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877" r:id="rId2"/>
    <p:sldId id="872" r:id="rId3"/>
    <p:sldId id="87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2024/10/1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3745CADF-4BC2-D1DF-0C67-2306608FF4D9}"/>
              </a:ext>
            </a:extLst>
          </p:cNvPr>
          <p:cNvGrpSpPr/>
          <p:nvPr/>
        </p:nvGrpSpPr>
        <p:grpSpPr>
          <a:xfrm>
            <a:off x="6621124" y="856094"/>
            <a:ext cx="2595765" cy="2595765"/>
            <a:chOff x="730864" y="909434"/>
            <a:chExt cx="2595765" cy="2595765"/>
          </a:xfrm>
        </p:grpSpPr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930710A8-B27B-86D2-C3F4-BF71B3BE924F}"/>
                </a:ext>
              </a:extLst>
            </p:cNvPr>
            <p:cNvSpPr/>
            <p:nvPr/>
          </p:nvSpPr>
          <p:spPr bwMode="auto">
            <a:xfrm>
              <a:off x="1626054" y="909434"/>
              <a:ext cx="545786" cy="1296052"/>
            </a:xfrm>
            <a:custGeom>
              <a:avLst/>
              <a:gdLst>
                <a:gd name="connsiteX0" fmla="*/ 194276 w 263310"/>
                <a:gd name="connsiteY0" fmla="*/ 0 h 625270"/>
                <a:gd name="connsiteX1" fmla="*/ 263310 w 263310"/>
                <a:gd name="connsiteY1" fmla="*/ 6959 h 625270"/>
                <a:gd name="connsiteX2" fmla="*/ 208231 w 263310"/>
                <a:gd name="connsiteY2" fmla="*/ 102949 h 625270"/>
                <a:gd name="connsiteX3" fmla="*/ 194215 w 263310"/>
                <a:gd name="connsiteY3" fmla="*/ 603929 h 625270"/>
                <a:gd name="connsiteX4" fmla="*/ 200100 w 263310"/>
                <a:gd name="connsiteY4" fmla="*/ 624912 h 625270"/>
                <a:gd name="connsiteX5" fmla="*/ 198824 w 263310"/>
                <a:gd name="connsiteY5" fmla="*/ 625270 h 625270"/>
                <a:gd name="connsiteX6" fmla="*/ 185934 w 263310"/>
                <a:gd name="connsiteY6" fmla="*/ 609372 h 625270"/>
                <a:gd name="connsiteX7" fmla="*/ 107 w 263310"/>
                <a:gd name="connsiteY7" fmla="*/ 143920 h 625270"/>
                <a:gd name="connsiteX8" fmla="*/ 13070 w 263310"/>
                <a:gd name="connsiteY8" fmla="*/ 29798 h 625270"/>
                <a:gd name="connsiteX9" fmla="*/ 68084 w 263310"/>
                <a:gd name="connsiteY9" fmla="*/ 12721 h 625270"/>
                <a:gd name="connsiteX10" fmla="*/ 194276 w 263310"/>
                <a:gd name="connsiteY10" fmla="*/ 0 h 62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310" h="625270">
                  <a:moveTo>
                    <a:pt x="194276" y="0"/>
                  </a:moveTo>
                  <a:lnTo>
                    <a:pt x="263310" y="6959"/>
                  </a:lnTo>
                  <a:lnTo>
                    <a:pt x="208231" y="102949"/>
                  </a:lnTo>
                  <a:cubicBezTo>
                    <a:pt x="138123" y="257544"/>
                    <a:pt x="127911" y="436752"/>
                    <a:pt x="194215" y="603929"/>
                  </a:cubicBezTo>
                  <a:lnTo>
                    <a:pt x="200100" y="624912"/>
                  </a:lnTo>
                  <a:lnTo>
                    <a:pt x="198824" y="625270"/>
                  </a:lnTo>
                  <a:lnTo>
                    <a:pt x="185934" y="609372"/>
                  </a:lnTo>
                  <a:cubicBezTo>
                    <a:pt x="58763" y="482202"/>
                    <a:pt x="-2938" y="313642"/>
                    <a:pt x="107" y="143920"/>
                  </a:cubicBezTo>
                  <a:lnTo>
                    <a:pt x="13070" y="29798"/>
                  </a:lnTo>
                  <a:lnTo>
                    <a:pt x="68084" y="12721"/>
                  </a:lnTo>
                  <a:cubicBezTo>
                    <a:pt x="108845" y="4380"/>
                    <a:pt x="151049" y="0"/>
                    <a:pt x="194276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F1B760C2-F2CA-4943-657B-D81A5572AF32}"/>
                </a:ext>
              </a:extLst>
            </p:cNvPr>
            <p:cNvSpPr/>
            <p:nvPr/>
          </p:nvSpPr>
          <p:spPr bwMode="auto">
            <a:xfrm>
              <a:off x="2042446" y="1064362"/>
              <a:ext cx="988264" cy="1139926"/>
            </a:xfrm>
            <a:custGeom>
              <a:avLst/>
              <a:gdLst>
                <a:gd name="connsiteX0" fmla="*/ 284168 w 476780"/>
                <a:gd name="connsiteY0" fmla="*/ 0 h 549948"/>
                <a:gd name="connsiteX1" fmla="*/ 343479 w 476780"/>
                <a:gd name="connsiteY1" fmla="*/ 32193 h 549948"/>
                <a:gd name="connsiteX2" fmla="*/ 436148 w 476780"/>
                <a:gd name="connsiteY2" fmla="*/ 108652 h 549948"/>
                <a:gd name="connsiteX3" fmla="*/ 476780 w 476780"/>
                <a:gd name="connsiteY3" fmla="*/ 157898 h 549948"/>
                <a:gd name="connsiteX4" fmla="*/ 376212 w 476780"/>
                <a:gd name="connsiteY4" fmla="*/ 185133 h 549948"/>
                <a:gd name="connsiteX5" fmla="*/ 12054 w 476780"/>
                <a:gd name="connsiteY5" fmla="*/ 529468 h 549948"/>
                <a:gd name="connsiteX6" fmla="*/ 648 w 476780"/>
                <a:gd name="connsiteY6" fmla="*/ 549766 h 549948"/>
                <a:gd name="connsiteX7" fmla="*/ 0 w 476780"/>
                <a:gd name="connsiteY7" fmla="*/ 549948 h 549948"/>
                <a:gd name="connsiteX8" fmla="*/ 2350 w 476780"/>
                <a:gd name="connsiteY8" fmla="*/ 527462 h 549948"/>
                <a:gd name="connsiteX9" fmla="*/ 200075 w 476780"/>
                <a:gd name="connsiteY9" fmla="*/ 66938 h 549948"/>
                <a:gd name="connsiteX10" fmla="*/ 284168 w 476780"/>
                <a:gd name="connsiteY10" fmla="*/ 0 h 54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6780" h="549948">
                  <a:moveTo>
                    <a:pt x="284168" y="0"/>
                  </a:moveTo>
                  <a:lnTo>
                    <a:pt x="343479" y="32193"/>
                  </a:lnTo>
                  <a:cubicBezTo>
                    <a:pt x="376791" y="54698"/>
                    <a:pt x="407820" y="80324"/>
                    <a:pt x="436148" y="108652"/>
                  </a:cubicBezTo>
                  <a:lnTo>
                    <a:pt x="476780" y="157898"/>
                  </a:lnTo>
                  <a:lnTo>
                    <a:pt x="376212" y="185133"/>
                  </a:lnTo>
                  <a:cubicBezTo>
                    <a:pt x="217322" y="244874"/>
                    <a:pt x="83383" y="364372"/>
                    <a:pt x="12054" y="529468"/>
                  </a:cubicBezTo>
                  <a:lnTo>
                    <a:pt x="648" y="549766"/>
                  </a:lnTo>
                  <a:lnTo>
                    <a:pt x="0" y="549948"/>
                  </a:lnTo>
                  <a:lnTo>
                    <a:pt x="2350" y="527462"/>
                  </a:lnTo>
                  <a:cubicBezTo>
                    <a:pt x="2350" y="347616"/>
                    <a:pt x="77910" y="184796"/>
                    <a:pt x="200075" y="66938"/>
                  </a:cubicBezTo>
                  <a:lnTo>
                    <a:pt x="284168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660C3361-8B6E-5FA2-D58B-5D7886158A8B}"/>
                </a:ext>
              </a:extLst>
            </p:cNvPr>
            <p:cNvSpPr/>
            <p:nvPr/>
          </p:nvSpPr>
          <p:spPr bwMode="auto">
            <a:xfrm>
              <a:off x="886543" y="1197145"/>
              <a:ext cx="1147098" cy="1013627"/>
            </a:xfrm>
            <a:custGeom>
              <a:avLst/>
              <a:gdLst>
                <a:gd name="connsiteX0" fmla="*/ 162336 w 553408"/>
                <a:gd name="connsiteY0" fmla="*/ 0 h 489016"/>
                <a:gd name="connsiteX1" fmla="*/ 193210 w 553408"/>
                <a:gd name="connsiteY1" fmla="*/ 114008 h 489016"/>
                <a:gd name="connsiteX2" fmla="*/ 537545 w 553408"/>
                <a:gd name="connsiteY2" fmla="*/ 478166 h 489016"/>
                <a:gd name="connsiteX3" fmla="*/ 553408 w 553408"/>
                <a:gd name="connsiteY3" fmla="*/ 487080 h 489016"/>
                <a:gd name="connsiteX4" fmla="*/ 546504 w 553408"/>
                <a:gd name="connsiteY4" fmla="*/ 489016 h 489016"/>
                <a:gd name="connsiteX5" fmla="*/ 535538 w 553408"/>
                <a:gd name="connsiteY5" fmla="*/ 487870 h 489016"/>
                <a:gd name="connsiteX6" fmla="*/ 75014 w 553408"/>
                <a:gd name="connsiteY6" fmla="*/ 290145 h 489016"/>
                <a:gd name="connsiteX7" fmla="*/ 0 w 553408"/>
                <a:gd name="connsiteY7" fmla="*/ 195906 h 489016"/>
                <a:gd name="connsiteX8" fmla="*/ 31831 w 553408"/>
                <a:gd name="connsiteY8" fmla="*/ 137261 h 489016"/>
                <a:gd name="connsiteX9" fmla="*/ 108290 w 553408"/>
                <a:gd name="connsiteY9" fmla="*/ 44592 h 489016"/>
                <a:gd name="connsiteX10" fmla="*/ 162336 w 553408"/>
                <a:gd name="connsiteY10" fmla="*/ 0 h 48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408" h="489016">
                  <a:moveTo>
                    <a:pt x="162336" y="0"/>
                  </a:moveTo>
                  <a:lnTo>
                    <a:pt x="193210" y="114008"/>
                  </a:lnTo>
                  <a:cubicBezTo>
                    <a:pt x="252951" y="272898"/>
                    <a:pt x="372449" y="406837"/>
                    <a:pt x="537545" y="478166"/>
                  </a:cubicBezTo>
                  <a:lnTo>
                    <a:pt x="553408" y="487080"/>
                  </a:lnTo>
                  <a:lnTo>
                    <a:pt x="546504" y="489016"/>
                  </a:lnTo>
                  <a:lnTo>
                    <a:pt x="535538" y="487870"/>
                  </a:lnTo>
                  <a:cubicBezTo>
                    <a:pt x="355692" y="487870"/>
                    <a:pt x="192872" y="412310"/>
                    <a:pt x="75014" y="290145"/>
                  </a:cubicBezTo>
                  <a:lnTo>
                    <a:pt x="0" y="195906"/>
                  </a:lnTo>
                  <a:lnTo>
                    <a:pt x="31831" y="137261"/>
                  </a:lnTo>
                  <a:cubicBezTo>
                    <a:pt x="54336" y="103949"/>
                    <a:pt x="79962" y="72920"/>
                    <a:pt x="108290" y="44592"/>
                  </a:cubicBezTo>
                  <a:lnTo>
                    <a:pt x="162336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F0D915FF-BD0B-974B-7432-7DE93E3ECFDE}"/>
                </a:ext>
              </a:extLst>
            </p:cNvPr>
            <p:cNvSpPr/>
            <p:nvPr/>
          </p:nvSpPr>
          <p:spPr bwMode="auto">
            <a:xfrm>
              <a:off x="2044842" y="1787131"/>
              <a:ext cx="1281787" cy="536087"/>
            </a:xfrm>
            <a:custGeom>
              <a:avLst/>
              <a:gdLst>
                <a:gd name="connsiteX0" fmla="*/ 483948 w 618388"/>
                <a:gd name="connsiteY0" fmla="*/ 108 h 258631"/>
                <a:gd name="connsiteX1" fmla="*/ 585528 w 618388"/>
                <a:gd name="connsiteY1" fmla="*/ 11647 h 258631"/>
                <a:gd name="connsiteX2" fmla="*/ 605667 w 618388"/>
                <a:gd name="connsiteY2" fmla="*/ 76524 h 258631"/>
                <a:gd name="connsiteX3" fmla="*/ 618388 w 618388"/>
                <a:gd name="connsiteY3" fmla="*/ 202716 h 258631"/>
                <a:gd name="connsiteX4" fmla="*/ 612751 w 618388"/>
                <a:gd name="connsiteY4" fmla="*/ 258631 h 258631"/>
                <a:gd name="connsiteX5" fmla="*/ 524919 w 618388"/>
                <a:gd name="connsiteY5" fmla="*/ 208233 h 258631"/>
                <a:gd name="connsiteX6" fmla="*/ 23939 w 618388"/>
                <a:gd name="connsiteY6" fmla="*/ 194216 h 258631"/>
                <a:gd name="connsiteX7" fmla="*/ 0 w 618388"/>
                <a:gd name="connsiteY7" fmla="*/ 200931 h 258631"/>
                <a:gd name="connsiteX8" fmla="*/ 18495 w 618388"/>
                <a:gd name="connsiteY8" fmla="*/ 185935 h 258631"/>
                <a:gd name="connsiteX9" fmla="*/ 483948 w 618388"/>
                <a:gd name="connsiteY9" fmla="*/ 108 h 25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8388" h="258631">
                  <a:moveTo>
                    <a:pt x="483948" y="108"/>
                  </a:moveTo>
                  <a:lnTo>
                    <a:pt x="585528" y="11647"/>
                  </a:lnTo>
                  <a:lnTo>
                    <a:pt x="605667" y="76524"/>
                  </a:lnTo>
                  <a:cubicBezTo>
                    <a:pt x="614008" y="117285"/>
                    <a:pt x="618388" y="159489"/>
                    <a:pt x="618388" y="202716"/>
                  </a:cubicBezTo>
                  <a:lnTo>
                    <a:pt x="612751" y="258631"/>
                  </a:lnTo>
                  <a:lnTo>
                    <a:pt x="524919" y="208233"/>
                  </a:lnTo>
                  <a:cubicBezTo>
                    <a:pt x="370324" y="138124"/>
                    <a:pt x="191116" y="127913"/>
                    <a:pt x="23939" y="194216"/>
                  </a:cubicBezTo>
                  <a:lnTo>
                    <a:pt x="0" y="200931"/>
                  </a:lnTo>
                  <a:lnTo>
                    <a:pt x="18495" y="185935"/>
                  </a:lnTo>
                  <a:cubicBezTo>
                    <a:pt x="145665" y="58765"/>
                    <a:pt x="314226" y="-2937"/>
                    <a:pt x="483948" y="108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731D10B1-4D01-AB9C-4DAB-75DEDD12DEA4}"/>
                </a:ext>
              </a:extLst>
            </p:cNvPr>
            <p:cNvSpPr/>
            <p:nvPr/>
          </p:nvSpPr>
          <p:spPr bwMode="auto">
            <a:xfrm>
              <a:off x="730864" y="1967431"/>
              <a:ext cx="1303247" cy="590504"/>
            </a:xfrm>
            <a:custGeom>
              <a:avLst/>
              <a:gdLst>
                <a:gd name="connsiteX0" fmla="*/ 11666 w 628741"/>
                <a:gd name="connsiteY0" fmla="*/ 0 h 284884"/>
                <a:gd name="connsiteX1" fmla="*/ 46118 w 628741"/>
                <a:gd name="connsiteY1" fmla="*/ 29662 h 284884"/>
                <a:gd name="connsiteX2" fmla="*/ 530790 w 628741"/>
                <a:gd name="connsiteY2" fmla="*/ 142872 h 284884"/>
                <a:gd name="connsiteX3" fmla="*/ 621610 w 628741"/>
                <a:gd name="connsiteY3" fmla="*/ 117398 h 284884"/>
                <a:gd name="connsiteX4" fmla="*/ 628741 w 628741"/>
                <a:gd name="connsiteY4" fmla="*/ 118143 h 284884"/>
                <a:gd name="connsiteX5" fmla="*/ 549903 w 628741"/>
                <a:gd name="connsiteY5" fmla="*/ 182064 h 284884"/>
                <a:gd name="connsiteX6" fmla="*/ 60081 w 628741"/>
                <a:gd name="connsiteY6" fmla="*/ 270365 h 284884"/>
                <a:gd name="connsiteX7" fmla="*/ 17409 w 628741"/>
                <a:gd name="connsiteY7" fmla="*/ 257024 h 284884"/>
                <a:gd name="connsiteX8" fmla="*/ 12721 w 628741"/>
                <a:gd name="connsiteY8" fmla="*/ 241923 h 284884"/>
                <a:gd name="connsiteX9" fmla="*/ 0 w 628741"/>
                <a:gd name="connsiteY9" fmla="*/ 115731 h 284884"/>
                <a:gd name="connsiteX10" fmla="*/ 11666 w 628741"/>
                <a:gd name="connsiteY10" fmla="*/ 0 h 28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8741" h="284884">
                  <a:moveTo>
                    <a:pt x="11666" y="0"/>
                  </a:moveTo>
                  <a:lnTo>
                    <a:pt x="46118" y="29662"/>
                  </a:lnTo>
                  <a:cubicBezTo>
                    <a:pt x="186116" y="128681"/>
                    <a:pt x="359888" y="171957"/>
                    <a:pt x="530790" y="142872"/>
                  </a:cubicBezTo>
                  <a:lnTo>
                    <a:pt x="621610" y="117398"/>
                  </a:lnTo>
                  <a:lnTo>
                    <a:pt x="628741" y="118143"/>
                  </a:lnTo>
                  <a:lnTo>
                    <a:pt x="549903" y="182064"/>
                  </a:lnTo>
                  <a:cubicBezTo>
                    <a:pt x="404553" y="276545"/>
                    <a:pt x="227869" y="305738"/>
                    <a:pt x="60081" y="270365"/>
                  </a:cubicBezTo>
                  <a:lnTo>
                    <a:pt x="17409" y="257024"/>
                  </a:lnTo>
                  <a:lnTo>
                    <a:pt x="12721" y="241923"/>
                  </a:lnTo>
                  <a:cubicBezTo>
                    <a:pt x="4380" y="201162"/>
                    <a:pt x="0" y="158958"/>
                    <a:pt x="0" y="115731"/>
                  </a:cubicBezTo>
                  <a:lnTo>
                    <a:pt x="11666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59C0BC95-88A4-A923-0ADE-865628328091}"/>
                </a:ext>
              </a:extLst>
            </p:cNvPr>
            <p:cNvSpPr/>
            <p:nvPr/>
          </p:nvSpPr>
          <p:spPr bwMode="auto">
            <a:xfrm>
              <a:off x="967757" y="2212805"/>
              <a:ext cx="1073773" cy="1101380"/>
            </a:xfrm>
            <a:custGeom>
              <a:avLst/>
              <a:gdLst>
                <a:gd name="connsiteX0" fmla="*/ 516713 w 518033"/>
                <a:gd name="connsiteY0" fmla="*/ 0 h 531352"/>
                <a:gd name="connsiteX1" fmla="*/ 518033 w 518033"/>
                <a:gd name="connsiteY1" fmla="*/ 138 h 531352"/>
                <a:gd name="connsiteX2" fmla="*/ 507111 w 518033"/>
                <a:gd name="connsiteY2" fmla="*/ 104660 h 531352"/>
                <a:gd name="connsiteX3" fmla="*/ 223192 w 518033"/>
                <a:gd name="connsiteY3" fmla="*/ 513456 h 531352"/>
                <a:gd name="connsiteX4" fmla="*/ 189016 w 518033"/>
                <a:gd name="connsiteY4" fmla="*/ 531352 h 531352"/>
                <a:gd name="connsiteX5" fmla="*/ 161779 w 518033"/>
                <a:gd name="connsiteY5" fmla="*/ 516568 h 531352"/>
                <a:gd name="connsiteX6" fmla="*/ 69110 w 518033"/>
                <a:gd name="connsiteY6" fmla="*/ 440109 h 531352"/>
                <a:gd name="connsiteX7" fmla="*/ 0 w 518033"/>
                <a:gd name="connsiteY7" fmla="*/ 356347 h 531352"/>
                <a:gd name="connsiteX8" fmla="*/ 43116 w 518033"/>
                <a:gd name="connsiteY8" fmla="*/ 353126 h 531352"/>
                <a:gd name="connsiteX9" fmla="*/ 465882 w 518033"/>
                <a:gd name="connsiteY9" fmla="*/ 90463 h 531352"/>
                <a:gd name="connsiteX10" fmla="*/ 516713 w 518033"/>
                <a:gd name="connsiteY10" fmla="*/ 0 h 53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033" h="531352">
                  <a:moveTo>
                    <a:pt x="516713" y="0"/>
                  </a:moveTo>
                  <a:lnTo>
                    <a:pt x="518033" y="138"/>
                  </a:lnTo>
                  <a:lnTo>
                    <a:pt x="507111" y="104660"/>
                  </a:lnTo>
                  <a:cubicBezTo>
                    <a:pt x="471140" y="274247"/>
                    <a:pt x="366849" y="419824"/>
                    <a:pt x="223192" y="513456"/>
                  </a:cubicBezTo>
                  <a:lnTo>
                    <a:pt x="189016" y="531352"/>
                  </a:lnTo>
                  <a:lnTo>
                    <a:pt x="161779" y="516568"/>
                  </a:lnTo>
                  <a:cubicBezTo>
                    <a:pt x="128467" y="494063"/>
                    <a:pt x="97438" y="468437"/>
                    <a:pt x="69110" y="440109"/>
                  </a:cubicBezTo>
                  <a:lnTo>
                    <a:pt x="0" y="356347"/>
                  </a:lnTo>
                  <a:lnTo>
                    <a:pt x="43116" y="353126"/>
                  </a:lnTo>
                  <a:cubicBezTo>
                    <a:pt x="212126" y="324150"/>
                    <a:pt x="365602" y="231875"/>
                    <a:pt x="465882" y="90463"/>
                  </a:cubicBezTo>
                  <a:lnTo>
                    <a:pt x="51671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EDFC7595-2E0A-0A5A-AFF0-C9D3DF5EEACF}"/>
                </a:ext>
              </a:extLst>
            </p:cNvPr>
            <p:cNvSpPr/>
            <p:nvPr/>
          </p:nvSpPr>
          <p:spPr bwMode="auto">
            <a:xfrm>
              <a:off x="1820522" y="2213267"/>
              <a:ext cx="576337" cy="1291932"/>
            </a:xfrm>
            <a:custGeom>
              <a:avLst/>
              <a:gdLst>
                <a:gd name="connsiteX0" fmla="*/ 107435 w 278049"/>
                <a:gd name="connsiteY0" fmla="*/ 0 h 623282"/>
                <a:gd name="connsiteX1" fmla="*/ 108105 w 278049"/>
                <a:gd name="connsiteY1" fmla="*/ 70 h 623282"/>
                <a:gd name="connsiteX2" fmla="*/ 175228 w 278049"/>
                <a:gd name="connsiteY2" fmla="*/ 82858 h 623282"/>
                <a:gd name="connsiteX3" fmla="*/ 263529 w 278049"/>
                <a:gd name="connsiteY3" fmla="*/ 572681 h 623282"/>
                <a:gd name="connsiteX4" fmla="*/ 254377 w 278049"/>
                <a:gd name="connsiteY4" fmla="*/ 601954 h 623282"/>
                <a:gd name="connsiteX5" fmla="*/ 226649 w 278049"/>
                <a:gd name="connsiteY5" fmla="*/ 610561 h 623282"/>
                <a:gd name="connsiteX6" fmla="*/ 100457 w 278049"/>
                <a:gd name="connsiteY6" fmla="*/ 623282 h 623282"/>
                <a:gd name="connsiteX7" fmla="*/ 0 w 278049"/>
                <a:gd name="connsiteY7" fmla="*/ 613155 h 623282"/>
                <a:gd name="connsiteX8" fmla="*/ 22826 w 278049"/>
                <a:gd name="connsiteY8" fmla="*/ 586643 h 623282"/>
                <a:gd name="connsiteX9" fmla="*/ 136037 w 278049"/>
                <a:gd name="connsiteY9" fmla="*/ 101971 h 623282"/>
                <a:gd name="connsiteX10" fmla="*/ 107435 w 278049"/>
                <a:gd name="connsiteY10" fmla="*/ 0 h 623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049" h="623282">
                  <a:moveTo>
                    <a:pt x="107435" y="0"/>
                  </a:moveTo>
                  <a:lnTo>
                    <a:pt x="108105" y="70"/>
                  </a:lnTo>
                  <a:lnTo>
                    <a:pt x="175228" y="82858"/>
                  </a:lnTo>
                  <a:cubicBezTo>
                    <a:pt x="269709" y="228209"/>
                    <a:pt x="298902" y="404893"/>
                    <a:pt x="263529" y="572681"/>
                  </a:cubicBezTo>
                  <a:lnTo>
                    <a:pt x="254377" y="601954"/>
                  </a:lnTo>
                  <a:lnTo>
                    <a:pt x="226649" y="610561"/>
                  </a:lnTo>
                  <a:cubicBezTo>
                    <a:pt x="185888" y="618902"/>
                    <a:pt x="143684" y="623282"/>
                    <a:pt x="100457" y="623282"/>
                  </a:cubicBezTo>
                  <a:lnTo>
                    <a:pt x="0" y="613155"/>
                  </a:lnTo>
                  <a:lnTo>
                    <a:pt x="22826" y="586643"/>
                  </a:lnTo>
                  <a:cubicBezTo>
                    <a:pt x="121845" y="446646"/>
                    <a:pt x="165121" y="272874"/>
                    <a:pt x="136037" y="101971"/>
                  </a:cubicBezTo>
                  <a:lnTo>
                    <a:pt x="107435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B8E076A6-F116-C6C3-F6E0-CDE4475E47FA}"/>
                </a:ext>
              </a:extLst>
            </p:cNvPr>
            <p:cNvSpPr/>
            <p:nvPr/>
          </p:nvSpPr>
          <p:spPr bwMode="auto">
            <a:xfrm>
              <a:off x="2045685" y="2213527"/>
              <a:ext cx="1093595" cy="1042331"/>
            </a:xfrm>
            <a:custGeom>
              <a:avLst/>
              <a:gdLst>
                <a:gd name="connsiteX0" fmla="*/ 0 w 527596"/>
                <a:gd name="connsiteY0" fmla="*/ 0 h 502864"/>
                <a:gd name="connsiteX1" fmla="*/ 107575 w 527596"/>
                <a:gd name="connsiteY1" fmla="*/ 11240 h 502864"/>
                <a:gd name="connsiteX2" fmla="*/ 516370 w 527596"/>
                <a:gd name="connsiteY2" fmla="*/ 295159 h 502864"/>
                <a:gd name="connsiteX3" fmla="*/ 527596 w 527596"/>
                <a:gd name="connsiteY3" fmla="*/ 316597 h 502864"/>
                <a:gd name="connsiteX4" fmla="*/ 511044 w 527596"/>
                <a:gd name="connsiteY4" fmla="*/ 347092 h 502864"/>
                <a:gd name="connsiteX5" fmla="*/ 434585 w 527596"/>
                <a:gd name="connsiteY5" fmla="*/ 439761 h 502864"/>
                <a:gd name="connsiteX6" fmla="*/ 358104 w 527596"/>
                <a:gd name="connsiteY6" fmla="*/ 502864 h 502864"/>
                <a:gd name="connsiteX7" fmla="*/ 356040 w 527596"/>
                <a:gd name="connsiteY7" fmla="*/ 475235 h 502864"/>
                <a:gd name="connsiteX8" fmla="*/ 93377 w 527596"/>
                <a:gd name="connsiteY8" fmla="*/ 52468 h 502864"/>
                <a:gd name="connsiteX9" fmla="*/ 0 w 527596"/>
                <a:gd name="connsiteY9" fmla="*/ 0 h 50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596" h="502864">
                  <a:moveTo>
                    <a:pt x="0" y="0"/>
                  </a:moveTo>
                  <a:lnTo>
                    <a:pt x="107575" y="11240"/>
                  </a:lnTo>
                  <a:cubicBezTo>
                    <a:pt x="277161" y="47211"/>
                    <a:pt x="422738" y="151502"/>
                    <a:pt x="516370" y="295159"/>
                  </a:cubicBezTo>
                  <a:lnTo>
                    <a:pt x="527596" y="316597"/>
                  </a:lnTo>
                  <a:lnTo>
                    <a:pt x="511044" y="347092"/>
                  </a:lnTo>
                  <a:cubicBezTo>
                    <a:pt x="488539" y="380404"/>
                    <a:pt x="462913" y="411433"/>
                    <a:pt x="434585" y="439761"/>
                  </a:cubicBezTo>
                  <a:lnTo>
                    <a:pt x="358104" y="502864"/>
                  </a:lnTo>
                  <a:lnTo>
                    <a:pt x="356040" y="475235"/>
                  </a:lnTo>
                  <a:cubicBezTo>
                    <a:pt x="327064" y="306224"/>
                    <a:pt x="234789" y="152749"/>
                    <a:pt x="93377" y="52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7A98F5BE-1D03-A0CC-254B-C6179BFD35F6}"/>
                </a:ext>
              </a:extLst>
            </p:cNvPr>
            <p:cNvSpPr/>
            <p:nvPr/>
          </p:nvSpPr>
          <p:spPr bwMode="auto">
            <a:xfrm>
              <a:off x="1936281" y="923861"/>
              <a:ext cx="695184" cy="1280886"/>
            </a:xfrm>
            <a:custGeom>
              <a:avLst/>
              <a:gdLst>
                <a:gd name="connsiteX0" fmla="*/ 113643 w 335386"/>
                <a:gd name="connsiteY0" fmla="*/ 0 h 617953"/>
                <a:gd name="connsiteX1" fmla="*/ 170801 w 335386"/>
                <a:gd name="connsiteY1" fmla="*/ 5762 h 617953"/>
                <a:gd name="connsiteX2" fmla="*/ 288336 w 335386"/>
                <a:gd name="connsiteY2" fmla="*/ 42247 h 617953"/>
                <a:gd name="connsiteX3" fmla="*/ 335386 w 335386"/>
                <a:gd name="connsiteY3" fmla="*/ 67785 h 617953"/>
                <a:gd name="connsiteX4" fmla="*/ 251293 w 335386"/>
                <a:gd name="connsiteY4" fmla="*/ 134723 h 617953"/>
                <a:gd name="connsiteX5" fmla="*/ 53568 w 335386"/>
                <a:gd name="connsiteY5" fmla="*/ 595247 h 617953"/>
                <a:gd name="connsiteX6" fmla="*/ 51218 w 335386"/>
                <a:gd name="connsiteY6" fmla="*/ 617733 h 617953"/>
                <a:gd name="connsiteX7" fmla="*/ 50433 w 335386"/>
                <a:gd name="connsiteY7" fmla="*/ 617953 h 617953"/>
                <a:gd name="connsiteX8" fmla="*/ 44548 w 335386"/>
                <a:gd name="connsiteY8" fmla="*/ 596970 h 617953"/>
                <a:gd name="connsiteX9" fmla="*/ 58564 w 335386"/>
                <a:gd name="connsiteY9" fmla="*/ 95990 h 617953"/>
                <a:gd name="connsiteX10" fmla="*/ 113643 w 335386"/>
                <a:gd name="connsiteY10" fmla="*/ 0 h 61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386" h="617953">
                  <a:moveTo>
                    <a:pt x="113643" y="0"/>
                  </a:moveTo>
                  <a:lnTo>
                    <a:pt x="170801" y="5762"/>
                  </a:lnTo>
                  <a:cubicBezTo>
                    <a:pt x="211562" y="14103"/>
                    <a:pt x="250880" y="26405"/>
                    <a:pt x="288336" y="42247"/>
                  </a:cubicBezTo>
                  <a:lnTo>
                    <a:pt x="335386" y="67785"/>
                  </a:lnTo>
                  <a:lnTo>
                    <a:pt x="251293" y="134723"/>
                  </a:lnTo>
                  <a:cubicBezTo>
                    <a:pt x="129128" y="252581"/>
                    <a:pt x="53568" y="415401"/>
                    <a:pt x="53568" y="595247"/>
                  </a:cubicBezTo>
                  <a:lnTo>
                    <a:pt x="51218" y="617733"/>
                  </a:lnTo>
                  <a:lnTo>
                    <a:pt x="50433" y="617953"/>
                  </a:lnTo>
                  <a:lnTo>
                    <a:pt x="44548" y="596970"/>
                  </a:lnTo>
                  <a:cubicBezTo>
                    <a:pt x="-21756" y="429793"/>
                    <a:pt x="-11544" y="250585"/>
                    <a:pt x="58564" y="95990"/>
                  </a:cubicBezTo>
                  <a:lnTo>
                    <a:pt x="11364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E1461144-DDE7-0F2E-ACC6-BB3F2B696B51}"/>
                </a:ext>
              </a:extLst>
            </p:cNvPr>
            <p:cNvSpPr/>
            <p:nvPr/>
          </p:nvSpPr>
          <p:spPr bwMode="auto">
            <a:xfrm>
              <a:off x="1223033" y="971199"/>
              <a:ext cx="815143" cy="1235560"/>
            </a:xfrm>
            <a:custGeom>
              <a:avLst/>
              <a:gdLst>
                <a:gd name="connsiteX0" fmla="*/ 207505 w 393259"/>
                <a:gd name="connsiteY0" fmla="*/ 0 h 596086"/>
                <a:gd name="connsiteX1" fmla="*/ 194542 w 393259"/>
                <a:gd name="connsiteY1" fmla="*/ 114122 h 596086"/>
                <a:gd name="connsiteX2" fmla="*/ 380369 w 393259"/>
                <a:gd name="connsiteY2" fmla="*/ 579574 h 596086"/>
                <a:gd name="connsiteX3" fmla="*/ 393259 w 393259"/>
                <a:gd name="connsiteY3" fmla="*/ 595472 h 596086"/>
                <a:gd name="connsiteX4" fmla="*/ 391072 w 393259"/>
                <a:gd name="connsiteY4" fmla="*/ 596086 h 596086"/>
                <a:gd name="connsiteX5" fmla="*/ 375209 w 393259"/>
                <a:gd name="connsiteY5" fmla="*/ 587172 h 596086"/>
                <a:gd name="connsiteX6" fmla="*/ 30874 w 393259"/>
                <a:gd name="connsiteY6" fmla="*/ 223014 h 596086"/>
                <a:gd name="connsiteX7" fmla="*/ 0 w 393259"/>
                <a:gd name="connsiteY7" fmla="*/ 109006 h 596086"/>
                <a:gd name="connsiteX8" fmla="*/ 38623 w 393259"/>
                <a:gd name="connsiteY8" fmla="*/ 77139 h 596086"/>
                <a:gd name="connsiteX9" fmla="*/ 144984 w 393259"/>
                <a:gd name="connsiteY9" fmla="*/ 19408 h 596086"/>
                <a:gd name="connsiteX10" fmla="*/ 207505 w 393259"/>
                <a:gd name="connsiteY10" fmla="*/ 0 h 59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3259" h="596086">
                  <a:moveTo>
                    <a:pt x="207505" y="0"/>
                  </a:moveTo>
                  <a:lnTo>
                    <a:pt x="194542" y="114122"/>
                  </a:lnTo>
                  <a:cubicBezTo>
                    <a:pt x="191497" y="283844"/>
                    <a:pt x="253198" y="452404"/>
                    <a:pt x="380369" y="579574"/>
                  </a:cubicBezTo>
                  <a:lnTo>
                    <a:pt x="393259" y="595472"/>
                  </a:lnTo>
                  <a:lnTo>
                    <a:pt x="391072" y="596086"/>
                  </a:lnTo>
                  <a:lnTo>
                    <a:pt x="375209" y="587172"/>
                  </a:lnTo>
                  <a:cubicBezTo>
                    <a:pt x="210113" y="515843"/>
                    <a:pt x="90615" y="381904"/>
                    <a:pt x="30874" y="223014"/>
                  </a:cubicBezTo>
                  <a:lnTo>
                    <a:pt x="0" y="109006"/>
                  </a:lnTo>
                  <a:lnTo>
                    <a:pt x="38623" y="77139"/>
                  </a:lnTo>
                  <a:cubicBezTo>
                    <a:pt x="71934" y="54634"/>
                    <a:pt x="107528" y="35251"/>
                    <a:pt x="144984" y="19408"/>
                  </a:cubicBezTo>
                  <a:lnTo>
                    <a:pt x="20750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F8E821C2-6681-3D79-55C9-41DCD33544EB}"/>
                </a:ext>
              </a:extLst>
            </p:cNvPr>
            <p:cNvSpPr/>
            <p:nvPr/>
          </p:nvSpPr>
          <p:spPr bwMode="auto">
            <a:xfrm>
              <a:off x="2043789" y="1391652"/>
              <a:ext cx="1214728" cy="812259"/>
            </a:xfrm>
            <a:custGeom>
              <a:avLst/>
              <a:gdLst>
                <a:gd name="connsiteX0" fmla="*/ 476132 w 586036"/>
                <a:gd name="connsiteY0" fmla="*/ 0 h 391868"/>
                <a:gd name="connsiteX1" fmla="*/ 511959 w 586036"/>
                <a:gd name="connsiteY1" fmla="*/ 43423 h 391868"/>
                <a:gd name="connsiteX2" fmla="*/ 569690 w 586036"/>
                <a:gd name="connsiteY2" fmla="*/ 149784 h 391868"/>
                <a:gd name="connsiteX3" fmla="*/ 586036 w 586036"/>
                <a:gd name="connsiteY3" fmla="*/ 202442 h 391868"/>
                <a:gd name="connsiteX4" fmla="*/ 484456 w 586036"/>
                <a:gd name="connsiteY4" fmla="*/ 190903 h 391868"/>
                <a:gd name="connsiteX5" fmla="*/ 19003 w 586036"/>
                <a:gd name="connsiteY5" fmla="*/ 376730 h 391868"/>
                <a:gd name="connsiteX6" fmla="*/ 508 w 586036"/>
                <a:gd name="connsiteY6" fmla="*/ 391726 h 391868"/>
                <a:gd name="connsiteX7" fmla="*/ 0 w 586036"/>
                <a:gd name="connsiteY7" fmla="*/ 391868 h 391868"/>
                <a:gd name="connsiteX8" fmla="*/ 11406 w 586036"/>
                <a:gd name="connsiteY8" fmla="*/ 371570 h 391868"/>
                <a:gd name="connsiteX9" fmla="*/ 375564 w 586036"/>
                <a:gd name="connsiteY9" fmla="*/ 27235 h 391868"/>
                <a:gd name="connsiteX10" fmla="*/ 476132 w 586036"/>
                <a:gd name="connsiteY10" fmla="*/ 0 h 39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6036" h="391868">
                  <a:moveTo>
                    <a:pt x="476132" y="0"/>
                  </a:moveTo>
                  <a:lnTo>
                    <a:pt x="511959" y="43423"/>
                  </a:lnTo>
                  <a:cubicBezTo>
                    <a:pt x="534464" y="76734"/>
                    <a:pt x="553847" y="112328"/>
                    <a:pt x="569690" y="149784"/>
                  </a:cubicBezTo>
                  <a:lnTo>
                    <a:pt x="586036" y="202442"/>
                  </a:lnTo>
                  <a:lnTo>
                    <a:pt x="484456" y="190903"/>
                  </a:lnTo>
                  <a:cubicBezTo>
                    <a:pt x="314734" y="187858"/>
                    <a:pt x="146173" y="249560"/>
                    <a:pt x="19003" y="376730"/>
                  </a:cubicBezTo>
                  <a:lnTo>
                    <a:pt x="508" y="391726"/>
                  </a:lnTo>
                  <a:lnTo>
                    <a:pt x="0" y="391868"/>
                  </a:lnTo>
                  <a:lnTo>
                    <a:pt x="11406" y="371570"/>
                  </a:lnTo>
                  <a:cubicBezTo>
                    <a:pt x="82735" y="206474"/>
                    <a:pt x="216674" y="86976"/>
                    <a:pt x="375564" y="27235"/>
                  </a:cubicBezTo>
                  <a:lnTo>
                    <a:pt x="47613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3DBB95D9-A941-9022-8A92-3298C5BCA5FF}"/>
                </a:ext>
              </a:extLst>
            </p:cNvPr>
            <p:cNvSpPr/>
            <p:nvPr/>
          </p:nvSpPr>
          <p:spPr bwMode="auto">
            <a:xfrm>
              <a:off x="755045" y="1603219"/>
              <a:ext cx="1264285" cy="678819"/>
            </a:xfrm>
            <a:custGeom>
              <a:avLst/>
              <a:gdLst>
                <a:gd name="connsiteX0" fmla="*/ 63440 w 609944"/>
                <a:gd name="connsiteY0" fmla="*/ 0 h 327491"/>
                <a:gd name="connsiteX1" fmla="*/ 138454 w 609944"/>
                <a:gd name="connsiteY1" fmla="*/ 94239 h 327491"/>
                <a:gd name="connsiteX2" fmla="*/ 598978 w 609944"/>
                <a:gd name="connsiteY2" fmla="*/ 291964 h 327491"/>
                <a:gd name="connsiteX3" fmla="*/ 609944 w 609944"/>
                <a:gd name="connsiteY3" fmla="*/ 293110 h 327491"/>
                <a:gd name="connsiteX4" fmla="*/ 519124 w 609944"/>
                <a:gd name="connsiteY4" fmla="*/ 318584 h 327491"/>
                <a:gd name="connsiteX5" fmla="*/ 34452 w 609944"/>
                <a:gd name="connsiteY5" fmla="*/ 205374 h 327491"/>
                <a:gd name="connsiteX6" fmla="*/ 0 w 609944"/>
                <a:gd name="connsiteY6" fmla="*/ 175712 h 327491"/>
                <a:gd name="connsiteX7" fmla="*/ 1055 w 609944"/>
                <a:gd name="connsiteY7" fmla="*/ 165251 h 327491"/>
                <a:gd name="connsiteX8" fmla="*/ 37540 w 609944"/>
                <a:gd name="connsiteY8" fmla="*/ 47716 h 327491"/>
                <a:gd name="connsiteX9" fmla="*/ 63440 w 609944"/>
                <a:gd name="connsiteY9" fmla="*/ 0 h 32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944" h="327491">
                  <a:moveTo>
                    <a:pt x="63440" y="0"/>
                  </a:moveTo>
                  <a:lnTo>
                    <a:pt x="138454" y="94239"/>
                  </a:lnTo>
                  <a:cubicBezTo>
                    <a:pt x="256312" y="216404"/>
                    <a:pt x="419132" y="291964"/>
                    <a:pt x="598978" y="291964"/>
                  </a:cubicBezTo>
                  <a:lnTo>
                    <a:pt x="609944" y="293110"/>
                  </a:lnTo>
                  <a:lnTo>
                    <a:pt x="519124" y="318584"/>
                  </a:lnTo>
                  <a:cubicBezTo>
                    <a:pt x="348222" y="347669"/>
                    <a:pt x="174450" y="304393"/>
                    <a:pt x="34452" y="205374"/>
                  </a:cubicBezTo>
                  <a:lnTo>
                    <a:pt x="0" y="175712"/>
                  </a:lnTo>
                  <a:lnTo>
                    <a:pt x="1055" y="165251"/>
                  </a:lnTo>
                  <a:cubicBezTo>
                    <a:pt x="9396" y="124490"/>
                    <a:pt x="21698" y="85172"/>
                    <a:pt x="37540" y="47716"/>
                  </a:cubicBezTo>
                  <a:lnTo>
                    <a:pt x="6344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686FD670-57D3-3CD3-DCF4-F6F54B7478D9}"/>
                </a:ext>
              </a:extLst>
            </p:cNvPr>
            <p:cNvSpPr/>
            <p:nvPr/>
          </p:nvSpPr>
          <p:spPr bwMode="auto">
            <a:xfrm>
              <a:off x="2041971" y="2097357"/>
              <a:ext cx="1272974" cy="772408"/>
            </a:xfrm>
            <a:custGeom>
              <a:avLst/>
              <a:gdLst>
                <a:gd name="connsiteX0" fmla="*/ 280532 w 614136"/>
                <a:gd name="connsiteY0" fmla="*/ 403 h 372642"/>
                <a:gd name="connsiteX1" fmla="*/ 526304 w 614136"/>
                <a:gd name="connsiteY1" fmla="*/ 58566 h 372642"/>
                <a:gd name="connsiteX2" fmla="*/ 614136 w 614136"/>
                <a:gd name="connsiteY2" fmla="*/ 108964 h 372642"/>
                <a:gd name="connsiteX3" fmla="*/ 607052 w 614136"/>
                <a:gd name="connsiteY3" fmla="*/ 179241 h 372642"/>
                <a:gd name="connsiteX4" fmla="*/ 570567 w 614136"/>
                <a:gd name="connsiteY4" fmla="*/ 296776 h 372642"/>
                <a:gd name="connsiteX5" fmla="*/ 529388 w 614136"/>
                <a:gd name="connsiteY5" fmla="*/ 372642 h 372642"/>
                <a:gd name="connsiteX6" fmla="*/ 518162 w 614136"/>
                <a:gd name="connsiteY6" fmla="*/ 351204 h 372642"/>
                <a:gd name="connsiteX7" fmla="*/ 109367 w 614136"/>
                <a:gd name="connsiteY7" fmla="*/ 67285 h 372642"/>
                <a:gd name="connsiteX8" fmla="*/ 1792 w 614136"/>
                <a:gd name="connsiteY8" fmla="*/ 56045 h 372642"/>
                <a:gd name="connsiteX9" fmla="*/ 911 w 614136"/>
                <a:gd name="connsiteY9" fmla="*/ 55550 h 372642"/>
                <a:gd name="connsiteX10" fmla="*/ 273 w 614136"/>
                <a:gd name="connsiteY10" fmla="*/ 54763 h 372642"/>
                <a:gd name="connsiteX11" fmla="*/ 0 w 614136"/>
                <a:gd name="connsiteY11" fmla="*/ 53787 h 372642"/>
                <a:gd name="connsiteX12" fmla="*/ 105 w 614136"/>
                <a:gd name="connsiteY12" fmla="*/ 52781 h 372642"/>
                <a:gd name="connsiteX13" fmla="*/ 600 w 614136"/>
                <a:gd name="connsiteY13" fmla="*/ 51900 h 372642"/>
                <a:gd name="connsiteX14" fmla="*/ 1385 w 614136"/>
                <a:gd name="connsiteY14" fmla="*/ 51264 h 372642"/>
                <a:gd name="connsiteX15" fmla="*/ 25324 w 614136"/>
                <a:gd name="connsiteY15" fmla="*/ 44549 h 372642"/>
                <a:gd name="connsiteX16" fmla="*/ 280532 w 614136"/>
                <a:gd name="connsiteY16" fmla="*/ 403 h 37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4136" h="372642">
                  <a:moveTo>
                    <a:pt x="280532" y="403"/>
                  </a:moveTo>
                  <a:cubicBezTo>
                    <a:pt x="365556" y="3431"/>
                    <a:pt x="449006" y="23512"/>
                    <a:pt x="526304" y="58566"/>
                  </a:cubicBezTo>
                  <a:lnTo>
                    <a:pt x="614136" y="108964"/>
                  </a:lnTo>
                  <a:lnTo>
                    <a:pt x="607052" y="179241"/>
                  </a:lnTo>
                  <a:cubicBezTo>
                    <a:pt x="598711" y="220002"/>
                    <a:pt x="586409" y="259320"/>
                    <a:pt x="570567" y="296776"/>
                  </a:cubicBezTo>
                  <a:lnTo>
                    <a:pt x="529388" y="372642"/>
                  </a:lnTo>
                  <a:lnTo>
                    <a:pt x="518162" y="351204"/>
                  </a:lnTo>
                  <a:cubicBezTo>
                    <a:pt x="424530" y="207547"/>
                    <a:pt x="278953" y="103256"/>
                    <a:pt x="109367" y="67285"/>
                  </a:cubicBezTo>
                  <a:lnTo>
                    <a:pt x="1792" y="56045"/>
                  </a:lnTo>
                  <a:lnTo>
                    <a:pt x="911" y="55550"/>
                  </a:lnTo>
                  <a:lnTo>
                    <a:pt x="273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0"/>
                  </a:lnTo>
                  <a:lnTo>
                    <a:pt x="1385" y="51264"/>
                  </a:lnTo>
                  <a:lnTo>
                    <a:pt x="25324" y="44549"/>
                  </a:lnTo>
                  <a:cubicBezTo>
                    <a:pt x="108913" y="11397"/>
                    <a:pt x="195509" y="-2626"/>
                    <a:pt x="280532" y="403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E5A7F343-E811-A83A-7D4F-350D908C4B21}"/>
                </a:ext>
              </a:extLst>
            </p:cNvPr>
            <p:cNvSpPr/>
            <p:nvPr/>
          </p:nvSpPr>
          <p:spPr bwMode="auto">
            <a:xfrm>
              <a:off x="766949" y="2212318"/>
              <a:ext cx="1271842" cy="739121"/>
            </a:xfrm>
            <a:custGeom>
              <a:avLst/>
              <a:gdLst>
                <a:gd name="connsiteX0" fmla="*/ 611332 w 613590"/>
                <a:gd name="connsiteY0" fmla="*/ 0 h 356583"/>
                <a:gd name="connsiteX1" fmla="*/ 613590 w 613590"/>
                <a:gd name="connsiteY1" fmla="*/ 236 h 356583"/>
                <a:gd name="connsiteX2" fmla="*/ 562759 w 613590"/>
                <a:gd name="connsiteY2" fmla="*/ 90699 h 356583"/>
                <a:gd name="connsiteX3" fmla="*/ 139993 w 613590"/>
                <a:gd name="connsiteY3" fmla="*/ 353362 h 356583"/>
                <a:gd name="connsiteX4" fmla="*/ 96877 w 613590"/>
                <a:gd name="connsiteY4" fmla="*/ 356583 h 356583"/>
                <a:gd name="connsiteX5" fmla="*/ 89528 w 613590"/>
                <a:gd name="connsiteY5" fmla="*/ 347676 h 356583"/>
                <a:gd name="connsiteX6" fmla="*/ 31797 w 613590"/>
                <a:gd name="connsiteY6" fmla="*/ 241315 h 356583"/>
                <a:gd name="connsiteX7" fmla="*/ 0 w 613590"/>
                <a:gd name="connsiteY7" fmla="*/ 138881 h 356583"/>
                <a:gd name="connsiteX8" fmla="*/ 42672 w 613590"/>
                <a:gd name="connsiteY8" fmla="*/ 152222 h 356583"/>
                <a:gd name="connsiteX9" fmla="*/ 532494 w 613590"/>
                <a:gd name="connsiteY9" fmla="*/ 63921 h 356583"/>
                <a:gd name="connsiteX10" fmla="*/ 611332 w 613590"/>
                <a:gd name="connsiteY10" fmla="*/ 0 h 356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3590" h="356583">
                  <a:moveTo>
                    <a:pt x="611332" y="0"/>
                  </a:moveTo>
                  <a:lnTo>
                    <a:pt x="613590" y="236"/>
                  </a:lnTo>
                  <a:lnTo>
                    <a:pt x="562759" y="90699"/>
                  </a:lnTo>
                  <a:cubicBezTo>
                    <a:pt x="462479" y="232111"/>
                    <a:pt x="309003" y="324386"/>
                    <a:pt x="139993" y="353362"/>
                  </a:cubicBezTo>
                  <a:lnTo>
                    <a:pt x="96877" y="356583"/>
                  </a:lnTo>
                  <a:lnTo>
                    <a:pt x="89528" y="347676"/>
                  </a:lnTo>
                  <a:cubicBezTo>
                    <a:pt x="67023" y="314365"/>
                    <a:pt x="47640" y="278771"/>
                    <a:pt x="31797" y="241315"/>
                  </a:cubicBezTo>
                  <a:lnTo>
                    <a:pt x="0" y="138881"/>
                  </a:lnTo>
                  <a:lnTo>
                    <a:pt x="42672" y="152222"/>
                  </a:lnTo>
                  <a:cubicBezTo>
                    <a:pt x="210460" y="187595"/>
                    <a:pt x="387144" y="158402"/>
                    <a:pt x="532494" y="63921"/>
                  </a:cubicBezTo>
                  <a:lnTo>
                    <a:pt x="61133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0FC4353E-3E76-0D92-10AB-ABA06EA303FE}"/>
                </a:ext>
              </a:extLst>
            </p:cNvPr>
            <p:cNvSpPr/>
            <p:nvPr/>
          </p:nvSpPr>
          <p:spPr bwMode="auto">
            <a:xfrm>
              <a:off x="1359547" y="2213091"/>
              <a:ext cx="761416" cy="1271117"/>
            </a:xfrm>
            <a:custGeom>
              <a:avLst/>
              <a:gdLst>
                <a:gd name="connsiteX0" fmla="*/ 329017 w 367339"/>
                <a:gd name="connsiteY0" fmla="*/ 0 h 613240"/>
                <a:gd name="connsiteX1" fmla="*/ 329829 w 367339"/>
                <a:gd name="connsiteY1" fmla="*/ 85 h 613240"/>
                <a:gd name="connsiteX2" fmla="*/ 358431 w 367339"/>
                <a:gd name="connsiteY2" fmla="*/ 102056 h 613240"/>
                <a:gd name="connsiteX3" fmla="*/ 245220 w 367339"/>
                <a:gd name="connsiteY3" fmla="*/ 586728 h 613240"/>
                <a:gd name="connsiteX4" fmla="*/ 222394 w 367339"/>
                <a:gd name="connsiteY4" fmla="*/ 613240 h 613240"/>
                <a:gd name="connsiteX5" fmla="*/ 196659 w 367339"/>
                <a:gd name="connsiteY5" fmla="*/ 610646 h 613240"/>
                <a:gd name="connsiteX6" fmla="*/ 79124 w 367339"/>
                <a:gd name="connsiteY6" fmla="*/ 574161 h 613240"/>
                <a:gd name="connsiteX7" fmla="*/ 0 w 367339"/>
                <a:gd name="connsiteY7" fmla="*/ 531214 h 613240"/>
                <a:gd name="connsiteX8" fmla="*/ 34176 w 367339"/>
                <a:gd name="connsiteY8" fmla="*/ 513318 h 613240"/>
                <a:gd name="connsiteX9" fmla="*/ 318095 w 367339"/>
                <a:gd name="connsiteY9" fmla="*/ 104522 h 613240"/>
                <a:gd name="connsiteX10" fmla="*/ 329017 w 367339"/>
                <a:gd name="connsiteY10" fmla="*/ 0 h 61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7339" h="613240">
                  <a:moveTo>
                    <a:pt x="329017" y="0"/>
                  </a:moveTo>
                  <a:lnTo>
                    <a:pt x="329829" y="85"/>
                  </a:lnTo>
                  <a:lnTo>
                    <a:pt x="358431" y="102056"/>
                  </a:lnTo>
                  <a:cubicBezTo>
                    <a:pt x="387515" y="272959"/>
                    <a:pt x="344239" y="446731"/>
                    <a:pt x="245220" y="586728"/>
                  </a:cubicBezTo>
                  <a:lnTo>
                    <a:pt x="222394" y="613240"/>
                  </a:lnTo>
                  <a:lnTo>
                    <a:pt x="196659" y="610646"/>
                  </a:lnTo>
                  <a:cubicBezTo>
                    <a:pt x="155898" y="602305"/>
                    <a:pt x="116580" y="590003"/>
                    <a:pt x="79124" y="574161"/>
                  </a:cubicBezTo>
                  <a:lnTo>
                    <a:pt x="0" y="531214"/>
                  </a:lnTo>
                  <a:lnTo>
                    <a:pt x="34176" y="513318"/>
                  </a:lnTo>
                  <a:cubicBezTo>
                    <a:pt x="177833" y="419686"/>
                    <a:pt x="282124" y="274109"/>
                    <a:pt x="318095" y="104522"/>
                  </a:cubicBezTo>
                  <a:lnTo>
                    <a:pt x="32901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1CC910D1-1A9B-E416-E56C-09C08270750C}"/>
                </a:ext>
              </a:extLst>
            </p:cNvPr>
            <p:cNvSpPr/>
            <p:nvPr/>
          </p:nvSpPr>
          <p:spPr bwMode="auto">
            <a:xfrm>
              <a:off x="2044599" y="2213413"/>
              <a:ext cx="743360" cy="1247578"/>
            </a:xfrm>
            <a:custGeom>
              <a:avLst/>
              <a:gdLst>
                <a:gd name="connsiteX0" fmla="*/ 0 w 358628"/>
                <a:gd name="connsiteY0" fmla="*/ 0 h 601884"/>
                <a:gd name="connsiteX1" fmla="*/ 524 w 358628"/>
                <a:gd name="connsiteY1" fmla="*/ 55 h 601884"/>
                <a:gd name="connsiteX2" fmla="*/ 93901 w 358628"/>
                <a:gd name="connsiteY2" fmla="*/ 52523 h 601884"/>
                <a:gd name="connsiteX3" fmla="*/ 356564 w 358628"/>
                <a:gd name="connsiteY3" fmla="*/ 475290 h 601884"/>
                <a:gd name="connsiteX4" fmla="*/ 358628 w 358628"/>
                <a:gd name="connsiteY4" fmla="*/ 502919 h 601884"/>
                <a:gd name="connsiteX5" fmla="*/ 342440 w 358628"/>
                <a:gd name="connsiteY5" fmla="*/ 516275 h 601884"/>
                <a:gd name="connsiteX6" fmla="*/ 236079 w 358628"/>
                <a:gd name="connsiteY6" fmla="*/ 574006 h 601884"/>
                <a:gd name="connsiteX7" fmla="*/ 146272 w 358628"/>
                <a:gd name="connsiteY7" fmla="*/ 601884 h 601884"/>
                <a:gd name="connsiteX8" fmla="*/ 155424 w 358628"/>
                <a:gd name="connsiteY8" fmla="*/ 572611 h 601884"/>
                <a:gd name="connsiteX9" fmla="*/ 67123 w 358628"/>
                <a:gd name="connsiteY9" fmla="*/ 82788 h 601884"/>
                <a:gd name="connsiteX10" fmla="*/ 0 w 358628"/>
                <a:gd name="connsiteY10" fmla="*/ 0 h 60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8628" h="601884">
                  <a:moveTo>
                    <a:pt x="0" y="0"/>
                  </a:moveTo>
                  <a:lnTo>
                    <a:pt x="524" y="55"/>
                  </a:lnTo>
                  <a:lnTo>
                    <a:pt x="93901" y="52523"/>
                  </a:lnTo>
                  <a:cubicBezTo>
                    <a:pt x="235313" y="152804"/>
                    <a:pt x="327588" y="306279"/>
                    <a:pt x="356564" y="475290"/>
                  </a:cubicBezTo>
                  <a:lnTo>
                    <a:pt x="358628" y="502919"/>
                  </a:lnTo>
                  <a:lnTo>
                    <a:pt x="342440" y="516275"/>
                  </a:lnTo>
                  <a:cubicBezTo>
                    <a:pt x="309129" y="538780"/>
                    <a:pt x="273535" y="558163"/>
                    <a:pt x="236079" y="574006"/>
                  </a:cubicBezTo>
                  <a:lnTo>
                    <a:pt x="146272" y="601884"/>
                  </a:lnTo>
                  <a:lnTo>
                    <a:pt x="155424" y="572611"/>
                  </a:lnTo>
                  <a:cubicBezTo>
                    <a:pt x="190797" y="404823"/>
                    <a:pt x="161604" y="228139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91" name="グループ化 590">
            <a:extLst>
              <a:ext uri="{FF2B5EF4-FFF2-40B4-BE49-F238E27FC236}">
                <a16:creationId xmlns:a16="http://schemas.microsoft.com/office/drawing/2014/main" id="{A514F7F9-F641-B6BB-EC86-4DE0A0B9709A}"/>
              </a:ext>
            </a:extLst>
          </p:cNvPr>
          <p:cNvGrpSpPr/>
          <p:nvPr/>
        </p:nvGrpSpPr>
        <p:grpSpPr>
          <a:xfrm>
            <a:off x="3671008" y="880999"/>
            <a:ext cx="2572996" cy="2572996"/>
            <a:chOff x="1255438" y="2377404"/>
            <a:chExt cx="1282022" cy="1282022"/>
          </a:xfrm>
        </p:grpSpPr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F93B010D-E7F4-699C-2A9F-4E315900590C}"/>
                </a:ext>
              </a:extLst>
            </p:cNvPr>
            <p:cNvSpPr/>
            <p:nvPr/>
          </p:nvSpPr>
          <p:spPr bwMode="auto">
            <a:xfrm>
              <a:off x="1689423" y="2377404"/>
              <a:ext cx="507992" cy="647338"/>
            </a:xfrm>
            <a:custGeom>
              <a:avLst/>
              <a:gdLst>
                <a:gd name="connsiteX0" fmla="*/ 207026 w 507992"/>
                <a:gd name="connsiteY0" fmla="*/ 0 h 647338"/>
                <a:gd name="connsiteX1" fmla="*/ 456537 w 507992"/>
                <a:gd name="connsiteY1" fmla="*/ 50374 h 647338"/>
                <a:gd name="connsiteX2" fmla="*/ 507992 w 507992"/>
                <a:gd name="connsiteY2" fmla="*/ 78303 h 647338"/>
                <a:gd name="connsiteX3" fmla="*/ 500871 w 507992"/>
                <a:gd name="connsiteY3" fmla="*/ 82032 h 647338"/>
                <a:gd name="connsiteX4" fmla="*/ 203237 w 507992"/>
                <a:gd name="connsiteY4" fmla="*/ 622083 h 647338"/>
                <a:gd name="connsiteX5" fmla="*/ 200598 w 507992"/>
                <a:gd name="connsiteY5" fmla="*/ 647338 h 647338"/>
                <a:gd name="connsiteX6" fmla="*/ 185934 w 507992"/>
                <a:gd name="connsiteY6" fmla="*/ 629251 h 647338"/>
                <a:gd name="connsiteX7" fmla="*/ 14519 w 507992"/>
                <a:gd name="connsiteY7" fmla="*/ 36919 h 647338"/>
                <a:gd name="connsiteX8" fmla="*/ 15987 w 507992"/>
                <a:gd name="connsiteY8" fmla="*/ 32223 h 647338"/>
                <a:gd name="connsiteX9" fmla="*/ 77840 w 507992"/>
                <a:gd name="connsiteY9" fmla="*/ 13023 h 647338"/>
                <a:gd name="connsiteX10" fmla="*/ 207026 w 507992"/>
                <a:gd name="connsiteY10" fmla="*/ 0 h 64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7992" h="647338">
                  <a:moveTo>
                    <a:pt x="207026" y="0"/>
                  </a:moveTo>
                  <a:cubicBezTo>
                    <a:pt x="295531" y="0"/>
                    <a:pt x="379847" y="17937"/>
                    <a:pt x="456537" y="50374"/>
                  </a:cubicBezTo>
                  <a:lnTo>
                    <a:pt x="507992" y="78303"/>
                  </a:lnTo>
                  <a:lnTo>
                    <a:pt x="500871" y="82032"/>
                  </a:lnTo>
                  <a:cubicBezTo>
                    <a:pt x="321300" y="199072"/>
                    <a:pt x="203237" y="397276"/>
                    <a:pt x="203237" y="622083"/>
                  </a:cubicBezTo>
                  <a:lnTo>
                    <a:pt x="200598" y="647338"/>
                  </a:lnTo>
                  <a:lnTo>
                    <a:pt x="185934" y="629251"/>
                  </a:lnTo>
                  <a:cubicBezTo>
                    <a:pt x="26971" y="470289"/>
                    <a:pt x="-29697" y="246654"/>
                    <a:pt x="14519" y="36919"/>
                  </a:cubicBezTo>
                  <a:lnTo>
                    <a:pt x="15987" y="32223"/>
                  </a:lnTo>
                  <a:lnTo>
                    <a:pt x="77840" y="13023"/>
                  </a:lnTo>
                  <a:cubicBezTo>
                    <a:pt x="119568" y="4484"/>
                    <a:pt x="162773" y="0"/>
                    <a:pt x="207026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DD7B21F3-45F0-5810-6973-04C1436B4261}"/>
                </a:ext>
              </a:extLst>
            </p:cNvPr>
            <p:cNvSpPr/>
            <p:nvPr/>
          </p:nvSpPr>
          <p:spPr bwMode="auto">
            <a:xfrm>
              <a:off x="1255438" y="2726907"/>
              <a:ext cx="634429" cy="500286"/>
            </a:xfrm>
            <a:custGeom>
              <a:avLst/>
              <a:gdLst>
                <a:gd name="connsiteX0" fmla="*/ 73169 w 634429"/>
                <a:gd name="connsiteY0" fmla="*/ 0 h 500286"/>
                <a:gd name="connsiteX1" fmla="*/ 152230 w 634429"/>
                <a:gd name="connsiteY1" fmla="*/ 99323 h 500286"/>
                <a:gd name="connsiteX2" fmla="*/ 612754 w 634429"/>
                <a:gd name="connsiteY2" fmla="*/ 297048 h 500286"/>
                <a:gd name="connsiteX3" fmla="*/ 634429 w 634429"/>
                <a:gd name="connsiteY3" fmla="*/ 299313 h 500286"/>
                <a:gd name="connsiteX4" fmla="*/ 634055 w 634429"/>
                <a:gd name="connsiteY4" fmla="*/ 302892 h 500286"/>
                <a:gd name="connsiteX5" fmla="*/ 619920 w 634429"/>
                <a:gd name="connsiteY5" fmla="*/ 314352 h 500286"/>
                <a:gd name="connsiteX6" fmla="*/ 154468 w 634429"/>
                <a:gd name="connsiteY6" fmla="*/ 500179 h 500286"/>
                <a:gd name="connsiteX7" fmla="*/ 33429 w 634429"/>
                <a:gd name="connsiteY7" fmla="*/ 486431 h 500286"/>
                <a:gd name="connsiteX8" fmla="*/ 13023 w 634429"/>
                <a:gd name="connsiteY8" fmla="*/ 420694 h 500286"/>
                <a:gd name="connsiteX9" fmla="*/ 0 w 634429"/>
                <a:gd name="connsiteY9" fmla="*/ 291508 h 500286"/>
                <a:gd name="connsiteX10" fmla="*/ 50374 w 634429"/>
                <a:gd name="connsiteY10" fmla="*/ 41997 h 500286"/>
                <a:gd name="connsiteX11" fmla="*/ 73169 w 634429"/>
                <a:gd name="connsiteY11" fmla="*/ 0 h 50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4429" h="500286">
                  <a:moveTo>
                    <a:pt x="73169" y="0"/>
                  </a:moveTo>
                  <a:lnTo>
                    <a:pt x="152230" y="99323"/>
                  </a:lnTo>
                  <a:cubicBezTo>
                    <a:pt x="270088" y="221488"/>
                    <a:pt x="432908" y="297048"/>
                    <a:pt x="612754" y="297048"/>
                  </a:cubicBezTo>
                  <a:lnTo>
                    <a:pt x="634429" y="299313"/>
                  </a:lnTo>
                  <a:lnTo>
                    <a:pt x="634055" y="302892"/>
                  </a:lnTo>
                  <a:lnTo>
                    <a:pt x="619920" y="314352"/>
                  </a:lnTo>
                  <a:cubicBezTo>
                    <a:pt x="492749" y="441522"/>
                    <a:pt x="324189" y="503224"/>
                    <a:pt x="154468" y="500179"/>
                  </a:cubicBezTo>
                  <a:lnTo>
                    <a:pt x="33429" y="486431"/>
                  </a:lnTo>
                  <a:lnTo>
                    <a:pt x="13023" y="420694"/>
                  </a:lnTo>
                  <a:cubicBezTo>
                    <a:pt x="4484" y="378966"/>
                    <a:pt x="0" y="335761"/>
                    <a:pt x="0" y="291508"/>
                  </a:cubicBezTo>
                  <a:cubicBezTo>
                    <a:pt x="0" y="203003"/>
                    <a:pt x="17937" y="118687"/>
                    <a:pt x="50374" y="41997"/>
                  </a:cubicBezTo>
                  <a:lnTo>
                    <a:pt x="7316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030CA638-C30A-BC3B-C1AB-AD7A1B4D74BA}"/>
                </a:ext>
              </a:extLst>
            </p:cNvPr>
            <p:cNvSpPr/>
            <p:nvPr/>
          </p:nvSpPr>
          <p:spPr bwMode="auto">
            <a:xfrm>
              <a:off x="1893446" y="2855324"/>
              <a:ext cx="644014" cy="512884"/>
            </a:xfrm>
            <a:custGeom>
              <a:avLst/>
              <a:gdLst>
                <a:gd name="connsiteX0" fmla="*/ 447364 w 644014"/>
                <a:gd name="connsiteY0" fmla="*/ 108 h 512884"/>
                <a:gd name="connsiteX1" fmla="*/ 574244 w 644014"/>
                <a:gd name="connsiteY1" fmla="*/ 14520 h 512884"/>
                <a:gd name="connsiteX2" fmla="*/ 630426 w 644014"/>
                <a:gd name="connsiteY2" fmla="*/ 32085 h 512884"/>
                <a:gd name="connsiteX3" fmla="*/ 630991 w 644014"/>
                <a:gd name="connsiteY3" fmla="*/ 33905 h 512884"/>
                <a:gd name="connsiteX4" fmla="*/ 644014 w 644014"/>
                <a:gd name="connsiteY4" fmla="*/ 163091 h 512884"/>
                <a:gd name="connsiteX5" fmla="*/ 593640 w 644014"/>
                <a:gd name="connsiteY5" fmla="*/ 412602 h 512884"/>
                <a:gd name="connsiteX6" fmla="*/ 539209 w 644014"/>
                <a:gd name="connsiteY6" fmla="*/ 512884 h 512884"/>
                <a:gd name="connsiteX7" fmla="*/ 514797 w 644014"/>
                <a:gd name="connsiteY7" fmla="*/ 466265 h 512884"/>
                <a:gd name="connsiteX8" fmla="*/ 106002 w 644014"/>
                <a:gd name="connsiteY8" fmla="*/ 182346 h 512884"/>
                <a:gd name="connsiteX9" fmla="*/ 0 w 644014"/>
                <a:gd name="connsiteY9" fmla="*/ 171270 h 512884"/>
                <a:gd name="connsiteX10" fmla="*/ 84422 w 644014"/>
                <a:gd name="connsiteY10" fmla="*/ 102821 h 512884"/>
                <a:gd name="connsiteX11" fmla="*/ 447364 w 644014"/>
                <a:gd name="connsiteY11" fmla="*/ 108 h 512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4014" h="512884">
                  <a:moveTo>
                    <a:pt x="447364" y="108"/>
                  </a:moveTo>
                  <a:cubicBezTo>
                    <a:pt x="489794" y="869"/>
                    <a:pt x="532297" y="5677"/>
                    <a:pt x="574244" y="14520"/>
                  </a:cubicBezTo>
                  <a:lnTo>
                    <a:pt x="630426" y="32085"/>
                  </a:lnTo>
                  <a:lnTo>
                    <a:pt x="630991" y="33905"/>
                  </a:lnTo>
                  <a:cubicBezTo>
                    <a:pt x="639530" y="75633"/>
                    <a:pt x="644014" y="118839"/>
                    <a:pt x="644014" y="163091"/>
                  </a:cubicBezTo>
                  <a:cubicBezTo>
                    <a:pt x="644014" y="251596"/>
                    <a:pt x="626077" y="335912"/>
                    <a:pt x="593640" y="412602"/>
                  </a:cubicBezTo>
                  <a:lnTo>
                    <a:pt x="539209" y="512884"/>
                  </a:lnTo>
                  <a:lnTo>
                    <a:pt x="514797" y="466265"/>
                  </a:lnTo>
                  <a:cubicBezTo>
                    <a:pt x="421165" y="322608"/>
                    <a:pt x="275588" y="218317"/>
                    <a:pt x="106002" y="182346"/>
                  </a:cubicBezTo>
                  <a:lnTo>
                    <a:pt x="0" y="171270"/>
                  </a:lnTo>
                  <a:lnTo>
                    <a:pt x="84422" y="102821"/>
                  </a:lnTo>
                  <a:cubicBezTo>
                    <a:pt x="193435" y="31960"/>
                    <a:pt x="320072" y="-2176"/>
                    <a:pt x="447364" y="108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5" name="フリーフォーム: 図形 594">
              <a:extLst>
                <a:ext uri="{FF2B5EF4-FFF2-40B4-BE49-F238E27FC236}">
                  <a16:creationId xmlns:a16="http://schemas.microsoft.com/office/drawing/2014/main" id="{643FA786-8145-CD81-DED2-6D3DA8276A59}"/>
                </a:ext>
              </a:extLst>
            </p:cNvPr>
            <p:cNvSpPr/>
            <p:nvPr/>
          </p:nvSpPr>
          <p:spPr bwMode="auto">
            <a:xfrm>
              <a:off x="1556265" y="3027534"/>
              <a:ext cx="505027" cy="631892"/>
            </a:xfrm>
            <a:custGeom>
              <a:avLst/>
              <a:gdLst>
                <a:gd name="connsiteX0" fmla="*/ 336021 w 505027"/>
                <a:gd name="connsiteY0" fmla="*/ 0 h 631892"/>
                <a:gd name="connsiteX1" fmla="*/ 402206 w 505027"/>
                <a:gd name="connsiteY1" fmla="*/ 81631 h 631892"/>
                <a:gd name="connsiteX2" fmla="*/ 490507 w 505027"/>
                <a:gd name="connsiteY2" fmla="*/ 571454 h 631892"/>
                <a:gd name="connsiteX3" fmla="*/ 476362 w 505027"/>
                <a:gd name="connsiteY3" fmla="*/ 616699 h 631892"/>
                <a:gd name="connsiteX4" fmla="*/ 469371 w 505027"/>
                <a:gd name="connsiteY4" fmla="*/ 618869 h 631892"/>
                <a:gd name="connsiteX5" fmla="*/ 340185 w 505027"/>
                <a:gd name="connsiteY5" fmla="*/ 631892 h 631892"/>
                <a:gd name="connsiteX6" fmla="*/ 90674 w 505027"/>
                <a:gd name="connsiteY6" fmla="*/ 581518 h 631892"/>
                <a:gd name="connsiteX7" fmla="*/ 0 w 505027"/>
                <a:gd name="connsiteY7" fmla="*/ 532302 h 631892"/>
                <a:gd name="connsiteX8" fmla="*/ 38762 w 505027"/>
                <a:gd name="connsiteY8" fmla="*/ 512004 h 631892"/>
                <a:gd name="connsiteX9" fmla="*/ 322681 w 505027"/>
                <a:gd name="connsiteY9" fmla="*/ 103208 h 631892"/>
                <a:gd name="connsiteX10" fmla="*/ 333229 w 505027"/>
                <a:gd name="connsiteY10" fmla="*/ 2265 h 631892"/>
                <a:gd name="connsiteX11" fmla="*/ 336021 w 505027"/>
                <a:gd name="connsiteY11" fmla="*/ 0 h 63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5027" h="631892">
                  <a:moveTo>
                    <a:pt x="336021" y="0"/>
                  </a:moveTo>
                  <a:lnTo>
                    <a:pt x="402206" y="81631"/>
                  </a:lnTo>
                  <a:cubicBezTo>
                    <a:pt x="496687" y="226982"/>
                    <a:pt x="525880" y="403666"/>
                    <a:pt x="490507" y="571454"/>
                  </a:cubicBezTo>
                  <a:lnTo>
                    <a:pt x="476362" y="616699"/>
                  </a:lnTo>
                  <a:lnTo>
                    <a:pt x="469371" y="618869"/>
                  </a:lnTo>
                  <a:cubicBezTo>
                    <a:pt x="427643" y="627408"/>
                    <a:pt x="384438" y="631892"/>
                    <a:pt x="340185" y="631892"/>
                  </a:cubicBezTo>
                  <a:cubicBezTo>
                    <a:pt x="251680" y="631892"/>
                    <a:pt x="167364" y="613955"/>
                    <a:pt x="90674" y="581518"/>
                  </a:cubicBezTo>
                  <a:lnTo>
                    <a:pt x="0" y="532302"/>
                  </a:lnTo>
                  <a:lnTo>
                    <a:pt x="38762" y="512004"/>
                  </a:lnTo>
                  <a:cubicBezTo>
                    <a:pt x="182419" y="418372"/>
                    <a:pt x="286710" y="272795"/>
                    <a:pt x="322681" y="103208"/>
                  </a:cubicBezTo>
                  <a:lnTo>
                    <a:pt x="333229" y="2265"/>
                  </a:lnTo>
                  <a:lnTo>
                    <a:pt x="336021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F8D58B97-C647-FB15-32F9-3A12F1750969}"/>
                </a:ext>
              </a:extLst>
            </p:cNvPr>
            <p:cNvSpPr/>
            <p:nvPr/>
          </p:nvSpPr>
          <p:spPr bwMode="auto">
            <a:xfrm>
              <a:off x="1328607" y="2409628"/>
              <a:ext cx="561414" cy="616593"/>
            </a:xfrm>
            <a:custGeom>
              <a:avLst/>
              <a:gdLst>
                <a:gd name="connsiteX0" fmla="*/ 376803 w 561414"/>
                <a:gd name="connsiteY0" fmla="*/ 0 h 616593"/>
                <a:gd name="connsiteX1" fmla="*/ 375335 w 561414"/>
                <a:gd name="connsiteY1" fmla="*/ 4696 h 616593"/>
                <a:gd name="connsiteX2" fmla="*/ 546750 w 561414"/>
                <a:gd name="connsiteY2" fmla="*/ 597028 h 616593"/>
                <a:gd name="connsiteX3" fmla="*/ 561414 w 561414"/>
                <a:gd name="connsiteY3" fmla="*/ 615115 h 616593"/>
                <a:gd name="connsiteX4" fmla="*/ 561260 w 561414"/>
                <a:gd name="connsiteY4" fmla="*/ 616593 h 616593"/>
                <a:gd name="connsiteX5" fmla="*/ 539585 w 561414"/>
                <a:gd name="connsiteY5" fmla="*/ 614328 h 616593"/>
                <a:gd name="connsiteX6" fmla="*/ 79061 w 561414"/>
                <a:gd name="connsiteY6" fmla="*/ 416603 h 616593"/>
                <a:gd name="connsiteX7" fmla="*/ 0 w 561414"/>
                <a:gd name="connsiteY7" fmla="*/ 317280 h 616593"/>
                <a:gd name="connsiteX8" fmla="*/ 36306 w 561414"/>
                <a:gd name="connsiteY8" fmla="*/ 250392 h 616593"/>
                <a:gd name="connsiteX9" fmla="*/ 318331 w 561414"/>
                <a:gd name="connsiteY9" fmla="*/ 18151 h 616593"/>
                <a:gd name="connsiteX10" fmla="*/ 376803 w 561414"/>
                <a:gd name="connsiteY10" fmla="*/ 0 h 616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414" h="616593">
                  <a:moveTo>
                    <a:pt x="376803" y="0"/>
                  </a:moveTo>
                  <a:lnTo>
                    <a:pt x="375335" y="4696"/>
                  </a:lnTo>
                  <a:cubicBezTo>
                    <a:pt x="331119" y="214431"/>
                    <a:pt x="387787" y="438066"/>
                    <a:pt x="546750" y="597028"/>
                  </a:cubicBezTo>
                  <a:lnTo>
                    <a:pt x="561414" y="615115"/>
                  </a:lnTo>
                  <a:lnTo>
                    <a:pt x="561260" y="616593"/>
                  </a:lnTo>
                  <a:lnTo>
                    <a:pt x="539585" y="614328"/>
                  </a:lnTo>
                  <a:cubicBezTo>
                    <a:pt x="359739" y="614328"/>
                    <a:pt x="196919" y="538768"/>
                    <a:pt x="79061" y="416603"/>
                  </a:cubicBezTo>
                  <a:lnTo>
                    <a:pt x="0" y="317280"/>
                  </a:lnTo>
                  <a:lnTo>
                    <a:pt x="36306" y="250392"/>
                  </a:lnTo>
                  <a:cubicBezTo>
                    <a:pt x="105422" y="148087"/>
                    <a:pt x="203297" y="66806"/>
                    <a:pt x="318331" y="18151"/>
                  </a:cubicBezTo>
                  <a:lnTo>
                    <a:pt x="37680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19CB3A9B-EDFC-5030-92F8-2DB0BD4808C2}"/>
                </a:ext>
              </a:extLst>
            </p:cNvPr>
            <p:cNvSpPr/>
            <p:nvPr/>
          </p:nvSpPr>
          <p:spPr bwMode="auto">
            <a:xfrm>
              <a:off x="1890021" y="2455708"/>
              <a:ext cx="633851" cy="570887"/>
            </a:xfrm>
            <a:custGeom>
              <a:avLst/>
              <a:gdLst>
                <a:gd name="connsiteX0" fmla="*/ 307394 w 633851"/>
                <a:gd name="connsiteY0" fmla="*/ 0 h 570887"/>
                <a:gd name="connsiteX1" fmla="*/ 364824 w 633851"/>
                <a:gd name="connsiteY1" fmla="*/ 31172 h 570887"/>
                <a:gd name="connsiteX2" fmla="*/ 597065 w 633851"/>
                <a:gd name="connsiteY2" fmla="*/ 313197 h 570887"/>
                <a:gd name="connsiteX3" fmla="*/ 633851 w 633851"/>
                <a:gd name="connsiteY3" fmla="*/ 431702 h 570887"/>
                <a:gd name="connsiteX4" fmla="*/ 577669 w 633851"/>
                <a:gd name="connsiteY4" fmla="*/ 414137 h 570887"/>
                <a:gd name="connsiteX5" fmla="*/ 87847 w 633851"/>
                <a:gd name="connsiteY5" fmla="*/ 502438 h 570887"/>
                <a:gd name="connsiteX6" fmla="*/ 3425 w 633851"/>
                <a:gd name="connsiteY6" fmla="*/ 570887 h 570887"/>
                <a:gd name="connsiteX7" fmla="*/ 1324 w 633851"/>
                <a:gd name="connsiteY7" fmla="*/ 570667 h 570887"/>
                <a:gd name="connsiteX8" fmla="*/ 0 w 633851"/>
                <a:gd name="connsiteY8" fmla="*/ 569035 h 570887"/>
                <a:gd name="connsiteX9" fmla="*/ 2639 w 633851"/>
                <a:gd name="connsiteY9" fmla="*/ 543780 h 570887"/>
                <a:gd name="connsiteX10" fmla="*/ 300273 w 633851"/>
                <a:gd name="connsiteY10" fmla="*/ 3729 h 570887"/>
                <a:gd name="connsiteX11" fmla="*/ 307394 w 633851"/>
                <a:gd name="connsiteY11" fmla="*/ 0 h 57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3851" h="570887">
                  <a:moveTo>
                    <a:pt x="307394" y="0"/>
                  </a:moveTo>
                  <a:lnTo>
                    <a:pt x="364824" y="31172"/>
                  </a:lnTo>
                  <a:cubicBezTo>
                    <a:pt x="467129" y="100288"/>
                    <a:pt x="548410" y="198163"/>
                    <a:pt x="597065" y="313197"/>
                  </a:cubicBezTo>
                  <a:lnTo>
                    <a:pt x="633851" y="431702"/>
                  </a:lnTo>
                  <a:lnTo>
                    <a:pt x="577669" y="414137"/>
                  </a:lnTo>
                  <a:cubicBezTo>
                    <a:pt x="409881" y="378764"/>
                    <a:pt x="233197" y="407957"/>
                    <a:pt x="87847" y="502438"/>
                  </a:cubicBezTo>
                  <a:lnTo>
                    <a:pt x="3425" y="570887"/>
                  </a:lnTo>
                  <a:lnTo>
                    <a:pt x="1324" y="570667"/>
                  </a:lnTo>
                  <a:lnTo>
                    <a:pt x="0" y="569035"/>
                  </a:lnTo>
                  <a:lnTo>
                    <a:pt x="2639" y="543780"/>
                  </a:lnTo>
                  <a:cubicBezTo>
                    <a:pt x="2639" y="318973"/>
                    <a:pt x="120702" y="120769"/>
                    <a:pt x="300273" y="3729"/>
                  </a:cubicBezTo>
                  <a:lnTo>
                    <a:pt x="307394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37C94FB1-8ED4-2FB0-3666-DACF3E22A945}"/>
                </a:ext>
              </a:extLst>
            </p:cNvPr>
            <p:cNvSpPr/>
            <p:nvPr/>
          </p:nvSpPr>
          <p:spPr bwMode="auto">
            <a:xfrm>
              <a:off x="1892285" y="3026595"/>
              <a:ext cx="540370" cy="617639"/>
            </a:xfrm>
            <a:custGeom>
              <a:avLst/>
              <a:gdLst>
                <a:gd name="connsiteX0" fmla="*/ 1161 w 540370"/>
                <a:gd name="connsiteY0" fmla="*/ 0 h 617639"/>
                <a:gd name="connsiteX1" fmla="*/ 107163 w 540370"/>
                <a:gd name="connsiteY1" fmla="*/ 11076 h 617639"/>
                <a:gd name="connsiteX2" fmla="*/ 515958 w 540370"/>
                <a:gd name="connsiteY2" fmla="*/ 294995 h 617639"/>
                <a:gd name="connsiteX3" fmla="*/ 540370 w 540370"/>
                <a:gd name="connsiteY3" fmla="*/ 341614 h 617639"/>
                <a:gd name="connsiteX4" fmla="*/ 535700 w 540370"/>
                <a:gd name="connsiteY4" fmla="*/ 350217 h 617639"/>
                <a:gd name="connsiteX5" fmla="*/ 253675 w 540370"/>
                <a:gd name="connsiteY5" fmla="*/ 582458 h 617639"/>
                <a:gd name="connsiteX6" fmla="*/ 140341 w 540370"/>
                <a:gd name="connsiteY6" fmla="*/ 617639 h 617639"/>
                <a:gd name="connsiteX7" fmla="*/ 154486 w 540370"/>
                <a:gd name="connsiteY7" fmla="*/ 572394 h 617639"/>
                <a:gd name="connsiteX8" fmla="*/ 66185 w 540370"/>
                <a:gd name="connsiteY8" fmla="*/ 82571 h 617639"/>
                <a:gd name="connsiteX9" fmla="*/ 0 w 540370"/>
                <a:gd name="connsiteY9" fmla="*/ 940 h 617639"/>
                <a:gd name="connsiteX10" fmla="*/ 1161 w 540370"/>
                <a:gd name="connsiteY10" fmla="*/ 0 h 61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0370" h="617639">
                  <a:moveTo>
                    <a:pt x="1161" y="0"/>
                  </a:moveTo>
                  <a:lnTo>
                    <a:pt x="107163" y="11076"/>
                  </a:lnTo>
                  <a:cubicBezTo>
                    <a:pt x="276749" y="47047"/>
                    <a:pt x="422326" y="151338"/>
                    <a:pt x="515958" y="294995"/>
                  </a:cubicBezTo>
                  <a:lnTo>
                    <a:pt x="540370" y="341614"/>
                  </a:lnTo>
                  <a:lnTo>
                    <a:pt x="535700" y="350217"/>
                  </a:lnTo>
                  <a:cubicBezTo>
                    <a:pt x="466584" y="452523"/>
                    <a:pt x="368709" y="533803"/>
                    <a:pt x="253675" y="582458"/>
                  </a:cubicBezTo>
                  <a:lnTo>
                    <a:pt x="140341" y="617639"/>
                  </a:lnTo>
                  <a:lnTo>
                    <a:pt x="154486" y="572394"/>
                  </a:lnTo>
                  <a:cubicBezTo>
                    <a:pt x="189859" y="404606"/>
                    <a:pt x="160666" y="227922"/>
                    <a:pt x="66185" y="82571"/>
                  </a:cubicBezTo>
                  <a:lnTo>
                    <a:pt x="0" y="940"/>
                  </a:lnTo>
                  <a:lnTo>
                    <a:pt x="116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05C19205-6D93-C4E9-90CE-5B91FF925550}"/>
                </a:ext>
              </a:extLst>
            </p:cNvPr>
            <p:cNvSpPr/>
            <p:nvPr/>
          </p:nvSpPr>
          <p:spPr bwMode="auto">
            <a:xfrm>
              <a:off x="1288867" y="3029800"/>
              <a:ext cx="600626" cy="530037"/>
            </a:xfrm>
            <a:custGeom>
              <a:avLst/>
              <a:gdLst>
                <a:gd name="connsiteX0" fmla="*/ 600626 w 600626"/>
                <a:gd name="connsiteY0" fmla="*/ 0 h 530037"/>
                <a:gd name="connsiteX1" fmla="*/ 590078 w 600626"/>
                <a:gd name="connsiteY1" fmla="*/ 100943 h 530037"/>
                <a:gd name="connsiteX2" fmla="*/ 306159 w 600626"/>
                <a:gd name="connsiteY2" fmla="*/ 509739 h 530037"/>
                <a:gd name="connsiteX3" fmla="*/ 267397 w 600626"/>
                <a:gd name="connsiteY3" fmla="*/ 530037 h 530037"/>
                <a:gd name="connsiteX4" fmla="*/ 249186 w 600626"/>
                <a:gd name="connsiteY4" fmla="*/ 520152 h 530037"/>
                <a:gd name="connsiteX5" fmla="*/ 16945 w 600626"/>
                <a:gd name="connsiteY5" fmla="*/ 238127 h 530037"/>
                <a:gd name="connsiteX6" fmla="*/ 0 w 600626"/>
                <a:gd name="connsiteY6" fmla="*/ 183539 h 530037"/>
                <a:gd name="connsiteX7" fmla="*/ 121039 w 600626"/>
                <a:gd name="connsiteY7" fmla="*/ 197287 h 530037"/>
                <a:gd name="connsiteX8" fmla="*/ 586491 w 600626"/>
                <a:gd name="connsiteY8" fmla="*/ 11460 h 530037"/>
                <a:gd name="connsiteX9" fmla="*/ 600626 w 600626"/>
                <a:gd name="connsiteY9" fmla="*/ 0 h 53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0626" h="530037">
                  <a:moveTo>
                    <a:pt x="600626" y="0"/>
                  </a:moveTo>
                  <a:lnTo>
                    <a:pt x="590078" y="100943"/>
                  </a:lnTo>
                  <a:cubicBezTo>
                    <a:pt x="554107" y="270530"/>
                    <a:pt x="449816" y="416107"/>
                    <a:pt x="306159" y="509739"/>
                  </a:cubicBezTo>
                  <a:lnTo>
                    <a:pt x="267397" y="530037"/>
                  </a:lnTo>
                  <a:lnTo>
                    <a:pt x="249186" y="520152"/>
                  </a:lnTo>
                  <a:cubicBezTo>
                    <a:pt x="146880" y="451036"/>
                    <a:pt x="65600" y="353161"/>
                    <a:pt x="16945" y="238127"/>
                  </a:cubicBezTo>
                  <a:lnTo>
                    <a:pt x="0" y="183539"/>
                  </a:lnTo>
                  <a:lnTo>
                    <a:pt x="121039" y="197287"/>
                  </a:lnTo>
                  <a:cubicBezTo>
                    <a:pt x="290760" y="200332"/>
                    <a:pt x="459320" y="138630"/>
                    <a:pt x="586491" y="11460"/>
                  </a:cubicBezTo>
                  <a:lnTo>
                    <a:pt x="600626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C7C2F538-58C4-73E7-FCC6-BA3ABC15979E}"/>
              </a:ext>
            </a:extLst>
          </p:cNvPr>
          <p:cNvGrpSpPr/>
          <p:nvPr/>
        </p:nvGrpSpPr>
        <p:grpSpPr>
          <a:xfrm>
            <a:off x="713966" y="903521"/>
            <a:ext cx="2575149" cy="2575149"/>
            <a:chOff x="1306390" y="2385040"/>
            <a:chExt cx="1276790" cy="1276790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3B111FA-6DB2-003C-FE85-81FD031A1B6C}"/>
                </a:ext>
              </a:extLst>
            </p:cNvPr>
            <p:cNvSpPr/>
            <p:nvPr/>
          </p:nvSpPr>
          <p:spPr bwMode="auto">
            <a:xfrm>
              <a:off x="1378975" y="2385040"/>
              <a:ext cx="857655" cy="641180"/>
            </a:xfrm>
            <a:custGeom>
              <a:avLst/>
              <a:gdLst>
                <a:gd name="connsiteX0" fmla="*/ 565810 w 857655"/>
                <a:gd name="connsiteY0" fmla="*/ 0 h 641180"/>
                <a:gd name="connsiteX1" fmla="*/ 814302 w 857655"/>
                <a:gd name="connsiteY1" fmla="*/ 50168 h 641180"/>
                <a:gd name="connsiteX2" fmla="*/ 857655 w 857655"/>
                <a:gd name="connsiteY2" fmla="*/ 73699 h 641180"/>
                <a:gd name="connsiteX3" fmla="*/ 856324 w 857655"/>
                <a:gd name="connsiteY3" fmla="*/ 74396 h 641180"/>
                <a:gd name="connsiteX4" fmla="*/ 558690 w 857655"/>
                <a:gd name="connsiteY4" fmla="*/ 614447 h 641180"/>
                <a:gd name="connsiteX5" fmla="*/ 555897 w 857655"/>
                <a:gd name="connsiteY5" fmla="*/ 641180 h 641180"/>
                <a:gd name="connsiteX6" fmla="*/ 534222 w 857655"/>
                <a:gd name="connsiteY6" fmla="*/ 638915 h 641180"/>
                <a:gd name="connsiteX7" fmla="*/ 73698 w 857655"/>
                <a:gd name="connsiteY7" fmla="*/ 441190 h 641180"/>
                <a:gd name="connsiteX8" fmla="*/ 0 w 857655"/>
                <a:gd name="connsiteY8" fmla="*/ 348604 h 641180"/>
                <a:gd name="connsiteX9" fmla="*/ 36443 w 857655"/>
                <a:gd name="connsiteY9" fmla="*/ 281462 h 641180"/>
                <a:gd name="connsiteX10" fmla="*/ 565810 w 857655"/>
                <a:gd name="connsiteY10" fmla="*/ 0 h 64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7655" h="641180">
                  <a:moveTo>
                    <a:pt x="565810" y="0"/>
                  </a:moveTo>
                  <a:cubicBezTo>
                    <a:pt x="653954" y="0"/>
                    <a:pt x="737926" y="17864"/>
                    <a:pt x="814302" y="50168"/>
                  </a:cubicBezTo>
                  <a:lnTo>
                    <a:pt x="857655" y="73699"/>
                  </a:lnTo>
                  <a:lnTo>
                    <a:pt x="856324" y="74396"/>
                  </a:lnTo>
                  <a:cubicBezTo>
                    <a:pt x="676753" y="191436"/>
                    <a:pt x="558690" y="389640"/>
                    <a:pt x="558690" y="614447"/>
                  </a:cubicBezTo>
                  <a:lnTo>
                    <a:pt x="555897" y="641180"/>
                  </a:lnTo>
                  <a:lnTo>
                    <a:pt x="534222" y="638915"/>
                  </a:lnTo>
                  <a:cubicBezTo>
                    <a:pt x="354376" y="638915"/>
                    <a:pt x="191556" y="563355"/>
                    <a:pt x="73698" y="441190"/>
                  </a:cubicBezTo>
                  <a:lnTo>
                    <a:pt x="0" y="348604"/>
                  </a:lnTo>
                  <a:lnTo>
                    <a:pt x="36443" y="281462"/>
                  </a:lnTo>
                  <a:cubicBezTo>
                    <a:pt x="151167" y="111648"/>
                    <a:pt x="345450" y="0"/>
                    <a:pt x="56581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51BC3D0-BB40-0E3F-89CD-D3E5A2775A0C}"/>
                </a:ext>
              </a:extLst>
            </p:cNvPr>
            <p:cNvSpPr/>
            <p:nvPr/>
          </p:nvSpPr>
          <p:spPr bwMode="auto">
            <a:xfrm>
              <a:off x="1601035" y="3026220"/>
              <a:ext cx="878143" cy="635610"/>
            </a:xfrm>
            <a:custGeom>
              <a:avLst/>
              <a:gdLst>
                <a:gd name="connsiteX0" fmla="*/ 333837 w 878143"/>
                <a:gd name="connsiteY0" fmla="*/ 0 h 635610"/>
                <a:gd name="connsiteX1" fmla="*/ 443418 w 878143"/>
                <a:gd name="connsiteY1" fmla="*/ 11450 h 635610"/>
                <a:gd name="connsiteX2" fmla="*/ 852213 w 878143"/>
                <a:gd name="connsiteY2" fmla="*/ 295369 h 635610"/>
                <a:gd name="connsiteX3" fmla="*/ 878143 w 878143"/>
                <a:gd name="connsiteY3" fmla="*/ 344888 h 635610"/>
                <a:gd name="connsiteX4" fmla="*/ 873117 w 878143"/>
                <a:gd name="connsiteY4" fmla="*/ 354148 h 635610"/>
                <a:gd name="connsiteX5" fmla="*/ 343750 w 878143"/>
                <a:gd name="connsiteY5" fmla="*/ 635610 h 635610"/>
                <a:gd name="connsiteX6" fmla="*/ 95258 w 878143"/>
                <a:gd name="connsiteY6" fmla="*/ 585442 h 635610"/>
                <a:gd name="connsiteX7" fmla="*/ 0 w 878143"/>
                <a:gd name="connsiteY7" fmla="*/ 533738 h 635610"/>
                <a:gd name="connsiteX8" fmla="*/ 38996 w 878143"/>
                <a:gd name="connsiteY8" fmla="*/ 513318 h 635610"/>
                <a:gd name="connsiteX9" fmla="*/ 322915 w 878143"/>
                <a:gd name="connsiteY9" fmla="*/ 104522 h 635610"/>
                <a:gd name="connsiteX10" fmla="*/ 333837 w 878143"/>
                <a:gd name="connsiteY10" fmla="*/ 0 h 63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8143" h="635610">
                  <a:moveTo>
                    <a:pt x="333837" y="0"/>
                  </a:moveTo>
                  <a:lnTo>
                    <a:pt x="443418" y="11450"/>
                  </a:lnTo>
                  <a:cubicBezTo>
                    <a:pt x="613004" y="47421"/>
                    <a:pt x="758581" y="151712"/>
                    <a:pt x="852213" y="295369"/>
                  </a:cubicBezTo>
                  <a:lnTo>
                    <a:pt x="878143" y="344888"/>
                  </a:lnTo>
                  <a:lnTo>
                    <a:pt x="873117" y="354148"/>
                  </a:lnTo>
                  <a:cubicBezTo>
                    <a:pt x="758393" y="523962"/>
                    <a:pt x="564110" y="635610"/>
                    <a:pt x="343750" y="635610"/>
                  </a:cubicBezTo>
                  <a:cubicBezTo>
                    <a:pt x="255606" y="635610"/>
                    <a:pt x="171634" y="617746"/>
                    <a:pt x="95258" y="585442"/>
                  </a:cubicBezTo>
                  <a:lnTo>
                    <a:pt x="0" y="533738"/>
                  </a:lnTo>
                  <a:lnTo>
                    <a:pt x="38996" y="513318"/>
                  </a:lnTo>
                  <a:cubicBezTo>
                    <a:pt x="182653" y="419686"/>
                    <a:pt x="286944" y="274109"/>
                    <a:pt x="322915" y="104522"/>
                  </a:cubicBezTo>
                  <a:lnTo>
                    <a:pt x="333837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4FC0AFB4-F83C-2E3B-C594-633EB92C094E}"/>
                </a:ext>
              </a:extLst>
            </p:cNvPr>
            <p:cNvSpPr/>
            <p:nvPr/>
          </p:nvSpPr>
          <p:spPr bwMode="auto">
            <a:xfrm>
              <a:off x="1934872" y="2458740"/>
              <a:ext cx="648308" cy="912369"/>
            </a:xfrm>
            <a:custGeom>
              <a:avLst/>
              <a:gdLst>
                <a:gd name="connsiteX0" fmla="*/ 301758 w 648308"/>
                <a:gd name="connsiteY0" fmla="*/ 0 h 912369"/>
                <a:gd name="connsiteX1" fmla="*/ 366846 w 648308"/>
                <a:gd name="connsiteY1" fmla="*/ 35329 h 912369"/>
                <a:gd name="connsiteX2" fmla="*/ 648308 w 648308"/>
                <a:gd name="connsiteY2" fmla="*/ 564696 h 912369"/>
                <a:gd name="connsiteX3" fmla="*/ 598140 w 648308"/>
                <a:gd name="connsiteY3" fmla="*/ 813188 h 912369"/>
                <a:gd name="connsiteX4" fmla="*/ 544306 w 648308"/>
                <a:gd name="connsiteY4" fmla="*/ 912369 h 912369"/>
                <a:gd name="connsiteX5" fmla="*/ 518376 w 648308"/>
                <a:gd name="connsiteY5" fmla="*/ 862850 h 912369"/>
                <a:gd name="connsiteX6" fmla="*/ 109581 w 648308"/>
                <a:gd name="connsiteY6" fmla="*/ 578931 h 912369"/>
                <a:gd name="connsiteX7" fmla="*/ 0 w 648308"/>
                <a:gd name="connsiteY7" fmla="*/ 567481 h 912369"/>
                <a:gd name="connsiteX8" fmla="*/ 2793 w 648308"/>
                <a:gd name="connsiteY8" fmla="*/ 540748 h 912369"/>
                <a:gd name="connsiteX9" fmla="*/ 300427 w 648308"/>
                <a:gd name="connsiteY9" fmla="*/ 697 h 912369"/>
                <a:gd name="connsiteX10" fmla="*/ 301758 w 648308"/>
                <a:gd name="connsiteY10" fmla="*/ 0 h 91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8308" h="912369">
                  <a:moveTo>
                    <a:pt x="301758" y="0"/>
                  </a:moveTo>
                  <a:lnTo>
                    <a:pt x="366846" y="35329"/>
                  </a:lnTo>
                  <a:cubicBezTo>
                    <a:pt x="536660" y="150053"/>
                    <a:pt x="648308" y="344336"/>
                    <a:pt x="648308" y="564696"/>
                  </a:cubicBezTo>
                  <a:cubicBezTo>
                    <a:pt x="648308" y="652840"/>
                    <a:pt x="630444" y="736812"/>
                    <a:pt x="598140" y="813188"/>
                  </a:cubicBezTo>
                  <a:lnTo>
                    <a:pt x="544306" y="912369"/>
                  </a:lnTo>
                  <a:lnTo>
                    <a:pt x="518376" y="862850"/>
                  </a:lnTo>
                  <a:cubicBezTo>
                    <a:pt x="424744" y="719193"/>
                    <a:pt x="279167" y="614902"/>
                    <a:pt x="109581" y="578931"/>
                  </a:cubicBezTo>
                  <a:lnTo>
                    <a:pt x="0" y="567481"/>
                  </a:lnTo>
                  <a:lnTo>
                    <a:pt x="2793" y="540748"/>
                  </a:lnTo>
                  <a:cubicBezTo>
                    <a:pt x="2793" y="315941"/>
                    <a:pt x="120856" y="117737"/>
                    <a:pt x="300427" y="697"/>
                  </a:cubicBezTo>
                  <a:lnTo>
                    <a:pt x="30175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66C2D23E-90ED-46F9-ECD4-C0ADE4C22EE0}"/>
                </a:ext>
              </a:extLst>
            </p:cNvPr>
            <p:cNvSpPr/>
            <p:nvPr/>
          </p:nvSpPr>
          <p:spPr bwMode="auto">
            <a:xfrm>
              <a:off x="1306390" y="2733644"/>
              <a:ext cx="628482" cy="826314"/>
            </a:xfrm>
            <a:custGeom>
              <a:avLst/>
              <a:gdLst>
                <a:gd name="connsiteX0" fmla="*/ 72585 w 628482"/>
                <a:gd name="connsiteY0" fmla="*/ 0 h 826314"/>
                <a:gd name="connsiteX1" fmla="*/ 146283 w 628482"/>
                <a:gd name="connsiteY1" fmla="*/ 92586 h 826314"/>
                <a:gd name="connsiteX2" fmla="*/ 606807 w 628482"/>
                <a:gd name="connsiteY2" fmla="*/ 290311 h 826314"/>
                <a:gd name="connsiteX3" fmla="*/ 628482 w 628482"/>
                <a:gd name="connsiteY3" fmla="*/ 292576 h 826314"/>
                <a:gd name="connsiteX4" fmla="*/ 617560 w 628482"/>
                <a:gd name="connsiteY4" fmla="*/ 397098 h 826314"/>
                <a:gd name="connsiteX5" fmla="*/ 333641 w 628482"/>
                <a:gd name="connsiteY5" fmla="*/ 805894 h 826314"/>
                <a:gd name="connsiteX6" fmla="*/ 294645 w 628482"/>
                <a:gd name="connsiteY6" fmla="*/ 826314 h 826314"/>
                <a:gd name="connsiteX7" fmla="*/ 281462 w 628482"/>
                <a:gd name="connsiteY7" fmla="*/ 819158 h 826314"/>
                <a:gd name="connsiteX8" fmla="*/ 0 w 628482"/>
                <a:gd name="connsiteY8" fmla="*/ 289791 h 826314"/>
                <a:gd name="connsiteX9" fmla="*/ 50168 w 628482"/>
                <a:gd name="connsiteY9" fmla="*/ 41299 h 826314"/>
                <a:gd name="connsiteX10" fmla="*/ 72585 w 628482"/>
                <a:gd name="connsiteY10" fmla="*/ 0 h 82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8482" h="826314">
                  <a:moveTo>
                    <a:pt x="72585" y="0"/>
                  </a:moveTo>
                  <a:lnTo>
                    <a:pt x="146283" y="92586"/>
                  </a:lnTo>
                  <a:cubicBezTo>
                    <a:pt x="264141" y="214751"/>
                    <a:pt x="426961" y="290311"/>
                    <a:pt x="606807" y="290311"/>
                  </a:cubicBezTo>
                  <a:lnTo>
                    <a:pt x="628482" y="292576"/>
                  </a:lnTo>
                  <a:lnTo>
                    <a:pt x="617560" y="397098"/>
                  </a:lnTo>
                  <a:cubicBezTo>
                    <a:pt x="581589" y="566685"/>
                    <a:pt x="477298" y="712262"/>
                    <a:pt x="333641" y="805894"/>
                  </a:cubicBezTo>
                  <a:lnTo>
                    <a:pt x="294645" y="826314"/>
                  </a:lnTo>
                  <a:lnTo>
                    <a:pt x="281462" y="819158"/>
                  </a:lnTo>
                  <a:cubicBezTo>
                    <a:pt x="111648" y="704434"/>
                    <a:pt x="0" y="510151"/>
                    <a:pt x="0" y="289791"/>
                  </a:cubicBezTo>
                  <a:cubicBezTo>
                    <a:pt x="0" y="201647"/>
                    <a:pt x="17864" y="117675"/>
                    <a:pt x="50168" y="41299"/>
                  </a:cubicBezTo>
                  <a:lnTo>
                    <a:pt x="7258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DFED8676-EBD3-7CB3-6069-9093A81D0840}"/>
              </a:ext>
            </a:extLst>
          </p:cNvPr>
          <p:cNvGrpSpPr/>
          <p:nvPr/>
        </p:nvGrpSpPr>
        <p:grpSpPr>
          <a:xfrm>
            <a:off x="3669375" y="3817041"/>
            <a:ext cx="2595805" cy="2598991"/>
            <a:chOff x="3934031" y="3414410"/>
            <a:chExt cx="2232532" cy="2235272"/>
          </a:xfrm>
        </p:grpSpPr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35D58451-A39D-C05C-3AE6-CA38A3040DC8}"/>
                </a:ext>
              </a:extLst>
            </p:cNvPr>
            <p:cNvSpPr/>
            <p:nvPr/>
          </p:nvSpPr>
          <p:spPr bwMode="auto">
            <a:xfrm>
              <a:off x="4350389" y="3414410"/>
              <a:ext cx="837906" cy="1122247"/>
            </a:xfrm>
            <a:custGeom>
              <a:avLst/>
              <a:gdLst>
                <a:gd name="connsiteX0" fmla="*/ 701278 w 837906"/>
                <a:gd name="connsiteY0" fmla="*/ 0 h 1122247"/>
                <a:gd name="connsiteX1" fmla="*/ 815550 w 837906"/>
                <a:gd name="connsiteY1" fmla="*/ 5770 h 1122247"/>
                <a:gd name="connsiteX2" fmla="*/ 837906 w 837906"/>
                <a:gd name="connsiteY2" fmla="*/ 9182 h 1122247"/>
                <a:gd name="connsiteX3" fmla="*/ 812438 w 837906"/>
                <a:gd name="connsiteY3" fmla="*/ 75788 h 1122247"/>
                <a:gd name="connsiteX4" fmla="*/ 650668 w 837906"/>
                <a:gd name="connsiteY4" fmla="*/ 1091214 h 1122247"/>
                <a:gd name="connsiteX5" fmla="*/ 679840 w 837906"/>
                <a:gd name="connsiteY5" fmla="*/ 1120748 h 1122247"/>
                <a:gd name="connsiteX6" fmla="*/ 678322 w 837906"/>
                <a:gd name="connsiteY6" fmla="*/ 1122247 h 1122247"/>
                <a:gd name="connsiteX7" fmla="*/ 621404 w 837906"/>
                <a:gd name="connsiteY7" fmla="*/ 1121896 h 1122247"/>
                <a:gd name="connsiteX8" fmla="*/ 22993 w 837906"/>
                <a:gd name="connsiteY8" fmla="*/ 303173 h 1122247"/>
                <a:gd name="connsiteX9" fmla="*/ 0 w 837906"/>
                <a:gd name="connsiteY9" fmla="*/ 248004 h 1122247"/>
                <a:gd name="connsiteX10" fmla="*/ 76397 w 837906"/>
                <a:gd name="connsiteY10" fmla="*/ 190875 h 1122247"/>
                <a:gd name="connsiteX11" fmla="*/ 701278 w 837906"/>
                <a:gd name="connsiteY11" fmla="*/ 0 h 1122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7906" h="1122247">
                  <a:moveTo>
                    <a:pt x="701278" y="0"/>
                  </a:moveTo>
                  <a:cubicBezTo>
                    <a:pt x="739857" y="0"/>
                    <a:pt x="777978" y="1955"/>
                    <a:pt x="815550" y="5770"/>
                  </a:cubicBezTo>
                  <a:lnTo>
                    <a:pt x="837906" y="9182"/>
                  </a:lnTo>
                  <a:lnTo>
                    <a:pt x="812438" y="75788"/>
                  </a:lnTo>
                  <a:cubicBezTo>
                    <a:pt x="662891" y="414264"/>
                    <a:pt x="349415" y="752739"/>
                    <a:pt x="650668" y="1091214"/>
                  </a:cubicBezTo>
                  <a:lnTo>
                    <a:pt x="679840" y="1120748"/>
                  </a:lnTo>
                  <a:lnTo>
                    <a:pt x="678322" y="1122247"/>
                  </a:lnTo>
                  <a:lnTo>
                    <a:pt x="621404" y="1121896"/>
                  </a:lnTo>
                  <a:cubicBezTo>
                    <a:pt x="175000" y="1095923"/>
                    <a:pt x="151912" y="646633"/>
                    <a:pt x="22993" y="303173"/>
                  </a:cubicBezTo>
                  <a:lnTo>
                    <a:pt x="0" y="248004"/>
                  </a:lnTo>
                  <a:lnTo>
                    <a:pt x="76397" y="190875"/>
                  </a:lnTo>
                  <a:cubicBezTo>
                    <a:pt x="254773" y="70366"/>
                    <a:pt x="469808" y="0"/>
                    <a:pt x="701278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C6F96C85-0E3F-6BDE-7859-480F243A0A8D}"/>
                </a:ext>
              </a:extLst>
            </p:cNvPr>
            <p:cNvSpPr/>
            <p:nvPr/>
          </p:nvSpPr>
          <p:spPr bwMode="auto">
            <a:xfrm>
              <a:off x="3934031" y="4398109"/>
              <a:ext cx="1098294" cy="853025"/>
            </a:xfrm>
            <a:custGeom>
              <a:avLst/>
              <a:gdLst>
                <a:gd name="connsiteX0" fmla="*/ 8771 w 1098294"/>
                <a:gd name="connsiteY0" fmla="*/ 0 h 853025"/>
                <a:gd name="connsiteX1" fmla="*/ 42636 w 1098294"/>
                <a:gd name="connsiteY1" fmla="*/ 12948 h 853025"/>
                <a:gd name="connsiteX2" fmla="*/ 1058062 w 1098294"/>
                <a:gd name="connsiteY2" fmla="*/ 174718 h 853025"/>
                <a:gd name="connsiteX3" fmla="*/ 1094681 w 1098294"/>
                <a:gd name="connsiteY3" fmla="*/ 138548 h 853025"/>
                <a:gd name="connsiteX4" fmla="*/ 1097698 w 1098294"/>
                <a:gd name="connsiteY4" fmla="*/ 138567 h 853025"/>
                <a:gd name="connsiteX5" fmla="*/ 1097786 w 1098294"/>
                <a:gd name="connsiteY5" fmla="*/ 138655 h 853025"/>
                <a:gd name="connsiteX6" fmla="*/ 1097786 w 1098294"/>
                <a:gd name="connsiteY6" fmla="*/ 138656 h 853025"/>
                <a:gd name="connsiteX7" fmla="*/ 1097787 w 1098294"/>
                <a:gd name="connsiteY7" fmla="*/ 138657 h 853025"/>
                <a:gd name="connsiteX8" fmla="*/ 1097577 w 1098294"/>
                <a:gd name="connsiteY8" fmla="*/ 172642 h 853025"/>
                <a:gd name="connsiteX9" fmla="*/ 292185 w 1098294"/>
                <a:gd name="connsiteY9" fmla="*/ 841069 h 853025"/>
                <a:gd name="connsiteX10" fmla="*/ 262637 w 1098294"/>
                <a:gd name="connsiteY10" fmla="*/ 853025 h 853025"/>
                <a:gd name="connsiteX11" fmla="*/ 255214 w 1098294"/>
                <a:gd name="connsiteY11" fmla="*/ 844857 h 853025"/>
                <a:gd name="connsiteX12" fmla="*/ 0 w 1098294"/>
                <a:gd name="connsiteY12" fmla="*/ 133937 h 853025"/>
                <a:gd name="connsiteX13" fmla="*/ 5770 w 1098294"/>
                <a:gd name="connsiteY13" fmla="*/ 19665 h 853025"/>
                <a:gd name="connsiteX14" fmla="*/ 8771 w 1098294"/>
                <a:gd name="connsiteY14" fmla="*/ 0 h 85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98294" h="853025">
                  <a:moveTo>
                    <a:pt x="8771" y="0"/>
                  </a:moveTo>
                  <a:lnTo>
                    <a:pt x="42636" y="12948"/>
                  </a:lnTo>
                  <a:cubicBezTo>
                    <a:pt x="381112" y="162496"/>
                    <a:pt x="719587" y="475972"/>
                    <a:pt x="1058062" y="174718"/>
                  </a:cubicBezTo>
                  <a:lnTo>
                    <a:pt x="1094681" y="138548"/>
                  </a:lnTo>
                  <a:lnTo>
                    <a:pt x="1097698" y="138567"/>
                  </a:lnTo>
                  <a:lnTo>
                    <a:pt x="1097786" y="138655"/>
                  </a:lnTo>
                  <a:lnTo>
                    <a:pt x="1097786" y="138656"/>
                  </a:lnTo>
                  <a:lnTo>
                    <a:pt x="1097787" y="138657"/>
                  </a:lnTo>
                  <a:lnTo>
                    <a:pt x="1097577" y="172642"/>
                  </a:lnTo>
                  <a:cubicBezTo>
                    <a:pt x="1119090" y="685428"/>
                    <a:pt x="652221" y="709832"/>
                    <a:pt x="292185" y="841069"/>
                  </a:cubicBezTo>
                  <a:lnTo>
                    <a:pt x="262637" y="853025"/>
                  </a:lnTo>
                  <a:lnTo>
                    <a:pt x="255214" y="844857"/>
                  </a:lnTo>
                  <a:cubicBezTo>
                    <a:pt x="95776" y="651664"/>
                    <a:pt x="0" y="403985"/>
                    <a:pt x="0" y="133937"/>
                  </a:cubicBezTo>
                  <a:cubicBezTo>
                    <a:pt x="0" y="95359"/>
                    <a:pt x="1954" y="57237"/>
                    <a:pt x="5770" y="19665"/>
                  </a:cubicBezTo>
                  <a:lnTo>
                    <a:pt x="8771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86472920-B4B0-ADDB-8186-37433097EB1C}"/>
                </a:ext>
              </a:extLst>
            </p:cNvPr>
            <p:cNvSpPr/>
            <p:nvPr/>
          </p:nvSpPr>
          <p:spPr bwMode="auto">
            <a:xfrm>
              <a:off x="4938730" y="4536051"/>
              <a:ext cx="803831" cy="1113631"/>
            </a:xfrm>
            <a:custGeom>
              <a:avLst/>
              <a:gdLst>
                <a:gd name="connsiteX0" fmla="*/ 93088 w 803831"/>
                <a:gd name="connsiteY0" fmla="*/ 625 h 1113631"/>
                <a:gd name="connsiteX1" fmla="*/ 108181 w 803831"/>
                <a:gd name="connsiteY1" fmla="*/ 718 h 1113631"/>
                <a:gd name="connsiteX2" fmla="*/ 776607 w 803831"/>
                <a:gd name="connsiteY2" fmla="*/ 806111 h 1113631"/>
                <a:gd name="connsiteX3" fmla="*/ 803831 w 803831"/>
                <a:gd name="connsiteY3" fmla="*/ 873393 h 1113631"/>
                <a:gd name="connsiteX4" fmla="*/ 737819 w 803831"/>
                <a:gd name="connsiteY4" fmla="*/ 922756 h 1113631"/>
                <a:gd name="connsiteX5" fmla="*/ 112938 w 803831"/>
                <a:gd name="connsiteY5" fmla="*/ 1113631 h 1113631"/>
                <a:gd name="connsiteX6" fmla="*/ 0 w 803831"/>
                <a:gd name="connsiteY6" fmla="*/ 1107928 h 1113631"/>
                <a:gd name="connsiteX7" fmla="*/ 6134 w 803831"/>
                <a:gd name="connsiteY7" fmla="*/ 1091885 h 1113631"/>
                <a:gd name="connsiteX8" fmla="*/ 115116 w 803831"/>
                <a:gd name="connsiteY8" fmla="*/ 23016 h 1113631"/>
                <a:gd name="connsiteX9" fmla="*/ 93089 w 803831"/>
                <a:gd name="connsiteY9" fmla="*/ 715 h 1113631"/>
                <a:gd name="connsiteX10" fmla="*/ 93089 w 803831"/>
                <a:gd name="connsiteY10" fmla="*/ 714 h 1113631"/>
                <a:gd name="connsiteX11" fmla="*/ 93088 w 803831"/>
                <a:gd name="connsiteY11" fmla="*/ 713 h 1113631"/>
                <a:gd name="connsiteX12" fmla="*/ 93088 w 803831"/>
                <a:gd name="connsiteY12" fmla="*/ 625 h 1113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3831" h="1113631">
                  <a:moveTo>
                    <a:pt x="93088" y="625"/>
                  </a:moveTo>
                  <a:lnTo>
                    <a:pt x="108181" y="718"/>
                  </a:lnTo>
                  <a:cubicBezTo>
                    <a:pt x="620967" y="-20795"/>
                    <a:pt x="645371" y="446075"/>
                    <a:pt x="776607" y="806111"/>
                  </a:cubicBezTo>
                  <a:lnTo>
                    <a:pt x="803831" y="873393"/>
                  </a:lnTo>
                  <a:lnTo>
                    <a:pt x="737819" y="922756"/>
                  </a:lnTo>
                  <a:cubicBezTo>
                    <a:pt x="559443" y="1043265"/>
                    <a:pt x="344408" y="1113631"/>
                    <a:pt x="112938" y="1113631"/>
                  </a:cubicBezTo>
                  <a:lnTo>
                    <a:pt x="0" y="1107928"/>
                  </a:lnTo>
                  <a:lnTo>
                    <a:pt x="6134" y="1091885"/>
                  </a:lnTo>
                  <a:cubicBezTo>
                    <a:pt x="163553" y="735595"/>
                    <a:pt x="502609" y="379306"/>
                    <a:pt x="115116" y="23016"/>
                  </a:cubicBezTo>
                  <a:lnTo>
                    <a:pt x="93089" y="715"/>
                  </a:lnTo>
                  <a:lnTo>
                    <a:pt x="93089" y="714"/>
                  </a:lnTo>
                  <a:lnTo>
                    <a:pt x="93088" y="713"/>
                  </a:lnTo>
                  <a:lnTo>
                    <a:pt x="93088" y="625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BD33523A-708B-D727-D259-5D4C8F5526A3}"/>
                </a:ext>
              </a:extLst>
            </p:cNvPr>
            <p:cNvSpPr/>
            <p:nvPr/>
          </p:nvSpPr>
          <p:spPr bwMode="auto">
            <a:xfrm>
              <a:off x="4872131" y="3424486"/>
              <a:ext cx="1067052" cy="1111565"/>
            </a:xfrm>
            <a:custGeom>
              <a:avLst/>
              <a:gdLst>
                <a:gd name="connsiteX0" fmla="*/ 313424 w 1067052"/>
                <a:gd name="connsiteY0" fmla="*/ 0 h 1111565"/>
                <a:gd name="connsiteX1" fmla="*/ 402039 w 1067052"/>
                <a:gd name="connsiteY1" fmla="*/ 13524 h 1111565"/>
                <a:gd name="connsiteX2" fmla="*/ 1039218 w 1067052"/>
                <a:gd name="connsiteY2" fmla="*/ 397534 h 1111565"/>
                <a:gd name="connsiteX3" fmla="*/ 1067052 w 1067052"/>
                <a:gd name="connsiteY3" fmla="*/ 434756 h 1111565"/>
                <a:gd name="connsiteX4" fmla="*/ 1059276 w 1067052"/>
                <a:gd name="connsiteY4" fmla="*/ 438889 h 1111565"/>
                <a:gd name="connsiteX5" fmla="*/ 157200 w 1067052"/>
                <a:gd name="connsiteY5" fmla="*/ 1072041 h 1111565"/>
                <a:gd name="connsiteX6" fmla="*/ 156966 w 1067052"/>
                <a:gd name="connsiteY6" fmla="*/ 1109976 h 1111565"/>
                <a:gd name="connsiteX7" fmla="*/ 156965 w 1067052"/>
                <a:gd name="connsiteY7" fmla="*/ 1109977 h 1111565"/>
                <a:gd name="connsiteX8" fmla="*/ 156965 w 1067052"/>
                <a:gd name="connsiteY8" fmla="*/ 1109978 h 1111565"/>
                <a:gd name="connsiteX9" fmla="*/ 155359 w 1067052"/>
                <a:gd name="connsiteY9" fmla="*/ 1111565 h 1111565"/>
                <a:gd name="connsiteX10" fmla="*/ 126187 w 1067052"/>
                <a:gd name="connsiteY10" fmla="*/ 1082031 h 1111565"/>
                <a:gd name="connsiteX11" fmla="*/ 287957 w 1067052"/>
                <a:gd name="connsiteY11" fmla="*/ 66605 h 1111565"/>
                <a:gd name="connsiteX12" fmla="*/ 313424 w 1067052"/>
                <a:gd name="connsiteY12" fmla="*/ 0 h 1111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7052" h="1111565">
                  <a:moveTo>
                    <a:pt x="313424" y="0"/>
                  </a:moveTo>
                  <a:lnTo>
                    <a:pt x="402039" y="13524"/>
                  </a:lnTo>
                  <a:cubicBezTo>
                    <a:pt x="656683" y="65632"/>
                    <a:pt x="879781" y="204341"/>
                    <a:pt x="1039218" y="397534"/>
                  </a:cubicBezTo>
                  <a:lnTo>
                    <a:pt x="1067052" y="434756"/>
                  </a:lnTo>
                  <a:lnTo>
                    <a:pt x="1059276" y="438889"/>
                  </a:lnTo>
                  <a:cubicBezTo>
                    <a:pt x="710284" y="601639"/>
                    <a:pt x="185339" y="588436"/>
                    <a:pt x="157200" y="1072041"/>
                  </a:cubicBezTo>
                  <a:lnTo>
                    <a:pt x="156966" y="1109976"/>
                  </a:lnTo>
                  <a:lnTo>
                    <a:pt x="156965" y="1109977"/>
                  </a:lnTo>
                  <a:lnTo>
                    <a:pt x="156965" y="1109978"/>
                  </a:lnTo>
                  <a:lnTo>
                    <a:pt x="155359" y="1111565"/>
                  </a:lnTo>
                  <a:lnTo>
                    <a:pt x="126187" y="1082031"/>
                  </a:lnTo>
                  <a:cubicBezTo>
                    <a:pt x="-175066" y="743556"/>
                    <a:pt x="138410" y="405081"/>
                    <a:pt x="287957" y="66605"/>
                  </a:cubicBezTo>
                  <a:lnTo>
                    <a:pt x="313424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AAB054C6-B3AF-E40F-8169-124C9094855D}"/>
                </a:ext>
              </a:extLst>
            </p:cNvPr>
            <p:cNvSpPr/>
            <p:nvPr/>
          </p:nvSpPr>
          <p:spPr bwMode="auto">
            <a:xfrm>
              <a:off x="3940062" y="3663308"/>
              <a:ext cx="1085909" cy="1036599"/>
            </a:xfrm>
            <a:custGeom>
              <a:avLst/>
              <a:gdLst>
                <a:gd name="connsiteX0" fmla="*/ 407587 w 1085909"/>
                <a:gd name="connsiteY0" fmla="*/ 0 h 1036599"/>
                <a:gd name="connsiteX1" fmla="*/ 430580 w 1085909"/>
                <a:gd name="connsiteY1" fmla="*/ 55168 h 1036599"/>
                <a:gd name="connsiteX2" fmla="*/ 1028991 w 1085909"/>
                <a:gd name="connsiteY2" fmla="*/ 873891 h 1036599"/>
                <a:gd name="connsiteX3" fmla="*/ 1085909 w 1085909"/>
                <a:gd name="connsiteY3" fmla="*/ 874242 h 1036599"/>
                <a:gd name="connsiteX4" fmla="*/ 1049290 w 1085909"/>
                <a:gd name="connsiteY4" fmla="*/ 910412 h 1036599"/>
                <a:gd name="connsiteX5" fmla="*/ 33864 w 1085909"/>
                <a:gd name="connsiteY5" fmla="*/ 748642 h 1036599"/>
                <a:gd name="connsiteX6" fmla="*/ 0 w 1085909"/>
                <a:gd name="connsiteY6" fmla="*/ 735694 h 1036599"/>
                <a:gd name="connsiteX7" fmla="*/ 13935 w 1085909"/>
                <a:gd name="connsiteY7" fmla="*/ 644389 h 1036599"/>
                <a:gd name="connsiteX8" fmla="*/ 397945 w 1085909"/>
                <a:gd name="connsiteY8" fmla="*/ 7210 h 1036599"/>
                <a:gd name="connsiteX9" fmla="*/ 407587 w 1085909"/>
                <a:gd name="connsiteY9" fmla="*/ 0 h 1036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5909" h="1036599">
                  <a:moveTo>
                    <a:pt x="407587" y="0"/>
                  </a:moveTo>
                  <a:lnTo>
                    <a:pt x="430580" y="55168"/>
                  </a:lnTo>
                  <a:cubicBezTo>
                    <a:pt x="559498" y="398629"/>
                    <a:pt x="582587" y="847918"/>
                    <a:pt x="1028991" y="873891"/>
                  </a:cubicBezTo>
                  <a:lnTo>
                    <a:pt x="1085909" y="874242"/>
                  </a:lnTo>
                  <a:lnTo>
                    <a:pt x="1049290" y="910412"/>
                  </a:lnTo>
                  <a:cubicBezTo>
                    <a:pt x="710815" y="1211666"/>
                    <a:pt x="372340" y="898190"/>
                    <a:pt x="33864" y="748642"/>
                  </a:cubicBezTo>
                  <a:lnTo>
                    <a:pt x="0" y="735694"/>
                  </a:lnTo>
                  <a:lnTo>
                    <a:pt x="13935" y="644389"/>
                  </a:lnTo>
                  <a:cubicBezTo>
                    <a:pt x="66043" y="389746"/>
                    <a:pt x="204751" y="166647"/>
                    <a:pt x="397945" y="7210"/>
                  </a:cubicBezTo>
                  <a:lnTo>
                    <a:pt x="40758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761D15E-C506-F70F-1A5E-B7E7728CF09D}"/>
                </a:ext>
              </a:extLst>
            </p:cNvPr>
            <p:cNvSpPr/>
            <p:nvPr/>
          </p:nvSpPr>
          <p:spPr bwMode="auto">
            <a:xfrm>
              <a:off x="5029077" y="4341957"/>
              <a:ext cx="1131502" cy="1068381"/>
            </a:xfrm>
            <a:custGeom>
              <a:avLst/>
              <a:gdLst>
                <a:gd name="connsiteX0" fmla="*/ 334379 w 1131502"/>
                <a:gd name="connsiteY0" fmla="*/ 1879 h 1068381"/>
                <a:gd name="connsiteX1" fmla="*/ 1082587 w 1131502"/>
                <a:gd name="connsiteY1" fmla="*/ 287957 h 1068381"/>
                <a:gd name="connsiteX2" fmla="*/ 1131502 w 1131502"/>
                <a:gd name="connsiteY2" fmla="*/ 306660 h 1068381"/>
                <a:gd name="connsiteX3" fmla="*/ 1114780 w 1131502"/>
                <a:gd name="connsiteY3" fmla="*/ 416226 h 1068381"/>
                <a:gd name="connsiteX4" fmla="*/ 730770 w 1131502"/>
                <a:gd name="connsiteY4" fmla="*/ 1053405 h 1068381"/>
                <a:gd name="connsiteX5" fmla="*/ 710744 w 1131502"/>
                <a:gd name="connsiteY5" fmla="*/ 1068381 h 1068381"/>
                <a:gd name="connsiteX6" fmla="*/ 683519 w 1131502"/>
                <a:gd name="connsiteY6" fmla="*/ 1001098 h 1068381"/>
                <a:gd name="connsiteX7" fmla="*/ 15093 w 1131502"/>
                <a:gd name="connsiteY7" fmla="*/ 195705 h 1068381"/>
                <a:gd name="connsiteX8" fmla="*/ 0 w 1131502"/>
                <a:gd name="connsiteY8" fmla="*/ 195612 h 1068381"/>
                <a:gd name="connsiteX9" fmla="*/ 19 w 1131502"/>
                <a:gd name="connsiteY9" fmla="*/ 192507 h 1068381"/>
                <a:gd name="connsiteX10" fmla="*/ 20 w 1131502"/>
                <a:gd name="connsiteY10" fmla="*/ 192506 h 1068381"/>
                <a:gd name="connsiteX11" fmla="*/ 20 w 1131502"/>
                <a:gd name="connsiteY11" fmla="*/ 192505 h 1068381"/>
                <a:gd name="connsiteX12" fmla="*/ 13718 w 1131502"/>
                <a:gd name="connsiteY12" fmla="*/ 178975 h 1068381"/>
                <a:gd name="connsiteX13" fmla="*/ 334379 w 1131502"/>
                <a:gd name="connsiteY13" fmla="*/ 1879 h 106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31502" h="1068381">
                  <a:moveTo>
                    <a:pt x="334379" y="1879"/>
                  </a:moveTo>
                  <a:cubicBezTo>
                    <a:pt x="583781" y="-21431"/>
                    <a:pt x="833184" y="177764"/>
                    <a:pt x="1082587" y="287957"/>
                  </a:cubicBezTo>
                  <a:lnTo>
                    <a:pt x="1131502" y="306660"/>
                  </a:lnTo>
                  <a:lnTo>
                    <a:pt x="1114780" y="416226"/>
                  </a:lnTo>
                  <a:cubicBezTo>
                    <a:pt x="1062672" y="670870"/>
                    <a:pt x="923964" y="893968"/>
                    <a:pt x="730770" y="1053405"/>
                  </a:cubicBezTo>
                  <a:lnTo>
                    <a:pt x="710744" y="1068381"/>
                  </a:lnTo>
                  <a:lnTo>
                    <a:pt x="683519" y="1001098"/>
                  </a:lnTo>
                  <a:cubicBezTo>
                    <a:pt x="552283" y="641062"/>
                    <a:pt x="527879" y="174192"/>
                    <a:pt x="15093" y="195705"/>
                  </a:cubicBezTo>
                  <a:lnTo>
                    <a:pt x="0" y="195612"/>
                  </a:lnTo>
                  <a:lnTo>
                    <a:pt x="19" y="192507"/>
                  </a:lnTo>
                  <a:lnTo>
                    <a:pt x="20" y="192506"/>
                  </a:lnTo>
                  <a:lnTo>
                    <a:pt x="20" y="192505"/>
                  </a:lnTo>
                  <a:lnTo>
                    <a:pt x="13718" y="178975"/>
                  </a:lnTo>
                  <a:cubicBezTo>
                    <a:pt x="120605" y="62727"/>
                    <a:pt x="227492" y="11869"/>
                    <a:pt x="334379" y="1879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E8188CE-1B67-6068-1C87-CFBFBF148FBC}"/>
                </a:ext>
              </a:extLst>
            </p:cNvPr>
            <p:cNvSpPr/>
            <p:nvPr/>
          </p:nvSpPr>
          <p:spPr bwMode="auto">
            <a:xfrm>
              <a:off x="4193928" y="4537659"/>
              <a:ext cx="1036153" cy="1107215"/>
            </a:xfrm>
            <a:custGeom>
              <a:avLst/>
              <a:gdLst>
                <a:gd name="connsiteX0" fmla="*/ 835150 w 1036153"/>
                <a:gd name="connsiteY0" fmla="*/ 0 h 1107215"/>
                <a:gd name="connsiteX1" fmla="*/ 857178 w 1036153"/>
                <a:gd name="connsiteY1" fmla="*/ 22302 h 1107215"/>
                <a:gd name="connsiteX2" fmla="*/ 748196 w 1036153"/>
                <a:gd name="connsiteY2" fmla="*/ 1091171 h 1107215"/>
                <a:gd name="connsiteX3" fmla="*/ 742062 w 1036153"/>
                <a:gd name="connsiteY3" fmla="*/ 1107215 h 1107215"/>
                <a:gd name="connsiteX4" fmla="*/ 740727 w 1036153"/>
                <a:gd name="connsiteY4" fmla="*/ 1107147 h 1107215"/>
                <a:gd name="connsiteX5" fmla="*/ 64711 w 1036153"/>
                <a:gd name="connsiteY5" fmla="*/ 785569 h 1107215"/>
                <a:gd name="connsiteX6" fmla="*/ 0 w 1036153"/>
                <a:gd name="connsiteY6" fmla="*/ 714369 h 1107215"/>
                <a:gd name="connsiteX7" fmla="*/ 29548 w 1036153"/>
                <a:gd name="connsiteY7" fmla="*/ 702413 h 1107215"/>
                <a:gd name="connsiteX8" fmla="*/ 834940 w 1036153"/>
                <a:gd name="connsiteY8" fmla="*/ 33986 h 1107215"/>
                <a:gd name="connsiteX9" fmla="*/ 835150 w 1036153"/>
                <a:gd name="connsiteY9" fmla="*/ 0 h 1107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6153" h="1107215">
                  <a:moveTo>
                    <a:pt x="835150" y="0"/>
                  </a:moveTo>
                  <a:lnTo>
                    <a:pt x="857178" y="22302"/>
                  </a:lnTo>
                  <a:cubicBezTo>
                    <a:pt x="1244671" y="378592"/>
                    <a:pt x="905615" y="734881"/>
                    <a:pt x="748196" y="1091171"/>
                  </a:cubicBezTo>
                  <a:lnTo>
                    <a:pt x="742062" y="1107215"/>
                  </a:lnTo>
                  <a:lnTo>
                    <a:pt x="740727" y="1107147"/>
                  </a:lnTo>
                  <a:cubicBezTo>
                    <a:pt x="477726" y="1080438"/>
                    <a:pt x="241682" y="962540"/>
                    <a:pt x="64711" y="785569"/>
                  </a:cubicBezTo>
                  <a:lnTo>
                    <a:pt x="0" y="714369"/>
                  </a:lnTo>
                  <a:lnTo>
                    <a:pt x="29548" y="702413"/>
                  </a:lnTo>
                  <a:cubicBezTo>
                    <a:pt x="389584" y="571176"/>
                    <a:pt x="856453" y="546772"/>
                    <a:pt x="834940" y="33986"/>
                  </a:cubicBezTo>
                  <a:lnTo>
                    <a:pt x="83515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AEE23C3-A193-DA8A-49A5-26BF285779BC}"/>
                </a:ext>
              </a:extLst>
            </p:cNvPr>
            <p:cNvSpPr/>
            <p:nvPr/>
          </p:nvSpPr>
          <p:spPr bwMode="auto">
            <a:xfrm>
              <a:off x="5029097" y="3859242"/>
              <a:ext cx="1137466" cy="789375"/>
            </a:xfrm>
            <a:custGeom>
              <a:avLst/>
              <a:gdLst>
                <a:gd name="connsiteX0" fmla="*/ 910086 w 1137466"/>
                <a:gd name="connsiteY0" fmla="*/ 0 h 789375"/>
                <a:gd name="connsiteX1" fmla="*/ 946591 w 1137466"/>
                <a:gd name="connsiteY1" fmla="*/ 48817 h 789375"/>
                <a:gd name="connsiteX2" fmla="*/ 1137466 w 1137466"/>
                <a:gd name="connsiteY2" fmla="*/ 673698 h 789375"/>
                <a:gd name="connsiteX3" fmla="*/ 1131696 w 1137466"/>
                <a:gd name="connsiteY3" fmla="*/ 787970 h 789375"/>
                <a:gd name="connsiteX4" fmla="*/ 1131482 w 1137466"/>
                <a:gd name="connsiteY4" fmla="*/ 789375 h 789375"/>
                <a:gd name="connsiteX5" fmla="*/ 1082567 w 1137466"/>
                <a:gd name="connsiteY5" fmla="*/ 770672 h 789375"/>
                <a:gd name="connsiteX6" fmla="*/ 334359 w 1137466"/>
                <a:gd name="connsiteY6" fmla="*/ 484594 h 789375"/>
                <a:gd name="connsiteX7" fmla="*/ 13698 w 1137466"/>
                <a:gd name="connsiteY7" fmla="*/ 661690 h 789375"/>
                <a:gd name="connsiteX8" fmla="*/ 0 w 1137466"/>
                <a:gd name="connsiteY8" fmla="*/ 675220 h 789375"/>
                <a:gd name="connsiteX9" fmla="*/ 234 w 1137466"/>
                <a:gd name="connsiteY9" fmla="*/ 637285 h 789375"/>
                <a:gd name="connsiteX10" fmla="*/ 902310 w 1137466"/>
                <a:gd name="connsiteY10" fmla="*/ 4133 h 789375"/>
                <a:gd name="connsiteX11" fmla="*/ 910086 w 1137466"/>
                <a:gd name="connsiteY11" fmla="*/ 0 h 78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37466" h="789375">
                  <a:moveTo>
                    <a:pt x="910086" y="0"/>
                  </a:moveTo>
                  <a:lnTo>
                    <a:pt x="946591" y="48817"/>
                  </a:lnTo>
                  <a:cubicBezTo>
                    <a:pt x="1067100" y="227193"/>
                    <a:pt x="1137466" y="442228"/>
                    <a:pt x="1137466" y="673698"/>
                  </a:cubicBezTo>
                  <a:cubicBezTo>
                    <a:pt x="1137466" y="712277"/>
                    <a:pt x="1135512" y="750398"/>
                    <a:pt x="1131696" y="787970"/>
                  </a:cubicBezTo>
                  <a:lnTo>
                    <a:pt x="1131482" y="789375"/>
                  </a:lnTo>
                  <a:lnTo>
                    <a:pt x="1082567" y="770672"/>
                  </a:lnTo>
                  <a:cubicBezTo>
                    <a:pt x="833164" y="660479"/>
                    <a:pt x="583761" y="461284"/>
                    <a:pt x="334359" y="484594"/>
                  </a:cubicBezTo>
                  <a:cubicBezTo>
                    <a:pt x="227472" y="494584"/>
                    <a:pt x="120585" y="545442"/>
                    <a:pt x="13698" y="661690"/>
                  </a:cubicBezTo>
                  <a:lnTo>
                    <a:pt x="0" y="675220"/>
                  </a:lnTo>
                  <a:lnTo>
                    <a:pt x="234" y="637285"/>
                  </a:lnTo>
                  <a:cubicBezTo>
                    <a:pt x="28373" y="153680"/>
                    <a:pt x="553318" y="166883"/>
                    <a:pt x="902310" y="4133"/>
                  </a:cubicBezTo>
                  <a:lnTo>
                    <a:pt x="91008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CE976F0-6F42-91F3-B62B-370C39C0D355}"/>
              </a:ext>
            </a:extLst>
          </p:cNvPr>
          <p:cNvGrpSpPr/>
          <p:nvPr/>
        </p:nvGrpSpPr>
        <p:grpSpPr>
          <a:xfrm>
            <a:off x="724863" y="3816627"/>
            <a:ext cx="2583962" cy="2583961"/>
            <a:chOff x="751599" y="1792885"/>
            <a:chExt cx="2822181" cy="282218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33B7C72-C2B9-A1FE-EB10-894EC56AD8C4}"/>
                </a:ext>
              </a:extLst>
            </p:cNvPr>
            <p:cNvSpPr/>
            <p:nvPr/>
          </p:nvSpPr>
          <p:spPr bwMode="auto">
            <a:xfrm rot="5400000">
              <a:off x="756495" y="1791461"/>
              <a:ext cx="1565930" cy="1568778"/>
            </a:xfrm>
            <a:custGeom>
              <a:avLst/>
              <a:gdLst>
                <a:gd name="connsiteX0" fmla="*/ 0 w 1565930"/>
                <a:gd name="connsiteY0" fmla="*/ 161159 h 1568778"/>
                <a:gd name="connsiteX1" fmla="*/ 5820 w 1565930"/>
                <a:gd name="connsiteY1" fmla="*/ 45890 h 1568778"/>
                <a:gd name="connsiteX2" fmla="*/ 78346 w 1565930"/>
                <a:gd name="connsiteY2" fmla="*/ 17673 h 1568778"/>
                <a:gd name="connsiteX3" fmla="*/ 1358176 w 1565930"/>
                <a:gd name="connsiteY3" fmla="*/ 183647 h 1568778"/>
                <a:gd name="connsiteX4" fmla="*/ 1412475 w 1565930"/>
                <a:gd name="connsiteY4" fmla="*/ 148438 h 1568778"/>
                <a:gd name="connsiteX5" fmla="*/ 1446120 w 1565930"/>
                <a:gd name="connsiteY5" fmla="*/ 200325 h 1568778"/>
                <a:gd name="connsiteX6" fmla="*/ 1327567 w 1565930"/>
                <a:gd name="connsiteY6" fmla="*/ 1480155 h 1568778"/>
                <a:gd name="connsiteX7" fmla="*/ 1342344 w 1565930"/>
                <a:gd name="connsiteY7" fmla="*/ 1568778 h 1568778"/>
                <a:gd name="connsiteX8" fmla="*/ 1266814 w 1565930"/>
                <a:gd name="connsiteY8" fmla="*/ 1564964 h 1568778"/>
                <a:gd name="connsiteX9" fmla="*/ 0 w 1565930"/>
                <a:gd name="connsiteY9" fmla="*/ 161159 h 1568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5930" h="1568778">
                  <a:moveTo>
                    <a:pt x="0" y="161159"/>
                  </a:moveTo>
                  <a:lnTo>
                    <a:pt x="5820" y="45890"/>
                  </a:lnTo>
                  <a:lnTo>
                    <a:pt x="78346" y="17673"/>
                  </a:lnTo>
                  <a:cubicBezTo>
                    <a:pt x="504955" y="-98245"/>
                    <a:pt x="931566" y="402311"/>
                    <a:pt x="1358176" y="183647"/>
                  </a:cubicBezTo>
                  <a:lnTo>
                    <a:pt x="1412475" y="148438"/>
                  </a:lnTo>
                  <a:lnTo>
                    <a:pt x="1446120" y="200325"/>
                  </a:lnTo>
                  <a:cubicBezTo>
                    <a:pt x="1783337" y="626935"/>
                    <a:pt x="1298588" y="1053545"/>
                    <a:pt x="1327567" y="1480155"/>
                  </a:cubicBezTo>
                  <a:lnTo>
                    <a:pt x="1342344" y="1568778"/>
                  </a:lnTo>
                  <a:lnTo>
                    <a:pt x="1266814" y="1564964"/>
                  </a:lnTo>
                  <a:cubicBezTo>
                    <a:pt x="555264" y="1492702"/>
                    <a:pt x="0" y="891774"/>
                    <a:pt x="0" y="16115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3E9AE58-C82F-2F9C-25BC-2D85992B478D}"/>
                </a:ext>
              </a:extLst>
            </p:cNvPr>
            <p:cNvSpPr/>
            <p:nvPr/>
          </p:nvSpPr>
          <p:spPr bwMode="auto">
            <a:xfrm rot="5400000">
              <a:off x="2078258" y="3125165"/>
              <a:ext cx="1495871" cy="1483930"/>
            </a:xfrm>
            <a:custGeom>
              <a:avLst/>
              <a:gdLst>
                <a:gd name="connsiteX0" fmla="*/ 1258 w 1495871"/>
                <a:gd name="connsiteY0" fmla="*/ 1149289 h 1483930"/>
                <a:gd name="connsiteX1" fmla="*/ 221949 w 1495871"/>
                <a:gd name="connsiteY1" fmla="*/ 66356 h 1483930"/>
                <a:gd name="connsiteX2" fmla="*/ 196133 w 1495871"/>
                <a:gd name="connsiteY2" fmla="*/ 0 h 1483930"/>
                <a:gd name="connsiteX3" fmla="*/ 229057 w 1495871"/>
                <a:gd name="connsiteY3" fmla="*/ 1663 h 1483930"/>
                <a:gd name="connsiteX4" fmla="*/ 1495871 w 1495871"/>
                <a:gd name="connsiteY4" fmla="*/ 1405468 h 1483930"/>
                <a:gd name="connsiteX5" fmla="*/ 1492668 w 1495871"/>
                <a:gd name="connsiteY5" fmla="*/ 1468914 h 1483930"/>
                <a:gd name="connsiteX6" fmla="*/ 1410145 w 1495871"/>
                <a:gd name="connsiteY6" fmla="*/ 1482673 h 1483930"/>
                <a:gd name="connsiteX7" fmla="*/ 130315 w 1495871"/>
                <a:gd name="connsiteY7" fmla="*/ 1364120 h 1483930"/>
                <a:gd name="connsiteX8" fmla="*/ 86166 w 1495871"/>
                <a:gd name="connsiteY8" fmla="*/ 1392747 h 1483930"/>
                <a:gd name="connsiteX9" fmla="*/ 55975 w 1495871"/>
                <a:gd name="connsiteY9" fmla="*/ 1346186 h 1483930"/>
                <a:gd name="connsiteX10" fmla="*/ 1258 w 1495871"/>
                <a:gd name="connsiteY10" fmla="*/ 1149289 h 148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5871" h="1483930">
                  <a:moveTo>
                    <a:pt x="1258" y="1149289"/>
                  </a:moveTo>
                  <a:cubicBezTo>
                    <a:pt x="-23263" y="788311"/>
                    <a:pt x="320033" y="427333"/>
                    <a:pt x="221949" y="66356"/>
                  </a:cubicBezTo>
                  <a:lnTo>
                    <a:pt x="196133" y="0"/>
                  </a:lnTo>
                  <a:lnTo>
                    <a:pt x="229057" y="1663"/>
                  </a:lnTo>
                  <a:cubicBezTo>
                    <a:pt x="940607" y="73925"/>
                    <a:pt x="1495871" y="674853"/>
                    <a:pt x="1495871" y="1405468"/>
                  </a:cubicBezTo>
                  <a:lnTo>
                    <a:pt x="1492668" y="1468914"/>
                  </a:lnTo>
                  <a:lnTo>
                    <a:pt x="1410145" y="1482673"/>
                  </a:lnTo>
                  <a:cubicBezTo>
                    <a:pt x="983535" y="1511652"/>
                    <a:pt x="556924" y="1026903"/>
                    <a:pt x="130315" y="1364120"/>
                  </a:cubicBezTo>
                  <a:lnTo>
                    <a:pt x="86166" y="1392747"/>
                  </a:lnTo>
                  <a:lnTo>
                    <a:pt x="55975" y="1346186"/>
                  </a:lnTo>
                  <a:cubicBezTo>
                    <a:pt x="22334" y="1280553"/>
                    <a:pt x="5717" y="1214921"/>
                    <a:pt x="1258" y="114928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9D708A14-E243-FD74-D5A2-E54E32C9E4C0}"/>
                </a:ext>
              </a:extLst>
            </p:cNvPr>
            <p:cNvSpPr/>
            <p:nvPr/>
          </p:nvSpPr>
          <p:spPr bwMode="auto">
            <a:xfrm rot="5400000">
              <a:off x="2048949" y="1833984"/>
              <a:ext cx="1560110" cy="1489552"/>
            </a:xfrm>
            <a:custGeom>
              <a:avLst/>
              <a:gdLst>
                <a:gd name="connsiteX0" fmla="*/ 0 w 1560110"/>
                <a:gd name="connsiteY0" fmla="*/ 1295821 h 1489552"/>
                <a:gd name="connsiteX1" fmla="*/ 1465 w 1560110"/>
                <a:gd name="connsiteY1" fmla="*/ 1266814 h 1489552"/>
                <a:gd name="connsiteX2" fmla="*/ 1405270 w 1560110"/>
                <a:gd name="connsiteY2" fmla="*/ 0 h 1489552"/>
                <a:gd name="connsiteX3" fmla="*/ 1516622 w 1560110"/>
                <a:gd name="connsiteY3" fmla="*/ 5622 h 1489552"/>
                <a:gd name="connsiteX4" fmla="*/ 1542438 w 1560110"/>
                <a:gd name="connsiteY4" fmla="*/ 71978 h 1489552"/>
                <a:gd name="connsiteX5" fmla="*/ 1376464 w 1560110"/>
                <a:gd name="connsiteY5" fmla="*/ 1351808 h 1489552"/>
                <a:gd name="connsiteX6" fmla="*/ 1406655 w 1560110"/>
                <a:gd name="connsiteY6" fmla="*/ 1398369 h 1489552"/>
                <a:gd name="connsiteX7" fmla="*/ 1352356 w 1560110"/>
                <a:gd name="connsiteY7" fmla="*/ 1433578 h 1489552"/>
                <a:gd name="connsiteX8" fmla="*/ 72526 w 1560110"/>
                <a:gd name="connsiteY8" fmla="*/ 1267604 h 1489552"/>
                <a:gd name="connsiteX9" fmla="*/ 0 w 1560110"/>
                <a:gd name="connsiteY9" fmla="*/ 1295821 h 14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0110" h="1489552">
                  <a:moveTo>
                    <a:pt x="0" y="1295821"/>
                  </a:moveTo>
                  <a:lnTo>
                    <a:pt x="1465" y="1266814"/>
                  </a:lnTo>
                  <a:cubicBezTo>
                    <a:pt x="73727" y="555264"/>
                    <a:pt x="674655" y="0"/>
                    <a:pt x="1405270" y="0"/>
                  </a:cubicBezTo>
                  <a:lnTo>
                    <a:pt x="1516622" y="5622"/>
                  </a:lnTo>
                  <a:lnTo>
                    <a:pt x="1542438" y="71978"/>
                  </a:lnTo>
                  <a:cubicBezTo>
                    <a:pt x="1658356" y="498587"/>
                    <a:pt x="1157800" y="925198"/>
                    <a:pt x="1376464" y="1351808"/>
                  </a:cubicBezTo>
                  <a:lnTo>
                    <a:pt x="1406655" y="1398369"/>
                  </a:lnTo>
                  <a:lnTo>
                    <a:pt x="1352356" y="1433578"/>
                  </a:lnTo>
                  <a:cubicBezTo>
                    <a:pt x="925746" y="1652242"/>
                    <a:pt x="499135" y="1151686"/>
                    <a:pt x="72526" y="1267604"/>
                  </a:cubicBezTo>
                  <a:lnTo>
                    <a:pt x="0" y="1295821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2D5959C-6A0E-54CC-39E4-CFD5F32712CE}"/>
                </a:ext>
              </a:extLst>
            </p:cNvPr>
            <p:cNvSpPr/>
            <p:nvPr/>
          </p:nvSpPr>
          <p:spPr bwMode="auto">
            <a:xfrm rot="5400000">
              <a:off x="791390" y="3079404"/>
              <a:ext cx="1492668" cy="1572249"/>
            </a:xfrm>
            <a:custGeom>
              <a:avLst/>
              <a:gdLst>
                <a:gd name="connsiteX0" fmla="*/ 1258 w 1492668"/>
                <a:gd name="connsiteY0" fmla="*/ 1480155 h 1572249"/>
                <a:gd name="connsiteX1" fmla="*/ 119811 w 1492668"/>
                <a:gd name="connsiteY1" fmla="*/ 200325 h 1572249"/>
                <a:gd name="connsiteX2" fmla="*/ 86166 w 1492668"/>
                <a:gd name="connsiteY2" fmla="*/ 148438 h 1572249"/>
                <a:gd name="connsiteX3" fmla="*/ 130315 w 1492668"/>
                <a:gd name="connsiteY3" fmla="*/ 119811 h 1572249"/>
                <a:gd name="connsiteX4" fmla="*/ 1410145 w 1492668"/>
                <a:gd name="connsiteY4" fmla="*/ 238364 h 1572249"/>
                <a:gd name="connsiteX5" fmla="*/ 1492668 w 1492668"/>
                <a:gd name="connsiteY5" fmla="*/ 224605 h 1572249"/>
                <a:gd name="connsiteX6" fmla="*/ 1488586 w 1492668"/>
                <a:gd name="connsiteY6" fmla="*/ 305435 h 1572249"/>
                <a:gd name="connsiteX7" fmla="*/ 84781 w 1492668"/>
                <a:gd name="connsiteY7" fmla="*/ 1572249 h 1572249"/>
                <a:gd name="connsiteX8" fmla="*/ 16035 w 1492668"/>
                <a:gd name="connsiteY8" fmla="*/ 1568778 h 1572249"/>
                <a:gd name="connsiteX9" fmla="*/ 1258 w 1492668"/>
                <a:gd name="connsiteY9" fmla="*/ 1480155 h 1572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2668" h="1572249">
                  <a:moveTo>
                    <a:pt x="1258" y="1480155"/>
                  </a:moveTo>
                  <a:cubicBezTo>
                    <a:pt x="-27721" y="1053545"/>
                    <a:pt x="457028" y="626935"/>
                    <a:pt x="119811" y="200325"/>
                  </a:cubicBezTo>
                  <a:lnTo>
                    <a:pt x="86166" y="148438"/>
                  </a:lnTo>
                  <a:lnTo>
                    <a:pt x="130315" y="119811"/>
                  </a:lnTo>
                  <a:cubicBezTo>
                    <a:pt x="556924" y="-217406"/>
                    <a:pt x="983535" y="267343"/>
                    <a:pt x="1410145" y="238364"/>
                  </a:cubicBezTo>
                  <a:lnTo>
                    <a:pt x="1492668" y="224605"/>
                  </a:lnTo>
                  <a:lnTo>
                    <a:pt x="1488586" y="305435"/>
                  </a:lnTo>
                  <a:cubicBezTo>
                    <a:pt x="1416324" y="1016985"/>
                    <a:pt x="815396" y="1572249"/>
                    <a:pt x="84781" y="1572249"/>
                  </a:cubicBezTo>
                  <a:lnTo>
                    <a:pt x="16035" y="1568778"/>
                  </a:lnTo>
                  <a:lnTo>
                    <a:pt x="1258" y="1480155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02DDBD2-2C6A-4C70-0C73-628BA9916CAA}"/>
              </a:ext>
            </a:extLst>
          </p:cNvPr>
          <p:cNvGrpSpPr/>
          <p:nvPr/>
        </p:nvGrpSpPr>
        <p:grpSpPr>
          <a:xfrm>
            <a:off x="6627755" y="3803764"/>
            <a:ext cx="2583961" cy="2583960"/>
            <a:chOff x="751600" y="1792886"/>
            <a:chExt cx="2822180" cy="2822179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1ADB5C65-122C-5988-0224-293A635CDF38}"/>
                </a:ext>
              </a:extLst>
            </p:cNvPr>
            <p:cNvSpPr/>
            <p:nvPr/>
          </p:nvSpPr>
          <p:spPr bwMode="auto">
            <a:xfrm>
              <a:off x="2084228" y="1798705"/>
              <a:ext cx="731602" cy="1404366"/>
            </a:xfrm>
            <a:custGeom>
              <a:avLst/>
              <a:gdLst>
                <a:gd name="connsiteX0" fmla="*/ 193731 w 731602"/>
                <a:gd name="connsiteY0" fmla="*/ 0 h 1404366"/>
                <a:gd name="connsiteX1" fmla="*/ 222738 w 731602"/>
                <a:gd name="connsiteY1" fmla="*/ 1465 h 1404366"/>
                <a:gd name="connsiteX2" fmla="*/ 627722 w 731602"/>
                <a:gd name="connsiteY2" fmla="*/ 105071 h 1404366"/>
                <a:gd name="connsiteX3" fmla="*/ 731602 w 731602"/>
                <a:gd name="connsiteY3" fmla="*/ 155113 h 1404366"/>
                <a:gd name="connsiteX4" fmla="*/ 729476 w 731602"/>
                <a:gd name="connsiteY4" fmla="*/ 230944 h 1404366"/>
                <a:gd name="connsiteX5" fmla="*/ 79257 w 731602"/>
                <a:gd name="connsiteY5" fmla="*/ 1345720 h 1404366"/>
                <a:gd name="connsiteX6" fmla="*/ 89698 w 731602"/>
                <a:gd name="connsiteY6" fmla="*/ 1404366 h 1404366"/>
                <a:gd name="connsiteX7" fmla="*/ 55974 w 731602"/>
                <a:gd name="connsiteY7" fmla="*/ 1352356 h 1404366"/>
                <a:gd name="connsiteX8" fmla="*/ 221948 w 731602"/>
                <a:gd name="connsiteY8" fmla="*/ 72526 h 1404366"/>
                <a:gd name="connsiteX9" fmla="*/ 193731 w 731602"/>
                <a:gd name="connsiteY9" fmla="*/ 0 h 1404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1602" h="1404366">
                  <a:moveTo>
                    <a:pt x="193731" y="0"/>
                  </a:moveTo>
                  <a:lnTo>
                    <a:pt x="222738" y="1465"/>
                  </a:lnTo>
                  <a:cubicBezTo>
                    <a:pt x="365048" y="15918"/>
                    <a:pt x="501106" y="51517"/>
                    <a:pt x="627722" y="105071"/>
                  </a:cubicBezTo>
                  <a:lnTo>
                    <a:pt x="731602" y="155113"/>
                  </a:lnTo>
                  <a:lnTo>
                    <a:pt x="729476" y="230944"/>
                  </a:lnTo>
                  <a:cubicBezTo>
                    <a:pt x="670524" y="669074"/>
                    <a:pt x="43537" y="867668"/>
                    <a:pt x="79257" y="1345720"/>
                  </a:cubicBezTo>
                  <a:lnTo>
                    <a:pt x="89698" y="1404366"/>
                  </a:lnTo>
                  <a:lnTo>
                    <a:pt x="55974" y="1352356"/>
                  </a:lnTo>
                  <a:cubicBezTo>
                    <a:pt x="-162690" y="925746"/>
                    <a:pt x="337866" y="499136"/>
                    <a:pt x="221948" y="72526"/>
                  </a:cubicBezTo>
                  <a:lnTo>
                    <a:pt x="193731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B89DE2B-885D-40AB-DAF3-DB4131B9DC5A}"/>
                </a:ext>
              </a:extLst>
            </p:cNvPr>
            <p:cNvSpPr/>
            <p:nvPr/>
          </p:nvSpPr>
          <p:spPr bwMode="auto">
            <a:xfrm>
              <a:off x="1221008" y="1870606"/>
              <a:ext cx="946522" cy="1336361"/>
            </a:xfrm>
            <a:custGeom>
              <a:avLst/>
              <a:gdLst>
                <a:gd name="connsiteX0" fmla="*/ 483053 w 946522"/>
                <a:gd name="connsiteY0" fmla="*/ 0 h 1336361"/>
                <a:gd name="connsiteX1" fmla="*/ 529039 w 946522"/>
                <a:gd name="connsiteY1" fmla="*/ 74745 h 1336361"/>
                <a:gd name="connsiteX2" fmla="*/ 901455 w 946522"/>
                <a:gd name="connsiteY2" fmla="*/ 1304917 h 1336361"/>
                <a:gd name="connsiteX3" fmla="*/ 946522 w 946522"/>
                <a:gd name="connsiteY3" fmla="*/ 1336361 h 1336361"/>
                <a:gd name="connsiteX4" fmla="*/ 893480 w 946522"/>
                <a:gd name="connsiteY4" fmla="*/ 1325048 h 1336361"/>
                <a:gd name="connsiteX5" fmla="*/ 72333 w 946522"/>
                <a:gd name="connsiteY5" fmla="*/ 336242 h 1336361"/>
                <a:gd name="connsiteX6" fmla="*/ 0 w 946522"/>
                <a:gd name="connsiteY6" fmla="*/ 284584 h 1336361"/>
                <a:gd name="connsiteX7" fmla="*/ 44098 w 946522"/>
                <a:gd name="connsiteY7" fmla="*/ 244505 h 1336361"/>
                <a:gd name="connsiteX8" fmla="*/ 392422 w 946522"/>
                <a:gd name="connsiteY8" fmla="*/ 33171 h 1336361"/>
                <a:gd name="connsiteX9" fmla="*/ 483053 w 946522"/>
                <a:gd name="connsiteY9" fmla="*/ 0 h 133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6522" h="1336361">
                  <a:moveTo>
                    <a:pt x="483053" y="0"/>
                  </a:moveTo>
                  <a:lnTo>
                    <a:pt x="529039" y="74745"/>
                  </a:lnTo>
                  <a:cubicBezTo>
                    <a:pt x="716626" y="458993"/>
                    <a:pt x="428348" y="1036811"/>
                    <a:pt x="901455" y="1304917"/>
                  </a:cubicBezTo>
                  <a:lnTo>
                    <a:pt x="946522" y="1336361"/>
                  </a:lnTo>
                  <a:lnTo>
                    <a:pt x="893480" y="1325048"/>
                  </a:lnTo>
                  <a:cubicBezTo>
                    <a:pt x="353373" y="1261838"/>
                    <a:pt x="394483" y="617410"/>
                    <a:pt x="72333" y="336242"/>
                  </a:cubicBezTo>
                  <a:lnTo>
                    <a:pt x="0" y="284584"/>
                  </a:lnTo>
                  <a:lnTo>
                    <a:pt x="44098" y="244505"/>
                  </a:lnTo>
                  <a:cubicBezTo>
                    <a:pt x="148635" y="158233"/>
                    <a:pt x="265807" y="86724"/>
                    <a:pt x="392422" y="33171"/>
                  </a:cubicBezTo>
                  <a:lnTo>
                    <a:pt x="48305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252DEDF-2541-CB72-6CC2-0DDC82CC8AFE}"/>
                </a:ext>
              </a:extLst>
            </p:cNvPr>
            <p:cNvSpPr/>
            <p:nvPr/>
          </p:nvSpPr>
          <p:spPr bwMode="auto">
            <a:xfrm>
              <a:off x="2175689" y="2292891"/>
              <a:ext cx="1333493" cy="912290"/>
            </a:xfrm>
            <a:custGeom>
              <a:avLst/>
              <a:gdLst>
                <a:gd name="connsiteX0" fmla="*/ 1063597 w 1333493"/>
                <a:gd name="connsiteY0" fmla="*/ 0 h 912290"/>
                <a:gd name="connsiteX1" fmla="*/ 1075867 w 1333493"/>
                <a:gd name="connsiteY1" fmla="*/ 13500 h 912290"/>
                <a:gd name="connsiteX2" fmla="*/ 1287201 w 1333493"/>
                <a:gd name="connsiteY2" fmla="*/ 361824 h 912290"/>
                <a:gd name="connsiteX3" fmla="*/ 1333493 w 1333493"/>
                <a:gd name="connsiteY3" fmla="*/ 488303 h 912290"/>
                <a:gd name="connsiteX4" fmla="*/ 1282564 w 1333493"/>
                <a:gd name="connsiteY4" fmla="*/ 536453 h 912290"/>
                <a:gd name="connsiteX5" fmla="*/ 34523 w 1333493"/>
                <a:gd name="connsiteY5" fmla="*/ 864943 h 912290"/>
                <a:gd name="connsiteX6" fmla="*/ 2718 w 1333493"/>
                <a:gd name="connsiteY6" fmla="*/ 910527 h 912290"/>
                <a:gd name="connsiteX7" fmla="*/ 0 w 1333493"/>
                <a:gd name="connsiteY7" fmla="*/ 912290 h 912290"/>
                <a:gd name="connsiteX8" fmla="*/ 12780 w 1333493"/>
                <a:gd name="connsiteY8" fmla="*/ 852370 h 912290"/>
                <a:gd name="connsiteX9" fmla="*/ 1035117 w 1333493"/>
                <a:gd name="connsiteY9" fmla="*/ 64754 h 912290"/>
                <a:gd name="connsiteX10" fmla="*/ 1063597 w 1333493"/>
                <a:gd name="connsiteY10" fmla="*/ 0 h 91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493" h="912290">
                  <a:moveTo>
                    <a:pt x="1063597" y="0"/>
                  </a:moveTo>
                  <a:lnTo>
                    <a:pt x="1075867" y="13500"/>
                  </a:lnTo>
                  <a:cubicBezTo>
                    <a:pt x="1162139" y="118037"/>
                    <a:pt x="1233648" y="235209"/>
                    <a:pt x="1287201" y="361824"/>
                  </a:cubicBezTo>
                  <a:lnTo>
                    <a:pt x="1333493" y="488303"/>
                  </a:lnTo>
                  <a:lnTo>
                    <a:pt x="1282564" y="536453"/>
                  </a:lnTo>
                  <a:cubicBezTo>
                    <a:pt x="931074" y="804572"/>
                    <a:pt x="347300" y="501652"/>
                    <a:pt x="34523" y="864943"/>
                  </a:cubicBezTo>
                  <a:lnTo>
                    <a:pt x="2718" y="910527"/>
                  </a:lnTo>
                  <a:lnTo>
                    <a:pt x="0" y="912290"/>
                  </a:lnTo>
                  <a:lnTo>
                    <a:pt x="12780" y="852370"/>
                  </a:lnTo>
                  <a:cubicBezTo>
                    <a:pt x="159819" y="396092"/>
                    <a:pt x="815424" y="448380"/>
                    <a:pt x="1035117" y="64754"/>
                  </a:cubicBezTo>
                  <a:lnTo>
                    <a:pt x="106359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F44B40E-4208-8C61-BF92-37FD4571B839}"/>
                </a:ext>
              </a:extLst>
            </p:cNvPr>
            <p:cNvSpPr/>
            <p:nvPr/>
          </p:nvSpPr>
          <p:spPr bwMode="auto">
            <a:xfrm>
              <a:off x="755071" y="2591537"/>
              <a:ext cx="1414651" cy="767279"/>
            </a:xfrm>
            <a:custGeom>
              <a:avLst/>
              <a:gdLst>
                <a:gd name="connsiteX0" fmla="*/ 137855 w 1414651"/>
                <a:gd name="connsiteY0" fmla="*/ 0 h 767279"/>
                <a:gd name="connsiteX1" fmla="*/ 225672 w 1414651"/>
                <a:gd name="connsiteY1" fmla="*/ 20918 h 767279"/>
                <a:gd name="connsiteX2" fmla="*/ 1358874 w 1414651"/>
                <a:gd name="connsiteY2" fmla="*/ 627444 h 767279"/>
                <a:gd name="connsiteX3" fmla="*/ 1414651 w 1414651"/>
                <a:gd name="connsiteY3" fmla="*/ 617513 h 767279"/>
                <a:gd name="connsiteX4" fmla="*/ 1368453 w 1414651"/>
                <a:gd name="connsiteY4" fmla="*/ 647469 h 767279"/>
                <a:gd name="connsiteX5" fmla="*/ 88623 w 1414651"/>
                <a:gd name="connsiteY5" fmla="*/ 528916 h 767279"/>
                <a:gd name="connsiteX6" fmla="*/ 0 w 1414651"/>
                <a:gd name="connsiteY6" fmla="*/ 543693 h 767279"/>
                <a:gd name="connsiteX7" fmla="*/ 3814 w 1414651"/>
                <a:gd name="connsiteY7" fmla="*/ 468163 h 767279"/>
                <a:gd name="connsiteX8" fmla="*/ 107420 w 1414651"/>
                <a:gd name="connsiteY8" fmla="*/ 63179 h 767279"/>
                <a:gd name="connsiteX9" fmla="*/ 137855 w 1414651"/>
                <a:gd name="connsiteY9" fmla="*/ 0 h 767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4651" h="767279">
                  <a:moveTo>
                    <a:pt x="137855" y="0"/>
                  </a:moveTo>
                  <a:lnTo>
                    <a:pt x="225672" y="20918"/>
                  </a:lnTo>
                  <a:cubicBezTo>
                    <a:pt x="630021" y="159978"/>
                    <a:pt x="834757" y="772401"/>
                    <a:pt x="1358874" y="627444"/>
                  </a:cubicBezTo>
                  <a:lnTo>
                    <a:pt x="1414651" y="617513"/>
                  </a:lnTo>
                  <a:lnTo>
                    <a:pt x="1368453" y="647469"/>
                  </a:lnTo>
                  <a:cubicBezTo>
                    <a:pt x="941843" y="984686"/>
                    <a:pt x="515233" y="499937"/>
                    <a:pt x="88623" y="528916"/>
                  </a:cubicBezTo>
                  <a:lnTo>
                    <a:pt x="0" y="543693"/>
                  </a:lnTo>
                  <a:lnTo>
                    <a:pt x="3814" y="468163"/>
                  </a:lnTo>
                  <a:cubicBezTo>
                    <a:pt x="18267" y="325853"/>
                    <a:pt x="53866" y="189795"/>
                    <a:pt x="107420" y="63179"/>
                  </a:cubicBezTo>
                  <a:lnTo>
                    <a:pt x="13785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B4FD24E-C509-A83B-99A0-FBF8627D2A9C}"/>
                </a:ext>
              </a:extLst>
            </p:cNvPr>
            <p:cNvSpPr/>
            <p:nvPr/>
          </p:nvSpPr>
          <p:spPr bwMode="auto">
            <a:xfrm>
              <a:off x="2176201" y="3119195"/>
              <a:ext cx="1391956" cy="731449"/>
            </a:xfrm>
            <a:custGeom>
              <a:avLst/>
              <a:gdLst>
                <a:gd name="connsiteX0" fmla="*/ 242668 w 1391956"/>
                <a:gd name="connsiteY0" fmla="*/ 1258 h 731449"/>
                <a:gd name="connsiteX1" fmla="*/ 1325601 w 1391956"/>
                <a:gd name="connsiteY1" fmla="*/ 221949 h 731449"/>
                <a:gd name="connsiteX2" fmla="*/ 1391956 w 1391956"/>
                <a:gd name="connsiteY2" fmla="*/ 196133 h 731449"/>
                <a:gd name="connsiteX3" fmla="*/ 1390294 w 1391956"/>
                <a:gd name="connsiteY3" fmla="*/ 229057 h 731449"/>
                <a:gd name="connsiteX4" fmla="*/ 1286688 w 1391956"/>
                <a:gd name="connsiteY4" fmla="*/ 634041 h 731449"/>
                <a:gd name="connsiteX5" fmla="*/ 1239764 w 1391956"/>
                <a:gd name="connsiteY5" fmla="*/ 731449 h 731449"/>
                <a:gd name="connsiteX6" fmla="*/ 1168036 w 1391956"/>
                <a:gd name="connsiteY6" fmla="*/ 729438 h 731449"/>
                <a:gd name="connsiteX7" fmla="*/ 53261 w 1391956"/>
                <a:gd name="connsiteY7" fmla="*/ 79219 h 731449"/>
                <a:gd name="connsiteX8" fmla="*/ 765 w 1391956"/>
                <a:gd name="connsiteY8" fmla="*/ 88566 h 731449"/>
                <a:gd name="connsiteX9" fmla="*/ 0 w 1391956"/>
                <a:gd name="connsiteY9" fmla="*/ 87385 h 731449"/>
                <a:gd name="connsiteX10" fmla="*/ 2205 w 1391956"/>
                <a:gd name="connsiteY10" fmla="*/ 84224 h 731449"/>
                <a:gd name="connsiteX11" fmla="*/ 45771 w 1391956"/>
                <a:gd name="connsiteY11" fmla="*/ 55975 h 731449"/>
                <a:gd name="connsiteX12" fmla="*/ 242668 w 1391956"/>
                <a:gd name="connsiteY12" fmla="*/ 1258 h 731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91956" h="731449">
                  <a:moveTo>
                    <a:pt x="242668" y="1258"/>
                  </a:moveTo>
                  <a:cubicBezTo>
                    <a:pt x="603646" y="-23263"/>
                    <a:pt x="964624" y="320034"/>
                    <a:pt x="1325601" y="221949"/>
                  </a:cubicBezTo>
                  <a:lnTo>
                    <a:pt x="1391956" y="196133"/>
                  </a:lnTo>
                  <a:lnTo>
                    <a:pt x="1390294" y="229057"/>
                  </a:lnTo>
                  <a:cubicBezTo>
                    <a:pt x="1375841" y="371367"/>
                    <a:pt x="1340242" y="507425"/>
                    <a:pt x="1286688" y="634041"/>
                  </a:cubicBezTo>
                  <a:lnTo>
                    <a:pt x="1239764" y="731449"/>
                  </a:lnTo>
                  <a:lnTo>
                    <a:pt x="1168036" y="729438"/>
                  </a:lnTo>
                  <a:cubicBezTo>
                    <a:pt x="729907" y="670486"/>
                    <a:pt x="531313" y="43499"/>
                    <a:pt x="53261" y="79219"/>
                  </a:cubicBezTo>
                  <a:lnTo>
                    <a:pt x="765" y="88566"/>
                  </a:lnTo>
                  <a:lnTo>
                    <a:pt x="0" y="87385"/>
                  </a:lnTo>
                  <a:lnTo>
                    <a:pt x="2205" y="84224"/>
                  </a:lnTo>
                  <a:lnTo>
                    <a:pt x="45771" y="55975"/>
                  </a:lnTo>
                  <a:cubicBezTo>
                    <a:pt x="111404" y="22334"/>
                    <a:pt x="177036" y="5717"/>
                    <a:pt x="242668" y="1258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1236EB0-A0E5-40EC-B7AD-E0E1C3BF0B21}"/>
                </a:ext>
              </a:extLst>
            </p:cNvPr>
            <p:cNvSpPr/>
            <p:nvPr/>
          </p:nvSpPr>
          <p:spPr bwMode="auto">
            <a:xfrm>
              <a:off x="2177885" y="3209176"/>
              <a:ext cx="905581" cy="1336339"/>
            </a:xfrm>
            <a:custGeom>
              <a:avLst/>
              <a:gdLst>
                <a:gd name="connsiteX0" fmla="*/ 0 w 905581"/>
                <a:gd name="connsiteY0" fmla="*/ 0 h 1336339"/>
                <a:gd name="connsiteX1" fmla="*/ 51356 w 905581"/>
                <a:gd name="connsiteY1" fmla="*/ 10953 h 1336339"/>
                <a:gd name="connsiteX2" fmla="*/ 838972 w 905581"/>
                <a:gd name="connsiteY2" fmla="*/ 1033291 h 1336339"/>
                <a:gd name="connsiteX3" fmla="*/ 905581 w 905581"/>
                <a:gd name="connsiteY3" fmla="*/ 1062588 h 1336339"/>
                <a:gd name="connsiteX4" fmla="*/ 882390 w 905581"/>
                <a:gd name="connsiteY4" fmla="*/ 1083665 h 1336339"/>
                <a:gd name="connsiteX5" fmla="*/ 534066 w 905581"/>
                <a:gd name="connsiteY5" fmla="*/ 1294999 h 1336339"/>
                <a:gd name="connsiteX6" fmla="*/ 421117 w 905581"/>
                <a:gd name="connsiteY6" fmla="*/ 1336339 h 1336339"/>
                <a:gd name="connsiteX7" fmla="*/ 369296 w 905581"/>
                <a:gd name="connsiteY7" fmla="*/ 1281528 h 1336339"/>
                <a:gd name="connsiteX8" fmla="*/ 40805 w 905581"/>
                <a:gd name="connsiteY8" fmla="*/ 33486 h 1336339"/>
                <a:gd name="connsiteX9" fmla="*/ 5940 w 905581"/>
                <a:gd name="connsiteY9" fmla="*/ 9160 h 1336339"/>
                <a:gd name="connsiteX10" fmla="*/ 0 w 905581"/>
                <a:gd name="connsiteY10" fmla="*/ 0 h 133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5581" h="1336339">
                  <a:moveTo>
                    <a:pt x="0" y="0"/>
                  </a:moveTo>
                  <a:lnTo>
                    <a:pt x="51356" y="10953"/>
                  </a:lnTo>
                  <a:cubicBezTo>
                    <a:pt x="507634" y="157993"/>
                    <a:pt x="455346" y="813599"/>
                    <a:pt x="838972" y="1033291"/>
                  </a:cubicBezTo>
                  <a:lnTo>
                    <a:pt x="905581" y="1062588"/>
                  </a:lnTo>
                  <a:lnTo>
                    <a:pt x="882390" y="1083665"/>
                  </a:lnTo>
                  <a:cubicBezTo>
                    <a:pt x="777853" y="1169937"/>
                    <a:pt x="660681" y="1241446"/>
                    <a:pt x="534066" y="1294999"/>
                  </a:cubicBezTo>
                  <a:lnTo>
                    <a:pt x="421117" y="1336339"/>
                  </a:lnTo>
                  <a:lnTo>
                    <a:pt x="369296" y="1281528"/>
                  </a:lnTo>
                  <a:cubicBezTo>
                    <a:pt x="101177" y="930038"/>
                    <a:pt x="404096" y="346263"/>
                    <a:pt x="40805" y="33486"/>
                  </a:cubicBezTo>
                  <a:lnTo>
                    <a:pt x="5940" y="9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936B4C4-952D-41B5-2508-9AFE88DE34A8}"/>
                </a:ext>
              </a:extLst>
            </p:cNvPr>
            <p:cNvSpPr/>
            <p:nvPr/>
          </p:nvSpPr>
          <p:spPr bwMode="auto">
            <a:xfrm>
              <a:off x="833888" y="3210909"/>
              <a:ext cx="1340412" cy="944127"/>
            </a:xfrm>
            <a:custGeom>
              <a:avLst/>
              <a:gdLst>
                <a:gd name="connsiteX0" fmla="*/ 1339292 w 1340412"/>
                <a:gd name="connsiteY0" fmla="*/ 0 h 944127"/>
                <a:gd name="connsiteX1" fmla="*/ 1340412 w 1340412"/>
                <a:gd name="connsiteY1" fmla="*/ 782 h 944127"/>
                <a:gd name="connsiteX2" fmla="*/ 1330105 w 1340412"/>
                <a:gd name="connsiteY2" fmla="*/ 49105 h 944127"/>
                <a:gd name="connsiteX3" fmla="*/ 341299 w 1340412"/>
                <a:gd name="connsiteY3" fmla="*/ 870252 h 944127"/>
                <a:gd name="connsiteX4" fmla="*/ 288539 w 1340412"/>
                <a:gd name="connsiteY4" fmla="*/ 944127 h 944127"/>
                <a:gd name="connsiteX5" fmla="*/ 239937 w 1340412"/>
                <a:gd name="connsiteY5" fmla="*/ 890651 h 944127"/>
                <a:gd name="connsiteX6" fmla="*/ 28603 w 1340412"/>
                <a:gd name="connsiteY6" fmla="*/ 542327 h 944127"/>
                <a:gd name="connsiteX7" fmla="*/ 0 w 1340412"/>
                <a:gd name="connsiteY7" fmla="*/ 464179 h 944127"/>
                <a:gd name="connsiteX8" fmla="*/ 79011 w 1340412"/>
                <a:gd name="connsiteY8" fmla="*/ 415569 h 944127"/>
                <a:gd name="connsiteX9" fmla="*/ 1309184 w 1340412"/>
                <a:gd name="connsiteY9" fmla="*/ 43152 h 944127"/>
                <a:gd name="connsiteX10" fmla="*/ 1339292 w 1340412"/>
                <a:gd name="connsiteY10" fmla="*/ 0 h 94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40412" h="944127">
                  <a:moveTo>
                    <a:pt x="1339292" y="0"/>
                  </a:moveTo>
                  <a:lnTo>
                    <a:pt x="1340412" y="782"/>
                  </a:lnTo>
                  <a:lnTo>
                    <a:pt x="1330105" y="49105"/>
                  </a:lnTo>
                  <a:cubicBezTo>
                    <a:pt x="1266894" y="589212"/>
                    <a:pt x="622466" y="548102"/>
                    <a:pt x="341299" y="870252"/>
                  </a:cubicBezTo>
                  <a:lnTo>
                    <a:pt x="288539" y="944127"/>
                  </a:lnTo>
                  <a:lnTo>
                    <a:pt x="239937" y="890651"/>
                  </a:lnTo>
                  <a:cubicBezTo>
                    <a:pt x="153665" y="786114"/>
                    <a:pt x="82156" y="668942"/>
                    <a:pt x="28603" y="542327"/>
                  </a:cubicBezTo>
                  <a:lnTo>
                    <a:pt x="0" y="464179"/>
                  </a:lnTo>
                  <a:lnTo>
                    <a:pt x="79011" y="415569"/>
                  </a:lnTo>
                  <a:cubicBezTo>
                    <a:pt x="463259" y="227981"/>
                    <a:pt x="1041078" y="516259"/>
                    <a:pt x="1309184" y="43152"/>
                  </a:cubicBezTo>
                  <a:lnTo>
                    <a:pt x="133929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F52B43AE-1A1C-FCA7-100F-541D66B8B615}"/>
                </a:ext>
              </a:extLst>
            </p:cNvPr>
            <p:cNvSpPr/>
            <p:nvPr/>
          </p:nvSpPr>
          <p:spPr bwMode="auto">
            <a:xfrm>
              <a:off x="1557497" y="3212616"/>
              <a:ext cx="766352" cy="1399247"/>
            </a:xfrm>
            <a:custGeom>
              <a:avLst/>
              <a:gdLst>
                <a:gd name="connsiteX0" fmla="*/ 618129 w 766352"/>
                <a:gd name="connsiteY0" fmla="*/ 0 h 1399247"/>
                <a:gd name="connsiteX1" fmla="*/ 626327 w 766352"/>
                <a:gd name="connsiteY1" fmla="*/ 5720 h 1399247"/>
                <a:gd name="connsiteX2" fmla="*/ 646541 w 766352"/>
                <a:gd name="connsiteY2" fmla="*/ 36894 h 1399247"/>
                <a:gd name="connsiteX3" fmla="*/ 527988 w 766352"/>
                <a:gd name="connsiteY3" fmla="*/ 1316724 h 1399247"/>
                <a:gd name="connsiteX4" fmla="*/ 541747 w 766352"/>
                <a:gd name="connsiteY4" fmla="*/ 1399247 h 1399247"/>
                <a:gd name="connsiteX5" fmla="*/ 460917 w 766352"/>
                <a:gd name="connsiteY5" fmla="*/ 1395165 h 1399247"/>
                <a:gd name="connsiteX6" fmla="*/ 55933 w 766352"/>
                <a:gd name="connsiteY6" fmla="*/ 1291559 h 1399247"/>
                <a:gd name="connsiteX7" fmla="*/ 0 w 766352"/>
                <a:gd name="connsiteY7" fmla="*/ 1264615 h 1399247"/>
                <a:gd name="connsiteX8" fmla="*/ 20029 w 766352"/>
                <a:gd name="connsiteY8" fmla="*/ 1180529 h 1399247"/>
                <a:gd name="connsiteX9" fmla="*/ 626555 w 766352"/>
                <a:gd name="connsiteY9" fmla="*/ 47327 h 1399247"/>
                <a:gd name="connsiteX10" fmla="*/ 618129 w 766352"/>
                <a:gd name="connsiteY10" fmla="*/ 0 h 1399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6352" h="1399247">
                  <a:moveTo>
                    <a:pt x="618129" y="0"/>
                  </a:moveTo>
                  <a:lnTo>
                    <a:pt x="626327" y="5720"/>
                  </a:lnTo>
                  <a:lnTo>
                    <a:pt x="646541" y="36894"/>
                  </a:lnTo>
                  <a:cubicBezTo>
                    <a:pt x="983758" y="463504"/>
                    <a:pt x="499009" y="890114"/>
                    <a:pt x="527988" y="1316724"/>
                  </a:cubicBezTo>
                  <a:lnTo>
                    <a:pt x="541747" y="1399247"/>
                  </a:lnTo>
                  <a:lnTo>
                    <a:pt x="460917" y="1395165"/>
                  </a:lnTo>
                  <a:cubicBezTo>
                    <a:pt x="318607" y="1380713"/>
                    <a:pt x="182549" y="1345114"/>
                    <a:pt x="55933" y="1291559"/>
                  </a:cubicBezTo>
                  <a:lnTo>
                    <a:pt x="0" y="1264615"/>
                  </a:lnTo>
                  <a:lnTo>
                    <a:pt x="20029" y="1180529"/>
                  </a:lnTo>
                  <a:cubicBezTo>
                    <a:pt x="159089" y="776180"/>
                    <a:pt x="771511" y="571444"/>
                    <a:pt x="626555" y="47327"/>
                  </a:cubicBezTo>
                  <a:lnTo>
                    <a:pt x="61812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BDF69BB1-95A5-C17D-072F-CBCE4D7EA04E}"/>
                </a:ext>
              </a:extLst>
            </p:cNvPr>
            <p:cNvSpPr/>
            <p:nvPr/>
          </p:nvSpPr>
          <p:spPr bwMode="auto">
            <a:xfrm>
              <a:off x="1704061" y="1792886"/>
              <a:ext cx="619788" cy="1414949"/>
            </a:xfrm>
            <a:custGeom>
              <a:avLst/>
              <a:gdLst>
                <a:gd name="connsiteX0" fmla="*/ 458629 w 619788"/>
                <a:gd name="connsiteY0" fmla="*/ 0 h 1414949"/>
                <a:gd name="connsiteX1" fmla="*/ 573898 w 619788"/>
                <a:gd name="connsiteY1" fmla="*/ 5820 h 1414949"/>
                <a:gd name="connsiteX2" fmla="*/ 602115 w 619788"/>
                <a:gd name="connsiteY2" fmla="*/ 78346 h 1414949"/>
                <a:gd name="connsiteX3" fmla="*/ 436141 w 619788"/>
                <a:gd name="connsiteY3" fmla="*/ 1358176 h 1414949"/>
                <a:gd name="connsiteX4" fmla="*/ 469865 w 619788"/>
                <a:gd name="connsiteY4" fmla="*/ 1410186 h 1414949"/>
                <a:gd name="connsiteX5" fmla="*/ 470384 w 619788"/>
                <a:gd name="connsiteY5" fmla="*/ 1413101 h 1414949"/>
                <a:gd name="connsiteX6" fmla="*/ 467536 w 619788"/>
                <a:gd name="connsiteY6" fmla="*/ 1414949 h 1414949"/>
                <a:gd name="connsiteX7" fmla="*/ 463469 w 619788"/>
                <a:gd name="connsiteY7" fmla="*/ 1414081 h 1414949"/>
                <a:gd name="connsiteX8" fmla="*/ 418402 w 619788"/>
                <a:gd name="connsiteY8" fmla="*/ 1382637 h 1414949"/>
                <a:gd name="connsiteX9" fmla="*/ 45986 w 619788"/>
                <a:gd name="connsiteY9" fmla="*/ 152465 h 1414949"/>
                <a:gd name="connsiteX10" fmla="*/ 0 w 619788"/>
                <a:gd name="connsiteY10" fmla="*/ 77720 h 1414949"/>
                <a:gd name="connsiteX11" fmla="*/ 39014 w 619788"/>
                <a:gd name="connsiteY11" fmla="*/ 63440 h 1414949"/>
                <a:gd name="connsiteX12" fmla="*/ 458629 w 619788"/>
                <a:gd name="connsiteY12" fmla="*/ 0 h 141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9788" h="1414949">
                  <a:moveTo>
                    <a:pt x="458629" y="0"/>
                  </a:moveTo>
                  <a:lnTo>
                    <a:pt x="573898" y="5820"/>
                  </a:lnTo>
                  <a:lnTo>
                    <a:pt x="602115" y="78346"/>
                  </a:lnTo>
                  <a:cubicBezTo>
                    <a:pt x="718033" y="504956"/>
                    <a:pt x="217477" y="931566"/>
                    <a:pt x="436141" y="1358176"/>
                  </a:cubicBezTo>
                  <a:lnTo>
                    <a:pt x="469865" y="1410186"/>
                  </a:lnTo>
                  <a:lnTo>
                    <a:pt x="470384" y="1413101"/>
                  </a:lnTo>
                  <a:lnTo>
                    <a:pt x="467536" y="1414949"/>
                  </a:lnTo>
                  <a:lnTo>
                    <a:pt x="463469" y="1414081"/>
                  </a:lnTo>
                  <a:lnTo>
                    <a:pt x="418402" y="1382637"/>
                  </a:lnTo>
                  <a:cubicBezTo>
                    <a:pt x="-54705" y="1114531"/>
                    <a:pt x="233573" y="536713"/>
                    <a:pt x="45986" y="152465"/>
                  </a:cubicBezTo>
                  <a:lnTo>
                    <a:pt x="0" y="77720"/>
                  </a:lnTo>
                  <a:lnTo>
                    <a:pt x="39014" y="63440"/>
                  </a:lnTo>
                  <a:cubicBezTo>
                    <a:pt x="171570" y="22210"/>
                    <a:pt x="312506" y="0"/>
                    <a:pt x="45862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3294C5D-1DC8-BBBB-4B5C-EFF0E3F98FF4}"/>
                </a:ext>
              </a:extLst>
            </p:cNvPr>
            <p:cNvSpPr/>
            <p:nvPr/>
          </p:nvSpPr>
          <p:spPr bwMode="auto">
            <a:xfrm>
              <a:off x="2162017" y="1953818"/>
              <a:ext cx="1077269" cy="1251542"/>
            </a:xfrm>
            <a:custGeom>
              <a:avLst/>
              <a:gdLst>
                <a:gd name="connsiteX0" fmla="*/ 653814 w 1077269"/>
                <a:gd name="connsiteY0" fmla="*/ 0 h 1251542"/>
                <a:gd name="connsiteX1" fmla="*/ 673283 w 1077269"/>
                <a:gd name="connsiteY1" fmla="*/ 9378 h 1251542"/>
                <a:gd name="connsiteX2" fmla="*/ 998465 w 1077269"/>
                <a:gd name="connsiteY2" fmla="*/ 252366 h 1251542"/>
                <a:gd name="connsiteX3" fmla="*/ 1077269 w 1077269"/>
                <a:gd name="connsiteY3" fmla="*/ 339073 h 1251542"/>
                <a:gd name="connsiteX4" fmla="*/ 1048789 w 1077269"/>
                <a:gd name="connsiteY4" fmla="*/ 403827 h 1251542"/>
                <a:gd name="connsiteX5" fmla="*/ 26452 w 1077269"/>
                <a:gd name="connsiteY5" fmla="*/ 1191443 h 1251542"/>
                <a:gd name="connsiteX6" fmla="*/ 13672 w 1077269"/>
                <a:gd name="connsiteY6" fmla="*/ 1251363 h 1251542"/>
                <a:gd name="connsiteX7" fmla="*/ 13395 w 1077269"/>
                <a:gd name="connsiteY7" fmla="*/ 1251542 h 1251542"/>
                <a:gd name="connsiteX8" fmla="*/ 11910 w 1077269"/>
                <a:gd name="connsiteY8" fmla="*/ 1249253 h 1251542"/>
                <a:gd name="connsiteX9" fmla="*/ 1469 w 1077269"/>
                <a:gd name="connsiteY9" fmla="*/ 1190607 h 1251542"/>
                <a:gd name="connsiteX10" fmla="*/ 651688 w 1077269"/>
                <a:gd name="connsiteY10" fmla="*/ 75831 h 1251542"/>
                <a:gd name="connsiteX11" fmla="*/ 653814 w 1077269"/>
                <a:gd name="connsiteY11" fmla="*/ 0 h 125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7269" h="1251542">
                  <a:moveTo>
                    <a:pt x="653814" y="0"/>
                  </a:moveTo>
                  <a:lnTo>
                    <a:pt x="673283" y="9378"/>
                  </a:lnTo>
                  <a:cubicBezTo>
                    <a:pt x="793248" y="74547"/>
                    <a:pt x="902706" y="156607"/>
                    <a:pt x="998465" y="252366"/>
                  </a:cubicBezTo>
                  <a:lnTo>
                    <a:pt x="1077269" y="339073"/>
                  </a:lnTo>
                  <a:lnTo>
                    <a:pt x="1048789" y="403827"/>
                  </a:lnTo>
                  <a:cubicBezTo>
                    <a:pt x="829096" y="787453"/>
                    <a:pt x="173491" y="735165"/>
                    <a:pt x="26452" y="1191443"/>
                  </a:cubicBezTo>
                  <a:lnTo>
                    <a:pt x="13672" y="1251363"/>
                  </a:lnTo>
                  <a:lnTo>
                    <a:pt x="13395" y="1251542"/>
                  </a:lnTo>
                  <a:lnTo>
                    <a:pt x="11910" y="1249253"/>
                  </a:lnTo>
                  <a:lnTo>
                    <a:pt x="1469" y="1190607"/>
                  </a:lnTo>
                  <a:cubicBezTo>
                    <a:pt x="-34251" y="712555"/>
                    <a:pt x="592736" y="513961"/>
                    <a:pt x="651688" y="75831"/>
                  </a:cubicBezTo>
                  <a:lnTo>
                    <a:pt x="653814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400E684-305E-31F8-B22D-19946F7814F2}"/>
                </a:ext>
              </a:extLst>
            </p:cNvPr>
            <p:cNvSpPr/>
            <p:nvPr/>
          </p:nvSpPr>
          <p:spPr bwMode="auto">
            <a:xfrm>
              <a:off x="892927" y="2155190"/>
              <a:ext cx="1277207" cy="1085827"/>
            </a:xfrm>
            <a:custGeom>
              <a:avLst/>
              <a:gdLst>
                <a:gd name="connsiteX0" fmla="*/ 328082 w 1277207"/>
                <a:gd name="connsiteY0" fmla="*/ 0 h 1085827"/>
                <a:gd name="connsiteX1" fmla="*/ 400415 w 1277207"/>
                <a:gd name="connsiteY1" fmla="*/ 51658 h 1085827"/>
                <a:gd name="connsiteX2" fmla="*/ 1221562 w 1277207"/>
                <a:gd name="connsiteY2" fmla="*/ 1040464 h 1085827"/>
                <a:gd name="connsiteX3" fmla="*/ 1274604 w 1277207"/>
                <a:gd name="connsiteY3" fmla="*/ 1051777 h 1085827"/>
                <a:gd name="connsiteX4" fmla="*/ 1277207 w 1277207"/>
                <a:gd name="connsiteY4" fmla="*/ 1053594 h 1085827"/>
                <a:gd name="connsiteX5" fmla="*/ 1276796 w 1277207"/>
                <a:gd name="connsiteY5" fmla="*/ 1053860 h 1085827"/>
                <a:gd name="connsiteX6" fmla="*/ 1221019 w 1277207"/>
                <a:gd name="connsiteY6" fmla="*/ 1063791 h 1085827"/>
                <a:gd name="connsiteX7" fmla="*/ 87817 w 1277207"/>
                <a:gd name="connsiteY7" fmla="*/ 457265 h 1085827"/>
                <a:gd name="connsiteX8" fmla="*/ 0 w 1277207"/>
                <a:gd name="connsiteY8" fmla="*/ 436347 h 1085827"/>
                <a:gd name="connsiteX9" fmla="*/ 28985 w 1277207"/>
                <a:gd name="connsiteY9" fmla="*/ 376177 h 1085827"/>
                <a:gd name="connsiteX10" fmla="*/ 271973 w 1277207"/>
                <a:gd name="connsiteY10" fmla="*/ 50995 h 1085827"/>
                <a:gd name="connsiteX11" fmla="*/ 328082 w 1277207"/>
                <a:gd name="connsiteY11" fmla="*/ 0 h 1085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77207" h="1085827">
                  <a:moveTo>
                    <a:pt x="328082" y="0"/>
                  </a:moveTo>
                  <a:lnTo>
                    <a:pt x="400415" y="51658"/>
                  </a:lnTo>
                  <a:cubicBezTo>
                    <a:pt x="722565" y="332826"/>
                    <a:pt x="681455" y="977254"/>
                    <a:pt x="1221562" y="1040464"/>
                  </a:cubicBezTo>
                  <a:lnTo>
                    <a:pt x="1274604" y="1051777"/>
                  </a:lnTo>
                  <a:lnTo>
                    <a:pt x="1277207" y="1053594"/>
                  </a:lnTo>
                  <a:lnTo>
                    <a:pt x="1276796" y="1053860"/>
                  </a:lnTo>
                  <a:lnTo>
                    <a:pt x="1221019" y="1063791"/>
                  </a:lnTo>
                  <a:cubicBezTo>
                    <a:pt x="696902" y="1208748"/>
                    <a:pt x="492166" y="596325"/>
                    <a:pt x="87817" y="457265"/>
                  </a:cubicBezTo>
                  <a:lnTo>
                    <a:pt x="0" y="436347"/>
                  </a:lnTo>
                  <a:lnTo>
                    <a:pt x="28985" y="376177"/>
                  </a:lnTo>
                  <a:cubicBezTo>
                    <a:pt x="94154" y="256212"/>
                    <a:pt x="176214" y="146754"/>
                    <a:pt x="271973" y="50995"/>
                  </a:cubicBezTo>
                  <a:lnTo>
                    <a:pt x="32808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C1CD1D5-06E1-539F-B01C-C5D01224229C}"/>
                </a:ext>
              </a:extLst>
            </p:cNvPr>
            <p:cNvSpPr/>
            <p:nvPr/>
          </p:nvSpPr>
          <p:spPr bwMode="auto">
            <a:xfrm>
              <a:off x="2178406" y="2781195"/>
              <a:ext cx="1395374" cy="577621"/>
            </a:xfrm>
            <a:custGeom>
              <a:avLst/>
              <a:gdLst>
                <a:gd name="connsiteX0" fmla="*/ 1330775 w 1395374"/>
                <a:gd name="connsiteY0" fmla="*/ 0 h 577621"/>
                <a:gd name="connsiteX1" fmla="*/ 1331934 w 1395374"/>
                <a:gd name="connsiteY1" fmla="*/ 3166 h 577621"/>
                <a:gd name="connsiteX2" fmla="*/ 1395374 w 1395374"/>
                <a:gd name="connsiteY2" fmla="*/ 422781 h 577621"/>
                <a:gd name="connsiteX3" fmla="*/ 1389751 w 1395374"/>
                <a:gd name="connsiteY3" fmla="*/ 534133 h 577621"/>
                <a:gd name="connsiteX4" fmla="*/ 1323396 w 1395374"/>
                <a:gd name="connsiteY4" fmla="*/ 559949 h 577621"/>
                <a:gd name="connsiteX5" fmla="*/ 43566 w 1395374"/>
                <a:gd name="connsiteY5" fmla="*/ 393975 h 577621"/>
                <a:gd name="connsiteX6" fmla="*/ 0 w 1395374"/>
                <a:gd name="connsiteY6" fmla="*/ 422224 h 577621"/>
                <a:gd name="connsiteX7" fmla="*/ 31805 w 1395374"/>
                <a:gd name="connsiteY7" fmla="*/ 376640 h 577621"/>
                <a:gd name="connsiteX8" fmla="*/ 1279846 w 1395374"/>
                <a:gd name="connsiteY8" fmla="*/ 48150 h 577621"/>
                <a:gd name="connsiteX9" fmla="*/ 1330775 w 1395374"/>
                <a:gd name="connsiteY9" fmla="*/ 0 h 577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5374" h="577621">
                  <a:moveTo>
                    <a:pt x="1330775" y="0"/>
                  </a:moveTo>
                  <a:lnTo>
                    <a:pt x="1331934" y="3166"/>
                  </a:lnTo>
                  <a:cubicBezTo>
                    <a:pt x="1373163" y="135723"/>
                    <a:pt x="1395374" y="276658"/>
                    <a:pt x="1395374" y="422781"/>
                  </a:cubicBezTo>
                  <a:lnTo>
                    <a:pt x="1389751" y="534133"/>
                  </a:lnTo>
                  <a:lnTo>
                    <a:pt x="1323396" y="559949"/>
                  </a:lnTo>
                  <a:cubicBezTo>
                    <a:pt x="896786" y="675867"/>
                    <a:pt x="470176" y="175311"/>
                    <a:pt x="43566" y="393975"/>
                  </a:cubicBezTo>
                  <a:lnTo>
                    <a:pt x="0" y="422224"/>
                  </a:lnTo>
                  <a:lnTo>
                    <a:pt x="31805" y="376640"/>
                  </a:lnTo>
                  <a:cubicBezTo>
                    <a:pt x="344582" y="13349"/>
                    <a:pt x="928356" y="316269"/>
                    <a:pt x="1279846" y="48150"/>
                  </a:cubicBezTo>
                  <a:lnTo>
                    <a:pt x="1330775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F67C8C1-C2BD-CF93-8B34-99BEBE088A4D}"/>
                </a:ext>
              </a:extLst>
            </p:cNvPr>
            <p:cNvSpPr/>
            <p:nvPr/>
          </p:nvSpPr>
          <p:spPr bwMode="auto">
            <a:xfrm>
              <a:off x="751600" y="3119195"/>
              <a:ext cx="1421580" cy="555893"/>
            </a:xfrm>
            <a:custGeom>
              <a:avLst/>
              <a:gdLst>
                <a:gd name="connsiteX0" fmla="*/ 92094 w 1421580"/>
                <a:gd name="connsiteY0" fmla="*/ 1258 h 555893"/>
                <a:gd name="connsiteX1" fmla="*/ 1371924 w 1421580"/>
                <a:gd name="connsiteY1" fmla="*/ 119811 h 555893"/>
                <a:gd name="connsiteX2" fmla="*/ 1418122 w 1421580"/>
                <a:gd name="connsiteY2" fmla="*/ 89855 h 555893"/>
                <a:gd name="connsiteX3" fmla="*/ 1418754 w 1421580"/>
                <a:gd name="connsiteY3" fmla="*/ 89743 h 555893"/>
                <a:gd name="connsiteX4" fmla="*/ 1421580 w 1421580"/>
                <a:gd name="connsiteY4" fmla="*/ 91714 h 555893"/>
                <a:gd name="connsiteX5" fmla="*/ 1391472 w 1421580"/>
                <a:gd name="connsiteY5" fmla="*/ 134866 h 555893"/>
                <a:gd name="connsiteX6" fmla="*/ 161299 w 1421580"/>
                <a:gd name="connsiteY6" fmla="*/ 507283 h 555893"/>
                <a:gd name="connsiteX7" fmla="*/ 82288 w 1421580"/>
                <a:gd name="connsiteY7" fmla="*/ 555893 h 555893"/>
                <a:gd name="connsiteX8" fmla="*/ 63440 w 1421580"/>
                <a:gd name="connsiteY8" fmla="*/ 504396 h 555893"/>
                <a:gd name="connsiteX9" fmla="*/ 0 w 1421580"/>
                <a:gd name="connsiteY9" fmla="*/ 84781 h 555893"/>
                <a:gd name="connsiteX10" fmla="*/ 3471 w 1421580"/>
                <a:gd name="connsiteY10" fmla="*/ 16035 h 555893"/>
                <a:gd name="connsiteX11" fmla="*/ 92094 w 1421580"/>
                <a:gd name="connsiteY11" fmla="*/ 1258 h 555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1580" h="555893">
                  <a:moveTo>
                    <a:pt x="92094" y="1258"/>
                  </a:moveTo>
                  <a:cubicBezTo>
                    <a:pt x="518704" y="-27721"/>
                    <a:pt x="945314" y="457028"/>
                    <a:pt x="1371924" y="119811"/>
                  </a:cubicBezTo>
                  <a:lnTo>
                    <a:pt x="1418122" y="89855"/>
                  </a:lnTo>
                  <a:lnTo>
                    <a:pt x="1418754" y="89743"/>
                  </a:lnTo>
                  <a:lnTo>
                    <a:pt x="1421580" y="91714"/>
                  </a:lnTo>
                  <a:lnTo>
                    <a:pt x="1391472" y="134866"/>
                  </a:lnTo>
                  <a:cubicBezTo>
                    <a:pt x="1123366" y="607973"/>
                    <a:pt x="545547" y="319695"/>
                    <a:pt x="161299" y="507283"/>
                  </a:cubicBezTo>
                  <a:lnTo>
                    <a:pt x="82288" y="555893"/>
                  </a:lnTo>
                  <a:lnTo>
                    <a:pt x="63440" y="504396"/>
                  </a:lnTo>
                  <a:cubicBezTo>
                    <a:pt x="22211" y="371840"/>
                    <a:pt x="0" y="230904"/>
                    <a:pt x="0" y="84781"/>
                  </a:cubicBezTo>
                  <a:lnTo>
                    <a:pt x="3471" y="16035"/>
                  </a:lnTo>
                  <a:lnTo>
                    <a:pt x="92094" y="1258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B99D61D-CE5B-BEC8-0333-D38297612343}"/>
                </a:ext>
              </a:extLst>
            </p:cNvPr>
            <p:cNvSpPr/>
            <p:nvPr/>
          </p:nvSpPr>
          <p:spPr bwMode="auto">
            <a:xfrm>
              <a:off x="2176967" y="3196943"/>
              <a:ext cx="1238999" cy="1074820"/>
            </a:xfrm>
            <a:custGeom>
              <a:avLst/>
              <a:gdLst>
                <a:gd name="connsiteX0" fmla="*/ 52496 w 1238999"/>
                <a:gd name="connsiteY0" fmla="*/ 1470 h 1074820"/>
                <a:gd name="connsiteX1" fmla="*/ 1167271 w 1238999"/>
                <a:gd name="connsiteY1" fmla="*/ 651689 h 1074820"/>
                <a:gd name="connsiteX2" fmla="*/ 1238999 w 1238999"/>
                <a:gd name="connsiteY2" fmla="*/ 653700 h 1074820"/>
                <a:gd name="connsiteX3" fmla="*/ 1226503 w 1238999"/>
                <a:gd name="connsiteY3" fmla="*/ 679641 h 1074820"/>
                <a:gd name="connsiteX4" fmla="*/ 983515 w 1238999"/>
                <a:gd name="connsiteY4" fmla="*/ 1004823 h 1074820"/>
                <a:gd name="connsiteX5" fmla="*/ 906499 w 1238999"/>
                <a:gd name="connsiteY5" fmla="*/ 1074820 h 1074820"/>
                <a:gd name="connsiteX6" fmla="*/ 839890 w 1238999"/>
                <a:gd name="connsiteY6" fmla="*/ 1045523 h 1074820"/>
                <a:gd name="connsiteX7" fmla="*/ 52274 w 1238999"/>
                <a:gd name="connsiteY7" fmla="*/ 23185 h 1074820"/>
                <a:gd name="connsiteX8" fmla="*/ 918 w 1238999"/>
                <a:gd name="connsiteY8" fmla="*/ 12232 h 1074820"/>
                <a:gd name="connsiteX9" fmla="*/ 0 w 1238999"/>
                <a:gd name="connsiteY9" fmla="*/ 10817 h 1074820"/>
                <a:gd name="connsiteX10" fmla="*/ 52496 w 1238999"/>
                <a:gd name="connsiteY10" fmla="*/ 1470 h 1074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8999" h="1074820">
                  <a:moveTo>
                    <a:pt x="52496" y="1470"/>
                  </a:moveTo>
                  <a:cubicBezTo>
                    <a:pt x="530548" y="-34250"/>
                    <a:pt x="729142" y="592737"/>
                    <a:pt x="1167271" y="651689"/>
                  </a:cubicBezTo>
                  <a:lnTo>
                    <a:pt x="1238999" y="653700"/>
                  </a:lnTo>
                  <a:lnTo>
                    <a:pt x="1226503" y="679641"/>
                  </a:lnTo>
                  <a:cubicBezTo>
                    <a:pt x="1161334" y="799606"/>
                    <a:pt x="1079274" y="909064"/>
                    <a:pt x="983515" y="1004823"/>
                  </a:cubicBezTo>
                  <a:lnTo>
                    <a:pt x="906499" y="1074820"/>
                  </a:lnTo>
                  <a:lnTo>
                    <a:pt x="839890" y="1045523"/>
                  </a:lnTo>
                  <a:cubicBezTo>
                    <a:pt x="456264" y="825831"/>
                    <a:pt x="508552" y="170225"/>
                    <a:pt x="52274" y="23185"/>
                  </a:cubicBezTo>
                  <a:lnTo>
                    <a:pt x="918" y="12232"/>
                  </a:lnTo>
                  <a:lnTo>
                    <a:pt x="0" y="10817"/>
                  </a:lnTo>
                  <a:lnTo>
                    <a:pt x="52496" y="147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64F6357-9DF4-E9D9-4FC8-23948DBD329D}"/>
                </a:ext>
              </a:extLst>
            </p:cNvPr>
            <p:cNvSpPr/>
            <p:nvPr/>
          </p:nvSpPr>
          <p:spPr bwMode="auto">
            <a:xfrm>
              <a:off x="1122428" y="3211690"/>
              <a:ext cx="1083661" cy="1265540"/>
            </a:xfrm>
            <a:custGeom>
              <a:avLst/>
              <a:gdLst>
                <a:gd name="connsiteX0" fmla="*/ 1051873 w 1083661"/>
                <a:gd name="connsiteY0" fmla="*/ 0 h 1265540"/>
                <a:gd name="connsiteX1" fmla="*/ 1053199 w 1083661"/>
                <a:gd name="connsiteY1" fmla="*/ 925 h 1265540"/>
                <a:gd name="connsiteX2" fmla="*/ 1061625 w 1083661"/>
                <a:gd name="connsiteY2" fmla="*/ 48252 h 1265540"/>
                <a:gd name="connsiteX3" fmla="*/ 455099 w 1083661"/>
                <a:gd name="connsiteY3" fmla="*/ 1181454 h 1265540"/>
                <a:gd name="connsiteX4" fmla="*/ 435070 w 1083661"/>
                <a:gd name="connsiteY4" fmla="*/ 1265540 h 1265540"/>
                <a:gd name="connsiteX5" fmla="*/ 367654 w 1083661"/>
                <a:gd name="connsiteY5" fmla="*/ 1233064 h 1265540"/>
                <a:gd name="connsiteX6" fmla="*/ 42472 w 1083661"/>
                <a:gd name="connsiteY6" fmla="*/ 990076 h 1265540"/>
                <a:gd name="connsiteX7" fmla="*/ 0 w 1083661"/>
                <a:gd name="connsiteY7" fmla="*/ 943345 h 1265540"/>
                <a:gd name="connsiteX8" fmla="*/ 52760 w 1083661"/>
                <a:gd name="connsiteY8" fmla="*/ 869470 h 1265540"/>
                <a:gd name="connsiteX9" fmla="*/ 1041566 w 1083661"/>
                <a:gd name="connsiteY9" fmla="*/ 48323 h 1265540"/>
                <a:gd name="connsiteX10" fmla="*/ 1051873 w 1083661"/>
                <a:gd name="connsiteY10" fmla="*/ 0 h 126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3661" h="1265540">
                  <a:moveTo>
                    <a:pt x="1051873" y="0"/>
                  </a:moveTo>
                  <a:lnTo>
                    <a:pt x="1053199" y="925"/>
                  </a:lnTo>
                  <a:lnTo>
                    <a:pt x="1061625" y="48252"/>
                  </a:lnTo>
                  <a:cubicBezTo>
                    <a:pt x="1206581" y="572369"/>
                    <a:pt x="594159" y="777105"/>
                    <a:pt x="455099" y="1181454"/>
                  </a:cubicBezTo>
                  <a:lnTo>
                    <a:pt x="435070" y="1265540"/>
                  </a:lnTo>
                  <a:lnTo>
                    <a:pt x="367654" y="1233064"/>
                  </a:lnTo>
                  <a:cubicBezTo>
                    <a:pt x="247689" y="1167895"/>
                    <a:pt x="138231" y="1085835"/>
                    <a:pt x="42472" y="990076"/>
                  </a:cubicBezTo>
                  <a:lnTo>
                    <a:pt x="0" y="943345"/>
                  </a:lnTo>
                  <a:lnTo>
                    <a:pt x="52760" y="869470"/>
                  </a:lnTo>
                  <a:cubicBezTo>
                    <a:pt x="333927" y="547320"/>
                    <a:pt x="978355" y="588430"/>
                    <a:pt x="1041566" y="48323"/>
                  </a:cubicBezTo>
                  <a:lnTo>
                    <a:pt x="105187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F9982A9-05DA-1A4D-E129-341FE25F5B32}"/>
                </a:ext>
              </a:extLst>
            </p:cNvPr>
            <p:cNvSpPr/>
            <p:nvPr/>
          </p:nvSpPr>
          <p:spPr bwMode="auto">
            <a:xfrm>
              <a:off x="2084229" y="3218335"/>
              <a:ext cx="514773" cy="1396730"/>
            </a:xfrm>
            <a:custGeom>
              <a:avLst/>
              <a:gdLst>
                <a:gd name="connsiteX0" fmla="*/ 99596 w 514773"/>
                <a:gd name="connsiteY0" fmla="*/ 0 h 1396730"/>
                <a:gd name="connsiteX1" fmla="*/ 134461 w 514773"/>
                <a:gd name="connsiteY1" fmla="*/ 24326 h 1396730"/>
                <a:gd name="connsiteX2" fmla="*/ 462952 w 514773"/>
                <a:gd name="connsiteY2" fmla="*/ 1272368 h 1396730"/>
                <a:gd name="connsiteX3" fmla="*/ 514773 w 514773"/>
                <a:gd name="connsiteY3" fmla="*/ 1327179 h 1396730"/>
                <a:gd name="connsiteX4" fmla="*/ 498077 w 514773"/>
                <a:gd name="connsiteY4" fmla="*/ 1333290 h 1396730"/>
                <a:gd name="connsiteX5" fmla="*/ 78462 w 514773"/>
                <a:gd name="connsiteY5" fmla="*/ 1396730 h 1396730"/>
                <a:gd name="connsiteX6" fmla="*/ 15016 w 514773"/>
                <a:gd name="connsiteY6" fmla="*/ 1393527 h 1396730"/>
                <a:gd name="connsiteX7" fmla="*/ 1257 w 514773"/>
                <a:gd name="connsiteY7" fmla="*/ 1311004 h 1396730"/>
                <a:gd name="connsiteX8" fmla="*/ 119810 w 514773"/>
                <a:gd name="connsiteY8" fmla="*/ 31174 h 1396730"/>
                <a:gd name="connsiteX9" fmla="*/ 99596 w 514773"/>
                <a:gd name="connsiteY9" fmla="*/ 0 h 139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4773" h="1396730">
                  <a:moveTo>
                    <a:pt x="99596" y="0"/>
                  </a:moveTo>
                  <a:lnTo>
                    <a:pt x="134461" y="24326"/>
                  </a:lnTo>
                  <a:cubicBezTo>
                    <a:pt x="497752" y="337103"/>
                    <a:pt x="194833" y="920878"/>
                    <a:pt x="462952" y="1272368"/>
                  </a:cubicBezTo>
                  <a:lnTo>
                    <a:pt x="514773" y="1327179"/>
                  </a:lnTo>
                  <a:lnTo>
                    <a:pt x="498077" y="1333290"/>
                  </a:lnTo>
                  <a:cubicBezTo>
                    <a:pt x="365520" y="1374520"/>
                    <a:pt x="224585" y="1396730"/>
                    <a:pt x="78462" y="1396730"/>
                  </a:cubicBezTo>
                  <a:lnTo>
                    <a:pt x="15016" y="1393527"/>
                  </a:lnTo>
                  <a:lnTo>
                    <a:pt x="1257" y="1311004"/>
                  </a:lnTo>
                  <a:cubicBezTo>
                    <a:pt x="-27722" y="884394"/>
                    <a:pt x="457027" y="457784"/>
                    <a:pt x="119810" y="31174"/>
                  </a:cubicBezTo>
                  <a:lnTo>
                    <a:pt x="99596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1E990A-D8D2-34A3-E3E3-18602B773412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円型ねじれ背景</a:t>
            </a:r>
          </a:p>
        </p:txBody>
      </p:sp>
    </p:spTree>
    <p:extLst>
      <p:ext uri="{BB962C8B-B14F-4D97-AF65-F5344CB8AC3E}">
        <p14:creationId xmlns:p14="http://schemas.microsoft.com/office/powerpoint/2010/main" val="1656482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B7E9F33F-3AC7-BD5A-5076-2B93573E8803}"/>
              </a:ext>
            </a:extLst>
          </p:cNvPr>
          <p:cNvGrpSpPr/>
          <p:nvPr/>
        </p:nvGrpSpPr>
        <p:grpSpPr>
          <a:xfrm>
            <a:off x="3697506" y="3879050"/>
            <a:ext cx="2519227" cy="2519227"/>
            <a:chOff x="77716" y="1539437"/>
            <a:chExt cx="2709832" cy="2709832"/>
          </a:xfrm>
          <a:solidFill>
            <a:srgbClr val="FFC000"/>
          </a:solidFill>
        </p:grpSpPr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5E30EC66-16D9-5FFD-90ED-90A52831F0AD}"/>
                </a:ext>
              </a:extLst>
            </p:cNvPr>
            <p:cNvSpPr/>
            <p:nvPr/>
          </p:nvSpPr>
          <p:spPr bwMode="auto">
            <a:xfrm>
              <a:off x="1354990" y="1542750"/>
              <a:ext cx="1083135" cy="1352021"/>
            </a:xfrm>
            <a:custGeom>
              <a:avLst/>
              <a:gdLst>
                <a:gd name="connsiteX0" fmla="*/ 143256 w 1083135"/>
                <a:gd name="connsiteY0" fmla="*/ 0 h 1352021"/>
                <a:gd name="connsiteX1" fmla="*/ 216175 w 1083135"/>
                <a:gd name="connsiteY1" fmla="*/ 3682 h 1352021"/>
                <a:gd name="connsiteX2" fmla="*/ 1035713 w 1083135"/>
                <a:gd name="connsiteY2" fmla="*/ 393533 h 1352021"/>
                <a:gd name="connsiteX3" fmla="*/ 1083135 w 1083135"/>
                <a:gd name="connsiteY3" fmla="*/ 445711 h 1352021"/>
                <a:gd name="connsiteX4" fmla="*/ 1052235 w 1083135"/>
                <a:gd name="connsiteY4" fmla="*/ 465443 h 1352021"/>
                <a:gd name="connsiteX5" fmla="*/ 718477 w 1083135"/>
                <a:gd name="connsiteY5" fmla="*/ 712250 h 1352021"/>
                <a:gd name="connsiteX6" fmla="*/ 293835 w 1083135"/>
                <a:gd name="connsiteY6" fmla="*/ 1136892 h 1352021"/>
                <a:gd name="connsiteX7" fmla="*/ 81514 w 1083135"/>
                <a:gd name="connsiteY7" fmla="*/ 1349213 h 1352021"/>
                <a:gd name="connsiteX8" fmla="*/ 70132 w 1083135"/>
                <a:gd name="connsiteY8" fmla="*/ 1352021 h 1352021"/>
                <a:gd name="connsiteX9" fmla="*/ 70049 w 1083135"/>
                <a:gd name="connsiteY9" fmla="*/ 1351686 h 1352021"/>
                <a:gd name="connsiteX10" fmla="*/ 74492 w 1083135"/>
                <a:gd name="connsiteY10" fmla="*/ 1344334 h 1352021"/>
                <a:gd name="connsiteX11" fmla="*/ 74492 w 1083135"/>
                <a:gd name="connsiteY11" fmla="*/ 1044067 h 1352021"/>
                <a:gd name="connsiteX12" fmla="*/ 74492 w 1083135"/>
                <a:gd name="connsiteY12" fmla="*/ 443533 h 1352021"/>
                <a:gd name="connsiteX13" fmla="*/ 135975 w 1083135"/>
                <a:gd name="connsiteY13" fmla="*/ 33011 h 1352021"/>
                <a:gd name="connsiteX14" fmla="*/ 143256 w 1083135"/>
                <a:gd name="connsiteY14" fmla="*/ 0 h 135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135" h="1352021">
                  <a:moveTo>
                    <a:pt x="143256" y="0"/>
                  </a:moveTo>
                  <a:lnTo>
                    <a:pt x="216175" y="3682"/>
                  </a:lnTo>
                  <a:cubicBezTo>
                    <a:pt x="535013" y="36062"/>
                    <a:pt x="821170" y="178990"/>
                    <a:pt x="1035713" y="393533"/>
                  </a:cubicBezTo>
                  <a:lnTo>
                    <a:pt x="1083135" y="445711"/>
                  </a:lnTo>
                  <a:lnTo>
                    <a:pt x="1052235" y="465443"/>
                  </a:lnTo>
                  <a:cubicBezTo>
                    <a:pt x="918333" y="525062"/>
                    <a:pt x="690503" y="490754"/>
                    <a:pt x="718477" y="712250"/>
                  </a:cubicBezTo>
                  <a:cubicBezTo>
                    <a:pt x="759398" y="1036266"/>
                    <a:pt x="252913" y="812876"/>
                    <a:pt x="293835" y="1136892"/>
                  </a:cubicBezTo>
                  <a:cubicBezTo>
                    <a:pt x="314295" y="1298900"/>
                    <a:pt x="197905" y="1324056"/>
                    <a:pt x="81514" y="1349213"/>
                  </a:cubicBezTo>
                  <a:lnTo>
                    <a:pt x="70132" y="1352021"/>
                  </a:lnTo>
                  <a:lnTo>
                    <a:pt x="70049" y="1351686"/>
                  </a:lnTo>
                  <a:lnTo>
                    <a:pt x="74492" y="1344334"/>
                  </a:lnTo>
                  <a:cubicBezTo>
                    <a:pt x="139005" y="1244245"/>
                    <a:pt x="203517" y="1144156"/>
                    <a:pt x="74492" y="1044067"/>
                  </a:cubicBezTo>
                  <a:cubicBezTo>
                    <a:pt x="-183557" y="843889"/>
                    <a:pt x="332542" y="643711"/>
                    <a:pt x="74492" y="443533"/>
                  </a:cubicBezTo>
                  <a:cubicBezTo>
                    <a:pt x="-101909" y="306692"/>
                    <a:pt x="83450" y="169851"/>
                    <a:pt x="135975" y="33011"/>
                  </a:cubicBezTo>
                  <a:lnTo>
                    <a:pt x="143256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542DAEB4-FAE0-A888-F15F-BF05E4BE6BA8}"/>
                </a:ext>
              </a:extLst>
            </p:cNvPr>
            <p:cNvSpPr/>
            <p:nvPr/>
          </p:nvSpPr>
          <p:spPr bwMode="auto">
            <a:xfrm>
              <a:off x="81558" y="1886295"/>
              <a:ext cx="1343480" cy="1068570"/>
            </a:xfrm>
            <a:custGeom>
              <a:avLst/>
              <a:gdLst>
                <a:gd name="connsiteX0" fmla="*/ 448003 w 1343480"/>
                <a:gd name="connsiteY0" fmla="*/ 0 h 1068570"/>
                <a:gd name="connsiteX1" fmla="*/ 452039 w 1343480"/>
                <a:gd name="connsiteY1" fmla="*/ 6320 h 1068570"/>
                <a:gd name="connsiteX2" fmla="*/ 698846 w 1343480"/>
                <a:gd name="connsiteY2" fmla="*/ 340078 h 1068570"/>
                <a:gd name="connsiteX3" fmla="*/ 1123488 w 1343480"/>
                <a:gd name="connsiteY3" fmla="*/ 764720 h 1068570"/>
                <a:gd name="connsiteX4" fmla="*/ 1335809 w 1343480"/>
                <a:gd name="connsiteY4" fmla="*/ 977041 h 1068570"/>
                <a:gd name="connsiteX5" fmla="*/ 1343480 w 1343480"/>
                <a:gd name="connsiteY5" fmla="*/ 1008140 h 1068570"/>
                <a:gd name="connsiteX6" fmla="*/ 1343228 w 1343480"/>
                <a:gd name="connsiteY6" fmla="*/ 1008557 h 1068570"/>
                <a:gd name="connsiteX7" fmla="*/ 1339595 w 1343480"/>
                <a:gd name="connsiteY7" fmla="*/ 1009453 h 1068570"/>
                <a:gd name="connsiteX8" fmla="*/ 1314151 w 1343480"/>
                <a:gd name="connsiteY8" fmla="*/ 994078 h 1068570"/>
                <a:gd name="connsiteX9" fmla="*/ 1013884 w 1343480"/>
                <a:gd name="connsiteY9" fmla="*/ 994078 h 1068570"/>
                <a:gd name="connsiteX10" fmla="*/ 413349 w 1343480"/>
                <a:gd name="connsiteY10" fmla="*/ 994078 h 1068570"/>
                <a:gd name="connsiteX11" fmla="*/ 2827 w 1343480"/>
                <a:gd name="connsiteY11" fmla="*/ 932595 h 1068570"/>
                <a:gd name="connsiteX12" fmla="*/ 0 w 1343480"/>
                <a:gd name="connsiteY12" fmla="*/ 931972 h 1068570"/>
                <a:gd name="connsiteX13" fmla="*/ 3153 w 1343480"/>
                <a:gd name="connsiteY13" fmla="*/ 869525 h 1068570"/>
                <a:gd name="connsiteX14" fmla="*/ 393004 w 1343480"/>
                <a:gd name="connsiteY14" fmla="*/ 49987 h 1068570"/>
                <a:gd name="connsiteX15" fmla="*/ 448003 w 1343480"/>
                <a:gd name="connsiteY15" fmla="*/ 0 h 106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43480" h="1068570">
                  <a:moveTo>
                    <a:pt x="448003" y="0"/>
                  </a:moveTo>
                  <a:lnTo>
                    <a:pt x="452039" y="6320"/>
                  </a:lnTo>
                  <a:cubicBezTo>
                    <a:pt x="511658" y="140222"/>
                    <a:pt x="477351" y="368051"/>
                    <a:pt x="698846" y="340078"/>
                  </a:cubicBezTo>
                  <a:cubicBezTo>
                    <a:pt x="1022862" y="299157"/>
                    <a:pt x="799472" y="805642"/>
                    <a:pt x="1123488" y="764720"/>
                  </a:cubicBezTo>
                  <a:cubicBezTo>
                    <a:pt x="1285496" y="744260"/>
                    <a:pt x="1310652" y="860651"/>
                    <a:pt x="1335809" y="977041"/>
                  </a:cubicBezTo>
                  <a:lnTo>
                    <a:pt x="1343480" y="1008140"/>
                  </a:lnTo>
                  <a:lnTo>
                    <a:pt x="1343228" y="1008557"/>
                  </a:lnTo>
                  <a:lnTo>
                    <a:pt x="1339595" y="1009453"/>
                  </a:lnTo>
                  <a:lnTo>
                    <a:pt x="1314151" y="994078"/>
                  </a:lnTo>
                  <a:cubicBezTo>
                    <a:pt x="1214061" y="929566"/>
                    <a:pt x="1113972" y="865054"/>
                    <a:pt x="1013884" y="994078"/>
                  </a:cubicBezTo>
                  <a:cubicBezTo>
                    <a:pt x="813705" y="1252128"/>
                    <a:pt x="613527" y="736029"/>
                    <a:pt x="413349" y="994078"/>
                  </a:cubicBezTo>
                  <a:cubicBezTo>
                    <a:pt x="276508" y="1170479"/>
                    <a:pt x="139667" y="985120"/>
                    <a:pt x="2827" y="932595"/>
                  </a:cubicBezTo>
                  <a:lnTo>
                    <a:pt x="0" y="931972"/>
                  </a:lnTo>
                  <a:lnTo>
                    <a:pt x="3153" y="869525"/>
                  </a:lnTo>
                  <a:cubicBezTo>
                    <a:pt x="35533" y="550687"/>
                    <a:pt x="178461" y="264530"/>
                    <a:pt x="393004" y="49987"/>
                  </a:cubicBezTo>
                  <a:lnTo>
                    <a:pt x="448003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13E91379-172F-1BDD-0B6D-9FEC5E9E1C1C}"/>
                </a:ext>
              </a:extLst>
            </p:cNvPr>
            <p:cNvSpPr/>
            <p:nvPr/>
          </p:nvSpPr>
          <p:spPr bwMode="auto">
            <a:xfrm>
              <a:off x="1426100" y="2805880"/>
              <a:ext cx="1358433" cy="1088592"/>
            </a:xfrm>
            <a:custGeom>
              <a:avLst/>
              <a:gdLst>
                <a:gd name="connsiteX0" fmla="*/ 382476 w 1358433"/>
                <a:gd name="connsiteY0" fmla="*/ 783 h 1088592"/>
                <a:gd name="connsiteX1" fmla="*/ 870410 w 1358433"/>
                <a:gd name="connsiteY1" fmla="*/ 74493 h 1088592"/>
                <a:gd name="connsiteX2" fmla="*/ 1358345 w 1358433"/>
                <a:gd name="connsiteY2" fmla="*/ 148204 h 1088592"/>
                <a:gd name="connsiteX3" fmla="*/ 1358433 w 1358433"/>
                <a:gd name="connsiteY3" fmla="*/ 148180 h 1088592"/>
                <a:gd name="connsiteX4" fmla="*/ 1354453 w 1358433"/>
                <a:gd name="connsiteY4" fmla="*/ 227004 h 1088592"/>
                <a:gd name="connsiteX5" fmla="*/ 964602 w 1358433"/>
                <a:gd name="connsiteY5" fmla="*/ 1046542 h 1088592"/>
                <a:gd name="connsiteX6" fmla="*/ 918335 w 1358433"/>
                <a:gd name="connsiteY6" fmla="*/ 1088592 h 1088592"/>
                <a:gd name="connsiteX7" fmla="*/ 895393 w 1358433"/>
                <a:gd name="connsiteY7" fmla="*/ 1064220 h 1088592"/>
                <a:gd name="connsiteX8" fmla="*/ 628230 w 1358433"/>
                <a:gd name="connsiteY8" fmla="*/ 694419 h 1088592"/>
                <a:gd name="connsiteX9" fmla="*/ 203588 w 1358433"/>
                <a:gd name="connsiteY9" fmla="*/ 269777 h 1088592"/>
                <a:gd name="connsiteX10" fmla="*/ 12273 w 1358433"/>
                <a:gd name="connsiteY10" fmla="*/ 142611 h 1088592"/>
                <a:gd name="connsiteX11" fmla="*/ 0 w 1358433"/>
                <a:gd name="connsiteY11" fmla="*/ 92858 h 1088592"/>
                <a:gd name="connsiteX12" fmla="*/ 44675 w 1358433"/>
                <a:gd name="connsiteY12" fmla="*/ 119854 h 1088592"/>
                <a:gd name="connsiteX13" fmla="*/ 269876 w 1358433"/>
                <a:gd name="connsiteY13" fmla="*/ 74493 h 1088592"/>
                <a:gd name="connsiteX14" fmla="*/ 382476 w 1358433"/>
                <a:gd name="connsiteY14" fmla="*/ 783 h 108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58433" h="1088592">
                  <a:moveTo>
                    <a:pt x="382476" y="783"/>
                  </a:moveTo>
                  <a:cubicBezTo>
                    <a:pt x="545121" y="-17235"/>
                    <a:pt x="707766" y="284159"/>
                    <a:pt x="870410" y="74493"/>
                  </a:cubicBezTo>
                  <a:cubicBezTo>
                    <a:pt x="1033056" y="-135172"/>
                    <a:pt x="1195700" y="166222"/>
                    <a:pt x="1358345" y="148204"/>
                  </a:cubicBezTo>
                  <a:lnTo>
                    <a:pt x="1358433" y="148180"/>
                  </a:lnTo>
                  <a:lnTo>
                    <a:pt x="1354453" y="227004"/>
                  </a:lnTo>
                  <a:cubicBezTo>
                    <a:pt x="1322073" y="545842"/>
                    <a:pt x="1179145" y="832000"/>
                    <a:pt x="964602" y="1046542"/>
                  </a:cubicBezTo>
                  <a:lnTo>
                    <a:pt x="918335" y="1088592"/>
                  </a:lnTo>
                  <a:lnTo>
                    <a:pt x="895393" y="1064220"/>
                  </a:lnTo>
                  <a:cubicBezTo>
                    <a:pt x="806339" y="940954"/>
                    <a:pt x="871243" y="663729"/>
                    <a:pt x="628230" y="694419"/>
                  </a:cubicBezTo>
                  <a:cubicBezTo>
                    <a:pt x="304215" y="735341"/>
                    <a:pt x="527604" y="228856"/>
                    <a:pt x="203588" y="269777"/>
                  </a:cubicBezTo>
                  <a:cubicBezTo>
                    <a:pt x="82082" y="285123"/>
                    <a:pt x="37555" y="223490"/>
                    <a:pt x="12273" y="142611"/>
                  </a:cubicBezTo>
                  <a:lnTo>
                    <a:pt x="0" y="92858"/>
                  </a:lnTo>
                  <a:lnTo>
                    <a:pt x="44675" y="119854"/>
                  </a:lnTo>
                  <a:cubicBezTo>
                    <a:pt x="119742" y="159166"/>
                    <a:pt x="194809" y="171262"/>
                    <a:pt x="269876" y="74493"/>
                  </a:cubicBezTo>
                  <a:cubicBezTo>
                    <a:pt x="307409" y="26109"/>
                    <a:pt x="344943" y="4941"/>
                    <a:pt x="382476" y="783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DF676C8E-423A-3C5A-41BF-33C837F1ABF4}"/>
                </a:ext>
              </a:extLst>
            </p:cNvPr>
            <p:cNvSpPr/>
            <p:nvPr/>
          </p:nvSpPr>
          <p:spPr bwMode="auto">
            <a:xfrm>
              <a:off x="426302" y="2895748"/>
              <a:ext cx="1077672" cy="1349686"/>
            </a:xfrm>
            <a:custGeom>
              <a:avLst/>
              <a:gdLst>
                <a:gd name="connsiteX0" fmla="*/ 994851 w 1077672"/>
                <a:gd name="connsiteY0" fmla="*/ 0 h 1349686"/>
                <a:gd name="connsiteX1" fmla="*/ 997116 w 1077672"/>
                <a:gd name="connsiteY1" fmla="*/ 1369 h 1349686"/>
                <a:gd name="connsiteX2" fmla="*/ 957819 w 1077672"/>
                <a:gd name="connsiteY2" fmla="*/ 66402 h 1349686"/>
                <a:gd name="connsiteX3" fmla="*/ 1003179 w 1077672"/>
                <a:gd name="connsiteY3" fmla="*/ 291603 h 1349686"/>
                <a:gd name="connsiteX4" fmla="*/ 1003179 w 1077672"/>
                <a:gd name="connsiteY4" fmla="*/ 892137 h 1349686"/>
                <a:gd name="connsiteX5" fmla="*/ 930603 w 1077672"/>
                <a:gd name="connsiteY5" fmla="*/ 1342538 h 1349686"/>
                <a:gd name="connsiteX6" fmla="*/ 930387 w 1077672"/>
                <a:gd name="connsiteY6" fmla="*/ 1349686 h 1349686"/>
                <a:gd name="connsiteX7" fmla="*/ 867798 w 1077672"/>
                <a:gd name="connsiteY7" fmla="*/ 1346525 h 1349686"/>
                <a:gd name="connsiteX8" fmla="*/ 48260 w 1077672"/>
                <a:gd name="connsiteY8" fmla="*/ 956674 h 1349686"/>
                <a:gd name="connsiteX9" fmla="*/ 0 w 1077672"/>
                <a:gd name="connsiteY9" fmla="*/ 903575 h 1349686"/>
                <a:gd name="connsiteX10" fmla="*/ 3437 w 1077672"/>
                <a:gd name="connsiteY10" fmla="*/ 900339 h 1349686"/>
                <a:gd name="connsiteX11" fmla="*/ 373238 w 1077672"/>
                <a:gd name="connsiteY11" fmla="*/ 633177 h 1349686"/>
                <a:gd name="connsiteX12" fmla="*/ 797880 w 1077672"/>
                <a:gd name="connsiteY12" fmla="*/ 208535 h 1349686"/>
                <a:gd name="connsiteX13" fmla="*/ 925046 w 1077672"/>
                <a:gd name="connsiteY13" fmla="*/ 17219 h 1349686"/>
                <a:gd name="connsiteX14" fmla="*/ 994851 w 1077672"/>
                <a:gd name="connsiteY14" fmla="*/ 0 h 134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7672" h="1349686">
                  <a:moveTo>
                    <a:pt x="994851" y="0"/>
                  </a:moveTo>
                  <a:lnTo>
                    <a:pt x="997116" y="1369"/>
                  </a:lnTo>
                  <a:lnTo>
                    <a:pt x="957819" y="66402"/>
                  </a:lnTo>
                  <a:cubicBezTo>
                    <a:pt x="918507" y="141469"/>
                    <a:pt x="906411" y="216536"/>
                    <a:pt x="1003179" y="291603"/>
                  </a:cubicBezTo>
                  <a:cubicBezTo>
                    <a:pt x="1261229" y="491781"/>
                    <a:pt x="745130" y="691959"/>
                    <a:pt x="1003179" y="892137"/>
                  </a:cubicBezTo>
                  <a:cubicBezTo>
                    <a:pt x="1196716" y="1042271"/>
                    <a:pt x="954795" y="1192405"/>
                    <a:pt x="930603" y="1342538"/>
                  </a:cubicBezTo>
                  <a:lnTo>
                    <a:pt x="930387" y="1349686"/>
                  </a:lnTo>
                  <a:lnTo>
                    <a:pt x="867798" y="1346525"/>
                  </a:lnTo>
                  <a:cubicBezTo>
                    <a:pt x="548960" y="1314145"/>
                    <a:pt x="262803" y="1171217"/>
                    <a:pt x="48260" y="956674"/>
                  </a:cubicBezTo>
                  <a:lnTo>
                    <a:pt x="0" y="903575"/>
                  </a:lnTo>
                  <a:lnTo>
                    <a:pt x="3437" y="900339"/>
                  </a:lnTo>
                  <a:cubicBezTo>
                    <a:pt x="126703" y="811285"/>
                    <a:pt x="403928" y="876189"/>
                    <a:pt x="373238" y="633177"/>
                  </a:cubicBezTo>
                  <a:cubicBezTo>
                    <a:pt x="332316" y="309161"/>
                    <a:pt x="838801" y="532551"/>
                    <a:pt x="797880" y="208535"/>
                  </a:cubicBezTo>
                  <a:cubicBezTo>
                    <a:pt x="782535" y="87029"/>
                    <a:pt x="844168" y="42502"/>
                    <a:pt x="925046" y="17219"/>
                  </a:cubicBezTo>
                  <a:lnTo>
                    <a:pt x="994851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D583902-5CEA-3CE8-584A-7A52C56E9B87}"/>
                </a:ext>
              </a:extLst>
            </p:cNvPr>
            <p:cNvSpPr/>
            <p:nvPr/>
          </p:nvSpPr>
          <p:spPr bwMode="auto">
            <a:xfrm>
              <a:off x="529562" y="1539437"/>
              <a:ext cx="974413" cy="1354999"/>
            </a:xfrm>
            <a:custGeom>
              <a:avLst/>
              <a:gdLst>
                <a:gd name="connsiteX0" fmla="*/ 903071 w 974413"/>
                <a:gd name="connsiteY0" fmla="*/ 0 h 1354999"/>
                <a:gd name="connsiteX1" fmla="*/ 968684 w 974413"/>
                <a:gd name="connsiteY1" fmla="*/ 3313 h 1354999"/>
                <a:gd name="connsiteX2" fmla="*/ 961403 w 974413"/>
                <a:gd name="connsiteY2" fmla="*/ 36324 h 1354999"/>
                <a:gd name="connsiteX3" fmla="*/ 899920 w 974413"/>
                <a:gd name="connsiteY3" fmla="*/ 446846 h 1354999"/>
                <a:gd name="connsiteX4" fmla="*/ 899920 w 974413"/>
                <a:gd name="connsiteY4" fmla="*/ 1047380 h 1354999"/>
                <a:gd name="connsiteX5" fmla="*/ 899920 w 974413"/>
                <a:gd name="connsiteY5" fmla="*/ 1347647 h 1354999"/>
                <a:gd name="connsiteX6" fmla="*/ 895477 w 974413"/>
                <a:gd name="connsiteY6" fmla="*/ 1354999 h 1354999"/>
                <a:gd name="connsiteX7" fmla="*/ 887806 w 974413"/>
                <a:gd name="connsiteY7" fmla="*/ 1323900 h 1354999"/>
                <a:gd name="connsiteX8" fmla="*/ 675485 w 974413"/>
                <a:gd name="connsiteY8" fmla="*/ 1111579 h 1354999"/>
                <a:gd name="connsiteX9" fmla="*/ 250843 w 974413"/>
                <a:gd name="connsiteY9" fmla="*/ 686937 h 1354999"/>
                <a:gd name="connsiteX10" fmla="*/ 4036 w 974413"/>
                <a:gd name="connsiteY10" fmla="*/ 353179 h 1354999"/>
                <a:gd name="connsiteX11" fmla="*/ 0 w 974413"/>
                <a:gd name="connsiteY11" fmla="*/ 346859 h 1354999"/>
                <a:gd name="connsiteX12" fmla="*/ 41219 w 974413"/>
                <a:gd name="connsiteY12" fmla="*/ 309397 h 1354999"/>
                <a:gd name="connsiteX13" fmla="*/ 903071 w 974413"/>
                <a:gd name="connsiteY13" fmla="*/ 0 h 1354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74413" h="1354999">
                  <a:moveTo>
                    <a:pt x="903071" y="0"/>
                  </a:moveTo>
                  <a:lnTo>
                    <a:pt x="968684" y="3313"/>
                  </a:lnTo>
                  <a:lnTo>
                    <a:pt x="961403" y="36324"/>
                  </a:lnTo>
                  <a:cubicBezTo>
                    <a:pt x="908878" y="173164"/>
                    <a:pt x="723519" y="310005"/>
                    <a:pt x="899920" y="446846"/>
                  </a:cubicBezTo>
                  <a:cubicBezTo>
                    <a:pt x="1157970" y="647024"/>
                    <a:pt x="641871" y="847202"/>
                    <a:pt x="899920" y="1047380"/>
                  </a:cubicBezTo>
                  <a:cubicBezTo>
                    <a:pt x="1028945" y="1147469"/>
                    <a:pt x="964433" y="1247558"/>
                    <a:pt x="899920" y="1347647"/>
                  </a:cubicBezTo>
                  <a:lnTo>
                    <a:pt x="895477" y="1354999"/>
                  </a:lnTo>
                  <a:lnTo>
                    <a:pt x="887806" y="1323900"/>
                  </a:lnTo>
                  <a:cubicBezTo>
                    <a:pt x="862649" y="1207510"/>
                    <a:pt x="837493" y="1091119"/>
                    <a:pt x="675485" y="1111579"/>
                  </a:cubicBezTo>
                  <a:cubicBezTo>
                    <a:pt x="351469" y="1152501"/>
                    <a:pt x="574859" y="646016"/>
                    <a:pt x="250843" y="686937"/>
                  </a:cubicBezTo>
                  <a:cubicBezTo>
                    <a:pt x="29348" y="714910"/>
                    <a:pt x="63655" y="487081"/>
                    <a:pt x="4036" y="353179"/>
                  </a:cubicBezTo>
                  <a:lnTo>
                    <a:pt x="0" y="346859"/>
                  </a:lnTo>
                  <a:lnTo>
                    <a:pt x="41219" y="309397"/>
                  </a:lnTo>
                  <a:cubicBezTo>
                    <a:pt x="275428" y="116110"/>
                    <a:pt x="575690" y="0"/>
                    <a:pt x="903071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C4CBBFB6-9EE2-20D3-3ECE-64A632B54A7C}"/>
                </a:ext>
              </a:extLst>
            </p:cNvPr>
            <p:cNvSpPr/>
            <p:nvPr/>
          </p:nvSpPr>
          <p:spPr bwMode="auto">
            <a:xfrm>
              <a:off x="1425121" y="1988460"/>
              <a:ext cx="1362427" cy="966406"/>
            </a:xfrm>
            <a:custGeom>
              <a:avLst/>
              <a:gdLst>
                <a:gd name="connsiteX0" fmla="*/ 1013003 w 1362427"/>
                <a:gd name="connsiteY0" fmla="*/ 0 h 966406"/>
                <a:gd name="connsiteX1" fmla="*/ 1053030 w 1362427"/>
                <a:gd name="connsiteY1" fmla="*/ 44040 h 966406"/>
                <a:gd name="connsiteX2" fmla="*/ 1362427 w 1362427"/>
                <a:gd name="connsiteY2" fmla="*/ 905892 h 966406"/>
                <a:gd name="connsiteX3" fmla="*/ 1359412 w 1362427"/>
                <a:gd name="connsiteY3" fmla="*/ 965600 h 966406"/>
                <a:gd name="connsiteX4" fmla="*/ 1359324 w 1362427"/>
                <a:gd name="connsiteY4" fmla="*/ 965624 h 966406"/>
                <a:gd name="connsiteX5" fmla="*/ 871389 w 1362427"/>
                <a:gd name="connsiteY5" fmla="*/ 891913 h 966406"/>
                <a:gd name="connsiteX6" fmla="*/ 270855 w 1362427"/>
                <a:gd name="connsiteY6" fmla="*/ 891913 h 966406"/>
                <a:gd name="connsiteX7" fmla="*/ 45654 w 1362427"/>
                <a:gd name="connsiteY7" fmla="*/ 937274 h 966406"/>
                <a:gd name="connsiteX8" fmla="*/ 979 w 1362427"/>
                <a:gd name="connsiteY8" fmla="*/ 910278 h 966406"/>
                <a:gd name="connsiteX9" fmla="*/ 0 w 1362427"/>
                <a:gd name="connsiteY9" fmla="*/ 906310 h 966406"/>
                <a:gd name="connsiteX10" fmla="*/ 11382 w 1362427"/>
                <a:gd name="connsiteY10" fmla="*/ 903502 h 966406"/>
                <a:gd name="connsiteX11" fmla="*/ 223703 w 1362427"/>
                <a:gd name="connsiteY11" fmla="*/ 691181 h 966406"/>
                <a:gd name="connsiteX12" fmla="*/ 648345 w 1362427"/>
                <a:gd name="connsiteY12" fmla="*/ 266539 h 966406"/>
                <a:gd name="connsiteX13" fmla="*/ 982103 w 1362427"/>
                <a:gd name="connsiteY13" fmla="*/ 19732 h 966406"/>
                <a:gd name="connsiteX14" fmla="*/ 1013003 w 1362427"/>
                <a:gd name="connsiteY14" fmla="*/ 0 h 96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62427" h="966406">
                  <a:moveTo>
                    <a:pt x="1013003" y="0"/>
                  </a:moveTo>
                  <a:lnTo>
                    <a:pt x="1053030" y="44040"/>
                  </a:lnTo>
                  <a:cubicBezTo>
                    <a:pt x="1246317" y="278249"/>
                    <a:pt x="1362427" y="578511"/>
                    <a:pt x="1362427" y="905892"/>
                  </a:cubicBezTo>
                  <a:lnTo>
                    <a:pt x="1359412" y="965600"/>
                  </a:lnTo>
                  <a:lnTo>
                    <a:pt x="1359324" y="965624"/>
                  </a:lnTo>
                  <a:cubicBezTo>
                    <a:pt x="1196679" y="983642"/>
                    <a:pt x="1034035" y="682248"/>
                    <a:pt x="871389" y="891913"/>
                  </a:cubicBezTo>
                  <a:cubicBezTo>
                    <a:pt x="671212" y="1149963"/>
                    <a:pt x="471033" y="633864"/>
                    <a:pt x="270855" y="891913"/>
                  </a:cubicBezTo>
                  <a:cubicBezTo>
                    <a:pt x="195788" y="988682"/>
                    <a:pt x="120721" y="976586"/>
                    <a:pt x="45654" y="937274"/>
                  </a:cubicBezTo>
                  <a:lnTo>
                    <a:pt x="979" y="910278"/>
                  </a:lnTo>
                  <a:lnTo>
                    <a:pt x="0" y="906310"/>
                  </a:lnTo>
                  <a:lnTo>
                    <a:pt x="11382" y="903502"/>
                  </a:lnTo>
                  <a:cubicBezTo>
                    <a:pt x="127773" y="878345"/>
                    <a:pt x="244163" y="853189"/>
                    <a:pt x="223703" y="691181"/>
                  </a:cubicBezTo>
                  <a:cubicBezTo>
                    <a:pt x="182781" y="367165"/>
                    <a:pt x="689266" y="590555"/>
                    <a:pt x="648345" y="266539"/>
                  </a:cubicBezTo>
                  <a:cubicBezTo>
                    <a:pt x="620371" y="45043"/>
                    <a:pt x="848201" y="79351"/>
                    <a:pt x="982103" y="19732"/>
                  </a:cubicBezTo>
                  <a:lnTo>
                    <a:pt x="101300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922619D-E60B-04D4-261F-2E96C7A338AD}"/>
                </a:ext>
              </a:extLst>
            </p:cNvPr>
            <p:cNvSpPr/>
            <p:nvPr/>
          </p:nvSpPr>
          <p:spPr bwMode="auto">
            <a:xfrm>
              <a:off x="77716" y="2805881"/>
              <a:ext cx="1343437" cy="993443"/>
            </a:xfrm>
            <a:custGeom>
              <a:avLst/>
              <a:gdLst>
                <a:gd name="connsiteX0" fmla="*/ 529791 w 1343437"/>
                <a:gd name="connsiteY0" fmla="*/ 783 h 993443"/>
                <a:gd name="connsiteX1" fmla="*/ 1017726 w 1343437"/>
                <a:gd name="connsiteY1" fmla="*/ 74493 h 993443"/>
                <a:gd name="connsiteX2" fmla="*/ 1317993 w 1343437"/>
                <a:gd name="connsiteY2" fmla="*/ 74493 h 993443"/>
                <a:gd name="connsiteX3" fmla="*/ 1343437 w 1343437"/>
                <a:gd name="connsiteY3" fmla="*/ 89868 h 993443"/>
                <a:gd name="connsiteX4" fmla="*/ 1273632 w 1343437"/>
                <a:gd name="connsiteY4" fmla="*/ 107087 h 993443"/>
                <a:gd name="connsiteX5" fmla="*/ 1146466 w 1343437"/>
                <a:gd name="connsiteY5" fmla="*/ 298403 h 993443"/>
                <a:gd name="connsiteX6" fmla="*/ 721824 w 1343437"/>
                <a:gd name="connsiteY6" fmla="*/ 723045 h 993443"/>
                <a:gd name="connsiteX7" fmla="*/ 352023 w 1343437"/>
                <a:gd name="connsiteY7" fmla="*/ 990207 h 993443"/>
                <a:gd name="connsiteX8" fmla="*/ 348586 w 1343437"/>
                <a:gd name="connsiteY8" fmla="*/ 993443 h 993443"/>
                <a:gd name="connsiteX9" fmla="*/ 309397 w 1343437"/>
                <a:gd name="connsiteY9" fmla="*/ 950324 h 993443"/>
                <a:gd name="connsiteX10" fmla="*/ 0 w 1343437"/>
                <a:gd name="connsiteY10" fmla="*/ 88472 h 993443"/>
                <a:gd name="connsiteX11" fmla="*/ 3842 w 1343437"/>
                <a:gd name="connsiteY11" fmla="*/ 12387 h 993443"/>
                <a:gd name="connsiteX12" fmla="*/ 6669 w 1343437"/>
                <a:gd name="connsiteY12" fmla="*/ 13010 h 993443"/>
                <a:gd name="connsiteX13" fmla="*/ 417191 w 1343437"/>
                <a:gd name="connsiteY13" fmla="*/ 74493 h 993443"/>
                <a:gd name="connsiteX14" fmla="*/ 529791 w 1343437"/>
                <a:gd name="connsiteY14" fmla="*/ 783 h 99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43437" h="993443">
                  <a:moveTo>
                    <a:pt x="529791" y="783"/>
                  </a:moveTo>
                  <a:cubicBezTo>
                    <a:pt x="692436" y="-17235"/>
                    <a:pt x="855081" y="284159"/>
                    <a:pt x="1017726" y="74493"/>
                  </a:cubicBezTo>
                  <a:cubicBezTo>
                    <a:pt x="1117814" y="-54531"/>
                    <a:pt x="1217903" y="9981"/>
                    <a:pt x="1317993" y="74493"/>
                  </a:cubicBezTo>
                  <a:lnTo>
                    <a:pt x="1343437" y="89868"/>
                  </a:lnTo>
                  <a:lnTo>
                    <a:pt x="1273632" y="107087"/>
                  </a:lnTo>
                  <a:cubicBezTo>
                    <a:pt x="1192754" y="132370"/>
                    <a:pt x="1131121" y="176897"/>
                    <a:pt x="1146466" y="298403"/>
                  </a:cubicBezTo>
                  <a:cubicBezTo>
                    <a:pt x="1187387" y="622419"/>
                    <a:pt x="680902" y="399029"/>
                    <a:pt x="721824" y="723045"/>
                  </a:cubicBezTo>
                  <a:cubicBezTo>
                    <a:pt x="752514" y="966057"/>
                    <a:pt x="475289" y="901153"/>
                    <a:pt x="352023" y="990207"/>
                  </a:cubicBezTo>
                  <a:lnTo>
                    <a:pt x="348586" y="993443"/>
                  </a:lnTo>
                  <a:lnTo>
                    <a:pt x="309397" y="950324"/>
                  </a:lnTo>
                  <a:cubicBezTo>
                    <a:pt x="116110" y="716115"/>
                    <a:pt x="0" y="415853"/>
                    <a:pt x="0" y="88472"/>
                  </a:cubicBezTo>
                  <a:lnTo>
                    <a:pt x="3842" y="12387"/>
                  </a:lnTo>
                  <a:lnTo>
                    <a:pt x="6669" y="13010"/>
                  </a:lnTo>
                  <a:cubicBezTo>
                    <a:pt x="143509" y="65535"/>
                    <a:pt x="280350" y="250894"/>
                    <a:pt x="417191" y="74493"/>
                  </a:cubicBezTo>
                  <a:cubicBezTo>
                    <a:pt x="454724" y="26109"/>
                    <a:pt x="492258" y="4941"/>
                    <a:pt x="529791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EB02C01-26BA-26BE-0516-F25A46A8886F}"/>
                </a:ext>
              </a:extLst>
            </p:cNvPr>
            <p:cNvSpPr/>
            <p:nvPr/>
          </p:nvSpPr>
          <p:spPr bwMode="auto">
            <a:xfrm>
              <a:off x="1354989" y="2897118"/>
              <a:ext cx="989446" cy="1352151"/>
            </a:xfrm>
            <a:custGeom>
              <a:avLst/>
              <a:gdLst>
                <a:gd name="connsiteX0" fmla="*/ 68429 w 989446"/>
                <a:gd name="connsiteY0" fmla="*/ 0 h 1352151"/>
                <a:gd name="connsiteX1" fmla="*/ 71111 w 989446"/>
                <a:gd name="connsiteY1" fmla="*/ 1621 h 1352151"/>
                <a:gd name="connsiteX2" fmla="*/ 83384 w 989446"/>
                <a:gd name="connsiteY2" fmla="*/ 51374 h 1352151"/>
                <a:gd name="connsiteX3" fmla="*/ 274699 w 989446"/>
                <a:gd name="connsiteY3" fmla="*/ 178540 h 1352151"/>
                <a:gd name="connsiteX4" fmla="*/ 699341 w 989446"/>
                <a:gd name="connsiteY4" fmla="*/ 603182 h 1352151"/>
                <a:gd name="connsiteX5" fmla="*/ 966504 w 989446"/>
                <a:gd name="connsiteY5" fmla="*/ 972983 h 1352151"/>
                <a:gd name="connsiteX6" fmla="*/ 989446 w 989446"/>
                <a:gd name="connsiteY6" fmla="*/ 997355 h 1352151"/>
                <a:gd name="connsiteX7" fmla="*/ 939495 w 989446"/>
                <a:gd name="connsiteY7" fmla="*/ 1042754 h 1352151"/>
                <a:gd name="connsiteX8" fmla="*/ 77643 w 989446"/>
                <a:gd name="connsiteY8" fmla="*/ 1352151 h 1352151"/>
                <a:gd name="connsiteX9" fmla="*/ 1700 w 989446"/>
                <a:gd name="connsiteY9" fmla="*/ 1348317 h 1352151"/>
                <a:gd name="connsiteX10" fmla="*/ 1916 w 989446"/>
                <a:gd name="connsiteY10" fmla="*/ 1341169 h 1352151"/>
                <a:gd name="connsiteX11" fmla="*/ 74492 w 989446"/>
                <a:gd name="connsiteY11" fmla="*/ 890768 h 1352151"/>
                <a:gd name="connsiteX12" fmla="*/ 74492 w 989446"/>
                <a:gd name="connsiteY12" fmla="*/ 290234 h 1352151"/>
                <a:gd name="connsiteX13" fmla="*/ 29132 w 989446"/>
                <a:gd name="connsiteY13" fmla="*/ 65033 h 1352151"/>
                <a:gd name="connsiteX14" fmla="*/ 68429 w 989446"/>
                <a:gd name="connsiteY14" fmla="*/ 0 h 13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9446" h="1352151">
                  <a:moveTo>
                    <a:pt x="68429" y="0"/>
                  </a:moveTo>
                  <a:lnTo>
                    <a:pt x="71111" y="1621"/>
                  </a:lnTo>
                  <a:lnTo>
                    <a:pt x="83384" y="51374"/>
                  </a:lnTo>
                  <a:cubicBezTo>
                    <a:pt x="108666" y="132253"/>
                    <a:pt x="153193" y="193886"/>
                    <a:pt x="274699" y="178540"/>
                  </a:cubicBezTo>
                  <a:cubicBezTo>
                    <a:pt x="598715" y="137619"/>
                    <a:pt x="375326" y="644104"/>
                    <a:pt x="699341" y="603182"/>
                  </a:cubicBezTo>
                  <a:cubicBezTo>
                    <a:pt x="942354" y="572492"/>
                    <a:pt x="877450" y="849717"/>
                    <a:pt x="966504" y="972983"/>
                  </a:cubicBezTo>
                  <a:lnTo>
                    <a:pt x="989446" y="997355"/>
                  </a:lnTo>
                  <a:lnTo>
                    <a:pt x="939495" y="1042754"/>
                  </a:lnTo>
                  <a:cubicBezTo>
                    <a:pt x="705286" y="1236041"/>
                    <a:pt x="405024" y="1352151"/>
                    <a:pt x="77643" y="1352151"/>
                  </a:cubicBezTo>
                  <a:lnTo>
                    <a:pt x="1700" y="1348317"/>
                  </a:lnTo>
                  <a:lnTo>
                    <a:pt x="1916" y="1341169"/>
                  </a:lnTo>
                  <a:cubicBezTo>
                    <a:pt x="26108" y="1191036"/>
                    <a:pt x="268029" y="1040902"/>
                    <a:pt x="74492" y="890768"/>
                  </a:cubicBezTo>
                  <a:cubicBezTo>
                    <a:pt x="-183557" y="690590"/>
                    <a:pt x="332542" y="490412"/>
                    <a:pt x="74492" y="290234"/>
                  </a:cubicBezTo>
                  <a:cubicBezTo>
                    <a:pt x="-22276" y="215167"/>
                    <a:pt x="-10180" y="140100"/>
                    <a:pt x="29132" y="65033"/>
                  </a:cubicBezTo>
                  <a:lnTo>
                    <a:pt x="6842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028E614-D666-9838-889A-45F49924EDCB}"/>
              </a:ext>
            </a:extLst>
          </p:cNvPr>
          <p:cNvGrpSpPr/>
          <p:nvPr/>
        </p:nvGrpSpPr>
        <p:grpSpPr>
          <a:xfrm>
            <a:off x="731618" y="3807207"/>
            <a:ext cx="2557497" cy="2557496"/>
            <a:chOff x="63202" y="1582980"/>
            <a:chExt cx="2709832" cy="2709831"/>
          </a:xfrm>
          <a:solidFill>
            <a:srgbClr val="FFC000"/>
          </a:solidFill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3CFBB83-838A-BB7D-A470-522833BCEF85}"/>
                </a:ext>
              </a:extLst>
            </p:cNvPr>
            <p:cNvSpPr/>
            <p:nvPr/>
          </p:nvSpPr>
          <p:spPr bwMode="auto">
            <a:xfrm>
              <a:off x="67107" y="1582980"/>
              <a:ext cx="1436867" cy="1371885"/>
            </a:xfrm>
            <a:custGeom>
              <a:avLst/>
              <a:gdLst>
                <a:gd name="connsiteX0" fmla="*/ 1351011 w 1436867"/>
                <a:gd name="connsiteY0" fmla="*/ 0 h 1371885"/>
                <a:gd name="connsiteX1" fmla="*/ 1418564 w 1436867"/>
                <a:gd name="connsiteY1" fmla="*/ 3411 h 1371885"/>
                <a:gd name="connsiteX2" fmla="*/ 1394656 w 1436867"/>
                <a:gd name="connsiteY2" fmla="*/ 51427 h 1371885"/>
                <a:gd name="connsiteX3" fmla="*/ 1362374 w 1436867"/>
                <a:gd name="connsiteY3" fmla="*/ 403303 h 1371885"/>
                <a:gd name="connsiteX4" fmla="*/ 1362374 w 1436867"/>
                <a:gd name="connsiteY4" fmla="*/ 1003837 h 1371885"/>
                <a:gd name="connsiteX5" fmla="*/ 1362374 w 1436867"/>
                <a:gd name="connsiteY5" fmla="*/ 1304104 h 1371885"/>
                <a:gd name="connsiteX6" fmla="*/ 1332328 w 1436867"/>
                <a:gd name="connsiteY6" fmla="*/ 1353828 h 1371885"/>
                <a:gd name="connsiteX7" fmla="*/ 1307892 w 1436867"/>
                <a:gd name="connsiteY7" fmla="*/ 1342754 h 1371885"/>
                <a:gd name="connsiteX8" fmla="*/ 932559 w 1436867"/>
                <a:gd name="connsiteY8" fmla="*/ 1297393 h 1371885"/>
                <a:gd name="connsiteX9" fmla="*/ 332024 w 1436867"/>
                <a:gd name="connsiteY9" fmla="*/ 1297393 h 1371885"/>
                <a:gd name="connsiteX10" fmla="*/ 38794 w 1436867"/>
                <a:gd name="connsiteY10" fmla="*/ 1301926 h 1371885"/>
                <a:gd name="connsiteX11" fmla="*/ 0 w 1436867"/>
                <a:gd name="connsiteY11" fmla="*/ 1277573 h 1371885"/>
                <a:gd name="connsiteX12" fmla="*/ 3090 w 1436867"/>
                <a:gd name="connsiteY12" fmla="*/ 1216384 h 1371885"/>
                <a:gd name="connsiteX13" fmla="*/ 1351011 w 1436867"/>
                <a:gd name="connsiteY13" fmla="*/ 0 h 137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36867" h="1371885">
                  <a:moveTo>
                    <a:pt x="1351011" y="0"/>
                  </a:moveTo>
                  <a:lnTo>
                    <a:pt x="1418564" y="3411"/>
                  </a:lnTo>
                  <a:lnTo>
                    <a:pt x="1394656" y="51427"/>
                  </a:lnTo>
                  <a:cubicBezTo>
                    <a:pt x="1325755" y="168719"/>
                    <a:pt x="1211173" y="286011"/>
                    <a:pt x="1362374" y="403303"/>
                  </a:cubicBezTo>
                  <a:cubicBezTo>
                    <a:pt x="1620424" y="603481"/>
                    <a:pt x="1104325" y="803659"/>
                    <a:pt x="1362374" y="1003837"/>
                  </a:cubicBezTo>
                  <a:cubicBezTo>
                    <a:pt x="1491399" y="1103926"/>
                    <a:pt x="1426887" y="1204015"/>
                    <a:pt x="1362374" y="1304104"/>
                  </a:cubicBezTo>
                  <a:lnTo>
                    <a:pt x="1332328" y="1353828"/>
                  </a:lnTo>
                  <a:lnTo>
                    <a:pt x="1307892" y="1342754"/>
                  </a:lnTo>
                  <a:cubicBezTo>
                    <a:pt x="1182781" y="1277233"/>
                    <a:pt x="1057670" y="1136113"/>
                    <a:pt x="932559" y="1297393"/>
                  </a:cubicBezTo>
                  <a:cubicBezTo>
                    <a:pt x="732380" y="1555443"/>
                    <a:pt x="532202" y="1039344"/>
                    <a:pt x="332024" y="1297393"/>
                  </a:cubicBezTo>
                  <a:cubicBezTo>
                    <a:pt x="234280" y="1423394"/>
                    <a:pt x="136537" y="1364823"/>
                    <a:pt x="38794" y="1301926"/>
                  </a:cubicBezTo>
                  <a:lnTo>
                    <a:pt x="0" y="1277573"/>
                  </a:lnTo>
                  <a:lnTo>
                    <a:pt x="3090" y="1216384"/>
                  </a:lnTo>
                  <a:cubicBezTo>
                    <a:pt x="72476" y="533160"/>
                    <a:pt x="649481" y="0"/>
                    <a:pt x="1351011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8165D064-3C8A-D4EB-91C1-79DF2AF120EB}"/>
                </a:ext>
              </a:extLst>
            </p:cNvPr>
            <p:cNvSpPr/>
            <p:nvPr/>
          </p:nvSpPr>
          <p:spPr bwMode="auto">
            <a:xfrm>
              <a:off x="1354989" y="2805879"/>
              <a:ext cx="1418045" cy="1486932"/>
            </a:xfrm>
            <a:custGeom>
              <a:avLst/>
              <a:gdLst>
                <a:gd name="connsiteX0" fmla="*/ 357811 w 1418045"/>
                <a:gd name="connsiteY0" fmla="*/ 783 h 1486932"/>
                <a:gd name="connsiteX1" fmla="*/ 845745 w 1418045"/>
                <a:gd name="connsiteY1" fmla="*/ 74493 h 1486932"/>
                <a:gd name="connsiteX2" fmla="*/ 1408747 w 1418045"/>
                <a:gd name="connsiteY2" fmla="*/ 114183 h 1486932"/>
                <a:gd name="connsiteX3" fmla="*/ 1416719 w 1418045"/>
                <a:gd name="connsiteY3" fmla="*/ 105753 h 1486932"/>
                <a:gd name="connsiteX4" fmla="*/ 1418045 w 1418045"/>
                <a:gd name="connsiteY4" fmla="*/ 132016 h 1486932"/>
                <a:gd name="connsiteX5" fmla="*/ 63129 w 1418045"/>
                <a:gd name="connsiteY5" fmla="*/ 1486932 h 1486932"/>
                <a:gd name="connsiteX6" fmla="*/ 4599 w 1418045"/>
                <a:gd name="connsiteY6" fmla="*/ 1483977 h 1486932"/>
                <a:gd name="connsiteX7" fmla="*/ 782 w 1418045"/>
                <a:gd name="connsiteY7" fmla="*/ 1469940 h 1486932"/>
                <a:gd name="connsiteX8" fmla="*/ 74492 w 1418045"/>
                <a:gd name="connsiteY8" fmla="*/ 982006 h 1486932"/>
                <a:gd name="connsiteX9" fmla="*/ 74492 w 1418045"/>
                <a:gd name="connsiteY9" fmla="*/ 381472 h 1486932"/>
                <a:gd name="connsiteX10" fmla="*/ 29132 w 1418045"/>
                <a:gd name="connsiteY10" fmla="*/ 156271 h 1486932"/>
                <a:gd name="connsiteX11" fmla="*/ 44446 w 1418045"/>
                <a:gd name="connsiteY11" fmla="*/ 130928 h 1486932"/>
                <a:gd name="connsiteX12" fmla="*/ 57544 w 1418045"/>
                <a:gd name="connsiteY12" fmla="*/ 136864 h 1486932"/>
                <a:gd name="connsiteX13" fmla="*/ 245211 w 1418045"/>
                <a:gd name="connsiteY13" fmla="*/ 74493 h 1486932"/>
                <a:gd name="connsiteX14" fmla="*/ 357811 w 1418045"/>
                <a:gd name="connsiteY14" fmla="*/ 783 h 148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8045" h="1486932">
                  <a:moveTo>
                    <a:pt x="357811" y="783"/>
                  </a:moveTo>
                  <a:cubicBezTo>
                    <a:pt x="520456" y="-17235"/>
                    <a:pt x="683101" y="284159"/>
                    <a:pt x="845745" y="74493"/>
                  </a:cubicBezTo>
                  <a:cubicBezTo>
                    <a:pt x="1033414" y="-167428"/>
                    <a:pt x="1221080" y="271055"/>
                    <a:pt x="1408747" y="114183"/>
                  </a:cubicBezTo>
                  <a:lnTo>
                    <a:pt x="1416719" y="105753"/>
                  </a:lnTo>
                  <a:lnTo>
                    <a:pt x="1418045" y="132016"/>
                  </a:lnTo>
                  <a:cubicBezTo>
                    <a:pt x="1418045" y="880315"/>
                    <a:pt x="811428" y="1486932"/>
                    <a:pt x="63129" y="1486932"/>
                  </a:cubicBezTo>
                  <a:lnTo>
                    <a:pt x="4599" y="1483977"/>
                  </a:lnTo>
                  <a:lnTo>
                    <a:pt x="782" y="1469940"/>
                  </a:lnTo>
                  <a:cubicBezTo>
                    <a:pt x="-17236" y="1307296"/>
                    <a:pt x="284158" y="1144652"/>
                    <a:pt x="74492" y="982006"/>
                  </a:cubicBezTo>
                  <a:cubicBezTo>
                    <a:pt x="-183557" y="781828"/>
                    <a:pt x="332542" y="581650"/>
                    <a:pt x="74492" y="381472"/>
                  </a:cubicBezTo>
                  <a:cubicBezTo>
                    <a:pt x="-22276" y="306405"/>
                    <a:pt x="-10180" y="231338"/>
                    <a:pt x="29132" y="156271"/>
                  </a:cubicBezTo>
                  <a:lnTo>
                    <a:pt x="44446" y="130928"/>
                  </a:lnTo>
                  <a:lnTo>
                    <a:pt x="57544" y="136864"/>
                  </a:lnTo>
                  <a:cubicBezTo>
                    <a:pt x="120100" y="160174"/>
                    <a:pt x="182655" y="155134"/>
                    <a:pt x="245211" y="74493"/>
                  </a:cubicBezTo>
                  <a:cubicBezTo>
                    <a:pt x="282744" y="26109"/>
                    <a:pt x="320278" y="4941"/>
                    <a:pt x="357811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3E885E95-39BD-1869-31CB-CEBE497D8D7B}"/>
                </a:ext>
              </a:extLst>
            </p:cNvPr>
            <p:cNvSpPr/>
            <p:nvPr/>
          </p:nvSpPr>
          <p:spPr bwMode="auto">
            <a:xfrm>
              <a:off x="1354989" y="1586391"/>
              <a:ext cx="1416719" cy="1368475"/>
            </a:xfrm>
            <a:custGeom>
              <a:avLst/>
              <a:gdLst>
                <a:gd name="connsiteX0" fmla="*/ 130682 w 1416719"/>
                <a:gd name="connsiteY0" fmla="*/ 0 h 1368475"/>
                <a:gd name="connsiteX1" fmla="*/ 201661 w 1416719"/>
                <a:gd name="connsiteY1" fmla="*/ 3584 h 1368475"/>
                <a:gd name="connsiteX2" fmla="*/ 1411050 w 1416719"/>
                <a:gd name="connsiteY2" fmla="*/ 1212973 h 1368475"/>
                <a:gd name="connsiteX3" fmla="*/ 1416719 w 1416719"/>
                <a:gd name="connsiteY3" fmla="*/ 1325242 h 1368475"/>
                <a:gd name="connsiteX4" fmla="*/ 1408747 w 1416719"/>
                <a:gd name="connsiteY4" fmla="*/ 1333672 h 1368475"/>
                <a:gd name="connsiteX5" fmla="*/ 845745 w 1416719"/>
                <a:gd name="connsiteY5" fmla="*/ 1293982 h 1368475"/>
                <a:gd name="connsiteX6" fmla="*/ 245211 w 1416719"/>
                <a:gd name="connsiteY6" fmla="*/ 1293982 h 1368475"/>
                <a:gd name="connsiteX7" fmla="*/ 57544 w 1416719"/>
                <a:gd name="connsiteY7" fmla="*/ 1356353 h 1368475"/>
                <a:gd name="connsiteX8" fmla="*/ 44446 w 1416719"/>
                <a:gd name="connsiteY8" fmla="*/ 1350417 h 1368475"/>
                <a:gd name="connsiteX9" fmla="*/ 74492 w 1416719"/>
                <a:gd name="connsiteY9" fmla="*/ 1300693 h 1368475"/>
                <a:gd name="connsiteX10" fmla="*/ 74492 w 1416719"/>
                <a:gd name="connsiteY10" fmla="*/ 1000426 h 1368475"/>
                <a:gd name="connsiteX11" fmla="*/ 74492 w 1416719"/>
                <a:gd name="connsiteY11" fmla="*/ 399892 h 1368475"/>
                <a:gd name="connsiteX12" fmla="*/ 106774 w 1416719"/>
                <a:gd name="connsiteY12" fmla="*/ 48016 h 1368475"/>
                <a:gd name="connsiteX13" fmla="*/ 130682 w 1416719"/>
                <a:gd name="connsiteY13" fmla="*/ 0 h 136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6719" h="1368475">
                  <a:moveTo>
                    <a:pt x="130682" y="0"/>
                  </a:moveTo>
                  <a:lnTo>
                    <a:pt x="201661" y="3584"/>
                  </a:lnTo>
                  <a:cubicBezTo>
                    <a:pt x="839337" y="68344"/>
                    <a:pt x="1346290" y="575297"/>
                    <a:pt x="1411050" y="1212973"/>
                  </a:cubicBezTo>
                  <a:lnTo>
                    <a:pt x="1416719" y="1325242"/>
                  </a:lnTo>
                  <a:lnTo>
                    <a:pt x="1408747" y="1333672"/>
                  </a:lnTo>
                  <a:cubicBezTo>
                    <a:pt x="1221080" y="1490544"/>
                    <a:pt x="1033414" y="1052061"/>
                    <a:pt x="845745" y="1293982"/>
                  </a:cubicBezTo>
                  <a:cubicBezTo>
                    <a:pt x="645568" y="1552032"/>
                    <a:pt x="445389" y="1035933"/>
                    <a:pt x="245211" y="1293982"/>
                  </a:cubicBezTo>
                  <a:cubicBezTo>
                    <a:pt x="182655" y="1374623"/>
                    <a:pt x="120100" y="1379663"/>
                    <a:pt x="57544" y="1356353"/>
                  </a:cubicBezTo>
                  <a:lnTo>
                    <a:pt x="44446" y="1350417"/>
                  </a:lnTo>
                  <a:lnTo>
                    <a:pt x="74492" y="1300693"/>
                  </a:lnTo>
                  <a:cubicBezTo>
                    <a:pt x="139005" y="1200604"/>
                    <a:pt x="203517" y="1100515"/>
                    <a:pt x="74492" y="1000426"/>
                  </a:cubicBezTo>
                  <a:cubicBezTo>
                    <a:pt x="-183557" y="800248"/>
                    <a:pt x="332542" y="600070"/>
                    <a:pt x="74492" y="399892"/>
                  </a:cubicBezTo>
                  <a:cubicBezTo>
                    <a:pt x="-76709" y="282600"/>
                    <a:pt x="37873" y="165308"/>
                    <a:pt x="106774" y="48016"/>
                  </a:cubicBezTo>
                  <a:lnTo>
                    <a:pt x="130682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2FD18747-2B43-3C1B-4280-1ABA4D81D633}"/>
                </a:ext>
              </a:extLst>
            </p:cNvPr>
            <p:cNvSpPr/>
            <p:nvPr/>
          </p:nvSpPr>
          <p:spPr bwMode="auto">
            <a:xfrm>
              <a:off x="63202" y="2805880"/>
              <a:ext cx="1440772" cy="1483977"/>
            </a:xfrm>
            <a:custGeom>
              <a:avLst/>
              <a:gdLst>
                <a:gd name="connsiteX0" fmla="*/ 448529 w 1440772"/>
                <a:gd name="connsiteY0" fmla="*/ 783 h 1483977"/>
                <a:gd name="connsiteX1" fmla="*/ 936464 w 1440772"/>
                <a:gd name="connsiteY1" fmla="*/ 74493 h 1483977"/>
                <a:gd name="connsiteX2" fmla="*/ 1311797 w 1440772"/>
                <a:gd name="connsiteY2" fmla="*/ 119854 h 1483977"/>
                <a:gd name="connsiteX3" fmla="*/ 1336233 w 1440772"/>
                <a:gd name="connsiteY3" fmla="*/ 130928 h 1483977"/>
                <a:gd name="connsiteX4" fmla="*/ 1320919 w 1440772"/>
                <a:gd name="connsiteY4" fmla="*/ 156271 h 1483977"/>
                <a:gd name="connsiteX5" fmla="*/ 1366279 w 1440772"/>
                <a:gd name="connsiteY5" fmla="*/ 381472 h 1483977"/>
                <a:gd name="connsiteX6" fmla="*/ 1366279 w 1440772"/>
                <a:gd name="connsiteY6" fmla="*/ 982006 h 1483977"/>
                <a:gd name="connsiteX7" fmla="*/ 1292569 w 1440772"/>
                <a:gd name="connsiteY7" fmla="*/ 1469940 h 1483977"/>
                <a:gd name="connsiteX8" fmla="*/ 1296386 w 1440772"/>
                <a:gd name="connsiteY8" fmla="*/ 1483977 h 1483977"/>
                <a:gd name="connsiteX9" fmla="*/ 1216384 w 1440772"/>
                <a:gd name="connsiteY9" fmla="*/ 1479937 h 1483977"/>
                <a:gd name="connsiteX10" fmla="*/ 0 w 1440772"/>
                <a:gd name="connsiteY10" fmla="*/ 132016 h 1483977"/>
                <a:gd name="connsiteX11" fmla="*/ 3905 w 1440772"/>
                <a:gd name="connsiteY11" fmla="*/ 54673 h 1483977"/>
                <a:gd name="connsiteX12" fmla="*/ 42699 w 1440772"/>
                <a:gd name="connsiteY12" fmla="*/ 79026 h 1483977"/>
                <a:gd name="connsiteX13" fmla="*/ 335929 w 1440772"/>
                <a:gd name="connsiteY13" fmla="*/ 74493 h 1483977"/>
                <a:gd name="connsiteX14" fmla="*/ 448529 w 1440772"/>
                <a:gd name="connsiteY14" fmla="*/ 783 h 1483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0772" h="1483977">
                  <a:moveTo>
                    <a:pt x="448529" y="783"/>
                  </a:moveTo>
                  <a:cubicBezTo>
                    <a:pt x="611174" y="-17235"/>
                    <a:pt x="773819" y="284159"/>
                    <a:pt x="936464" y="74493"/>
                  </a:cubicBezTo>
                  <a:cubicBezTo>
                    <a:pt x="1061575" y="-86787"/>
                    <a:pt x="1186686" y="54333"/>
                    <a:pt x="1311797" y="119854"/>
                  </a:cubicBezTo>
                  <a:lnTo>
                    <a:pt x="1336233" y="130928"/>
                  </a:lnTo>
                  <a:lnTo>
                    <a:pt x="1320919" y="156271"/>
                  </a:lnTo>
                  <a:cubicBezTo>
                    <a:pt x="1281607" y="231338"/>
                    <a:pt x="1269511" y="306405"/>
                    <a:pt x="1366279" y="381472"/>
                  </a:cubicBezTo>
                  <a:cubicBezTo>
                    <a:pt x="1624329" y="581650"/>
                    <a:pt x="1108230" y="781828"/>
                    <a:pt x="1366279" y="982006"/>
                  </a:cubicBezTo>
                  <a:cubicBezTo>
                    <a:pt x="1575945" y="1144652"/>
                    <a:pt x="1274551" y="1307296"/>
                    <a:pt x="1292569" y="1469940"/>
                  </a:cubicBezTo>
                  <a:lnTo>
                    <a:pt x="1296386" y="1483977"/>
                  </a:lnTo>
                  <a:lnTo>
                    <a:pt x="1216384" y="1479937"/>
                  </a:lnTo>
                  <a:cubicBezTo>
                    <a:pt x="533159" y="1410552"/>
                    <a:pt x="0" y="833546"/>
                    <a:pt x="0" y="132016"/>
                  </a:cubicBezTo>
                  <a:lnTo>
                    <a:pt x="3905" y="54673"/>
                  </a:lnTo>
                  <a:lnTo>
                    <a:pt x="42699" y="79026"/>
                  </a:lnTo>
                  <a:cubicBezTo>
                    <a:pt x="140442" y="141923"/>
                    <a:pt x="238185" y="200494"/>
                    <a:pt x="335929" y="74493"/>
                  </a:cubicBezTo>
                  <a:cubicBezTo>
                    <a:pt x="373462" y="26109"/>
                    <a:pt x="410996" y="4941"/>
                    <a:pt x="448529" y="783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42" name="グループ化 841">
            <a:extLst>
              <a:ext uri="{FF2B5EF4-FFF2-40B4-BE49-F238E27FC236}">
                <a16:creationId xmlns:a16="http://schemas.microsoft.com/office/drawing/2014/main" id="{956902DB-DEF0-4C87-3959-54371A74A772}"/>
              </a:ext>
            </a:extLst>
          </p:cNvPr>
          <p:cNvGrpSpPr/>
          <p:nvPr/>
        </p:nvGrpSpPr>
        <p:grpSpPr>
          <a:xfrm>
            <a:off x="6630935" y="3876868"/>
            <a:ext cx="2517842" cy="2517843"/>
            <a:chOff x="-781972" y="2043604"/>
            <a:chExt cx="2709832" cy="2709833"/>
          </a:xfrm>
          <a:solidFill>
            <a:srgbClr val="FFC000"/>
          </a:solidFill>
        </p:grpSpPr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098301A3-2561-B2DD-945E-F01AAA92451F}"/>
                </a:ext>
              </a:extLst>
            </p:cNvPr>
            <p:cNvSpPr/>
            <p:nvPr/>
          </p:nvSpPr>
          <p:spPr bwMode="auto">
            <a:xfrm>
              <a:off x="507344" y="2047570"/>
              <a:ext cx="652371" cy="1348567"/>
            </a:xfrm>
            <a:custGeom>
              <a:avLst/>
              <a:gdLst>
                <a:gd name="connsiteX0" fmla="*/ 144130 w 652371"/>
                <a:gd name="connsiteY0" fmla="*/ 0 h 1348567"/>
                <a:gd name="connsiteX1" fmla="*/ 204133 w 652371"/>
                <a:gd name="connsiteY1" fmla="*/ 3030 h 1348567"/>
                <a:gd name="connsiteX2" fmla="*/ 592995 w 652371"/>
                <a:gd name="connsiteY2" fmla="*/ 102511 h 1348567"/>
                <a:gd name="connsiteX3" fmla="*/ 652371 w 652371"/>
                <a:gd name="connsiteY3" fmla="*/ 131114 h 1348567"/>
                <a:gd name="connsiteX4" fmla="*/ 633974 w 652371"/>
                <a:gd name="connsiteY4" fmla="*/ 157537 h 1348567"/>
                <a:gd name="connsiteX5" fmla="*/ 420641 w 652371"/>
                <a:gd name="connsiteY5" fmla="*/ 513624 h 1348567"/>
                <a:gd name="connsiteX6" fmla="*/ 191715 w 652371"/>
                <a:gd name="connsiteY6" fmla="*/ 1068812 h 1348567"/>
                <a:gd name="connsiteX7" fmla="*/ 77253 w 652371"/>
                <a:gd name="connsiteY7" fmla="*/ 1346406 h 1348567"/>
                <a:gd name="connsiteX8" fmla="*/ 74327 w 652371"/>
                <a:gd name="connsiteY8" fmla="*/ 1348567 h 1348567"/>
                <a:gd name="connsiteX9" fmla="*/ 74492 w 652371"/>
                <a:gd name="connsiteY9" fmla="*/ 1348294 h 1348567"/>
                <a:gd name="connsiteX10" fmla="*/ 74492 w 652371"/>
                <a:gd name="connsiteY10" fmla="*/ 1048027 h 1348567"/>
                <a:gd name="connsiteX11" fmla="*/ 74492 w 652371"/>
                <a:gd name="connsiteY11" fmla="*/ 447493 h 1348567"/>
                <a:gd name="connsiteX12" fmla="*/ 135975 w 652371"/>
                <a:gd name="connsiteY12" fmla="*/ 36971 h 1348567"/>
                <a:gd name="connsiteX13" fmla="*/ 144130 w 652371"/>
                <a:gd name="connsiteY13" fmla="*/ 0 h 1348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2371" h="1348567">
                  <a:moveTo>
                    <a:pt x="144130" y="0"/>
                  </a:moveTo>
                  <a:lnTo>
                    <a:pt x="204133" y="3030"/>
                  </a:lnTo>
                  <a:cubicBezTo>
                    <a:pt x="340778" y="16907"/>
                    <a:pt x="471420" y="51089"/>
                    <a:pt x="592995" y="102511"/>
                  </a:cubicBezTo>
                  <a:lnTo>
                    <a:pt x="652371" y="131114"/>
                  </a:lnTo>
                  <a:lnTo>
                    <a:pt x="633974" y="157537"/>
                  </a:lnTo>
                  <a:cubicBezTo>
                    <a:pt x="533251" y="264023"/>
                    <a:pt x="309724" y="319871"/>
                    <a:pt x="420641" y="513624"/>
                  </a:cubicBezTo>
                  <a:cubicBezTo>
                    <a:pt x="582897" y="797055"/>
                    <a:pt x="29459" y="785380"/>
                    <a:pt x="191715" y="1068812"/>
                  </a:cubicBezTo>
                  <a:cubicBezTo>
                    <a:pt x="272843" y="1210528"/>
                    <a:pt x="175048" y="1278467"/>
                    <a:pt x="77253" y="1346406"/>
                  </a:cubicBezTo>
                  <a:lnTo>
                    <a:pt x="74327" y="1348567"/>
                  </a:lnTo>
                  <a:lnTo>
                    <a:pt x="74492" y="1348294"/>
                  </a:lnTo>
                  <a:cubicBezTo>
                    <a:pt x="139005" y="1248205"/>
                    <a:pt x="203517" y="1148116"/>
                    <a:pt x="74492" y="1048027"/>
                  </a:cubicBezTo>
                  <a:cubicBezTo>
                    <a:pt x="-183557" y="847849"/>
                    <a:pt x="332542" y="647671"/>
                    <a:pt x="74492" y="447493"/>
                  </a:cubicBezTo>
                  <a:cubicBezTo>
                    <a:pt x="-101909" y="310652"/>
                    <a:pt x="83450" y="173811"/>
                    <a:pt x="135975" y="36971"/>
                  </a:cubicBezTo>
                  <a:lnTo>
                    <a:pt x="14413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5" name="フリーフォーム: 図形 824">
              <a:extLst>
                <a:ext uri="{FF2B5EF4-FFF2-40B4-BE49-F238E27FC236}">
                  <a16:creationId xmlns:a16="http://schemas.microsoft.com/office/drawing/2014/main" id="{3A578AD2-9241-317E-9D9D-B5342D1DDDA0}"/>
                </a:ext>
              </a:extLst>
            </p:cNvPr>
            <p:cNvSpPr/>
            <p:nvPr/>
          </p:nvSpPr>
          <p:spPr bwMode="auto">
            <a:xfrm>
              <a:off x="-324371" y="2118154"/>
              <a:ext cx="921334" cy="1281215"/>
            </a:xfrm>
            <a:custGeom>
              <a:avLst/>
              <a:gdLst>
                <a:gd name="connsiteX0" fmla="*/ 457150 w 921334"/>
                <a:gd name="connsiteY0" fmla="*/ 0 h 1281215"/>
                <a:gd name="connsiteX1" fmla="*/ 459824 w 921334"/>
                <a:gd name="connsiteY1" fmla="*/ 14930 h 1281215"/>
                <a:gd name="connsiteX2" fmla="*/ 560766 w 921334"/>
                <a:gd name="connsiteY2" fmla="*/ 417571 h 1281215"/>
                <a:gd name="connsiteX3" fmla="*/ 791469 w 921334"/>
                <a:gd name="connsiteY3" fmla="*/ 972024 h 1281215"/>
                <a:gd name="connsiteX4" fmla="*/ 906821 w 921334"/>
                <a:gd name="connsiteY4" fmla="*/ 1249250 h 1281215"/>
                <a:gd name="connsiteX5" fmla="*/ 902058 w 921334"/>
                <a:gd name="connsiteY5" fmla="*/ 1280925 h 1281215"/>
                <a:gd name="connsiteX6" fmla="*/ 901666 w 921334"/>
                <a:gd name="connsiteY6" fmla="*/ 1281215 h 1281215"/>
                <a:gd name="connsiteX7" fmla="*/ 900782 w 921334"/>
                <a:gd name="connsiteY7" fmla="*/ 1281082 h 1281215"/>
                <a:gd name="connsiteX8" fmla="*/ 894092 w 921334"/>
                <a:gd name="connsiteY8" fmla="*/ 1253963 h 1281215"/>
                <a:gd name="connsiteX9" fmla="*/ 681771 w 921334"/>
                <a:gd name="connsiteY9" fmla="*/ 1041642 h 1281215"/>
                <a:gd name="connsiteX10" fmla="*/ 257129 w 921334"/>
                <a:gd name="connsiteY10" fmla="*/ 617000 h 1281215"/>
                <a:gd name="connsiteX11" fmla="*/ 10322 w 921334"/>
                <a:gd name="connsiteY11" fmla="*/ 283242 h 1281215"/>
                <a:gd name="connsiteX12" fmla="*/ 0 w 921334"/>
                <a:gd name="connsiteY12" fmla="*/ 267079 h 1281215"/>
                <a:gd name="connsiteX13" fmla="*/ 35463 w 921334"/>
                <a:gd name="connsiteY13" fmla="*/ 234848 h 1281215"/>
                <a:gd name="connsiteX14" fmla="*/ 369921 w 921334"/>
                <a:gd name="connsiteY14" fmla="*/ 31927 h 1281215"/>
                <a:gd name="connsiteX15" fmla="*/ 457150 w 921334"/>
                <a:gd name="connsiteY15" fmla="*/ 0 h 128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21334" h="1281215">
                  <a:moveTo>
                    <a:pt x="457150" y="0"/>
                  </a:moveTo>
                  <a:lnTo>
                    <a:pt x="459824" y="14930"/>
                  </a:lnTo>
                  <a:cubicBezTo>
                    <a:pt x="463899" y="161449"/>
                    <a:pt x="345332" y="358997"/>
                    <a:pt x="560766" y="417571"/>
                  </a:cubicBezTo>
                  <a:cubicBezTo>
                    <a:pt x="875915" y="503255"/>
                    <a:pt x="476320" y="886339"/>
                    <a:pt x="791469" y="972024"/>
                  </a:cubicBezTo>
                  <a:cubicBezTo>
                    <a:pt x="949043" y="1014866"/>
                    <a:pt x="927932" y="1132058"/>
                    <a:pt x="906821" y="1249250"/>
                  </a:cubicBezTo>
                  <a:lnTo>
                    <a:pt x="902058" y="1280925"/>
                  </a:lnTo>
                  <a:lnTo>
                    <a:pt x="901666" y="1281215"/>
                  </a:lnTo>
                  <a:lnTo>
                    <a:pt x="900782" y="1281082"/>
                  </a:lnTo>
                  <a:lnTo>
                    <a:pt x="894092" y="1253963"/>
                  </a:lnTo>
                  <a:cubicBezTo>
                    <a:pt x="868935" y="1137573"/>
                    <a:pt x="843779" y="1021182"/>
                    <a:pt x="681771" y="1041642"/>
                  </a:cubicBezTo>
                  <a:cubicBezTo>
                    <a:pt x="357755" y="1082564"/>
                    <a:pt x="581145" y="576079"/>
                    <a:pt x="257129" y="617000"/>
                  </a:cubicBezTo>
                  <a:cubicBezTo>
                    <a:pt x="35634" y="644973"/>
                    <a:pt x="69941" y="417144"/>
                    <a:pt x="10322" y="283242"/>
                  </a:cubicBezTo>
                  <a:lnTo>
                    <a:pt x="0" y="267079"/>
                  </a:lnTo>
                  <a:lnTo>
                    <a:pt x="35463" y="234848"/>
                  </a:lnTo>
                  <a:cubicBezTo>
                    <a:pt x="135838" y="152011"/>
                    <a:pt x="248346" y="83349"/>
                    <a:pt x="369921" y="31927"/>
                  </a:cubicBezTo>
                  <a:lnTo>
                    <a:pt x="45715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1D1880CE-936A-C608-6975-1587B7A4A15F}"/>
                </a:ext>
              </a:extLst>
            </p:cNvPr>
            <p:cNvSpPr/>
            <p:nvPr/>
          </p:nvSpPr>
          <p:spPr bwMode="auto">
            <a:xfrm>
              <a:off x="587940" y="2500413"/>
              <a:ext cx="1262101" cy="915263"/>
            </a:xfrm>
            <a:custGeom>
              <a:avLst/>
              <a:gdLst>
                <a:gd name="connsiteX0" fmla="*/ 997571 w 1262101"/>
                <a:gd name="connsiteY0" fmla="*/ 0 h 915263"/>
                <a:gd name="connsiteX1" fmla="*/ 1030523 w 1262101"/>
                <a:gd name="connsiteY1" fmla="*/ 36256 h 915263"/>
                <a:gd name="connsiteX2" fmla="*/ 1233444 w 1262101"/>
                <a:gd name="connsiteY2" fmla="*/ 370714 h 915263"/>
                <a:gd name="connsiteX3" fmla="*/ 1262101 w 1262101"/>
                <a:gd name="connsiteY3" fmla="*/ 449010 h 915263"/>
                <a:gd name="connsiteX4" fmla="*/ 1235607 w 1262101"/>
                <a:gd name="connsiteY4" fmla="*/ 453754 h 915263"/>
                <a:gd name="connsiteX5" fmla="*/ 832967 w 1262101"/>
                <a:gd name="connsiteY5" fmla="*/ 554696 h 915263"/>
                <a:gd name="connsiteX6" fmla="*/ 278514 w 1262101"/>
                <a:gd name="connsiteY6" fmla="*/ 785399 h 915263"/>
                <a:gd name="connsiteX7" fmla="*/ 1288 w 1262101"/>
                <a:gd name="connsiteY7" fmla="*/ 900750 h 915263"/>
                <a:gd name="connsiteX8" fmla="*/ 0 w 1262101"/>
                <a:gd name="connsiteY8" fmla="*/ 900556 h 915263"/>
                <a:gd name="connsiteX9" fmla="*/ 917 w 1262101"/>
                <a:gd name="connsiteY9" fmla="*/ 900330 h 915263"/>
                <a:gd name="connsiteX10" fmla="*/ 213238 w 1262101"/>
                <a:gd name="connsiteY10" fmla="*/ 688009 h 915263"/>
                <a:gd name="connsiteX11" fmla="*/ 637880 w 1262101"/>
                <a:gd name="connsiteY11" fmla="*/ 263367 h 915263"/>
                <a:gd name="connsiteX12" fmla="*/ 971638 w 1262101"/>
                <a:gd name="connsiteY12" fmla="*/ 16560 h 915263"/>
                <a:gd name="connsiteX13" fmla="*/ 997571 w 1262101"/>
                <a:gd name="connsiteY13" fmla="*/ 0 h 915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2101" h="915263">
                  <a:moveTo>
                    <a:pt x="997571" y="0"/>
                  </a:moveTo>
                  <a:lnTo>
                    <a:pt x="1030523" y="36256"/>
                  </a:lnTo>
                  <a:cubicBezTo>
                    <a:pt x="1113360" y="136631"/>
                    <a:pt x="1182022" y="249139"/>
                    <a:pt x="1233444" y="370714"/>
                  </a:cubicBezTo>
                  <a:lnTo>
                    <a:pt x="1262101" y="449010"/>
                  </a:lnTo>
                  <a:lnTo>
                    <a:pt x="1235607" y="453754"/>
                  </a:lnTo>
                  <a:cubicBezTo>
                    <a:pt x="1089089" y="457829"/>
                    <a:pt x="891541" y="339262"/>
                    <a:pt x="832967" y="554696"/>
                  </a:cubicBezTo>
                  <a:cubicBezTo>
                    <a:pt x="747283" y="869845"/>
                    <a:pt x="364199" y="470249"/>
                    <a:pt x="278514" y="785399"/>
                  </a:cubicBezTo>
                  <a:cubicBezTo>
                    <a:pt x="235672" y="942974"/>
                    <a:pt x="118480" y="921862"/>
                    <a:pt x="1288" y="900750"/>
                  </a:cubicBezTo>
                  <a:lnTo>
                    <a:pt x="0" y="900556"/>
                  </a:lnTo>
                  <a:lnTo>
                    <a:pt x="917" y="900330"/>
                  </a:lnTo>
                  <a:cubicBezTo>
                    <a:pt x="117308" y="875173"/>
                    <a:pt x="233698" y="850017"/>
                    <a:pt x="213238" y="688009"/>
                  </a:cubicBezTo>
                  <a:cubicBezTo>
                    <a:pt x="172316" y="363993"/>
                    <a:pt x="678801" y="587383"/>
                    <a:pt x="637880" y="263367"/>
                  </a:cubicBezTo>
                  <a:cubicBezTo>
                    <a:pt x="609906" y="41872"/>
                    <a:pt x="837735" y="76180"/>
                    <a:pt x="971638" y="16560"/>
                  </a:cubicBezTo>
                  <a:lnTo>
                    <a:pt x="99757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7D47B76F-1F47-727F-2FB9-5E0771F93C01}"/>
                </a:ext>
              </a:extLst>
            </p:cNvPr>
            <p:cNvSpPr/>
            <p:nvPr/>
          </p:nvSpPr>
          <p:spPr bwMode="auto">
            <a:xfrm>
              <a:off x="-778228" y="2809287"/>
              <a:ext cx="1351820" cy="654358"/>
            </a:xfrm>
            <a:custGeom>
              <a:avLst/>
              <a:gdLst>
                <a:gd name="connsiteX0" fmla="*/ 132521 w 1351820"/>
                <a:gd name="connsiteY0" fmla="*/ 0 h 654358"/>
                <a:gd name="connsiteX1" fmla="*/ 145289 w 1351820"/>
                <a:gd name="connsiteY1" fmla="*/ 8889 h 654358"/>
                <a:gd name="connsiteX2" fmla="*/ 501376 w 1351820"/>
                <a:gd name="connsiteY2" fmla="*/ 222222 h 654358"/>
                <a:gd name="connsiteX3" fmla="*/ 1056565 w 1351820"/>
                <a:gd name="connsiteY3" fmla="*/ 451148 h 654358"/>
                <a:gd name="connsiteX4" fmla="*/ 1334159 w 1351820"/>
                <a:gd name="connsiteY4" fmla="*/ 565611 h 654358"/>
                <a:gd name="connsiteX5" fmla="*/ 1351820 w 1351820"/>
                <a:gd name="connsiteY5" fmla="*/ 589524 h 654358"/>
                <a:gd name="connsiteX6" fmla="*/ 1339111 w 1351820"/>
                <a:gd name="connsiteY6" fmla="*/ 587613 h 654358"/>
                <a:gd name="connsiteX7" fmla="*/ 1326291 w 1351820"/>
                <a:gd name="connsiteY7" fmla="*/ 579866 h 654358"/>
                <a:gd name="connsiteX8" fmla="*/ 1026024 w 1351820"/>
                <a:gd name="connsiteY8" fmla="*/ 579866 h 654358"/>
                <a:gd name="connsiteX9" fmla="*/ 425489 w 1351820"/>
                <a:gd name="connsiteY9" fmla="*/ 579866 h 654358"/>
                <a:gd name="connsiteX10" fmla="*/ 14967 w 1351820"/>
                <a:gd name="connsiteY10" fmla="*/ 518383 h 654358"/>
                <a:gd name="connsiteX11" fmla="*/ 0 w 1351820"/>
                <a:gd name="connsiteY11" fmla="*/ 515082 h 654358"/>
                <a:gd name="connsiteX12" fmla="*/ 3251 w 1351820"/>
                <a:gd name="connsiteY12" fmla="*/ 450701 h 654358"/>
                <a:gd name="connsiteX13" fmla="*/ 102732 w 1351820"/>
                <a:gd name="connsiteY13" fmla="*/ 61839 h 654358"/>
                <a:gd name="connsiteX14" fmla="*/ 132521 w 1351820"/>
                <a:gd name="connsiteY14" fmla="*/ 0 h 654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51820" h="654358">
                  <a:moveTo>
                    <a:pt x="132521" y="0"/>
                  </a:moveTo>
                  <a:lnTo>
                    <a:pt x="145289" y="8889"/>
                  </a:lnTo>
                  <a:cubicBezTo>
                    <a:pt x="251774" y="109612"/>
                    <a:pt x="307623" y="333139"/>
                    <a:pt x="501376" y="222222"/>
                  </a:cubicBezTo>
                  <a:cubicBezTo>
                    <a:pt x="784807" y="59966"/>
                    <a:pt x="773132" y="613404"/>
                    <a:pt x="1056565" y="451148"/>
                  </a:cubicBezTo>
                  <a:cubicBezTo>
                    <a:pt x="1198280" y="370020"/>
                    <a:pt x="1266219" y="467816"/>
                    <a:pt x="1334159" y="565611"/>
                  </a:cubicBezTo>
                  <a:lnTo>
                    <a:pt x="1351820" y="589524"/>
                  </a:lnTo>
                  <a:lnTo>
                    <a:pt x="1339111" y="587613"/>
                  </a:lnTo>
                  <a:lnTo>
                    <a:pt x="1326291" y="579866"/>
                  </a:lnTo>
                  <a:cubicBezTo>
                    <a:pt x="1226201" y="515354"/>
                    <a:pt x="1126112" y="450842"/>
                    <a:pt x="1026024" y="579866"/>
                  </a:cubicBezTo>
                  <a:cubicBezTo>
                    <a:pt x="825845" y="837916"/>
                    <a:pt x="625667" y="321817"/>
                    <a:pt x="425489" y="579866"/>
                  </a:cubicBezTo>
                  <a:cubicBezTo>
                    <a:pt x="288648" y="756267"/>
                    <a:pt x="151807" y="570908"/>
                    <a:pt x="14967" y="518383"/>
                  </a:cubicBezTo>
                  <a:lnTo>
                    <a:pt x="0" y="515082"/>
                  </a:lnTo>
                  <a:lnTo>
                    <a:pt x="3251" y="450701"/>
                  </a:lnTo>
                  <a:cubicBezTo>
                    <a:pt x="17128" y="314056"/>
                    <a:pt x="51310" y="183414"/>
                    <a:pt x="102732" y="61839"/>
                  </a:cubicBezTo>
                  <a:lnTo>
                    <a:pt x="13252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3524B0F7-D126-5A7A-5B3F-A8A7F389641C}"/>
                </a:ext>
              </a:extLst>
            </p:cNvPr>
            <p:cNvSpPr/>
            <p:nvPr/>
          </p:nvSpPr>
          <p:spPr bwMode="auto">
            <a:xfrm>
              <a:off x="581288" y="3314660"/>
              <a:ext cx="1343342" cy="653080"/>
            </a:xfrm>
            <a:custGeom>
              <a:avLst/>
              <a:gdLst>
                <a:gd name="connsiteX0" fmla="*/ 379642 w 1343342"/>
                <a:gd name="connsiteY0" fmla="*/ 783 h 653080"/>
                <a:gd name="connsiteX1" fmla="*/ 867576 w 1343342"/>
                <a:gd name="connsiteY1" fmla="*/ 74493 h 653080"/>
                <a:gd name="connsiteX2" fmla="*/ 1317978 w 1343342"/>
                <a:gd name="connsiteY2" fmla="*/ 147070 h 653080"/>
                <a:gd name="connsiteX3" fmla="*/ 1343342 w 1343342"/>
                <a:gd name="connsiteY3" fmla="*/ 147836 h 653080"/>
                <a:gd name="connsiteX4" fmla="*/ 1339577 w 1343342"/>
                <a:gd name="connsiteY4" fmla="*/ 222392 h 653080"/>
                <a:gd name="connsiteX5" fmla="*/ 1240096 w 1343342"/>
                <a:gd name="connsiteY5" fmla="*/ 611254 h 653080"/>
                <a:gd name="connsiteX6" fmla="*/ 1219947 w 1343342"/>
                <a:gd name="connsiteY6" fmla="*/ 653080 h 653080"/>
                <a:gd name="connsiteX7" fmla="*/ 1196152 w 1343342"/>
                <a:gd name="connsiteY7" fmla="*/ 642417 h 653080"/>
                <a:gd name="connsiteX8" fmla="*/ 807426 w 1343342"/>
                <a:gd name="connsiteY8" fmla="*/ 403626 h 653080"/>
                <a:gd name="connsiteX9" fmla="*/ 252237 w 1343342"/>
                <a:gd name="connsiteY9" fmla="*/ 174700 h 653080"/>
                <a:gd name="connsiteX10" fmla="*/ 26750 w 1343342"/>
                <a:gd name="connsiteY10" fmla="*/ 130789 h 653080"/>
                <a:gd name="connsiteX11" fmla="*/ 0 w 1343342"/>
                <a:gd name="connsiteY11" fmla="*/ 94570 h 653080"/>
                <a:gd name="connsiteX12" fmla="*/ 41841 w 1343342"/>
                <a:gd name="connsiteY12" fmla="*/ 119854 h 653080"/>
                <a:gd name="connsiteX13" fmla="*/ 267042 w 1343342"/>
                <a:gd name="connsiteY13" fmla="*/ 74493 h 653080"/>
                <a:gd name="connsiteX14" fmla="*/ 379642 w 1343342"/>
                <a:gd name="connsiteY14" fmla="*/ 783 h 65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43342" h="653080">
                  <a:moveTo>
                    <a:pt x="379642" y="783"/>
                  </a:moveTo>
                  <a:cubicBezTo>
                    <a:pt x="542287" y="-17235"/>
                    <a:pt x="704932" y="284159"/>
                    <a:pt x="867576" y="74493"/>
                  </a:cubicBezTo>
                  <a:cubicBezTo>
                    <a:pt x="1017711" y="-119044"/>
                    <a:pt x="1167844" y="122878"/>
                    <a:pt x="1317978" y="147070"/>
                  </a:cubicBezTo>
                  <a:lnTo>
                    <a:pt x="1343342" y="147836"/>
                  </a:lnTo>
                  <a:lnTo>
                    <a:pt x="1339577" y="222392"/>
                  </a:lnTo>
                  <a:cubicBezTo>
                    <a:pt x="1325700" y="359037"/>
                    <a:pt x="1291518" y="489679"/>
                    <a:pt x="1240096" y="611254"/>
                  </a:cubicBezTo>
                  <a:lnTo>
                    <a:pt x="1219947" y="653080"/>
                  </a:lnTo>
                  <a:lnTo>
                    <a:pt x="1196152" y="642417"/>
                  </a:lnTo>
                  <a:cubicBezTo>
                    <a:pt x="1066577" y="562820"/>
                    <a:pt x="1020001" y="281935"/>
                    <a:pt x="807426" y="403626"/>
                  </a:cubicBezTo>
                  <a:cubicBezTo>
                    <a:pt x="523994" y="565883"/>
                    <a:pt x="535670" y="12445"/>
                    <a:pt x="252237" y="174700"/>
                  </a:cubicBezTo>
                  <a:cubicBezTo>
                    <a:pt x="145950" y="235547"/>
                    <a:pt x="81162" y="195748"/>
                    <a:pt x="26750" y="130789"/>
                  </a:cubicBezTo>
                  <a:lnTo>
                    <a:pt x="0" y="94570"/>
                  </a:lnTo>
                  <a:lnTo>
                    <a:pt x="41841" y="119854"/>
                  </a:lnTo>
                  <a:cubicBezTo>
                    <a:pt x="116908" y="159166"/>
                    <a:pt x="191975" y="171262"/>
                    <a:pt x="267042" y="74493"/>
                  </a:cubicBezTo>
                  <a:cubicBezTo>
                    <a:pt x="304575" y="26109"/>
                    <a:pt x="342109" y="4941"/>
                    <a:pt x="379642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3613DF38-ECF0-1532-8993-C3C3F2535F67}"/>
                </a:ext>
              </a:extLst>
            </p:cNvPr>
            <p:cNvSpPr/>
            <p:nvPr/>
          </p:nvSpPr>
          <p:spPr bwMode="auto">
            <a:xfrm>
              <a:off x="-700147" y="3386649"/>
              <a:ext cx="1271894" cy="925436"/>
            </a:xfrm>
            <a:custGeom>
              <a:avLst/>
              <a:gdLst>
                <a:gd name="connsiteX0" fmla="*/ 1161455 w 1271894"/>
                <a:gd name="connsiteY0" fmla="*/ 186 h 925436"/>
                <a:gd name="connsiteX1" fmla="*/ 1202643 w 1271894"/>
                <a:gd name="connsiteY1" fmla="*/ 1471 h 925436"/>
                <a:gd name="connsiteX2" fmla="*/ 1261030 w 1271894"/>
                <a:gd name="connsiteY2" fmla="*/ 10251 h 925436"/>
                <a:gd name="connsiteX3" fmla="*/ 1271894 w 1271894"/>
                <a:gd name="connsiteY3" fmla="*/ 16816 h 925436"/>
                <a:gd name="connsiteX4" fmla="*/ 1268850 w 1271894"/>
                <a:gd name="connsiteY4" fmla="*/ 19065 h 925436"/>
                <a:gd name="connsiteX5" fmla="*/ 1203849 w 1271894"/>
                <a:gd name="connsiteY5" fmla="*/ 35098 h 925436"/>
                <a:gd name="connsiteX6" fmla="*/ 1076683 w 1271894"/>
                <a:gd name="connsiteY6" fmla="*/ 226414 h 925436"/>
                <a:gd name="connsiteX7" fmla="*/ 652041 w 1271894"/>
                <a:gd name="connsiteY7" fmla="*/ 651056 h 925436"/>
                <a:gd name="connsiteX8" fmla="*/ 282240 w 1271894"/>
                <a:gd name="connsiteY8" fmla="*/ 918218 h 925436"/>
                <a:gd name="connsiteX9" fmla="*/ 274572 w 1271894"/>
                <a:gd name="connsiteY9" fmla="*/ 925436 h 925436"/>
                <a:gd name="connsiteX10" fmla="*/ 227572 w 1271894"/>
                <a:gd name="connsiteY10" fmla="*/ 873723 h 925436"/>
                <a:gd name="connsiteX11" fmla="*/ 24651 w 1271894"/>
                <a:gd name="connsiteY11" fmla="*/ 539265 h 925436"/>
                <a:gd name="connsiteX12" fmla="*/ 0 w 1271894"/>
                <a:gd name="connsiteY12" fmla="*/ 471913 h 925436"/>
                <a:gd name="connsiteX13" fmla="*/ 13975 w 1271894"/>
                <a:gd name="connsiteY13" fmla="*/ 466587 h 925436"/>
                <a:gd name="connsiteX14" fmla="*/ 457696 w 1271894"/>
                <a:gd name="connsiteY14" fmla="*/ 360567 h 925436"/>
                <a:gd name="connsiteX15" fmla="*/ 1012149 w 1271894"/>
                <a:gd name="connsiteY15" fmla="*/ 129865 h 925436"/>
                <a:gd name="connsiteX16" fmla="*/ 1161455 w 1271894"/>
                <a:gd name="connsiteY16" fmla="*/ 186 h 92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71894" h="925436">
                  <a:moveTo>
                    <a:pt x="1161455" y="186"/>
                  </a:moveTo>
                  <a:cubicBezTo>
                    <a:pt x="1174797" y="-316"/>
                    <a:pt x="1188575" y="229"/>
                    <a:pt x="1202643" y="1471"/>
                  </a:cubicBezTo>
                  <a:lnTo>
                    <a:pt x="1261030" y="10251"/>
                  </a:lnTo>
                  <a:lnTo>
                    <a:pt x="1271894" y="16816"/>
                  </a:lnTo>
                  <a:lnTo>
                    <a:pt x="1268850" y="19065"/>
                  </a:lnTo>
                  <a:lnTo>
                    <a:pt x="1203849" y="35098"/>
                  </a:lnTo>
                  <a:cubicBezTo>
                    <a:pt x="1122971" y="60381"/>
                    <a:pt x="1061338" y="104908"/>
                    <a:pt x="1076683" y="226414"/>
                  </a:cubicBezTo>
                  <a:cubicBezTo>
                    <a:pt x="1117604" y="550430"/>
                    <a:pt x="611119" y="327040"/>
                    <a:pt x="652041" y="651056"/>
                  </a:cubicBezTo>
                  <a:cubicBezTo>
                    <a:pt x="682731" y="894068"/>
                    <a:pt x="405506" y="829164"/>
                    <a:pt x="282240" y="918218"/>
                  </a:cubicBezTo>
                  <a:lnTo>
                    <a:pt x="274572" y="925436"/>
                  </a:lnTo>
                  <a:lnTo>
                    <a:pt x="227572" y="873723"/>
                  </a:lnTo>
                  <a:cubicBezTo>
                    <a:pt x="144735" y="773348"/>
                    <a:pt x="76073" y="660840"/>
                    <a:pt x="24651" y="539265"/>
                  </a:cubicBezTo>
                  <a:lnTo>
                    <a:pt x="0" y="471913"/>
                  </a:lnTo>
                  <a:lnTo>
                    <a:pt x="13975" y="466587"/>
                  </a:lnTo>
                  <a:cubicBezTo>
                    <a:pt x="161882" y="431248"/>
                    <a:pt x="393432" y="596930"/>
                    <a:pt x="457696" y="360567"/>
                  </a:cubicBezTo>
                  <a:cubicBezTo>
                    <a:pt x="543380" y="45418"/>
                    <a:pt x="926464" y="445014"/>
                    <a:pt x="1012149" y="129865"/>
                  </a:cubicBezTo>
                  <a:cubicBezTo>
                    <a:pt x="1038925" y="31381"/>
                    <a:pt x="1094744" y="2696"/>
                    <a:pt x="1161455" y="18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C88F6339-E0F0-F42A-8A72-D72579825A7E}"/>
                </a:ext>
              </a:extLst>
            </p:cNvPr>
            <p:cNvSpPr/>
            <p:nvPr/>
          </p:nvSpPr>
          <p:spPr bwMode="auto">
            <a:xfrm>
              <a:off x="-1526" y="3404528"/>
              <a:ext cx="657854" cy="1345688"/>
            </a:xfrm>
            <a:custGeom>
              <a:avLst/>
              <a:gdLst>
                <a:gd name="connsiteX0" fmla="*/ 575033 w 657854"/>
                <a:gd name="connsiteY0" fmla="*/ 0 h 1345688"/>
                <a:gd name="connsiteX1" fmla="*/ 577298 w 657854"/>
                <a:gd name="connsiteY1" fmla="*/ 1369 h 1345688"/>
                <a:gd name="connsiteX2" fmla="*/ 538001 w 657854"/>
                <a:gd name="connsiteY2" fmla="*/ 66402 h 1345688"/>
                <a:gd name="connsiteX3" fmla="*/ 583361 w 657854"/>
                <a:gd name="connsiteY3" fmla="*/ 291603 h 1345688"/>
                <a:gd name="connsiteX4" fmla="*/ 583361 w 657854"/>
                <a:gd name="connsiteY4" fmla="*/ 892137 h 1345688"/>
                <a:gd name="connsiteX5" fmla="*/ 510785 w 657854"/>
                <a:gd name="connsiteY5" fmla="*/ 1342538 h 1345688"/>
                <a:gd name="connsiteX6" fmla="*/ 510690 w 657854"/>
                <a:gd name="connsiteY6" fmla="*/ 1345688 h 1345688"/>
                <a:gd name="connsiteX7" fmla="*/ 435938 w 657854"/>
                <a:gd name="connsiteY7" fmla="*/ 1341913 h 1345688"/>
                <a:gd name="connsiteX8" fmla="*/ 47076 w 657854"/>
                <a:gd name="connsiteY8" fmla="*/ 1242432 h 1345688"/>
                <a:gd name="connsiteX9" fmla="*/ 0 w 657854"/>
                <a:gd name="connsiteY9" fmla="*/ 1219754 h 1345688"/>
                <a:gd name="connsiteX10" fmla="*/ 3942 w 657854"/>
                <a:gd name="connsiteY10" fmla="*/ 1210957 h 1345688"/>
                <a:gd name="connsiteX11" fmla="*/ 242733 w 657854"/>
                <a:gd name="connsiteY11" fmla="*/ 822231 h 1345688"/>
                <a:gd name="connsiteX12" fmla="*/ 471659 w 657854"/>
                <a:gd name="connsiteY12" fmla="*/ 267042 h 1345688"/>
                <a:gd name="connsiteX13" fmla="*/ 515571 w 657854"/>
                <a:gd name="connsiteY13" fmla="*/ 41554 h 1345688"/>
                <a:gd name="connsiteX14" fmla="*/ 570229 w 657854"/>
                <a:gd name="connsiteY14" fmla="*/ 1186 h 1345688"/>
                <a:gd name="connsiteX15" fmla="*/ 575033 w 657854"/>
                <a:gd name="connsiteY15" fmla="*/ 0 h 134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7854" h="1345688">
                  <a:moveTo>
                    <a:pt x="575033" y="0"/>
                  </a:moveTo>
                  <a:lnTo>
                    <a:pt x="577298" y="1369"/>
                  </a:lnTo>
                  <a:lnTo>
                    <a:pt x="538001" y="66402"/>
                  </a:lnTo>
                  <a:cubicBezTo>
                    <a:pt x="498689" y="141469"/>
                    <a:pt x="486593" y="216536"/>
                    <a:pt x="583361" y="291603"/>
                  </a:cubicBezTo>
                  <a:cubicBezTo>
                    <a:pt x="841411" y="491781"/>
                    <a:pt x="325312" y="691959"/>
                    <a:pt x="583361" y="892137"/>
                  </a:cubicBezTo>
                  <a:cubicBezTo>
                    <a:pt x="776898" y="1042271"/>
                    <a:pt x="534977" y="1192405"/>
                    <a:pt x="510785" y="1342538"/>
                  </a:cubicBezTo>
                  <a:lnTo>
                    <a:pt x="510690" y="1345688"/>
                  </a:lnTo>
                  <a:lnTo>
                    <a:pt x="435938" y="1341913"/>
                  </a:lnTo>
                  <a:cubicBezTo>
                    <a:pt x="299293" y="1328036"/>
                    <a:pt x="168651" y="1293854"/>
                    <a:pt x="47076" y="1242432"/>
                  </a:cubicBezTo>
                  <a:lnTo>
                    <a:pt x="0" y="1219754"/>
                  </a:lnTo>
                  <a:lnTo>
                    <a:pt x="3942" y="1210957"/>
                  </a:lnTo>
                  <a:cubicBezTo>
                    <a:pt x="83539" y="1081382"/>
                    <a:pt x="364424" y="1034806"/>
                    <a:pt x="242733" y="822231"/>
                  </a:cubicBezTo>
                  <a:cubicBezTo>
                    <a:pt x="80477" y="538799"/>
                    <a:pt x="633914" y="550474"/>
                    <a:pt x="471659" y="267042"/>
                  </a:cubicBezTo>
                  <a:cubicBezTo>
                    <a:pt x="410813" y="160755"/>
                    <a:pt x="450611" y="95967"/>
                    <a:pt x="515571" y="41554"/>
                  </a:cubicBezTo>
                  <a:lnTo>
                    <a:pt x="570229" y="1186"/>
                  </a:lnTo>
                  <a:lnTo>
                    <a:pt x="57503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383D1497-48E8-24DB-5FAA-96198AF69A14}"/>
                </a:ext>
              </a:extLst>
            </p:cNvPr>
            <p:cNvSpPr/>
            <p:nvPr/>
          </p:nvSpPr>
          <p:spPr bwMode="auto">
            <a:xfrm>
              <a:off x="567937" y="3406391"/>
              <a:ext cx="920960" cy="1261201"/>
            </a:xfrm>
            <a:custGeom>
              <a:avLst/>
              <a:gdLst>
                <a:gd name="connsiteX0" fmla="*/ 8650 w 920960"/>
                <a:gd name="connsiteY0" fmla="*/ 0 h 1261201"/>
                <a:gd name="connsiteX1" fmla="*/ 10517 w 920960"/>
                <a:gd name="connsiteY1" fmla="*/ 1128 h 1261201"/>
                <a:gd name="connsiteX2" fmla="*/ 22790 w 920960"/>
                <a:gd name="connsiteY2" fmla="*/ 50881 h 1261201"/>
                <a:gd name="connsiteX3" fmla="*/ 214105 w 920960"/>
                <a:gd name="connsiteY3" fmla="*/ 178047 h 1261201"/>
                <a:gd name="connsiteX4" fmla="*/ 638747 w 920960"/>
                <a:gd name="connsiteY4" fmla="*/ 602689 h 1261201"/>
                <a:gd name="connsiteX5" fmla="*/ 905910 w 920960"/>
                <a:gd name="connsiteY5" fmla="*/ 972490 h 1261201"/>
                <a:gd name="connsiteX6" fmla="*/ 920960 w 920960"/>
                <a:gd name="connsiteY6" fmla="*/ 988479 h 1261201"/>
                <a:gd name="connsiteX7" fmla="*/ 866859 w 920960"/>
                <a:gd name="connsiteY7" fmla="*/ 1037649 h 1261201"/>
                <a:gd name="connsiteX8" fmla="*/ 532401 w 920960"/>
                <a:gd name="connsiteY8" fmla="*/ 1240570 h 1261201"/>
                <a:gd name="connsiteX9" fmla="*/ 476033 w 920960"/>
                <a:gd name="connsiteY9" fmla="*/ 1261201 h 1261201"/>
                <a:gd name="connsiteX10" fmla="*/ 466587 w 920960"/>
                <a:gd name="connsiteY10" fmla="*/ 1236413 h 1261201"/>
                <a:gd name="connsiteX11" fmla="*/ 360567 w 920960"/>
                <a:gd name="connsiteY11" fmla="*/ 792692 h 1261201"/>
                <a:gd name="connsiteX12" fmla="*/ 129864 w 920960"/>
                <a:gd name="connsiteY12" fmla="*/ 238239 h 1261201"/>
                <a:gd name="connsiteX13" fmla="*/ 1471 w 920960"/>
                <a:gd name="connsiteY13" fmla="*/ 47745 h 1261201"/>
                <a:gd name="connsiteX14" fmla="*/ 8650 w 920960"/>
                <a:gd name="connsiteY14" fmla="*/ 0 h 126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20960" h="1261201">
                  <a:moveTo>
                    <a:pt x="8650" y="0"/>
                  </a:moveTo>
                  <a:lnTo>
                    <a:pt x="10517" y="1128"/>
                  </a:lnTo>
                  <a:lnTo>
                    <a:pt x="22790" y="50881"/>
                  </a:lnTo>
                  <a:cubicBezTo>
                    <a:pt x="48072" y="131760"/>
                    <a:pt x="92599" y="193393"/>
                    <a:pt x="214105" y="178047"/>
                  </a:cubicBezTo>
                  <a:cubicBezTo>
                    <a:pt x="538121" y="137126"/>
                    <a:pt x="314732" y="643611"/>
                    <a:pt x="638747" y="602689"/>
                  </a:cubicBezTo>
                  <a:cubicBezTo>
                    <a:pt x="881760" y="571999"/>
                    <a:pt x="816856" y="849224"/>
                    <a:pt x="905910" y="972490"/>
                  </a:cubicBezTo>
                  <a:lnTo>
                    <a:pt x="920960" y="988479"/>
                  </a:lnTo>
                  <a:lnTo>
                    <a:pt x="866859" y="1037649"/>
                  </a:lnTo>
                  <a:cubicBezTo>
                    <a:pt x="766484" y="1120486"/>
                    <a:pt x="653976" y="1189148"/>
                    <a:pt x="532401" y="1240570"/>
                  </a:cubicBezTo>
                  <a:lnTo>
                    <a:pt x="476033" y="1261201"/>
                  </a:lnTo>
                  <a:lnTo>
                    <a:pt x="466587" y="1236413"/>
                  </a:lnTo>
                  <a:cubicBezTo>
                    <a:pt x="431247" y="1088507"/>
                    <a:pt x="596929" y="856957"/>
                    <a:pt x="360567" y="792692"/>
                  </a:cubicBezTo>
                  <a:cubicBezTo>
                    <a:pt x="45418" y="707008"/>
                    <a:pt x="445013" y="323924"/>
                    <a:pt x="129864" y="238239"/>
                  </a:cubicBezTo>
                  <a:cubicBezTo>
                    <a:pt x="11683" y="206108"/>
                    <a:pt x="-5987" y="132154"/>
                    <a:pt x="1471" y="47745"/>
                  </a:cubicBezTo>
                  <a:lnTo>
                    <a:pt x="865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3B5449A1-E626-2E67-9D9A-914CA731BDC1}"/>
                </a:ext>
              </a:extLst>
            </p:cNvPr>
            <p:cNvSpPr/>
            <p:nvPr/>
          </p:nvSpPr>
          <p:spPr bwMode="auto">
            <a:xfrm>
              <a:off x="106532" y="2043604"/>
              <a:ext cx="549797" cy="1355474"/>
            </a:xfrm>
            <a:custGeom>
              <a:avLst/>
              <a:gdLst>
                <a:gd name="connsiteX0" fmla="*/ 466413 w 549797"/>
                <a:gd name="connsiteY0" fmla="*/ 0 h 1355474"/>
                <a:gd name="connsiteX1" fmla="*/ 544942 w 549797"/>
                <a:gd name="connsiteY1" fmla="*/ 3965 h 1355474"/>
                <a:gd name="connsiteX2" fmla="*/ 536787 w 549797"/>
                <a:gd name="connsiteY2" fmla="*/ 40936 h 1355474"/>
                <a:gd name="connsiteX3" fmla="*/ 475304 w 549797"/>
                <a:gd name="connsiteY3" fmla="*/ 451458 h 1355474"/>
                <a:gd name="connsiteX4" fmla="*/ 475304 w 549797"/>
                <a:gd name="connsiteY4" fmla="*/ 1051992 h 1355474"/>
                <a:gd name="connsiteX5" fmla="*/ 475304 w 549797"/>
                <a:gd name="connsiteY5" fmla="*/ 1352259 h 1355474"/>
                <a:gd name="connsiteX6" fmla="*/ 475139 w 549797"/>
                <a:gd name="connsiteY6" fmla="*/ 1352532 h 1355474"/>
                <a:gd name="connsiteX7" fmla="*/ 471156 w 549797"/>
                <a:gd name="connsiteY7" fmla="*/ 1355474 h 1355474"/>
                <a:gd name="connsiteX8" fmla="*/ 475919 w 549797"/>
                <a:gd name="connsiteY8" fmla="*/ 1323799 h 1355474"/>
                <a:gd name="connsiteX9" fmla="*/ 360567 w 549797"/>
                <a:gd name="connsiteY9" fmla="*/ 1046573 h 1355474"/>
                <a:gd name="connsiteX10" fmla="*/ 129864 w 549797"/>
                <a:gd name="connsiteY10" fmla="*/ 492120 h 1355474"/>
                <a:gd name="connsiteX11" fmla="*/ 28922 w 549797"/>
                <a:gd name="connsiteY11" fmla="*/ 89479 h 1355474"/>
                <a:gd name="connsiteX12" fmla="*/ 26248 w 549797"/>
                <a:gd name="connsiteY12" fmla="*/ 74549 h 1355474"/>
                <a:gd name="connsiteX13" fmla="*/ 63503 w 549797"/>
                <a:gd name="connsiteY13" fmla="*/ 60914 h 1355474"/>
                <a:gd name="connsiteX14" fmla="*/ 466413 w 549797"/>
                <a:gd name="connsiteY14" fmla="*/ 0 h 1355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49797" h="1355474">
                  <a:moveTo>
                    <a:pt x="466413" y="0"/>
                  </a:moveTo>
                  <a:lnTo>
                    <a:pt x="544942" y="3965"/>
                  </a:lnTo>
                  <a:lnTo>
                    <a:pt x="536787" y="40936"/>
                  </a:lnTo>
                  <a:cubicBezTo>
                    <a:pt x="484262" y="177776"/>
                    <a:pt x="298903" y="314617"/>
                    <a:pt x="475304" y="451458"/>
                  </a:cubicBezTo>
                  <a:cubicBezTo>
                    <a:pt x="733354" y="651636"/>
                    <a:pt x="217255" y="851814"/>
                    <a:pt x="475304" y="1051992"/>
                  </a:cubicBezTo>
                  <a:cubicBezTo>
                    <a:pt x="604329" y="1152081"/>
                    <a:pt x="539817" y="1252170"/>
                    <a:pt x="475304" y="1352259"/>
                  </a:cubicBezTo>
                  <a:lnTo>
                    <a:pt x="475139" y="1352532"/>
                  </a:lnTo>
                  <a:lnTo>
                    <a:pt x="471156" y="1355474"/>
                  </a:lnTo>
                  <a:lnTo>
                    <a:pt x="475919" y="1323799"/>
                  </a:lnTo>
                  <a:cubicBezTo>
                    <a:pt x="497030" y="1206607"/>
                    <a:pt x="518141" y="1089415"/>
                    <a:pt x="360567" y="1046573"/>
                  </a:cubicBezTo>
                  <a:cubicBezTo>
                    <a:pt x="45418" y="960888"/>
                    <a:pt x="445013" y="577804"/>
                    <a:pt x="129864" y="492120"/>
                  </a:cubicBezTo>
                  <a:cubicBezTo>
                    <a:pt x="-85570" y="433546"/>
                    <a:pt x="32997" y="235998"/>
                    <a:pt x="28922" y="89479"/>
                  </a:cubicBezTo>
                  <a:lnTo>
                    <a:pt x="26248" y="74549"/>
                  </a:lnTo>
                  <a:lnTo>
                    <a:pt x="63503" y="60914"/>
                  </a:lnTo>
                  <a:cubicBezTo>
                    <a:pt x="190782" y="21326"/>
                    <a:pt x="326107" y="0"/>
                    <a:pt x="466413" y="0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44850374-19C3-A2E4-DE35-13DD55563625}"/>
                </a:ext>
              </a:extLst>
            </p:cNvPr>
            <p:cNvSpPr/>
            <p:nvPr/>
          </p:nvSpPr>
          <p:spPr bwMode="auto">
            <a:xfrm>
              <a:off x="579517" y="2178684"/>
              <a:ext cx="1005995" cy="1222285"/>
            </a:xfrm>
            <a:custGeom>
              <a:avLst/>
              <a:gdLst>
                <a:gd name="connsiteX0" fmla="*/ 580198 w 1005995"/>
                <a:gd name="connsiteY0" fmla="*/ 0 h 1222285"/>
                <a:gd name="connsiteX1" fmla="*/ 639261 w 1005995"/>
                <a:gd name="connsiteY1" fmla="*/ 28452 h 1222285"/>
                <a:gd name="connsiteX2" fmla="*/ 951498 w 1005995"/>
                <a:gd name="connsiteY2" fmla="*/ 261767 h 1222285"/>
                <a:gd name="connsiteX3" fmla="*/ 1005995 w 1005995"/>
                <a:gd name="connsiteY3" fmla="*/ 321729 h 1222285"/>
                <a:gd name="connsiteX4" fmla="*/ 980062 w 1005995"/>
                <a:gd name="connsiteY4" fmla="*/ 338289 h 1222285"/>
                <a:gd name="connsiteX5" fmla="*/ 646304 w 1005995"/>
                <a:gd name="connsiteY5" fmla="*/ 585096 h 1222285"/>
                <a:gd name="connsiteX6" fmla="*/ 221662 w 1005995"/>
                <a:gd name="connsiteY6" fmla="*/ 1009738 h 1222285"/>
                <a:gd name="connsiteX7" fmla="*/ 9341 w 1005995"/>
                <a:gd name="connsiteY7" fmla="*/ 1222059 h 1222285"/>
                <a:gd name="connsiteX8" fmla="*/ 8424 w 1005995"/>
                <a:gd name="connsiteY8" fmla="*/ 1222285 h 1222285"/>
                <a:gd name="connsiteX9" fmla="*/ 0 w 1005995"/>
                <a:gd name="connsiteY9" fmla="*/ 1221019 h 1222285"/>
                <a:gd name="connsiteX10" fmla="*/ 2154 w 1005995"/>
                <a:gd name="connsiteY10" fmla="*/ 1217453 h 1222285"/>
                <a:gd name="connsiteX11" fmla="*/ 5080 w 1005995"/>
                <a:gd name="connsiteY11" fmla="*/ 1215292 h 1222285"/>
                <a:gd name="connsiteX12" fmla="*/ 119542 w 1005995"/>
                <a:gd name="connsiteY12" fmla="*/ 937698 h 1222285"/>
                <a:gd name="connsiteX13" fmla="*/ 348468 w 1005995"/>
                <a:gd name="connsiteY13" fmla="*/ 382510 h 1222285"/>
                <a:gd name="connsiteX14" fmla="*/ 561801 w 1005995"/>
                <a:gd name="connsiteY14" fmla="*/ 26423 h 1222285"/>
                <a:gd name="connsiteX15" fmla="*/ 580198 w 1005995"/>
                <a:gd name="connsiteY15" fmla="*/ 0 h 122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5995" h="1222285">
                  <a:moveTo>
                    <a:pt x="580198" y="0"/>
                  </a:moveTo>
                  <a:lnTo>
                    <a:pt x="639261" y="28452"/>
                  </a:lnTo>
                  <a:cubicBezTo>
                    <a:pt x="754451" y="91027"/>
                    <a:pt x="859551" y="169820"/>
                    <a:pt x="951498" y="261767"/>
                  </a:cubicBezTo>
                  <a:lnTo>
                    <a:pt x="1005995" y="321729"/>
                  </a:lnTo>
                  <a:lnTo>
                    <a:pt x="980062" y="338289"/>
                  </a:lnTo>
                  <a:cubicBezTo>
                    <a:pt x="846159" y="397909"/>
                    <a:pt x="618330" y="363601"/>
                    <a:pt x="646304" y="585096"/>
                  </a:cubicBezTo>
                  <a:cubicBezTo>
                    <a:pt x="687225" y="909112"/>
                    <a:pt x="180740" y="685722"/>
                    <a:pt x="221662" y="1009738"/>
                  </a:cubicBezTo>
                  <a:cubicBezTo>
                    <a:pt x="242122" y="1171746"/>
                    <a:pt x="125732" y="1196902"/>
                    <a:pt x="9341" y="1222059"/>
                  </a:cubicBezTo>
                  <a:lnTo>
                    <a:pt x="8424" y="1222285"/>
                  </a:lnTo>
                  <a:lnTo>
                    <a:pt x="0" y="1221019"/>
                  </a:lnTo>
                  <a:lnTo>
                    <a:pt x="2154" y="1217453"/>
                  </a:lnTo>
                  <a:lnTo>
                    <a:pt x="5080" y="1215292"/>
                  </a:lnTo>
                  <a:cubicBezTo>
                    <a:pt x="102875" y="1147353"/>
                    <a:pt x="200670" y="1079414"/>
                    <a:pt x="119542" y="937698"/>
                  </a:cubicBezTo>
                  <a:cubicBezTo>
                    <a:pt x="-42714" y="654266"/>
                    <a:pt x="510724" y="665941"/>
                    <a:pt x="348468" y="382510"/>
                  </a:cubicBezTo>
                  <a:cubicBezTo>
                    <a:pt x="237551" y="188757"/>
                    <a:pt x="461078" y="132909"/>
                    <a:pt x="561801" y="26423"/>
                  </a:cubicBezTo>
                  <a:lnTo>
                    <a:pt x="580198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AF4D30BF-2206-F8BC-D27A-C24F0FE8389F}"/>
                </a:ext>
              </a:extLst>
            </p:cNvPr>
            <p:cNvSpPr/>
            <p:nvPr/>
          </p:nvSpPr>
          <p:spPr bwMode="auto">
            <a:xfrm>
              <a:off x="-645707" y="2385233"/>
              <a:ext cx="1222118" cy="1014003"/>
            </a:xfrm>
            <a:custGeom>
              <a:avLst/>
              <a:gdLst>
                <a:gd name="connsiteX0" fmla="*/ 321336 w 1222118"/>
                <a:gd name="connsiteY0" fmla="*/ 0 h 1014003"/>
                <a:gd name="connsiteX1" fmla="*/ 331658 w 1222118"/>
                <a:gd name="connsiteY1" fmla="*/ 16163 h 1014003"/>
                <a:gd name="connsiteX2" fmla="*/ 578465 w 1222118"/>
                <a:gd name="connsiteY2" fmla="*/ 349921 h 1014003"/>
                <a:gd name="connsiteX3" fmla="*/ 1003107 w 1222118"/>
                <a:gd name="connsiteY3" fmla="*/ 774563 h 1014003"/>
                <a:gd name="connsiteX4" fmla="*/ 1215428 w 1222118"/>
                <a:gd name="connsiteY4" fmla="*/ 986884 h 1014003"/>
                <a:gd name="connsiteX5" fmla="*/ 1222118 w 1222118"/>
                <a:gd name="connsiteY5" fmla="*/ 1014003 h 1014003"/>
                <a:gd name="connsiteX6" fmla="*/ 1219299 w 1222118"/>
                <a:gd name="connsiteY6" fmla="*/ 1013579 h 1014003"/>
                <a:gd name="connsiteX7" fmla="*/ 1201638 w 1222118"/>
                <a:gd name="connsiteY7" fmla="*/ 989666 h 1014003"/>
                <a:gd name="connsiteX8" fmla="*/ 924044 w 1222118"/>
                <a:gd name="connsiteY8" fmla="*/ 875203 h 1014003"/>
                <a:gd name="connsiteX9" fmla="*/ 368855 w 1222118"/>
                <a:gd name="connsiteY9" fmla="*/ 646277 h 1014003"/>
                <a:gd name="connsiteX10" fmla="*/ 12768 w 1222118"/>
                <a:gd name="connsiteY10" fmla="*/ 432944 h 1014003"/>
                <a:gd name="connsiteX11" fmla="*/ 0 w 1222118"/>
                <a:gd name="connsiteY11" fmla="*/ 424055 h 1014003"/>
                <a:gd name="connsiteX12" fmla="*/ 27266 w 1222118"/>
                <a:gd name="connsiteY12" fmla="*/ 367455 h 1014003"/>
                <a:gd name="connsiteX13" fmla="*/ 260581 w 1222118"/>
                <a:gd name="connsiteY13" fmla="*/ 55218 h 1014003"/>
                <a:gd name="connsiteX14" fmla="*/ 321336 w 1222118"/>
                <a:gd name="connsiteY14" fmla="*/ 0 h 1014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22118" h="1014003">
                  <a:moveTo>
                    <a:pt x="321336" y="0"/>
                  </a:moveTo>
                  <a:lnTo>
                    <a:pt x="331658" y="16163"/>
                  </a:lnTo>
                  <a:cubicBezTo>
                    <a:pt x="391277" y="150065"/>
                    <a:pt x="356970" y="377894"/>
                    <a:pt x="578465" y="349921"/>
                  </a:cubicBezTo>
                  <a:cubicBezTo>
                    <a:pt x="902481" y="309000"/>
                    <a:pt x="679091" y="815485"/>
                    <a:pt x="1003107" y="774563"/>
                  </a:cubicBezTo>
                  <a:cubicBezTo>
                    <a:pt x="1165115" y="754103"/>
                    <a:pt x="1190271" y="870494"/>
                    <a:pt x="1215428" y="986884"/>
                  </a:cubicBezTo>
                  <a:lnTo>
                    <a:pt x="1222118" y="1014003"/>
                  </a:lnTo>
                  <a:lnTo>
                    <a:pt x="1219299" y="1013579"/>
                  </a:lnTo>
                  <a:lnTo>
                    <a:pt x="1201638" y="989666"/>
                  </a:lnTo>
                  <a:cubicBezTo>
                    <a:pt x="1133698" y="891871"/>
                    <a:pt x="1065759" y="794075"/>
                    <a:pt x="924044" y="875203"/>
                  </a:cubicBezTo>
                  <a:cubicBezTo>
                    <a:pt x="640611" y="1037459"/>
                    <a:pt x="652286" y="484021"/>
                    <a:pt x="368855" y="646277"/>
                  </a:cubicBezTo>
                  <a:cubicBezTo>
                    <a:pt x="175102" y="757194"/>
                    <a:pt x="119253" y="533667"/>
                    <a:pt x="12768" y="432944"/>
                  </a:cubicBezTo>
                  <a:lnTo>
                    <a:pt x="0" y="424055"/>
                  </a:lnTo>
                  <a:lnTo>
                    <a:pt x="27266" y="367455"/>
                  </a:lnTo>
                  <a:cubicBezTo>
                    <a:pt x="89841" y="252265"/>
                    <a:pt x="168634" y="147165"/>
                    <a:pt x="260581" y="55218"/>
                  </a:cubicBezTo>
                  <a:lnTo>
                    <a:pt x="321336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B10AFEF9-DA65-7314-BC66-F6ED7BFA5F3A}"/>
                </a:ext>
              </a:extLst>
            </p:cNvPr>
            <p:cNvSpPr/>
            <p:nvPr/>
          </p:nvSpPr>
          <p:spPr bwMode="auto">
            <a:xfrm>
              <a:off x="577475" y="2925243"/>
              <a:ext cx="1350385" cy="538402"/>
            </a:xfrm>
            <a:custGeom>
              <a:avLst/>
              <a:gdLst>
                <a:gd name="connsiteX0" fmla="*/ 980362 w 1350385"/>
                <a:gd name="connsiteY0" fmla="*/ 974 h 538402"/>
                <a:gd name="connsiteX1" fmla="*/ 1246072 w 1350385"/>
                <a:gd name="connsiteY1" fmla="*/ 28923 h 538402"/>
                <a:gd name="connsiteX2" fmla="*/ 1272566 w 1350385"/>
                <a:gd name="connsiteY2" fmla="*/ 24179 h 538402"/>
                <a:gd name="connsiteX3" fmla="*/ 1289471 w 1350385"/>
                <a:gd name="connsiteY3" fmla="*/ 70367 h 538402"/>
                <a:gd name="connsiteX4" fmla="*/ 1350385 w 1350385"/>
                <a:gd name="connsiteY4" fmla="*/ 473277 h 538402"/>
                <a:gd name="connsiteX5" fmla="*/ 1347155 w 1350385"/>
                <a:gd name="connsiteY5" fmla="*/ 537253 h 538402"/>
                <a:gd name="connsiteX6" fmla="*/ 1321791 w 1350385"/>
                <a:gd name="connsiteY6" fmla="*/ 536487 h 538402"/>
                <a:gd name="connsiteX7" fmla="*/ 871389 w 1350385"/>
                <a:gd name="connsiteY7" fmla="*/ 463910 h 538402"/>
                <a:gd name="connsiteX8" fmla="*/ 270855 w 1350385"/>
                <a:gd name="connsiteY8" fmla="*/ 463910 h 538402"/>
                <a:gd name="connsiteX9" fmla="*/ 45654 w 1350385"/>
                <a:gd name="connsiteY9" fmla="*/ 509271 h 538402"/>
                <a:gd name="connsiteX10" fmla="*/ 3813 w 1350385"/>
                <a:gd name="connsiteY10" fmla="*/ 483987 h 538402"/>
                <a:gd name="connsiteX11" fmla="*/ 192 w 1350385"/>
                <a:gd name="connsiteY11" fmla="*/ 479085 h 538402"/>
                <a:gd name="connsiteX12" fmla="*/ 0 w 1350385"/>
                <a:gd name="connsiteY12" fmla="*/ 478307 h 538402"/>
                <a:gd name="connsiteX13" fmla="*/ 10465 w 1350385"/>
                <a:gd name="connsiteY13" fmla="*/ 475725 h 538402"/>
                <a:gd name="connsiteX14" fmla="*/ 11753 w 1350385"/>
                <a:gd name="connsiteY14" fmla="*/ 475919 h 538402"/>
                <a:gd name="connsiteX15" fmla="*/ 288979 w 1350385"/>
                <a:gd name="connsiteY15" fmla="*/ 360568 h 538402"/>
                <a:gd name="connsiteX16" fmla="*/ 843432 w 1350385"/>
                <a:gd name="connsiteY16" fmla="*/ 129865 h 538402"/>
                <a:gd name="connsiteX17" fmla="*/ 980362 w 1350385"/>
                <a:gd name="connsiteY17" fmla="*/ 974 h 538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50385" h="538402">
                  <a:moveTo>
                    <a:pt x="980362" y="974"/>
                  </a:moveTo>
                  <a:cubicBezTo>
                    <a:pt x="1061960" y="-6466"/>
                    <a:pt x="1162347" y="31252"/>
                    <a:pt x="1246072" y="28923"/>
                  </a:cubicBezTo>
                  <a:lnTo>
                    <a:pt x="1272566" y="24179"/>
                  </a:lnTo>
                  <a:lnTo>
                    <a:pt x="1289471" y="70367"/>
                  </a:lnTo>
                  <a:cubicBezTo>
                    <a:pt x="1329059" y="197646"/>
                    <a:pt x="1350385" y="332971"/>
                    <a:pt x="1350385" y="473277"/>
                  </a:cubicBezTo>
                  <a:lnTo>
                    <a:pt x="1347155" y="537253"/>
                  </a:lnTo>
                  <a:lnTo>
                    <a:pt x="1321791" y="536487"/>
                  </a:lnTo>
                  <a:cubicBezTo>
                    <a:pt x="1171657" y="512295"/>
                    <a:pt x="1021524" y="270373"/>
                    <a:pt x="871389" y="463910"/>
                  </a:cubicBezTo>
                  <a:cubicBezTo>
                    <a:pt x="671212" y="721960"/>
                    <a:pt x="471033" y="205861"/>
                    <a:pt x="270855" y="463910"/>
                  </a:cubicBezTo>
                  <a:cubicBezTo>
                    <a:pt x="195788" y="560679"/>
                    <a:pt x="120721" y="548583"/>
                    <a:pt x="45654" y="509271"/>
                  </a:cubicBezTo>
                  <a:lnTo>
                    <a:pt x="3813" y="483987"/>
                  </a:lnTo>
                  <a:lnTo>
                    <a:pt x="192" y="479085"/>
                  </a:lnTo>
                  <a:lnTo>
                    <a:pt x="0" y="478307"/>
                  </a:lnTo>
                  <a:lnTo>
                    <a:pt x="10465" y="475725"/>
                  </a:lnTo>
                  <a:lnTo>
                    <a:pt x="11753" y="475919"/>
                  </a:lnTo>
                  <a:cubicBezTo>
                    <a:pt x="128945" y="497031"/>
                    <a:pt x="246137" y="518143"/>
                    <a:pt x="288979" y="360568"/>
                  </a:cubicBezTo>
                  <a:cubicBezTo>
                    <a:pt x="374664" y="45418"/>
                    <a:pt x="757748" y="445014"/>
                    <a:pt x="843432" y="129865"/>
                  </a:cubicBezTo>
                  <a:cubicBezTo>
                    <a:pt x="868535" y="37536"/>
                    <a:pt x="919164" y="6555"/>
                    <a:pt x="980362" y="974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58B8477B-99E2-D7F5-9649-76FBD3E48D6C}"/>
                </a:ext>
              </a:extLst>
            </p:cNvPr>
            <p:cNvSpPr/>
            <p:nvPr/>
          </p:nvSpPr>
          <p:spPr bwMode="auto">
            <a:xfrm>
              <a:off x="-781972" y="3314661"/>
              <a:ext cx="1342855" cy="562421"/>
            </a:xfrm>
            <a:custGeom>
              <a:avLst/>
              <a:gdLst>
                <a:gd name="connsiteX0" fmla="*/ 541833 w 1342855"/>
                <a:gd name="connsiteY0" fmla="*/ 783 h 562421"/>
                <a:gd name="connsiteX1" fmla="*/ 1029768 w 1342855"/>
                <a:gd name="connsiteY1" fmla="*/ 74493 h 562421"/>
                <a:gd name="connsiteX2" fmla="*/ 1330035 w 1342855"/>
                <a:gd name="connsiteY2" fmla="*/ 74493 h 562421"/>
                <a:gd name="connsiteX3" fmla="*/ 1342855 w 1342855"/>
                <a:gd name="connsiteY3" fmla="*/ 82240 h 562421"/>
                <a:gd name="connsiteX4" fmla="*/ 1284468 w 1342855"/>
                <a:gd name="connsiteY4" fmla="*/ 73460 h 562421"/>
                <a:gd name="connsiteX5" fmla="*/ 1093974 w 1342855"/>
                <a:gd name="connsiteY5" fmla="*/ 201854 h 562421"/>
                <a:gd name="connsiteX6" fmla="*/ 539521 w 1342855"/>
                <a:gd name="connsiteY6" fmla="*/ 432556 h 562421"/>
                <a:gd name="connsiteX7" fmla="*/ 95800 w 1342855"/>
                <a:gd name="connsiteY7" fmla="*/ 538576 h 562421"/>
                <a:gd name="connsiteX8" fmla="*/ 81825 w 1342855"/>
                <a:gd name="connsiteY8" fmla="*/ 543902 h 562421"/>
                <a:gd name="connsiteX9" fmla="*/ 60914 w 1342855"/>
                <a:gd name="connsiteY9" fmla="*/ 486770 h 562421"/>
                <a:gd name="connsiteX10" fmla="*/ 0 w 1342855"/>
                <a:gd name="connsiteY10" fmla="*/ 83860 h 562421"/>
                <a:gd name="connsiteX11" fmla="*/ 3744 w 1342855"/>
                <a:gd name="connsiteY11" fmla="*/ 9709 h 562421"/>
                <a:gd name="connsiteX12" fmla="*/ 18711 w 1342855"/>
                <a:gd name="connsiteY12" fmla="*/ 13010 h 562421"/>
                <a:gd name="connsiteX13" fmla="*/ 429233 w 1342855"/>
                <a:gd name="connsiteY13" fmla="*/ 74493 h 562421"/>
                <a:gd name="connsiteX14" fmla="*/ 541833 w 1342855"/>
                <a:gd name="connsiteY14" fmla="*/ 783 h 56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42855" h="562421">
                  <a:moveTo>
                    <a:pt x="541833" y="783"/>
                  </a:moveTo>
                  <a:cubicBezTo>
                    <a:pt x="704478" y="-17235"/>
                    <a:pt x="867123" y="284159"/>
                    <a:pt x="1029768" y="74493"/>
                  </a:cubicBezTo>
                  <a:cubicBezTo>
                    <a:pt x="1129856" y="-54531"/>
                    <a:pt x="1229945" y="9981"/>
                    <a:pt x="1330035" y="74493"/>
                  </a:cubicBezTo>
                  <a:lnTo>
                    <a:pt x="1342855" y="82240"/>
                  </a:lnTo>
                  <a:lnTo>
                    <a:pt x="1284468" y="73460"/>
                  </a:lnTo>
                  <a:cubicBezTo>
                    <a:pt x="1200059" y="66003"/>
                    <a:pt x="1126105" y="83673"/>
                    <a:pt x="1093974" y="201854"/>
                  </a:cubicBezTo>
                  <a:cubicBezTo>
                    <a:pt x="1008289" y="517003"/>
                    <a:pt x="625205" y="117407"/>
                    <a:pt x="539521" y="432556"/>
                  </a:cubicBezTo>
                  <a:cubicBezTo>
                    <a:pt x="475257" y="668919"/>
                    <a:pt x="243707" y="503237"/>
                    <a:pt x="95800" y="538576"/>
                  </a:cubicBezTo>
                  <a:lnTo>
                    <a:pt x="81825" y="543902"/>
                  </a:lnTo>
                  <a:lnTo>
                    <a:pt x="60914" y="486770"/>
                  </a:lnTo>
                  <a:cubicBezTo>
                    <a:pt x="21326" y="359491"/>
                    <a:pt x="0" y="224166"/>
                    <a:pt x="0" y="83860"/>
                  </a:cubicBezTo>
                  <a:lnTo>
                    <a:pt x="3744" y="9709"/>
                  </a:lnTo>
                  <a:lnTo>
                    <a:pt x="18711" y="13010"/>
                  </a:lnTo>
                  <a:cubicBezTo>
                    <a:pt x="155551" y="65535"/>
                    <a:pt x="292392" y="250894"/>
                    <a:pt x="429233" y="74493"/>
                  </a:cubicBezTo>
                  <a:cubicBezTo>
                    <a:pt x="466766" y="26109"/>
                    <a:pt x="504300" y="4941"/>
                    <a:pt x="541833" y="783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64DF6748-69B5-A671-29CD-EFAAF6AFC8FD}"/>
                </a:ext>
              </a:extLst>
            </p:cNvPr>
            <p:cNvSpPr/>
            <p:nvPr/>
          </p:nvSpPr>
          <p:spPr bwMode="auto">
            <a:xfrm>
              <a:off x="-425575" y="3405714"/>
              <a:ext cx="994278" cy="1218568"/>
            </a:xfrm>
            <a:custGeom>
              <a:avLst/>
              <a:gdLst>
                <a:gd name="connsiteX0" fmla="*/ 994278 w 994278"/>
                <a:gd name="connsiteY0" fmla="*/ 0 h 1218568"/>
                <a:gd name="connsiteX1" fmla="*/ 939620 w 994278"/>
                <a:gd name="connsiteY1" fmla="*/ 40368 h 1218568"/>
                <a:gd name="connsiteX2" fmla="*/ 895708 w 994278"/>
                <a:gd name="connsiteY2" fmla="*/ 265856 h 1218568"/>
                <a:gd name="connsiteX3" fmla="*/ 666782 w 994278"/>
                <a:gd name="connsiteY3" fmla="*/ 821045 h 1218568"/>
                <a:gd name="connsiteX4" fmla="*/ 427991 w 994278"/>
                <a:gd name="connsiteY4" fmla="*/ 1209771 h 1218568"/>
                <a:gd name="connsiteX5" fmla="*/ 424049 w 994278"/>
                <a:gd name="connsiteY5" fmla="*/ 1218568 h 1218568"/>
                <a:gd name="connsiteX6" fmla="*/ 352686 w 994278"/>
                <a:gd name="connsiteY6" fmla="*/ 1184191 h 1218568"/>
                <a:gd name="connsiteX7" fmla="*/ 40449 w 994278"/>
                <a:gd name="connsiteY7" fmla="*/ 950876 h 1218568"/>
                <a:gd name="connsiteX8" fmla="*/ 0 w 994278"/>
                <a:gd name="connsiteY8" fmla="*/ 906371 h 1218568"/>
                <a:gd name="connsiteX9" fmla="*/ 7668 w 994278"/>
                <a:gd name="connsiteY9" fmla="*/ 899153 h 1218568"/>
                <a:gd name="connsiteX10" fmla="*/ 377469 w 994278"/>
                <a:gd name="connsiteY10" fmla="*/ 631991 h 1218568"/>
                <a:gd name="connsiteX11" fmla="*/ 802111 w 994278"/>
                <a:gd name="connsiteY11" fmla="*/ 207349 h 1218568"/>
                <a:gd name="connsiteX12" fmla="*/ 929277 w 994278"/>
                <a:gd name="connsiteY12" fmla="*/ 16033 h 1218568"/>
                <a:gd name="connsiteX13" fmla="*/ 994278 w 994278"/>
                <a:gd name="connsiteY13" fmla="*/ 0 h 1218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4278" h="1218568">
                  <a:moveTo>
                    <a:pt x="994278" y="0"/>
                  </a:moveTo>
                  <a:lnTo>
                    <a:pt x="939620" y="40368"/>
                  </a:lnTo>
                  <a:cubicBezTo>
                    <a:pt x="874660" y="94781"/>
                    <a:pt x="834862" y="159569"/>
                    <a:pt x="895708" y="265856"/>
                  </a:cubicBezTo>
                  <a:cubicBezTo>
                    <a:pt x="1057963" y="549288"/>
                    <a:pt x="504526" y="537613"/>
                    <a:pt x="666782" y="821045"/>
                  </a:cubicBezTo>
                  <a:cubicBezTo>
                    <a:pt x="788473" y="1033620"/>
                    <a:pt x="507588" y="1080196"/>
                    <a:pt x="427991" y="1209771"/>
                  </a:cubicBezTo>
                  <a:lnTo>
                    <a:pt x="424049" y="1218568"/>
                  </a:lnTo>
                  <a:lnTo>
                    <a:pt x="352686" y="1184191"/>
                  </a:lnTo>
                  <a:cubicBezTo>
                    <a:pt x="237496" y="1121616"/>
                    <a:pt x="132396" y="1042823"/>
                    <a:pt x="40449" y="950876"/>
                  </a:cubicBezTo>
                  <a:lnTo>
                    <a:pt x="0" y="906371"/>
                  </a:lnTo>
                  <a:lnTo>
                    <a:pt x="7668" y="899153"/>
                  </a:lnTo>
                  <a:cubicBezTo>
                    <a:pt x="130934" y="810099"/>
                    <a:pt x="408159" y="875003"/>
                    <a:pt x="377469" y="631991"/>
                  </a:cubicBezTo>
                  <a:cubicBezTo>
                    <a:pt x="336547" y="307975"/>
                    <a:pt x="843032" y="531365"/>
                    <a:pt x="802111" y="207349"/>
                  </a:cubicBezTo>
                  <a:cubicBezTo>
                    <a:pt x="786766" y="85843"/>
                    <a:pt x="848399" y="41316"/>
                    <a:pt x="929277" y="16033"/>
                  </a:cubicBezTo>
                  <a:lnTo>
                    <a:pt x="994278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4EBF832A-D627-477F-E915-6B5EA5CF1401}"/>
                </a:ext>
              </a:extLst>
            </p:cNvPr>
            <p:cNvSpPr/>
            <p:nvPr/>
          </p:nvSpPr>
          <p:spPr bwMode="auto">
            <a:xfrm>
              <a:off x="507343" y="3405898"/>
              <a:ext cx="551026" cy="1347539"/>
            </a:xfrm>
            <a:custGeom>
              <a:avLst/>
              <a:gdLst>
                <a:gd name="connsiteX0" fmla="*/ 68429 w 551026"/>
                <a:gd name="connsiteY0" fmla="*/ 0 h 1347539"/>
                <a:gd name="connsiteX1" fmla="*/ 69244 w 551026"/>
                <a:gd name="connsiteY1" fmla="*/ 493 h 1347539"/>
                <a:gd name="connsiteX2" fmla="*/ 62065 w 551026"/>
                <a:gd name="connsiteY2" fmla="*/ 48238 h 1347539"/>
                <a:gd name="connsiteX3" fmla="*/ 190458 w 551026"/>
                <a:gd name="connsiteY3" fmla="*/ 238732 h 1347539"/>
                <a:gd name="connsiteX4" fmla="*/ 421161 w 551026"/>
                <a:gd name="connsiteY4" fmla="*/ 793185 h 1347539"/>
                <a:gd name="connsiteX5" fmla="*/ 527181 w 551026"/>
                <a:gd name="connsiteY5" fmla="*/ 1236906 h 1347539"/>
                <a:gd name="connsiteX6" fmla="*/ 536627 w 551026"/>
                <a:gd name="connsiteY6" fmla="*/ 1261694 h 1347539"/>
                <a:gd name="connsiteX7" fmla="*/ 468511 w 551026"/>
                <a:gd name="connsiteY7" fmla="*/ 1286625 h 1347539"/>
                <a:gd name="connsiteX8" fmla="*/ 65601 w 551026"/>
                <a:gd name="connsiteY8" fmla="*/ 1347539 h 1347539"/>
                <a:gd name="connsiteX9" fmla="*/ 1821 w 551026"/>
                <a:gd name="connsiteY9" fmla="*/ 1344319 h 1347539"/>
                <a:gd name="connsiteX10" fmla="*/ 1916 w 551026"/>
                <a:gd name="connsiteY10" fmla="*/ 1341169 h 1347539"/>
                <a:gd name="connsiteX11" fmla="*/ 74492 w 551026"/>
                <a:gd name="connsiteY11" fmla="*/ 890768 h 1347539"/>
                <a:gd name="connsiteX12" fmla="*/ 74492 w 551026"/>
                <a:gd name="connsiteY12" fmla="*/ 290234 h 1347539"/>
                <a:gd name="connsiteX13" fmla="*/ 29132 w 551026"/>
                <a:gd name="connsiteY13" fmla="*/ 65033 h 1347539"/>
                <a:gd name="connsiteX14" fmla="*/ 68429 w 551026"/>
                <a:gd name="connsiteY14" fmla="*/ 0 h 1347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1026" h="1347539">
                  <a:moveTo>
                    <a:pt x="68429" y="0"/>
                  </a:moveTo>
                  <a:lnTo>
                    <a:pt x="69244" y="493"/>
                  </a:lnTo>
                  <a:lnTo>
                    <a:pt x="62065" y="48238"/>
                  </a:lnTo>
                  <a:cubicBezTo>
                    <a:pt x="54607" y="132647"/>
                    <a:pt x="72277" y="206601"/>
                    <a:pt x="190458" y="238732"/>
                  </a:cubicBezTo>
                  <a:cubicBezTo>
                    <a:pt x="505607" y="324417"/>
                    <a:pt x="106012" y="707501"/>
                    <a:pt x="421161" y="793185"/>
                  </a:cubicBezTo>
                  <a:cubicBezTo>
                    <a:pt x="657523" y="857450"/>
                    <a:pt x="491841" y="1089000"/>
                    <a:pt x="527181" y="1236906"/>
                  </a:cubicBezTo>
                  <a:lnTo>
                    <a:pt x="536627" y="1261694"/>
                  </a:lnTo>
                  <a:lnTo>
                    <a:pt x="468511" y="1286625"/>
                  </a:lnTo>
                  <a:cubicBezTo>
                    <a:pt x="341232" y="1326213"/>
                    <a:pt x="205907" y="1347539"/>
                    <a:pt x="65601" y="1347539"/>
                  </a:cubicBezTo>
                  <a:lnTo>
                    <a:pt x="1821" y="1344319"/>
                  </a:lnTo>
                  <a:lnTo>
                    <a:pt x="1916" y="1341169"/>
                  </a:lnTo>
                  <a:cubicBezTo>
                    <a:pt x="26108" y="1191036"/>
                    <a:pt x="268029" y="1040902"/>
                    <a:pt x="74492" y="890768"/>
                  </a:cubicBezTo>
                  <a:cubicBezTo>
                    <a:pt x="-183557" y="690590"/>
                    <a:pt x="332542" y="490412"/>
                    <a:pt x="74492" y="290234"/>
                  </a:cubicBezTo>
                  <a:cubicBezTo>
                    <a:pt x="-22276" y="215167"/>
                    <a:pt x="-10180" y="140100"/>
                    <a:pt x="29132" y="65033"/>
                  </a:cubicBezTo>
                  <a:lnTo>
                    <a:pt x="68429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FFEFE028-657E-DC88-925C-F390AFA59B89}"/>
                </a:ext>
              </a:extLst>
            </p:cNvPr>
            <p:cNvSpPr/>
            <p:nvPr/>
          </p:nvSpPr>
          <p:spPr bwMode="auto">
            <a:xfrm>
              <a:off x="578454" y="3407519"/>
              <a:ext cx="1222781" cy="987351"/>
            </a:xfrm>
            <a:custGeom>
              <a:avLst/>
              <a:gdLst>
                <a:gd name="connsiteX0" fmla="*/ 0 w 1222781"/>
                <a:gd name="connsiteY0" fmla="*/ 0 h 987351"/>
                <a:gd name="connsiteX1" fmla="*/ 2834 w 1222781"/>
                <a:gd name="connsiteY1" fmla="*/ 1712 h 987351"/>
                <a:gd name="connsiteX2" fmla="*/ 29584 w 1222781"/>
                <a:gd name="connsiteY2" fmla="*/ 37931 h 987351"/>
                <a:gd name="connsiteX3" fmla="*/ 255071 w 1222781"/>
                <a:gd name="connsiteY3" fmla="*/ 81842 h 987351"/>
                <a:gd name="connsiteX4" fmla="*/ 810260 w 1222781"/>
                <a:gd name="connsiteY4" fmla="*/ 310768 h 987351"/>
                <a:gd name="connsiteX5" fmla="*/ 1198986 w 1222781"/>
                <a:gd name="connsiteY5" fmla="*/ 549559 h 987351"/>
                <a:gd name="connsiteX6" fmla="*/ 1222781 w 1222781"/>
                <a:gd name="connsiteY6" fmla="*/ 560222 h 987351"/>
                <a:gd name="connsiteX7" fmla="*/ 1185875 w 1222781"/>
                <a:gd name="connsiteY7" fmla="*/ 636835 h 987351"/>
                <a:gd name="connsiteX8" fmla="*/ 952560 w 1222781"/>
                <a:gd name="connsiteY8" fmla="*/ 949072 h 987351"/>
                <a:gd name="connsiteX9" fmla="*/ 910443 w 1222781"/>
                <a:gd name="connsiteY9" fmla="*/ 987351 h 987351"/>
                <a:gd name="connsiteX10" fmla="*/ 895393 w 1222781"/>
                <a:gd name="connsiteY10" fmla="*/ 971362 h 987351"/>
                <a:gd name="connsiteX11" fmla="*/ 628230 w 1222781"/>
                <a:gd name="connsiteY11" fmla="*/ 601561 h 987351"/>
                <a:gd name="connsiteX12" fmla="*/ 203588 w 1222781"/>
                <a:gd name="connsiteY12" fmla="*/ 176919 h 987351"/>
                <a:gd name="connsiteX13" fmla="*/ 12273 w 1222781"/>
                <a:gd name="connsiteY13" fmla="*/ 49753 h 987351"/>
                <a:gd name="connsiteX14" fmla="*/ 0 w 1222781"/>
                <a:gd name="connsiteY14" fmla="*/ 0 h 987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22781" h="987351">
                  <a:moveTo>
                    <a:pt x="0" y="0"/>
                  </a:moveTo>
                  <a:lnTo>
                    <a:pt x="2834" y="1712"/>
                  </a:lnTo>
                  <a:lnTo>
                    <a:pt x="29584" y="37931"/>
                  </a:lnTo>
                  <a:cubicBezTo>
                    <a:pt x="83996" y="102890"/>
                    <a:pt x="148784" y="142689"/>
                    <a:pt x="255071" y="81842"/>
                  </a:cubicBezTo>
                  <a:cubicBezTo>
                    <a:pt x="538504" y="-80413"/>
                    <a:pt x="526828" y="473025"/>
                    <a:pt x="810260" y="310768"/>
                  </a:cubicBezTo>
                  <a:cubicBezTo>
                    <a:pt x="1022835" y="189077"/>
                    <a:pt x="1069411" y="469962"/>
                    <a:pt x="1198986" y="549559"/>
                  </a:cubicBezTo>
                  <a:lnTo>
                    <a:pt x="1222781" y="560222"/>
                  </a:lnTo>
                  <a:lnTo>
                    <a:pt x="1185875" y="636835"/>
                  </a:lnTo>
                  <a:cubicBezTo>
                    <a:pt x="1123300" y="752025"/>
                    <a:pt x="1044507" y="857126"/>
                    <a:pt x="952560" y="949072"/>
                  </a:cubicBezTo>
                  <a:lnTo>
                    <a:pt x="910443" y="987351"/>
                  </a:lnTo>
                  <a:lnTo>
                    <a:pt x="895393" y="971362"/>
                  </a:lnTo>
                  <a:cubicBezTo>
                    <a:pt x="806339" y="848096"/>
                    <a:pt x="871243" y="570871"/>
                    <a:pt x="628230" y="601561"/>
                  </a:cubicBezTo>
                  <a:cubicBezTo>
                    <a:pt x="304215" y="642483"/>
                    <a:pt x="527604" y="135998"/>
                    <a:pt x="203588" y="176919"/>
                  </a:cubicBezTo>
                  <a:cubicBezTo>
                    <a:pt x="82082" y="192265"/>
                    <a:pt x="37555" y="130632"/>
                    <a:pt x="12273" y="4975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29" name="グループ化 628">
            <a:extLst>
              <a:ext uri="{FF2B5EF4-FFF2-40B4-BE49-F238E27FC236}">
                <a16:creationId xmlns:a16="http://schemas.microsoft.com/office/drawing/2014/main" id="{87315AF7-8112-3FE2-7819-B1336A998E12}"/>
              </a:ext>
            </a:extLst>
          </p:cNvPr>
          <p:cNvGrpSpPr/>
          <p:nvPr/>
        </p:nvGrpSpPr>
        <p:grpSpPr>
          <a:xfrm>
            <a:off x="6613585" y="897042"/>
            <a:ext cx="2554708" cy="2554708"/>
            <a:chOff x="-155179" y="1869086"/>
            <a:chExt cx="2822180" cy="2822180"/>
          </a:xfrm>
          <a:solidFill>
            <a:srgbClr val="FFC000"/>
          </a:solidFill>
        </p:grpSpPr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84874D3C-C51D-B3D2-E600-F944FF2F81EB}"/>
                </a:ext>
              </a:extLst>
            </p:cNvPr>
            <p:cNvSpPr/>
            <p:nvPr/>
          </p:nvSpPr>
          <p:spPr bwMode="auto">
            <a:xfrm>
              <a:off x="1274118" y="1894916"/>
              <a:ext cx="917936" cy="1409641"/>
            </a:xfrm>
            <a:custGeom>
              <a:avLst/>
              <a:gdLst>
                <a:gd name="connsiteX0" fmla="*/ 247578 w 917936"/>
                <a:gd name="connsiteY0" fmla="*/ 0 h 1409641"/>
                <a:gd name="connsiteX1" fmla="*/ 266176 w 917936"/>
                <a:gd name="connsiteY1" fmla="*/ 2838 h 1409641"/>
                <a:gd name="connsiteX2" fmla="*/ 654401 w 917936"/>
                <a:gd name="connsiteY2" fmla="*/ 144481 h 1409641"/>
                <a:gd name="connsiteX3" fmla="*/ 750898 w 917936"/>
                <a:gd name="connsiteY3" fmla="*/ 203104 h 1409641"/>
                <a:gd name="connsiteX4" fmla="*/ 790777 w 917936"/>
                <a:gd name="connsiteY4" fmla="*/ 251468 h 1409641"/>
                <a:gd name="connsiteX5" fmla="*/ 863667 w 917936"/>
                <a:gd name="connsiteY5" fmla="*/ 945038 h 1409641"/>
                <a:gd name="connsiteX6" fmla="*/ 41389 w 917936"/>
                <a:gd name="connsiteY6" fmla="*/ 1397447 h 1409641"/>
                <a:gd name="connsiteX7" fmla="*/ 1523 w 917936"/>
                <a:gd name="connsiteY7" fmla="*/ 1389591 h 1409641"/>
                <a:gd name="connsiteX8" fmla="*/ 0 w 917936"/>
                <a:gd name="connsiteY8" fmla="*/ 1388558 h 1409641"/>
                <a:gd name="connsiteX9" fmla="*/ 10675 w 917936"/>
                <a:gd name="connsiteY9" fmla="*/ 1381397 h 1409641"/>
                <a:gd name="connsiteX10" fmla="*/ 41447 w 917936"/>
                <a:gd name="connsiteY10" fmla="*/ 1375498 h 1409641"/>
                <a:gd name="connsiteX11" fmla="*/ 634374 w 917936"/>
                <a:gd name="connsiteY11" fmla="*/ 648001 h 1409641"/>
                <a:gd name="connsiteX12" fmla="*/ 306976 w 917936"/>
                <a:gd name="connsiteY12" fmla="*/ 32240 h 1409641"/>
                <a:gd name="connsiteX13" fmla="*/ 247578 w 917936"/>
                <a:gd name="connsiteY13" fmla="*/ 0 h 140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7936" h="1409641">
                  <a:moveTo>
                    <a:pt x="247578" y="0"/>
                  </a:moveTo>
                  <a:lnTo>
                    <a:pt x="266176" y="2838"/>
                  </a:lnTo>
                  <a:cubicBezTo>
                    <a:pt x="403963" y="31034"/>
                    <a:pt x="534436" y="79312"/>
                    <a:pt x="654401" y="144481"/>
                  </a:cubicBezTo>
                  <a:lnTo>
                    <a:pt x="750898" y="203104"/>
                  </a:lnTo>
                  <a:lnTo>
                    <a:pt x="790777" y="251468"/>
                  </a:lnTo>
                  <a:cubicBezTo>
                    <a:pt x="923932" y="449194"/>
                    <a:pt x="959687" y="707379"/>
                    <a:pt x="863667" y="945038"/>
                  </a:cubicBezTo>
                  <a:cubicBezTo>
                    <a:pt x="729238" y="1277761"/>
                    <a:pt x="381072" y="1460006"/>
                    <a:pt x="41389" y="1397447"/>
                  </a:cubicBezTo>
                  <a:lnTo>
                    <a:pt x="1523" y="1389591"/>
                  </a:lnTo>
                  <a:lnTo>
                    <a:pt x="0" y="1388558"/>
                  </a:lnTo>
                  <a:lnTo>
                    <a:pt x="10675" y="1381397"/>
                  </a:lnTo>
                  <a:lnTo>
                    <a:pt x="41447" y="1375498"/>
                  </a:lnTo>
                  <a:cubicBezTo>
                    <a:pt x="379830" y="1306254"/>
                    <a:pt x="634374" y="1006854"/>
                    <a:pt x="634374" y="648001"/>
                  </a:cubicBezTo>
                  <a:cubicBezTo>
                    <a:pt x="634374" y="391678"/>
                    <a:pt x="504504" y="165687"/>
                    <a:pt x="306976" y="32240"/>
                  </a:cubicBezTo>
                  <a:lnTo>
                    <a:pt x="247578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2420E3AC-B71B-F21B-3127-BABB68FAFE00}"/>
                </a:ext>
              </a:extLst>
            </p:cNvPr>
            <p:cNvSpPr/>
            <p:nvPr/>
          </p:nvSpPr>
          <p:spPr bwMode="auto">
            <a:xfrm>
              <a:off x="428555" y="1911112"/>
              <a:ext cx="1198934" cy="1367407"/>
            </a:xfrm>
            <a:custGeom>
              <a:avLst/>
              <a:gdLst>
                <a:gd name="connsiteX0" fmla="*/ 491020 w 1198934"/>
                <a:gd name="connsiteY0" fmla="*/ 0 h 1367407"/>
                <a:gd name="connsiteX1" fmla="*/ 597741 w 1198934"/>
                <a:gd name="connsiteY1" fmla="*/ 10262 h 1367407"/>
                <a:gd name="connsiteX2" fmla="*/ 1139710 w 1198934"/>
                <a:gd name="connsiteY2" fmla="*/ 449148 h 1367407"/>
                <a:gd name="connsiteX3" fmla="*/ 878173 w 1198934"/>
                <a:gd name="connsiteY3" fmla="*/ 1350488 h 1367407"/>
                <a:gd name="connsiteX4" fmla="*/ 856238 w 1198934"/>
                <a:gd name="connsiteY4" fmla="*/ 1365201 h 1367407"/>
                <a:gd name="connsiteX5" fmla="*/ 844733 w 1198934"/>
                <a:gd name="connsiteY5" fmla="*/ 1367407 h 1367407"/>
                <a:gd name="connsiteX6" fmla="*/ 867346 w 1198934"/>
                <a:gd name="connsiteY6" fmla="*/ 1334067 h 1367407"/>
                <a:gd name="connsiteX7" fmla="*/ 772190 w 1198934"/>
                <a:gd name="connsiteY7" fmla="*/ 400386 h 1367407"/>
                <a:gd name="connsiteX8" fmla="*/ 105276 w 1198934"/>
                <a:gd name="connsiteY8" fmla="*/ 196483 h 1367407"/>
                <a:gd name="connsiteX9" fmla="*/ 0 w 1198934"/>
                <a:gd name="connsiteY9" fmla="*/ 227682 h 1367407"/>
                <a:gd name="connsiteX10" fmla="*/ 38401 w 1198934"/>
                <a:gd name="connsiteY10" fmla="*/ 198966 h 1367407"/>
                <a:gd name="connsiteX11" fmla="*/ 407740 w 1198934"/>
                <a:gd name="connsiteY11" fmla="*/ 21414 h 1367407"/>
                <a:gd name="connsiteX12" fmla="*/ 491020 w 1198934"/>
                <a:gd name="connsiteY12" fmla="*/ 0 h 136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8934" h="1367407">
                  <a:moveTo>
                    <a:pt x="491020" y="0"/>
                  </a:moveTo>
                  <a:lnTo>
                    <a:pt x="597741" y="10262"/>
                  </a:lnTo>
                  <a:cubicBezTo>
                    <a:pt x="831709" y="55920"/>
                    <a:pt x="1039556" y="213202"/>
                    <a:pt x="1139710" y="449148"/>
                  </a:cubicBezTo>
                  <a:cubicBezTo>
                    <a:pt x="1279925" y="779474"/>
                    <a:pt x="1162601" y="1154532"/>
                    <a:pt x="878173" y="1350488"/>
                  </a:cubicBezTo>
                  <a:lnTo>
                    <a:pt x="856238" y="1365201"/>
                  </a:lnTo>
                  <a:lnTo>
                    <a:pt x="844733" y="1367407"/>
                  </a:lnTo>
                  <a:lnTo>
                    <a:pt x="867346" y="1334067"/>
                  </a:lnTo>
                  <a:cubicBezTo>
                    <a:pt x="1057656" y="1045831"/>
                    <a:pt x="1025938" y="654134"/>
                    <a:pt x="772190" y="400386"/>
                  </a:cubicBezTo>
                  <a:cubicBezTo>
                    <a:pt x="590942" y="219138"/>
                    <a:pt x="339311" y="151171"/>
                    <a:pt x="105276" y="196483"/>
                  </a:cubicBezTo>
                  <a:lnTo>
                    <a:pt x="0" y="227682"/>
                  </a:lnTo>
                  <a:lnTo>
                    <a:pt x="38401" y="198966"/>
                  </a:lnTo>
                  <a:cubicBezTo>
                    <a:pt x="151007" y="122891"/>
                    <a:pt x="275184" y="62643"/>
                    <a:pt x="407740" y="21414"/>
                  </a:cubicBezTo>
                  <a:lnTo>
                    <a:pt x="491020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F72F3E60-B6E2-9865-F928-BEB09BBE2298}"/>
                </a:ext>
              </a:extLst>
            </p:cNvPr>
            <p:cNvSpPr/>
            <p:nvPr/>
          </p:nvSpPr>
          <p:spPr bwMode="auto">
            <a:xfrm>
              <a:off x="-138163" y="2363435"/>
              <a:ext cx="1427209" cy="916026"/>
            </a:xfrm>
            <a:custGeom>
              <a:avLst/>
              <a:gdLst>
                <a:gd name="connsiteX0" fmla="*/ 672745 w 1427209"/>
                <a:gd name="connsiteY0" fmla="*/ 97 h 916026"/>
                <a:gd name="connsiteX1" fmla="*/ 962605 w 1427209"/>
                <a:gd name="connsiteY1" fmla="*/ 54269 h 916026"/>
                <a:gd name="connsiteX2" fmla="*/ 1415014 w 1427209"/>
                <a:gd name="connsiteY2" fmla="*/ 876547 h 916026"/>
                <a:gd name="connsiteX3" fmla="*/ 1407262 w 1427209"/>
                <a:gd name="connsiteY3" fmla="*/ 915886 h 916026"/>
                <a:gd name="connsiteX4" fmla="*/ 1406533 w 1427209"/>
                <a:gd name="connsiteY4" fmla="*/ 916026 h 916026"/>
                <a:gd name="connsiteX5" fmla="*/ 1398264 w 1427209"/>
                <a:gd name="connsiteY5" fmla="*/ 872893 h 916026"/>
                <a:gd name="connsiteX6" fmla="*/ 670767 w 1427209"/>
                <a:gd name="connsiteY6" fmla="*/ 279966 h 916026"/>
                <a:gd name="connsiteX7" fmla="*/ 55006 w 1427209"/>
                <a:gd name="connsiteY7" fmla="*/ 607364 h 916026"/>
                <a:gd name="connsiteX8" fmla="*/ 0 w 1427209"/>
                <a:gd name="connsiteY8" fmla="*/ 708704 h 916026"/>
                <a:gd name="connsiteX9" fmla="*/ 11652 w 1427209"/>
                <a:gd name="connsiteY9" fmla="*/ 632356 h 916026"/>
                <a:gd name="connsiteX10" fmla="*/ 153295 w 1427209"/>
                <a:gd name="connsiteY10" fmla="*/ 244131 h 916026"/>
                <a:gd name="connsiteX11" fmla="*/ 179511 w 1427209"/>
                <a:gd name="connsiteY11" fmla="*/ 200977 h 916026"/>
                <a:gd name="connsiteX12" fmla="*/ 269035 w 1427209"/>
                <a:gd name="connsiteY12" fmla="*/ 127159 h 916026"/>
                <a:gd name="connsiteX13" fmla="*/ 672745 w 1427209"/>
                <a:gd name="connsiteY13" fmla="*/ 97 h 9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27209" h="916026">
                  <a:moveTo>
                    <a:pt x="672745" y="97"/>
                  </a:moveTo>
                  <a:cubicBezTo>
                    <a:pt x="769194" y="-1463"/>
                    <a:pt x="867541" y="15861"/>
                    <a:pt x="962605" y="54269"/>
                  </a:cubicBezTo>
                  <a:cubicBezTo>
                    <a:pt x="1295327" y="188698"/>
                    <a:pt x="1477572" y="536864"/>
                    <a:pt x="1415014" y="876547"/>
                  </a:cubicBezTo>
                  <a:lnTo>
                    <a:pt x="1407262" y="915886"/>
                  </a:lnTo>
                  <a:lnTo>
                    <a:pt x="1406533" y="916026"/>
                  </a:lnTo>
                  <a:lnTo>
                    <a:pt x="1398264" y="872893"/>
                  </a:lnTo>
                  <a:cubicBezTo>
                    <a:pt x="1329020" y="534510"/>
                    <a:pt x="1029620" y="279966"/>
                    <a:pt x="670767" y="279966"/>
                  </a:cubicBezTo>
                  <a:cubicBezTo>
                    <a:pt x="414444" y="279966"/>
                    <a:pt x="188453" y="409836"/>
                    <a:pt x="55006" y="607364"/>
                  </a:cubicBezTo>
                  <a:lnTo>
                    <a:pt x="0" y="708704"/>
                  </a:lnTo>
                  <a:lnTo>
                    <a:pt x="11652" y="632356"/>
                  </a:lnTo>
                  <a:cubicBezTo>
                    <a:pt x="39848" y="494569"/>
                    <a:pt x="88126" y="364096"/>
                    <a:pt x="153295" y="244131"/>
                  </a:cubicBezTo>
                  <a:lnTo>
                    <a:pt x="179511" y="200977"/>
                  </a:lnTo>
                  <a:lnTo>
                    <a:pt x="269035" y="127159"/>
                  </a:lnTo>
                  <a:cubicBezTo>
                    <a:pt x="387671" y="47266"/>
                    <a:pt x="528072" y="2437"/>
                    <a:pt x="672745" y="97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63350390-3E13-D71E-7E8F-E560F4B814FF}"/>
                </a:ext>
              </a:extLst>
            </p:cNvPr>
            <p:cNvSpPr/>
            <p:nvPr/>
          </p:nvSpPr>
          <p:spPr bwMode="auto">
            <a:xfrm>
              <a:off x="1270255" y="2511252"/>
              <a:ext cx="1370348" cy="1135481"/>
            </a:xfrm>
            <a:custGeom>
              <a:avLst/>
              <a:gdLst>
                <a:gd name="connsiteX0" fmla="*/ 1167921 w 1370348"/>
                <a:gd name="connsiteY0" fmla="*/ 0 h 1135481"/>
                <a:gd name="connsiteX1" fmla="*/ 1226434 w 1370348"/>
                <a:gd name="connsiteY1" fmla="*/ 96315 h 1135481"/>
                <a:gd name="connsiteX2" fmla="*/ 1368077 w 1370348"/>
                <a:gd name="connsiteY2" fmla="*/ 484540 h 1135481"/>
                <a:gd name="connsiteX3" fmla="*/ 1370348 w 1370348"/>
                <a:gd name="connsiteY3" fmla="*/ 499424 h 1135481"/>
                <a:gd name="connsiteX4" fmla="*/ 1366996 w 1370348"/>
                <a:gd name="connsiteY4" fmla="*/ 534289 h 1135481"/>
                <a:gd name="connsiteX5" fmla="*/ 928109 w 1370348"/>
                <a:gd name="connsiteY5" fmla="*/ 1076258 h 1135481"/>
                <a:gd name="connsiteX6" fmla="*/ 26769 w 1370348"/>
                <a:gd name="connsiteY6" fmla="*/ 814721 h 1135481"/>
                <a:gd name="connsiteX7" fmla="*/ 0 w 1370348"/>
                <a:gd name="connsiteY7" fmla="*/ 774813 h 1135481"/>
                <a:gd name="connsiteX8" fmla="*/ 3018 w 1370348"/>
                <a:gd name="connsiteY8" fmla="*/ 772789 h 1135481"/>
                <a:gd name="connsiteX9" fmla="*/ 5386 w 1370348"/>
                <a:gd name="connsiteY9" fmla="*/ 773255 h 1135481"/>
                <a:gd name="connsiteX10" fmla="*/ 40763 w 1370348"/>
                <a:gd name="connsiteY10" fmla="*/ 797250 h 1135481"/>
                <a:gd name="connsiteX11" fmla="*/ 974444 w 1370348"/>
                <a:gd name="connsiteY11" fmla="*/ 702094 h 1135481"/>
                <a:gd name="connsiteX12" fmla="*/ 1178347 w 1370348"/>
                <a:gd name="connsiteY12" fmla="*/ 35180 h 1135481"/>
                <a:gd name="connsiteX13" fmla="*/ 1167921 w 1370348"/>
                <a:gd name="connsiteY13" fmla="*/ 0 h 113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0348" h="1135481">
                  <a:moveTo>
                    <a:pt x="1167921" y="0"/>
                  </a:moveTo>
                  <a:lnTo>
                    <a:pt x="1226434" y="96315"/>
                  </a:lnTo>
                  <a:cubicBezTo>
                    <a:pt x="1291603" y="216280"/>
                    <a:pt x="1339881" y="346753"/>
                    <a:pt x="1368077" y="484540"/>
                  </a:cubicBezTo>
                  <a:lnTo>
                    <a:pt x="1370348" y="499424"/>
                  </a:lnTo>
                  <a:lnTo>
                    <a:pt x="1366996" y="534289"/>
                  </a:lnTo>
                  <a:cubicBezTo>
                    <a:pt x="1321337" y="768257"/>
                    <a:pt x="1164056" y="976104"/>
                    <a:pt x="928109" y="1076258"/>
                  </a:cubicBezTo>
                  <a:cubicBezTo>
                    <a:pt x="597783" y="1216473"/>
                    <a:pt x="222726" y="1099149"/>
                    <a:pt x="26769" y="814721"/>
                  </a:cubicBezTo>
                  <a:lnTo>
                    <a:pt x="0" y="774813"/>
                  </a:lnTo>
                  <a:lnTo>
                    <a:pt x="3018" y="772789"/>
                  </a:lnTo>
                  <a:lnTo>
                    <a:pt x="5386" y="773255"/>
                  </a:lnTo>
                  <a:lnTo>
                    <a:pt x="40763" y="797250"/>
                  </a:lnTo>
                  <a:cubicBezTo>
                    <a:pt x="328999" y="987560"/>
                    <a:pt x="720696" y="955842"/>
                    <a:pt x="974444" y="702094"/>
                  </a:cubicBezTo>
                  <a:cubicBezTo>
                    <a:pt x="1155691" y="520847"/>
                    <a:pt x="1223659" y="269216"/>
                    <a:pt x="1178347" y="35180"/>
                  </a:cubicBezTo>
                  <a:lnTo>
                    <a:pt x="1167921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48690A75-BA9C-2937-FB71-A487AB799653}"/>
                </a:ext>
              </a:extLst>
            </p:cNvPr>
            <p:cNvSpPr/>
            <p:nvPr/>
          </p:nvSpPr>
          <p:spPr bwMode="auto">
            <a:xfrm>
              <a:off x="-137874" y="2867153"/>
              <a:ext cx="1401717" cy="1129638"/>
            </a:xfrm>
            <a:custGeom>
              <a:avLst/>
              <a:gdLst>
                <a:gd name="connsiteX0" fmla="*/ 693939 w 1401717"/>
                <a:gd name="connsiteY0" fmla="*/ 937 h 1129638"/>
                <a:gd name="connsiteX1" fmla="*/ 1342119 w 1401717"/>
                <a:gd name="connsiteY1" fmla="*/ 320500 h 1129638"/>
                <a:gd name="connsiteX2" fmla="*/ 1401717 w 1401717"/>
                <a:gd name="connsiteY2" fmla="*/ 409350 h 1129638"/>
                <a:gd name="connsiteX3" fmla="*/ 1311053 w 1401717"/>
                <a:gd name="connsiteY3" fmla="*/ 347856 h 1129638"/>
                <a:gd name="connsiteX4" fmla="*/ 378128 w 1401717"/>
                <a:gd name="connsiteY4" fmla="*/ 442934 h 1129638"/>
                <a:gd name="connsiteX5" fmla="*/ 162716 w 1401717"/>
                <a:gd name="connsiteY5" fmla="*/ 1020965 h 1129638"/>
                <a:gd name="connsiteX6" fmla="*/ 179741 w 1401717"/>
                <a:gd name="connsiteY6" fmla="*/ 1129638 h 1129638"/>
                <a:gd name="connsiteX7" fmla="*/ 153006 w 1401717"/>
                <a:gd name="connsiteY7" fmla="*/ 1085631 h 1129638"/>
                <a:gd name="connsiteX8" fmla="*/ 11363 w 1401717"/>
                <a:gd name="connsiteY8" fmla="*/ 697406 h 1129638"/>
                <a:gd name="connsiteX9" fmla="*/ 0 w 1401717"/>
                <a:gd name="connsiteY9" fmla="*/ 622951 h 1129638"/>
                <a:gd name="connsiteX10" fmla="*/ 25248 w 1401717"/>
                <a:gd name="connsiteY10" fmla="*/ 514421 h 1129638"/>
                <a:gd name="connsiteX11" fmla="*/ 441509 w 1401717"/>
                <a:gd name="connsiteY11" fmla="*/ 59175 h 1129638"/>
                <a:gd name="connsiteX12" fmla="*/ 693939 w 1401717"/>
                <a:gd name="connsiteY12" fmla="*/ 937 h 112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01717" h="1129638">
                  <a:moveTo>
                    <a:pt x="693939" y="937"/>
                  </a:moveTo>
                  <a:cubicBezTo>
                    <a:pt x="947760" y="-11876"/>
                    <a:pt x="1195271" y="107352"/>
                    <a:pt x="1342119" y="320500"/>
                  </a:cubicBezTo>
                  <a:lnTo>
                    <a:pt x="1401717" y="409350"/>
                  </a:lnTo>
                  <a:lnTo>
                    <a:pt x="1311053" y="347856"/>
                  </a:lnTo>
                  <a:cubicBezTo>
                    <a:pt x="1023051" y="157699"/>
                    <a:pt x="631670" y="189393"/>
                    <a:pt x="378128" y="442934"/>
                  </a:cubicBezTo>
                  <a:cubicBezTo>
                    <a:pt x="219664" y="601399"/>
                    <a:pt x="147860" y="813706"/>
                    <a:pt x="162716" y="1020965"/>
                  </a:cubicBezTo>
                  <a:lnTo>
                    <a:pt x="179741" y="1129638"/>
                  </a:lnTo>
                  <a:lnTo>
                    <a:pt x="153006" y="1085631"/>
                  </a:lnTo>
                  <a:cubicBezTo>
                    <a:pt x="87837" y="965666"/>
                    <a:pt x="39559" y="835194"/>
                    <a:pt x="11363" y="697406"/>
                  </a:cubicBezTo>
                  <a:lnTo>
                    <a:pt x="0" y="622951"/>
                  </a:lnTo>
                  <a:lnTo>
                    <a:pt x="25248" y="514421"/>
                  </a:lnTo>
                  <a:cubicBezTo>
                    <a:pt x="89115" y="316689"/>
                    <a:pt x="235222" y="146739"/>
                    <a:pt x="441509" y="59175"/>
                  </a:cubicBezTo>
                  <a:cubicBezTo>
                    <a:pt x="524023" y="24150"/>
                    <a:pt x="609332" y="5208"/>
                    <a:pt x="693939" y="937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5" name="フリーフォーム: 図形 594">
              <a:extLst>
                <a:ext uri="{FF2B5EF4-FFF2-40B4-BE49-F238E27FC236}">
                  <a16:creationId xmlns:a16="http://schemas.microsoft.com/office/drawing/2014/main" id="{F71A8FCC-3514-9CCF-3ACA-29C97C12342E}"/>
                </a:ext>
              </a:extLst>
            </p:cNvPr>
            <p:cNvSpPr/>
            <p:nvPr/>
          </p:nvSpPr>
          <p:spPr bwMode="auto">
            <a:xfrm>
              <a:off x="276259" y="3247977"/>
              <a:ext cx="982818" cy="1392523"/>
            </a:xfrm>
            <a:custGeom>
              <a:avLst/>
              <a:gdLst>
                <a:gd name="connsiteX0" fmla="*/ 748595 w 982818"/>
                <a:gd name="connsiteY0" fmla="*/ 26 h 1392523"/>
                <a:gd name="connsiteX1" fmla="*/ 875836 w 982818"/>
                <a:gd name="connsiteY1" fmla="*/ 12185 h 1392523"/>
                <a:gd name="connsiteX2" fmla="*/ 982818 w 982818"/>
                <a:gd name="connsiteY2" fmla="*/ 33266 h 1392523"/>
                <a:gd name="connsiteX3" fmla="*/ 875730 w 982818"/>
                <a:gd name="connsiteY3" fmla="*/ 53796 h 1392523"/>
                <a:gd name="connsiteX4" fmla="*/ 283283 w 982818"/>
                <a:gd name="connsiteY4" fmla="*/ 780704 h 1392523"/>
                <a:gd name="connsiteX5" fmla="*/ 539693 w 982818"/>
                <a:gd name="connsiteY5" fmla="*/ 1341753 h 1392523"/>
                <a:gd name="connsiteX6" fmla="*/ 609324 w 982818"/>
                <a:gd name="connsiteY6" fmla="*/ 1392523 h 1392523"/>
                <a:gd name="connsiteX7" fmla="*/ 560036 w 982818"/>
                <a:gd name="connsiteY7" fmla="*/ 1379849 h 1392523"/>
                <a:gd name="connsiteX8" fmla="*/ 190697 w 982818"/>
                <a:gd name="connsiteY8" fmla="*/ 1202297 h 1392523"/>
                <a:gd name="connsiteX9" fmla="*/ 128825 w 982818"/>
                <a:gd name="connsiteY9" fmla="*/ 1156030 h 1392523"/>
                <a:gd name="connsiteX10" fmla="*/ 81791 w 982818"/>
                <a:gd name="connsiteY10" fmla="*/ 1080476 h 1392523"/>
                <a:gd name="connsiteX11" fmla="*/ 54224 w 982818"/>
                <a:gd name="connsiteY11" fmla="*/ 464228 h 1392523"/>
                <a:gd name="connsiteX12" fmla="*/ 748595 w 982818"/>
                <a:gd name="connsiteY12" fmla="*/ 26 h 1392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2818" h="1392523">
                  <a:moveTo>
                    <a:pt x="748595" y="26"/>
                  </a:moveTo>
                  <a:cubicBezTo>
                    <a:pt x="790852" y="380"/>
                    <a:pt x="833410" y="4372"/>
                    <a:pt x="875836" y="12185"/>
                  </a:cubicBezTo>
                  <a:lnTo>
                    <a:pt x="982818" y="33266"/>
                  </a:lnTo>
                  <a:lnTo>
                    <a:pt x="875730" y="53796"/>
                  </a:lnTo>
                  <a:cubicBezTo>
                    <a:pt x="537621" y="122983"/>
                    <a:pt x="283283" y="422142"/>
                    <a:pt x="283283" y="780704"/>
                  </a:cubicBezTo>
                  <a:cubicBezTo>
                    <a:pt x="283283" y="1004806"/>
                    <a:pt x="382634" y="1205703"/>
                    <a:pt x="539693" y="1341753"/>
                  </a:cubicBezTo>
                  <a:lnTo>
                    <a:pt x="609324" y="1392523"/>
                  </a:lnTo>
                  <a:lnTo>
                    <a:pt x="560036" y="1379849"/>
                  </a:lnTo>
                  <a:cubicBezTo>
                    <a:pt x="427480" y="1338620"/>
                    <a:pt x="303303" y="1278372"/>
                    <a:pt x="190697" y="1202297"/>
                  </a:cubicBezTo>
                  <a:lnTo>
                    <a:pt x="128825" y="1156030"/>
                  </a:lnTo>
                  <a:lnTo>
                    <a:pt x="81791" y="1080476"/>
                  </a:lnTo>
                  <a:cubicBezTo>
                    <a:pt x="-12867" y="895498"/>
                    <a:pt x="-29726" y="672011"/>
                    <a:pt x="54224" y="464228"/>
                  </a:cubicBezTo>
                  <a:cubicBezTo>
                    <a:pt x="171754" y="173332"/>
                    <a:pt x="452795" y="-2450"/>
                    <a:pt x="748595" y="26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255D0417-14EA-AD6C-3DDF-7E61C809BC59}"/>
                </a:ext>
              </a:extLst>
            </p:cNvPr>
            <p:cNvSpPr/>
            <p:nvPr/>
          </p:nvSpPr>
          <p:spPr bwMode="auto">
            <a:xfrm>
              <a:off x="1232466" y="3286434"/>
              <a:ext cx="1368863" cy="992797"/>
            </a:xfrm>
            <a:custGeom>
              <a:avLst/>
              <a:gdLst>
                <a:gd name="connsiteX0" fmla="*/ 37240 w 1368863"/>
                <a:gd name="connsiteY0" fmla="*/ 0 h 992797"/>
                <a:gd name="connsiteX1" fmla="*/ 58994 w 1368863"/>
                <a:gd name="connsiteY1" fmla="*/ 113471 h 992797"/>
                <a:gd name="connsiteX2" fmla="*/ 785902 w 1368863"/>
                <a:gd name="connsiteY2" fmla="*/ 705918 h 992797"/>
                <a:gd name="connsiteX3" fmla="*/ 1346951 w 1368863"/>
                <a:gd name="connsiteY3" fmla="*/ 449508 h 992797"/>
                <a:gd name="connsiteX4" fmla="*/ 1368863 w 1368863"/>
                <a:gd name="connsiteY4" fmla="*/ 419456 h 992797"/>
                <a:gd name="connsiteX5" fmla="*/ 1323644 w 1368863"/>
                <a:gd name="connsiteY5" fmla="*/ 543002 h 992797"/>
                <a:gd name="connsiteX6" fmla="*/ 1193543 w 1368863"/>
                <a:gd name="connsiteY6" fmla="*/ 782696 h 992797"/>
                <a:gd name="connsiteX7" fmla="*/ 1112503 w 1368863"/>
                <a:gd name="connsiteY7" fmla="*/ 891068 h 992797"/>
                <a:gd name="connsiteX8" fmla="*/ 1080475 w 1368863"/>
                <a:gd name="connsiteY8" fmla="*/ 911006 h 992797"/>
                <a:gd name="connsiteX9" fmla="*/ 464227 w 1368863"/>
                <a:gd name="connsiteY9" fmla="*/ 938573 h 992797"/>
                <a:gd name="connsiteX10" fmla="*/ 12184 w 1368863"/>
                <a:gd name="connsiteY10" fmla="*/ 116961 h 992797"/>
                <a:gd name="connsiteX11" fmla="*/ 34926 w 1368863"/>
                <a:gd name="connsiteY11" fmla="*/ 1552 h 992797"/>
                <a:gd name="connsiteX12" fmla="*/ 37240 w 1368863"/>
                <a:gd name="connsiteY12" fmla="*/ 0 h 99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8863" h="992797">
                  <a:moveTo>
                    <a:pt x="37240" y="0"/>
                  </a:moveTo>
                  <a:lnTo>
                    <a:pt x="58994" y="113471"/>
                  </a:lnTo>
                  <a:cubicBezTo>
                    <a:pt x="128181" y="451580"/>
                    <a:pt x="427340" y="705918"/>
                    <a:pt x="785902" y="705918"/>
                  </a:cubicBezTo>
                  <a:cubicBezTo>
                    <a:pt x="1010004" y="705918"/>
                    <a:pt x="1210901" y="606567"/>
                    <a:pt x="1346951" y="449508"/>
                  </a:cubicBezTo>
                  <a:lnTo>
                    <a:pt x="1368863" y="419456"/>
                  </a:lnTo>
                  <a:lnTo>
                    <a:pt x="1323644" y="543002"/>
                  </a:lnTo>
                  <a:cubicBezTo>
                    <a:pt x="1287942" y="627412"/>
                    <a:pt x="1244259" y="707625"/>
                    <a:pt x="1193543" y="782696"/>
                  </a:cubicBezTo>
                  <a:lnTo>
                    <a:pt x="1112503" y="891068"/>
                  </a:lnTo>
                  <a:lnTo>
                    <a:pt x="1080475" y="911006"/>
                  </a:lnTo>
                  <a:cubicBezTo>
                    <a:pt x="895496" y="1005664"/>
                    <a:pt x="672010" y="1022523"/>
                    <a:pt x="464227" y="938573"/>
                  </a:cubicBezTo>
                  <a:cubicBezTo>
                    <a:pt x="131774" y="804253"/>
                    <a:pt x="-50325" y="456368"/>
                    <a:pt x="12184" y="116961"/>
                  </a:cubicBezTo>
                  <a:lnTo>
                    <a:pt x="34926" y="1552"/>
                  </a:lnTo>
                  <a:lnTo>
                    <a:pt x="37240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6D183259-D2E6-D298-1880-810AFC5ED890}"/>
                </a:ext>
              </a:extLst>
            </p:cNvPr>
            <p:cNvSpPr/>
            <p:nvPr/>
          </p:nvSpPr>
          <p:spPr bwMode="auto">
            <a:xfrm>
              <a:off x="847910" y="3288632"/>
              <a:ext cx="1074155" cy="1393795"/>
            </a:xfrm>
            <a:custGeom>
              <a:avLst/>
              <a:gdLst>
                <a:gd name="connsiteX0" fmla="*/ 418520 w 1074155"/>
                <a:gd name="connsiteY0" fmla="*/ 0 h 1393795"/>
                <a:gd name="connsiteX1" fmla="*/ 354500 w 1074155"/>
                <a:gd name="connsiteY1" fmla="*/ 94387 h 1393795"/>
                <a:gd name="connsiteX2" fmla="*/ 449578 w 1074155"/>
                <a:gd name="connsiteY2" fmla="*/ 1027312 h 1393795"/>
                <a:gd name="connsiteX3" fmla="*/ 1027609 w 1074155"/>
                <a:gd name="connsiteY3" fmla="*/ 1242724 h 1393795"/>
                <a:gd name="connsiteX4" fmla="*/ 1074155 w 1074155"/>
                <a:gd name="connsiteY4" fmla="*/ 1235433 h 1393795"/>
                <a:gd name="connsiteX5" fmla="*/ 957261 w 1074155"/>
                <a:gd name="connsiteY5" fmla="*/ 1291743 h 1393795"/>
                <a:gd name="connsiteX6" fmla="*/ 692385 w 1074155"/>
                <a:gd name="connsiteY6" fmla="*/ 1373966 h 1393795"/>
                <a:gd name="connsiteX7" fmla="*/ 562460 w 1074155"/>
                <a:gd name="connsiteY7" fmla="*/ 1393795 h 1393795"/>
                <a:gd name="connsiteX8" fmla="*/ 514421 w 1074155"/>
                <a:gd name="connsiteY8" fmla="*/ 1382619 h 1393795"/>
                <a:gd name="connsiteX9" fmla="*/ 59175 w 1074155"/>
                <a:gd name="connsiteY9" fmla="*/ 966358 h 1393795"/>
                <a:gd name="connsiteX10" fmla="*/ 320500 w 1074155"/>
                <a:gd name="connsiteY10" fmla="*/ 65748 h 1393795"/>
                <a:gd name="connsiteX11" fmla="*/ 418520 w 1074155"/>
                <a:gd name="connsiteY11" fmla="*/ 0 h 1393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155" h="1393795">
                  <a:moveTo>
                    <a:pt x="418520" y="0"/>
                  </a:moveTo>
                  <a:lnTo>
                    <a:pt x="354500" y="94387"/>
                  </a:lnTo>
                  <a:cubicBezTo>
                    <a:pt x="164343" y="382389"/>
                    <a:pt x="196037" y="773770"/>
                    <a:pt x="449578" y="1027312"/>
                  </a:cubicBezTo>
                  <a:cubicBezTo>
                    <a:pt x="608042" y="1185776"/>
                    <a:pt x="820350" y="1257580"/>
                    <a:pt x="1027609" y="1242724"/>
                  </a:cubicBezTo>
                  <a:lnTo>
                    <a:pt x="1074155" y="1235433"/>
                  </a:lnTo>
                  <a:lnTo>
                    <a:pt x="957261" y="1291743"/>
                  </a:lnTo>
                  <a:cubicBezTo>
                    <a:pt x="872850" y="1327446"/>
                    <a:pt x="784243" y="1355169"/>
                    <a:pt x="692385" y="1373966"/>
                  </a:cubicBezTo>
                  <a:lnTo>
                    <a:pt x="562460" y="1393795"/>
                  </a:lnTo>
                  <a:lnTo>
                    <a:pt x="514421" y="1382619"/>
                  </a:lnTo>
                  <a:cubicBezTo>
                    <a:pt x="316688" y="1318753"/>
                    <a:pt x="146739" y="1172645"/>
                    <a:pt x="59175" y="966358"/>
                  </a:cubicBezTo>
                  <a:cubicBezTo>
                    <a:pt x="-80926" y="636300"/>
                    <a:pt x="36302" y="261545"/>
                    <a:pt x="320500" y="65748"/>
                  </a:cubicBezTo>
                  <a:lnTo>
                    <a:pt x="418520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B1129287-CC1A-83F2-146B-379D088E9BDF}"/>
                </a:ext>
              </a:extLst>
            </p:cNvPr>
            <p:cNvSpPr/>
            <p:nvPr/>
          </p:nvSpPr>
          <p:spPr bwMode="auto">
            <a:xfrm>
              <a:off x="919576" y="1869086"/>
              <a:ext cx="988917" cy="1407227"/>
            </a:xfrm>
            <a:custGeom>
              <a:avLst/>
              <a:gdLst>
                <a:gd name="connsiteX0" fmla="*/ 336335 w 988917"/>
                <a:gd name="connsiteY0" fmla="*/ 0 h 1407227"/>
                <a:gd name="connsiteX1" fmla="*/ 480611 w 988917"/>
                <a:gd name="connsiteY1" fmla="*/ 7285 h 1407227"/>
                <a:gd name="connsiteX2" fmla="*/ 602121 w 988917"/>
                <a:gd name="connsiteY2" fmla="*/ 25830 h 1407227"/>
                <a:gd name="connsiteX3" fmla="*/ 661519 w 988917"/>
                <a:gd name="connsiteY3" fmla="*/ 58070 h 1407227"/>
                <a:gd name="connsiteX4" fmla="*/ 988917 w 988917"/>
                <a:gd name="connsiteY4" fmla="*/ 673831 h 1407227"/>
                <a:gd name="connsiteX5" fmla="*/ 395990 w 988917"/>
                <a:gd name="connsiteY5" fmla="*/ 1401328 h 1407227"/>
                <a:gd name="connsiteX6" fmla="*/ 365218 w 988917"/>
                <a:gd name="connsiteY6" fmla="*/ 1407227 h 1407227"/>
                <a:gd name="connsiteX7" fmla="*/ 387153 w 988917"/>
                <a:gd name="connsiteY7" fmla="*/ 1392514 h 1407227"/>
                <a:gd name="connsiteX8" fmla="*/ 648690 w 988917"/>
                <a:gd name="connsiteY8" fmla="*/ 491174 h 1407227"/>
                <a:gd name="connsiteX9" fmla="*/ 106721 w 988917"/>
                <a:gd name="connsiteY9" fmla="*/ 52288 h 1407227"/>
                <a:gd name="connsiteX10" fmla="*/ 0 w 988917"/>
                <a:gd name="connsiteY10" fmla="*/ 42026 h 1407227"/>
                <a:gd name="connsiteX11" fmla="*/ 51951 w 988917"/>
                <a:gd name="connsiteY11" fmla="*/ 28668 h 1407227"/>
                <a:gd name="connsiteX12" fmla="*/ 336335 w 988917"/>
                <a:gd name="connsiteY12" fmla="*/ 0 h 140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8917" h="1407227">
                  <a:moveTo>
                    <a:pt x="336335" y="0"/>
                  </a:moveTo>
                  <a:cubicBezTo>
                    <a:pt x="385043" y="0"/>
                    <a:pt x="433174" y="2468"/>
                    <a:pt x="480611" y="7285"/>
                  </a:cubicBezTo>
                  <a:lnTo>
                    <a:pt x="602121" y="25830"/>
                  </a:lnTo>
                  <a:lnTo>
                    <a:pt x="661519" y="58070"/>
                  </a:lnTo>
                  <a:cubicBezTo>
                    <a:pt x="859047" y="191517"/>
                    <a:pt x="988917" y="417508"/>
                    <a:pt x="988917" y="673831"/>
                  </a:cubicBezTo>
                  <a:cubicBezTo>
                    <a:pt x="988917" y="1032684"/>
                    <a:pt x="734373" y="1332084"/>
                    <a:pt x="395990" y="1401328"/>
                  </a:cubicBezTo>
                  <a:lnTo>
                    <a:pt x="365218" y="1407227"/>
                  </a:lnTo>
                  <a:lnTo>
                    <a:pt x="387153" y="1392514"/>
                  </a:lnTo>
                  <a:cubicBezTo>
                    <a:pt x="671581" y="1196558"/>
                    <a:pt x="788905" y="821500"/>
                    <a:pt x="648690" y="491174"/>
                  </a:cubicBezTo>
                  <a:cubicBezTo>
                    <a:pt x="548536" y="255228"/>
                    <a:pt x="340689" y="97946"/>
                    <a:pt x="106721" y="52288"/>
                  </a:cubicBezTo>
                  <a:lnTo>
                    <a:pt x="0" y="42026"/>
                  </a:lnTo>
                  <a:lnTo>
                    <a:pt x="51951" y="28668"/>
                  </a:lnTo>
                  <a:cubicBezTo>
                    <a:pt x="143810" y="9871"/>
                    <a:pt x="238920" y="0"/>
                    <a:pt x="336335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C24685A7-0895-98F7-3981-706E90EF5025}"/>
                </a:ext>
              </a:extLst>
            </p:cNvPr>
            <p:cNvSpPr/>
            <p:nvPr/>
          </p:nvSpPr>
          <p:spPr bwMode="auto">
            <a:xfrm>
              <a:off x="41348" y="2094001"/>
              <a:ext cx="1376897" cy="1185321"/>
            </a:xfrm>
            <a:custGeom>
              <a:avLst/>
              <a:gdLst>
                <a:gd name="connsiteX0" fmla="*/ 634313 w 1376897"/>
                <a:gd name="connsiteY0" fmla="*/ 0 h 1185321"/>
                <a:gd name="connsiteX1" fmla="*/ 1159398 w 1376897"/>
                <a:gd name="connsiteY1" fmla="*/ 217497 h 1185321"/>
                <a:gd name="connsiteX2" fmla="*/ 1254554 w 1376897"/>
                <a:gd name="connsiteY2" fmla="*/ 1151178 h 1185321"/>
                <a:gd name="connsiteX3" fmla="*/ 1231941 w 1376897"/>
                <a:gd name="connsiteY3" fmla="*/ 1184518 h 1185321"/>
                <a:gd name="connsiteX4" fmla="*/ 1227751 w 1376897"/>
                <a:gd name="connsiteY4" fmla="*/ 1185321 h 1185321"/>
                <a:gd name="connsiteX5" fmla="*/ 1235503 w 1376897"/>
                <a:gd name="connsiteY5" fmla="*/ 1145982 h 1185321"/>
                <a:gd name="connsiteX6" fmla="*/ 783094 w 1376897"/>
                <a:gd name="connsiteY6" fmla="*/ 323704 h 1185321"/>
                <a:gd name="connsiteX7" fmla="*/ 89524 w 1376897"/>
                <a:gd name="connsiteY7" fmla="*/ 396594 h 1185321"/>
                <a:gd name="connsiteX8" fmla="*/ 0 w 1376897"/>
                <a:gd name="connsiteY8" fmla="*/ 470412 h 1185321"/>
                <a:gd name="connsiteX9" fmla="*/ 44465 w 1376897"/>
                <a:gd name="connsiteY9" fmla="*/ 397221 h 1185321"/>
                <a:gd name="connsiteX10" fmla="*/ 316979 w 1376897"/>
                <a:gd name="connsiteY10" fmla="*/ 97310 h 1185321"/>
                <a:gd name="connsiteX11" fmla="*/ 387208 w 1376897"/>
                <a:gd name="connsiteY11" fmla="*/ 44793 h 1185321"/>
                <a:gd name="connsiteX12" fmla="*/ 492484 w 1376897"/>
                <a:gd name="connsiteY12" fmla="*/ 13594 h 1185321"/>
                <a:gd name="connsiteX13" fmla="*/ 634313 w 1376897"/>
                <a:gd name="connsiteY13" fmla="*/ 0 h 118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6897" h="1185321">
                  <a:moveTo>
                    <a:pt x="634313" y="0"/>
                  </a:moveTo>
                  <a:cubicBezTo>
                    <a:pt x="824356" y="0"/>
                    <a:pt x="1014400" y="72499"/>
                    <a:pt x="1159398" y="217497"/>
                  </a:cubicBezTo>
                  <a:cubicBezTo>
                    <a:pt x="1413146" y="471245"/>
                    <a:pt x="1444864" y="862942"/>
                    <a:pt x="1254554" y="1151178"/>
                  </a:cubicBezTo>
                  <a:lnTo>
                    <a:pt x="1231941" y="1184518"/>
                  </a:lnTo>
                  <a:lnTo>
                    <a:pt x="1227751" y="1185321"/>
                  </a:lnTo>
                  <a:lnTo>
                    <a:pt x="1235503" y="1145982"/>
                  </a:lnTo>
                  <a:cubicBezTo>
                    <a:pt x="1298061" y="806299"/>
                    <a:pt x="1115816" y="458133"/>
                    <a:pt x="783094" y="323704"/>
                  </a:cubicBezTo>
                  <a:cubicBezTo>
                    <a:pt x="545435" y="227684"/>
                    <a:pt x="287250" y="263440"/>
                    <a:pt x="89524" y="396594"/>
                  </a:cubicBezTo>
                  <a:lnTo>
                    <a:pt x="0" y="470412"/>
                  </a:lnTo>
                  <a:lnTo>
                    <a:pt x="44465" y="397221"/>
                  </a:lnTo>
                  <a:cubicBezTo>
                    <a:pt x="120540" y="284616"/>
                    <a:pt x="212442" y="183581"/>
                    <a:pt x="316979" y="97310"/>
                  </a:cubicBezTo>
                  <a:lnTo>
                    <a:pt x="387208" y="44793"/>
                  </a:lnTo>
                  <a:lnTo>
                    <a:pt x="492484" y="13594"/>
                  </a:lnTo>
                  <a:cubicBezTo>
                    <a:pt x="539291" y="4531"/>
                    <a:pt x="586802" y="0"/>
                    <a:pt x="634313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0035C618-917B-7814-E45F-111C5BC89FC0}"/>
                </a:ext>
              </a:extLst>
            </p:cNvPr>
            <p:cNvSpPr/>
            <p:nvPr/>
          </p:nvSpPr>
          <p:spPr bwMode="auto">
            <a:xfrm>
              <a:off x="1275642" y="2098019"/>
              <a:ext cx="1186555" cy="1332824"/>
            </a:xfrm>
            <a:custGeom>
              <a:avLst/>
              <a:gdLst>
                <a:gd name="connsiteX0" fmla="*/ 749375 w 1186555"/>
                <a:gd name="connsiteY0" fmla="*/ 0 h 1332824"/>
                <a:gd name="connsiteX1" fmla="*/ 769223 w 1186555"/>
                <a:gd name="connsiteY1" fmla="*/ 12058 h 1332824"/>
                <a:gd name="connsiteX2" fmla="*/ 1150367 w 1186555"/>
                <a:gd name="connsiteY2" fmla="*/ 393202 h 1332824"/>
                <a:gd name="connsiteX3" fmla="*/ 1162535 w 1186555"/>
                <a:gd name="connsiteY3" fmla="*/ 413232 h 1332824"/>
                <a:gd name="connsiteX4" fmla="*/ 1172961 w 1186555"/>
                <a:gd name="connsiteY4" fmla="*/ 448412 h 1332824"/>
                <a:gd name="connsiteX5" fmla="*/ 969058 w 1186555"/>
                <a:gd name="connsiteY5" fmla="*/ 1115326 h 1332824"/>
                <a:gd name="connsiteX6" fmla="*/ 35377 w 1186555"/>
                <a:gd name="connsiteY6" fmla="*/ 1210482 h 1332824"/>
                <a:gd name="connsiteX7" fmla="*/ 0 w 1186555"/>
                <a:gd name="connsiteY7" fmla="*/ 1186487 h 1332824"/>
                <a:gd name="connsiteX8" fmla="*/ 39866 w 1186555"/>
                <a:gd name="connsiteY8" fmla="*/ 1194343 h 1332824"/>
                <a:gd name="connsiteX9" fmla="*/ 862144 w 1186555"/>
                <a:gd name="connsiteY9" fmla="*/ 741934 h 1332824"/>
                <a:gd name="connsiteX10" fmla="*/ 789254 w 1186555"/>
                <a:gd name="connsiteY10" fmla="*/ 48364 h 1332824"/>
                <a:gd name="connsiteX11" fmla="*/ 749375 w 1186555"/>
                <a:gd name="connsiteY11" fmla="*/ 0 h 1332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6555" h="1332824">
                  <a:moveTo>
                    <a:pt x="749375" y="0"/>
                  </a:moveTo>
                  <a:lnTo>
                    <a:pt x="769223" y="12058"/>
                  </a:lnTo>
                  <a:cubicBezTo>
                    <a:pt x="919363" y="113491"/>
                    <a:pt x="1048933" y="243061"/>
                    <a:pt x="1150367" y="393202"/>
                  </a:cubicBezTo>
                  <a:lnTo>
                    <a:pt x="1162535" y="413232"/>
                  </a:lnTo>
                  <a:lnTo>
                    <a:pt x="1172961" y="448412"/>
                  </a:lnTo>
                  <a:cubicBezTo>
                    <a:pt x="1218273" y="682448"/>
                    <a:pt x="1150305" y="934079"/>
                    <a:pt x="969058" y="1115326"/>
                  </a:cubicBezTo>
                  <a:cubicBezTo>
                    <a:pt x="715310" y="1369074"/>
                    <a:pt x="323613" y="1400792"/>
                    <a:pt x="35377" y="1210482"/>
                  </a:cubicBezTo>
                  <a:lnTo>
                    <a:pt x="0" y="1186487"/>
                  </a:lnTo>
                  <a:lnTo>
                    <a:pt x="39866" y="1194343"/>
                  </a:lnTo>
                  <a:cubicBezTo>
                    <a:pt x="379549" y="1256902"/>
                    <a:pt x="727715" y="1074657"/>
                    <a:pt x="862144" y="741934"/>
                  </a:cubicBezTo>
                  <a:cubicBezTo>
                    <a:pt x="958164" y="504275"/>
                    <a:pt x="922409" y="246090"/>
                    <a:pt x="789254" y="48364"/>
                  </a:cubicBezTo>
                  <a:lnTo>
                    <a:pt x="749375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64E5B271-7A1B-57C8-F8AA-6ABDAFDC968A}"/>
                </a:ext>
              </a:extLst>
            </p:cNvPr>
            <p:cNvSpPr/>
            <p:nvPr/>
          </p:nvSpPr>
          <p:spPr bwMode="auto">
            <a:xfrm>
              <a:off x="-155179" y="2643402"/>
              <a:ext cx="1423549" cy="846703"/>
            </a:xfrm>
            <a:custGeom>
              <a:avLst/>
              <a:gdLst>
                <a:gd name="connsiteX0" fmla="*/ 687783 w 1423549"/>
                <a:gd name="connsiteY0" fmla="*/ 0 h 846703"/>
                <a:gd name="connsiteX1" fmla="*/ 1415280 w 1423549"/>
                <a:gd name="connsiteY1" fmla="*/ 592927 h 846703"/>
                <a:gd name="connsiteX2" fmla="*/ 1423549 w 1423549"/>
                <a:gd name="connsiteY2" fmla="*/ 636060 h 846703"/>
                <a:gd name="connsiteX3" fmla="*/ 1423419 w 1423549"/>
                <a:gd name="connsiteY3" fmla="*/ 636085 h 846703"/>
                <a:gd name="connsiteX4" fmla="*/ 1419022 w 1423549"/>
                <a:gd name="connsiteY4" fmla="*/ 633102 h 846703"/>
                <a:gd name="connsiteX5" fmla="*/ 1359424 w 1423549"/>
                <a:gd name="connsiteY5" fmla="*/ 544252 h 846703"/>
                <a:gd name="connsiteX6" fmla="*/ 458814 w 1423549"/>
                <a:gd name="connsiteY6" fmla="*/ 282927 h 846703"/>
                <a:gd name="connsiteX7" fmla="*/ 42553 w 1423549"/>
                <a:gd name="connsiteY7" fmla="*/ 738173 h 846703"/>
                <a:gd name="connsiteX8" fmla="*/ 17305 w 1423549"/>
                <a:gd name="connsiteY8" fmla="*/ 846703 h 846703"/>
                <a:gd name="connsiteX9" fmla="*/ 7285 w 1423549"/>
                <a:gd name="connsiteY9" fmla="*/ 781050 h 846703"/>
                <a:gd name="connsiteX10" fmla="*/ 0 w 1423549"/>
                <a:gd name="connsiteY10" fmla="*/ 636774 h 846703"/>
                <a:gd name="connsiteX11" fmla="*/ 7285 w 1423549"/>
                <a:gd name="connsiteY11" fmla="*/ 492498 h 846703"/>
                <a:gd name="connsiteX12" fmla="*/ 17016 w 1423549"/>
                <a:gd name="connsiteY12" fmla="*/ 428738 h 846703"/>
                <a:gd name="connsiteX13" fmla="*/ 72022 w 1423549"/>
                <a:gd name="connsiteY13" fmla="*/ 327398 h 846703"/>
                <a:gd name="connsiteX14" fmla="*/ 687783 w 1423549"/>
                <a:gd name="connsiteY14" fmla="*/ 0 h 84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3549" h="846703">
                  <a:moveTo>
                    <a:pt x="687783" y="0"/>
                  </a:moveTo>
                  <a:cubicBezTo>
                    <a:pt x="1046636" y="0"/>
                    <a:pt x="1346036" y="254544"/>
                    <a:pt x="1415280" y="592927"/>
                  </a:cubicBezTo>
                  <a:lnTo>
                    <a:pt x="1423549" y="636060"/>
                  </a:lnTo>
                  <a:lnTo>
                    <a:pt x="1423419" y="636085"/>
                  </a:lnTo>
                  <a:lnTo>
                    <a:pt x="1419022" y="633102"/>
                  </a:lnTo>
                  <a:lnTo>
                    <a:pt x="1359424" y="544252"/>
                  </a:lnTo>
                  <a:cubicBezTo>
                    <a:pt x="1163627" y="260054"/>
                    <a:pt x="788872" y="142826"/>
                    <a:pt x="458814" y="282927"/>
                  </a:cubicBezTo>
                  <a:cubicBezTo>
                    <a:pt x="252527" y="370491"/>
                    <a:pt x="106420" y="540441"/>
                    <a:pt x="42553" y="738173"/>
                  </a:cubicBezTo>
                  <a:lnTo>
                    <a:pt x="17305" y="846703"/>
                  </a:lnTo>
                  <a:lnTo>
                    <a:pt x="7285" y="781050"/>
                  </a:lnTo>
                  <a:cubicBezTo>
                    <a:pt x="2468" y="733613"/>
                    <a:pt x="0" y="685482"/>
                    <a:pt x="0" y="636774"/>
                  </a:cubicBezTo>
                  <a:cubicBezTo>
                    <a:pt x="0" y="588066"/>
                    <a:pt x="2468" y="539935"/>
                    <a:pt x="7285" y="492498"/>
                  </a:cubicBezTo>
                  <a:lnTo>
                    <a:pt x="17016" y="428738"/>
                  </a:lnTo>
                  <a:lnTo>
                    <a:pt x="72022" y="327398"/>
                  </a:lnTo>
                  <a:cubicBezTo>
                    <a:pt x="205469" y="129870"/>
                    <a:pt x="431460" y="0"/>
                    <a:pt x="687783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AC5C56A9-0AB8-4276-8DEF-211ED0213FA7}"/>
                </a:ext>
              </a:extLst>
            </p:cNvPr>
            <p:cNvSpPr/>
            <p:nvPr/>
          </p:nvSpPr>
          <p:spPr bwMode="auto">
            <a:xfrm>
              <a:off x="1269706" y="3010675"/>
              <a:ext cx="1397295" cy="981676"/>
            </a:xfrm>
            <a:custGeom>
              <a:avLst/>
              <a:gdLst>
                <a:gd name="connsiteX0" fmla="*/ 1370898 w 1397295"/>
                <a:gd name="connsiteY0" fmla="*/ 0 h 981676"/>
                <a:gd name="connsiteX1" fmla="*/ 1390010 w 1397295"/>
                <a:gd name="connsiteY1" fmla="*/ 125224 h 981676"/>
                <a:gd name="connsiteX2" fmla="*/ 1397295 w 1397295"/>
                <a:gd name="connsiteY2" fmla="*/ 269500 h 981676"/>
                <a:gd name="connsiteX3" fmla="*/ 1333855 w 1397295"/>
                <a:gd name="connsiteY3" fmla="*/ 689115 h 981676"/>
                <a:gd name="connsiteX4" fmla="*/ 1331623 w 1397295"/>
                <a:gd name="connsiteY4" fmla="*/ 695214 h 981676"/>
                <a:gd name="connsiteX5" fmla="*/ 1309711 w 1397295"/>
                <a:gd name="connsiteY5" fmla="*/ 725266 h 981676"/>
                <a:gd name="connsiteX6" fmla="*/ 748662 w 1397295"/>
                <a:gd name="connsiteY6" fmla="*/ 981676 h 981676"/>
                <a:gd name="connsiteX7" fmla="*/ 21754 w 1397295"/>
                <a:gd name="connsiteY7" fmla="*/ 389229 h 981676"/>
                <a:gd name="connsiteX8" fmla="*/ 0 w 1397295"/>
                <a:gd name="connsiteY8" fmla="*/ 275758 h 981676"/>
                <a:gd name="connsiteX9" fmla="*/ 550 w 1397295"/>
                <a:gd name="connsiteY9" fmla="*/ 275389 h 981676"/>
                <a:gd name="connsiteX10" fmla="*/ 27319 w 1397295"/>
                <a:gd name="connsiteY10" fmla="*/ 315297 h 981676"/>
                <a:gd name="connsiteX11" fmla="*/ 928659 w 1397295"/>
                <a:gd name="connsiteY11" fmla="*/ 576834 h 981676"/>
                <a:gd name="connsiteX12" fmla="*/ 1367546 w 1397295"/>
                <a:gd name="connsiteY12" fmla="*/ 34865 h 981676"/>
                <a:gd name="connsiteX13" fmla="*/ 1370898 w 1397295"/>
                <a:gd name="connsiteY13" fmla="*/ 0 h 981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97295" h="981676">
                  <a:moveTo>
                    <a:pt x="1370898" y="0"/>
                  </a:moveTo>
                  <a:lnTo>
                    <a:pt x="1390010" y="125224"/>
                  </a:lnTo>
                  <a:cubicBezTo>
                    <a:pt x="1394827" y="172661"/>
                    <a:pt x="1397295" y="220792"/>
                    <a:pt x="1397295" y="269500"/>
                  </a:cubicBezTo>
                  <a:cubicBezTo>
                    <a:pt x="1397295" y="415623"/>
                    <a:pt x="1375084" y="556559"/>
                    <a:pt x="1333855" y="689115"/>
                  </a:cubicBezTo>
                  <a:lnTo>
                    <a:pt x="1331623" y="695214"/>
                  </a:lnTo>
                  <a:lnTo>
                    <a:pt x="1309711" y="725266"/>
                  </a:lnTo>
                  <a:cubicBezTo>
                    <a:pt x="1173661" y="882325"/>
                    <a:pt x="972764" y="981676"/>
                    <a:pt x="748662" y="981676"/>
                  </a:cubicBezTo>
                  <a:cubicBezTo>
                    <a:pt x="390100" y="981676"/>
                    <a:pt x="90941" y="727338"/>
                    <a:pt x="21754" y="389229"/>
                  </a:cubicBezTo>
                  <a:lnTo>
                    <a:pt x="0" y="275758"/>
                  </a:lnTo>
                  <a:lnTo>
                    <a:pt x="550" y="275389"/>
                  </a:lnTo>
                  <a:lnTo>
                    <a:pt x="27319" y="315297"/>
                  </a:lnTo>
                  <a:cubicBezTo>
                    <a:pt x="223276" y="599725"/>
                    <a:pt x="598333" y="717049"/>
                    <a:pt x="928659" y="576834"/>
                  </a:cubicBezTo>
                  <a:cubicBezTo>
                    <a:pt x="1164606" y="476680"/>
                    <a:pt x="1321887" y="268833"/>
                    <a:pt x="1367546" y="34865"/>
                  </a:cubicBezTo>
                  <a:lnTo>
                    <a:pt x="1370898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4FEC4A8B-62EC-E026-C955-9A74BE49741B}"/>
                </a:ext>
              </a:extLst>
            </p:cNvPr>
            <p:cNvSpPr/>
            <p:nvPr/>
          </p:nvSpPr>
          <p:spPr bwMode="auto">
            <a:xfrm>
              <a:off x="22932" y="3092766"/>
              <a:ext cx="1243185" cy="1311241"/>
            </a:xfrm>
            <a:custGeom>
              <a:avLst/>
              <a:gdLst>
                <a:gd name="connsiteX0" fmla="*/ 795352 w 1243185"/>
                <a:gd name="connsiteY0" fmla="*/ 1911 h 1311241"/>
                <a:gd name="connsiteX1" fmla="*/ 1150247 w 1243185"/>
                <a:gd name="connsiteY1" fmla="*/ 122244 h 1311241"/>
                <a:gd name="connsiteX2" fmla="*/ 1240911 w 1243185"/>
                <a:gd name="connsiteY2" fmla="*/ 183738 h 1311241"/>
                <a:gd name="connsiteX3" fmla="*/ 1243185 w 1243185"/>
                <a:gd name="connsiteY3" fmla="*/ 187128 h 1311241"/>
                <a:gd name="connsiteX4" fmla="*/ 1236146 w 1243185"/>
                <a:gd name="connsiteY4" fmla="*/ 188477 h 1311241"/>
                <a:gd name="connsiteX5" fmla="*/ 1129164 w 1243185"/>
                <a:gd name="connsiteY5" fmla="*/ 167396 h 1311241"/>
                <a:gd name="connsiteX6" fmla="*/ 307552 w 1243185"/>
                <a:gd name="connsiteY6" fmla="*/ 619439 h 1311241"/>
                <a:gd name="connsiteX7" fmla="*/ 335119 w 1243185"/>
                <a:gd name="connsiteY7" fmla="*/ 1235687 h 1311241"/>
                <a:gd name="connsiteX8" fmla="*/ 382153 w 1243185"/>
                <a:gd name="connsiteY8" fmla="*/ 1311241 h 1311241"/>
                <a:gd name="connsiteX9" fmla="*/ 335395 w 1243185"/>
                <a:gd name="connsiteY9" fmla="*/ 1276275 h 1311241"/>
                <a:gd name="connsiteX10" fmla="*/ 62881 w 1243185"/>
                <a:gd name="connsiteY10" fmla="*/ 976364 h 1311241"/>
                <a:gd name="connsiteX11" fmla="*/ 18935 w 1243185"/>
                <a:gd name="connsiteY11" fmla="*/ 904026 h 1311241"/>
                <a:gd name="connsiteX12" fmla="*/ 1910 w 1243185"/>
                <a:gd name="connsiteY12" fmla="*/ 795353 h 1311241"/>
                <a:gd name="connsiteX13" fmla="*/ 217322 w 1243185"/>
                <a:gd name="connsiteY13" fmla="*/ 217322 h 1311241"/>
                <a:gd name="connsiteX14" fmla="*/ 795352 w 1243185"/>
                <a:gd name="connsiteY14" fmla="*/ 1911 h 1311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3185" h="1311241">
                  <a:moveTo>
                    <a:pt x="795352" y="1911"/>
                  </a:moveTo>
                  <a:cubicBezTo>
                    <a:pt x="919708" y="10824"/>
                    <a:pt x="1042246" y="50935"/>
                    <a:pt x="1150247" y="122244"/>
                  </a:cubicBezTo>
                  <a:lnTo>
                    <a:pt x="1240911" y="183738"/>
                  </a:lnTo>
                  <a:lnTo>
                    <a:pt x="1243185" y="187128"/>
                  </a:lnTo>
                  <a:lnTo>
                    <a:pt x="1236146" y="188477"/>
                  </a:lnTo>
                  <a:lnTo>
                    <a:pt x="1129164" y="167396"/>
                  </a:lnTo>
                  <a:cubicBezTo>
                    <a:pt x="789757" y="104887"/>
                    <a:pt x="441872" y="286986"/>
                    <a:pt x="307552" y="619439"/>
                  </a:cubicBezTo>
                  <a:cubicBezTo>
                    <a:pt x="223602" y="827222"/>
                    <a:pt x="240461" y="1050709"/>
                    <a:pt x="335119" y="1235687"/>
                  </a:cubicBezTo>
                  <a:lnTo>
                    <a:pt x="382153" y="1311241"/>
                  </a:lnTo>
                  <a:lnTo>
                    <a:pt x="335395" y="1276275"/>
                  </a:lnTo>
                  <a:cubicBezTo>
                    <a:pt x="230858" y="1190004"/>
                    <a:pt x="138956" y="1088969"/>
                    <a:pt x="62881" y="976364"/>
                  </a:cubicBezTo>
                  <a:lnTo>
                    <a:pt x="18935" y="904026"/>
                  </a:lnTo>
                  <a:lnTo>
                    <a:pt x="1910" y="795353"/>
                  </a:lnTo>
                  <a:cubicBezTo>
                    <a:pt x="-12946" y="588094"/>
                    <a:pt x="58858" y="375787"/>
                    <a:pt x="217322" y="217322"/>
                  </a:cubicBezTo>
                  <a:cubicBezTo>
                    <a:pt x="375786" y="58859"/>
                    <a:pt x="588093" y="-12945"/>
                    <a:pt x="795352" y="191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86E94C5A-809D-975E-D9E5-374484805939}"/>
                </a:ext>
              </a:extLst>
            </p:cNvPr>
            <p:cNvSpPr/>
            <p:nvPr/>
          </p:nvSpPr>
          <p:spPr bwMode="auto">
            <a:xfrm>
              <a:off x="559543" y="3281243"/>
              <a:ext cx="850827" cy="1410023"/>
            </a:xfrm>
            <a:custGeom>
              <a:avLst/>
              <a:gdLst>
                <a:gd name="connsiteX0" fmla="*/ 699535 w 850827"/>
                <a:gd name="connsiteY0" fmla="*/ 0 h 1410023"/>
                <a:gd name="connsiteX1" fmla="*/ 708689 w 850827"/>
                <a:gd name="connsiteY1" fmla="*/ 1804 h 1410023"/>
                <a:gd name="connsiteX2" fmla="*/ 708792 w 850827"/>
                <a:gd name="connsiteY2" fmla="*/ 1958 h 1410023"/>
                <a:gd name="connsiteX3" fmla="*/ 708063 w 850827"/>
                <a:gd name="connsiteY3" fmla="*/ 5654 h 1410023"/>
                <a:gd name="connsiteX4" fmla="*/ 706887 w 850827"/>
                <a:gd name="connsiteY4" fmla="*/ 7389 h 1410023"/>
                <a:gd name="connsiteX5" fmla="*/ 608867 w 850827"/>
                <a:gd name="connsiteY5" fmla="*/ 73137 h 1410023"/>
                <a:gd name="connsiteX6" fmla="*/ 347542 w 850827"/>
                <a:gd name="connsiteY6" fmla="*/ 973747 h 1410023"/>
                <a:gd name="connsiteX7" fmla="*/ 802788 w 850827"/>
                <a:gd name="connsiteY7" fmla="*/ 1390008 h 1410023"/>
                <a:gd name="connsiteX8" fmla="*/ 850827 w 850827"/>
                <a:gd name="connsiteY8" fmla="*/ 1401184 h 1410023"/>
                <a:gd name="connsiteX9" fmla="*/ 840644 w 850827"/>
                <a:gd name="connsiteY9" fmla="*/ 1402738 h 1410023"/>
                <a:gd name="connsiteX10" fmla="*/ 696368 w 850827"/>
                <a:gd name="connsiteY10" fmla="*/ 1410023 h 1410023"/>
                <a:gd name="connsiteX11" fmla="*/ 411984 w 850827"/>
                <a:gd name="connsiteY11" fmla="*/ 1381355 h 1410023"/>
                <a:gd name="connsiteX12" fmla="*/ 326041 w 850827"/>
                <a:gd name="connsiteY12" fmla="*/ 1359257 h 1410023"/>
                <a:gd name="connsiteX13" fmla="*/ 256410 w 850827"/>
                <a:gd name="connsiteY13" fmla="*/ 1308487 h 1410023"/>
                <a:gd name="connsiteX14" fmla="*/ 0 w 850827"/>
                <a:gd name="connsiteY14" fmla="*/ 747438 h 1410023"/>
                <a:gd name="connsiteX15" fmla="*/ 592447 w 850827"/>
                <a:gd name="connsiteY15" fmla="*/ 20530 h 1410023"/>
                <a:gd name="connsiteX16" fmla="*/ 699535 w 850827"/>
                <a:gd name="connsiteY16" fmla="*/ 0 h 141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50827" h="1410023">
                  <a:moveTo>
                    <a:pt x="699535" y="0"/>
                  </a:moveTo>
                  <a:lnTo>
                    <a:pt x="708689" y="1804"/>
                  </a:lnTo>
                  <a:lnTo>
                    <a:pt x="708792" y="1958"/>
                  </a:lnTo>
                  <a:lnTo>
                    <a:pt x="708063" y="5654"/>
                  </a:lnTo>
                  <a:lnTo>
                    <a:pt x="706887" y="7389"/>
                  </a:lnTo>
                  <a:lnTo>
                    <a:pt x="608867" y="73137"/>
                  </a:lnTo>
                  <a:cubicBezTo>
                    <a:pt x="324669" y="268934"/>
                    <a:pt x="207441" y="643689"/>
                    <a:pt x="347542" y="973747"/>
                  </a:cubicBezTo>
                  <a:cubicBezTo>
                    <a:pt x="435106" y="1180034"/>
                    <a:pt x="605055" y="1326142"/>
                    <a:pt x="802788" y="1390008"/>
                  </a:cubicBezTo>
                  <a:lnTo>
                    <a:pt x="850827" y="1401184"/>
                  </a:lnTo>
                  <a:lnTo>
                    <a:pt x="840644" y="1402738"/>
                  </a:lnTo>
                  <a:cubicBezTo>
                    <a:pt x="793207" y="1407555"/>
                    <a:pt x="745076" y="1410023"/>
                    <a:pt x="696368" y="1410023"/>
                  </a:cubicBezTo>
                  <a:cubicBezTo>
                    <a:pt x="598953" y="1410023"/>
                    <a:pt x="503843" y="1400152"/>
                    <a:pt x="411984" y="1381355"/>
                  </a:cubicBezTo>
                  <a:lnTo>
                    <a:pt x="326041" y="1359257"/>
                  </a:lnTo>
                  <a:lnTo>
                    <a:pt x="256410" y="1308487"/>
                  </a:lnTo>
                  <a:cubicBezTo>
                    <a:pt x="99351" y="1172437"/>
                    <a:pt x="0" y="971540"/>
                    <a:pt x="0" y="747438"/>
                  </a:cubicBezTo>
                  <a:cubicBezTo>
                    <a:pt x="0" y="388876"/>
                    <a:pt x="254338" y="89717"/>
                    <a:pt x="592447" y="20530"/>
                  </a:cubicBezTo>
                  <a:lnTo>
                    <a:pt x="699535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688B7252-4F58-778A-2086-4D1838D13451}"/>
                </a:ext>
              </a:extLst>
            </p:cNvPr>
            <p:cNvSpPr/>
            <p:nvPr/>
          </p:nvSpPr>
          <p:spPr bwMode="auto">
            <a:xfrm>
              <a:off x="1080166" y="3287985"/>
              <a:ext cx="1264802" cy="1245280"/>
            </a:xfrm>
            <a:custGeom>
              <a:avLst/>
              <a:gdLst>
                <a:gd name="connsiteX0" fmla="*/ 187225 w 1264802"/>
                <a:gd name="connsiteY0" fmla="*/ 0 h 1245280"/>
                <a:gd name="connsiteX1" fmla="*/ 164483 w 1264802"/>
                <a:gd name="connsiteY1" fmla="*/ 115409 h 1245280"/>
                <a:gd name="connsiteX2" fmla="*/ 616526 w 1264802"/>
                <a:gd name="connsiteY2" fmla="*/ 937021 h 1245280"/>
                <a:gd name="connsiteX3" fmla="*/ 1232774 w 1264802"/>
                <a:gd name="connsiteY3" fmla="*/ 909454 h 1245280"/>
                <a:gd name="connsiteX4" fmla="*/ 1264802 w 1264802"/>
                <a:gd name="connsiteY4" fmla="*/ 889516 h 1245280"/>
                <a:gd name="connsiteX5" fmla="*/ 1264609 w 1264802"/>
                <a:gd name="connsiteY5" fmla="*/ 889774 h 1245280"/>
                <a:gd name="connsiteX6" fmla="*/ 848353 w 1264802"/>
                <a:gd name="connsiteY6" fmla="*/ 1232969 h 1245280"/>
                <a:gd name="connsiteX7" fmla="*/ 841898 w 1264802"/>
                <a:gd name="connsiteY7" fmla="*/ 1236079 h 1245280"/>
                <a:gd name="connsiteX8" fmla="*/ 795352 w 1264802"/>
                <a:gd name="connsiteY8" fmla="*/ 1243370 h 1245280"/>
                <a:gd name="connsiteX9" fmla="*/ 217321 w 1264802"/>
                <a:gd name="connsiteY9" fmla="*/ 1027958 h 1245280"/>
                <a:gd name="connsiteX10" fmla="*/ 122243 w 1264802"/>
                <a:gd name="connsiteY10" fmla="*/ 95033 h 1245280"/>
                <a:gd name="connsiteX11" fmla="*/ 186263 w 1264802"/>
                <a:gd name="connsiteY11" fmla="*/ 646 h 1245280"/>
                <a:gd name="connsiteX12" fmla="*/ 187225 w 1264802"/>
                <a:gd name="connsiteY12" fmla="*/ 0 h 124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4802" h="1245280">
                  <a:moveTo>
                    <a:pt x="187225" y="0"/>
                  </a:moveTo>
                  <a:lnTo>
                    <a:pt x="164483" y="115409"/>
                  </a:lnTo>
                  <a:cubicBezTo>
                    <a:pt x="101974" y="454816"/>
                    <a:pt x="284073" y="802701"/>
                    <a:pt x="616526" y="937021"/>
                  </a:cubicBezTo>
                  <a:cubicBezTo>
                    <a:pt x="824309" y="1020971"/>
                    <a:pt x="1047795" y="1004112"/>
                    <a:pt x="1232774" y="909454"/>
                  </a:cubicBezTo>
                  <a:lnTo>
                    <a:pt x="1264802" y="889516"/>
                  </a:lnTo>
                  <a:lnTo>
                    <a:pt x="1264609" y="889774"/>
                  </a:lnTo>
                  <a:cubicBezTo>
                    <a:pt x="1149581" y="1029157"/>
                    <a:pt x="1008307" y="1146077"/>
                    <a:pt x="848353" y="1232969"/>
                  </a:cubicBezTo>
                  <a:lnTo>
                    <a:pt x="841898" y="1236079"/>
                  </a:lnTo>
                  <a:lnTo>
                    <a:pt x="795352" y="1243370"/>
                  </a:lnTo>
                  <a:cubicBezTo>
                    <a:pt x="588093" y="1258226"/>
                    <a:pt x="375785" y="1186422"/>
                    <a:pt x="217321" y="1027958"/>
                  </a:cubicBezTo>
                  <a:cubicBezTo>
                    <a:pt x="-36220" y="774416"/>
                    <a:pt x="-67914" y="383035"/>
                    <a:pt x="122243" y="95033"/>
                  </a:cubicBezTo>
                  <a:lnTo>
                    <a:pt x="186263" y="646"/>
                  </a:lnTo>
                  <a:lnTo>
                    <a:pt x="187225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B55A6A76-8E49-4E6B-02E0-B9BFC0E93CB0}"/>
              </a:ext>
            </a:extLst>
          </p:cNvPr>
          <p:cNvGrpSpPr/>
          <p:nvPr/>
        </p:nvGrpSpPr>
        <p:grpSpPr>
          <a:xfrm>
            <a:off x="714948" y="933939"/>
            <a:ext cx="2564877" cy="2564877"/>
            <a:chOff x="-155179" y="1869085"/>
            <a:chExt cx="2822180" cy="2822180"/>
          </a:xfrm>
          <a:solidFill>
            <a:srgbClr val="FFC000"/>
          </a:solidFill>
        </p:grpSpPr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D93D8004-D1C5-B9F6-7F47-86111EADE361}"/>
                </a:ext>
              </a:extLst>
            </p:cNvPr>
            <p:cNvSpPr/>
            <p:nvPr/>
          </p:nvSpPr>
          <p:spPr bwMode="auto">
            <a:xfrm>
              <a:off x="-138164" y="1869085"/>
              <a:ext cx="2046656" cy="1410376"/>
            </a:xfrm>
            <a:custGeom>
              <a:avLst/>
              <a:gdLst>
                <a:gd name="connsiteX0" fmla="*/ 1394074 w 2046656"/>
                <a:gd name="connsiteY0" fmla="*/ 0 h 1410376"/>
                <a:gd name="connsiteX1" fmla="*/ 1538350 w 2046656"/>
                <a:gd name="connsiteY1" fmla="*/ 7285 h 1410376"/>
                <a:gd name="connsiteX2" fmla="*/ 1659860 w 2046656"/>
                <a:gd name="connsiteY2" fmla="*/ 25830 h 1410376"/>
                <a:gd name="connsiteX3" fmla="*/ 1719258 w 2046656"/>
                <a:gd name="connsiteY3" fmla="*/ 58070 h 1410376"/>
                <a:gd name="connsiteX4" fmla="*/ 2046656 w 2046656"/>
                <a:gd name="connsiteY4" fmla="*/ 673831 h 1410376"/>
                <a:gd name="connsiteX5" fmla="*/ 1453729 w 2046656"/>
                <a:gd name="connsiteY5" fmla="*/ 1401328 h 1410376"/>
                <a:gd name="connsiteX6" fmla="*/ 1406533 w 2046656"/>
                <a:gd name="connsiteY6" fmla="*/ 1410376 h 1410376"/>
                <a:gd name="connsiteX7" fmla="*/ 1398264 w 2046656"/>
                <a:gd name="connsiteY7" fmla="*/ 1367243 h 1410376"/>
                <a:gd name="connsiteX8" fmla="*/ 670767 w 2046656"/>
                <a:gd name="connsiteY8" fmla="*/ 774316 h 1410376"/>
                <a:gd name="connsiteX9" fmla="*/ 55006 w 2046656"/>
                <a:gd name="connsiteY9" fmla="*/ 1101714 h 1410376"/>
                <a:gd name="connsiteX10" fmla="*/ 0 w 2046656"/>
                <a:gd name="connsiteY10" fmla="*/ 1203054 h 1410376"/>
                <a:gd name="connsiteX11" fmla="*/ 11652 w 2046656"/>
                <a:gd name="connsiteY11" fmla="*/ 1126706 h 1410376"/>
                <a:gd name="connsiteX12" fmla="*/ 1394074 w 2046656"/>
                <a:gd name="connsiteY12" fmla="*/ 0 h 141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6656" h="1410376">
                  <a:moveTo>
                    <a:pt x="1394074" y="0"/>
                  </a:moveTo>
                  <a:cubicBezTo>
                    <a:pt x="1442782" y="0"/>
                    <a:pt x="1490913" y="2468"/>
                    <a:pt x="1538350" y="7285"/>
                  </a:cubicBezTo>
                  <a:lnTo>
                    <a:pt x="1659860" y="25830"/>
                  </a:lnTo>
                  <a:lnTo>
                    <a:pt x="1719258" y="58070"/>
                  </a:lnTo>
                  <a:cubicBezTo>
                    <a:pt x="1916786" y="191517"/>
                    <a:pt x="2046656" y="417508"/>
                    <a:pt x="2046656" y="673831"/>
                  </a:cubicBezTo>
                  <a:cubicBezTo>
                    <a:pt x="2046656" y="1032684"/>
                    <a:pt x="1792112" y="1332084"/>
                    <a:pt x="1453729" y="1401328"/>
                  </a:cubicBezTo>
                  <a:lnTo>
                    <a:pt x="1406533" y="1410376"/>
                  </a:lnTo>
                  <a:lnTo>
                    <a:pt x="1398264" y="1367243"/>
                  </a:lnTo>
                  <a:cubicBezTo>
                    <a:pt x="1329020" y="1028860"/>
                    <a:pt x="1029620" y="774316"/>
                    <a:pt x="670767" y="774316"/>
                  </a:cubicBezTo>
                  <a:cubicBezTo>
                    <a:pt x="414444" y="774316"/>
                    <a:pt x="188453" y="904186"/>
                    <a:pt x="55006" y="1101714"/>
                  </a:cubicBezTo>
                  <a:lnTo>
                    <a:pt x="0" y="1203054"/>
                  </a:lnTo>
                  <a:lnTo>
                    <a:pt x="11652" y="1126706"/>
                  </a:lnTo>
                  <a:cubicBezTo>
                    <a:pt x="143231" y="483697"/>
                    <a:pt x="712166" y="0"/>
                    <a:pt x="1394074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983DCC96-BFFC-FF21-F5A3-304137BEEF56}"/>
                </a:ext>
              </a:extLst>
            </p:cNvPr>
            <p:cNvSpPr/>
            <p:nvPr/>
          </p:nvSpPr>
          <p:spPr bwMode="auto">
            <a:xfrm>
              <a:off x="559542" y="3279461"/>
              <a:ext cx="2041786" cy="1411804"/>
            </a:xfrm>
            <a:custGeom>
              <a:avLst/>
              <a:gdLst>
                <a:gd name="connsiteX0" fmla="*/ 708827 w 2041786"/>
                <a:gd name="connsiteY0" fmla="*/ 0 h 1411804"/>
                <a:gd name="connsiteX1" fmla="*/ 731917 w 2041786"/>
                <a:gd name="connsiteY1" fmla="*/ 120443 h 1411804"/>
                <a:gd name="connsiteX2" fmla="*/ 1458825 w 2041786"/>
                <a:gd name="connsiteY2" fmla="*/ 712890 h 1411804"/>
                <a:gd name="connsiteX3" fmla="*/ 2019874 w 2041786"/>
                <a:gd name="connsiteY3" fmla="*/ 456480 h 1411804"/>
                <a:gd name="connsiteX4" fmla="*/ 2041786 w 2041786"/>
                <a:gd name="connsiteY4" fmla="*/ 426428 h 1411804"/>
                <a:gd name="connsiteX5" fmla="*/ 1996567 w 2041786"/>
                <a:gd name="connsiteY5" fmla="*/ 549974 h 1411804"/>
                <a:gd name="connsiteX6" fmla="*/ 696368 w 2041786"/>
                <a:gd name="connsiteY6" fmla="*/ 1411804 h 1411804"/>
                <a:gd name="connsiteX7" fmla="*/ 411984 w 2041786"/>
                <a:gd name="connsiteY7" fmla="*/ 1383136 h 1411804"/>
                <a:gd name="connsiteX8" fmla="*/ 326041 w 2041786"/>
                <a:gd name="connsiteY8" fmla="*/ 1361038 h 1411804"/>
                <a:gd name="connsiteX9" fmla="*/ 256410 w 2041786"/>
                <a:gd name="connsiteY9" fmla="*/ 1310268 h 1411804"/>
                <a:gd name="connsiteX10" fmla="*/ 0 w 2041786"/>
                <a:gd name="connsiteY10" fmla="*/ 749219 h 1411804"/>
                <a:gd name="connsiteX11" fmla="*/ 592447 w 2041786"/>
                <a:gd name="connsiteY11" fmla="*/ 22311 h 1411804"/>
                <a:gd name="connsiteX12" fmla="*/ 708827 w 2041786"/>
                <a:gd name="connsiteY12" fmla="*/ 0 h 141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1786" h="1411804">
                  <a:moveTo>
                    <a:pt x="708827" y="0"/>
                  </a:moveTo>
                  <a:lnTo>
                    <a:pt x="731917" y="120443"/>
                  </a:lnTo>
                  <a:cubicBezTo>
                    <a:pt x="801104" y="458552"/>
                    <a:pt x="1100263" y="712890"/>
                    <a:pt x="1458825" y="712890"/>
                  </a:cubicBezTo>
                  <a:cubicBezTo>
                    <a:pt x="1682927" y="712890"/>
                    <a:pt x="1883824" y="613539"/>
                    <a:pt x="2019874" y="456480"/>
                  </a:cubicBezTo>
                  <a:lnTo>
                    <a:pt x="2041786" y="426428"/>
                  </a:lnTo>
                  <a:lnTo>
                    <a:pt x="1996567" y="549974"/>
                  </a:lnTo>
                  <a:cubicBezTo>
                    <a:pt x="1782352" y="1056435"/>
                    <a:pt x="1280860" y="1411804"/>
                    <a:pt x="696368" y="1411804"/>
                  </a:cubicBezTo>
                  <a:cubicBezTo>
                    <a:pt x="598953" y="1411804"/>
                    <a:pt x="503843" y="1401933"/>
                    <a:pt x="411984" y="1383136"/>
                  </a:cubicBezTo>
                  <a:lnTo>
                    <a:pt x="326041" y="1361038"/>
                  </a:lnTo>
                  <a:lnTo>
                    <a:pt x="256410" y="1310268"/>
                  </a:lnTo>
                  <a:cubicBezTo>
                    <a:pt x="99351" y="1174218"/>
                    <a:pt x="0" y="973321"/>
                    <a:pt x="0" y="749219"/>
                  </a:cubicBezTo>
                  <a:cubicBezTo>
                    <a:pt x="0" y="390657"/>
                    <a:pt x="254338" y="91498"/>
                    <a:pt x="592447" y="22311"/>
                  </a:cubicBezTo>
                  <a:lnTo>
                    <a:pt x="708827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D252BB6-028C-1E56-30A3-8C37D8126D85}"/>
                </a:ext>
              </a:extLst>
            </p:cNvPr>
            <p:cNvSpPr/>
            <p:nvPr/>
          </p:nvSpPr>
          <p:spPr bwMode="auto">
            <a:xfrm>
              <a:off x="1268370" y="1894915"/>
              <a:ext cx="1398631" cy="2097436"/>
            </a:xfrm>
            <a:custGeom>
              <a:avLst/>
              <a:gdLst>
                <a:gd name="connsiteX0" fmla="*/ 253327 w 1398631"/>
                <a:gd name="connsiteY0" fmla="*/ 0 h 2097436"/>
                <a:gd name="connsiteX1" fmla="*/ 271925 w 1398631"/>
                <a:gd name="connsiteY1" fmla="*/ 2838 h 2097436"/>
                <a:gd name="connsiteX2" fmla="*/ 1398631 w 1398631"/>
                <a:gd name="connsiteY2" fmla="*/ 1385260 h 2097436"/>
                <a:gd name="connsiteX3" fmla="*/ 1335191 w 1398631"/>
                <a:gd name="connsiteY3" fmla="*/ 1804875 h 2097436"/>
                <a:gd name="connsiteX4" fmla="*/ 1332959 w 1398631"/>
                <a:gd name="connsiteY4" fmla="*/ 1810974 h 2097436"/>
                <a:gd name="connsiteX5" fmla="*/ 1311047 w 1398631"/>
                <a:gd name="connsiteY5" fmla="*/ 1841026 h 2097436"/>
                <a:gd name="connsiteX6" fmla="*/ 749998 w 1398631"/>
                <a:gd name="connsiteY6" fmla="*/ 2097436 h 2097436"/>
                <a:gd name="connsiteX7" fmla="*/ 23090 w 1398631"/>
                <a:gd name="connsiteY7" fmla="*/ 1504989 h 2097436"/>
                <a:gd name="connsiteX8" fmla="*/ 0 w 1398631"/>
                <a:gd name="connsiteY8" fmla="*/ 1384546 h 2097436"/>
                <a:gd name="connsiteX9" fmla="*/ 47196 w 1398631"/>
                <a:gd name="connsiteY9" fmla="*/ 1375498 h 2097436"/>
                <a:gd name="connsiteX10" fmla="*/ 640123 w 1398631"/>
                <a:gd name="connsiteY10" fmla="*/ 648001 h 2097436"/>
                <a:gd name="connsiteX11" fmla="*/ 312725 w 1398631"/>
                <a:gd name="connsiteY11" fmla="*/ 32240 h 2097436"/>
                <a:gd name="connsiteX12" fmla="*/ 253327 w 1398631"/>
                <a:gd name="connsiteY12" fmla="*/ 0 h 209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98631" h="2097436">
                  <a:moveTo>
                    <a:pt x="253327" y="0"/>
                  </a:moveTo>
                  <a:lnTo>
                    <a:pt x="271925" y="2838"/>
                  </a:lnTo>
                  <a:cubicBezTo>
                    <a:pt x="914934" y="134417"/>
                    <a:pt x="1398631" y="703353"/>
                    <a:pt x="1398631" y="1385260"/>
                  </a:cubicBezTo>
                  <a:cubicBezTo>
                    <a:pt x="1398631" y="1531383"/>
                    <a:pt x="1376420" y="1672319"/>
                    <a:pt x="1335191" y="1804875"/>
                  </a:cubicBezTo>
                  <a:lnTo>
                    <a:pt x="1332959" y="1810974"/>
                  </a:lnTo>
                  <a:lnTo>
                    <a:pt x="1311047" y="1841026"/>
                  </a:lnTo>
                  <a:cubicBezTo>
                    <a:pt x="1174997" y="1998085"/>
                    <a:pt x="974100" y="2097436"/>
                    <a:pt x="749998" y="2097436"/>
                  </a:cubicBezTo>
                  <a:cubicBezTo>
                    <a:pt x="391436" y="2097436"/>
                    <a:pt x="92277" y="1843098"/>
                    <a:pt x="23090" y="1504989"/>
                  </a:cubicBezTo>
                  <a:lnTo>
                    <a:pt x="0" y="1384546"/>
                  </a:lnTo>
                  <a:lnTo>
                    <a:pt x="47196" y="1375498"/>
                  </a:lnTo>
                  <a:cubicBezTo>
                    <a:pt x="385579" y="1306254"/>
                    <a:pt x="640123" y="1006854"/>
                    <a:pt x="640123" y="648001"/>
                  </a:cubicBezTo>
                  <a:cubicBezTo>
                    <a:pt x="640123" y="391678"/>
                    <a:pt x="510253" y="165687"/>
                    <a:pt x="312725" y="32240"/>
                  </a:cubicBezTo>
                  <a:lnTo>
                    <a:pt x="253327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381B31AE-F290-207D-599F-B810C66590B5}"/>
                </a:ext>
              </a:extLst>
            </p:cNvPr>
            <p:cNvSpPr/>
            <p:nvPr/>
          </p:nvSpPr>
          <p:spPr bwMode="auto">
            <a:xfrm>
              <a:off x="-155179" y="2643401"/>
              <a:ext cx="1423549" cy="1997098"/>
            </a:xfrm>
            <a:custGeom>
              <a:avLst/>
              <a:gdLst>
                <a:gd name="connsiteX0" fmla="*/ 687783 w 1423549"/>
                <a:gd name="connsiteY0" fmla="*/ 0 h 1997098"/>
                <a:gd name="connsiteX1" fmla="*/ 1415280 w 1423549"/>
                <a:gd name="connsiteY1" fmla="*/ 592927 h 1997098"/>
                <a:gd name="connsiteX2" fmla="*/ 1423549 w 1423549"/>
                <a:gd name="connsiteY2" fmla="*/ 636060 h 1997098"/>
                <a:gd name="connsiteX3" fmla="*/ 1307169 w 1423549"/>
                <a:gd name="connsiteY3" fmla="*/ 658371 h 1997098"/>
                <a:gd name="connsiteX4" fmla="*/ 714722 w 1423549"/>
                <a:gd name="connsiteY4" fmla="*/ 1385279 h 1997098"/>
                <a:gd name="connsiteX5" fmla="*/ 971132 w 1423549"/>
                <a:gd name="connsiteY5" fmla="*/ 1946328 h 1997098"/>
                <a:gd name="connsiteX6" fmla="*/ 1040763 w 1423549"/>
                <a:gd name="connsiteY6" fmla="*/ 1997098 h 1997098"/>
                <a:gd name="connsiteX7" fmla="*/ 991475 w 1423549"/>
                <a:gd name="connsiteY7" fmla="*/ 1984424 h 1997098"/>
                <a:gd name="connsiteX8" fmla="*/ 0 w 1423549"/>
                <a:gd name="connsiteY8" fmla="*/ 636774 h 1997098"/>
                <a:gd name="connsiteX9" fmla="*/ 7285 w 1423549"/>
                <a:gd name="connsiteY9" fmla="*/ 492498 h 1997098"/>
                <a:gd name="connsiteX10" fmla="*/ 17016 w 1423549"/>
                <a:gd name="connsiteY10" fmla="*/ 428738 h 1997098"/>
                <a:gd name="connsiteX11" fmla="*/ 72022 w 1423549"/>
                <a:gd name="connsiteY11" fmla="*/ 327398 h 1997098"/>
                <a:gd name="connsiteX12" fmla="*/ 687783 w 1423549"/>
                <a:gd name="connsiteY12" fmla="*/ 0 h 1997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3549" h="1997098">
                  <a:moveTo>
                    <a:pt x="687783" y="0"/>
                  </a:moveTo>
                  <a:cubicBezTo>
                    <a:pt x="1046636" y="0"/>
                    <a:pt x="1346036" y="254544"/>
                    <a:pt x="1415280" y="592927"/>
                  </a:cubicBezTo>
                  <a:lnTo>
                    <a:pt x="1423549" y="636060"/>
                  </a:lnTo>
                  <a:lnTo>
                    <a:pt x="1307169" y="658371"/>
                  </a:lnTo>
                  <a:cubicBezTo>
                    <a:pt x="969060" y="727558"/>
                    <a:pt x="714722" y="1026717"/>
                    <a:pt x="714722" y="1385279"/>
                  </a:cubicBezTo>
                  <a:cubicBezTo>
                    <a:pt x="714722" y="1609381"/>
                    <a:pt x="814073" y="1810278"/>
                    <a:pt x="971132" y="1946328"/>
                  </a:cubicBezTo>
                  <a:lnTo>
                    <a:pt x="1040763" y="1997098"/>
                  </a:lnTo>
                  <a:lnTo>
                    <a:pt x="991475" y="1984424"/>
                  </a:lnTo>
                  <a:cubicBezTo>
                    <a:pt x="417065" y="1805764"/>
                    <a:pt x="0" y="1269974"/>
                    <a:pt x="0" y="636774"/>
                  </a:cubicBezTo>
                  <a:cubicBezTo>
                    <a:pt x="0" y="588066"/>
                    <a:pt x="2468" y="539935"/>
                    <a:pt x="7285" y="492498"/>
                  </a:cubicBezTo>
                  <a:lnTo>
                    <a:pt x="17016" y="428738"/>
                  </a:lnTo>
                  <a:lnTo>
                    <a:pt x="72022" y="327398"/>
                  </a:lnTo>
                  <a:cubicBezTo>
                    <a:pt x="205469" y="129870"/>
                    <a:pt x="431460" y="0"/>
                    <a:pt x="687783" y="0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33A0152D-341A-1A07-13F3-4E83A7547272}"/>
              </a:ext>
            </a:extLst>
          </p:cNvPr>
          <p:cNvGrpSpPr/>
          <p:nvPr/>
        </p:nvGrpSpPr>
        <p:grpSpPr>
          <a:xfrm>
            <a:off x="3676120" y="915865"/>
            <a:ext cx="2582951" cy="2582951"/>
            <a:chOff x="-155179" y="1869086"/>
            <a:chExt cx="2822180" cy="2822180"/>
          </a:xfrm>
          <a:solidFill>
            <a:srgbClr val="FFC000"/>
          </a:solidFill>
        </p:grpSpPr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34F5967E-ECFB-198F-F0C9-F95EE188D5F9}"/>
                </a:ext>
              </a:extLst>
            </p:cNvPr>
            <p:cNvSpPr/>
            <p:nvPr/>
          </p:nvSpPr>
          <p:spPr bwMode="auto">
            <a:xfrm>
              <a:off x="41347" y="1911112"/>
              <a:ext cx="1586142" cy="1372929"/>
            </a:xfrm>
            <a:custGeom>
              <a:avLst/>
              <a:gdLst>
                <a:gd name="connsiteX0" fmla="*/ 878228 w 1586142"/>
                <a:gd name="connsiteY0" fmla="*/ 0 h 1372929"/>
                <a:gd name="connsiteX1" fmla="*/ 984949 w 1586142"/>
                <a:gd name="connsiteY1" fmla="*/ 10262 h 1372929"/>
                <a:gd name="connsiteX2" fmla="*/ 1526918 w 1586142"/>
                <a:gd name="connsiteY2" fmla="*/ 449148 h 1372929"/>
                <a:gd name="connsiteX3" fmla="*/ 1265381 w 1586142"/>
                <a:gd name="connsiteY3" fmla="*/ 1350488 h 1372929"/>
                <a:gd name="connsiteX4" fmla="*/ 1231926 w 1586142"/>
                <a:gd name="connsiteY4" fmla="*/ 1372929 h 1372929"/>
                <a:gd name="connsiteX5" fmla="*/ 1227012 w 1586142"/>
                <a:gd name="connsiteY5" fmla="*/ 1371960 h 1372929"/>
                <a:gd name="connsiteX6" fmla="*/ 1235503 w 1586142"/>
                <a:gd name="connsiteY6" fmla="*/ 1328871 h 1372929"/>
                <a:gd name="connsiteX7" fmla="*/ 783094 w 1586142"/>
                <a:gd name="connsiteY7" fmla="*/ 506593 h 1372929"/>
                <a:gd name="connsiteX8" fmla="*/ 89524 w 1586142"/>
                <a:gd name="connsiteY8" fmla="*/ 579483 h 1372929"/>
                <a:gd name="connsiteX9" fmla="*/ 0 w 1586142"/>
                <a:gd name="connsiteY9" fmla="*/ 653301 h 1372929"/>
                <a:gd name="connsiteX10" fmla="*/ 44465 w 1586142"/>
                <a:gd name="connsiteY10" fmla="*/ 580110 h 1372929"/>
                <a:gd name="connsiteX11" fmla="*/ 794948 w 1586142"/>
                <a:gd name="connsiteY11" fmla="*/ 21414 h 1372929"/>
                <a:gd name="connsiteX12" fmla="*/ 878228 w 1586142"/>
                <a:gd name="connsiteY12" fmla="*/ 0 h 137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6142" h="1372929">
                  <a:moveTo>
                    <a:pt x="878228" y="0"/>
                  </a:moveTo>
                  <a:lnTo>
                    <a:pt x="984949" y="10262"/>
                  </a:lnTo>
                  <a:cubicBezTo>
                    <a:pt x="1218917" y="55920"/>
                    <a:pt x="1426764" y="213202"/>
                    <a:pt x="1526918" y="449148"/>
                  </a:cubicBezTo>
                  <a:cubicBezTo>
                    <a:pt x="1667133" y="779474"/>
                    <a:pt x="1549809" y="1154532"/>
                    <a:pt x="1265381" y="1350488"/>
                  </a:cubicBezTo>
                  <a:lnTo>
                    <a:pt x="1231926" y="1372929"/>
                  </a:lnTo>
                  <a:lnTo>
                    <a:pt x="1227012" y="1371960"/>
                  </a:lnTo>
                  <a:lnTo>
                    <a:pt x="1235503" y="1328871"/>
                  </a:lnTo>
                  <a:cubicBezTo>
                    <a:pt x="1298061" y="989188"/>
                    <a:pt x="1115816" y="641022"/>
                    <a:pt x="783094" y="506593"/>
                  </a:cubicBezTo>
                  <a:cubicBezTo>
                    <a:pt x="545435" y="410573"/>
                    <a:pt x="287250" y="446329"/>
                    <a:pt x="89524" y="579483"/>
                  </a:cubicBezTo>
                  <a:lnTo>
                    <a:pt x="0" y="653301"/>
                  </a:lnTo>
                  <a:lnTo>
                    <a:pt x="44465" y="580110"/>
                  </a:lnTo>
                  <a:cubicBezTo>
                    <a:pt x="221973" y="317364"/>
                    <a:pt x="485650" y="117615"/>
                    <a:pt x="794948" y="21414"/>
                  </a:cubicBezTo>
                  <a:lnTo>
                    <a:pt x="878228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F741C5DA-E00B-C27D-0F08-4460FA096591}"/>
                </a:ext>
              </a:extLst>
            </p:cNvPr>
            <p:cNvSpPr/>
            <p:nvPr/>
          </p:nvSpPr>
          <p:spPr bwMode="auto">
            <a:xfrm>
              <a:off x="1270255" y="2098020"/>
              <a:ext cx="1370348" cy="1548713"/>
            </a:xfrm>
            <a:custGeom>
              <a:avLst/>
              <a:gdLst>
                <a:gd name="connsiteX0" fmla="*/ 754761 w 1370348"/>
                <a:gd name="connsiteY0" fmla="*/ 0 h 1548713"/>
                <a:gd name="connsiteX1" fmla="*/ 774609 w 1370348"/>
                <a:gd name="connsiteY1" fmla="*/ 12058 h 1548713"/>
                <a:gd name="connsiteX2" fmla="*/ 1368077 w 1370348"/>
                <a:gd name="connsiteY2" fmla="*/ 897772 h 1548713"/>
                <a:gd name="connsiteX3" fmla="*/ 1370348 w 1370348"/>
                <a:gd name="connsiteY3" fmla="*/ 912656 h 1548713"/>
                <a:gd name="connsiteX4" fmla="*/ 1366996 w 1370348"/>
                <a:gd name="connsiteY4" fmla="*/ 947521 h 1548713"/>
                <a:gd name="connsiteX5" fmla="*/ 928109 w 1370348"/>
                <a:gd name="connsiteY5" fmla="*/ 1489490 h 1548713"/>
                <a:gd name="connsiteX6" fmla="*/ 26769 w 1370348"/>
                <a:gd name="connsiteY6" fmla="*/ 1227953 h 1548713"/>
                <a:gd name="connsiteX7" fmla="*/ 0 w 1370348"/>
                <a:gd name="connsiteY7" fmla="*/ 1188045 h 1548713"/>
                <a:gd name="connsiteX8" fmla="*/ 3018 w 1370348"/>
                <a:gd name="connsiteY8" fmla="*/ 1186021 h 1548713"/>
                <a:gd name="connsiteX9" fmla="*/ 45252 w 1370348"/>
                <a:gd name="connsiteY9" fmla="*/ 1194343 h 1548713"/>
                <a:gd name="connsiteX10" fmla="*/ 867530 w 1370348"/>
                <a:gd name="connsiteY10" fmla="*/ 741934 h 1548713"/>
                <a:gd name="connsiteX11" fmla="*/ 794640 w 1370348"/>
                <a:gd name="connsiteY11" fmla="*/ 48364 h 1548713"/>
                <a:gd name="connsiteX12" fmla="*/ 754761 w 1370348"/>
                <a:gd name="connsiteY12" fmla="*/ 0 h 154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0348" h="1548713">
                  <a:moveTo>
                    <a:pt x="754761" y="0"/>
                  </a:moveTo>
                  <a:lnTo>
                    <a:pt x="774609" y="12058"/>
                  </a:lnTo>
                  <a:cubicBezTo>
                    <a:pt x="1074890" y="214925"/>
                    <a:pt x="1292889" y="530338"/>
                    <a:pt x="1368077" y="897772"/>
                  </a:cubicBezTo>
                  <a:lnTo>
                    <a:pt x="1370348" y="912656"/>
                  </a:lnTo>
                  <a:lnTo>
                    <a:pt x="1366996" y="947521"/>
                  </a:lnTo>
                  <a:cubicBezTo>
                    <a:pt x="1321337" y="1181489"/>
                    <a:pt x="1164056" y="1389336"/>
                    <a:pt x="928109" y="1489490"/>
                  </a:cubicBezTo>
                  <a:cubicBezTo>
                    <a:pt x="597783" y="1629705"/>
                    <a:pt x="222726" y="1512381"/>
                    <a:pt x="26769" y="1227953"/>
                  </a:cubicBezTo>
                  <a:lnTo>
                    <a:pt x="0" y="1188045"/>
                  </a:lnTo>
                  <a:lnTo>
                    <a:pt x="3018" y="1186021"/>
                  </a:lnTo>
                  <a:lnTo>
                    <a:pt x="45252" y="1194343"/>
                  </a:lnTo>
                  <a:cubicBezTo>
                    <a:pt x="384935" y="1256902"/>
                    <a:pt x="733101" y="1074657"/>
                    <a:pt x="867530" y="741934"/>
                  </a:cubicBezTo>
                  <a:cubicBezTo>
                    <a:pt x="963550" y="504275"/>
                    <a:pt x="927795" y="246090"/>
                    <a:pt x="794640" y="48364"/>
                  </a:cubicBezTo>
                  <a:lnTo>
                    <a:pt x="75476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303AA813-3857-CC12-3BF8-1B6D5B9B8FF3}"/>
                </a:ext>
              </a:extLst>
            </p:cNvPr>
            <p:cNvSpPr/>
            <p:nvPr/>
          </p:nvSpPr>
          <p:spPr bwMode="auto">
            <a:xfrm>
              <a:off x="-137875" y="2867154"/>
              <a:ext cx="1406106" cy="1536853"/>
            </a:xfrm>
            <a:custGeom>
              <a:avLst/>
              <a:gdLst>
                <a:gd name="connsiteX0" fmla="*/ 693939 w 1406106"/>
                <a:gd name="connsiteY0" fmla="*/ 937 h 1536853"/>
                <a:gd name="connsiteX1" fmla="*/ 1342119 w 1406106"/>
                <a:gd name="connsiteY1" fmla="*/ 320500 h 1536853"/>
                <a:gd name="connsiteX2" fmla="*/ 1406106 w 1406106"/>
                <a:gd name="connsiteY2" fmla="*/ 415893 h 1536853"/>
                <a:gd name="connsiteX3" fmla="*/ 1289970 w 1406106"/>
                <a:gd name="connsiteY3" fmla="*/ 393008 h 1536853"/>
                <a:gd name="connsiteX4" fmla="*/ 468358 w 1406106"/>
                <a:gd name="connsiteY4" fmla="*/ 845051 h 1536853"/>
                <a:gd name="connsiteX5" fmla="*/ 495925 w 1406106"/>
                <a:gd name="connsiteY5" fmla="*/ 1461299 h 1536853"/>
                <a:gd name="connsiteX6" fmla="*/ 542959 w 1406106"/>
                <a:gd name="connsiteY6" fmla="*/ 1536853 h 1536853"/>
                <a:gd name="connsiteX7" fmla="*/ 496201 w 1406106"/>
                <a:gd name="connsiteY7" fmla="*/ 1501887 h 1536853"/>
                <a:gd name="connsiteX8" fmla="*/ 11363 w 1406106"/>
                <a:gd name="connsiteY8" fmla="*/ 697406 h 1536853"/>
                <a:gd name="connsiteX9" fmla="*/ 0 w 1406106"/>
                <a:gd name="connsiteY9" fmla="*/ 622951 h 1536853"/>
                <a:gd name="connsiteX10" fmla="*/ 25248 w 1406106"/>
                <a:gd name="connsiteY10" fmla="*/ 514421 h 1536853"/>
                <a:gd name="connsiteX11" fmla="*/ 441509 w 1406106"/>
                <a:gd name="connsiteY11" fmla="*/ 59175 h 1536853"/>
                <a:gd name="connsiteX12" fmla="*/ 693939 w 1406106"/>
                <a:gd name="connsiteY12" fmla="*/ 937 h 1536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06106" h="1536853">
                  <a:moveTo>
                    <a:pt x="693939" y="937"/>
                  </a:moveTo>
                  <a:cubicBezTo>
                    <a:pt x="947760" y="-11876"/>
                    <a:pt x="1195271" y="107352"/>
                    <a:pt x="1342119" y="320500"/>
                  </a:cubicBezTo>
                  <a:lnTo>
                    <a:pt x="1406106" y="415893"/>
                  </a:lnTo>
                  <a:lnTo>
                    <a:pt x="1289970" y="393008"/>
                  </a:lnTo>
                  <a:cubicBezTo>
                    <a:pt x="950563" y="330499"/>
                    <a:pt x="602678" y="512598"/>
                    <a:pt x="468358" y="845051"/>
                  </a:cubicBezTo>
                  <a:cubicBezTo>
                    <a:pt x="384408" y="1052834"/>
                    <a:pt x="401267" y="1276321"/>
                    <a:pt x="495925" y="1461299"/>
                  </a:cubicBezTo>
                  <a:lnTo>
                    <a:pt x="542959" y="1536853"/>
                  </a:lnTo>
                  <a:lnTo>
                    <a:pt x="496201" y="1501887"/>
                  </a:lnTo>
                  <a:cubicBezTo>
                    <a:pt x="252281" y="1300587"/>
                    <a:pt x="77153" y="1018911"/>
                    <a:pt x="11363" y="697406"/>
                  </a:cubicBezTo>
                  <a:lnTo>
                    <a:pt x="0" y="622951"/>
                  </a:lnTo>
                  <a:lnTo>
                    <a:pt x="25248" y="514421"/>
                  </a:lnTo>
                  <a:cubicBezTo>
                    <a:pt x="89115" y="316689"/>
                    <a:pt x="235222" y="146739"/>
                    <a:pt x="441509" y="59175"/>
                  </a:cubicBezTo>
                  <a:cubicBezTo>
                    <a:pt x="524023" y="24150"/>
                    <a:pt x="609332" y="5208"/>
                    <a:pt x="693939" y="93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7FB33700-4C26-FF4E-958A-9A96C1F2ECA4}"/>
                </a:ext>
              </a:extLst>
            </p:cNvPr>
            <p:cNvSpPr/>
            <p:nvPr/>
          </p:nvSpPr>
          <p:spPr bwMode="auto">
            <a:xfrm>
              <a:off x="847910" y="3287986"/>
              <a:ext cx="1497059" cy="1394441"/>
            </a:xfrm>
            <a:custGeom>
              <a:avLst/>
              <a:gdLst>
                <a:gd name="connsiteX0" fmla="*/ 419482 w 1497059"/>
                <a:gd name="connsiteY0" fmla="*/ 0 h 1394441"/>
                <a:gd name="connsiteX1" fmla="*/ 396740 w 1497059"/>
                <a:gd name="connsiteY1" fmla="*/ 115409 h 1394441"/>
                <a:gd name="connsiteX2" fmla="*/ 848783 w 1497059"/>
                <a:gd name="connsiteY2" fmla="*/ 937021 h 1394441"/>
                <a:gd name="connsiteX3" fmla="*/ 1465031 w 1497059"/>
                <a:gd name="connsiteY3" fmla="*/ 909454 h 1394441"/>
                <a:gd name="connsiteX4" fmla="*/ 1497059 w 1497059"/>
                <a:gd name="connsiteY4" fmla="*/ 889516 h 1394441"/>
                <a:gd name="connsiteX5" fmla="*/ 1496866 w 1497059"/>
                <a:gd name="connsiteY5" fmla="*/ 889774 h 1394441"/>
                <a:gd name="connsiteX6" fmla="*/ 692385 w 1497059"/>
                <a:gd name="connsiteY6" fmla="*/ 1374612 h 1394441"/>
                <a:gd name="connsiteX7" fmla="*/ 562460 w 1497059"/>
                <a:gd name="connsiteY7" fmla="*/ 1394441 h 1394441"/>
                <a:gd name="connsiteX8" fmla="*/ 514421 w 1497059"/>
                <a:gd name="connsiteY8" fmla="*/ 1383265 h 1394441"/>
                <a:gd name="connsiteX9" fmla="*/ 59175 w 1497059"/>
                <a:gd name="connsiteY9" fmla="*/ 967004 h 1394441"/>
                <a:gd name="connsiteX10" fmla="*/ 320500 w 1497059"/>
                <a:gd name="connsiteY10" fmla="*/ 66394 h 1394441"/>
                <a:gd name="connsiteX11" fmla="*/ 419482 w 1497059"/>
                <a:gd name="connsiteY11" fmla="*/ 0 h 139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97059" h="1394441">
                  <a:moveTo>
                    <a:pt x="419482" y="0"/>
                  </a:moveTo>
                  <a:lnTo>
                    <a:pt x="396740" y="115409"/>
                  </a:lnTo>
                  <a:cubicBezTo>
                    <a:pt x="334231" y="454816"/>
                    <a:pt x="516330" y="802701"/>
                    <a:pt x="848783" y="937021"/>
                  </a:cubicBezTo>
                  <a:cubicBezTo>
                    <a:pt x="1056566" y="1020971"/>
                    <a:pt x="1280052" y="1004112"/>
                    <a:pt x="1465031" y="909454"/>
                  </a:cubicBezTo>
                  <a:lnTo>
                    <a:pt x="1497059" y="889516"/>
                  </a:lnTo>
                  <a:lnTo>
                    <a:pt x="1496866" y="889774"/>
                  </a:lnTo>
                  <a:cubicBezTo>
                    <a:pt x="1295566" y="1133694"/>
                    <a:pt x="1013889" y="1308822"/>
                    <a:pt x="692385" y="1374612"/>
                  </a:cubicBezTo>
                  <a:lnTo>
                    <a:pt x="562460" y="1394441"/>
                  </a:lnTo>
                  <a:lnTo>
                    <a:pt x="514421" y="1383265"/>
                  </a:lnTo>
                  <a:cubicBezTo>
                    <a:pt x="316688" y="1319399"/>
                    <a:pt x="146739" y="1173291"/>
                    <a:pt x="59175" y="967004"/>
                  </a:cubicBezTo>
                  <a:cubicBezTo>
                    <a:pt x="-80926" y="636946"/>
                    <a:pt x="36302" y="262191"/>
                    <a:pt x="320500" y="66394"/>
                  </a:cubicBezTo>
                  <a:lnTo>
                    <a:pt x="41948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DECCECA1-1113-9E12-0C96-B4711AB42203}"/>
                </a:ext>
              </a:extLst>
            </p:cNvPr>
            <p:cNvSpPr/>
            <p:nvPr/>
          </p:nvSpPr>
          <p:spPr bwMode="auto">
            <a:xfrm>
              <a:off x="919576" y="1869086"/>
              <a:ext cx="1272479" cy="1435471"/>
            </a:xfrm>
            <a:custGeom>
              <a:avLst/>
              <a:gdLst>
                <a:gd name="connsiteX0" fmla="*/ 336335 w 1272479"/>
                <a:gd name="connsiteY0" fmla="*/ 0 h 1435471"/>
                <a:gd name="connsiteX1" fmla="*/ 1008944 w 1272479"/>
                <a:gd name="connsiteY1" fmla="*/ 170311 h 1435471"/>
                <a:gd name="connsiteX2" fmla="*/ 1105441 w 1272479"/>
                <a:gd name="connsiteY2" fmla="*/ 228934 h 1435471"/>
                <a:gd name="connsiteX3" fmla="*/ 1145320 w 1272479"/>
                <a:gd name="connsiteY3" fmla="*/ 277298 h 1435471"/>
                <a:gd name="connsiteX4" fmla="*/ 1218210 w 1272479"/>
                <a:gd name="connsiteY4" fmla="*/ 970868 h 1435471"/>
                <a:gd name="connsiteX5" fmla="*/ 395932 w 1272479"/>
                <a:gd name="connsiteY5" fmla="*/ 1423277 h 1435471"/>
                <a:gd name="connsiteX6" fmla="*/ 353698 w 1272479"/>
                <a:gd name="connsiteY6" fmla="*/ 1414955 h 1435471"/>
                <a:gd name="connsiteX7" fmla="*/ 387153 w 1272479"/>
                <a:gd name="connsiteY7" fmla="*/ 1392514 h 1435471"/>
                <a:gd name="connsiteX8" fmla="*/ 648690 w 1272479"/>
                <a:gd name="connsiteY8" fmla="*/ 491174 h 1435471"/>
                <a:gd name="connsiteX9" fmla="*/ 106721 w 1272479"/>
                <a:gd name="connsiteY9" fmla="*/ 52288 h 1435471"/>
                <a:gd name="connsiteX10" fmla="*/ 0 w 1272479"/>
                <a:gd name="connsiteY10" fmla="*/ 42026 h 1435471"/>
                <a:gd name="connsiteX11" fmla="*/ 51951 w 1272479"/>
                <a:gd name="connsiteY11" fmla="*/ 28668 h 1435471"/>
                <a:gd name="connsiteX12" fmla="*/ 336335 w 1272479"/>
                <a:gd name="connsiteY12" fmla="*/ 0 h 143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2479" h="1435471">
                  <a:moveTo>
                    <a:pt x="336335" y="0"/>
                  </a:moveTo>
                  <a:cubicBezTo>
                    <a:pt x="579873" y="0"/>
                    <a:pt x="809002" y="61696"/>
                    <a:pt x="1008944" y="170311"/>
                  </a:cubicBezTo>
                  <a:lnTo>
                    <a:pt x="1105441" y="228934"/>
                  </a:lnTo>
                  <a:lnTo>
                    <a:pt x="1145320" y="277298"/>
                  </a:lnTo>
                  <a:cubicBezTo>
                    <a:pt x="1278475" y="475024"/>
                    <a:pt x="1314230" y="733209"/>
                    <a:pt x="1218210" y="970868"/>
                  </a:cubicBezTo>
                  <a:cubicBezTo>
                    <a:pt x="1083781" y="1303591"/>
                    <a:pt x="735615" y="1485836"/>
                    <a:pt x="395932" y="1423277"/>
                  </a:cubicBezTo>
                  <a:lnTo>
                    <a:pt x="353698" y="1414955"/>
                  </a:lnTo>
                  <a:lnTo>
                    <a:pt x="387153" y="1392514"/>
                  </a:lnTo>
                  <a:cubicBezTo>
                    <a:pt x="671581" y="1196558"/>
                    <a:pt x="788905" y="821500"/>
                    <a:pt x="648690" y="491174"/>
                  </a:cubicBezTo>
                  <a:cubicBezTo>
                    <a:pt x="548536" y="255228"/>
                    <a:pt x="340689" y="97946"/>
                    <a:pt x="106721" y="52288"/>
                  </a:cubicBezTo>
                  <a:lnTo>
                    <a:pt x="0" y="42026"/>
                  </a:lnTo>
                  <a:lnTo>
                    <a:pt x="51951" y="28668"/>
                  </a:lnTo>
                  <a:cubicBezTo>
                    <a:pt x="143810" y="9871"/>
                    <a:pt x="238920" y="0"/>
                    <a:pt x="336335" y="0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03F642DA-EC17-DE97-1802-0DD91A8939AB}"/>
                </a:ext>
              </a:extLst>
            </p:cNvPr>
            <p:cNvSpPr/>
            <p:nvPr/>
          </p:nvSpPr>
          <p:spPr bwMode="auto">
            <a:xfrm>
              <a:off x="-155179" y="2363436"/>
              <a:ext cx="1444225" cy="1126669"/>
            </a:xfrm>
            <a:custGeom>
              <a:avLst/>
              <a:gdLst>
                <a:gd name="connsiteX0" fmla="*/ 689761 w 1444225"/>
                <a:gd name="connsiteY0" fmla="*/ 97 h 1126669"/>
                <a:gd name="connsiteX1" fmla="*/ 979621 w 1444225"/>
                <a:gd name="connsiteY1" fmla="*/ 54269 h 1126669"/>
                <a:gd name="connsiteX2" fmla="*/ 1432030 w 1444225"/>
                <a:gd name="connsiteY2" fmla="*/ 876547 h 1126669"/>
                <a:gd name="connsiteX3" fmla="*/ 1423539 w 1444225"/>
                <a:gd name="connsiteY3" fmla="*/ 919636 h 1126669"/>
                <a:gd name="connsiteX4" fmla="*/ 1423411 w 1444225"/>
                <a:gd name="connsiteY4" fmla="*/ 919611 h 1126669"/>
                <a:gd name="connsiteX5" fmla="*/ 1359424 w 1444225"/>
                <a:gd name="connsiteY5" fmla="*/ 824218 h 1126669"/>
                <a:gd name="connsiteX6" fmla="*/ 458814 w 1444225"/>
                <a:gd name="connsiteY6" fmla="*/ 562893 h 1126669"/>
                <a:gd name="connsiteX7" fmla="*/ 42553 w 1444225"/>
                <a:gd name="connsiteY7" fmla="*/ 1018139 h 1126669"/>
                <a:gd name="connsiteX8" fmla="*/ 17305 w 1444225"/>
                <a:gd name="connsiteY8" fmla="*/ 1126669 h 1126669"/>
                <a:gd name="connsiteX9" fmla="*/ 7285 w 1444225"/>
                <a:gd name="connsiteY9" fmla="*/ 1061016 h 1126669"/>
                <a:gd name="connsiteX10" fmla="*/ 0 w 1444225"/>
                <a:gd name="connsiteY10" fmla="*/ 916740 h 1126669"/>
                <a:gd name="connsiteX11" fmla="*/ 170311 w 1444225"/>
                <a:gd name="connsiteY11" fmla="*/ 244131 h 1126669"/>
                <a:gd name="connsiteX12" fmla="*/ 196527 w 1444225"/>
                <a:gd name="connsiteY12" fmla="*/ 200977 h 1126669"/>
                <a:gd name="connsiteX13" fmla="*/ 286051 w 1444225"/>
                <a:gd name="connsiteY13" fmla="*/ 127159 h 1126669"/>
                <a:gd name="connsiteX14" fmla="*/ 689761 w 1444225"/>
                <a:gd name="connsiteY14" fmla="*/ 97 h 112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4225" h="1126669">
                  <a:moveTo>
                    <a:pt x="689761" y="97"/>
                  </a:moveTo>
                  <a:cubicBezTo>
                    <a:pt x="786210" y="-1463"/>
                    <a:pt x="884557" y="15861"/>
                    <a:pt x="979621" y="54269"/>
                  </a:cubicBezTo>
                  <a:cubicBezTo>
                    <a:pt x="1312343" y="188698"/>
                    <a:pt x="1494588" y="536864"/>
                    <a:pt x="1432030" y="876547"/>
                  </a:cubicBezTo>
                  <a:lnTo>
                    <a:pt x="1423539" y="919636"/>
                  </a:lnTo>
                  <a:lnTo>
                    <a:pt x="1423411" y="919611"/>
                  </a:lnTo>
                  <a:lnTo>
                    <a:pt x="1359424" y="824218"/>
                  </a:lnTo>
                  <a:cubicBezTo>
                    <a:pt x="1163627" y="540020"/>
                    <a:pt x="788872" y="422792"/>
                    <a:pt x="458814" y="562893"/>
                  </a:cubicBezTo>
                  <a:cubicBezTo>
                    <a:pt x="252527" y="650457"/>
                    <a:pt x="106420" y="820407"/>
                    <a:pt x="42553" y="1018139"/>
                  </a:cubicBezTo>
                  <a:lnTo>
                    <a:pt x="17305" y="1126669"/>
                  </a:lnTo>
                  <a:lnTo>
                    <a:pt x="7285" y="1061016"/>
                  </a:lnTo>
                  <a:cubicBezTo>
                    <a:pt x="2468" y="1013579"/>
                    <a:pt x="0" y="965448"/>
                    <a:pt x="0" y="916740"/>
                  </a:cubicBezTo>
                  <a:cubicBezTo>
                    <a:pt x="0" y="673202"/>
                    <a:pt x="61696" y="444073"/>
                    <a:pt x="170311" y="244131"/>
                  </a:cubicBezTo>
                  <a:lnTo>
                    <a:pt x="196527" y="200977"/>
                  </a:lnTo>
                  <a:lnTo>
                    <a:pt x="286051" y="127159"/>
                  </a:lnTo>
                  <a:cubicBezTo>
                    <a:pt x="404687" y="47266"/>
                    <a:pt x="545088" y="2437"/>
                    <a:pt x="689761" y="97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BD360384-ED34-659B-6BBD-5B3476BCDAA9}"/>
                </a:ext>
              </a:extLst>
            </p:cNvPr>
            <p:cNvSpPr/>
            <p:nvPr/>
          </p:nvSpPr>
          <p:spPr bwMode="auto">
            <a:xfrm>
              <a:off x="1232466" y="3010676"/>
              <a:ext cx="1434535" cy="1268555"/>
            </a:xfrm>
            <a:custGeom>
              <a:avLst/>
              <a:gdLst>
                <a:gd name="connsiteX0" fmla="*/ 1408138 w 1434535"/>
                <a:gd name="connsiteY0" fmla="*/ 0 h 1268555"/>
                <a:gd name="connsiteX1" fmla="*/ 1427250 w 1434535"/>
                <a:gd name="connsiteY1" fmla="*/ 125224 h 1268555"/>
                <a:gd name="connsiteX2" fmla="*/ 1434535 w 1434535"/>
                <a:gd name="connsiteY2" fmla="*/ 269500 h 1268555"/>
                <a:gd name="connsiteX3" fmla="*/ 1193543 w 1434535"/>
                <a:gd name="connsiteY3" fmla="*/ 1058454 h 1268555"/>
                <a:gd name="connsiteX4" fmla="*/ 1112503 w 1434535"/>
                <a:gd name="connsiteY4" fmla="*/ 1166826 h 1268555"/>
                <a:gd name="connsiteX5" fmla="*/ 1080475 w 1434535"/>
                <a:gd name="connsiteY5" fmla="*/ 1186764 h 1268555"/>
                <a:gd name="connsiteX6" fmla="*/ 464227 w 1434535"/>
                <a:gd name="connsiteY6" fmla="*/ 1214331 h 1268555"/>
                <a:gd name="connsiteX7" fmla="*/ 12184 w 1434535"/>
                <a:gd name="connsiteY7" fmla="*/ 392719 h 1268555"/>
                <a:gd name="connsiteX8" fmla="*/ 34926 w 1434535"/>
                <a:gd name="connsiteY8" fmla="*/ 277310 h 1268555"/>
                <a:gd name="connsiteX9" fmla="*/ 37790 w 1434535"/>
                <a:gd name="connsiteY9" fmla="*/ 275389 h 1268555"/>
                <a:gd name="connsiteX10" fmla="*/ 64559 w 1434535"/>
                <a:gd name="connsiteY10" fmla="*/ 315297 h 1268555"/>
                <a:gd name="connsiteX11" fmla="*/ 965899 w 1434535"/>
                <a:gd name="connsiteY11" fmla="*/ 576834 h 1268555"/>
                <a:gd name="connsiteX12" fmla="*/ 1404786 w 1434535"/>
                <a:gd name="connsiteY12" fmla="*/ 34865 h 1268555"/>
                <a:gd name="connsiteX13" fmla="*/ 1408138 w 1434535"/>
                <a:gd name="connsiteY13" fmla="*/ 0 h 1268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34535" h="1268555">
                  <a:moveTo>
                    <a:pt x="1408138" y="0"/>
                  </a:moveTo>
                  <a:lnTo>
                    <a:pt x="1427250" y="125224"/>
                  </a:lnTo>
                  <a:cubicBezTo>
                    <a:pt x="1432067" y="172661"/>
                    <a:pt x="1434535" y="220792"/>
                    <a:pt x="1434535" y="269500"/>
                  </a:cubicBezTo>
                  <a:cubicBezTo>
                    <a:pt x="1434535" y="561746"/>
                    <a:pt x="1345693" y="833242"/>
                    <a:pt x="1193543" y="1058454"/>
                  </a:cubicBezTo>
                  <a:lnTo>
                    <a:pt x="1112503" y="1166826"/>
                  </a:lnTo>
                  <a:lnTo>
                    <a:pt x="1080475" y="1186764"/>
                  </a:lnTo>
                  <a:cubicBezTo>
                    <a:pt x="895496" y="1281422"/>
                    <a:pt x="672010" y="1298281"/>
                    <a:pt x="464227" y="1214331"/>
                  </a:cubicBezTo>
                  <a:cubicBezTo>
                    <a:pt x="131774" y="1080011"/>
                    <a:pt x="-50325" y="732126"/>
                    <a:pt x="12184" y="392719"/>
                  </a:cubicBezTo>
                  <a:lnTo>
                    <a:pt x="34926" y="277310"/>
                  </a:lnTo>
                  <a:lnTo>
                    <a:pt x="37790" y="275389"/>
                  </a:lnTo>
                  <a:lnTo>
                    <a:pt x="64559" y="315297"/>
                  </a:lnTo>
                  <a:cubicBezTo>
                    <a:pt x="260516" y="599725"/>
                    <a:pt x="635573" y="717049"/>
                    <a:pt x="965899" y="576834"/>
                  </a:cubicBezTo>
                  <a:cubicBezTo>
                    <a:pt x="1201846" y="476680"/>
                    <a:pt x="1359127" y="268833"/>
                    <a:pt x="1404786" y="34865"/>
                  </a:cubicBezTo>
                  <a:lnTo>
                    <a:pt x="1408138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9043C30E-4236-97CC-776A-C63938CDA4D1}"/>
                </a:ext>
              </a:extLst>
            </p:cNvPr>
            <p:cNvSpPr/>
            <p:nvPr/>
          </p:nvSpPr>
          <p:spPr bwMode="auto">
            <a:xfrm>
              <a:off x="276259" y="3247977"/>
              <a:ext cx="1134110" cy="1443289"/>
            </a:xfrm>
            <a:custGeom>
              <a:avLst/>
              <a:gdLst>
                <a:gd name="connsiteX0" fmla="*/ 748595 w 1134110"/>
                <a:gd name="connsiteY0" fmla="*/ 26 h 1443289"/>
                <a:gd name="connsiteX1" fmla="*/ 875836 w 1134110"/>
                <a:gd name="connsiteY1" fmla="*/ 12185 h 1443289"/>
                <a:gd name="connsiteX2" fmla="*/ 991972 w 1134110"/>
                <a:gd name="connsiteY2" fmla="*/ 35070 h 1443289"/>
                <a:gd name="connsiteX3" fmla="*/ 992075 w 1134110"/>
                <a:gd name="connsiteY3" fmla="*/ 35224 h 1443289"/>
                <a:gd name="connsiteX4" fmla="*/ 991132 w 1134110"/>
                <a:gd name="connsiteY4" fmla="*/ 40009 h 1443289"/>
                <a:gd name="connsiteX5" fmla="*/ 892150 w 1134110"/>
                <a:gd name="connsiteY5" fmla="*/ 106403 h 1443289"/>
                <a:gd name="connsiteX6" fmla="*/ 630825 w 1134110"/>
                <a:gd name="connsiteY6" fmla="*/ 1007013 h 1443289"/>
                <a:gd name="connsiteX7" fmla="*/ 1086071 w 1134110"/>
                <a:gd name="connsiteY7" fmla="*/ 1423274 h 1443289"/>
                <a:gd name="connsiteX8" fmla="*/ 1134110 w 1134110"/>
                <a:gd name="connsiteY8" fmla="*/ 1434450 h 1443289"/>
                <a:gd name="connsiteX9" fmla="*/ 1123927 w 1134110"/>
                <a:gd name="connsiteY9" fmla="*/ 1436004 h 1443289"/>
                <a:gd name="connsiteX10" fmla="*/ 979651 w 1134110"/>
                <a:gd name="connsiteY10" fmla="*/ 1443289 h 1443289"/>
                <a:gd name="connsiteX11" fmla="*/ 190697 w 1134110"/>
                <a:gd name="connsiteY11" fmla="*/ 1202297 h 1443289"/>
                <a:gd name="connsiteX12" fmla="*/ 128825 w 1134110"/>
                <a:gd name="connsiteY12" fmla="*/ 1156030 h 1443289"/>
                <a:gd name="connsiteX13" fmla="*/ 81791 w 1134110"/>
                <a:gd name="connsiteY13" fmla="*/ 1080476 h 1443289"/>
                <a:gd name="connsiteX14" fmla="*/ 54224 w 1134110"/>
                <a:gd name="connsiteY14" fmla="*/ 464228 h 1443289"/>
                <a:gd name="connsiteX15" fmla="*/ 748595 w 1134110"/>
                <a:gd name="connsiteY15" fmla="*/ 26 h 144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34110" h="1443289">
                  <a:moveTo>
                    <a:pt x="748595" y="26"/>
                  </a:moveTo>
                  <a:cubicBezTo>
                    <a:pt x="790852" y="380"/>
                    <a:pt x="833410" y="4372"/>
                    <a:pt x="875836" y="12185"/>
                  </a:cubicBezTo>
                  <a:lnTo>
                    <a:pt x="991972" y="35070"/>
                  </a:lnTo>
                  <a:lnTo>
                    <a:pt x="992075" y="35224"/>
                  </a:lnTo>
                  <a:lnTo>
                    <a:pt x="991132" y="40009"/>
                  </a:lnTo>
                  <a:lnTo>
                    <a:pt x="892150" y="106403"/>
                  </a:lnTo>
                  <a:cubicBezTo>
                    <a:pt x="607952" y="302200"/>
                    <a:pt x="490724" y="676955"/>
                    <a:pt x="630825" y="1007013"/>
                  </a:cubicBezTo>
                  <a:cubicBezTo>
                    <a:pt x="718389" y="1213300"/>
                    <a:pt x="888338" y="1359408"/>
                    <a:pt x="1086071" y="1423274"/>
                  </a:cubicBezTo>
                  <a:lnTo>
                    <a:pt x="1134110" y="1434450"/>
                  </a:lnTo>
                  <a:lnTo>
                    <a:pt x="1123927" y="1436004"/>
                  </a:lnTo>
                  <a:cubicBezTo>
                    <a:pt x="1076490" y="1440821"/>
                    <a:pt x="1028359" y="1443289"/>
                    <a:pt x="979651" y="1443289"/>
                  </a:cubicBezTo>
                  <a:cubicBezTo>
                    <a:pt x="687405" y="1443289"/>
                    <a:pt x="415909" y="1354447"/>
                    <a:pt x="190697" y="1202297"/>
                  </a:cubicBezTo>
                  <a:lnTo>
                    <a:pt x="128825" y="1156030"/>
                  </a:lnTo>
                  <a:lnTo>
                    <a:pt x="81791" y="1080476"/>
                  </a:lnTo>
                  <a:cubicBezTo>
                    <a:pt x="-12867" y="895498"/>
                    <a:pt x="-29726" y="672011"/>
                    <a:pt x="54224" y="464228"/>
                  </a:cubicBezTo>
                  <a:cubicBezTo>
                    <a:pt x="171754" y="173332"/>
                    <a:pt x="452795" y="-2450"/>
                    <a:pt x="748595" y="26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1346B58-2600-0C04-03F1-E95A2C2B19EF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円型ねじれ背景</a:t>
            </a:r>
          </a:p>
        </p:txBody>
      </p:sp>
    </p:spTree>
    <p:extLst>
      <p:ext uri="{BB962C8B-B14F-4D97-AF65-F5344CB8AC3E}">
        <p14:creationId xmlns:p14="http://schemas.microsoft.com/office/powerpoint/2010/main" val="298370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25C7902D-AE12-7B65-C7ED-4C722040CCB2}"/>
              </a:ext>
            </a:extLst>
          </p:cNvPr>
          <p:cNvGrpSpPr/>
          <p:nvPr/>
        </p:nvGrpSpPr>
        <p:grpSpPr>
          <a:xfrm>
            <a:off x="677525" y="856094"/>
            <a:ext cx="2595765" cy="2595765"/>
            <a:chOff x="677525" y="856094"/>
            <a:chExt cx="2595765" cy="2595765"/>
          </a:xfrm>
        </p:grpSpPr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41B7EAB6-93A0-FD5A-8874-8CBBACAD0189}"/>
                </a:ext>
              </a:extLst>
            </p:cNvPr>
            <p:cNvSpPr/>
            <p:nvPr/>
          </p:nvSpPr>
          <p:spPr bwMode="auto">
            <a:xfrm>
              <a:off x="1572715" y="856094"/>
              <a:ext cx="545786" cy="1296052"/>
            </a:xfrm>
            <a:custGeom>
              <a:avLst/>
              <a:gdLst>
                <a:gd name="connsiteX0" fmla="*/ 194276 w 263310"/>
                <a:gd name="connsiteY0" fmla="*/ 0 h 625270"/>
                <a:gd name="connsiteX1" fmla="*/ 263310 w 263310"/>
                <a:gd name="connsiteY1" fmla="*/ 6959 h 625270"/>
                <a:gd name="connsiteX2" fmla="*/ 208231 w 263310"/>
                <a:gd name="connsiteY2" fmla="*/ 102949 h 625270"/>
                <a:gd name="connsiteX3" fmla="*/ 194215 w 263310"/>
                <a:gd name="connsiteY3" fmla="*/ 603929 h 625270"/>
                <a:gd name="connsiteX4" fmla="*/ 200100 w 263310"/>
                <a:gd name="connsiteY4" fmla="*/ 624912 h 625270"/>
                <a:gd name="connsiteX5" fmla="*/ 198824 w 263310"/>
                <a:gd name="connsiteY5" fmla="*/ 625270 h 625270"/>
                <a:gd name="connsiteX6" fmla="*/ 185934 w 263310"/>
                <a:gd name="connsiteY6" fmla="*/ 609372 h 625270"/>
                <a:gd name="connsiteX7" fmla="*/ 107 w 263310"/>
                <a:gd name="connsiteY7" fmla="*/ 143920 h 625270"/>
                <a:gd name="connsiteX8" fmla="*/ 13070 w 263310"/>
                <a:gd name="connsiteY8" fmla="*/ 29798 h 625270"/>
                <a:gd name="connsiteX9" fmla="*/ 68084 w 263310"/>
                <a:gd name="connsiteY9" fmla="*/ 12721 h 625270"/>
                <a:gd name="connsiteX10" fmla="*/ 194276 w 263310"/>
                <a:gd name="connsiteY10" fmla="*/ 0 h 62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310" h="625270">
                  <a:moveTo>
                    <a:pt x="194276" y="0"/>
                  </a:moveTo>
                  <a:lnTo>
                    <a:pt x="263310" y="6959"/>
                  </a:lnTo>
                  <a:lnTo>
                    <a:pt x="208231" y="102949"/>
                  </a:lnTo>
                  <a:cubicBezTo>
                    <a:pt x="138123" y="257544"/>
                    <a:pt x="127911" y="436752"/>
                    <a:pt x="194215" y="603929"/>
                  </a:cubicBezTo>
                  <a:lnTo>
                    <a:pt x="200100" y="624912"/>
                  </a:lnTo>
                  <a:lnTo>
                    <a:pt x="198824" y="625270"/>
                  </a:lnTo>
                  <a:lnTo>
                    <a:pt x="185934" y="609372"/>
                  </a:lnTo>
                  <a:cubicBezTo>
                    <a:pt x="58763" y="482202"/>
                    <a:pt x="-2938" y="313642"/>
                    <a:pt x="107" y="143920"/>
                  </a:cubicBezTo>
                  <a:lnTo>
                    <a:pt x="13070" y="29798"/>
                  </a:lnTo>
                  <a:lnTo>
                    <a:pt x="68084" y="12721"/>
                  </a:lnTo>
                  <a:cubicBezTo>
                    <a:pt x="108845" y="4380"/>
                    <a:pt x="151049" y="0"/>
                    <a:pt x="19427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4412DA6C-5FE5-FC42-91F7-9AB21E7CFC6F}"/>
                </a:ext>
              </a:extLst>
            </p:cNvPr>
            <p:cNvSpPr/>
            <p:nvPr/>
          </p:nvSpPr>
          <p:spPr bwMode="auto">
            <a:xfrm>
              <a:off x="1989107" y="1011022"/>
              <a:ext cx="988264" cy="1139926"/>
            </a:xfrm>
            <a:custGeom>
              <a:avLst/>
              <a:gdLst>
                <a:gd name="connsiteX0" fmla="*/ 284168 w 476780"/>
                <a:gd name="connsiteY0" fmla="*/ 0 h 549948"/>
                <a:gd name="connsiteX1" fmla="*/ 343479 w 476780"/>
                <a:gd name="connsiteY1" fmla="*/ 32193 h 549948"/>
                <a:gd name="connsiteX2" fmla="*/ 436148 w 476780"/>
                <a:gd name="connsiteY2" fmla="*/ 108652 h 549948"/>
                <a:gd name="connsiteX3" fmla="*/ 476780 w 476780"/>
                <a:gd name="connsiteY3" fmla="*/ 157898 h 549948"/>
                <a:gd name="connsiteX4" fmla="*/ 376212 w 476780"/>
                <a:gd name="connsiteY4" fmla="*/ 185133 h 549948"/>
                <a:gd name="connsiteX5" fmla="*/ 12054 w 476780"/>
                <a:gd name="connsiteY5" fmla="*/ 529468 h 549948"/>
                <a:gd name="connsiteX6" fmla="*/ 648 w 476780"/>
                <a:gd name="connsiteY6" fmla="*/ 549766 h 549948"/>
                <a:gd name="connsiteX7" fmla="*/ 0 w 476780"/>
                <a:gd name="connsiteY7" fmla="*/ 549948 h 549948"/>
                <a:gd name="connsiteX8" fmla="*/ 2350 w 476780"/>
                <a:gd name="connsiteY8" fmla="*/ 527462 h 549948"/>
                <a:gd name="connsiteX9" fmla="*/ 200075 w 476780"/>
                <a:gd name="connsiteY9" fmla="*/ 66938 h 549948"/>
                <a:gd name="connsiteX10" fmla="*/ 284168 w 476780"/>
                <a:gd name="connsiteY10" fmla="*/ 0 h 54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6780" h="549948">
                  <a:moveTo>
                    <a:pt x="284168" y="0"/>
                  </a:moveTo>
                  <a:lnTo>
                    <a:pt x="343479" y="32193"/>
                  </a:lnTo>
                  <a:cubicBezTo>
                    <a:pt x="376791" y="54698"/>
                    <a:pt x="407820" y="80324"/>
                    <a:pt x="436148" y="108652"/>
                  </a:cubicBezTo>
                  <a:lnTo>
                    <a:pt x="476780" y="157898"/>
                  </a:lnTo>
                  <a:lnTo>
                    <a:pt x="376212" y="185133"/>
                  </a:lnTo>
                  <a:cubicBezTo>
                    <a:pt x="217322" y="244874"/>
                    <a:pt x="83383" y="364372"/>
                    <a:pt x="12054" y="529468"/>
                  </a:cubicBezTo>
                  <a:lnTo>
                    <a:pt x="648" y="549766"/>
                  </a:lnTo>
                  <a:lnTo>
                    <a:pt x="0" y="549948"/>
                  </a:lnTo>
                  <a:lnTo>
                    <a:pt x="2350" y="527462"/>
                  </a:lnTo>
                  <a:cubicBezTo>
                    <a:pt x="2350" y="347616"/>
                    <a:pt x="77910" y="184796"/>
                    <a:pt x="200075" y="66938"/>
                  </a:cubicBezTo>
                  <a:lnTo>
                    <a:pt x="28416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B8D35124-1990-AB6B-6DE7-622D17E02392}"/>
                </a:ext>
              </a:extLst>
            </p:cNvPr>
            <p:cNvSpPr/>
            <p:nvPr/>
          </p:nvSpPr>
          <p:spPr bwMode="auto">
            <a:xfrm>
              <a:off x="833204" y="1143805"/>
              <a:ext cx="1147098" cy="1013627"/>
            </a:xfrm>
            <a:custGeom>
              <a:avLst/>
              <a:gdLst>
                <a:gd name="connsiteX0" fmla="*/ 162336 w 553408"/>
                <a:gd name="connsiteY0" fmla="*/ 0 h 489016"/>
                <a:gd name="connsiteX1" fmla="*/ 193210 w 553408"/>
                <a:gd name="connsiteY1" fmla="*/ 114008 h 489016"/>
                <a:gd name="connsiteX2" fmla="*/ 537545 w 553408"/>
                <a:gd name="connsiteY2" fmla="*/ 478166 h 489016"/>
                <a:gd name="connsiteX3" fmla="*/ 553408 w 553408"/>
                <a:gd name="connsiteY3" fmla="*/ 487080 h 489016"/>
                <a:gd name="connsiteX4" fmla="*/ 546504 w 553408"/>
                <a:gd name="connsiteY4" fmla="*/ 489016 h 489016"/>
                <a:gd name="connsiteX5" fmla="*/ 535538 w 553408"/>
                <a:gd name="connsiteY5" fmla="*/ 487870 h 489016"/>
                <a:gd name="connsiteX6" fmla="*/ 75014 w 553408"/>
                <a:gd name="connsiteY6" fmla="*/ 290145 h 489016"/>
                <a:gd name="connsiteX7" fmla="*/ 0 w 553408"/>
                <a:gd name="connsiteY7" fmla="*/ 195906 h 489016"/>
                <a:gd name="connsiteX8" fmla="*/ 31831 w 553408"/>
                <a:gd name="connsiteY8" fmla="*/ 137261 h 489016"/>
                <a:gd name="connsiteX9" fmla="*/ 108290 w 553408"/>
                <a:gd name="connsiteY9" fmla="*/ 44592 h 489016"/>
                <a:gd name="connsiteX10" fmla="*/ 162336 w 553408"/>
                <a:gd name="connsiteY10" fmla="*/ 0 h 48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408" h="489016">
                  <a:moveTo>
                    <a:pt x="162336" y="0"/>
                  </a:moveTo>
                  <a:lnTo>
                    <a:pt x="193210" y="114008"/>
                  </a:lnTo>
                  <a:cubicBezTo>
                    <a:pt x="252951" y="272898"/>
                    <a:pt x="372449" y="406837"/>
                    <a:pt x="537545" y="478166"/>
                  </a:cubicBezTo>
                  <a:lnTo>
                    <a:pt x="553408" y="487080"/>
                  </a:lnTo>
                  <a:lnTo>
                    <a:pt x="546504" y="489016"/>
                  </a:lnTo>
                  <a:lnTo>
                    <a:pt x="535538" y="487870"/>
                  </a:lnTo>
                  <a:cubicBezTo>
                    <a:pt x="355692" y="487870"/>
                    <a:pt x="192872" y="412310"/>
                    <a:pt x="75014" y="290145"/>
                  </a:cubicBezTo>
                  <a:lnTo>
                    <a:pt x="0" y="195906"/>
                  </a:lnTo>
                  <a:lnTo>
                    <a:pt x="31831" y="137261"/>
                  </a:lnTo>
                  <a:cubicBezTo>
                    <a:pt x="54336" y="103949"/>
                    <a:pt x="79962" y="72920"/>
                    <a:pt x="108290" y="44592"/>
                  </a:cubicBezTo>
                  <a:lnTo>
                    <a:pt x="16233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8D49461B-9521-ABB2-26D8-48A5741A0AA2}"/>
                </a:ext>
              </a:extLst>
            </p:cNvPr>
            <p:cNvSpPr/>
            <p:nvPr/>
          </p:nvSpPr>
          <p:spPr bwMode="auto">
            <a:xfrm>
              <a:off x="1991503" y="1733791"/>
              <a:ext cx="1281787" cy="536087"/>
            </a:xfrm>
            <a:custGeom>
              <a:avLst/>
              <a:gdLst>
                <a:gd name="connsiteX0" fmla="*/ 483948 w 618388"/>
                <a:gd name="connsiteY0" fmla="*/ 108 h 258631"/>
                <a:gd name="connsiteX1" fmla="*/ 585528 w 618388"/>
                <a:gd name="connsiteY1" fmla="*/ 11647 h 258631"/>
                <a:gd name="connsiteX2" fmla="*/ 605667 w 618388"/>
                <a:gd name="connsiteY2" fmla="*/ 76524 h 258631"/>
                <a:gd name="connsiteX3" fmla="*/ 618388 w 618388"/>
                <a:gd name="connsiteY3" fmla="*/ 202716 h 258631"/>
                <a:gd name="connsiteX4" fmla="*/ 612751 w 618388"/>
                <a:gd name="connsiteY4" fmla="*/ 258631 h 258631"/>
                <a:gd name="connsiteX5" fmla="*/ 524919 w 618388"/>
                <a:gd name="connsiteY5" fmla="*/ 208233 h 258631"/>
                <a:gd name="connsiteX6" fmla="*/ 23939 w 618388"/>
                <a:gd name="connsiteY6" fmla="*/ 194216 h 258631"/>
                <a:gd name="connsiteX7" fmla="*/ 0 w 618388"/>
                <a:gd name="connsiteY7" fmla="*/ 200931 h 258631"/>
                <a:gd name="connsiteX8" fmla="*/ 18495 w 618388"/>
                <a:gd name="connsiteY8" fmla="*/ 185935 h 258631"/>
                <a:gd name="connsiteX9" fmla="*/ 483948 w 618388"/>
                <a:gd name="connsiteY9" fmla="*/ 108 h 25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8388" h="258631">
                  <a:moveTo>
                    <a:pt x="483948" y="108"/>
                  </a:moveTo>
                  <a:lnTo>
                    <a:pt x="585528" y="11647"/>
                  </a:lnTo>
                  <a:lnTo>
                    <a:pt x="605667" y="76524"/>
                  </a:lnTo>
                  <a:cubicBezTo>
                    <a:pt x="614008" y="117285"/>
                    <a:pt x="618388" y="159489"/>
                    <a:pt x="618388" y="202716"/>
                  </a:cubicBezTo>
                  <a:lnTo>
                    <a:pt x="612751" y="258631"/>
                  </a:lnTo>
                  <a:lnTo>
                    <a:pt x="524919" y="208233"/>
                  </a:lnTo>
                  <a:cubicBezTo>
                    <a:pt x="370324" y="138124"/>
                    <a:pt x="191116" y="127913"/>
                    <a:pt x="23939" y="194216"/>
                  </a:cubicBezTo>
                  <a:lnTo>
                    <a:pt x="0" y="200931"/>
                  </a:lnTo>
                  <a:lnTo>
                    <a:pt x="18495" y="185935"/>
                  </a:lnTo>
                  <a:cubicBezTo>
                    <a:pt x="145665" y="58765"/>
                    <a:pt x="314226" y="-2937"/>
                    <a:pt x="483948" y="10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11D20AD7-601E-360C-C68C-61856C880C1F}"/>
                </a:ext>
              </a:extLst>
            </p:cNvPr>
            <p:cNvSpPr/>
            <p:nvPr/>
          </p:nvSpPr>
          <p:spPr bwMode="auto">
            <a:xfrm>
              <a:off x="677525" y="1914091"/>
              <a:ext cx="1303247" cy="590504"/>
            </a:xfrm>
            <a:custGeom>
              <a:avLst/>
              <a:gdLst>
                <a:gd name="connsiteX0" fmla="*/ 11666 w 628741"/>
                <a:gd name="connsiteY0" fmla="*/ 0 h 284884"/>
                <a:gd name="connsiteX1" fmla="*/ 46118 w 628741"/>
                <a:gd name="connsiteY1" fmla="*/ 29662 h 284884"/>
                <a:gd name="connsiteX2" fmla="*/ 530790 w 628741"/>
                <a:gd name="connsiteY2" fmla="*/ 142872 h 284884"/>
                <a:gd name="connsiteX3" fmla="*/ 621610 w 628741"/>
                <a:gd name="connsiteY3" fmla="*/ 117398 h 284884"/>
                <a:gd name="connsiteX4" fmla="*/ 628741 w 628741"/>
                <a:gd name="connsiteY4" fmla="*/ 118143 h 284884"/>
                <a:gd name="connsiteX5" fmla="*/ 549903 w 628741"/>
                <a:gd name="connsiteY5" fmla="*/ 182064 h 284884"/>
                <a:gd name="connsiteX6" fmla="*/ 60081 w 628741"/>
                <a:gd name="connsiteY6" fmla="*/ 270365 h 284884"/>
                <a:gd name="connsiteX7" fmla="*/ 17409 w 628741"/>
                <a:gd name="connsiteY7" fmla="*/ 257024 h 284884"/>
                <a:gd name="connsiteX8" fmla="*/ 12721 w 628741"/>
                <a:gd name="connsiteY8" fmla="*/ 241923 h 284884"/>
                <a:gd name="connsiteX9" fmla="*/ 0 w 628741"/>
                <a:gd name="connsiteY9" fmla="*/ 115731 h 284884"/>
                <a:gd name="connsiteX10" fmla="*/ 11666 w 628741"/>
                <a:gd name="connsiteY10" fmla="*/ 0 h 28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8741" h="284884">
                  <a:moveTo>
                    <a:pt x="11666" y="0"/>
                  </a:moveTo>
                  <a:lnTo>
                    <a:pt x="46118" y="29662"/>
                  </a:lnTo>
                  <a:cubicBezTo>
                    <a:pt x="186116" y="128681"/>
                    <a:pt x="359888" y="171957"/>
                    <a:pt x="530790" y="142872"/>
                  </a:cubicBezTo>
                  <a:lnTo>
                    <a:pt x="621610" y="117398"/>
                  </a:lnTo>
                  <a:lnTo>
                    <a:pt x="628741" y="118143"/>
                  </a:lnTo>
                  <a:lnTo>
                    <a:pt x="549903" y="182064"/>
                  </a:lnTo>
                  <a:cubicBezTo>
                    <a:pt x="404553" y="276545"/>
                    <a:pt x="227869" y="305738"/>
                    <a:pt x="60081" y="270365"/>
                  </a:cubicBezTo>
                  <a:lnTo>
                    <a:pt x="17409" y="257024"/>
                  </a:lnTo>
                  <a:lnTo>
                    <a:pt x="12721" y="241923"/>
                  </a:lnTo>
                  <a:cubicBezTo>
                    <a:pt x="4380" y="201162"/>
                    <a:pt x="0" y="158958"/>
                    <a:pt x="0" y="115731"/>
                  </a:cubicBezTo>
                  <a:lnTo>
                    <a:pt x="1166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E70A8219-04BD-9407-16E2-8F5A3829F8F0}"/>
                </a:ext>
              </a:extLst>
            </p:cNvPr>
            <p:cNvSpPr/>
            <p:nvPr/>
          </p:nvSpPr>
          <p:spPr bwMode="auto">
            <a:xfrm>
              <a:off x="914418" y="2159465"/>
              <a:ext cx="1073773" cy="1101380"/>
            </a:xfrm>
            <a:custGeom>
              <a:avLst/>
              <a:gdLst>
                <a:gd name="connsiteX0" fmla="*/ 516713 w 518033"/>
                <a:gd name="connsiteY0" fmla="*/ 0 h 531352"/>
                <a:gd name="connsiteX1" fmla="*/ 518033 w 518033"/>
                <a:gd name="connsiteY1" fmla="*/ 138 h 531352"/>
                <a:gd name="connsiteX2" fmla="*/ 507111 w 518033"/>
                <a:gd name="connsiteY2" fmla="*/ 104660 h 531352"/>
                <a:gd name="connsiteX3" fmla="*/ 223192 w 518033"/>
                <a:gd name="connsiteY3" fmla="*/ 513456 h 531352"/>
                <a:gd name="connsiteX4" fmla="*/ 189016 w 518033"/>
                <a:gd name="connsiteY4" fmla="*/ 531352 h 531352"/>
                <a:gd name="connsiteX5" fmla="*/ 161779 w 518033"/>
                <a:gd name="connsiteY5" fmla="*/ 516568 h 531352"/>
                <a:gd name="connsiteX6" fmla="*/ 69110 w 518033"/>
                <a:gd name="connsiteY6" fmla="*/ 440109 h 531352"/>
                <a:gd name="connsiteX7" fmla="*/ 0 w 518033"/>
                <a:gd name="connsiteY7" fmla="*/ 356347 h 531352"/>
                <a:gd name="connsiteX8" fmla="*/ 43116 w 518033"/>
                <a:gd name="connsiteY8" fmla="*/ 353126 h 531352"/>
                <a:gd name="connsiteX9" fmla="*/ 465882 w 518033"/>
                <a:gd name="connsiteY9" fmla="*/ 90463 h 531352"/>
                <a:gd name="connsiteX10" fmla="*/ 516713 w 518033"/>
                <a:gd name="connsiteY10" fmla="*/ 0 h 53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033" h="531352">
                  <a:moveTo>
                    <a:pt x="516713" y="0"/>
                  </a:moveTo>
                  <a:lnTo>
                    <a:pt x="518033" y="138"/>
                  </a:lnTo>
                  <a:lnTo>
                    <a:pt x="507111" y="104660"/>
                  </a:lnTo>
                  <a:cubicBezTo>
                    <a:pt x="471140" y="274247"/>
                    <a:pt x="366849" y="419824"/>
                    <a:pt x="223192" y="513456"/>
                  </a:cubicBezTo>
                  <a:lnTo>
                    <a:pt x="189016" y="531352"/>
                  </a:lnTo>
                  <a:lnTo>
                    <a:pt x="161779" y="516568"/>
                  </a:lnTo>
                  <a:cubicBezTo>
                    <a:pt x="128467" y="494063"/>
                    <a:pt x="97438" y="468437"/>
                    <a:pt x="69110" y="440109"/>
                  </a:cubicBezTo>
                  <a:lnTo>
                    <a:pt x="0" y="356347"/>
                  </a:lnTo>
                  <a:lnTo>
                    <a:pt x="43116" y="353126"/>
                  </a:lnTo>
                  <a:cubicBezTo>
                    <a:pt x="212126" y="324150"/>
                    <a:pt x="365602" y="231875"/>
                    <a:pt x="465882" y="90463"/>
                  </a:cubicBezTo>
                  <a:lnTo>
                    <a:pt x="51671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26128E52-DCF2-E799-1452-324FCD2E445D}"/>
                </a:ext>
              </a:extLst>
            </p:cNvPr>
            <p:cNvSpPr/>
            <p:nvPr/>
          </p:nvSpPr>
          <p:spPr bwMode="auto">
            <a:xfrm>
              <a:off x="1767183" y="2159927"/>
              <a:ext cx="576337" cy="1291932"/>
            </a:xfrm>
            <a:custGeom>
              <a:avLst/>
              <a:gdLst>
                <a:gd name="connsiteX0" fmla="*/ 107435 w 278049"/>
                <a:gd name="connsiteY0" fmla="*/ 0 h 623282"/>
                <a:gd name="connsiteX1" fmla="*/ 108105 w 278049"/>
                <a:gd name="connsiteY1" fmla="*/ 70 h 623282"/>
                <a:gd name="connsiteX2" fmla="*/ 175228 w 278049"/>
                <a:gd name="connsiteY2" fmla="*/ 82858 h 623282"/>
                <a:gd name="connsiteX3" fmla="*/ 263529 w 278049"/>
                <a:gd name="connsiteY3" fmla="*/ 572681 h 623282"/>
                <a:gd name="connsiteX4" fmla="*/ 254377 w 278049"/>
                <a:gd name="connsiteY4" fmla="*/ 601954 h 623282"/>
                <a:gd name="connsiteX5" fmla="*/ 226649 w 278049"/>
                <a:gd name="connsiteY5" fmla="*/ 610561 h 623282"/>
                <a:gd name="connsiteX6" fmla="*/ 100457 w 278049"/>
                <a:gd name="connsiteY6" fmla="*/ 623282 h 623282"/>
                <a:gd name="connsiteX7" fmla="*/ 0 w 278049"/>
                <a:gd name="connsiteY7" fmla="*/ 613155 h 623282"/>
                <a:gd name="connsiteX8" fmla="*/ 22826 w 278049"/>
                <a:gd name="connsiteY8" fmla="*/ 586643 h 623282"/>
                <a:gd name="connsiteX9" fmla="*/ 136037 w 278049"/>
                <a:gd name="connsiteY9" fmla="*/ 101971 h 623282"/>
                <a:gd name="connsiteX10" fmla="*/ 107435 w 278049"/>
                <a:gd name="connsiteY10" fmla="*/ 0 h 623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049" h="623282">
                  <a:moveTo>
                    <a:pt x="107435" y="0"/>
                  </a:moveTo>
                  <a:lnTo>
                    <a:pt x="108105" y="70"/>
                  </a:lnTo>
                  <a:lnTo>
                    <a:pt x="175228" y="82858"/>
                  </a:lnTo>
                  <a:cubicBezTo>
                    <a:pt x="269709" y="228209"/>
                    <a:pt x="298902" y="404893"/>
                    <a:pt x="263529" y="572681"/>
                  </a:cubicBezTo>
                  <a:lnTo>
                    <a:pt x="254377" y="601954"/>
                  </a:lnTo>
                  <a:lnTo>
                    <a:pt x="226649" y="610561"/>
                  </a:lnTo>
                  <a:cubicBezTo>
                    <a:pt x="185888" y="618902"/>
                    <a:pt x="143684" y="623282"/>
                    <a:pt x="100457" y="623282"/>
                  </a:cubicBezTo>
                  <a:lnTo>
                    <a:pt x="0" y="613155"/>
                  </a:lnTo>
                  <a:lnTo>
                    <a:pt x="22826" y="586643"/>
                  </a:lnTo>
                  <a:cubicBezTo>
                    <a:pt x="121845" y="446646"/>
                    <a:pt x="165121" y="272874"/>
                    <a:pt x="136037" y="101971"/>
                  </a:cubicBezTo>
                  <a:lnTo>
                    <a:pt x="10743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CECD491E-6888-15D3-90A4-F576669FA623}"/>
                </a:ext>
              </a:extLst>
            </p:cNvPr>
            <p:cNvSpPr/>
            <p:nvPr/>
          </p:nvSpPr>
          <p:spPr bwMode="auto">
            <a:xfrm>
              <a:off x="1992346" y="2160187"/>
              <a:ext cx="1093595" cy="1042331"/>
            </a:xfrm>
            <a:custGeom>
              <a:avLst/>
              <a:gdLst>
                <a:gd name="connsiteX0" fmla="*/ 0 w 527596"/>
                <a:gd name="connsiteY0" fmla="*/ 0 h 502864"/>
                <a:gd name="connsiteX1" fmla="*/ 107575 w 527596"/>
                <a:gd name="connsiteY1" fmla="*/ 11240 h 502864"/>
                <a:gd name="connsiteX2" fmla="*/ 516370 w 527596"/>
                <a:gd name="connsiteY2" fmla="*/ 295159 h 502864"/>
                <a:gd name="connsiteX3" fmla="*/ 527596 w 527596"/>
                <a:gd name="connsiteY3" fmla="*/ 316597 h 502864"/>
                <a:gd name="connsiteX4" fmla="*/ 511044 w 527596"/>
                <a:gd name="connsiteY4" fmla="*/ 347092 h 502864"/>
                <a:gd name="connsiteX5" fmla="*/ 434585 w 527596"/>
                <a:gd name="connsiteY5" fmla="*/ 439761 h 502864"/>
                <a:gd name="connsiteX6" fmla="*/ 358104 w 527596"/>
                <a:gd name="connsiteY6" fmla="*/ 502864 h 502864"/>
                <a:gd name="connsiteX7" fmla="*/ 356040 w 527596"/>
                <a:gd name="connsiteY7" fmla="*/ 475235 h 502864"/>
                <a:gd name="connsiteX8" fmla="*/ 93377 w 527596"/>
                <a:gd name="connsiteY8" fmla="*/ 52468 h 502864"/>
                <a:gd name="connsiteX9" fmla="*/ 0 w 527596"/>
                <a:gd name="connsiteY9" fmla="*/ 0 h 50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596" h="502864">
                  <a:moveTo>
                    <a:pt x="0" y="0"/>
                  </a:moveTo>
                  <a:lnTo>
                    <a:pt x="107575" y="11240"/>
                  </a:lnTo>
                  <a:cubicBezTo>
                    <a:pt x="277161" y="47211"/>
                    <a:pt x="422738" y="151502"/>
                    <a:pt x="516370" y="295159"/>
                  </a:cubicBezTo>
                  <a:lnTo>
                    <a:pt x="527596" y="316597"/>
                  </a:lnTo>
                  <a:lnTo>
                    <a:pt x="511044" y="347092"/>
                  </a:lnTo>
                  <a:cubicBezTo>
                    <a:pt x="488539" y="380404"/>
                    <a:pt x="462913" y="411433"/>
                    <a:pt x="434585" y="439761"/>
                  </a:cubicBezTo>
                  <a:lnTo>
                    <a:pt x="358104" y="502864"/>
                  </a:lnTo>
                  <a:lnTo>
                    <a:pt x="356040" y="475235"/>
                  </a:lnTo>
                  <a:cubicBezTo>
                    <a:pt x="327064" y="306224"/>
                    <a:pt x="234789" y="152749"/>
                    <a:pt x="93377" y="52468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C48F3695-CC6C-9380-CDA2-5D1FCA89228D}"/>
                </a:ext>
              </a:extLst>
            </p:cNvPr>
            <p:cNvSpPr/>
            <p:nvPr/>
          </p:nvSpPr>
          <p:spPr bwMode="auto">
            <a:xfrm>
              <a:off x="1882942" y="870521"/>
              <a:ext cx="695184" cy="1280886"/>
            </a:xfrm>
            <a:custGeom>
              <a:avLst/>
              <a:gdLst>
                <a:gd name="connsiteX0" fmla="*/ 113643 w 335386"/>
                <a:gd name="connsiteY0" fmla="*/ 0 h 617953"/>
                <a:gd name="connsiteX1" fmla="*/ 170801 w 335386"/>
                <a:gd name="connsiteY1" fmla="*/ 5762 h 617953"/>
                <a:gd name="connsiteX2" fmla="*/ 288336 w 335386"/>
                <a:gd name="connsiteY2" fmla="*/ 42247 h 617953"/>
                <a:gd name="connsiteX3" fmla="*/ 335386 w 335386"/>
                <a:gd name="connsiteY3" fmla="*/ 67785 h 617953"/>
                <a:gd name="connsiteX4" fmla="*/ 251293 w 335386"/>
                <a:gd name="connsiteY4" fmla="*/ 134723 h 617953"/>
                <a:gd name="connsiteX5" fmla="*/ 53568 w 335386"/>
                <a:gd name="connsiteY5" fmla="*/ 595247 h 617953"/>
                <a:gd name="connsiteX6" fmla="*/ 51218 w 335386"/>
                <a:gd name="connsiteY6" fmla="*/ 617733 h 617953"/>
                <a:gd name="connsiteX7" fmla="*/ 50433 w 335386"/>
                <a:gd name="connsiteY7" fmla="*/ 617953 h 617953"/>
                <a:gd name="connsiteX8" fmla="*/ 44548 w 335386"/>
                <a:gd name="connsiteY8" fmla="*/ 596970 h 617953"/>
                <a:gd name="connsiteX9" fmla="*/ 58564 w 335386"/>
                <a:gd name="connsiteY9" fmla="*/ 95990 h 617953"/>
                <a:gd name="connsiteX10" fmla="*/ 113643 w 335386"/>
                <a:gd name="connsiteY10" fmla="*/ 0 h 61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386" h="617953">
                  <a:moveTo>
                    <a:pt x="113643" y="0"/>
                  </a:moveTo>
                  <a:lnTo>
                    <a:pt x="170801" y="5762"/>
                  </a:lnTo>
                  <a:cubicBezTo>
                    <a:pt x="211562" y="14103"/>
                    <a:pt x="250880" y="26405"/>
                    <a:pt x="288336" y="42247"/>
                  </a:cubicBezTo>
                  <a:lnTo>
                    <a:pt x="335386" y="67785"/>
                  </a:lnTo>
                  <a:lnTo>
                    <a:pt x="251293" y="134723"/>
                  </a:lnTo>
                  <a:cubicBezTo>
                    <a:pt x="129128" y="252581"/>
                    <a:pt x="53568" y="415401"/>
                    <a:pt x="53568" y="595247"/>
                  </a:cubicBezTo>
                  <a:lnTo>
                    <a:pt x="51218" y="617733"/>
                  </a:lnTo>
                  <a:lnTo>
                    <a:pt x="50433" y="617953"/>
                  </a:lnTo>
                  <a:lnTo>
                    <a:pt x="44548" y="596970"/>
                  </a:lnTo>
                  <a:cubicBezTo>
                    <a:pt x="-21756" y="429793"/>
                    <a:pt x="-11544" y="250585"/>
                    <a:pt x="58564" y="95990"/>
                  </a:cubicBezTo>
                  <a:lnTo>
                    <a:pt x="11364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33838F51-07B3-8D1E-A6E2-56E39C55C773}"/>
                </a:ext>
              </a:extLst>
            </p:cNvPr>
            <p:cNvSpPr/>
            <p:nvPr/>
          </p:nvSpPr>
          <p:spPr bwMode="auto">
            <a:xfrm>
              <a:off x="1169694" y="917859"/>
              <a:ext cx="815143" cy="1235560"/>
            </a:xfrm>
            <a:custGeom>
              <a:avLst/>
              <a:gdLst>
                <a:gd name="connsiteX0" fmla="*/ 207505 w 393259"/>
                <a:gd name="connsiteY0" fmla="*/ 0 h 596086"/>
                <a:gd name="connsiteX1" fmla="*/ 194542 w 393259"/>
                <a:gd name="connsiteY1" fmla="*/ 114122 h 596086"/>
                <a:gd name="connsiteX2" fmla="*/ 380369 w 393259"/>
                <a:gd name="connsiteY2" fmla="*/ 579574 h 596086"/>
                <a:gd name="connsiteX3" fmla="*/ 393259 w 393259"/>
                <a:gd name="connsiteY3" fmla="*/ 595472 h 596086"/>
                <a:gd name="connsiteX4" fmla="*/ 391072 w 393259"/>
                <a:gd name="connsiteY4" fmla="*/ 596086 h 596086"/>
                <a:gd name="connsiteX5" fmla="*/ 375209 w 393259"/>
                <a:gd name="connsiteY5" fmla="*/ 587172 h 596086"/>
                <a:gd name="connsiteX6" fmla="*/ 30874 w 393259"/>
                <a:gd name="connsiteY6" fmla="*/ 223014 h 596086"/>
                <a:gd name="connsiteX7" fmla="*/ 0 w 393259"/>
                <a:gd name="connsiteY7" fmla="*/ 109006 h 596086"/>
                <a:gd name="connsiteX8" fmla="*/ 38623 w 393259"/>
                <a:gd name="connsiteY8" fmla="*/ 77139 h 596086"/>
                <a:gd name="connsiteX9" fmla="*/ 144984 w 393259"/>
                <a:gd name="connsiteY9" fmla="*/ 19408 h 596086"/>
                <a:gd name="connsiteX10" fmla="*/ 207505 w 393259"/>
                <a:gd name="connsiteY10" fmla="*/ 0 h 59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3259" h="596086">
                  <a:moveTo>
                    <a:pt x="207505" y="0"/>
                  </a:moveTo>
                  <a:lnTo>
                    <a:pt x="194542" y="114122"/>
                  </a:lnTo>
                  <a:cubicBezTo>
                    <a:pt x="191497" y="283844"/>
                    <a:pt x="253198" y="452404"/>
                    <a:pt x="380369" y="579574"/>
                  </a:cubicBezTo>
                  <a:lnTo>
                    <a:pt x="393259" y="595472"/>
                  </a:lnTo>
                  <a:lnTo>
                    <a:pt x="391072" y="596086"/>
                  </a:lnTo>
                  <a:lnTo>
                    <a:pt x="375209" y="587172"/>
                  </a:lnTo>
                  <a:cubicBezTo>
                    <a:pt x="210113" y="515843"/>
                    <a:pt x="90615" y="381904"/>
                    <a:pt x="30874" y="223014"/>
                  </a:cubicBezTo>
                  <a:lnTo>
                    <a:pt x="0" y="109006"/>
                  </a:lnTo>
                  <a:lnTo>
                    <a:pt x="38623" y="77139"/>
                  </a:lnTo>
                  <a:cubicBezTo>
                    <a:pt x="71934" y="54634"/>
                    <a:pt x="107528" y="35251"/>
                    <a:pt x="144984" y="19408"/>
                  </a:cubicBezTo>
                  <a:lnTo>
                    <a:pt x="20750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D36B0EA3-C981-3895-4916-F88785D5ABB3}"/>
                </a:ext>
              </a:extLst>
            </p:cNvPr>
            <p:cNvSpPr/>
            <p:nvPr/>
          </p:nvSpPr>
          <p:spPr bwMode="auto">
            <a:xfrm>
              <a:off x="1990450" y="1338312"/>
              <a:ext cx="1214728" cy="812259"/>
            </a:xfrm>
            <a:custGeom>
              <a:avLst/>
              <a:gdLst>
                <a:gd name="connsiteX0" fmla="*/ 476132 w 586036"/>
                <a:gd name="connsiteY0" fmla="*/ 0 h 391868"/>
                <a:gd name="connsiteX1" fmla="*/ 511959 w 586036"/>
                <a:gd name="connsiteY1" fmla="*/ 43423 h 391868"/>
                <a:gd name="connsiteX2" fmla="*/ 569690 w 586036"/>
                <a:gd name="connsiteY2" fmla="*/ 149784 h 391868"/>
                <a:gd name="connsiteX3" fmla="*/ 586036 w 586036"/>
                <a:gd name="connsiteY3" fmla="*/ 202442 h 391868"/>
                <a:gd name="connsiteX4" fmla="*/ 484456 w 586036"/>
                <a:gd name="connsiteY4" fmla="*/ 190903 h 391868"/>
                <a:gd name="connsiteX5" fmla="*/ 19003 w 586036"/>
                <a:gd name="connsiteY5" fmla="*/ 376730 h 391868"/>
                <a:gd name="connsiteX6" fmla="*/ 508 w 586036"/>
                <a:gd name="connsiteY6" fmla="*/ 391726 h 391868"/>
                <a:gd name="connsiteX7" fmla="*/ 0 w 586036"/>
                <a:gd name="connsiteY7" fmla="*/ 391868 h 391868"/>
                <a:gd name="connsiteX8" fmla="*/ 11406 w 586036"/>
                <a:gd name="connsiteY8" fmla="*/ 371570 h 391868"/>
                <a:gd name="connsiteX9" fmla="*/ 375564 w 586036"/>
                <a:gd name="connsiteY9" fmla="*/ 27235 h 391868"/>
                <a:gd name="connsiteX10" fmla="*/ 476132 w 586036"/>
                <a:gd name="connsiteY10" fmla="*/ 0 h 39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6036" h="391868">
                  <a:moveTo>
                    <a:pt x="476132" y="0"/>
                  </a:moveTo>
                  <a:lnTo>
                    <a:pt x="511959" y="43423"/>
                  </a:lnTo>
                  <a:cubicBezTo>
                    <a:pt x="534464" y="76734"/>
                    <a:pt x="553847" y="112328"/>
                    <a:pt x="569690" y="149784"/>
                  </a:cubicBezTo>
                  <a:lnTo>
                    <a:pt x="586036" y="202442"/>
                  </a:lnTo>
                  <a:lnTo>
                    <a:pt x="484456" y="190903"/>
                  </a:lnTo>
                  <a:cubicBezTo>
                    <a:pt x="314734" y="187858"/>
                    <a:pt x="146173" y="249560"/>
                    <a:pt x="19003" y="376730"/>
                  </a:cubicBezTo>
                  <a:lnTo>
                    <a:pt x="508" y="391726"/>
                  </a:lnTo>
                  <a:lnTo>
                    <a:pt x="0" y="391868"/>
                  </a:lnTo>
                  <a:lnTo>
                    <a:pt x="11406" y="371570"/>
                  </a:lnTo>
                  <a:cubicBezTo>
                    <a:pt x="82735" y="206474"/>
                    <a:pt x="216674" y="86976"/>
                    <a:pt x="375564" y="27235"/>
                  </a:cubicBezTo>
                  <a:lnTo>
                    <a:pt x="47613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0FBF292E-7C53-CB55-160F-ED501DF24DFF}"/>
                </a:ext>
              </a:extLst>
            </p:cNvPr>
            <p:cNvSpPr/>
            <p:nvPr/>
          </p:nvSpPr>
          <p:spPr bwMode="auto">
            <a:xfrm>
              <a:off x="701706" y="1549879"/>
              <a:ext cx="1264285" cy="678819"/>
            </a:xfrm>
            <a:custGeom>
              <a:avLst/>
              <a:gdLst>
                <a:gd name="connsiteX0" fmla="*/ 63440 w 609944"/>
                <a:gd name="connsiteY0" fmla="*/ 0 h 327491"/>
                <a:gd name="connsiteX1" fmla="*/ 138454 w 609944"/>
                <a:gd name="connsiteY1" fmla="*/ 94239 h 327491"/>
                <a:gd name="connsiteX2" fmla="*/ 598978 w 609944"/>
                <a:gd name="connsiteY2" fmla="*/ 291964 h 327491"/>
                <a:gd name="connsiteX3" fmla="*/ 609944 w 609944"/>
                <a:gd name="connsiteY3" fmla="*/ 293110 h 327491"/>
                <a:gd name="connsiteX4" fmla="*/ 519124 w 609944"/>
                <a:gd name="connsiteY4" fmla="*/ 318584 h 327491"/>
                <a:gd name="connsiteX5" fmla="*/ 34452 w 609944"/>
                <a:gd name="connsiteY5" fmla="*/ 205374 h 327491"/>
                <a:gd name="connsiteX6" fmla="*/ 0 w 609944"/>
                <a:gd name="connsiteY6" fmla="*/ 175712 h 327491"/>
                <a:gd name="connsiteX7" fmla="*/ 1055 w 609944"/>
                <a:gd name="connsiteY7" fmla="*/ 165251 h 327491"/>
                <a:gd name="connsiteX8" fmla="*/ 37540 w 609944"/>
                <a:gd name="connsiteY8" fmla="*/ 47716 h 327491"/>
                <a:gd name="connsiteX9" fmla="*/ 63440 w 609944"/>
                <a:gd name="connsiteY9" fmla="*/ 0 h 32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944" h="327491">
                  <a:moveTo>
                    <a:pt x="63440" y="0"/>
                  </a:moveTo>
                  <a:lnTo>
                    <a:pt x="138454" y="94239"/>
                  </a:lnTo>
                  <a:cubicBezTo>
                    <a:pt x="256312" y="216404"/>
                    <a:pt x="419132" y="291964"/>
                    <a:pt x="598978" y="291964"/>
                  </a:cubicBezTo>
                  <a:lnTo>
                    <a:pt x="609944" y="293110"/>
                  </a:lnTo>
                  <a:lnTo>
                    <a:pt x="519124" y="318584"/>
                  </a:lnTo>
                  <a:cubicBezTo>
                    <a:pt x="348222" y="347669"/>
                    <a:pt x="174450" y="304393"/>
                    <a:pt x="34452" y="205374"/>
                  </a:cubicBezTo>
                  <a:lnTo>
                    <a:pt x="0" y="175712"/>
                  </a:lnTo>
                  <a:lnTo>
                    <a:pt x="1055" y="165251"/>
                  </a:lnTo>
                  <a:cubicBezTo>
                    <a:pt x="9396" y="124490"/>
                    <a:pt x="21698" y="85172"/>
                    <a:pt x="37540" y="47716"/>
                  </a:cubicBezTo>
                  <a:lnTo>
                    <a:pt x="6344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63E1EE9E-E868-02F4-B7B0-8C32A6039B3E}"/>
                </a:ext>
              </a:extLst>
            </p:cNvPr>
            <p:cNvSpPr/>
            <p:nvPr/>
          </p:nvSpPr>
          <p:spPr bwMode="auto">
            <a:xfrm>
              <a:off x="1988632" y="2044017"/>
              <a:ext cx="1272974" cy="772408"/>
            </a:xfrm>
            <a:custGeom>
              <a:avLst/>
              <a:gdLst>
                <a:gd name="connsiteX0" fmla="*/ 280532 w 614136"/>
                <a:gd name="connsiteY0" fmla="*/ 403 h 372642"/>
                <a:gd name="connsiteX1" fmla="*/ 526304 w 614136"/>
                <a:gd name="connsiteY1" fmla="*/ 58566 h 372642"/>
                <a:gd name="connsiteX2" fmla="*/ 614136 w 614136"/>
                <a:gd name="connsiteY2" fmla="*/ 108964 h 372642"/>
                <a:gd name="connsiteX3" fmla="*/ 607052 w 614136"/>
                <a:gd name="connsiteY3" fmla="*/ 179241 h 372642"/>
                <a:gd name="connsiteX4" fmla="*/ 570567 w 614136"/>
                <a:gd name="connsiteY4" fmla="*/ 296776 h 372642"/>
                <a:gd name="connsiteX5" fmla="*/ 529388 w 614136"/>
                <a:gd name="connsiteY5" fmla="*/ 372642 h 372642"/>
                <a:gd name="connsiteX6" fmla="*/ 518162 w 614136"/>
                <a:gd name="connsiteY6" fmla="*/ 351204 h 372642"/>
                <a:gd name="connsiteX7" fmla="*/ 109367 w 614136"/>
                <a:gd name="connsiteY7" fmla="*/ 67285 h 372642"/>
                <a:gd name="connsiteX8" fmla="*/ 1792 w 614136"/>
                <a:gd name="connsiteY8" fmla="*/ 56045 h 372642"/>
                <a:gd name="connsiteX9" fmla="*/ 911 w 614136"/>
                <a:gd name="connsiteY9" fmla="*/ 55550 h 372642"/>
                <a:gd name="connsiteX10" fmla="*/ 273 w 614136"/>
                <a:gd name="connsiteY10" fmla="*/ 54763 h 372642"/>
                <a:gd name="connsiteX11" fmla="*/ 0 w 614136"/>
                <a:gd name="connsiteY11" fmla="*/ 53787 h 372642"/>
                <a:gd name="connsiteX12" fmla="*/ 105 w 614136"/>
                <a:gd name="connsiteY12" fmla="*/ 52781 h 372642"/>
                <a:gd name="connsiteX13" fmla="*/ 600 w 614136"/>
                <a:gd name="connsiteY13" fmla="*/ 51900 h 372642"/>
                <a:gd name="connsiteX14" fmla="*/ 1385 w 614136"/>
                <a:gd name="connsiteY14" fmla="*/ 51264 h 372642"/>
                <a:gd name="connsiteX15" fmla="*/ 25324 w 614136"/>
                <a:gd name="connsiteY15" fmla="*/ 44549 h 372642"/>
                <a:gd name="connsiteX16" fmla="*/ 280532 w 614136"/>
                <a:gd name="connsiteY16" fmla="*/ 403 h 37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4136" h="372642">
                  <a:moveTo>
                    <a:pt x="280532" y="403"/>
                  </a:moveTo>
                  <a:cubicBezTo>
                    <a:pt x="365556" y="3431"/>
                    <a:pt x="449006" y="23512"/>
                    <a:pt x="526304" y="58566"/>
                  </a:cubicBezTo>
                  <a:lnTo>
                    <a:pt x="614136" y="108964"/>
                  </a:lnTo>
                  <a:lnTo>
                    <a:pt x="607052" y="179241"/>
                  </a:lnTo>
                  <a:cubicBezTo>
                    <a:pt x="598711" y="220002"/>
                    <a:pt x="586409" y="259320"/>
                    <a:pt x="570567" y="296776"/>
                  </a:cubicBezTo>
                  <a:lnTo>
                    <a:pt x="529388" y="372642"/>
                  </a:lnTo>
                  <a:lnTo>
                    <a:pt x="518162" y="351204"/>
                  </a:lnTo>
                  <a:cubicBezTo>
                    <a:pt x="424530" y="207547"/>
                    <a:pt x="278953" y="103256"/>
                    <a:pt x="109367" y="67285"/>
                  </a:cubicBezTo>
                  <a:lnTo>
                    <a:pt x="1792" y="56045"/>
                  </a:lnTo>
                  <a:lnTo>
                    <a:pt x="911" y="55550"/>
                  </a:lnTo>
                  <a:lnTo>
                    <a:pt x="273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0"/>
                  </a:lnTo>
                  <a:lnTo>
                    <a:pt x="1385" y="51264"/>
                  </a:lnTo>
                  <a:lnTo>
                    <a:pt x="25324" y="44549"/>
                  </a:lnTo>
                  <a:cubicBezTo>
                    <a:pt x="108913" y="11397"/>
                    <a:pt x="195509" y="-2626"/>
                    <a:pt x="280532" y="4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8CFDBB7B-4AF8-E2C5-4925-788CF65634FC}"/>
                </a:ext>
              </a:extLst>
            </p:cNvPr>
            <p:cNvSpPr/>
            <p:nvPr/>
          </p:nvSpPr>
          <p:spPr bwMode="auto">
            <a:xfrm>
              <a:off x="713610" y="2158978"/>
              <a:ext cx="1271842" cy="739121"/>
            </a:xfrm>
            <a:custGeom>
              <a:avLst/>
              <a:gdLst>
                <a:gd name="connsiteX0" fmla="*/ 611332 w 613590"/>
                <a:gd name="connsiteY0" fmla="*/ 0 h 356583"/>
                <a:gd name="connsiteX1" fmla="*/ 613590 w 613590"/>
                <a:gd name="connsiteY1" fmla="*/ 236 h 356583"/>
                <a:gd name="connsiteX2" fmla="*/ 562759 w 613590"/>
                <a:gd name="connsiteY2" fmla="*/ 90699 h 356583"/>
                <a:gd name="connsiteX3" fmla="*/ 139993 w 613590"/>
                <a:gd name="connsiteY3" fmla="*/ 353362 h 356583"/>
                <a:gd name="connsiteX4" fmla="*/ 96877 w 613590"/>
                <a:gd name="connsiteY4" fmla="*/ 356583 h 356583"/>
                <a:gd name="connsiteX5" fmla="*/ 89528 w 613590"/>
                <a:gd name="connsiteY5" fmla="*/ 347676 h 356583"/>
                <a:gd name="connsiteX6" fmla="*/ 31797 w 613590"/>
                <a:gd name="connsiteY6" fmla="*/ 241315 h 356583"/>
                <a:gd name="connsiteX7" fmla="*/ 0 w 613590"/>
                <a:gd name="connsiteY7" fmla="*/ 138881 h 356583"/>
                <a:gd name="connsiteX8" fmla="*/ 42672 w 613590"/>
                <a:gd name="connsiteY8" fmla="*/ 152222 h 356583"/>
                <a:gd name="connsiteX9" fmla="*/ 532494 w 613590"/>
                <a:gd name="connsiteY9" fmla="*/ 63921 h 356583"/>
                <a:gd name="connsiteX10" fmla="*/ 611332 w 613590"/>
                <a:gd name="connsiteY10" fmla="*/ 0 h 356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3590" h="356583">
                  <a:moveTo>
                    <a:pt x="611332" y="0"/>
                  </a:moveTo>
                  <a:lnTo>
                    <a:pt x="613590" y="236"/>
                  </a:lnTo>
                  <a:lnTo>
                    <a:pt x="562759" y="90699"/>
                  </a:lnTo>
                  <a:cubicBezTo>
                    <a:pt x="462479" y="232111"/>
                    <a:pt x="309003" y="324386"/>
                    <a:pt x="139993" y="353362"/>
                  </a:cubicBezTo>
                  <a:lnTo>
                    <a:pt x="96877" y="356583"/>
                  </a:lnTo>
                  <a:lnTo>
                    <a:pt x="89528" y="347676"/>
                  </a:lnTo>
                  <a:cubicBezTo>
                    <a:pt x="67023" y="314365"/>
                    <a:pt x="47640" y="278771"/>
                    <a:pt x="31797" y="241315"/>
                  </a:cubicBezTo>
                  <a:lnTo>
                    <a:pt x="0" y="138881"/>
                  </a:lnTo>
                  <a:lnTo>
                    <a:pt x="42672" y="152222"/>
                  </a:lnTo>
                  <a:cubicBezTo>
                    <a:pt x="210460" y="187595"/>
                    <a:pt x="387144" y="158402"/>
                    <a:pt x="532494" y="63921"/>
                  </a:cubicBezTo>
                  <a:lnTo>
                    <a:pt x="61133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B704F54A-B90E-2790-B10C-F06BDC49A286}"/>
                </a:ext>
              </a:extLst>
            </p:cNvPr>
            <p:cNvSpPr/>
            <p:nvPr/>
          </p:nvSpPr>
          <p:spPr bwMode="auto">
            <a:xfrm>
              <a:off x="1306208" y="2159751"/>
              <a:ext cx="761416" cy="1271117"/>
            </a:xfrm>
            <a:custGeom>
              <a:avLst/>
              <a:gdLst>
                <a:gd name="connsiteX0" fmla="*/ 329017 w 367339"/>
                <a:gd name="connsiteY0" fmla="*/ 0 h 613240"/>
                <a:gd name="connsiteX1" fmla="*/ 329829 w 367339"/>
                <a:gd name="connsiteY1" fmla="*/ 85 h 613240"/>
                <a:gd name="connsiteX2" fmla="*/ 358431 w 367339"/>
                <a:gd name="connsiteY2" fmla="*/ 102056 h 613240"/>
                <a:gd name="connsiteX3" fmla="*/ 245220 w 367339"/>
                <a:gd name="connsiteY3" fmla="*/ 586728 h 613240"/>
                <a:gd name="connsiteX4" fmla="*/ 222394 w 367339"/>
                <a:gd name="connsiteY4" fmla="*/ 613240 h 613240"/>
                <a:gd name="connsiteX5" fmla="*/ 196659 w 367339"/>
                <a:gd name="connsiteY5" fmla="*/ 610646 h 613240"/>
                <a:gd name="connsiteX6" fmla="*/ 79124 w 367339"/>
                <a:gd name="connsiteY6" fmla="*/ 574161 h 613240"/>
                <a:gd name="connsiteX7" fmla="*/ 0 w 367339"/>
                <a:gd name="connsiteY7" fmla="*/ 531214 h 613240"/>
                <a:gd name="connsiteX8" fmla="*/ 34176 w 367339"/>
                <a:gd name="connsiteY8" fmla="*/ 513318 h 613240"/>
                <a:gd name="connsiteX9" fmla="*/ 318095 w 367339"/>
                <a:gd name="connsiteY9" fmla="*/ 104522 h 613240"/>
                <a:gd name="connsiteX10" fmla="*/ 329017 w 367339"/>
                <a:gd name="connsiteY10" fmla="*/ 0 h 61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7339" h="613240">
                  <a:moveTo>
                    <a:pt x="329017" y="0"/>
                  </a:moveTo>
                  <a:lnTo>
                    <a:pt x="329829" y="85"/>
                  </a:lnTo>
                  <a:lnTo>
                    <a:pt x="358431" y="102056"/>
                  </a:lnTo>
                  <a:cubicBezTo>
                    <a:pt x="387515" y="272959"/>
                    <a:pt x="344239" y="446731"/>
                    <a:pt x="245220" y="586728"/>
                  </a:cubicBezTo>
                  <a:lnTo>
                    <a:pt x="222394" y="613240"/>
                  </a:lnTo>
                  <a:lnTo>
                    <a:pt x="196659" y="610646"/>
                  </a:lnTo>
                  <a:cubicBezTo>
                    <a:pt x="155898" y="602305"/>
                    <a:pt x="116580" y="590003"/>
                    <a:pt x="79124" y="574161"/>
                  </a:cubicBezTo>
                  <a:lnTo>
                    <a:pt x="0" y="531214"/>
                  </a:lnTo>
                  <a:lnTo>
                    <a:pt x="34176" y="513318"/>
                  </a:lnTo>
                  <a:cubicBezTo>
                    <a:pt x="177833" y="419686"/>
                    <a:pt x="282124" y="274109"/>
                    <a:pt x="318095" y="104522"/>
                  </a:cubicBezTo>
                  <a:lnTo>
                    <a:pt x="32901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D14B4176-60BB-207C-B533-DD05F6ECC32E}"/>
                </a:ext>
              </a:extLst>
            </p:cNvPr>
            <p:cNvSpPr/>
            <p:nvPr/>
          </p:nvSpPr>
          <p:spPr bwMode="auto">
            <a:xfrm>
              <a:off x="1991260" y="2160073"/>
              <a:ext cx="743360" cy="1247578"/>
            </a:xfrm>
            <a:custGeom>
              <a:avLst/>
              <a:gdLst>
                <a:gd name="connsiteX0" fmla="*/ 0 w 358628"/>
                <a:gd name="connsiteY0" fmla="*/ 0 h 601884"/>
                <a:gd name="connsiteX1" fmla="*/ 524 w 358628"/>
                <a:gd name="connsiteY1" fmla="*/ 55 h 601884"/>
                <a:gd name="connsiteX2" fmla="*/ 93901 w 358628"/>
                <a:gd name="connsiteY2" fmla="*/ 52523 h 601884"/>
                <a:gd name="connsiteX3" fmla="*/ 356564 w 358628"/>
                <a:gd name="connsiteY3" fmla="*/ 475290 h 601884"/>
                <a:gd name="connsiteX4" fmla="*/ 358628 w 358628"/>
                <a:gd name="connsiteY4" fmla="*/ 502919 h 601884"/>
                <a:gd name="connsiteX5" fmla="*/ 342440 w 358628"/>
                <a:gd name="connsiteY5" fmla="*/ 516275 h 601884"/>
                <a:gd name="connsiteX6" fmla="*/ 236079 w 358628"/>
                <a:gd name="connsiteY6" fmla="*/ 574006 h 601884"/>
                <a:gd name="connsiteX7" fmla="*/ 146272 w 358628"/>
                <a:gd name="connsiteY7" fmla="*/ 601884 h 601884"/>
                <a:gd name="connsiteX8" fmla="*/ 155424 w 358628"/>
                <a:gd name="connsiteY8" fmla="*/ 572611 h 601884"/>
                <a:gd name="connsiteX9" fmla="*/ 67123 w 358628"/>
                <a:gd name="connsiteY9" fmla="*/ 82788 h 601884"/>
                <a:gd name="connsiteX10" fmla="*/ 0 w 358628"/>
                <a:gd name="connsiteY10" fmla="*/ 0 h 60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8628" h="601884">
                  <a:moveTo>
                    <a:pt x="0" y="0"/>
                  </a:moveTo>
                  <a:lnTo>
                    <a:pt x="524" y="55"/>
                  </a:lnTo>
                  <a:lnTo>
                    <a:pt x="93901" y="52523"/>
                  </a:lnTo>
                  <a:cubicBezTo>
                    <a:pt x="235313" y="152804"/>
                    <a:pt x="327588" y="306279"/>
                    <a:pt x="356564" y="475290"/>
                  </a:cubicBezTo>
                  <a:lnTo>
                    <a:pt x="358628" y="502919"/>
                  </a:lnTo>
                  <a:lnTo>
                    <a:pt x="342440" y="516275"/>
                  </a:lnTo>
                  <a:cubicBezTo>
                    <a:pt x="309129" y="538780"/>
                    <a:pt x="273535" y="558163"/>
                    <a:pt x="236079" y="574006"/>
                  </a:cubicBezTo>
                  <a:lnTo>
                    <a:pt x="146272" y="601884"/>
                  </a:lnTo>
                  <a:lnTo>
                    <a:pt x="155424" y="572611"/>
                  </a:lnTo>
                  <a:cubicBezTo>
                    <a:pt x="190797" y="404823"/>
                    <a:pt x="161604" y="228139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0683444B-76E7-8032-0E8A-34F4BF6A643E}"/>
              </a:ext>
            </a:extLst>
          </p:cNvPr>
          <p:cNvGrpSpPr/>
          <p:nvPr/>
        </p:nvGrpSpPr>
        <p:grpSpPr>
          <a:xfrm>
            <a:off x="3640532" y="856094"/>
            <a:ext cx="2595765" cy="2595765"/>
            <a:chOff x="3640532" y="856094"/>
            <a:chExt cx="2595765" cy="2595765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ADBAAD26-AFA7-2D63-8582-D7BF64C304C3}"/>
                </a:ext>
              </a:extLst>
            </p:cNvPr>
            <p:cNvSpPr/>
            <p:nvPr/>
          </p:nvSpPr>
          <p:spPr bwMode="auto">
            <a:xfrm>
              <a:off x="4535722" y="856094"/>
              <a:ext cx="545786" cy="1296052"/>
            </a:xfrm>
            <a:custGeom>
              <a:avLst/>
              <a:gdLst>
                <a:gd name="connsiteX0" fmla="*/ 194276 w 263310"/>
                <a:gd name="connsiteY0" fmla="*/ 0 h 625270"/>
                <a:gd name="connsiteX1" fmla="*/ 263310 w 263310"/>
                <a:gd name="connsiteY1" fmla="*/ 6959 h 625270"/>
                <a:gd name="connsiteX2" fmla="*/ 208231 w 263310"/>
                <a:gd name="connsiteY2" fmla="*/ 102949 h 625270"/>
                <a:gd name="connsiteX3" fmla="*/ 194215 w 263310"/>
                <a:gd name="connsiteY3" fmla="*/ 603929 h 625270"/>
                <a:gd name="connsiteX4" fmla="*/ 200100 w 263310"/>
                <a:gd name="connsiteY4" fmla="*/ 624912 h 625270"/>
                <a:gd name="connsiteX5" fmla="*/ 198824 w 263310"/>
                <a:gd name="connsiteY5" fmla="*/ 625270 h 625270"/>
                <a:gd name="connsiteX6" fmla="*/ 185934 w 263310"/>
                <a:gd name="connsiteY6" fmla="*/ 609372 h 625270"/>
                <a:gd name="connsiteX7" fmla="*/ 107 w 263310"/>
                <a:gd name="connsiteY7" fmla="*/ 143920 h 625270"/>
                <a:gd name="connsiteX8" fmla="*/ 13070 w 263310"/>
                <a:gd name="connsiteY8" fmla="*/ 29798 h 625270"/>
                <a:gd name="connsiteX9" fmla="*/ 68084 w 263310"/>
                <a:gd name="connsiteY9" fmla="*/ 12721 h 625270"/>
                <a:gd name="connsiteX10" fmla="*/ 194276 w 263310"/>
                <a:gd name="connsiteY10" fmla="*/ 0 h 62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310" h="625270">
                  <a:moveTo>
                    <a:pt x="194276" y="0"/>
                  </a:moveTo>
                  <a:lnTo>
                    <a:pt x="263310" y="6959"/>
                  </a:lnTo>
                  <a:lnTo>
                    <a:pt x="208231" y="102949"/>
                  </a:lnTo>
                  <a:cubicBezTo>
                    <a:pt x="138123" y="257544"/>
                    <a:pt x="127911" y="436752"/>
                    <a:pt x="194215" y="603929"/>
                  </a:cubicBezTo>
                  <a:lnTo>
                    <a:pt x="200100" y="624912"/>
                  </a:lnTo>
                  <a:lnTo>
                    <a:pt x="198824" y="625270"/>
                  </a:lnTo>
                  <a:lnTo>
                    <a:pt x="185934" y="609372"/>
                  </a:lnTo>
                  <a:cubicBezTo>
                    <a:pt x="58763" y="482202"/>
                    <a:pt x="-2938" y="313642"/>
                    <a:pt x="107" y="143920"/>
                  </a:cubicBezTo>
                  <a:lnTo>
                    <a:pt x="13070" y="29798"/>
                  </a:lnTo>
                  <a:lnTo>
                    <a:pt x="68084" y="12721"/>
                  </a:lnTo>
                  <a:cubicBezTo>
                    <a:pt x="108845" y="4380"/>
                    <a:pt x="151049" y="0"/>
                    <a:pt x="194276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EB48E24B-88C6-8F03-4C9C-E5FAAE5FB79D}"/>
                </a:ext>
              </a:extLst>
            </p:cNvPr>
            <p:cNvSpPr/>
            <p:nvPr/>
          </p:nvSpPr>
          <p:spPr bwMode="auto">
            <a:xfrm>
              <a:off x="4952114" y="1011022"/>
              <a:ext cx="988264" cy="1139926"/>
            </a:xfrm>
            <a:custGeom>
              <a:avLst/>
              <a:gdLst>
                <a:gd name="connsiteX0" fmla="*/ 284168 w 476780"/>
                <a:gd name="connsiteY0" fmla="*/ 0 h 549948"/>
                <a:gd name="connsiteX1" fmla="*/ 343479 w 476780"/>
                <a:gd name="connsiteY1" fmla="*/ 32193 h 549948"/>
                <a:gd name="connsiteX2" fmla="*/ 436148 w 476780"/>
                <a:gd name="connsiteY2" fmla="*/ 108652 h 549948"/>
                <a:gd name="connsiteX3" fmla="*/ 476780 w 476780"/>
                <a:gd name="connsiteY3" fmla="*/ 157898 h 549948"/>
                <a:gd name="connsiteX4" fmla="*/ 376212 w 476780"/>
                <a:gd name="connsiteY4" fmla="*/ 185133 h 549948"/>
                <a:gd name="connsiteX5" fmla="*/ 12054 w 476780"/>
                <a:gd name="connsiteY5" fmla="*/ 529468 h 549948"/>
                <a:gd name="connsiteX6" fmla="*/ 648 w 476780"/>
                <a:gd name="connsiteY6" fmla="*/ 549766 h 549948"/>
                <a:gd name="connsiteX7" fmla="*/ 0 w 476780"/>
                <a:gd name="connsiteY7" fmla="*/ 549948 h 549948"/>
                <a:gd name="connsiteX8" fmla="*/ 2350 w 476780"/>
                <a:gd name="connsiteY8" fmla="*/ 527462 h 549948"/>
                <a:gd name="connsiteX9" fmla="*/ 200075 w 476780"/>
                <a:gd name="connsiteY9" fmla="*/ 66938 h 549948"/>
                <a:gd name="connsiteX10" fmla="*/ 284168 w 476780"/>
                <a:gd name="connsiteY10" fmla="*/ 0 h 54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6780" h="549948">
                  <a:moveTo>
                    <a:pt x="284168" y="0"/>
                  </a:moveTo>
                  <a:lnTo>
                    <a:pt x="343479" y="32193"/>
                  </a:lnTo>
                  <a:cubicBezTo>
                    <a:pt x="376791" y="54698"/>
                    <a:pt x="407820" y="80324"/>
                    <a:pt x="436148" y="108652"/>
                  </a:cubicBezTo>
                  <a:lnTo>
                    <a:pt x="476780" y="157898"/>
                  </a:lnTo>
                  <a:lnTo>
                    <a:pt x="376212" y="185133"/>
                  </a:lnTo>
                  <a:cubicBezTo>
                    <a:pt x="217322" y="244874"/>
                    <a:pt x="83383" y="364372"/>
                    <a:pt x="12054" y="529468"/>
                  </a:cubicBezTo>
                  <a:lnTo>
                    <a:pt x="648" y="549766"/>
                  </a:lnTo>
                  <a:lnTo>
                    <a:pt x="0" y="549948"/>
                  </a:lnTo>
                  <a:lnTo>
                    <a:pt x="2350" y="527462"/>
                  </a:lnTo>
                  <a:cubicBezTo>
                    <a:pt x="2350" y="347616"/>
                    <a:pt x="77910" y="184796"/>
                    <a:pt x="200075" y="66938"/>
                  </a:cubicBezTo>
                  <a:lnTo>
                    <a:pt x="284168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EAAF9C6A-2C0D-73F9-1089-A628856D1319}"/>
                </a:ext>
              </a:extLst>
            </p:cNvPr>
            <p:cNvSpPr/>
            <p:nvPr/>
          </p:nvSpPr>
          <p:spPr bwMode="auto">
            <a:xfrm>
              <a:off x="3796211" y="1143805"/>
              <a:ext cx="1147098" cy="1013627"/>
            </a:xfrm>
            <a:custGeom>
              <a:avLst/>
              <a:gdLst>
                <a:gd name="connsiteX0" fmla="*/ 162336 w 553408"/>
                <a:gd name="connsiteY0" fmla="*/ 0 h 489016"/>
                <a:gd name="connsiteX1" fmla="*/ 193210 w 553408"/>
                <a:gd name="connsiteY1" fmla="*/ 114008 h 489016"/>
                <a:gd name="connsiteX2" fmla="*/ 537545 w 553408"/>
                <a:gd name="connsiteY2" fmla="*/ 478166 h 489016"/>
                <a:gd name="connsiteX3" fmla="*/ 553408 w 553408"/>
                <a:gd name="connsiteY3" fmla="*/ 487080 h 489016"/>
                <a:gd name="connsiteX4" fmla="*/ 546504 w 553408"/>
                <a:gd name="connsiteY4" fmla="*/ 489016 h 489016"/>
                <a:gd name="connsiteX5" fmla="*/ 535538 w 553408"/>
                <a:gd name="connsiteY5" fmla="*/ 487870 h 489016"/>
                <a:gd name="connsiteX6" fmla="*/ 75014 w 553408"/>
                <a:gd name="connsiteY6" fmla="*/ 290145 h 489016"/>
                <a:gd name="connsiteX7" fmla="*/ 0 w 553408"/>
                <a:gd name="connsiteY7" fmla="*/ 195906 h 489016"/>
                <a:gd name="connsiteX8" fmla="*/ 31831 w 553408"/>
                <a:gd name="connsiteY8" fmla="*/ 137261 h 489016"/>
                <a:gd name="connsiteX9" fmla="*/ 108290 w 553408"/>
                <a:gd name="connsiteY9" fmla="*/ 44592 h 489016"/>
                <a:gd name="connsiteX10" fmla="*/ 162336 w 553408"/>
                <a:gd name="connsiteY10" fmla="*/ 0 h 48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408" h="489016">
                  <a:moveTo>
                    <a:pt x="162336" y="0"/>
                  </a:moveTo>
                  <a:lnTo>
                    <a:pt x="193210" y="114008"/>
                  </a:lnTo>
                  <a:cubicBezTo>
                    <a:pt x="252951" y="272898"/>
                    <a:pt x="372449" y="406837"/>
                    <a:pt x="537545" y="478166"/>
                  </a:cubicBezTo>
                  <a:lnTo>
                    <a:pt x="553408" y="487080"/>
                  </a:lnTo>
                  <a:lnTo>
                    <a:pt x="546504" y="489016"/>
                  </a:lnTo>
                  <a:lnTo>
                    <a:pt x="535538" y="487870"/>
                  </a:lnTo>
                  <a:cubicBezTo>
                    <a:pt x="355692" y="487870"/>
                    <a:pt x="192872" y="412310"/>
                    <a:pt x="75014" y="290145"/>
                  </a:cubicBezTo>
                  <a:lnTo>
                    <a:pt x="0" y="195906"/>
                  </a:lnTo>
                  <a:lnTo>
                    <a:pt x="31831" y="137261"/>
                  </a:lnTo>
                  <a:cubicBezTo>
                    <a:pt x="54336" y="103949"/>
                    <a:pt x="79962" y="72920"/>
                    <a:pt x="108290" y="44592"/>
                  </a:cubicBezTo>
                  <a:lnTo>
                    <a:pt x="162336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1A1A2A5F-0DEE-F4C3-8CD6-89BC137C84E6}"/>
                </a:ext>
              </a:extLst>
            </p:cNvPr>
            <p:cNvSpPr/>
            <p:nvPr/>
          </p:nvSpPr>
          <p:spPr bwMode="auto">
            <a:xfrm>
              <a:off x="4954510" y="1733791"/>
              <a:ext cx="1281787" cy="536087"/>
            </a:xfrm>
            <a:custGeom>
              <a:avLst/>
              <a:gdLst>
                <a:gd name="connsiteX0" fmla="*/ 483948 w 618388"/>
                <a:gd name="connsiteY0" fmla="*/ 108 h 258631"/>
                <a:gd name="connsiteX1" fmla="*/ 585528 w 618388"/>
                <a:gd name="connsiteY1" fmla="*/ 11647 h 258631"/>
                <a:gd name="connsiteX2" fmla="*/ 605667 w 618388"/>
                <a:gd name="connsiteY2" fmla="*/ 76524 h 258631"/>
                <a:gd name="connsiteX3" fmla="*/ 618388 w 618388"/>
                <a:gd name="connsiteY3" fmla="*/ 202716 h 258631"/>
                <a:gd name="connsiteX4" fmla="*/ 612751 w 618388"/>
                <a:gd name="connsiteY4" fmla="*/ 258631 h 258631"/>
                <a:gd name="connsiteX5" fmla="*/ 524919 w 618388"/>
                <a:gd name="connsiteY5" fmla="*/ 208233 h 258631"/>
                <a:gd name="connsiteX6" fmla="*/ 23939 w 618388"/>
                <a:gd name="connsiteY6" fmla="*/ 194216 h 258631"/>
                <a:gd name="connsiteX7" fmla="*/ 0 w 618388"/>
                <a:gd name="connsiteY7" fmla="*/ 200931 h 258631"/>
                <a:gd name="connsiteX8" fmla="*/ 18495 w 618388"/>
                <a:gd name="connsiteY8" fmla="*/ 185935 h 258631"/>
                <a:gd name="connsiteX9" fmla="*/ 483948 w 618388"/>
                <a:gd name="connsiteY9" fmla="*/ 108 h 25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8388" h="258631">
                  <a:moveTo>
                    <a:pt x="483948" y="108"/>
                  </a:moveTo>
                  <a:lnTo>
                    <a:pt x="585528" y="11647"/>
                  </a:lnTo>
                  <a:lnTo>
                    <a:pt x="605667" y="76524"/>
                  </a:lnTo>
                  <a:cubicBezTo>
                    <a:pt x="614008" y="117285"/>
                    <a:pt x="618388" y="159489"/>
                    <a:pt x="618388" y="202716"/>
                  </a:cubicBezTo>
                  <a:lnTo>
                    <a:pt x="612751" y="258631"/>
                  </a:lnTo>
                  <a:lnTo>
                    <a:pt x="524919" y="208233"/>
                  </a:lnTo>
                  <a:cubicBezTo>
                    <a:pt x="370324" y="138124"/>
                    <a:pt x="191116" y="127913"/>
                    <a:pt x="23939" y="194216"/>
                  </a:cubicBezTo>
                  <a:lnTo>
                    <a:pt x="0" y="200931"/>
                  </a:lnTo>
                  <a:lnTo>
                    <a:pt x="18495" y="185935"/>
                  </a:lnTo>
                  <a:cubicBezTo>
                    <a:pt x="145665" y="58765"/>
                    <a:pt x="314226" y="-2937"/>
                    <a:pt x="483948" y="108"/>
                  </a:cubicBez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B5EE7EB2-B453-F283-AEE4-26D5A5B262ED}"/>
                </a:ext>
              </a:extLst>
            </p:cNvPr>
            <p:cNvSpPr/>
            <p:nvPr/>
          </p:nvSpPr>
          <p:spPr bwMode="auto">
            <a:xfrm>
              <a:off x="3640532" y="1914091"/>
              <a:ext cx="1303247" cy="590504"/>
            </a:xfrm>
            <a:custGeom>
              <a:avLst/>
              <a:gdLst>
                <a:gd name="connsiteX0" fmla="*/ 11666 w 628741"/>
                <a:gd name="connsiteY0" fmla="*/ 0 h 284884"/>
                <a:gd name="connsiteX1" fmla="*/ 46118 w 628741"/>
                <a:gd name="connsiteY1" fmla="*/ 29662 h 284884"/>
                <a:gd name="connsiteX2" fmla="*/ 530790 w 628741"/>
                <a:gd name="connsiteY2" fmla="*/ 142872 h 284884"/>
                <a:gd name="connsiteX3" fmla="*/ 621610 w 628741"/>
                <a:gd name="connsiteY3" fmla="*/ 117398 h 284884"/>
                <a:gd name="connsiteX4" fmla="*/ 628741 w 628741"/>
                <a:gd name="connsiteY4" fmla="*/ 118143 h 284884"/>
                <a:gd name="connsiteX5" fmla="*/ 549903 w 628741"/>
                <a:gd name="connsiteY5" fmla="*/ 182064 h 284884"/>
                <a:gd name="connsiteX6" fmla="*/ 60081 w 628741"/>
                <a:gd name="connsiteY6" fmla="*/ 270365 h 284884"/>
                <a:gd name="connsiteX7" fmla="*/ 17409 w 628741"/>
                <a:gd name="connsiteY7" fmla="*/ 257024 h 284884"/>
                <a:gd name="connsiteX8" fmla="*/ 12721 w 628741"/>
                <a:gd name="connsiteY8" fmla="*/ 241923 h 284884"/>
                <a:gd name="connsiteX9" fmla="*/ 0 w 628741"/>
                <a:gd name="connsiteY9" fmla="*/ 115731 h 284884"/>
                <a:gd name="connsiteX10" fmla="*/ 11666 w 628741"/>
                <a:gd name="connsiteY10" fmla="*/ 0 h 28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8741" h="284884">
                  <a:moveTo>
                    <a:pt x="11666" y="0"/>
                  </a:moveTo>
                  <a:lnTo>
                    <a:pt x="46118" y="29662"/>
                  </a:lnTo>
                  <a:cubicBezTo>
                    <a:pt x="186116" y="128681"/>
                    <a:pt x="359888" y="171957"/>
                    <a:pt x="530790" y="142872"/>
                  </a:cubicBezTo>
                  <a:lnTo>
                    <a:pt x="621610" y="117398"/>
                  </a:lnTo>
                  <a:lnTo>
                    <a:pt x="628741" y="118143"/>
                  </a:lnTo>
                  <a:lnTo>
                    <a:pt x="549903" y="182064"/>
                  </a:lnTo>
                  <a:cubicBezTo>
                    <a:pt x="404553" y="276545"/>
                    <a:pt x="227869" y="305738"/>
                    <a:pt x="60081" y="270365"/>
                  </a:cubicBezTo>
                  <a:lnTo>
                    <a:pt x="17409" y="257024"/>
                  </a:lnTo>
                  <a:lnTo>
                    <a:pt x="12721" y="241923"/>
                  </a:lnTo>
                  <a:cubicBezTo>
                    <a:pt x="4380" y="201162"/>
                    <a:pt x="0" y="158958"/>
                    <a:pt x="0" y="115731"/>
                  </a:cubicBezTo>
                  <a:lnTo>
                    <a:pt x="11666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E51BEEC6-B714-E687-8330-B051BC7A3D49}"/>
                </a:ext>
              </a:extLst>
            </p:cNvPr>
            <p:cNvSpPr/>
            <p:nvPr/>
          </p:nvSpPr>
          <p:spPr bwMode="auto">
            <a:xfrm>
              <a:off x="3877425" y="2159465"/>
              <a:ext cx="1073773" cy="1101380"/>
            </a:xfrm>
            <a:custGeom>
              <a:avLst/>
              <a:gdLst>
                <a:gd name="connsiteX0" fmla="*/ 516713 w 518033"/>
                <a:gd name="connsiteY0" fmla="*/ 0 h 531352"/>
                <a:gd name="connsiteX1" fmla="*/ 518033 w 518033"/>
                <a:gd name="connsiteY1" fmla="*/ 138 h 531352"/>
                <a:gd name="connsiteX2" fmla="*/ 507111 w 518033"/>
                <a:gd name="connsiteY2" fmla="*/ 104660 h 531352"/>
                <a:gd name="connsiteX3" fmla="*/ 223192 w 518033"/>
                <a:gd name="connsiteY3" fmla="*/ 513456 h 531352"/>
                <a:gd name="connsiteX4" fmla="*/ 189016 w 518033"/>
                <a:gd name="connsiteY4" fmla="*/ 531352 h 531352"/>
                <a:gd name="connsiteX5" fmla="*/ 161779 w 518033"/>
                <a:gd name="connsiteY5" fmla="*/ 516568 h 531352"/>
                <a:gd name="connsiteX6" fmla="*/ 69110 w 518033"/>
                <a:gd name="connsiteY6" fmla="*/ 440109 h 531352"/>
                <a:gd name="connsiteX7" fmla="*/ 0 w 518033"/>
                <a:gd name="connsiteY7" fmla="*/ 356347 h 531352"/>
                <a:gd name="connsiteX8" fmla="*/ 43116 w 518033"/>
                <a:gd name="connsiteY8" fmla="*/ 353126 h 531352"/>
                <a:gd name="connsiteX9" fmla="*/ 465882 w 518033"/>
                <a:gd name="connsiteY9" fmla="*/ 90463 h 531352"/>
                <a:gd name="connsiteX10" fmla="*/ 516713 w 518033"/>
                <a:gd name="connsiteY10" fmla="*/ 0 h 53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033" h="531352">
                  <a:moveTo>
                    <a:pt x="516713" y="0"/>
                  </a:moveTo>
                  <a:lnTo>
                    <a:pt x="518033" y="138"/>
                  </a:lnTo>
                  <a:lnTo>
                    <a:pt x="507111" y="104660"/>
                  </a:lnTo>
                  <a:cubicBezTo>
                    <a:pt x="471140" y="274247"/>
                    <a:pt x="366849" y="419824"/>
                    <a:pt x="223192" y="513456"/>
                  </a:cubicBezTo>
                  <a:lnTo>
                    <a:pt x="189016" y="531352"/>
                  </a:lnTo>
                  <a:lnTo>
                    <a:pt x="161779" y="516568"/>
                  </a:lnTo>
                  <a:cubicBezTo>
                    <a:pt x="128467" y="494063"/>
                    <a:pt x="97438" y="468437"/>
                    <a:pt x="69110" y="440109"/>
                  </a:cubicBezTo>
                  <a:lnTo>
                    <a:pt x="0" y="356347"/>
                  </a:lnTo>
                  <a:lnTo>
                    <a:pt x="43116" y="353126"/>
                  </a:lnTo>
                  <a:cubicBezTo>
                    <a:pt x="212126" y="324150"/>
                    <a:pt x="365602" y="231875"/>
                    <a:pt x="465882" y="90463"/>
                  </a:cubicBezTo>
                  <a:lnTo>
                    <a:pt x="516713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0E419C12-32E8-A6BB-5578-023B5D17C77C}"/>
                </a:ext>
              </a:extLst>
            </p:cNvPr>
            <p:cNvSpPr/>
            <p:nvPr/>
          </p:nvSpPr>
          <p:spPr bwMode="auto">
            <a:xfrm>
              <a:off x="4730190" y="2159927"/>
              <a:ext cx="576337" cy="1291932"/>
            </a:xfrm>
            <a:custGeom>
              <a:avLst/>
              <a:gdLst>
                <a:gd name="connsiteX0" fmla="*/ 107435 w 278049"/>
                <a:gd name="connsiteY0" fmla="*/ 0 h 623282"/>
                <a:gd name="connsiteX1" fmla="*/ 108105 w 278049"/>
                <a:gd name="connsiteY1" fmla="*/ 70 h 623282"/>
                <a:gd name="connsiteX2" fmla="*/ 175228 w 278049"/>
                <a:gd name="connsiteY2" fmla="*/ 82858 h 623282"/>
                <a:gd name="connsiteX3" fmla="*/ 263529 w 278049"/>
                <a:gd name="connsiteY3" fmla="*/ 572681 h 623282"/>
                <a:gd name="connsiteX4" fmla="*/ 254377 w 278049"/>
                <a:gd name="connsiteY4" fmla="*/ 601954 h 623282"/>
                <a:gd name="connsiteX5" fmla="*/ 226649 w 278049"/>
                <a:gd name="connsiteY5" fmla="*/ 610561 h 623282"/>
                <a:gd name="connsiteX6" fmla="*/ 100457 w 278049"/>
                <a:gd name="connsiteY6" fmla="*/ 623282 h 623282"/>
                <a:gd name="connsiteX7" fmla="*/ 0 w 278049"/>
                <a:gd name="connsiteY7" fmla="*/ 613155 h 623282"/>
                <a:gd name="connsiteX8" fmla="*/ 22826 w 278049"/>
                <a:gd name="connsiteY8" fmla="*/ 586643 h 623282"/>
                <a:gd name="connsiteX9" fmla="*/ 136037 w 278049"/>
                <a:gd name="connsiteY9" fmla="*/ 101971 h 623282"/>
                <a:gd name="connsiteX10" fmla="*/ 107435 w 278049"/>
                <a:gd name="connsiteY10" fmla="*/ 0 h 623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049" h="623282">
                  <a:moveTo>
                    <a:pt x="107435" y="0"/>
                  </a:moveTo>
                  <a:lnTo>
                    <a:pt x="108105" y="70"/>
                  </a:lnTo>
                  <a:lnTo>
                    <a:pt x="175228" y="82858"/>
                  </a:lnTo>
                  <a:cubicBezTo>
                    <a:pt x="269709" y="228209"/>
                    <a:pt x="298902" y="404893"/>
                    <a:pt x="263529" y="572681"/>
                  </a:cubicBezTo>
                  <a:lnTo>
                    <a:pt x="254377" y="601954"/>
                  </a:lnTo>
                  <a:lnTo>
                    <a:pt x="226649" y="610561"/>
                  </a:lnTo>
                  <a:cubicBezTo>
                    <a:pt x="185888" y="618902"/>
                    <a:pt x="143684" y="623282"/>
                    <a:pt x="100457" y="623282"/>
                  </a:cubicBezTo>
                  <a:lnTo>
                    <a:pt x="0" y="613155"/>
                  </a:lnTo>
                  <a:lnTo>
                    <a:pt x="22826" y="586643"/>
                  </a:lnTo>
                  <a:cubicBezTo>
                    <a:pt x="121845" y="446646"/>
                    <a:pt x="165121" y="272874"/>
                    <a:pt x="136037" y="101971"/>
                  </a:cubicBezTo>
                  <a:lnTo>
                    <a:pt x="107435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88616295-259E-C2EB-3CAB-F3752CB1F27C}"/>
                </a:ext>
              </a:extLst>
            </p:cNvPr>
            <p:cNvSpPr/>
            <p:nvPr/>
          </p:nvSpPr>
          <p:spPr bwMode="auto">
            <a:xfrm>
              <a:off x="4955353" y="2160187"/>
              <a:ext cx="1093595" cy="1042331"/>
            </a:xfrm>
            <a:custGeom>
              <a:avLst/>
              <a:gdLst>
                <a:gd name="connsiteX0" fmla="*/ 0 w 527596"/>
                <a:gd name="connsiteY0" fmla="*/ 0 h 502864"/>
                <a:gd name="connsiteX1" fmla="*/ 107575 w 527596"/>
                <a:gd name="connsiteY1" fmla="*/ 11240 h 502864"/>
                <a:gd name="connsiteX2" fmla="*/ 516370 w 527596"/>
                <a:gd name="connsiteY2" fmla="*/ 295159 h 502864"/>
                <a:gd name="connsiteX3" fmla="*/ 527596 w 527596"/>
                <a:gd name="connsiteY3" fmla="*/ 316597 h 502864"/>
                <a:gd name="connsiteX4" fmla="*/ 511044 w 527596"/>
                <a:gd name="connsiteY4" fmla="*/ 347092 h 502864"/>
                <a:gd name="connsiteX5" fmla="*/ 434585 w 527596"/>
                <a:gd name="connsiteY5" fmla="*/ 439761 h 502864"/>
                <a:gd name="connsiteX6" fmla="*/ 358104 w 527596"/>
                <a:gd name="connsiteY6" fmla="*/ 502864 h 502864"/>
                <a:gd name="connsiteX7" fmla="*/ 356040 w 527596"/>
                <a:gd name="connsiteY7" fmla="*/ 475235 h 502864"/>
                <a:gd name="connsiteX8" fmla="*/ 93377 w 527596"/>
                <a:gd name="connsiteY8" fmla="*/ 52468 h 502864"/>
                <a:gd name="connsiteX9" fmla="*/ 0 w 527596"/>
                <a:gd name="connsiteY9" fmla="*/ 0 h 50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596" h="502864">
                  <a:moveTo>
                    <a:pt x="0" y="0"/>
                  </a:moveTo>
                  <a:lnTo>
                    <a:pt x="107575" y="11240"/>
                  </a:lnTo>
                  <a:cubicBezTo>
                    <a:pt x="277161" y="47211"/>
                    <a:pt x="422738" y="151502"/>
                    <a:pt x="516370" y="295159"/>
                  </a:cubicBezTo>
                  <a:lnTo>
                    <a:pt x="527596" y="316597"/>
                  </a:lnTo>
                  <a:lnTo>
                    <a:pt x="511044" y="347092"/>
                  </a:lnTo>
                  <a:cubicBezTo>
                    <a:pt x="488539" y="380404"/>
                    <a:pt x="462913" y="411433"/>
                    <a:pt x="434585" y="439761"/>
                  </a:cubicBezTo>
                  <a:lnTo>
                    <a:pt x="358104" y="502864"/>
                  </a:lnTo>
                  <a:lnTo>
                    <a:pt x="356040" y="475235"/>
                  </a:lnTo>
                  <a:cubicBezTo>
                    <a:pt x="327064" y="306224"/>
                    <a:pt x="234789" y="152749"/>
                    <a:pt x="93377" y="52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7D5B1952-E1EB-CF5D-8385-BBAD04BF8815}"/>
                </a:ext>
              </a:extLst>
            </p:cNvPr>
            <p:cNvSpPr/>
            <p:nvPr/>
          </p:nvSpPr>
          <p:spPr bwMode="auto">
            <a:xfrm>
              <a:off x="4845949" y="870521"/>
              <a:ext cx="695184" cy="1280886"/>
            </a:xfrm>
            <a:custGeom>
              <a:avLst/>
              <a:gdLst>
                <a:gd name="connsiteX0" fmla="*/ 113643 w 335386"/>
                <a:gd name="connsiteY0" fmla="*/ 0 h 617953"/>
                <a:gd name="connsiteX1" fmla="*/ 170801 w 335386"/>
                <a:gd name="connsiteY1" fmla="*/ 5762 h 617953"/>
                <a:gd name="connsiteX2" fmla="*/ 288336 w 335386"/>
                <a:gd name="connsiteY2" fmla="*/ 42247 h 617953"/>
                <a:gd name="connsiteX3" fmla="*/ 335386 w 335386"/>
                <a:gd name="connsiteY3" fmla="*/ 67785 h 617953"/>
                <a:gd name="connsiteX4" fmla="*/ 251293 w 335386"/>
                <a:gd name="connsiteY4" fmla="*/ 134723 h 617953"/>
                <a:gd name="connsiteX5" fmla="*/ 53568 w 335386"/>
                <a:gd name="connsiteY5" fmla="*/ 595247 h 617953"/>
                <a:gd name="connsiteX6" fmla="*/ 51218 w 335386"/>
                <a:gd name="connsiteY6" fmla="*/ 617733 h 617953"/>
                <a:gd name="connsiteX7" fmla="*/ 50433 w 335386"/>
                <a:gd name="connsiteY7" fmla="*/ 617953 h 617953"/>
                <a:gd name="connsiteX8" fmla="*/ 44548 w 335386"/>
                <a:gd name="connsiteY8" fmla="*/ 596970 h 617953"/>
                <a:gd name="connsiteX9" fmla="*/ 58564 w 335386"/>
                <a:gd name="connsiteY9" fmla="*/ 95990 h 617953"/>
                <a:gd name="connsiteX10" fmla="*/ 113643 w 335386"/>
                <a:gd name="connsiteY10" fmla="*/ 0 h 61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386" h="617953">
                  <a:moveTo>
                    <a:pt x="113643" y="0"/>
                  </a:moveTo>
                  <a:lnTo>
                    <a:pt x="170801" y="5762"/>
                  </a:lnTo>
                  <a:cubicBezTo>
                    <a:pt x="211562" y="14103"/>
                    <a:pt x="250880" y="26405"/>
                    <a:pt x="288336" y="42247"/>
                  </a:cubicBezTo>
                  <a:lnTo>
                    <a:pt x="335386" y="67785"/>
                  </a:lnTo>
                  <a:lnTo>
                    <a:pt x="251293" y="134723"/>
                  </a:lnTo>
                  <a:cubicBezTo>
                    <a:pt x="129128" y="252581"/>
                    <a:pt x="53568" y="415401"/>
                    <a:pt x="53568" y="595247"/>
                  </a:cubicBezTo>
                  <a:lnTo>
                    <a:pt x="51218" y="617733"/>
                  </a:lnTo>
                  <a:lnTo>
                    <a:pt x="50433" y="617953"/>
                  </a:lnTo>
                  <a:lnTo>
                    <a:pt x="44548" y="596970"/>
                  </a:lnTo>
                  <a:cubicBezTo>
                    <a:pt x="-21756" y="429793"/>
                    <a:pt x="-11544" y="250585"/>
                    <a:pt x="58564" y="95990"/>
                  </a:cubicBezTo>
                  <a:lnTo>
                    <a:pt x="113643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BE77344A-8324-62D4-D2B5-E663AF333CC8}"/>
                </a:ext>
              </a:extLst>
            </p:cNvPr>
            <p:cNvSpPr/>
            <p:nvPr/>
          </p:nvSpPr>
          <p:spPr bwMode="auto">
            <a:xfrm>
              <a:off x="4132701" y="917859"/>
              <a:ext cx="815143" cy="1235560"/>
            </a:xfrm>
            <a:custGeom>
              <a:avLst/>
              <a:gdLst>
                <a:gd name="connsiteX0" fmla="*/ 207505 w 393259"/>
                <a:gd name="connsiteY0" fmla="*/ 0 h 596086"/>
                <a:gd name="connsiteX1" fmla="*/ 194542 w 393259"/>
                <a:gd name="connsiteY1" fmla="*/ 114122 h 596086"/>
                <a:gd name="connsiteX2" fmla="*/ 380369 w 393259"/>
                <a:gd name="connsiteY2" fmla="*/ 579574 h 596086"/>
                <a:gd name="connsiteX3" fmla="*/ 393259 w 393259"/>
                <a:gd name="connsiteY3" fmla="*/ 595472 h 596086"/>
                <a:gd name="connsiteX4" fmla="*/ 391072 w 393259"/>
                <a:gd name="connsiteY4" fmla="*/ 596086 h 596086"/>
                <a:gd name="connsiteX5" fmla="*/ 375209 w 393259"/>
                <a:gd name="connsiteY5" fmla="*/ 587172 h 596086"/>
                <a:gd name="connsiteX6" fmla="*/ 30874 w 393259"/>
                <a:gd name="connsiteY6" fmla="*/ 223014 h 596086"/>
                <a:gd name="connsiteX7" fmla="*/ 0 w 393259"/>
                <a:gd name="connsiteY7" fmla="*/ 109006 h 596086"/>
                <a:gd name="connsiteX8" fmla="*/ 38623 w 393259"/>
                <a:gd name="connsiteY8" fmla="*/ 77139 h 596086"/>
                <a:gd name="connsiteX9" fmla="*/ 144984 w 393259"/>
                <a:gd name="connsiteY9" fmla="*/ 19408 h 596086"/>
                <a:gd name="connsiteX10" fmla="*/ 207505 w 393259"/>
                <a:gd name="connsiteY10" fmla="*/ 0 h 59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3259" h="596086">
                  <a:moveTo>
                    <a:pt x="207505" y="0"/>
                  </a:moveTo>
                  <a:lnTo>
                    <a:pt x="194542" y="114122"/>
                  </a:lnTo>
                  <a:cubicBezTo>
                    <a:pt x="191497" y="283844"/>
                    <a:pt x="253198" y="452404"/>
                    <a:pt x="380369" y="579574"/>
                  </a:cubicBezTo>
                  <a:lnTo>
                    <a:pt x="393259" y="595472"/>
                  </a:lnTo>
                  <a:lnTo>
                    <a:pt x="391072" y="596086"/>
                  </a:lnTo>
                  <a:lnTo>
                    <a:pt x="375209" y="587172"/>
                  </a:lnTo>
                  <a:cubicBezTo>
                    <a:pt x="210113" y="515843"/>
                    <a:pt x="90615" y="381904"/>
                    <a:pt x="30874" y="223014"/>
                  </a:cubicBezTo>
                  <a:lnTo>
                    <a:pt x="0" y="109006"/>
                  </a:lnTo>
                  <a:lnTo>
                    <a:pt x="38623" y="77139"/>
                  </a:lnTo>
                  <a:cubicBezTo>
                    <a:pt x="71934" y="54634"/>
                    <a:pt x="107528" y="35251"/>
                    <a:pt x="144984" y="19408"/>
                  </a:cubicBezTo>
                  <a:lnTo>
                    <a:pt x="207505" y="0"/>
                  </a:lnTo>
                  <a:close/>
                </a:path>
              </a:pathLst>
            </a:cu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ED5FE912-96F7-6D3C-3166-0BDDF0276982}"/>
                </a:ext>
              </a:extLst>
            </p:cNvPr>
            <p:cNvSpPr/>
            <p:nvPr/>
          </p:nvSpPr>
          <p:spPr bwMode="auto">
            <a:xfrm>
              <a:off x="4953457" y="1338312"/>
              <a:ext cx="1214728" cy="812259"/>
            </a:xfrm>
            <a:custGeom>
              <a:avLst/>
              <a:gdLst>
                <a:gd name="connsiteX0" fmla="*/ 476132 w 586036"/>
                <a:gd name="connsiteY0" fmla="*/ 0 h 391868"/>
                <a:gd name="connsiteX1" fmla="*/ 511959 w 586036"/>
                <a:gd name="connsiteY1" fmla="*/ 43423 h 391868"/>
                <a:gd name="connsiteX2" fmla="*/ 569690 w 586036"/>
                <a:gd name="connsiteY2" fmla="*/ 149784 h 391868"/>
                <a:gd name="connsiteX3" fmla="*/ 586036 w 586036"/>
                <a:gd name="connsiteY3" fmla="*/ 202442 h 391868"/>
                <a:gd name="connsiteX4" fmla="*/ 484456 w 586036"/>
                <a:gd name="connsiteY4" fmla="*/ 190903 h 391868"/>
                <a:gd name="connsiteX5" fmla="*/ 19003 w 586036"/>
                <a:gd name="connsiteY5" fmla="*/ 376730 h 391868"/>
                <a:gd name="connsiteX6" fmla="*/ 508 w 586036"/>
                <a:gd name="connsiteY6" fmla="*/ 391726 h 391868"/>
                <a:gd name="connsiteX7" fmla="*/ 0 w 586036"/>
                <a:gd name="connsiteY7" fmla="*/ 391868 h 391868"/>
                <a:gd name="connsiteX8" fmla="*/ 11406 w 586036"/>
                <a:gd name="connsiteY8" fmla="*/ 371570 h 391868"/>
                <a:gd name="connsiteX9" fmla="*/ 375564 w 586036"/>
                <a:gd name="connsiteY9" fmla="*/ 27235 h 391868"/>
                <a:gd name="connsiteX10" fmla="*/ 476132 w 586036"/>
                <a:gd name="connsiteY10" fmla="*/ 0 h 39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6036" h="391868">
                  <a:moveTo>
                    <a:pt x="476132" y="0"/>
                  </a:moveTo>
                  <a:lnTo>
                    <a:pt x="511959" y="43423"/>
                  </a:lnTo>
                  <a:cubicBezTo>
                    <a:pt x="534464" y="76734"/>
                    <a:pt x="553847" y="112328"/>
                    <a:pt x="569690" y="149784"/>
                  </a:cubicBezTo>
                  <a:lnTo>
                    <a:pt x="586036" y="202442"/>
                  </a:lnTo>
                  <a:lnTo>
                    <a:pt x="484456" y="190903"/>
                  </a:lnTo>
                  <a:cubicBezTo>
                    <a:pt x="314734" y="187858"/>
                    <a:pt x="146173" y="249560"/>
                    <a:pt x="19003" y="376730"/>
                  </a:cubicBezTo>
                  <a:lnTo>
                    <a:pt x="508" y="391726"/>
                  </a:lnTo>
                  <a:lnTo>
                    <a:pt x="0" y="391868"/>
                  </a:lnTo>
                  <a:lnTo>
                    <a:pt x="11406" y="371570"/>
                  </a:lnTo>
                  <a:cubicBezTo>
                    <a:pt x="82735" y="206474"/>
                    <a:pt x="216674" y="86976"/>
                    <a:pt x="375564" y="27235"/>
                  </a:cubicBezTo>
                  <a:lnTo>
                    <a:pt x="476132" y="0"/>
                  </a:lnTo>
                  <a:close/>
                </a:path>
              </a:pathLst>
            </a:cu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4D9D33DE-46CD-FE4C-03F0-6BB3F4F7D619}"/>
                </a:ext>
              </a:extLst>
            </p:cNvPr>
            <p:cNvSpPr/>
            <p:nvPr/>
          </p:nvSpPr>
          <p:spPr bwMode="auto">
            <a:xfrm>
              <a:off x="3664713" y="1549879"/>
              <a:ext cx="1264285" cy="678819"/>
            </a:xfrm>
            <a:custGeom>
              <a:avLst/>
              <a:gdLst>
                <a:gd name="connsiteX0" fmla="*/ 63440 w 609944"/>
                <a:gd name="connsiteY0" fmla="*/ 0 h 327491"/>
                <a:gd name="connsiteX1" fmla="*/ 138454 w 609944"/>
                <a:gd name="connsiteY1" fmla="*/ 94239 h 327491"/>
                <a:gd name="connsiteX2" fmla="*/ 598978 w 609944"/>
                <a:gd name="connsiteY2" fmla="*/ 291964 h 327491"/>
                <a:gd name="connsiteX3" fmla="*/ 609944 w 609944"/>
                <a:gd name="connsiteY3" fmla="*/ 293110 h 327491"/>
                <a:gd name="connsiteX4" fmla="*/ 519124 w 609944"/>
                <a:gd name="connsiteY4" fmla="*/ 318584 h 327491"/>
                <a:gd name="connsiteX5" fmla="*/ 34452 w 609944"/>
                <a:gd name="connsiteY5" fmla="*/ 205374 h 327491"/>
                <a:gd name="connsiteX6" fmla="*/ 0 w 609944"/>
                <a:gd name="connsiteY6" fmla="*/ 175712 h 327491"/>
                <a:gd name="connsiteX7" fmla="*/ 1055 w 609944"/>
                <a:gd name="connsiteY7" fmla="*/ 165251 h 327491"/>
                <a:gd name="connsiteX8" fmla="*/ 37540 w 609944"/>
                <a:gd name="connsiteY8" fmla="*/ 47716 h 327491"/>
                <a:gd name="connsiteX9" fmla="*/ 63440 w 609944"/>
                <a:gd name="connsiteY9" fmla="*/ 0 h 32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944" h="327491">
                  <a:moveTo>
                    <a:pt x="63440" y="0"/>
                  </a:moveTo>
                  <a:lnTo>
                    <a:pt x="138454" y="94239"/>
                  </a:lnTo>
                  <a:cubicBezTo>
                    <a:pt x="256312" y="216404"/>
                    <a:pt x="419132" y="291964"/>
                    <a:pt x="598978" y="291964"/>
                  </a:cubicBezTo>
                  <a:lnTo>
                    <a:pt x="609944" y="293110"/>
                  </a:lnTo>
                  <a:lnTo>
                    <a:pt x="519124" y="318584"/>
                  </a:lnTo>
                  <a:cubicBezTo>
                    <a:pt x="348222" y="347669"/>
                    <a:pt x="174450" y="304393"/>
                    <a:pt x="34452" y="205374"/>
                  </a:cubicBezTo>
                  <a:lnTo>
                    <a:pt x="0" y="175712"/>
                  </a:lnTo>
                  <a:lnTo>
                    <a:pt x="1055" y="165251"/>
                  </a:lnTo>
                  <a:cubicBezTo>
                    <a:pt x="9396" y="124490"/>
                    <a:pt x="21698" y="85172"/>
                    <a:pt x="37540" y="47716"/>
                  </a:cubicBezTo>
                  <a:lnTo>
                    <a:pt x="63440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6B3F29F3-18AB-F0FC-FCD7-A5DC52A6B3DE}"/>
                </a:ext>
              </a:extLst>
            </p:cNvPr>
            <p:cNvSpPr/>
            <p:nvPr/>
          </p:nvSpPr>
          <p:spPr bwMode="auto">
            <a:xfrm>
              <a:off x="4951639" y="2044017"/>
              <a:ext cx="1272974" cy="772408"/>
            </a:xfrm>
            <a:custGeom>
              <a:avLst/>
              <a:gdLst>
                <a:gd name="connsiteX0" fmla="*/ 280532 w 614136"/>
                <a:gd name="connsiteY0" fmla="*/ 403 h 372642"/>
                <a:gd name="connsiteX1" fmla="*/ 526304 w 614136"/>
                <a:gd name="connsiteY1" fmla="*/ 58566 h 372642"/>
                <a:gd name="connsiteX2" fmla="*/ 614136 w 614136"/>
                <a:gd name="connsiteY2" fmla="*/ 108964 h 372642"/>
                <a:gd name="connsiteX3" fmla="*/ 607052 w 614136"/>
                <a:gd name="connsiteY3" fmla="*/ 179241 h 372642"/>
                <a:gd name="connsiteX4" fmla="*/ 570567 w 614136"/>
                <a:gd name="connsiteY4" fmla="*/ 296776 h 372642"/>
                <a:gd name="connsiteX5" fmla="*/ 529388 w 614136"/>
                <a:gd name="connsiteY5" fmla="*/ 372642 h 372642"/>
                <a:gd name="connsiteX6" fmla="*/ 518162 w 614136"/>
                <a:gd name="connsiteY6" fmla="*/ 351204 h 372642"/>
                <a:gd name="connsiteX7" fmla="*/ 109367 w 614136"/>
                <a:gd name="connsiteY7" fmla="*/ 67285 h 372642"/>
                <a:gd name="connsiteX8" fmla="*/ 1792 w 614136"/>
                <a:gd name="connsiteY8" fmla="*/ 56045 h 372642"/>
                <a:gd name="connsiteX9" fmla="*/ 911 w 614136"/>
                <a:gd name="connsiteY9" fmla="*/ 55550 h 372642"/>
                <a:gd name="connsiteX10" fmla="*/ 273 w 614136"/>
                <a:gd name="connsiteY10" fmla="*/ 54763 h 372642"/>
                <a:gd name="connsiteX11" fmla="*/ 0 w 614136"/>
                <a:gd name="connsiteY11" fmla="*/ 53787 h 372642"/>
                <a:gd name="connsiteX12" fmla="*/ 105 w 614136"/>
                <a:gd name="connsiteY12" fmla="*/ 52781 h 372642"/>
                <a:gd name="connsiteX13" fmla="*/ 600 w 614136"/>
                <a:gd name="connsiteY13" fmla="*/ 51900 h 372642"/>
                <a:gd name="connsiteX14" fmla="*/ 1385 w 614136"/>
                <a:gd name="connsiteY14" fmla="*/ 51264 h 372642"/>
                <a:gd name="connsiteX15" fmla="*/ 25324 w 614136"/>
                <a:gd name="connsiteY15" fmla="*/ 44549 h 372642"/>
                <a:gd name="connsiteX16" fmla="*/ 280532 w 614136"/>
                <a:gd name="connsiteY16" fmla="*/ 403 h 37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4136" h="372642">
                  <a:moveTo>
                    <a:pt x="280532" y="403"/>
                  </a:moveTo>
                  <a:cubicBezTo>
                    <a:pt x="365556" y="3431"/>
                    <a:pt x="449006" y="23512"/>
                    <a:pt x="526304" y="58566"/>
                  </a:cubicBezTo>
                  <a:lnTo>
                    <a:pt x="614136" y="108964"/>
                  </a:lnTo>
                  <a:lnTo>
                    <a:pt x="607052" y="179241"/>
                  </a:lnTo>
                  <a:cubicBezTo>
                    <a:pt x="598711" y="220002"/>
                    <a:pt x="586409" y="259320"/>
                    <a:pt x="570567" y="296776"/>
                  </a:cubicBezTo>
                  <a:lnTo>
                    <a:pt x="529388" y="372642"/>
                  </a:lnTo>
                  <a:lnTo>
                    <a:pt x="518162" y="351204"/>
                  </a:lnTo>
                  <a:cubicBezTo>
                    <a:pt x="424530" y="207547"/>
                    <a:pt x="278953" y="103256"/>
                    <a:pt x="109367" y="67285"/>
                  </a:cubicBezTo>
                  <a:lnTo>
                    <a:pt x="1792" y="56045"/>
                  </a:lnTo>
                  <a:lnTo>
                    <a:pt x="911" y="55550"/>
                  </a:lnTo>
                  <a:lnTo>
                    <a:pt x="273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0"/>
                  </a:lnTo>
                  <a:lnTo>
                    <a:pt x="1385" y="51264"/>
                  </a:lnTo>
                  <a:lnTo>
                    <a:pt x="25324" y="44549"/>
                  </a:lnTo>
                  <a:cubicBezTo>
                    <a:pt x="108913" y="11397"/>
                    <a:pt x="195509" y="-2626"/>
                    <a:pt x="280532" y="403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49EF9802-1331-DA86-E986-A4F1DB8046DE}"/>
                </a:ext>
              </a:extLst>
            </p:cNvPr>
            <p:cNvSpPr/>
            <p:nvPr/>
          </p:nvSpPr>
          <p:spPr bwMode="auto">
            <a:xfrm>
              <a:off x="3676617" y="2158978"/>
              <a:ext cx="1271842" cy="739121"/>
            </a:xfrm>
            <a:custGeom>
              <a:avLst/>
              <a:gdLst>
                <a:gd name="connsiteX0" fmla="*/ 611332 w 613590"/>
                <a:gd name="connsiteY0" fmla="*/ 0 h 356583"/>
                <a:gd name="connsiteX1" fmla="*/ 613590 w 613590"/>
                <a:gd name="connsiteY1" fmla="*/ 236 h 356583"/>
                <a:gd name="connsiteX2" fmla="*/ 562759 w 613590"/>
                <a:gd name="connsiteY2" fmla="*/ 90699 h 356583"/>
                <a:gd name="connsiteX3" fmla="*/ 139993 w 613590"/>
                <a:gd name="connsiteY3" fmla="*/ 353362 h 356583"/>
                <a:gd name="connsiteX4" fmla="*/ 96877 w 613590"/>
                <a:gd name="connsiteY4" fmla="*/ 356583 h 356583"/>
                <a:gd name="connsiteX5" fmla="*/ 89528 w 613590"/>
                <a:gd name="connsiteY5" fmla="*/ 347676 h 356583"/>
                <a:gd name="connsiteX6" fmla="*/ 31797 w 613590"/>
                <a:gd name="connsiteY6" fmla="*/ 241315 h 356583"/>
                <a:gd name="connsiteX7" fmla="*/ 0 w 613590"/>
                <a:gd name="connsiteY7" fmla="*/ 138881 h 356583"/>
                <a:gd name="connsiteX8" fmla="*/ 42672 w 613590"/>
                <a:gd name="connsiteY8" fmla="*/ 152222 h 356583"/>
                <a:gd name="connsiteX9" fmla="*/ 532494 w 613590"/>
                <a:gd name="connsiteY9" fmla="*/ 63921 h 356583"/>
                <a:gd name="connsiteX10" fmla="*/ 611332 w 613590"/>
                <a:gd name="connsiteY10" fmla="*/ 0 h 356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3590" h="356583">
                  <a:moveTo>
                    <a:pt x="611332" y="0"/>
                  </a:moveTo>
                  <a:lnTo>
                    <a:pt x="613590" y="236"/>
                  </a:lnTo>
                  <a:lnTo>
                    <a:pt x="562759" y="90699"/>
                  </a:lnTo>
                  <a:cubicBezTo>
                    <a:pt x="462479" y="232111"/>
                    <a:pt x="309003" y="324386"/>
                    <a:pt x="139993" y="353362"/>
                  </a:cubicBezTo>
                  <a:lnTo>
                    <a:pt x="96877" y="356583"/>
                  </a:lnTo>
                  <a:lnTo>
                    <a:pt x="89528" y="347676"/>
                  </a:lnTo>
                  <a:cubicBezTo>
                    <a:pt x="67023" y="314365"/>
                    <a:pt x="47640" y="278771"/>
                    <a:pt x="31797" y="241315"/>
                  </a:cubicBezTo>
                  <a:lnTo>
                    <a:pt x="0" y="138881"/>
                  </a:lnTo>
                  <a:lnTo>
                    <a:pt x="42672" y="152222"/>
                  </a:lnTo>
                  <a:cubicBezTo>
                    <a:pt x="210460" y="187595"/>
                    <a:pt x="387144" y="158402"/>
                    <a:pt x="532494" y="63921"/>
                  </a:cubicBezTo>
                  <a:lnTo>
                    <a:pt x="611332" y="0"/>
                  </a:lnTo>
                  <a:close/>
                </a:path>
              </a:pathLst>
            </a:cu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ED1C41CE-22C8-0E65-7033-44FAAFEE51FD}"/>
                </a:ext>
              </a:extLst>
            </p:cNvPr>
            <p:cNvSpPr/>
            <p:nvPr/>
          </p:nvSpPr>
          <p:spPr bwMode="auto">
            <a:xfrm>
              <a:off x="4269215" y="2159751"/>
              <a:ext cx="761416" cy="1271117"/>
            </a:xfrm>
            <a:custGeom>
              <a:avLst/>
              <a:gdLst>
                <a:gd name="connsiteX0" fmla="*/ 329017 w 367339"/>
                <a:gd name="connsiteY0" fmla="*/ 0 h 613240"/>
                <a:gd name="connsiteX1" fmla="*/ 329829 w 367339"/>
                <a:gd name="connsiteY1" fmla="*/ 85 h 613240"/>
                <a:gd name="connsiteX2" fmla="*/ 358431 w 367339"/>
                <a:gd name="connsiteY2" fmla="*/ 102056 h 613240"/>
                <a:gd name="connsiteX3" fmla="*/ 245220 w 367339"/>
                <a:gd name="connsiteY3" fmla="*/ 586728 h 613240"/>
                <a:gd name="connsiteX4" fmla="*/ 222394 w 367339"/>
                <a:gd name="connsiteY4" fmla="*/ 613240 h 613240"/>
                <a:gd name="connsiteX5" fmla="*/ 196659 w 367339"/>
                <a:gd name="connsiteY5" fmla="*/ 610646 h 613240"/>
                <a:gd name="connsiteX6" fmla="*/ 79124 w 367339"/>
                <a:gd name="connsiteY6" fmla="*/ 574161 h 613240"/>
                <a:gd name="connsiteX7" fmla="*/ 0 w 367339"/>
                <a:gd name="connsiteY7" fmla="*/ 531214 h 613240"/>
                <a:gd name="connsiteX8" fmla="*/ 34176 w 367339"/>
                <a:gd name="connsiteY8" fmla="*/ 513318 h 613240"/>
                <a:gd name="connsiteX9" fmla="*/ 318095 w 367339"/>
                <a:gd name="connsiteY9" fmla="*/ 104522 h 613240"/>
                <a:gd name="connsiteX10" fmla="*/ 329017 w 367339"/>
                <a:gd name="connsiteY10" fmla="*/ 0 h 61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7339" h="613240">
                  <a:moveTo>
                    <a:pt x="329017" y="0"/>
                  </a:moveTo>
                  <a:lnTo>
                    <a:pt x="329829" y="85"/>
                  </a:lnTo>
                  <a:lnTo>
                    <a:pt x="358431" y="102056"/>
                  </a:lnTo>
                  <a:cubicBezTo>
                    <a:pt x="387515" y="272959"/>
                    <a:pt x="344239" y="446731"/>
                    <a:pt x="245220" y="586728"/>
                  </a:cubicBezTo>
                  <a:lnTo>
                    <a:pt x="222394" y="613240"/>
                  </a:lnTo>
                  <a:lnTo>
                    <a:pt x="196659" y="610646"/>
                  </a:lnTo>
                  <a:cubicBezTo>
                    <a:pt x="155898" y="602305"/>
                    <a:pt x="116580" y="590003"/>
                    <a:pt x="79124" y="574161"/>
                  </a:cubicBezTo>
                  <a:lnTo>
                    <a:pt x="0" y="531214"/>
                  </a:lnTo>
                  <a:lnTo>
                    <a:pt x="34176" y="513318"/>
                  </a:lnTo>
                  <a:cubicBezTo>
                    <a:pt x="177833" y="419686"/>
                    <a:pt x="282124" y="274109"/>
                    <a:pt x="318095" y="104522"/>
                  </a:cubicBezTo>
                  <a:lnTo>
                    <a:pt x="329017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0FAE8055-2EF3-3573-5334-3060DA1A2C44}"/>
                </a:ext>
              </a:extLst>
            </p:cNvPr>
            <p:cNvSpPr/>
            <p:nvPr/>
          </p:nvSpPr>
          <p:spPr bwMode="auto">
            <a:xfrm>
              <a:off x="4954267" y="2160073"/>
              <a:ext cx="743360" cy="1247578"/>
            </a:xfrm>
            <a:custGeom>
              <a:avLst/>
              <a:gdLst>
                <a:gd name="connsiteX0" fmla="*/ 0 w 358628"/>
                <a:gd name="connsiteY0" fmla="*/ 0 h 601884"/>
                <a:gd name="connsiteX1" fmla="*/ 524 w 358628"/>
                <a:gd name="connsiteY1" fmla="*/ 55 h 601884"/>
                <a:gd name="connsiteX2" fmla="*/ 93901 w 358628"/>
                <a:gd name="connsiteY2" fmla="*/ 52523 h 601884"/>
                <a:gd name="connsiteX3" fmla="*/ 356564 w 358628"/>
                <a:gd name="connsiteY3" fmla="*/ 475290 h 601884"/>
                <a:gd name="connsiteX4" fmla="*/ 358628 w 358628"/>
                <a:gd name="connsiteY4" fmla="*/ 502919 h 601884"/>
                <a:gd name="connsiteX5" fmla="*/ 342440 w 358628"/>
                <a:gd name="connsiteY5" fmla="*/ 516275 h 601884"/>
                <a:gd name="connsiteX6" fmla="*/ 236079 w 358628"/>
                <a:gd name="connsiteY6" fmla="*/ 574006 h 601884"/>
                <a:gd name="connsiteX7" fmla="*/ 146272 w 358628"/>
                <a:gd name="connsiteY7" fmla="*/ 601884 h 601884"/>
                <a:gd name="connsiteX8" fmla="*/ 155424 w 358628"/>
                <a:gd name="connsiteY8" fmla="*/ 572611 h 601884"/>
                <a:gd name="connsiteX9" fmla="*/ 67123 w 358628"/>
                <a:gd name="connsiteY9" fmla="*/ 82788 h 601884"/>
                <a:gd name="connsiteX10" fmla="*/ 0 w 358628"/>
                <a:gd name="connsiteY10" fmla="*/ 0 h 60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8628" h="601884">
                  <a:moveTo>
                    <a:pt x="0" y="0"/>
                  </a:moveTo>
                  <a:lnTo>
                    <a:pt x="524" y="55"/>
                  </a:lnTo>
                  <a:lnTo>
                    <a:pt x="93901" y="52523"/>
                  </a:lnTo>
                  <a:cubicBezTo>
                    <a:pt x="235313" y="152804"/>
                    <a:pt x="327588" y="306279"/>
                    <a:pt x="356564" y="475290"/>
                  </a:cubicBezTo>
                  <a:lnTo>
                    <a:pt x="358628" y="502919"/>
                  </a:lnTo>
                  <a:lnTo>
                    <a:pt x="342440" y="516275"/>
                  </a:lnTo>
                  <a:cubicBezTo>
                    <a:pt x="309129" y="538780"/>
                    <a:pt x="273535" y="558163"/>
                    <a:pt x="236079" y="574006"/>
                  </a:cubicBezTo>
                  <a:lnTo>
                    <a:pt x="146272" y="601884"/>
                  </a:lnTo>
                  <a:lnTo>
                    <a:pt x="155424" y="572611"/>
                  </a:lnTo>
                  <a:cubicBezTo>
                    <a:pt x="190797" y="404823"/>
                    <a:pt x="161604" y="228139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7BF3D8C0-833D-FA2D-D91A-1A7686B9CE99}"/>
              </a:ext>
            </a:extLst>
          </p:cNvPr>
          <p:cNvGrpSpPr/>
          <p:nvPr/>
        </p:nvGrpSpPr>
        <p:grpSpPr>
          <a:xfrm>
            <a:off x="6638709" y="856094"/>
            <a:ext cx="2595765" cy="2595765"/>
            <a:chOff x="3640532" y="856094"/>
            <a:chExt cx="2595765" cy="2595765"/>
          </a:xfrm>
          <a:solidFill>
            <a:srgbClr val="FFC000"/>
          </a:solidFill>
        </p:grpSpPr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B6A77852-DAE8-6652-531B-6A0F0B55A99F}"/>
                </a:ext>
              </a:extLst>
            </p:cNvPr>
            <p:cNvSpPr/>
            <p:nvPr/>
          </p:nvSpPr>
          <p:spPr bwMode="auto">
            <a:xfrm>
              <a:off x="4535722" y="856094"/>
              <a:ext cx="545786" cy="1296052"/>
            </a:xfrm>
            <a:custGeom>
              <a:avLst/>
              <a:gdLst>
                <a:gd name="connsiteX0" fmla="*/ 194276 w 263310"/>
                <a:gd name="connsiteY0" fmla="*/ 0 h 625270"/>
                <a:gd name="connsiteX1" fmla="*/ 263310 w 263310"/>
                <a:gd name="connsiteY1" fmla="*/ 6959 h 625270"/>
                <a:gd name="connsiteX2" fmla="*/ 208231 w 263310"/>
                <a:gd name="connsiteY2" fmla="*/ 102949 h 625270"/>
                <a:gd name="connsiteX3" fmla="*/ 194215 w 263310"/>
                <a:gd name="connsiteY3" fmla="*/ 603929 h 625270"/>
                <a:gd name="connsiteX4" fmla="*/ 200100 w 263310"/>
                <a:gd name="connsiteY4" fmla="*/ 624912 h 625270"/>
                <a:gd name="connsiteX5" fmla="*/ 198824 w 263310"/>
                <a:gd name="connsiteY5" fmla="*/ 625270 h 625270"/>
                <a:gd name="connsiteX6" fmla="*/ 185934 w 263310"/>
                <a:gd name="connsiteY6" fmla="*/ 609372 h 625270"/>
                <a:gd name="connsiteX7" fmla="*/ 107 w 263310"/>
                <a:gd name="connsiteY7" fmla="*/ 143920 h 625270"/>
                <a:gd name="connsiteX8" fmla="*/ 13070 w 263310"/>
                <a:gd name="connsiteY8" fmla="*/ 29798 h 625270"/>
                <a:gd name="connsiteX9" fmla="*/ 68084 w 263310"/>
                <a:gd name="connsiteY9" fmla="*/ 12721 h 625270"/>
                <a:gd name="connsiteX10" fmla="*/ 194276 w 263310"/>
                <a:gd name="connsiteY10" fmla="*/ 0 h 62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310" h="625270">
                  <a:moveTo>
                    <a:pt x="194276" y="0"/>
                  </a:moveTo>
                  <a:lnTo>
                    <a:pt x="263310" y="6959"/>
                  </a:lnTo>
                  <a:lnTo>
                    <a:pt x="208231" y="102949"/>
                  </a:lnTo>
                  <a:cubicBezTo>
                    <a:pt x="138123" y="257544"/>
                    <a:pt x="127911" y="436752"/>
                    <a:pt x="194215" y="603929"/>
                  </a:cubicBezTo>
                  <a:lnTo>
                    <a:pt x="200100" y="624912"/>
                  </a:lnTo>
                  <a:lnTo>
                    <a:pt x="198824" y="625270"/>
                  </a:lnTo>
                  <a:lnTo>
                    <a:pt x="185934" y="609372"/>
                  </a:lnTo>
                  <a:cubicBezTo>
                    <a:pt x="58763" y="482202"/>
                    <a:pt x="-2938" y="313642"/>
                    <a:pt x="107" y="143920"/>
                  </a:cubicBezTo>
                  <a:lnTo>
                    <a:pt x="13070" y="29798"/>
                  </a:lnTo>
                  <a:lnTo>
                    <a:pt x="68084" y="12721"/>
                  </a:lnTo>
                  <a:cubicBezTo>
                    <a:pt x="108845" y="4380"/>
                    <a:pt x="151049" y="0"/>
                    <a:pt x="194276" y="0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18ED3FAD-67F0-9D6B-C6C2-229AF1BB8E60}"/>
                </a:ext>
              </a:extLst>
            </p:cNvPr>
            <p:cNvSpPr/>
            <p:nvPr/>
          </p:nvSpPr>
          <p:spPr bwMode="auto">
            <a:xfrm>
              <a:off x="4952114" y="1011022"/>
              <a:ext cx="988264" cy="1139926"/>
            </a:xfrm>
            <a:custGeom>
              <a:avLst/>
              <a:gdLst>
                <a:gd name="connsiteX0" fmla="*/ 284168 w 476780"/>
                <a:gd name="connsiteY0" fmla="*/ 0 h 549948"/>
                <a:gd name="connsiteX1" fmla="*/ 343479 w 476780"/>
                <a:gd name="connsiteY1" fmla="*/ 32193 h 549948"/>
                <a:gd name="connsiteX2" fmla="*/ 436148 w 476780"/>
                <a:gd name="connsiteY2" fmla="*/ 108652 h 549948"/>
                <a:gd name="connsiteX3" fmla="*/ 476780 w 476780"/>
                <a:gd name="connsiteY3" fmla="*/ 157898 h 549948"/>
                <a:gd name="connsiteX4" fmla="*/ 376212 w 476780"/>
                <a:gd name="connsiteY4" fmla="*/ 185133 h 549948"/>
                <a:gd name="connsiteX5" fmla="*/ 12054 w 476780"/>
                <a:gd name="connsiteY5" fmla="*/ 529468 h 549948"/>
                <a:gd name="connsiteX6" fmla="*/ 648 w 476780"/>
                <a:gd name="connsiteY6" fmla="*/ 549766 h 549948"/>
                <a:gd name="connsiteX7" fmla="*/ 0 w 476780"/>
                <a:gd name="connsiteY7" fmla="*/ 549948 h 549948"/>
                <a:gd name="connsiteX8" fmla="*/ 2350 w 476780"/>
                <a:gd name="connsiteY8" fmla="*/ 527462 h 549948"/>
                <a:gd name="connsiteX9" fmla="*/ 200075 w 476780"/>
                <a:gd name="connsiteY9" fmla="*/ 66938 h 549948"/>
                <a:gd name="connsiteX10" fmla="*/ 284168 w 476780"/>
                <a:gd name="connsiteY10" fmla="*/ 0 h 54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6780" h="549948">
                  <a:moveTo>
                    <a:pt x="284168" y="0"/>
                  </a:moveTo>
                  <a:lnTo>
                    <a:pt x="343479" y="32193"/>
                  </a:lnTo>
                  <a:cubicBezTo>
                    <a:pt x="376791" y="54698"/>
                    <a:pt x="407820" y="80324"/>
                    <a:pt x="436148" y="108652"/>
                  </a:cubicBezTo>
                  <a:lnTo>
                    <a:pt x="476780" y="157898"/>
                  </a:lnTo>
                  <a:lnTo>
                    <a:pt x="376212" y="185133"/>
                  </a:lnTo>
                  <a:cubicBezTo>
                    <a:pt x="217322" y="244874"/>
                    <a:pt x="83383" y="364372"/>
                    <a:pt x="12054" y="529468"/>
                  </a:cubicBezTo>
                  <a:lnTo>
                    <a:pt x="648" y="549766"/>
                  </a:lnTo>
                  <a:lnTo>
                    <a:pt x="0" y="549948"/>
                  </a:lnTo>
                  <a:lnTo>
                    <a:pt x="2350" y="527462"/>
                  </a:lnTo>
                  <a:cubicBezTo>
                    <a:pt x="2350" y="347616"/>
                    <a:pt x="77910" y="184796"/>
                    <a:pt x="200075" y="66938"/>
                  </a:cubicBezTo>
                  <a:lnTo>
                    <a:pt x="284168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4CA7A487-4774-00B5-EE9D-B0222A15D9F7}"/>
                </a:ext>
              </a:extLst>
            </p:cNvPr>
            <p:cNvSpPr/>
            <p:nvPr/>
          </p:nvSpPr>
          <p:spPr bwMode="auto">
            <a:xfrm>
              <a:off x="3796211" y="1143805"/>
              <a:ext cx="1147098" cy="1013627"/>
            </a:xfrm>
            <a:custGeom>
              <a:avLst/>
              <a:gdLst>
                <a:gd name="connsiteX0" fmla="*/ 162336 w 553408"/>
                <a:gd name="connsiteY0" fmla="*/ 0 h 489016"/>
                <a:gd name="connsiteX1" fmla="*/ 193210 w 553408"/>
                <a:gd name="connsiteY1" fmla="*/ 114008 h 489016"/>
                <a:gd name="connsiteX2" fmla="*/ 537545 w 553408"/>
                <a:gd name="connsiteY2" fmla="*/ 478166 h 489016"/>
                <a:gd name="connsiteX3" fmla="*/ 553408 w 553408"/>
                <a:gd name="connsiteY3" fmla="*/ 487080 h 489016"/>
                <a:gd name="connsiteX4" fmla="*/ 546504 w 553408"/>
                <a:gd name="connsiteY4" fmla="*/ 489016 h 489016"/>
                <a:gd name="connsiteX5" fmla="*/ 535538 w 553408"/>
                <a:gd name="connsiteY5" fmla="*/ 487870 h 489016"/>
                <a:gd name="connsiteX6" fmla="*/ 75014 w 553408"/>
                <a:gd name="connsiteY6" fmla="*/ 290145 h 489016"/>
                <a:gd name="connsiteX7" fmla="*/ 0 w 553408"/>
                <a:gd name="connsiteY7" fmla="*/ 195906 h 489016"/>
                <a:gd name="connsiteX8" fmla="*/ 31831 w 553408"/>
                <a:gd name="connsiteY8" fmla="*/ 137261 h 489016"/>
                <a:gd name="connsiteX9" fmla="*/ 108290 w 553408"/>
                <a:gd name="connsiteY9" fmla="*/ 44592 h 489016"/>
                <a:gd name="connsiteX10" fmla="*/ 162336 w 553408"/>
                <a:gd name="connsiteY10" fmla="*/ 0 h 48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408" h="489016">
                  <a:moveTo>
                    <a:pt x="162336" y="0"/>
                  </a:moveTo>
                  <a:lnTo>
                    <a:pt x="193210" y="114008"/>
                  </a:lnTo>
                  <a:cubicBezTo>
                    <a:pt x="252951" y="272898"/>
                    <a:pt x="372449" y="406837"/>
                    <a:pt x="537545" y="478166"/>
                  </a:cubicBezTo>
                  <a:lnTo>
                    <a:pt x="553408" y="487080"/>
                  </a:lnTo>
                  <a:lnTo>
                    <a:pt x="546504" y="489016"/>
                  </a:lnTo>
                  <a:lnTo>
                    <a:pt x="535538" y="487870"/>
                  </a:lnTo>
                  <a:cubicBezTo>
                    <a:pt x="355692" y="487870"/>
                    <a:pt x="192872" y="412310"/>
                    <a:pt x="75014" y="290145"/>
                  </a:cubicBezTo>
                  <a:lnTo>
                    <a:pt x="0" y="195906"/>
                  </a:lnTo>
                  <a:lnTo>
                    <a:pt x="31831" y="137261"/>
                  </a:lnTo>
                  <a:cubicBezTo>
                    <a:pt x="54336" y="103949"/>
                    <a:pt x="79962" y="72920"/>
                    <a:pt x="108290" y="44592"/>
                  </a:cubicBezTo>
                  <a:lnTo>
                    <a:pt x="162336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9DC3EC33-294E-2B55-64A8-089581271913}"/>
                </a:ext>
              </a:extLst>
            </p:cNvPr>
            <p:cNvSpPr/>
            <p:nvPr/>
          </p:nvSpPr>
          <p:spPr bwMode="auto">
            <a:xfrm>
              <a:off x="4954510" y="1733791"/>
              <a:ext cx="1281787" cy="536087"/>
            </a:xfrm>
            <a:custGeom>
              <a:avLst/>
              <a:gdLst>
                <a:gd name="connsiteX0" fmla="*/ 483948 w 618388"/>
                <a:gd name="connsiteY0" fmla="*/ 108 h 258631"/>
                <a:gd name="connsiteX1" fmla="*/ 585528 w 618388"/>
                <a:gd name="connsiteY1" fmla="*/ 11647 h 258631"/>
                <a:gd name="connsiteX2" fmla="*/ 605667 w 618388"/>
                <a:gd name="connsiteY2" fmla="*/ 76524 h 258631"/>
                <a:gd name="connsiteX3" fmla="*/ 618388 w 618388"/>
                <a:gd name="connsiteY3" fmla="*/ 202716 h 258631"/>
                <a:gd name="connsiteX4" fmla="*/ 612751 w 618388"/>
                <a:gd name="connsiteY4" fmla="*/ 258631 h 258631"/>
                <a:gd name="connsiteX5" fmla="*/ 524919 w 618388"/>
                <a:gd name="connsiteY5" fmla="*/ 208233 h 258631"/>
                <a:gd name="connsiteX6" fmla="*/ 23939 w 618388"/>
                <a:gd name="connsiteY6" fmla="*/ 194216 h 258631"/>
                <a:gd name="connsiteX7" fmla="*/ 0 w 618388"/>
                <a:gd name="connsiteY7" fmla="*/ 200931 h 258631"/>
                <a:gd name="connsiteX8" fmla="*/ 18495 w 618388"/>
                <a:gd name="connsiteY8" fmla="*/ 185935 h 258631"/>
                <a:gd name="connsiteX9" fmla="*/ 483948 w 618388"/>
                <a:gd name="connsiteY9" fmla="*/ 108 h 25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8388" h="258631">
                  <a:moveTo>
                    <a:pt x="483948" y="108"/>
                  </a:moveTo>
                  <a:lnTo>
                    <a:pt x="585528" y="11647"/>
                  </a:lnTo>
                  <a:lnTo>
                    <a:pt x="605667" y="76524"/>
                  </a:lnTo>
                  <a:cubicBezTo>
                    <a:pt x="614008" y="117285"/>
                    <a:pt x="618388" y="159489"/>
                    <a:pt x="618388" y="202716"/>
                  </a:cubicBezTo>
                  <a:lnTo>
                    <a:pt x="612751" y="258631"/>
                  </a:lnTo>
                  <a:lnTo>
                    <a:pt x="524919" y="208233"/>
                  </a:lnTo>
                  <a:cubicBezTo>
                    <a:pt x="370324" y="138124"/>
                    <a:pt x="191116" y="127913"/>
                    <a:pt x="23939" y="194216"/>
                  </a:cubicBezTo>
                  <a:lnTo>
                    <a:pt x="0" y="200931"/>
                  </a:lnTo>
                  <a:lnTo>
                    <a:pt x="18495" y="185935"/>
                  </a:lnTo>
                  <a:cubicBezTo>
                    <a:pt x="145665" y="58765"/>
                    <a:pt x="314226" y="-2937"/>
                    <a:pt x="483948" y="108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D587653D-0C17-DC0E-3E38-6DE67D25AFB8}"/>
                </a:ext>
              </a:extLst>
            </p:cNvPr>
            <p:cNvSpPr/>
            <p:nvPr/>
          </p:nvSpPr>
          <p:spPr bwMode="auto">
            <a:xfrm>
              <a:off x="3640532" y="1914091"/>
              <a:ext cx="1303247" cy="590504"/>
            </a:xfrm>
            <a:custGeom>
              <a:avLst/>
              <a:gdLst>
                <a:gd name="connsiteX0" fmla="*/ 11666 w 628741"/>
                <a:gd name="connsiteY0" fmla="*/ 0 h 284884"/>
                <a:gd name="connsiteX1" fmla="*/ 46118 w 628741"/>
                <a:gd name="connsiteY1" fmla="*/ 29662 h 284884"/>
                <a:gd name="connsiteX2" fmla="*/ 530790 w 628741"/>
                <a:gd name="connsiteY2" fmla="*/ 142872 h 284884"/>
                <a:gd name="connsiteX3" fmla="*/ 621610 w 628741"/>
                <a:gd name="connsiteY3" fmla="*/ 117398 h 284884"/>
                <a:gd name="connsiteX4" fmla="*/ 628741 w 628741"/>
                <a:gd name="connsiteY4" fmla="*/ 118143 h 284884"/>
                <a:gd name="connsiteX5" fmla="*/ 549903 w 628741"/>
                <a:gd name="connsiteY5" fmla="*/ 182064 h 284884"/>
                <a:gd name="connsiteX6" fmla="*/ 60081 w 628741"/>
                <a:gd name="connsiteY6" fmla="*/ 270365 h 284884"/>
                <a:gd name="connsiteX7" fmla="*/ 17409 w 628741"/>
                <a:gd name="connsiteY7" fmla="*/ 257024 h 284884"/>
                <a:gd name="connsiteX8" fmla="*/ 12721 w 628741"/>
                <a:gd name="connsiteY8" fmla="*/ 241923 h 284884"/>
                <a:gd name="connsiteX9" fmla="*/ 0 w 628741"/>
                <a:gd name="connsiteY9" fmla="*/ 115731 h 284884"/>
                <a:gd name="connsiteX10" fmla="*/ 11666 w 628741"/>
                <a:gd name="connsiteY10" fmla="*/ 0 h 28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8741" h="284884">
                  <a:moveTo>
                    <a:pt x="11666" y="0"/>
                  </a:moveTo>
                  <a:lnTo>
                    <a:pt x="46118" y="29662"/>
                  </a:lnTo>
                  <a:cubicBezTo>
                    <a:pt x="186116" y="128681"/>
                    <a:pt x="359888" y="171957"/>
                    <a:pt x="530790" y="142872"/>
                  </a:cubicBezTo>
                  <a:lnTo>
                    <a:pt x="621610" y="117398"/>
                  </a:lnTo>
                  <a:lnTo>
                    <a:pt x="628741" y="118143"/>
                  </a:lnTo>
                  <a:lnTo>
                    <a:pt x="549903" y="182064"/>
                  </a:lnTo>
                  <a:cubicBezTo>
                    <a:pt x="404553" y="276545"/>
                    <a:pt x="227869" y="305738"/>
                    <a:pt x="60081" y="270365"/>
                  </a:cubicBezTo>
                  <a:lnTo>
                    <a:pt x="17409" y="257024"/>
                  </a:lnTo>
                  <a:lnTo>
                    <a:pt x="12721" y="241923"/>
                  </a:lnTo>
                  <a:cubicBezTo>
                    <a:pt x="4380" y="201162"/>
                    <a:pt x="0" y="158958"/>
                    <a:pt x="0" y="115731"/>
                  </a:cubicBezTo>
                  <a:lnTo>
                    <a:pt x="11666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0AAA6507-69EB-C459-3BAC-74E8113F6B9A}"/>
                </a:ext>
              </a:extLst>
            </p:cNvPr>
            <p:cNvSpPr/>
            <p:nvPr/>
          </p:nvSpPr>
          <p:spPr bwMode="auto">
            <a:xfrm>
              <a:off x="3877425" y="2159465"/>
              <a:ext cx="1073773" cy="1101380"/>
            </a:xfrm>
            <a:custGeom>
              <a:avLst/>
              <a:gdLst>
                <a:gd name="connsiteX0" fmla="*/ 516713 w 518033"/>
                <a:gd name="connsiteY0" fmla="*/ 0 h 531352"/>
                <a:gd name="connsiteX1" fmla="*/ 518033 w 518033"/>
                <a:gd name="connsiteY1" fmla="*/ 138 h 531352"/>
                <a:gd name="connsiteX2" fmla="*/ 507111 w 518033"/>
                <a:gd name="connsiteY2" fmla="*/ 104660 h 531352"/>
                <a:gd name="connsiteX3" fmla="*/ 223192 w 518033"/>
                <a:gd name="connsiteY3" fmla="*/ 513456 h 531352"/>
                <a:gd name="connsiteX4" fmla="*/ 189016 w 518033"/>
                <a:gd name="connsiteY4" fmla="*/ 531352 h 531352"/>
                <a:gd name="connsiteX5" fmla="*/ 161779 w 518033"/>
                <a:gd name="connsiteY5" fmla="*/ 516568 h 531352"/>
                <a:gd name="connsiteX6" fmla="*/ 69110 w 518033"/>
                <a:gd name="connsiteY6" fmla="*/ 440109 h 531352"/>
                <a:gd name="connsiteX7" fmla="*/ 0 w 518033"/>
                <a:gd name="connsiteY7" fmla="*/ 356347 h 531352"/>
                <a:gd name="connsiteX8" fmla="*/ 43116 w 518033"/>
                <a:gd name="connsiteY8" fmla="*/ 353126 h 531352"/>
                <a:gd name="connsiteX9" fmla="*/ 465882 w 518033"/>
                <a:gd name="connsiteY9" fmla="*/ 90463 h 531352"/>
                <a:gd name="connsiteX10" fmla="*/ 516713 w 518033"/>
                <a:gd name="connsiteY10" fmla="*/ 0 h 53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033" h="531352">
                  <a:moveTo>
                    <a:pt x="516713" y="0"/>
                  </a:moveTo>
                  <a:lnTo>
                    <a:pt x="518033" y="138"/>
                  </a:lnTo>
                  <a:lnTo>
                    <a:pt x="507111" y="104660"/>
                  </a:lnTo>
                  <a:cubicBezTo>
                    <a:pt x="471140" y="274247"/>
                    <a:pt x="366849" y="419824"/>
                    <a:pt x="223192" y="513456"/>
                  </a:cubicBezTo>
                  <a:lnTo>
                    <a:pt x="189016" y="531352"/>
                  </a:lnTo>
                  <a:lnTo>
                    <a:pt x="161779" y="516568"/>
                  </a:lnTo>
                  <a:cubicBezTo>
                    <a:pt x="128467" y="494063"/>
                    <a:pt x="97438" y="468437"/>
                    <a:pt x="69110" y="440109"/>
                  </a:cubicBezTo>
                  <a:lnTo>
                    <a:pt x="0" y="356347"/>
                  </a:lnTo>
                  <a:lnTo>
                    <a:pt x="43116" y="353126"/>
                  </a:lnTo>
                  <a:cubicBezTo>
                    <a:pt x="212126" y="324150"/>
                    <a:pt x="365602" y="231875"/>
                    <a:pt x="465882" y="90463"/>
                  </a:cubicBezTo>
                  <a:lnTo>
                    <a:pt x="516713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59BB0C32-FB6D-B65E-1ADD-F1FB36240778}"/>
                </a:ext>
              </a:extLst>
            </p:cNvPr>
            <p:cNvSpPr/>
            <p:nvPr/>
          </p:nvSpPr>
          <p:spPr bwMode="auto">
            <a:xfrm>
              <a:off x="4730190" y="2159927"/>
              <a:ext cx="576337" cy="1291932"/>
            </a:xfrm>
            <a:custGeom>
              <a:avLst/>
              <a:gdLst>
                <a:gd name="connsiteX0" fmla="*/ 107435 w 278049"/>
                <a:gd name="connsiteY0" fmla="*/ 0 h 623282"/>
                <a:gd name="connsiteX1" fmla="*/ 108105 w 278049"/>
                <a:gd name="connsiteY1" fmla="*/ 70 h 623282"/>
                <a:gd name="connsiteX2" fmla="*/ 175228 w 278049"/>
                <a:gd name="connsiteY2" fmla="*/ 82858 h 623282"/>
                <a:gd name="connsiteX3" fmla="*/ 263529 w 278049"/>
                <a:gd name="connsiteY3" fmla="*/ 572681 h 623282"/>
                <a:gd name="connsiteX4" fmla="*/ 254377 w 278049"/>
                <a:gd name="connsiteY4" fmla="*/ 601954 h 623282"/>
                <a:gd name="connsiteX5" fmla="*/ 226649 w 278049"/>
                <a:gd name="connsiteY5" fmla="*/ 610561 h 623282"/>
                <a:gd name="connsiteX6" fmla="*/ 100457 w 278049"/>
                <a:gd name="connsiteY6" fmla="*/ 623282 h 623282"/>
                <a:gd name="connsiteX7" fmla="*/ 0 w 278049"/>
                <a:gd name="connsiteY7" fmla="*/ 613155 h 623282"/>
                <a:gd name="connsiteX8" fmla="*/ 22826 w 278049"/>
                <a:gd name="connsiteY8" fmla="*/ 586643 h 623282"/>
                <a:gd name="connsiteX9" fmla="*/ 136037 w 278049"/>
                <a:gd name="connsiteY9" fmla="*/ 101971 h 623282"/>
                <a:gd name="connsiteX10" fmla="*/ 107435 w 278049"/>
                <a:gd name="connsiteY10" fmla="*/ 0 h 623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049" h="623282">
                  <a:moveTo>
                    <a:pt x="107435" y="0"/>
                  </a:moveTo>
                  <a:lnTo>
                    <a:pt x="108105" y="70"/>
                  </a:lnTo>
                  <a:lnTo>
                    <a:pt x="175228" y="82858"/>
                  </a:lnTo>
                  <a:cubicBezTo>
                    <a:pt x="269709" y="228209"/>
                    <a:pt x="298902" y="404893"/>
                    <a:pt x="263529" y="572681"/>
                  </a:cubicBezTo>
                  <a:lnTo>
                    <a:pt x="254377" y="601954"/>
                  </a:lnTo>
                  <a:lnTo>
                    <a:pt x="226649" y="610561"/>
                  </a:lnTo>
                  <a:cubicBezTo>
                    <a:pt x="185888" y="618902"/>
                    <a:pt x="143684" y="623282"/>
                    <a:pt x="100457" y="623282"/>
                  </a:cubicBezTo>
                  <a:lnTo>
                    <a:pt x="0" y="613155"/>
                  </a:lnTo>
                  <a:lnTo>
                    <a:pt x="22826" y="586643"/>
                  </a:lnTo>
                  <a:cubicBezTo>
                    <a:pt x="121845" y="446646"/>
                    <a:pt x="165121" y="272874"/>
                    <a:pt x="136037" y="101971"/>
                  </a:cubicBezTo>
                  <a:lnTo>
                    <a:pt x="107435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DC55154E-E855-18A6-56B3-165F8E8AE76C}"/>
                </a:ext>
              </a:extLst>
            </p:cNvPr>
            <p:cNvSpPr/>
            <p:nvPr/>
          </p:nvSpPr>
          <p:spPr bwMode="auto">
            <a:xfrm>
              <a:off x="4955353" y="2160187"/>
              <a:ext cx="1093595" cy="1042331"/>
            </a:xfrm>
            <a:custGeom>
              <a:avLst/>
              <a:gdLst>
                <a:gd name="connsiteX0" fmla="*/ 0 w 527596"/>
                <a:gd name="connsiteY0" fmla="*/ 0 h 502864"/>
                <a:gd name="connsiteX1" fmla="*/ 107575 w 527596"/>
                <a:gd name="connsiteY1" fmla="*/ 11240 h 502864"/>
                <a:gd name="connsiteX2" fmla="*/ 516370 w 527596"/>
                <a:gd name="connsiteY2" fmla="*/ 295159 h 502864"/>
                <a:gd name="connsiteX3" fmla="*/ 527596 w 527596"/>
                <a:gd name="connsiteY3" fmla="*/ 316597 h 502864"/>
                <a:gd name="connsiteX4" fmla="*/ 511044 w 527596"/>
                <a:gd name="connsiteY4" fmla="*/ 347092 h 502864"/>
                <a:gd name="connsiteX5" fmla="*/ 434585 w 527596"/>
                <a:gd name="connsiteY5" fmla="*/ 439761 h 502864"/>
                <a:gd name="connsiteX6" fmla="*/ 358104 w 527596"/>
                <a:gd name="connsiteY6" fmla="*/ 502864 h 502864"/>
                <a:gd name="connsiteX7" fmla="*/ 356040 w 527596"/>
                <a:gd name="connsiteY7" fmla="*/ 475235 h 502864"/>
                <a:gd name="connsiteX8" fmla="*/ 93377 w 527596"/>
                <a:gd name="connsiteY8" fmla="*/ 52468 h 502864"/>
                <a:gd name="connsiteX9" fmla="*/ 0 w 527596"/>
                <a:gd name="connsiteY9" fmla="*/ 0 h 50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596" h="502864">
                  <a:moveTo>
                    <a:pt x="0" y="0"/>
                  </a:moveTo>
                  <a:lnTo>
                    <a:pt x="107575" y="11240"/>
                  </a:lnTo>
                  <a:cubicBezTo>
                    <a:pt x="277161" y="47211"/>
                    <a:pt x="422738" y="151502"/>
                    <a:pt x="516370" y="295159"/>
                  </a:cubicBezTo>
                  <a:lnTo>
                    <a:pt x="527596" y="316597"/>
                  </a:lnTo>
                  <a:lnTo>
                    <a:pt x="511044" y="347092"/>
                  </a:lnTo>
                  <a:cubicBezTo>
                    <a:pt x="488539" y="380404"/>
                    <a:pt x="462913" y="411433"/>
                    <a:pt x="434585" y="439761"/>
                  </a:cubicBezTo>
                  <a:lnTo>
                    <a:pt x="358104" y="502864"/>
                  </a:lnTo>
                  <a:lnTo>
                    <a:pt x="356040" y="475235"/>
                  </a:lnTo>
                  <a:cubicBezTo>
                    <a:pt x="327064" y="306224"/>
                    <a:pt x="234789" y="152749"/>
                    <a:pt x="93377" y="5246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41D759C2-1AF6-265C-B96F-087FC20E59AB}"/>
                </a:ext>
              </a:extLst>
            </p:cNvPr>
            <p:cNvSpPr/>
            <p:nvPr/>
          </p:nvSpPr>
          <p:spPr bwMode="auto">
            <a:xfrm>
              <a:off x="4845949" y="870521"/>
              <a:ext cx="695184" cy="1280886"/>
            </a:xfrm>
            <a:custGeom>
              <a:avLst/>
              <a:gdLst>
                <a:gd name="connsiteX0" fmla="*/ 113643 w 335386"/>
                <a:gd name="connsiteY0" fmla="*/ 0 h 617953"/>
                <a:gd name="connsiteX1" fmla="*/ 170801 w 335386"/>
                <a:gd name="connsiteY1" fmla="*/ 5762 h 617953"/>
                <a:gd name="connsiteX2" fmla="*/ 288336 w 335386"/>
                <a:gd name="connsiteY2" fmla="*/ 42247 h 617953"/>
                <a:gd name="connsiteX3" fmla="*/ 335386 w 335386"/>
                <a:gd name="connsiteY3" fmla="*/ 67785 h 617953"/>
                <a:gd name="connsiteX4" fmla="*/ 251293 w 335386"/>
                <a:gd name="connsiteY4" fmla="*/ 134723 h 617953"/>
                <a:gd name="connsiteX5" fmla="*/ 53568 w 335386"/>
                <a:gd name="connsiteY5" fmla="*/ 595247 h 617953"/>
                <a:gd name="connsiteX6" fmla="*/ 51218 w 335386"/>
                <a:gd name="connsiteY6" fmla="*/ 617733 h 617953"/>
                <a:gd name="connsiteX7" fmla="*/ 50433 w 335386"/>
                <a:gd name="connsiteY7" fmla="*/ 617953 h 617953"/>
                <a:gd name="connsiteX8" fmla="*/ 44548 w 335386"/>
                <a:gd name="connsiteY8" fmla="*/ 596970 h 617953"/>
                <a:gd name="connsiteX9" fmla="*/ 58564 w 335386"/>
                <a:gd name="connsiteY9" fmla="*/ 95990 h 617953"/>
                <a:gd name="connsiteX10" fmla="*/ 113643 w 335386"/>
                <a:gd name="connsiteY10" fmla="*/ 0 h 61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386" h="617953">
                  <a:moveTo>
                    <a:pt x="113643" y="0"/>
                  </a:moveTo>
                  <a:lnTo>
                    <a:pt x="170801" y="5762"/>
                  </a:lnTo>
                  <a:cubicBezTo>
                    <a:pt x="211562" y="14103"/>
                    <a:pt x="250880" y="26405"/>
                    <a:pt x="288336" y="42247"/>
                  </a:cubicBezTo>
                  <a:lnTo>
                    <a:pt x="335386" y="67785"/>
                  </a:lnTo>
                  <a:lnTo>
                    <a:pt x="251293" y="134723"/>
                  </a:lnTo>
                  <a:cubicBezTo>
                    <a:pt x="129128" y="252581"/>
                    <a:pt x="53568" y="415401"/>
                    <a:pt x="53568" y="595247"/>
                  </a:cubicBezTo>
                  <a:lnTo>
                    <a:pt x="51218" y="617733"/>
                  </a:lnTo>
                  <a:lnTo>
                    <a:pt x="50433" y="617953"/>
                  </a:lnTo>
                  <a:lnTo>
                    <a:pt x="44548" y="596970"/>
                  </a:lnTo>
                  <a:cubicBezTo>
                    <a:pt x="-21756" y="429793"/>
                    <a:pt x="-11544" y="250585"/>
                    <a:pt x="58564" y="95990"/>
                  </a:cubicBezTo>
                  <a:lnTo>
                    <a:pt x="113643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EEA02AA6-ED97-A323-C567-7DEC6D4BD612}"/>
                </a:ext>
              </a:extLst>
            </p:cNvPr>
            <p:cNvSpPr/>
            <p:nvPr/>
          </p:nvSpPr>
          <p:spPr bwMode="auto">
            <a:xfrm>
              <a:off x="4132701" y="917859"/>
              <a:ext cx="815143" cy="1235560"/>
            </a:xfrm>
            <a:custGeom>
              <a:avLst/>
              <a:gdLst>
                <a:gd name="connsiteX0" fmla="*/ 207505 w 393259"/>
                <a:gd name="connsiteY0" fmla="*/ 0 h 596086"/>
                <a:gd name="connsiteX1" fmla="*/ 194542 w 393259"/>
                <a:gd name="connsiteY1" fmla="*/ 114122 h 596086"/>
                <a:gd name="connsiteX2" fmla="*/ 380369 w 393259"/>
                <a:gd name="connsiteY2" fmla="*/ 579574 h 596086"/>
                <a:gd name="connsiteX3" fmla="*/ 393259 w 393259"/>
                <a:gd name="connsiteY3" fmla="*/ 595472 h 596086"/>
                <a:gd name="connsiteX4" fmla="*/ 391072 w 393259"/>
                <a:gd name="connsiteY4" fmla="*/ 596086 h 596086"/>
                <a:gd name="connsiteX5" fmla="*/ 375209 w 393259"/>
                <a:gd name="connsiteY5" fmla="*/ 587172 h 596086"/>
                <a:gd name="connsiteX6" fmla="*/ 30874 w 393259"/>
                <a:gd name="connsiteY6" fmla="*/ 223014 h 596086"/>
                <a:gd name="connsiteX7" fmla="*/ 0 w 393259"/>
                <a:gd name="connsiteY7" fmla="*/ 109006 h 596086"/>
                <a:gd name="connsiteX8" fmla="*/ 38623 w 393259"/>
                <a:gd name="connsiteY8" fmla="*/ 77139 h 596086"/>
                <a:gd name="connsiteX9" fmla="*/ 144984 w 393259"/>
                <a:gd name="connsiteY9" fmla="*/ 19408 h 596086"/>
                <a:gd name="connsiteX10" fmla="*/ 207505 w 393259"/>
                <a:gd name="connsiteY10" fmla="*/ 0 h 59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3259" h="596086">
                  <a:moveTo>
                    <a:pt x="207505" y="0"/>
                  </a:moveTo>
                  <a:lnTo>
                    <a:pt x="194542" y="114122"/>
                  </a:lnTo>
                  <a:cubicBezTo>
                    <a:pt x="191497" y="283844"/>
                    <a:pt x="253198" y="452404"/>
                    <a:pt x="380369" y="579574"/>
                  </a:cubicBezTo>
                  <a:lnTo>
                    <a:pt x="393259" y="595472"/>
                  </a:lnTo>
                  <a:lnTo>
                    <a:pt x="391072" y="596086"/>
                  </a:lnTo>
                  <a:lnTo>
                    <a:pt x="375209" y="587172"/>
                  </a:lnTo>
                  <a:cubicBezTo>
                    <a:pt x="210113" y="515843"/>
                    <a:pt x="90615" y="381904"/>
                    <a:pt x="30874" y="223014"/>
                  </a:cubicBezTo>
                  <a:lnTo>
                    <a:pt x="0" y="109006"/>
                  </a:lnTo>
                  <a:lnTo>
                    <a:pt x="38623" y="77139"/>
                  </a:lnTo>
                  <a:cubicBezTo>
                    <a:pt x="71934" y="54634"/>
                    <a:pt x="107528" y="35251"/>
                    <a:pt x="144984" y="19408"/>
                  </a:cubicBezTo>
                  <a:lnTo>
                    <a:pt x="207505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72B2FF66-09A2-6A09-EAC8-38989472508A}"/>
                </a:ext>
              </a:extLst>
            </p:cNvPr>
            <p:cNvSpPr/>
            <p:nvPr/>
          </p:nvSpPr>
          <p:spPr bwMode="auto">
            <a:xfrm>
              <a:off x="4953457" y="1338312"/>
              <a:ext cx="1214728" cy="812259"/>
            </a:xfrm>
            <a:custGeom>
              <a:avLst/>
              <a:gdLst>
                <a:gd name="connsiteX0" fmla="*/ 476132 w 586036"/>
                <a:gd name="connsiteY0" fmla="*/ 0 h 391868"/>
                <a:gd name="connsiteX1" fmla="*/ 511959 w 586036"/>
                <a:gd name="connsiteY1" fmla="*/ 43423 h 391868"/>
                <a:gd name="connsiteX2" fmla="*/ 569690 w 586036"/>
                <a:gd name="connsiteY2" fmla="*/ 149784 h 391868"/>
                <a:gd name="connsiteX3" fmla="*/ 586036 w 586036"/>
                <a:gd name="connsiteY3" fmla="*/ 202442 h 391868"/>
                <a:gd name="connsiteX4" fmla="*/ 484456 w 586036"/>
                <a:gd name="connsiteY4" fmla="*/ 190903 h 391868"/>
                <a:gd name="connsiteX5" fmla="*/ 19003 w 586036"/>
                <a:gd name="connsiteY5" fmla="*/ 376730 h 391868"/>
                <a:gd name="connsiteX6" fmla="*/ 508 w 586036"/>
                <a:gd name="connsiteY6" fmla="*/ 391726 h 391868"/>
                <a:gd name="connsiteX7" fmla="*/ 0 w 586036"/>
                <a:gd name="connsiteY7" fmla="*/ 391868 h 391868"/>
                <a:gd name="connsiteX8" fmla="*/ 11406 w 586036"/>
                <a:gd name="connsiteY8" fmla="*/ 371570 h 391868"/>
                <a:gd name="connsiteX9" fmla="*/ 375564 w 586036"/>
                <a:gd name="connsiteY9" fmla="*/ 27235 h 391868"/>
                <a:gd name="connsiteX10" fmla="*/ 476132 w 586036"/>
                <a:gd name="connsiteY10" fmla="*/ 0 h 39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6036" h="391868">
                  <a:moveTo>
                    <a:pt x="476132" y="0"/>
                  </a:moveTo>
                  <a:lnTo>
                    <a:pt x="511959" y="43423"/>
                  </a:lnTo>
                  <a:cubicBezTo>
                    <a:pt x="534464" y="76734"/>
                    <a:pt x="553847" y="112328"/>
                    <a:pt x="569690" y="149784"/>
                  </a:cubicBezTo>
                  <a:lnTo>
                    <a:pt x="586036" y="202442"/>
                  </a:lnTo>
                  <a:lnTo>
                    <a:pt x="484456" y="190903"/>
                  </a:lnTo>
                  <a:cubicBezTo>
                    <a:pt x="314734" y="187858"/>
                    <a:pt x="146173" y="249560"/>
                    <a:pt x="19003" y="376730"/>
                  </a:cubicBezTo>
                  <a:lnTo>
                    <a:pt x="508" y="391726"/>
                  </a:lnTo>
                  <a:lnTo>
                    <a:pt x="0" y="391868"/>
                  </a:lnTo>
                  <a:lnTo>
                    <a:pt x="11406" y="371570"/>
                  </a:lnTo>
                  <a:cubicBezTo>
                    <a:pt x="82735" y="206474"/>
                    <a:pt x="216674" y="86976"/>
                    <a:pt x="375564" y="27235"/>
                  </a:cubicBezTo>
                  <a:lnTo>
                    <a:pt x="476132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3094E350-EEFE-D7FD-94DA-664EE936C0B7}"/>
                </a:ext>
              </a:extLst>
            </p:cNvPr>
            <p:cNvSpPr/>
            <p:nvPr/>
          </p:nvSpPr>
          <p:spPr bwMode="auto">
            <a:xfrm>
              <a:off x="3664713" y="1549879"/>
              <a:ext cx="1264285" cy="678819"/>
            </a:xfrm>
            <a:custGeom>
              <a:avLst/>
              <a:gdLst>
                <a:gd name="connsiteX0" fmla="*/ 63440 w 609944"/>
                <a:gd name="connsiteY0" fmla="*/ 0 h 327491"/>
                <a:gd name="connsiteX1" fmla="*/ 138454 w 609944"/>
                <a:gd name="connsiteY1" fmla="*/ 94239 h 327491"/>
                <a:gd name="connsiteX2" fmla="*/ 598978 w 609944"/>
                <a:gd name="connsiteY2" fmla="*/ 291964 h 327491"/>
                <a:gd name="connsiteX3" fmla="*/ 609944 w 609944"/>
                <a:gd name="connsiteY3" fmla="*/ 293110 h 327491"/>
                <a:gd name="connsiteX4" fmla="*/ 519124 w 609944"/>
                <a:gd name="connsiteY4" fmla="*/ 318584 h 327491"/>
                <a:gd name="connsiteX5" fmla="*/ 34452 w 609944"/>
                <a:gd name="connsiteY5" fmla="*/ 205374 h 327491"/>
                <a:gd name="connsiteX6" fmla="*/ 0 w 609944"/>
                <a:gd name="connsiteY6" fmla="*/ 175712 h 327491"/>
                <a:gd name="connsiteX7" fmla="*/ 1055 w 609944"/>
                <a:gd name="connsiteY7" fmla="*/ 165251 h 327491"/>
                <a:gd name="connsiteX8" fmla="*/ 37540 w 609944"/>
                <a:gd name="connsiteY8" fmla="*/ 47716 h 327491"/>
                <a:gd name="connsiteX9" fmla="*/ 63440 w 609944"/>
                <a:gd name="connsiteY9" fmla="*/ 0 h 32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944" h="327491">
                  <a:moveTo>
                    <a:pt x="63440" y="0"/>
                  </a:moveTo>
                  <a:lnTo>
                    <a:pt x="138454" y="94239"/>
                  </a:lnTo>
                  <a:cubicBezTo>
                    <a:pt x="256312" y="216404"/>
                    <a:pt x="419132" y="291964"/>
                    <a:pt x="598978" y="291964"/>
                  </a:cubicBezTo>
                  <a:lnTo>
                    <a:pt x="609944" y="293110"/>
                  </a:lnTo>
                  <a:lnTo>
                    <a:pt x="519124" y="318584"/>
                  </a:lnTo>
                  <a:cubicBezTo>
                    <a:pt x="348222" y="347669"/>
                    <a:pt x="174450" y="304393"/>
                    <a:pt x="34452" y="205374"/>
                  </a:cubicBezTo>
                  <a:lnTo>
                    <a:pt x="0" y="175712"/>
                  </a:lnTo>
                  <a:lnTo>
                    <a:pt x="1055" y="165251"/>
                  </a:lnTo>
                  <a:cubicBezTo>
                    <a:pt x="9396" y="124490"/>
                    <a:pt x="21698" y="85172"/>
                    <a:pt x="37540" y="47716"/>
                  </a:cubicBezTo>
                  <a:lnTo>
                    <a:pt x="6344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D55B61EA-229F-1FAA-8836-4813C40FE460}"/>
                </a:ext>
              </a:extLst>
            </p:cNvPr>
            <p:cNvSpPr/>
            <p:nvPr/>
          </p:nvSpPr>
          <p:spPr bwMode="auto">
            <a:xfrm>
              <a:off x="4951639" y="2044017"/>
              <a:ext cx="1272974" cy="772408"/>
            </a:xfrm>
            <a:custGeom>
              <a:avLst/>
              <a:gdLst>
                <a:gd name="connsiteX0" fmla="*/ 280532 w 614136"/>
                <a:gd name="connsiteY0" fmla="*/ 403 h 372642"/>
                <a:gd name="connsiteX1" fmla="*/ 526304 w 614136"/>
                <a:gd name="connsiteY1" fmla="*/ 58566 h 372642"/>
                <a:gd name="connsiteX2" fmla="*/ 614136 w 614136"/>
                <a:gd name="connsiteY2" fmla="*/ 108964 h 372642"/>
                <a:gd name="connsiteX3" fmla="*/ 607052 w 614136"/>
                <a:gd name="connsiteY3" fmla="*/ 179241 h 372642"/>
                <a:gd name="connsiteX4" fmla="*/ 570567 w 614136"/>
                <a:gd name="connsiteY4" fmla="*/ 296776 h 372642"/>
                <a:gd name="connsiteX5" fmla="*/ 529388 w 614136"/>
                <a:gd name="connsiteY5" fmla="*/ 372642 h 372642"/>
                <a:gd name="connsiteX6" fmla="*/ 518162 w 614136"/>
                <a:gd name="connsiteY6" fmla="*/ 351204 h 372642"/>
                <a:gd name="connsiteX7" fmla="*/ 109367 w 614136"/>
                <a:gd name="connsiteY7" fmla="*/ 67285 h 372642"/>
                <a:gd name="connsiteX8" fmla="*/ 1792 w 614136"/>
                <a:gd name="connsiteY8" fmla="*/ 56045 h 372642"/>
                <a:gd name="connsiteX9" fmla="*/ 911 w 614136"/>
                <a:gd name="connsiteY9" fmla="*/ 55550 h 372642"/>
                <a:gd name="connsiteX10" fmla="*/ 273 w 614136"/>
                <a:gd name="connsiteY10" fmla="*/ 54763 h 372642"/>
                <a:gd name="connsiteX11" fmla="*/ 0 w 614136"/>
                <a:gd name="connsiteY11" fmla="*/ 53787 h 372642"/>
                <a:gd name="connsiteX12" fmla="*/ 105 w 614136"/>
                <a:gd name="connsiteY12" fmla="*/ 52781 h 372642"/>
                <a:gd name="connsiteX13" fmla="*/ 600 w 614136"/>
                <a:gd name="connsiteY13" fmla="*/ 51900 h 372642"/>
                <a:gd name="connsiteX14" fmla="*/ 1385 w 614136"/>
                <a:gd name="connsiteY14" fmla="*/ 51264 h 372642"/>
                <a:gd name="connsiteX15" fmla="*/ 25324 w 614136"/>
                <a:gd name="connsiteY15" fmla="*/ 44549 h 372642"/>
                <a:gd name="connsiteX16" fmla="*/ 280532 w 614136"/>
                <a:gd name="connsiteY16" fmla="*/ 403 h 37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4136" h="372642">
                  <a:moveTo>
                    <a:pt x="280532" y="403"/>
                  </a:moveTo>
                  <a:cubicBezTo>
                    <a:pt x="365556" y="3431"/>
                    <a:pt x="449006" y="23512"/>
                    <a:pt x="526304" y="58566"/>
                  </a:cubicBezTo>
                  <a:lnTo>
                    <a:pt x="614136" y="108964"/>
                  </a:lnTo>
                  <a:lnTo>
                    <a:pt x="607052" y="179241"/>
                  </a:lnTo>
                  <a:cubicBezTo>
                    <a:pt x="598711" y="220002"/>
                    <a:pt x="586409" y="259320"/>
                    <a:pt x="570567" y="296776"/>
                  </a:cubicBezTo>
                  <a:lnTo>
                    <a:pt x="529388" y="372642"/>
                  </a:lnTo>
                  <a:lnTo>
                    <a:pt x="518162" y="351204"/>
                  </a:lnTo>
                  <a:cubicBezTo>
                    <a:pt x="424530" y="207547"/>
                    <a:pt x="278953" y="103256"/>
                    <a:pt x="109367" y="67285"/>
                  </a:cubicBezTo>
                  <a:lnTo>
                    <a:pt x="1792" y="56045"/>
                  </a:lnTo>
                  <a:lnTo>
                    <a:pt x="911" y="55550"/>
                  </a:lnTo>
                  <a:lnTo>
                    <a:pt x="273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0"/>
                  </a:lnTo>
                  <a:lnTo>
                    <a:pt x="1385" y="51264"/>
                  </a:lnTo>
                  <a:lnTo>
                    <a:pt x="25324" y="44549"/>
                  </a:lnTo>
                  <a:cubicBezTo>
                    <a:pt x="108913" y="11397"/>
                    <a:pt x="195509" y="-2626"/>
                    <a:pt x="280532" y="403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883CB372-0DAF-0A19-5EAC-75445B0A4F40}"/>
                </a:ext>
              </a:extLst>
            </p:cNvPr>
            <p:cNvSpPr/>
            <p:nvPr/>
          </p:nvSpPr>
          <p:spPr bwMode="auto">
            <a:xfrm>
              <a:off x="3676617" y="2158978"/>
              <a:ext cx="1271842" cy="739121"/>
            </a:xfrm>
            <a:custGeom>
              <a:avLst/>
              <a:gdLst>
                <a:gd name="connsiteX0" fmla="*/ 611332 w 613590"/>
                <a:gd name="connsiteY0" fmla="*/ 0 h 356583"/>
                <a:gd name="connsiteX1" fmla="*/ 613590 w 613590"/>
                <a:gd name="connsiteY1" fmla="*/ 236 h 356583"/>
                <a:gd name="connsiteX2" fmla="*/ 562759 w 613590"/>
                <a:gd name="connsiteY2" fmla="*/ 90699 h 356583"/>
                <a:gd name="connsiteX3" fmla="*/ 139993 w 613590"/>
                <a:gd name="connsiteY3" fmla="*/ 353362 h 356583"/>
                <a:gd name="connsiteX4" fmla="*/ 96877 w 613590"/>
                <a:gd name="connsiteY4" fmla="*/ 356583 h 356583"/>
                <a:gd name="connsiteX5" fmla="*/ 89528 w 613590"/>
                <a:gd name="connsiteY5" fmla="*/ 347676 h 356583"/>
                <a:gd name="connsiteX6" fmla="*/ 31797 w 613590"/>
                <a:gd name="connsiteY6" fmla="*/ 241315 h 356583"/>
                <a:gd name="connsiteX7" fmla="*/ 0 w 613590"/>
                <a:gd name="connsiteY7" fmla="*/ 138881 h 356583"/>
                <a:gd name="connsiteX8" fmla="*/ 42672 w 613590"/>
                <a:gd name="connsiteY8" fmla="*/ 152222 h 356583"/>
                <a:gd name="connsiteX9" fmla="*/ 532494 w 613590"/>
                <a:gd name="connsiteY9" fmla="*/ 63921 h 356583"/>
                <a:gd name="connsiteX10" fmla="*/ 611332 w 613590"/>
                <a:gd name="connsiteY10" fmla="*/ 0 h 356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3590" h="356583">
                  <a:moveTo>
                    <a:pt x="611332" y="0"/>
                  </a:moveTo>
                  <a:lnTo>
                    <a:pt x="613590" y="236"/>
                  </a:lnTo>
                  <a:lnTo>
                    <a:pt x="562759" y="90699"/>
                  </a:lnTo>
                  <a:cubicBezTo>
                    <a:pt x="462479" y="232111"/>
                    <a:pt x="309003" y="324386"/>
                    <a:pt x="139993" y="353362"/>
                  </a:cubicBezTo>
                  <a:lnTo>
                    <a:pt x="96877" y="356583"/>
                  </a:lnTo>
                  <a:lnTo>
                    <a:pt x="89528" y="347676"/>
                  </a:lnTo>
                  <a:cubicBezTo>
                    <a:pt x="67023" y="314365"/>
                    <a:pt x="47640" y="278771"/>
                    <a:pt x="31797" y="241315"/>
                  </a:cubicBezTo>
                  <a:lnTo>
                    <a:pt x="0" y="138881"/>
                  </a:lnTo>
                  <a:lnTo>
                    <a:pt x="42672" y="152222"/>
                  </a:lnTo>
                  <a:cubicBezTo>
                    <a:pt x="210460" y="187595"/>
                    <a:pt x="387144" y="158402"/>
                    <a:pt x="532494" y="63921"/>
                  </a:cubicBezTo>
                  <a:lnTo>
                    <a:pt x="611332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B2FEDEF7-9226-25CA-9127-A3254ADF3526}"/>
                </a:ext>
              </a:extLst>
            </p:cNvPr>
            <p:cNvSpPr/>
            <p:nvPr/>
          </p:nvSpPr>
          <p:spPr bwMode="auto">
            <a:xfrm>
              <a:off x="4269215" y="2159751"/>
              <a:ext cx="761416" cy="1271117"/>
            </a:xfrm>
            <a:custGeom>
              <a:avLst/>
              <a:gdLst>
                <a:gd name="connsiteX0" fmla="*/ 329017 w 367339"/>
                <a:gd name="connsiteY0" fmla="*/ 0 h 613240"/>
                <a:gd name="connsiteX1" fmla="*/ 329829 w 367339"/>
                <a:gd name="connsiteY1" fmla="*/ 85 h 613240"/>
                <a:gd name="connsiteX2" fmla="*/ 358431 w 367339"/>
                <a:gd name="connsiteY2" fmla="*/ 102056 h 613240"/>
                <a:gd name="connsiteX3" fmla="*/ 245220 w 367339"/>
                <a:gd name="connsiteY3" fmla="*/ 586728 h 613240"/>
                <a:gd name="connsiteX4" fmla="*/ 222394 w 367339"/>
                <a:gd name="connsiteY4" fmla="*/ 613240 h 613240"/>
                <a:gd name="connsiteX5" fmla="*/ 196659 w 367339"/>
                <a:gd name="connsiteY5" fmla="*/ 610646 h 613240"/>
                <a:gd name="connsiteX6" fmla="*/ 79124 w 367339"/>
                <a:gd name="connsiteY6" fmla="*/ 574161 h 613240"/>
                <a:gd name="connsiteX7" fmla="*/ 0 w 367339"/>
                <a:gd name="connsiteY7" fmla="*/ 531214 h 613240"/>
                <a:gd name="connsiteX8" fmla="*/ 34176 w 367339"/>
                <a:gd name="connsiteY8" fmla="*/ 513318 h 613240"/>
                <a:gd name="connsiteX9" fmla="*/ 318095 w 367339"/>
                <a:gd name="connsiteY9" fmla="*/ 104522 h 613240"/>
                <a:gd name="connsiteX10" fmla="*/ 329017 w 367339"/>
                <a:gd name="connsiteY10" fmla="*/ 0 h 61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7339" h="613240">
                  <a:moveTo>
                    <a:pt x="329017" y="0"/>
                  </a:moveTo>
                  <a:lnTo>
                    <a:pt x="329829" y="85"/>
                  </a:lnTo>
                  <a:lnTo>
                    <a:pt x="358431" y="102056"/>
                  </a:lnTo>
                  <a:cubicBezTo>
                    <a:pt x="387515" y="272959"/>
                    <a:pt x="344239" y="446731"/>
                    <a:pt x="245220" y="586728"/>
                  </a:cubicBezTo>
                  <a:lnTo>
                    <a:pt x="222394" y="613240"/>
                  </a:lnTo>
                  <a:lnTo>
                    <a:pt x="196659" y="610646"/>
                  </a:lnTo>
                  <a:cubicBezTo>
                    <a:pt x="155898" y="602305"/>
                    <a:pt x="116580" y="590003"/>
                    <a:pt x="79124" y="574161"/>
                  </a:cubicBezTo>
                  <a:lnTo>
                    <a:pt x="0" y="531214"/>
                  </a:lnTo>
                  <a:lnTo>
                    <a:pt x="34176" y="513318"/>
                  </a:lnTo>
                  <a:cubicBezTo>
                    <a:pt x="177833" y="419686"/>
                    <a:pt x="282124" y="274109"/>
                    <a:pt x="318095" y="104522"/>
                  </a:cubicBezTo>
                  <a:lnTo>
                    <a:pt x="329017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FC4C876D-F312-C1B9-B3B0-26254162D0D7}"/>
                </a:ext>
              </a:extLst>
            </p:cNvPr>
            <p:cNvSpPr/>
            <p:nvPr/>
          </p:nvSpPr>
          <p:spPr bwMode="auto">
            <a:xfrm>
              <a:off x="4954267" y="2160073"/>
              <a:ext cx="743360" cy="1247578"/>
            </a:xfrm>
            <a:custGeom>
              <a:avLst/>
              <a:gdLst>
                <a:gd name="connsiteX0" fmla="*/ 0 w 358628"/>
                <a:gd name="connsiteY0" fmla="*/ 0 h 601884"/>
                <a:gd name="connsiteX1" fmla="*/ 524 w 358628"/>
                <a:gd name="connsiteY1" fmla="*/ 55 h 601884"/>
                <a:gd name="connsiteX2" fmla="*/ 93901 w 358628"/>
                <a:gd name="connsiteY2" fmla="*/ 52523 h 601884"/>
                <a:gd name="connsiteX3" fmla="*/ 356564 w 358628"/>
                <a:gd name="connsiteY3" fmla="*/ 475290 h 601884"/>
                <a:gd name="connsiteX4" fmla="*/ 358628 w 358628"/>
                <a:gd name="connsiteY4" fmla="*/ 502919 h 601884"/>
                <a:gd name="connsiteX5" fmla="*/ 342440 w 358628"/>
                <a:gd name="connsiteY5" fmla="*/ 516275 h 601884"/>
                <a:gd name="connsiteX6" fmla="*/ 236079 w 358628"/>
                <a:gd name="connsiteY6" fmla="*/ 574006 h 601884"/>
                <a:gd name="connsiteX7" fmla="*/ 146272 w 358628"/>
                <a:gd name="connsiteY7" fmla="*/ 601884 h 601884"/>
                <a:gd name="connsiteX8" fmla="*/ 155424 w 358628"/>
                <a:gd name="connsiteY8" fmla="*/ 572611 h 601884"/>
                <a:gd name="connsiteX9" fmla="*/ 67123 w 358628"/>
                <a:gd name="connsiteY9" fmla="*/ 82788 h 601884"/>
                <a:gd name="connsiteX10" fmla="*/ 0 w 358628"/>
                <a:gd name="connsiteY10" fmla="*/ 0 h 60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8628" h="601884">
                  <a:moveTo>
                    <a:pt x="0" y="0"/>
                  </a:moveTo>
                  <a:lnTo>
                    <a:pt x="524" y="55"/>
                  </a:lnTo>
                  <a:lnTo>
                    <a:pt x="93901" y="52523"/>
                  </a:lnTo>
                  <a:cubicBezTo>
                    <a:pt x="235313" y="152804"/>
                    <a:pt x="327588" y="306279"/>
                    <a:pt x="356564" y="475290"/>
                  </a:cubicBezTo>
                  <a:lnTo>
                    <a:pt x="358628" y="502919"/>
                  </a:lnTo>
                  <a:lnTo>
                    <a:pt x="342440" y="516275"/>
                  </a:lnTo>
                  <a:cubicBezTo>
                    <a:pt x="309129" y="538780"/>
                    <a:pt x="273535" y="558163"/>
                    <a:pt x="236079" y="574006"/>
                  </a:cubicBezTo>
                  <a:lnTo>
                    <a:pt x="146272" y="601884"/>
                  </a:lnTo>
                  <a:lnTo>
                    <a:pt x="155424" y="572611"/>
                  </a:lnTo>
                  <a:cubicBezTo>
                    <a:pt x="190797" y="404823"/>
                    <a:pt x="161604" y="228139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0C82FCD3-3045-89DB-66B8-0AFE830DAEE4}"/>
              </a:ext>
            </a:extLst>
          </p:cNvPr>
          <p:cNvGrpSpPr/>
          <p:nvPr/>
        </p:nvGrpSpPr>
        <p:grpSpPr>
          <a:xfrm>
            <a:off x="3697506" y="3807377"/>
            <a:ext cx="2519227" cy="2519227"/>
            <a:chOff x="77716" y="1539437"/>
            <a:chExt cx="2709832" cy="2709832"/>
          </a:xfrm>
          <a:solidFill>
            <a:srgbClr val="FFC000"/>
          </a:solidFill>
        </p:grpSpPr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AA589121-342B-8971-59F4-1707371D6812}"/>
                </a:ext>
              </a:extLst>
            </p:cNvPr>
            <p:cNvSpPr/>
            <p:nvPr/>
          </p:nvSpPr>
          <p:spPr bwMode="auto">
            <a:xfrm>
              <a:off x="1354990" y="1542750"/>
              <a:ext cx="1083135" cy="1352021"/>
            </a:xfrm>
            <a:custGeom>
              <a:avLst/>
              <a:gdLst>
                <a:gd name="connsiteX0" fmla="*/ 143256 w 1083135"/>
                <a:gd name="connsiteY0" fmla="*/ 0 h 1352021"/>
                <a:gd name="connsiteX1" fmla="*/ 216175 w 1083135"/>
                <a:gd name="connsiteY1" fmla="*/ 3682 h 1352021"/>
                <a:gd name="connsiteX2" fmla="*/ 1035713 w 1083135"/>
                <a:gd name="connsiteY2" fmla="*/ 393533 h 1352021"/>
                <a:gd name="connsiteX3" fmla="*/ 1083135 w 1083135"/>
                <a:gd name="connsiteY3" fmla="*/ 445711 h 1352021"/>
                <a:gd name="connsiteX4" fmla="*/ 1052235 w 1083135"/>
                <a:gd name="connsiteY4" fmla="*/ 465443 h 1352021"/>
                <a:gd name="connsiteX5" fmla="*/ 718477 w 1083135"/>
                <a:gd name="connsiteY5" fmla="*/ 712250 h 1352021"/>
                <a:gd name="connsiteX6" fmla="*/ 293835 w 1083135"/>
                <a:gd name="connsiteY6" fmla="*/ 1136892 h 1352021"/>
                <a:gd name="connsiteX7" fmla="*/ 81514 w 1083135"/>
                <a:gd name="connsiteY7" fmla="*/ 1349213 h 1352021"/>
                <a:gd name="connsiteX8" fmla="*/ 70132 w 1083135"/>
                <a:gd name="connsiteY8" fmla="*/ 1352021 h 1352021"/>
                <a:gd name="connsiteX9" fmla="*/ 70049 w 1083135"/>
                <a:gd name="connsiteY9" fmla="*/ 1351686 h 1352021"/>
                <a:gd name="connsiteX10" fmla="*/ 74492 w 1083135"/>
                <a:gd name="connsiteY10" fmla="*/ 1344334 h 1352021"/>
                <a:gd name="connsiteX11" fmla="*/ 74492 w 1083135"/>
                <a:gd name="connsiteY11" fmla="*/ 1044067 h 1352021"/>
                <a:gd name="connsiteX12" fmla="*/ 74492 w 1083135"/>
                <a:gd name="connsiteY12" fmla="*/ 443533 h 1352021"/>
                <a:gd name="connsiteX13" fmla="*/ 135975 w 1083135"/>
                <a:gd name="connsiteY13" fmla="*/ 33011 h 1352021"/>
                <a:gd name="connsiteX14" fmla="*/ 143256 w 1083135"/>
                <a:gd name="connsiteY14" fmla="*/ 0 h 135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135" h="1352021">
                  <a:moveTo>
                    <a:pt x="143256" y="0"/>
                  </a:moveTo>
                  <a:lnTo>
                    <a:pt x="216175" y="3682"/>
                  </a:lnTo>
                  <a:cubicBezTo>
                    <a:pt x="535013" y="36062"/>
                    <a:pt x="821170" y="178990"/>
                    <a:pt x="1035713" y="393533"/>
                  </a:cubicBezTo>
                  <a:lnTo>
                    <a:pt x="1083135" y="445711"/>
                  </a:lnTo>
                  <a:lnTo>
                    <a:pt x="1052235" y="465443"/>
                  </a:lnTo>
                  <a:cubicBezTo>
                    <a:pt x="918333" y="525062"/>
                    <a:pt x="690503" y="490754"/>
                    <a:pt x="718477" y="712250"/>
                  </a:cubicBezTo>
                  <a:cubicBezTo>
                    <a:pt x="759398" y="1036266"/>
                    <a:pt x="252913" y="812876"/>
                    <a:pt x="293835" y="1136892"/>
                  </a:cubicBezTo>
                  <a:cubicBezTo>
                    <a:pt x="314295" y="1298900"/>
                    <a:pt x="197905" y="1324056"/>
                    <a:pt x="81514" y="1349213"/>
                  </a:cubicBezTo>
                  <a:lnTo>
                    <a:pt x="70132" y="1352021"/>
                  </a:lnTo>
                  <a:lnTo>
                    <a:pt x="70049" y="1351686"/>
                  </a:lnTo>
                  <a:lnTo>
                    <a:pt x="74492" y="1344334"/>
                  </a:lnTo>
                  <a:cubicBezTo>
                    <a:pt x="139005" y="1244245"/>
                    <a:pt x="203517" y="1144156"/>
                    <a:pt x="74492" y="1044067"/>
                  </a:cubicBezTo>
                  <a:cubicBezTo>
                    <a:pt x="-183557" y="843889"/>
                    <a:pt x="332542" y="643711"/>
                    <a:pt x="74492" y="443533"/>
                  </a:cubicBezTo>
                  <a:cubicBezTo>
                    <a:pt x="-101909" y="306692"/>
                    <a:pt x="83450" y="169851"/>
                    <a:pt x="135975" y="33011"/>
                  </a:cubicBezTo>
                  <a:lnTo>
                    <a:pt x="143256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2B65BE1E-5065-90B2-0BD1-D9A3BC8EDDD0}"/>
                </a:ext>
              </a:extLst>
            </p:cNvPr>
            <p:cNvSpPr/>
            <p:nvPr/>
          </p:nvSpPr>
          <p:spPr bwMode="auto">
            <a:xfrm>
              <a:off x="81558" y="1886295"/>
              <a:ext cx="1343480" cy="1068570"/>
            </a:xfrm>
            <a:custGeom>
              <a:avLst/>
              <a:gdLst>
                <a:gd name="connsiteX0" fmla="*/ 448003 w 1343480"/>
                <a:gd name="connsiteY0" fmla="*/ 0 h 1068570"/>
                <a:gd name="connsiteX1" fmla="*/ 452039 w 1343480"/>
                <a:gd name="connsiteY1" fmla="*/ 6320 h 1068570"/>
                <a:gd name="connsiteX2" fmla="*/ 698846 w 1343480"/>
                <a:gd name="connsiteY2" fmla="*/ 340078 h 1068570"/>
                <a:gd name="connsiteX3" fmla="*/ 1123488 w 1343480"/>
                <a:gd name="connsiteY3" fmla="*/ 764720 h 1068570"/>
                <a:gd name="connsiteX4" fmla="*/ 1335809 w 1343480"/>
                <a:gd name="connsiteY4" fmla="*/ 977041 h 1068570"/>
                <a:gd name="connsiteX5" fmla="*/ 1343480 w 1343480"/>
                <a:gd name="connsiteY5" fmla="*/ 1008140 h 1068570"/>
                <a:gd name="connsiteX6" fmla="*/ 1343228 w 1343480"/>
                <a:gd name="connsiteY6" fmla="*/ 1008557 h 1068570"/>
                <a:gd name="connsiteX7" fmla="*/ 1339595 w 1343480"/>
                <a:gd name="connsiteY7" fmla="*/ 1009453 h 1068570"/>
                <a:gd name="connsiteX8" fmla="*/ 1314151 w 1343480"/>
                <a:gd name="connsiteY8" fmla="*/ 994078 h 1068570"/>
                <a:gd name="connsiteX9" fmla="*/ 1013884 w 1343480"/>
                <a:gd name="connsiteY9" fmla="*/ 994078 h 1068570"/>
                <a:gd name="connsiteX10" fmla="*/ 413349 w 1343480"/>
                <a:gd name="connsiteY10" fmla="*/ 994078 h 1068570"/>
                <a:gd name="connsiteX11" fmla="*/ 2827 w 1343480"/>
                <a:gd name="connsiteY11" fmla="*/ 932595 h 1068570"/>
                <a:gd name="connsiteX12" fmla="*/ 0 w 1343480"/>
                <a:gd name="connsiteY12" fmla="*/ 931972 h 1068570"/>
                <a:gd name="connsiteX13" fmla="*/ 3153 w 1343480"/>
                <a:gd name="connsiteY13" fmla="*/ 869525 h 1068570"/>
                <a:gd name="connsiteX14" fmla="*/ 393004 w 1343480"/>
                <a:gd name="connsiteY14" fmla="*/ 49987 h 1068570"/>
                <a:gd name="connsiteX15" fmla="*/ 448003 w 1343480"/>
                <a:gd name="connsiteY15" fmla="*/ 0 h 106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43480" h="1068570">
                  <a:moveTo>
                    <a:pt x="448003" y="0"/>
                  </a:moveTo>
                  <a:lnTo>
                    <a:pt x="452039" y="6320"/>
                  </a:lnTo>
                  <a:cubicBezTo>
                    <a:pt x="511658" y="140222"/>
                    <a:pt x="477351" y="368051"/>
                    <a:pt x="698846" y="340078"/>
                  </a:cubicBezTo>
                  <a:cubicBezTo>
                    <a:pt x="1022862" y="299157"/>
                    <a:pt x="799472" y="805642"/>
                    <a:pt x="1123488" y="764720"/>
                  </a:cubicBezTo>
                  <a:cubicBezTo>
                    <a:pt x="1285496" y="744260"/>
                    <a:pt x="1310652" y="860651"/>
                    <a:pt x="1335809" y="977041"/>
                  </a:cubicBezTo>
                  <a:lnTo>
                    <a:pt x="1343480" y="1008140"/>
                  </a:lnTo>
                  <a:lnTo>
                    <a:pt x="1343228" y="1008557"/>
                  </a:lnTo>
                  <a:lnTo>
                    <a:pt x="1339595" y="1009453"/>
                  </a:lnTo>
                  <a:lnTo>
                    <a:pt x="1314151" y="994078"/>
                  </a:lnTo>
                  <a:cubicBezTo>
                    <a:pt x="1214061" y="929566"/>
                    <a:pt x="1113972" y="865054"/>
                    <a:pt x="1013884" y="994078"/>
                  </a:cubicBezTo>
                  <a:cubicBezTo>
                    <a:pt x="813705" y="1252128"/>
                    <a:pt x="613527" y="736029"/>
                    <a:pt x="413349" y="994078"/>
                  </a:cubicBezTo>
                  <a:cubicBezTo>
                    <a:pt x="276508" y="1170479"/>
                    <a:pt x="139667" y="985120"/>
                    <a:pt x="2827" y="932595"/>
                  </a:cubicBezTo>
                  <a:lnTo>
                    <a:pt x="0" y="931972"/>
                  </a:lnTo>
                  <a:lnTo>
                    <a:pt x="3153" y="869525"/>
                  </a:lnTo>
                  <a:cubicBezTo>
                    <a:pt x="35533" y="550687"/>
                    <a:pt x="178461" y="264530"/>
                    <a:pt x="393004" y="49987"/>
                  </a:cubicBezTo>
                  <a:lnTo>
                    <a:pt x="448003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860C24AE-483B-3FB9-6D76-6D4A689AB4BA}"/>
                </a:ext>
              </a:extLst>
            </p:cNvPr>
            <p:cNvSpPr/>
            <p:nvPr/>
          </p:nvSpPr>
          <p:spPr bwMode="auto">
            <a:xfrm>
              <a:off x="1426100" y="2805880"/>
              <a:ext cx="1358433" cy="1088592"/>
            </a:xfrm>
            <a:custGeom>
              <a:avLst/>
              <a:gdLst>
                <a:gd name="connsiteX0" fmla="*/ 382476 w 1358433"/>
                <a:gd name="connsiteY0" fmla="*/ 783 h 1088592"/>
                <a:gd name="connsiteX1" fmla="*/ 870410 w 1358433"/>
                <a:gd name="connsiteY1" fmla="*/ 74493 h 1088592"/>
                <a:gd name="connsiteX2" fmla="*/ 1358345 w 1358433"/>
                <a:gd name="connsiteY2" fmla="*/ 148204 h 1088592"/>
                <a:gd name="connsiteX3" fmla="*/ 1358433 w 1358433"/>
                <a:gd name="connsiteY3" fmla="*/ 148180 h 1088592"/>
                <a:gd name="connsiteX4" fmla="*/ 1354453 w 1358433"/>
                <a:gd name="connsiteY4" fmla="*/ 227004 h 1088592"/>
                <a:gd name="connsiteX5" fmla="*/ 964602 w 1358433"/>
                <a:gd name="connsiteY5" fmla="*/ 1046542 h 1088592"/>
                <a:gd name="connsiteX6" fmla="*/ 918335 w 1358433"/>
                <a:gd name="connsiteY6" fmla="*/ 1088592 h 1088592"/>
                <a:gd name="connsiteX7" fmla="*/ 895393 w 1358433"/>
                <a:gd name="connsiteY7" fmla="*/ 1064220 h 1088592"/>
                <a:gd name="connsiteX8" fmla="*/ 628230 w 1358433"/>
                <a:gd name="connsiteY8" fmla="*/ 694419 h 1088592"/>
                <a:gd name="connsiteX9" fmla="*/ 203588 w 1358433"/>
                <a:gd name="connsiteY9" fmla="*/ 269777 h 1088592"/>
                <a:gd name="connsiteX10" fmla="*/ 12273 w 1358433"/>
                <a:gd name="connsiteY10" fmla="*/ 142611 h 1088592"/>
                <a:gd name="connsiteX11" fmla="*/ 0 w 1358433"/>
                <a:gd name="connsiteY11" fmla="*/ 92858 h 1088592"/>
                <a:gd name="connsiteX12" fmla="*/ 44675 w 1358433"/>
                <a:gd name="connsiteY12" fmla="*/ 119854 h 1088592"/>
                <a:gd name="connsiteX13" fmla="*/ 269876 w 1358433"/>
                <a:gd name="connsiteY13" fmla="*/ 74493 h 1088592"/>
                <a:gd name="connsiteX14" fmla="*/ 382476 w 1358433"/>
                <a:gd name="connsiteY14" fmla="*/ 783 h 108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58433" h="1088592">
                  <a:moveTo>
                    <a:pt x="382476" y="783"/>
                  </a:moveTo>
                  <a:cubicBezTo>
                    <a:pt x="545121" y="-17235"/>
                    <a:pt x="707766" y="284159"/>
                    <a:pt x="870410" y="74493"/>
                  </a:cubicBezTo>
                  <a:cubicBezTo>
                    <a:pt x="1033056" y="-135172"/>
                    <a:pt x="1195700" y="166222"/>
                    <a:pt x="1358345" y="148204"/>
                  </a:cubicBezTo>
                  <a:lnTo>
                    <a:pt x="1358433" y="148180"/>
                  </a:lnTo>
                  <a:lnTo>
                    <a:pt x="1354453" y="227004"/>
                  </a:lnTo>
                  <a:cubicBezTo>
                    <a:pt x="1322073" y="545842"/>
                    <a:pt x="1179145" y="832000"/>
                    <a:pt x="964602" y="1046542"/>
                  </a:cubicBezTo>
                  <a:lnTo>
                    <a:pt x="918335" y="1088592"/>
                  </a:lnTo>
                  <a:lnTo>
                    <a:pt x="895393" y="1064220"/>
                  </a:lnTo>
                  <a:cubicBezTo>
                    <a:pt x="806339" y="940954"/>
                    <a:pt x="871243" y="663729"/>
                    <a:pt x="628230" y="694419"/>
                  </a:cubicBezTo>
                  <a:cubicBezTo>
                    <a:pt x="304215" y="735341"/>
                    <a:pt x="527604" y="228856"/>
                    <a:pt x="203588" y="269777"/>
                  </a:cubicBezTo>
                  <a:cubicBezTo>
                    <a:pt x="82082" y="285123"/>
                    <a:pt x="37555" y="223490"/>
                    <a:pt x="12273" y="142611"/>
                  </a:cubicBezTo>
                  <a:lnTo>
                    <a:pt x="0" y="92858"/>
                  </a:lnTo>
                  <a:lnTo>
                    <a:pt x="44675" y="119854"/>
                  </a:lnTo>
                  <a:cubicBezTo>
                    <a:pt x="119742" y="159166"/>
                    <a:pt x="194809" y="171262"/>
                    <a:pt x="269876" y="74493"/>
                  </a:cubicBezTo>
                  <a:cubicBezTo>
                    <a:pt x="307409" y="26109"/>
                    <a:pt x="344943" y="4941"/>
                    <a:pt x="382476" y="783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4F4A7368-F23B-7C0E-E763-6F1CBD127861}"/>
                </a:ext>
              </a:extLst>
            </p:cNvPr>
            <p:cNvSpPr/>
            <p:nvPr/>
          </p:nvSpPr>
          <p:spPr bwMode="auto">
            <a:xfrm>
              <a:off x="426302" y="2895748"/>
              <a:ext cx="1077672" cy="1349686"/>
            </a:xfrm>
            <a:custGeom>
              <a:avLst/>
              <a:gdLst>
                <a:gd name="connsiteX0" fmla="*/ 994851 w 1077672"/>
                <a:gd name="connsiteY0" fmla="*/ 0 h 1349686"/>
                <a:gd name="connsiteX1" fmla="*/ 997116 w 1077672"/>
                <a:gd name="connsiteY1" fmla="*/ 1369 h 1349686"/>
                <a:gd name="connsiteX2" fmla="*/ 957819 w 1077672"/>
                <a:gd name="connsiteY2" fmla="*/ 66402 h 1349686"/>
                <a:gd name="connsiteX3" fmla="*/ 1003179 w 1077672"/>
                <a:gd name="connsiteY3" fmla="*/ 291603 h 1349686"/>
                <a:gd name="connsiteX4" fmla="*/ 1003179 w 1077672"/>
                <a:gd name="connsiteY4" fmla="*/ 892137 h 1349686"/>
                <a:gd name="connsiteX5" fmla="*/ 930603 w 1077672"/>
                <a:gd name="connsiteY5" fmla="*/ 1342538 h 1349686"/>
                <a:gd name="connsiteX6" fmla="*/ 930387 w 1077672"/>
                <a:gd name="connsiteY6" fmla="*/ 1349686 h 1349686"/>
                <a:gd name="connsiteX7" fmla="*/ 867798 w 1077672"/>
                <a:gd name="connsiteY7" fmla="*/ 1346525 h 1349686"/>
                <a:gd name="connsiteX8" fmla="*/ 48260 w 1077672"/>
                <a:gd name="connsiteY8" fmla="*/ 956674 h 1349686"/>
                <a:gd name="connsiteX9" fmla="*/ 0 w 1077672"/>
                <a:gd name="connsiteY9" fmla="*/ 903575 h 1349686"/>
                <a:gd name="connsiteX10" fmla="*/ 3437 w 1077672"/>
                <a:gd name="connsiteY10" fmla="*/ 900339 h 1349686"/>
                <a:gd name="connsiteX11" fmla="*/ 373238 w 1077672"/>
                <a:gd name="connsiteY11" fmla="*/ 633177 h 1349686"/>
                <a:gd name="connsiteX12" fmla="*/ 797880 w 1077672"/>
                <a:gd name="connsiteY12" fmla="*/ 208535 h 1349686"/>
                <a:gd name="connsiteX13" fmla="*/ 925046 w 1077672"/>
                <a:gd name="connsiteY13" fmla="*/ 17219 h 1349686"/>
                <a:gd name="connsiteX14" fmla="*/ 994851 w 1077672"/>
                <a:gd name="connsiteY14" fmla="*/ 0 h 134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7672" h="1349686">
                  <a:moveTo>
                    <a:pt x="994851" y="0"/>
                  </a:moveTo>
                  <a:lnTo>
                    <a:pt x="997116" y="1369"/>
                  </a:lnTo>
                  <a:lnTo>
                    <a:pt x="957819" y="66402"/>
                  </a:lnTo>
                  <a:cubicBezTo>
                    <a:pt x="918507" y="141469"/>
                    <a:pt x="906411" y="216536"/>
                    <a:pt x="1003179" y="291603"/>
                  </a:cubicBezTo>
                  <a:cubicBezTo>
                    <a:pt x="1261229" y="491781"/>
                    <a:pt x="745130" y="691959"/>
                    <a:pt x="1003179" y="892137"/>
                  </a:cubicBezTo>
                  <a:cubicBezTo>
                    <a:pt x="1196716" y="1042271"/>
                    <a:pt x="954795" y="1192405"/>
                    <a:pt x="930603" y="1342538"/>
                  </a:cubicBezTo>
                  <a:lnTo>
                    <a:pt x="930387" y="1349686"/>
                  </a:lnTo>
                  <a:lnTo>
                    <a:pt x="867798" y="1346525"/>
                  </a:lnTo>
                  <a:cubicBezTo>
                    <a:pt x="548960" y="1314145"/>
                    <a:pt x="262803" y="1171217"/>
                    <a:pt x="48260" y="956674"/>
                  </a:cubicBezTo>
                  <a:lnTo>
                    <a:pt x="0" y="903575"/>
                  </a:lnTo>
                  <a:lnTo>
                    <a:pt x="3437" y="900339"/>
                  </a:lnTo>
                  <a:cubicBezTo>
                    <a:pt x="126703" y="811285"/>
                    <a:pt x="403928" y="876189"/>
                    <a:pt x="373238" y="633177"/>
                  </a:cubicBezTo>
                  <a:cubicBezTo>
                    <a:pt x="332316" y="309161"/>
                    <a:pt x="838801" y="532551"/>
                    <a:pt x="797880" y="208535"/>
                  </a:cubicBezTo>
                  <a:cubicBezTo>
                    <a:pt x="782535" y="87029"/>
                    <a:pt x="844168" y="42502"/>
                    <a:pt x="925046" y="17219"/>
                  </a:cubicBezTo>
                  <a:lnTo>
                    <a:pt x="994851" y="0"/>
                  </a:ln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7D4D272A-3C50-A1AB-1A74-130867132028}"/>
                </a:ext>
              </a:extLst>
            </p:cNvPr>
            <p:cNvSpPr/>
            <p:nvPr/>
          </p:nvSpPr>
          <p:spPr bwMode="auto">
            <a:xfrm>
              <a:off x="529562" y="1539437"/>
              <a:ext cx="974413" cy="1354999"/>
            </a:xfrm>
            <a:custGeom>
              <a:avLst/>
              <a:gdLst>
                <a:gd name="connsiteX0" fmla="*/ 903071 w 974413"/>
                <a:gd name="connsiteY0" fmla="*/ 0 h 1354999"/>
                <a:gd name="connsiteX1" fmla="*/ 968684 w 974413"/>
                <a:gd name="connsiteY1" fmla="*/ 3313 h 1354999"/>
                <a:gd name="connsiteX2" fmla="*/ 961403 w 974413"/>
                <a:gd name="connsiteY2" fmla="*/ 36324 h 1354999"/>
                <a:gd name="connsiteX3" fmla="*/ 899920 w 974413"/>
                <a:gd name="connsiteY3" fmla="*/ 446846 h 1354999"/>
                <a:gd name="connsiteX4" fmla="*/ 899920 w 974413"/>
                <a:gd name="connsiteY4" fmla="*/ 1047380 h 1354999"/>
                <a:gd name="connsiteX5" fmla="*/ 899920 w 974413"/>
                <a:gd name="connsiteY5" fmla="*/ 1347647 h 1354999"/>
                <a:gd name="connsiteX6" fmla="*/ 895477 w 974413"/>
                <a:gd name="connsiteY6" fmla="*/ 1354999 h 1354999"/>
                <a:gd name="connsiteX7" fmla="*/ 887806 w 974413"/>
                <a:gd name="connsiteY7" fmla="*/ 1323900 h 1354999"/>
                <a:gd name="connsiteX8" fmla="*/ 675485 w 974413"/>
                <a:gd name="connsiteY8" fmla="*/ 1111579 h 1354999"/>
                <a:gd name="connsiteX9" fmla="*/ 250843 w 974413"/>
                <a:gd name="connsiteY9" fmla="*/ 686937 h 1354999"/>
                <a:gd name="connsiteX10" fmla="*/ 4036 w 974413"/>
                <a:gd name="connsiteY10" fmla="*/ 353179 h 1354999"/>
                <a:gd name="connsiteX11" fmla="*/ 0 w 974413"/>
                <a:gd name="connsiteY11" fmla="*/ 346859 h 1354999"/>
                <a:gd name="connsiteX12" fmla="*/ 41219 w 974413"/>
                <a:gd name="connsiteY12" fmla="*/ 309397 h 1354999"/>
                <a:gd name="connsiteX13" fmla="*/ 903071 w 974413"/>
                <a:gd name="connsiteY13" fmla="*/ 0 h 1354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74413" h="1354999">
                  <a:moveTo>
                    <a:pt x="903071" y="0"/>
                  </a:moveTo>
                  <a:lnTo>
                    <a:pt x="968684" y="3313"/>
                  </a:lnTo>
                  <a:lnTo>
                    <a:pt x="961403" y="36324"/>
                  </a:lnTo>
                  <a:cubicBezTo>
                    <a:pt x="908878" y="173164"/>
                    <a:pt x="723519" y="310005"/>
                    <a:pt x="899920" y="446846"/>
                  </a:cubicBezTo>
                  <a:cubicBezTo>
                    <a:pt x="1157970" y="647024"/>
                    <a:pt x="641871" y="847202"/>
                    <a:pt x="899920" y="1047380"/>
                  </a:cubicBezTo>
                  <a:cubicBezTo>
                    <a:pt x="1028945" y="1147469"/>
                    <a:pt x="964433" y="1247558"/>
                    <a:pt x="899920" y="1347647"/>
                  </a:cubicBezTo>
                  <a:lnTo>
                    <a:pt x="895477" y="1354999"/>
                  </a:lnTo>
                  <a:lnTo>
                    <a:pt x="887806" y="1323900"/>
                  </a:lnTo>
                  <a:cubicBezTo>
                    <a:pt x="862649" y="1207510"/>
                    <a:pt x="837493" y="1091119"/>
                    <a:pt x="675485" y="1111579"/>
                  </a:cubicBezTo>
                  <a:cubicBezTo>
                    <a:pt x="351469" y="1152501"/>
                    <a:pt x="574859" y="646016"/>
                    <a:pt x="250843" y="686937"/>
                  </a:cubicBezTo>
                  <a:cubicBezTo>
                    <a:pt x="29348" y="714910"/>
                    <a:pt x="63655" y="487081"/>
                    <a:pt x="4036" y="353179"/>
                  </a:cubicBezTo>
                  <a:lnTo>
                    <a:pt x="0" y="346859"/>
                  </a:lnTo>
                  <a:lnTo>
                    <a:pt x="41219" y="309397"/>
                  </a:lnTo>
                  <a:cubicBezTo>
                    <a:pt x="275428" y="116110"/>
                    <a:pt x="575690" y="0"/>
                    <a:pt x="903071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D61AB62E-7F62-1E0B-A515-C63BFBFD550A}"/>
                </a:ext>
              </a:extLst>
            </p:cNvPr>
            <p:cNvSpPr/>
            <p:nvPr/>
          </p:nvSpPr>
          <p:spPr bwMode="auto">
            <a:xfrm>
              <a:off x="1425121" y="1988460"/>
              <a:ext cx="1362427" cy="966406"/>
            </a:xfrm>
            <a:custGeom>
              <a:avLst/>
              <a:gdLst>
                <a:gd name="connsiteX0" fmla="*/ 1013003 w 1362427"/>
                <a:gd name="connsiteY0" fmla="*/ 0 h 966406"/>
                <a:gd name="connsiteX1" fmla="*/ 1053030 w 1362427"/>
                <a:gd name="connsiteY1" fmla="*/ 44040 h 966406"/>
                <a:gd name="connsiteX2" fmla="*/ 1362427 w 1362427"/>
                <a:gd name="connsiteY2" fmla="*/ 905892 h 966406"/>
                <a:gd name="connsiteX3" fmla="*/ 1359412 w 1362427"/>
                <a:gd name="connsiteY3" fmla="*/ 965600 h 966406"/>
                <a:gd name="connsiteX4" fmla="*/ 1359324 w 1362427"/>
                <a:gd name="connsiteY4" fmla="*/ 965624 h 966406"/>
                <a:gd name="connsiteX5" fmla="*/ 871389 w 1362427"/>
                <a:gd name="connsiteY5" fmla="*/ 891913 h 966406"/>
                <a:gd name="connsiteX6" fmla="*/ 270855 w 1362427"/>
                <a:gd name="connsiteY6" fmla="*/ 891913 h 966406"/>
                <a:gd name="connsiteX7" fmla="*/ 45654 w 1362427"/>
                <a:gd name="connsiteY7" fmla="*/ 937274 h 966406"/>
                <a:gd name="connsiteX8" fmla="*/ 979 w 1362427"/>
                <a:gd name="connsiteY8" fmla="*/ 910278 h 966406"/>
                <a:gd name="connsiteX9" fmla="*/ 0 w 1362427"/>
                <a:gd name="connsiteY9" fmla="*/ 906310 h 966406"/>
                <a:gd name="connsiteX10" fmla="*/ 11382 w 1362427"/>
                <a:gd name="connsiteY10" fmla="*/ 903502 h 966406"/>
                <a:gd name="connsiteX11" fmla="*/ 223703 w 1362427"/>
                <a:gd name="connsiteY11" fmla="*/ 691181 h 966406"/>
                <a:gd name="connsiteX12" fmla="*/ 648345 w 1362427"/>
                <a:gd name="connsiteY12" fmla="*/ 266539 h 966406"/>
                <a:gd name="connsiteX13" fmla="*/ 982103 w 1362427"/>
                <a:gd name="connsiteY13" fmla="*/ 19732 h 966406"/>
                <a:gd name="connsiteX14" fmla="*/ 1013003 w 1362427"/>
                <a:gd name="connsiteY14" fmla="*/ 0 h 96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62427" h="966406">
                  <a:moveTo>
                    <a:pt x="1013003" y="0"/>
                  </a:moveTo>
                  <a:lnTo>
                    <a:pt x="1053030" y="44040"/>
                  </a:lnTo>
                  <a:cubicBezTo>
                    <a:pt x="1246317" y="278249"/>
                    <a:pt x="1362427" y="578511"/>
                    <a:pt x="1362427" y="905892"/>
                  </a:cubicBezTo>
                  <a:lnTo>
                    <a:pt x="1359412" y="965600"/>
                  </a:lnTo>
                  <a:lnTo>
                    <a:pt x="1359324" y="965624"/>
                  </a:lnTo>
                  <a:cubicBezTo>
                    <a:pt x="1196679" y="983642"/>
                    <a:pt x="1034035" y="682248"/>
                    <a:pt x="871389" y="891913"/>
                  </a:cubicBezTo>
                  <a:cubicBezTo>
                    <a:pt x="671212" y="1149963"/>
                    <a:pt x="471033" y="633864"/>
                    <a:pt x="270855" y="891913"/>
                  </a:cubicBezTo>
                  <a:cubicBezTo>
                    <a:pt x="195788" y="988682"/>
                    <a:pt x="120721" y="976586"/>
                    <a:pt x="45654" y="937274"/>
                  </a:cubicBezTo>
                  <a:lnTo>
                    <a:pt x="979" y="910278"/>
                  </a:lnTo>
                  <a:lnTo>
                    <a:pt x="0" y="906310"/>
                  </a:lnTo>
                  <a:lnTo>
                    <a:pt x="11382" y="903502"/>
                  </a:lnTo>
                  <a:cubicBezTo>
                    <a:pt x="127773" y="878345"/>
                    <a:pt x="244163" y="853189"/>
                    <a:pt x="223703" y="691181"/>
                  </a:cubicBezTo>
                  <a:cubicBezTo>
                    <a:pt x="182781" y="367165"/>
                    <a:pt x="689266" y="590555"/>
                    <a:pt x="648345" y="266539"/>
                  </a:cubicBezTo>
                  <a:cubicBezTo>
                    <a:pt x="620371" y="45043"/>
                    <a:pt x="848201" y="79351"/>
                    <a:pt x="982103" y="19732"/>
                  </a:cubicBezTo>
                  <a:lnTo>
                    <a:pt x="101300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F68A7461-2D1F-F498-5D70-D775DBA2089C}"/>
                </a:ext>
              </a:extLst>
            </p:cNvPr>
            <p:cNvSpPr/>
            <p:nvPr/>
          </p:nvSpPr>
          <p:spPr bwMode="auto">
            <a:xfrm>
              <a:off x="77716" y="2805881"/>
              <a:ext cx="1343437" cy="993443"/>
            </a:xfrm>
            <a:custGeom>
              <a:avLst/>
              <a:gdLst>
                <a:gd name="connsiteX0" fmla="*/ 529791 w 1343437"/>
                <a:gd name="connsiteY0" fmla="*/ 783 h 993443"/>
                <a:gd name="connsiteX1" fmla="*/ 1017726 w 1343437"/>
                <a:gd name="connsiteY1" fmla="*/ 74493 h 993443"/>
                <a:gd name="connsiteX2" fmla="*/ 1317993 w 1343437"/>
                <a:gd name="connsiteY2" fmla="*/ 74493 h 993443"/>
                <a:gd name="connsiteX3" fmla="*/ 1343437 w 1343437"/>
                <a:gd name="connsiteY3" fmla="*/ 89868 h 993443"/>
                <a:gd name="connsiteX4" fmla="*/ 1273632 w 1343437"/>
                <a:gd name="connsiteY4" fmla="*/ 107087 h 993443"/>
                <a:gd name="connsiteX5" fmla="*/ 1146466 w 1343437"/>
                <a:gd name="connsiteY5" fmla="*/ 298403 h 993443"/>
                <a:gd name="connsiteX6" fmla="*/ 721824 w 1343437"/>
                <a:gd name="connsiteY6" fmla="*/ 723045 h 993443"/>
                <a:gd name="connsiteX7" fmla="*/ 352023 w 1343437"/>
                <a:gd name="connsiteY7" fmla="*/ 990207 h 993443"/>
                <a:gd name="connsiteX8" fmla="*/ 348586 w 1343437"/>
                <a:gd name="connsiteY8" fmla="*/ 993443 h 993443"/>
                <a:gd name="connsiteX9" fmla="*/ 309397 w 1343437"/>
                <a:gd name="connsiteY9" fmla="*/ 950324 h 993443"/>
                <a:gd name="connsiteX10" fmla="*/ 0 w 1343437"/>
                <a:gd name="connsiteY10" fmla="*/ 88472 h 993443"/>
                <a:gd name="connsiteX11" fmla="*/ 3842 w 1343437"/>
                <a:gd name="connsiteY11" fmla="*/ 12387 h 993443"/>
                <a:gd name="connsiteX12" fmla="*/ 6669 w 1343437"/>
                <a:gd name="connsiteY12" fmla="*/ 13010 h 993443"/>
                <a:gd name="connsiteX13" fmla="*/ 417191 w 1343437"/>
                <a:gd name="connsiteY13" fmla="*/ 74493 h 993443"/>
                <a:gd name="connsiteX14" fmla="*/ 529791 w 1343437"/>
                <a:gd name="connsiteY14" fmla="*/ 783 h 99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43437" h="993443">
                  <a:moveTo>
                    <a:pt x="529791" y="783"/>
                  </a:moveTo>
                  <a:cubicBezTo>
                    <a:pt x="692436" y="-17235"/>
                    <a:pt x="855081" y="284159"/>
                    <a:pt x="1017726" y="74493"/>
                  </a:cubicBezTo>
                  <a:cubicBezTo>
                    <a:pt x="1117814" y="-54531"/>
                    <a:pt x="1217903" y="9981"/>
                    <a:pt x="1317993" y="74493"/>
                  </a:cubicBezTo>
                  <a:lnTo>
                    <a:pt x="1343437" y="89868"/>
                  </a:lnTo>
                  <a:lnTo>
                    <a:pt x="1273632" y="107087"/>
                  </a:lnTo>
                  <a:cubicBezTo>
                    <a:pt x="1192754" y="132370"/>
                    <a:pt x="1131121" y="176897"/>
                    <a:pt x="1146466" y="298403"/>
                  </a:cubicBezTo>
                  <a:cubicBezTo>
                    <a:pt x="1187387" y="622419"/>
                    <a:pt x="680902" y="399029"/>
                    <a:pt x="721824" y="723045"/>
                  </a:cubicBezTo>
                  <a:cubicBezTo>
                    <a:pt x="752514" y="966057"/>
                    <a:pt x="475289" y="901153"/>
                    <a:pt x="352023" y="990207"/>
                  </a:cubicBezTo>
                  <a:lnTo>
                    <a:pt x="348586" y="993443"/>
                  </a:lnTo>
                  <a:lnTo>
                    <a:pt x="309397" y="950324"/>
                  </a:lnTo>
                  <a:cubicBezTo>
                    <a:pt x="116110" y="716115"/>
                    <a:pt x="0" y="415853"/>
                    <a:pt x="0" y="88472"/>
                  </a:cubicBezTo>
                  <a:lnTo>
                    <a:pt x="3842" y="12387"/>
                  </a:lnTo>
                  <a:lnTo>
                    <a:pt x="6669" y="13010"/>
                  </a:lnTo>
                  <a:cubicBezTo>
                    <a:pt x="143509" y="65535"/>
                    <a:pt x="280350" y="250894"/>
                    <a:pt x="417191" y="74493"/>
                  </a:cubicBezTo>
                  <a:cubicBezTo>
                    <a:pt x="454724" y="26109"/>
                    <a:pt x="492258" y="4941"/>
                    <a:pt x="529791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A3F695F6-AC15-0D51-C082-C3EA421AC104}"/>
                </a:ext>
              </a:extLst>
            </p:cNvPr>
            <p:cNvSpPr/>
            <p:nvPr/>
          </p:nvSpPr>
          <p:spPr bwMode="auto">
            <a:xfrm>
              <a:off x="1354989" y="2897118"/>
              <a:ext cx="989446" cy="1352151"/>
            </a:xfrm>
            <a:custGeom>
              <a:avLst/>
              <a:gdLst>
                <a:gd name="connsiteX0" fmla="*/ 68429 w 989446"/>
                <a:gd name="connsiteY0" fmla="*/ 0 h 1352151"/>
                <a:gd name="connsiteX1" fmla="*/ 71111 w 989446"/>
                <a:gd name="connsiteY1" fmla="*/ 1621 h 1352151"/>
                <a:gd name="connsiteX2" fmla="*/ 83384 w 989446"/>
                <a:gd name="connsiteY2" fmla="*/ 51374 h 1352151"/>
                <a:gd name="connsiteX3" fmla="*/ 274699 w 989446"/>
                <a:gd name="connsiteY3" fmla="*/ 178540 h 1352151"/>
                <a:gd name="connsiteX4" fmla="*/ 699341 w 989446"/>
                <a:gd name="connsiteY4" fmla="*/ 603182 h 1352151"/>
                <a:gd name="connsiteX5" fmla="*/ 966504 w 989446"/>
                <a:gd name="connsiteY5" fmla="*/ 972983 h 1352151"/>
                <a:gd name="connsiteX6" fmla="*/ 989446 w 989446"/>
                <a:gd name="connsiteY6" fmla="*/ 997355 h 1352151"/>
                <a:gd name="connsiteX7" fmla="*/ 939495 w 989446"/>
                <a:gd name="connsiteY7" fmla="*/ 1042754 h 1352151"/>
                <a:gd name="connsiteX8" fmla="*/ 77643 w 989446"/>
                <a:gd name="connsiteY8" fmla="*/ 1352151 h 1352151"/>
                <a:gd name="connsiteX9" fmla="*/ 1700 w 989446"/>
                <a:gd name="connsiteY9" fmla="*/ 1348317 h 1352151"/>
                <a:gd name="connsiteX10" fmla="*/ 1916 w 989446"/>
                <a:gd name="connsiteY10" fmla="*/ 1341169 h 1352151"/>
                <a:gd name="connsiteX11" fmla="*/ 74492 w 989446"/>
                <a:gd name="connsiteY11" fmla="*/ 890768 h 1352151"/>
                <a:gd name="connsiteX12" fmla="*/ 74492 w 989446"/>
                <a:gd name="connsiteY12" fmla="*/ 290234 h 1352151"/>
                <a:gd name="connsiteX13" fmla="*/ 29132 w 989446"/>
                <a:gd name="connsiteY13" fmla="*/ 65033 h 1352151"/>
                <a:gd name="connsiteX14" fmla="*/ 68429 w 989446"/>
                <a:gd name="connsiteY14" fmla="*/ 0 h 135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9446" h="1352151">
                  <a:moveTo>
                    <a:pt x="68429" y="0"/>
                  </a:moveTo>
                  <a:lnTo>
                    <a:pt x="71111" y="1621"/>
                  </a:lnTo>
                  <a:lnTo>
                    <a:pt x="83384" y="51374"/>
                  </a:lnTo>
                  <a:cubicBezTo>
                    <a:pt x="108666" y="132253"/>
                    <a:pt x="153193" y="193886"/>
                    <a:pt x="274699" y="178540"/>
                  </a:cubicBezTo>
                  <a:cubicBezTo>
                    <a:pt x="598715" y="137619"/>
                    <a:pt x="375326" y="644104"/>
                    <a:pt x="699341" y="603182"/>
                  </a:cubicBezTo>
                  <a:cubicBezTo>
                    <a:pt x="942354" y="572492"/>
                    <a:pt x="877450" y="849717"/>
                    <a:pt x="966504" y="972983"/>
                  </a:cubicBezTo>
                  <a:lnTo>
                    <a:pt x="989446" y="997355"/>
                  </a:lnTo>
                  <a:lnTo>
                    <a:pt x="939495" y="1042754"/>
                  </a:lnTo>
                  <a:cubicBezTo>
                    <a:pt x="705286" y="1236041"/>
                    <a:pt x="405024" y="1352151"/>
                    <a:pt x="77643" y="1352151"/>
                  </a:cubicBezTo>
                  <a:lnTo>
                    <a:pt x="1700" y="1348317"/>
                  </a:lnTo>
                  <a:lnTo>
                    <a:pt x="1916" y="1341169"/>
                  </a:lnTo>
                  <a:cubicBezTo>
                    <a:pt x="26108" y="1191036"/>
                    <a:pt x="268029" y="1040902"/>
                    <a:pt x="74492" y="890768"/>
                  </a:cubicBezTo>
                  <a:cubicBezTo>
                    <a:pt x="-183557" y="690590"/>
                    <a:pt x="332542" y="490412"/>
                    <a:pt x="74492" y="290234"/>
                  </a:cubicBezTo>
                  <a:cubicBezTo>
                    <a:pt x="-22276" y="215167"/>
                    <a:pt x="-10180" y="140100"/>
                    <a:pt x="29132" y="65033"/>
                  </a:cubicBezTo>
                  <a:lnTo>
                    <a:pt x="6842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2824FA02-3C94-FF7A-2D7E-03FB16E4C188}"/>
              </a:ext>
            </a:extLst>
          </p:cNvPr>
          <p:cNvGrpSpPr/>
          <p:nvPr/>
        </p:nvGrpSpPr>
        <p:grpSpPr>
          <a:xfrm>
            <a:off x="6659257" y="3804180"/>
            <a:ext cx="2513769" cy="2521679"/>
            <a:chOff x="-138163" y="1894916"/>
            <a:chExt cx="2778766" cy="2787511"/>
          </a:xfrm>
          <a:solidFill>
            <a:srgbClr val="00B0F0"/>
          </a:solidFill>
        </p:grpSpPr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3D802B67-40D0-8D7E-4976-2431BAA24E7A}"/>
                </a:ext>
              </a:extLst>
            </p:cNvPr>
            <p:cNvSpPr/>
            <p:nvPr/>
          </p:nvSpPr>
          <p:spPr bwMode="auto">
            <a:xfrm>
              <a:off x="1274118" y="1894916"/>
              <a:ext cx="917936" cy="1409641"/>
            </a:xfrm>
            <a:custGeom>
              <a:avLst/>
              <a:gdLst>
                <a:gd name="connsiteX0" fmla="*/ 247578 w 917936"/>
                <a:gd name="connsiteY0" fmla="*/ 0 h 1409641"/>
                <a:gd name="connsiteX1" fmla="*/ 266176 w 917936"/>
                <a:gd name="connsiteY1" fmla="*/ 2838 h 1409641"/>
                <a:gd name="connsiteX2" fmla="*/ 654401 w 917936"/>
                <a:gd name="connsiteY2" fmla="*/ 144481 h 1409641"/>
                <a:gd name="connsiteX3" fmla="*/ 750898 w 917936"/>
                <a:gd name="connsiteY3" fmla="*/ 203104 h 1409641"/>
                <a:gd name="connsiteX4" fmla="*/ 790777 w 917936"/>
                <a:gd name="connsiteY4" fmla="*/ 251468 h 1409641"/>
                <a:gd name="connsiteX5" fmla="*/ 863667 w 917936"/>
                <a:gd name="connsiteY5" fmla="*/ 945038 h 1409641"/>
                <a:gd name="connsiteX6" fmla="*/ 41389 w 917936"/>
                <a:gd name="connsiteY6" fmla="*/ 1397447 h 1409641"/>
                <a:gd name="connsiteX7" fmla="*/ 1523 w 917936"/>
                <a:gd name="connsiteY7" fmla="*/ 1389591 h 1409641"/>
                <a:gd name="connsiteX8" fmla="*/ 0 w 917936"/>
                <a:gd name="connsiteY8" fmla="*/ 1388558 h 1409641"/>
                <a:gd name="connsiteX9" fmla="*/ 10675 w 917936"/>
                <a:gd name="connsiteY9" fmla="*/ 1381397 h 1409641"/>
                <a:gd name="connsiteX10" fmla="*/ 41447 w 917936"/>
                <a:gd name="connsiteY10" fmla="*/ 1375498 h 1409641"/>
                <a:gd name="connsiteX11" fmla="*/ 634374 w 917936"/>
                <a:gd name="connsiteY11" fmla="*/ 648001 h 1409641"/>
                <a:gd name="connsiteX12" fmla="*/ 306976 w 917936"/>
                <a:gd name="connsiteY12" fmla="*/ 32240 h 1409641"/>
                <a:gd name="connsiteX13" fmla="*/ 247578 w 917936"/>
                <a:gd name="connsiteY13" fmla="*/ 0 h 140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7936" h="1409641">
                  <a:moveTo>
                    <a:pt x="247578" y="0"/>
                  </a:moveTo>
                  <a:lnTo>
                    <a:pt x="266176" y="2838"/>
                  </a:lnTo>
                  <a:cubicBezTo>
                    <a:pt x="403963" y="31034"/>
                    <a:pt x="534436" y="79312"/>
                    <a:pt x="654401" y="144481"/>
                  </a:cubicBezTo>
                  <a:lnTo>
                    <a:pt x="750898" y="203104"/>
                  </a:lnTo>
                  <a:lnTo>
                    <a:pt x="790777" y="251468"/>
                  </a:lnTo>
                  <a:cubicBezTo>
                    <a:pt x="923932" y="449194"/>
                    <a:pt x="959687" y="707379"/>
                    <a:pt x="863667" y="945038"/>
                  </a:cubicBezTo>
                  <a:cubicBezTo>
                    <a:pt x="729238" y="1277761"/>
                    <a:pt x="381072" y="1460006"/>
                    <a:pt x="41389" y="1397447"/>
                  </a:cubicBezTo>
                  <a:lnTo>
                    <a:pt x="1523" y="1389591"/>
                  </a:lnTo>
                  <a:lnTo>
                    <a:pt x="0" y="1388558"/>
                  </a:lnTo>
                  <a:lnTo>
                    <a:pt x="10675" y="1381397"/>
                  </a:lnTo>
                  <a:lnTo>
                    <a:pt x="41447" y="1375498"/>
                  </a:lnTo>
                  <a:cubicBezTo>
                    <a:pt x="379830" y="1306254"/>
                    <a:pt x="634374" y="1006854"/>
                    <a:pt x="634374" y="648001"/>
                  </a:cubicBezTo>
                  <a:cubicBezTo>
                    <a:pt x="634374" y="391678"/>
                    <a:pt x="504504" y="165687"/>
                    <a:pt x="306976" y="32240"/>
                  </a:cubicBezTo>
                  <a:lnTo>
                    <a:pt x="247578" y="0"/>
                  </a:lnTo>
                  <a:close/>
                </a:path>
              </a:pathLst>
            </a:custGeom>
            <a:grpFill/>
            <a:ln w="127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1B417E75-6847-5875-B8C2-8C7ABD33C68E}"/>
                </a:ext>
              </a:extLst>
            </p:cNvPr>
            <p:cNvSpPr/>
            <p:nvPr/>
          </p:nvSpPr>
          <p:spPr bwMode="auto">
            <a:xfrm>
              <a:off x="428555" y="1911112"/>
              <a:ext cx="1198934" cy="1367407"/>
            </a:xfrm>
            <a:custGeom>
              <a:avLst/>
              <a:gdLst>
                <a:gd name="connsiteX0" fmla="*/ 491020 w 1198934"/>
                <a:gd name="connsiteY0" fmla="*/ 0 h 1367407"/>
                <a:gd name="connsiteX1" fmla="*/ 597741 w 1198934"/>
                <a:gd name="connsiteY1" fmla="*/ 10262 h 1367407"/>
                <a:gd name="connsiteX2" fmla="*/ 1139710 w 1198934"/>
                <a:gd name="connsiteY2" fmla="*/ 449148 h 1367407"/>
                <a:gd name="connsiteX3" fmla="*/ 878173 w 1198934"/>
                <a:gd name="connsiteY3" fmla="*/ 1350488 h 1367407"/>
                <a:gd name="connsiteX4" fmla="*/ 856238 w 1198934"/>
                <a:gd name="connsiteY4" fmla="*/ 1365201 h 1367407"/>
                <a:gd name="connsiteX5" fmla="*/ 844733 w 1198934"/>
                <a:gd name="connsiteY5" fmla="*/ 1367407 h 1367407"/>
                <a:gd name="connsiteX6" fmla="*/ 867346 w 1198934"/>
                <a:gd name="connsiteY6" fmla="*/ 1334067 h 1367407"/>
                <a:gd name="connsiteX7" fmla="*/ 772190 w 1198934"/>
                <a:gd name="connsiteY7" fmla="*/ 400386 h 1367407"/>
                <a:gd name="connsiteX8" fmla="*/ 105276 w 1198934"/>
                <a:gd name="connsiteY8" fmla="*/ 196483 h 1367407"/>
                <a:gd name="connsiteX9" fmla="*/ 0 w 1198934"/>
                <a:gd name="connsiteY9" fmla="*/ 227682 h 1367407"/>
                <a:gd name="connsiteX10" fmla="*/ 38401 w 1198934"/>
                <a:gd name="connsiteY10" fmla="*/ 198966 h 1367407"/>
                <a:gd name="connsiteX11" fmla="*/ 407740 w 1198934"/>
                <a:gd name="connsiteY11" fmla="*/ 21414 h 1367407"/>
                <a:gd name="connsiteX12" fmla="*/ 491020 w 1198934"/>
                <a:gd name="connsiteY12" fmla="*/ 0 h 136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8934" h="1367407">
                  <a:moveTo>
                    <a:pt x="491020" y="0"/>
                  </a:moveTo>
                  <a:lnTo>
                    <a:pt x="597741" y="10262"/>
                  </a:lnTo>
                  <a:cubicBezTo>
                    <a:pt x="831709" y="55920"/>
                    <a:pt x="1039556" y="213202"/>
                    <a:pt x="1139710" y="449148"/>
                  </a:cubicBezTo>
                  <a:cubicBezTo>
                    <a:pt x="1279925" y="779474"/>
                    <a:pt x="1162601" y="1154532"/>
                    <a:pt x="878173" y="1350488"/>
                  </a:cubicBezTo>
                  <a:lnTo>
                    <a:pt x="856238" y="1365201"/>
                  </a:lnTo>
                  <a:lnTo>
                    <a:pt x="844733" y="1367407"/>
                  </a:lnTo>
                  <a:lnTo>
                    <a:pt x="867346" y="1334067"/>
                  </a:lnTo>
                  <a:cubicBezTo>
                    <a:pt x="1057656" y="1045831"/>
                    <a:pt x="1025938" y="654134"/>
                    <a:pt x="772190" y="400386"/>
                  </a:cubicBezTo>
                  <a:cubicBezTo>
                    <a:pt x="590942" y="219138"/>
                    <a:pt x="339311" y="151171"/>
                    <a:pt x="105276" y="196483"/>
                  </a:cubicBezTo>
                  <a:lnTo>
                    <a:pt x="0" y="227682"/>
                  </a:lnTo>
                  <a:lnTo>
                    <a:pt x="38401" y="198966"/>
                  </a:lnTo>
                  <a:cubicBezTo>
                    <a:pt x="151007" y="122891"/>
                    <a:pt x="275184" y="62643"/>
                    <a:pt x="407740" y="21414"/>
                  </a:cubicBezTo>
                  <a:lnTo>
                    <a:pt x="491020" y="0"/>
                  </a:lnTo>
                  <a:close/>
                </a:path>
              </a:pathLst>
            </a:custGeom>
            <a:grpFill/>
            <a:ln w="127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E2BC09E8-9094-2A03-D738-F0E7870C6832}"/>
                </a:ext>
              </a:extLst>
            </p:cNvPr>
            <p:cNvSpPr/>
            <p:nvPr/>
          </p:nvSpPr>
          <p:spPr bwMode="auto">
            <a:xfrm>
              <a:off x="-138163" y="2363435"/>
              <a:ext cx="1427209" cy="916026"/>
            </a:xfrm>
            <a:custGeom>
              <a:avLst/>
              <a:gdLst>
                <a:gd name="connsiteX0" fmla="*/ 672745 w 1427209"/>
                <a:gd name="connsiteY0" fmla="*/ 97 h 916026"/>
                <a:gd name="connsiteX1" fmla="*/ 962605 w 1427209"/>
                <a:gd name="connsiteY1" fmla="*/ 54269 h 916026"/>
                <a:gd name="connsiteX2" fmla="*/ 1415014 w 1427209"/>
                <a:gd name="connsiteY2" fmla="*/ 876547 h 916026"/>
                <a:gd name="connsiteX3" fmla="*/ 1407262 w 1427209"/>
                <a:gd name="connsiteY3" fmla="*/ 915886 h 916026"/>
                <a:gd name="connsiteX4" fmla="*/ 1406533 w 1427209"/>
                <a:gd name="connsiteY4" fmla="*/ 916026 h 916026"/>
                <a:gd name="connsiteX5" fmla="*/ 1398264 w 1427209"/>
                <a:gd name="connsiteY5" fmla="*/ 872893 h 916026"/>
                <a:gd name="connsiteX6" fmla="*/ 670767 w 1427209"/>
                <a:gd name="connsiteY6" fmla="*/ 279966 h 916026"/>
                <a:gd name="connsiteX7" fmla="*/ 55006 w 1427209"/>
                <a:gd name="connsiteY7" fmla="*/ 607364 h 916026"/>
                <a:gd name="connsiteX8" fmla="*/ 0 w 1427209"/>
                <a:gd name="connsiteY8" fmla="*/ 708704 h 916026"/>
                <a:gd name="connsiteX9" fmla="*/ 11652 w 1427209"/>
                <a:gd name="connsiteY9" fmla="*/ 632356 h 916026"/>
                <a:gd name="connsiteX10" fmla="*/ 153295 w 1427209"/>
                <a:gd name="connsiteY10" fmla="*/ 244131 h 916026"/>
                <a:gd name="connsiteX11" fmla="*/ 179511 w 1427209"/>
                <a:gd name="connsiteY11" fmla="*/ 200977 h 916026"/>
                <a:gd name="connsiteX12" fmla="*/ 269035 w 1427209"/>
                <a:gd name="connsiteY12" fmla="*/ 127159 h 916026"/>
                <a:gd name="connsiteX13" fmla="*/ 672745 w 1427209"/>
                <a:gd name="connsiteY13" fmla="*/ 97 h 9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27209" h="916026">
                  <a:moveTo>
                    <a:pt x="672745" y="97"/>
                  </a:moveTo>
                  <a:cubicBezTo>
                    <a:pt x="769194" y="-1463"/>
                    <a:pt x="867541" y="15861"/>
                    <a:pt x="962605" y="54269"/>
                  </a:cubicBezTo>
                  <a:cubicBezTo>
                    <a:pt x="1295327" y="188698"/>
                    <a:pt x="1477572" y="536864"/>
                    <a:pt x="1415014" y="876547"/>
                  </a:cubicBezTo>
                  <a:lnTo>
                    <a:pt x="1407262" y="915886"/>
                  </a:lnTo>
                  <a:lnTo>
                    <a:pt x="1406533" y="916026"/>
                  </a:lnTo>
                  <a:lnTo>
                    <a:pt x="1398264" y="872893"/>
                  </a:lnTo>
                  <a:cubicBezTo>
                    <a:pt x="1329020" y="534510"/>
                    <a:pt x="1029620" y="279966"/>
                    <a:pt x="670767" y="279966"/>
                  </a:cubicBezTo>
                  <a:cubicBezTo>
                    <a:pt x="414444" y="279966"/>
                    <a:pt x="188453" y="409836"/>
                    <a:pt x="55006" y="607364"/>
                  </a:cubicBezTo>
                  <a:lnTo>
                    <a:pt x="0" y="708704"/>
                  </a:lnTo>
                  <a:lnTo>
                    <a:pt x="11652" y="632356"/>
                  </a:lnTo>
                  <a:cubicBezTo>
                    <a:pt x="39848" y="494569"/>
                    <a:pt x="88126" y="364096"/>
                    <a:pt x="153295" y="244131"/>
                  </a:cubicBezTo>
                  <a:lnTo>
                    <a:pt x="179511" y="200977"/>
                  </a:lnTo>
                  <a:lnTo>
                    <a:pt x="269035" y="127159"/>
                  </a:lnTo>
                  <a:cubicBezTo>
                    <a:pt x="387671" y="47266"/>
                    <a:pt x="528072" y="2437"/>
                    <a:pt x="672745" y="97"/>
                  </a:cubicBezTo>
                  <a:close/>
                </a:path>
              </a:pathLst>
            </a:custGeom>
            <a:grpFill/>
            <a:ln w="127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5AE4BBF1-5FF3-6ADB-D8BC-438D061B7D33}"/>
                </a:ext>
              </a:extLst>
            </p:cNvPr>
            <p:cNvSpPr/>
            <p:nvPr/>
          </p:nvSpPr>
          <p:spPr bwMode="auto">
            <a:xfrm>
              <a:off x="1270255" y="2511252"/>
              <a:ext cx="1370348" cy="1135481"/>
            </a:xfrm>
            <a:custGeom>
              <a:avLst/>
              <a:gdLst>
                <a:gd name="connsiteX0" fmla="*/ 1167921 w 1370348"/>
                <a:gd name="connsiteY0" fmla="*/ 0 h 1135481"/>
                <a:gd name="connsiteX1" fmla="*/ 1226434 w 1370348"/>
                <a:gd name="connsiteY1" fmla="*/ 96315 h 1135481"/>
                <a:gd name="connsiteX2" fmla="*/ 1368077 w 1370348"/>
                <a:gd name="connsiteY2" fmla="*/ 484540 h 1135481"/>
                <a:gd name="connsiteX3" fmla="*/ 1370348 w 1370348"/>
                <a:gd name="connsiteY3" fmla="*/ 499424 h 1135481"/>
                <a:gd name="connsiteX4" fmla="*/ 1366996 w 1370348"/>
                <a:gd name="connsiteY4" fmla="*/ 534289 h 1135481"/>
                <a:gd name="connsiteX5" fmla="*/ 928109 w 1370348"/>
                <a:gd name="connsiteY5" fmla="*/ 1076258 h 1135481"/>
                <a:gd name="connsiteX6" fmla="*/ 26769 w 1370348"/>
                <a:gd name="connsiteY6" fmla="*/ 814721 h 1135481"/>
                <a:gd name="connsiteX7" fmla="*/ 0 w 1370348"/>
                <a:gd name="connsiteY7" fmla="*/ 774813 h 1135481"/>
                <a:gd name="connsiteX8" fmla="*/ 3018 w 1370348"/>
                <a:gd name="connsiteY8" fmla="*/ 772789 h 1135481"/>
                <a:gd name="connsiteX9" fmla="*/ 5386 w 1370348"/>
                <a:gd name="connsiteY9" fmla="*/ 773255 h 1135481"/>
                <a:gd name="connsiteX10" fmla="*/ 40763 w 1370348"/>
                <a:gd name="connsiteY10" fmla="*/ 797250 h 1135481"/>
                <a:gd name="connsiteX11" fmla="*/ 974444 w 1370348"/>
                <a:gd name="connsiteY11" fmla="*/ 702094 h 1135481"/>
                <a:gd name="connsiteX12" fmla="*/ 1178347 w 1370348"/>
                <a:gd name="connsiteY12" fmla="*/ 35180 h 1135481"/>
                <a:gd name="connsiteX13" fmla="*/ 1167921 w 1370348"/>
                <a:gd name="connsiteY13" fmla="*/ 0 h 113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0348" h="1135481">
                  <a:moveTo>
                    <a:pt x="1167921" y="0"/>
                  </a:moveTo>
                  <a:lnTo>
                    <a:pt x="1226434" y="96315"/>
                  </a:lnTo>
                  <a:cubicBezTo>
                    <a:pt x="1291603" y="216280"/>
                    <a:pt x="1339881" y="346753"/>
                    <a:pt x="1368077" y="484540"/>
                  </a:cubicBezTo>
                  <a:lnTo>
                    <a:pt x="1370348" y="499424"/>
                  </a:lnTo>
                  <a:lnTo>
                    <a:pt x="1366996" y="534289"/>
                  </a:lnTo>
                  <a:cubicBezTo>
                    <a:pt x="1321337" y="768257"/>
                    <a:pt x="1164056" y="976104"/>
                    <a:pt x="928109" y="1076258"/>
                  </a:cubicBezTo>
                  <a:cubicBezTo>
                    <a:pt x="597783" y="1216473"/>
                    <a:pt x="222726" y="1099149"/>
                    <a:pt x="26769" y="814721"/>
                  </a:cubicBezTo>
                  <a:lnTo>
                    <a:pt x="0" y="774813"/>
                  </a:lnTo>
                  <a:lnTo>
                    <a:pt x="3018" y="772789"/>
                  </a:lnTo>
                  <a:lnTo>
                    <a:pt x="5386" y="773255"/>
                  </a:lnTo>
                  <a:lnTo>
                    <a:pt x="40763" y="797250"/>
                  </a:lnTo>
                  <a:cubicBezTo>
                    <a:pt x="328999" y="987560"/>
                    <a:pt x="720696" y="955842"/>
                    <a:pt x="974444" y="702094"/>
                  </a:cubicBezTo>
                  <a:cubicBezTo>
                    <a:pt x="1155691" y="520847"/>
                    <a:pt x="1223659" y="269216"/>
                    <a:pt x="1178347" y="35180"/>
                  </a:cubicBezTo>
                  <a:lnTo>
                    <a:pt x="1167921" y="0"/>
                  </a:lnTo>
                  <a:close/>
                </a:path>
              </a:pathLst>
            </a:custGeom>
            <a:grpFill/>
            <a:ln w="127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E5378E34-2172-663B-50F5-B1C868AC826F}"/>
                </a:ext>
              </a:extLst>
            </p:cNvPr>
            <p:cNvSpPr/>
            <p:nvPr/>
          </p:nvSpPr>
          <p:spPr bwMode="auto">
            <a:xfrm>
              <a:off x="-137874" y="2867153"/>
              <a:ext cx="1401717" cy="1129638"/>
            </a:xfrm>
            <a:custGeom>
              <a:avLst/>
              <a:gdLst>
                <a:gd name="connsiteX0" fmla="*/ 693939 w 1401717"/>
                <a:gd name="connsiteY0" fmla="*/ 937 h 1129638"/>
                <a:gd name="connsiteX1" fmla="*/ 1342119 w 1401717"/>
                <a:gd name="connsiteY1" fmla="*/ 320500 h 1129638"/>
                <a:gd name="connsiteX2" fmla="*/ 1401717 w 1401717"/>
                <a:gd name="connsiteY2" fmla="*/ 409350 h 1129638"/>
                <a:gd name="connsiteX3" fmla="*/ 1311053 w 1401717"/>
                <a:gd name="connsiteY3" fmla="*/ 347856 h 1129638"/>
                <a:gd name="connsiteX4" fmla="*/ 378128 w 1401717"/>
                <a:gd name="connsiteY4" fmla="*/ 442934 h 1129638"/>
                <a:gd name="connsiteX5" fmla="*/ 162716 w 1401717"/>
                <a:gd name="connsiteY5" fmla="*/ 1020965 h 1129638"/>
                <a:gd name="connsiteX6" fmla="*/ 179741 w 1401717"/>
                <a:gd name="connsiteY6" fmla="*/ 1129638 h 1129638"/>
                <a:gd name="connsiteX7" fmla="*/ 153006 w 1401717"/>
                <a:gd name="connsiteY7" fmla="*/ 1085631 h 1129638"/>
                <a:gd name="connsiteX8" fmla="*/ 11363 w 1401717"/>
                <a:gd name="connsiteY8" fmla="*/ 697406 h 1129638"/>
                <a:gd name="connsiteX9" fmla="*/ 0 w 1401717"/>
                <a:gd name="connsiteY9" fmla="*/ 622951 h 1129638"/>
                <a:gd name="connsiteX10" fmla="*/ 25248 w 1401717"/>
                <a:gd name="connsiteY10" fmla="*/ 514421 h 1129638"/>
                <a:gd name="connsiteX11" fmla="*/ 441509 w 1401717"/>
                <a:gd name="connsiteY11" fmla="*/ 59175 h 1129638"/>
                <a:gd name="connsiteX12" fmla="*/ 693939 w 1401717"/>
                <a:gd name="connsiteY12" fmla="*/ 937 h 112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01717" h="1129638">
                  <a:moveTo>
                    <a:pt x="693939" y="937"/>
                  </a:moveTo>
                  <a:cubicBezTo>
                    <a:pt x="947760" y="-11876"/>
                    <a:pt x="1195271" y="107352"/>
                    <a:pt x="1342119" y="320500"/>
                  </a:cubicBezTo>
                  <a:lnTo>
                    <a:pt x="1401717" y="409350"/>
                  </a:lnTo>
                  <a:lnTo>
                    <a:pt x="1311053" y="347856"/>
                  </a:lnTo>
                  <a:cubicBezTo>
                    <a:pt x="1023051" y="157699"/>
                    <a:pt x="631670" y="189393"/>
                    <a:pt x="378128" y="442934"/>
                  </a:cubicBezTo>
                  <a:cubicBezTo>
                    <a:pt x="219664" y="601399"/>
                    <a:pt x="147860" y="813706"/>
                    <a:pt x="162716" y="1020965"/>
                  </a:cubicBezTo>
                  <a:lnTo>
                    <a:pt x="179741" y="1129638"/>
                  </a:lnTo>
                  <a:lnTo>
                    <a:pt x="153006" y="1085631"/>
                  </a:lnTo>
                  <a:cubicBezTo>
                    <a:pt x="87837" y="965666"/>
                    <a:pt x="39559" y="835194"/>
                    <a:pt x="11363" y="697406"/>
                  </a:cubicBezTo>
                  <a:lnTo>
                    <a:pt x="0" y="622951"/>
                  </a:lnTo>
                  <a:lnTo>
                    <a:pt x="25248" y="514421"/>
                  </a:lnTo>
                  <a:cubicBezTo>
                    <a:pt x="89115" y="316689"/>
                    <a:pt x="235222" y="146739"/>
                    <a:pt x="441509" y="59175"/>
                  </a:cubicBezTo>
                  <a:cubicBezTo>
                    <a:pt x="524023" y="24150"/>
                    <a:pt x="609332" y="5208"/>
                    <a:pt x="693939" y="937"/>
                  </a:cubicBezTo>
                  <a:close/>
                </a:path>
              </a:pathLst>
            </a:custGeom>
            <a:grpFill/>
            <a:ln w="127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BA94F285-5C33-F89A-BB3A-FFEBFB356CA7}"/>
                </a:ext>
              </a:extLst>
            </p:cNvPr>
            <p:cNvSpPr/>
            <p:nvPr/>
          </p:nvSpPr>
          <p:spPr bwMode="auto">
            <a:xfrm>
              <a:off x="276259" y="3247977"/>
              <a:ext cx="982818" cy="1392523"/>
            </a:xfrm>
            <a:custGeom>
              <a:avLst/>
              <a:gdLst>
                <a:gd name="connsiteX0" fmla="*/ 748595 w 982818"/>
                <a:gd name="connsiteY0" fmla="*/ 26 h 1392523"/>
                <a:gd name="connsiteX1" fmla="*/ 875836 w 982818"/>
                <a:gd name="connsiteY1" fmla="*/ 12185 h 1392523"/>
                <a:gd name="connsiteX2" fmla="*/ 982818 w 982818"/>
                <a:gd name="connsiteY2" fmla="*/ 33266 h 1392523"/>
                <a:gd name="connsiteX3" fmla="*/ 875730 w 982818"/>
                <a:gd name="connsiteY3" fmla="*/ 53796 h 1392523"/>
                <a:gd name="connsiteX4" fmla="*/ 283283 w 982818"/>
                <a:gd name="connsiteY4" fmla="*/ 780704 h 1392523"/>
                <a:gd name="connsiteX5" fmla="*/ 539693 w 982818"/>
                <a:gd name="connsiteY5" fmla="*/ 1341753 h 1392523"/>
                <a:gd name="connsiteX6" fmla="*/ 609324 w 982818"/>
                <a:gd name="connsiteY6" fmla="*/ 1392523 h 1392523"/>
                <a:gd name="connsiteX7" fmla="*/ 560036 w 982818"/>
                <a:gd name="connsiteY7" fmla="*/ 1379849 h 1392523"/>
                <a:gd name="connsiteX8" fmla="*/ 190697 w 982818"/>
                <a:gd name="connsiteY8" fmla="*/ 1202297 h 1392523"/>
                <a:gd name="connsiteX9" fmla="*/ 128825 w 982818"/>
                <a:gd name="connsiteY9" fmla="*/ 1156030 h 1392523"/>
                <a:gd name="connsiteX10" fmla="*/ 81791 w 982818"/>
                <a:gd name="connsiteY10" fmla="*/ 1080476 h 1392523"/>
                <a:gd name="connsiteX11" fmla="*/ 54224 w 982818"/>
                <a:gd name="connsiteY11" fmla="*/ 464228 h 1392523"/>
                <a:gd name="connsiteX12" fmla="*/ 748595 w 982818"/>
                <a:gd name="connsiteY12" fmla="*/ 26 h 1392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2818" h="1392523">
                  <a:moveTo>
                    <a:pt x="748595" y="26"/>
                  </a:moveTo>
                  <a:cubicBezTo>
                    <a:pt x="790852" y="380"/>
                    <a:pt x="833410" y="4372"/>
                    <a:pt x="875836" y="12185"/>
                  </a:cubicBezTo>
                  <a:lnTo>
                    <a:pt x="982818" y="33266"/>
                  </a:lnTo>
                  <a:lnTo>
                    <a:pt x="875730" y="53796"/>
                  </a:lnTo>
                  <a:cubicBezTo>
                    <a:pt x="537621" y="122983"/>
                    <a:pt x="283283" y="422142"/>
                    <a:pt x="283283" y="780704"/>
                  </a:cubicBezTo>
                  <a:cubicBezTo>
                    <a:pt x="283283" y="1004806"/>
                    <a:pt x="382634" y="1205703"/>
                    <a:pt x="539693" y="1341753"/>
                  </a:cubicBezTo>
                  <a:lnTo>
                    <a:pt x="609324" y="1392523"/>
                  </a:lnTo>
                  <a:lnTo>
                    <a:pt x="560036" y="1379849"/>
                  </a:lnTo>
                  <a:cubicBezTo>
                    <a:pt x="427480" y="1338620"/>
                    <a:pt x="303303" y="1278372"/>
                    <a:pt x="190697" y="1202297"/>
                  </a:cubicBezTo>
                  <a:lnTo>
                    <a:pt x="128825" y="1156030"/>
                  </a:lnTo>
                  <a:lnTo>
                    <a:pt x="81791" y="1080476"/>
                  </a:lnTo>
                  <a:cubicBezTo>
                    <a:pt x="-12867" y="895498"/>
                    <a:pt x="-29726" y="672011"/>
                    <a:pt x="54224" y="464228"/>
                  </a:cubicBezTo>
                  <a:cubicBezTo>
                    <a:pt x="171754" y="173332"/>
                    <a:pt x="452795" y="-2450"/>
                    <a:pt x="748595" y="26"/>
                  </a:cubicBezTo>
                  <a:close/>
                </a:path>
              </a:pathLst>
            </a:custGeom>
            <a:grpFill/>
            <a:ln w="127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58E922CE-7662-DD81-5FC8-2DE7E2F3E27A}"/>
                </a:ext>
              </a:extLst>
            </p:cNvPr>
            <p:cNvSpPr/>
            <p:nvPr/>
          </p:nvSpPr>
          <p:spPr bwMode="auto">
            <a:xfrm>
              <a:off x="1232466" y="3286434"/>
              <a:ext cx="1368863" cy="992797"/>
            </a:xfrm>
            <a:custGeom>
              <a:avLst/>
              <a:gdLst>
                <a:gd name="connsiteX0" fmla="*/ 37240 w 1368863"/>
                <a:gd name="connsiteY0" fmla="*/ 0 h 992797"/>
                <a:gd name="connsiteX1" fmla="*/ 58994 w 1368863"/>
                <a:gd name="connsiteY1" fmla="*/ 113471 h 992797"/>
                <a:gd name="connsiteX2" fmla="*/ 785902 w 1368863"/>
                <a:gd name="connsiteY2" fmla="*/ 705918 h 992797"/>
                <a:gd name="connsiteX3" fmla="*/ 1346951 w 1368863"/>
                <a:gd name="connsiteY3" fmla="*/ 449508 h 992797"/>
                <a:gd name="connsiteX4" fmla="*/ 1368863 w 1368863"/>
                <a:gd name="connsiteY4" fmla="*/ 419456 h 992797"/>
                <a:gd name="connsiteX5" fmla="*/ 1323644 w 1368863"/>
                <a:gd name="connsiteY5" fmla="*/ 543002 h 992797"/>
                <a:gd name="connsiteX6" fmla="*/ 1193543 w 1368863"/>
                <a:gd name="connsiteY6" fmla="*/ 782696 h 992797"/>
                <a:gd name="connsiteX7" fmla="*/ 1112503 w 1368863"/>
                <a:gd name="connsiteY7" fmla="*/ 891068 h 992797"/>
                <a:gd name="connsiteX8" fmla="*/ 1080475 w 1368863"/>
                <a:gd name="connsiteY8" fmla="*/ 911006 h 992797"/>
                <a:gd name="connsiteX9" fmla="*/ 464227 w 1368863"/>
                <a:gd name="connsiteY9" fmla="*/ 938573 h 992797"/>
                <a:gd name="connsiteX10" fmla="*/ 12184 w 1368863"/>
                <a:gd name="connsiteY10" fmla="*/ 116961 h 992797"/>
                <a:gd name="connsiteX11" fmla="*/ 34926 w 1368863"/>
                <a:gd name="connsiteY11" fmla="*/ 1552 h 992797"/>
                <a:gd name="connsiteX12" fmla="*/ 37240 w 1368863"/>
                <a:gd name="connsiteY12" fmla="*/ 0 h 99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8863" h="992797">
                  <a:moveTo>
                    <a:pt x="37240" y="0"/>
                  </a:moveTo>
                  <a:lnTo>
                    <a:pt x="58994" y="113471"/>
                  </a:lnTo>
                  <a:cubicBezTo>
                    <a:pt x="128181" y="451580"/>
                    <a:pt x="427340" y="705918"/>
                    <a:pt x="785902" y="705918"/>
                  </a:cubicBezTo>
                  <a:cubicBezTo>
                    <a:pt x="1010004" y="705918"/>
                    <a:pt x="1210901" y="606567"/>
                    <a:pt x="1346951" y="449508"/>
                  </a:cubicBezTo>
                  <a:lnTo>
                    <a:pt x="1368863" y="419456"/>
                  </a:lnTo>
                  <a:lnTo>
                    <a:pt x="1323644" y="543002"/>
                  </a:lnTo>
                  <a:cubicBezTo>
                    <a:pt x="1287942" y="627412"/>
                    <a:pt x="1244259" y="707625"/>
                    <a:pt x="1193543" y="782696"/>
                  </a:cubicBezTo>
                  <a:lnTo>
                    <a:pt x="1112503" y="891068"/>
                  </a:lnTo>
                  <a:lnTo>
                    <a:pt x="1080475" y="911006"/>
                  </a:lnTo>
                  <a:cubicBezTo>
                    <a:pt x="895496" y="1005664"/>
                    <a:pt x="672010" y="1022523"/>
                    <a:pt x="464227" y="938573"/>
                  </a:cubicBezTo>
                  <a:cubicBezTo>
                    <a:pt x="131774" y="804253"/>
                    <a:pt x="-50325" y="456368"/>
                    <a:pt x="12184" y="116961"/>
                  </a:cubicBezTo>
                  <a:lnTo>
                    <a:pt x="34926" y="1552"/>
                  </a:lnTo>
                  <a:lnTo>
                    <a:pt x="37240" y="0"/>
                  </a:lnTo>
                  <a:close/>
                </a:path>
              </a:pathLst>
            </a:custGeom>
            <a:grpFill/>
            <a:ln w="127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E288FD12-15F7-1C46-449A-3C15DF8495AF}"/>
                </a:ext>
              </a:extLst>
            </p:cNvPr>
            <p:cNvSpPr/>
            <p:nvPr/>
          </p:nvSpPr>
          <p:spPr bwMode="auto">
            <a:xfrm>
              <a:off x="847910" y="3288632"/>
              <a:ext cx="1074155" cy="1393795"/>
            </a:xfrm>
            <a:custGeom>
              <a:avLst/>
              <a:gdLst>
                <a:gd name="connsiteX0" fmla="*/ 418520 w 1074155"/>
                <a:gd name="connsiteY0" fmla="*/ 0 h 1393795"/>
                <a:gd name="connsiteX1" fmla="*/ 354500 w 1074155"/>
                <a:gd name="connsiteY1" fmla="*/ 94387 h 1393795"/>
                <a:gd name="connsiteX2" fmla="*/ 449578 w 1074155"/>
                <a:gd name="connsiteY2" fmla="*/ 1027312 h 1393795"/>
                <a:gd name="connsiteX3" fmla="*/ 1027609 w 1074155"/>
                <a:gd name="connsiteY3" fmla="*/ 1242724 h 1393795"/>
                <a:gd name="connsiteX4" fmla="*/ 1074155 w 1074155"/>
                <a:gd name="connsiteY4" fmla="*/ 1235433 h 1393795"/>
                <a:gd name="connsiteX5" fmla="*/ 957261 w 1074155"/>
                <a:gd name="connsiteY5" fmla="*/ 1291743 h 1393795"/>
                <a:gd name="connsiteX6" fmla="*/ 692385 w 1074155"/>
                <a:gd name="connsiteY6" fmla="*/ 1373966 h 1393795"/>
                <a:gd name="connsiteX7" fmla="*/ 562460 w 1074155"/>
                <a:gd name="connsiteY7" fmla="*/ 1393795 h 1393795"/>
                <a:gd name="connsiteX8" fmla="*/ 514421 w 1074155"/>
                <a:gd name="connsiteY8" fmla="*/ 1382619 h 1393795"/>
                <a:gd name="connsiteX9" fmla="*/ 59175 w 1074155"/>
                <a:gd name="connsiteY9" fmla="*/ 966358 h 1393795"/>
                <a:gd name="connsiteX10" fmla="*/ 320500 w 1074155"/>
                <a:gd name="connsiteY10" fmla="*/ 65748 h 1393795"/>
                <a:gd name="connsiteX11" fmla="*/ 418520 w 1074155"/>
                <a:gd name="connsiteY11" fmla="*/ 0 h 1393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4155" h="1393795">
                  <a:moveTo>
                    <a:pt x="418520" y="0"/>
                  </a:moveTo>
                  <a:lnTo>
                    <a:pt x="354500" y="94387"/>
                  </a:lnTo>
                  <a:cubicBezTo>
                    <a:pt x="164343" y="382389"/>
                    <a:pt x="196037" y="773770"/>
                    <a:pt x="449578" y="1027312"/>
                  </a:cubicBezTo>
                  <a:cubicBezTo>
                    <a:pt x="608042" y="1185776"/>
                    <a:pt x="820350" y="1257580"/>
                    <a:pt x="1027609" y="1242724"/>
                  </a:cubicBezTo>
                  <a:lnTo>
                    <a:pt x="1074155" y="1235433"/>
                  </a:lnTo>
                  <a:lnTo>
                    <a:pt x="957261" y="1291743"/>
                  </a:lnTo>
                  <a:cubicBezTo>
                    <a:pt x="872850" y="1327446"/>
                    <a:pt x="784243" y="1355169"/>
                    <a:pt x="692385" y="1373966"/>
                  </a:cubicBezTo>
                  <a:lnTo>
                    <a:pt x="562460" y="1393795"/>
                  </a:lnTo>
                  <a:lnTo>
                    <a:pt x="514421" y="1382619"/>
                  </a:lnTo>
                  <a:cubicBezTo>
                    <a:pt x="316688" y="1318753"/>
                    <a:pt x="146739" y="1172645"/>
                    <a:pt x="59175" y="966358"/>
                  </a:cubicBezTo>
                  <a:cubicBezTo>
                    <a:pt x="-80926" y="636300"/>
                    <a:pt x="36302" y="261545"/>
                    <a:pt x="320500" y="65748"/>
                  </a:cubicBezTo>
                  <a:lnTo>
                    <a:pt x="418520" y="0"/>
                  </a:lnTo>
                  <a:close/>
                </a:path>
              </a:pathLst>
            </a:custGeom>
            <a:grpFill/>
            <a:ln w="127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E3FEC6C7-95EB-ADA1-F77D-02AC8C24BAA9}"/>
              </a:ext>
            </a:extLst>
          </p:cNvPr>
          <p:cNvGrpSpPr/>
          <p:nvPr/>
        </p:nvGrpSpPr>
        <p:grpSpPr>
          <a:xfrm>
            <a:off x="732974" y="3802442"/>
            <a:ext cx="2564877" cy="2564877"/>
            <a:chOff x="-155179" y="1869085"/>
            <a:chExt cx="2822180" cy="2822180"/>
          </a:xfrm>
          <a:solidFill>
            <a:srgbClr val="FFC000"/>
          </a:solidFill>
        </p:grpSpPr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057F28BE-FFBD-0170-EF53-288E000AB973}"/>
                </a:ext>
              </a:extLst>
            </p:cNvPr>
            <p:cNvSpPr/>
            <p:nvPr/>
          </p:nvSpPr>
          <p:spPr bwMode="auto">
            <a:xfrm>
              <a:off x="-138164" y="1869085"/>
              <a:ext cx="2046656" cy="1410376"/>
            </a:xfrm>
            <a:custGeom>
              <a:avLst/>
              <a:gdLst>
                <a:gd name="connsiteX0" fmla="*/ 1394074 w 2046656"/>
                <a:gd name="connsiteY0" fmla="*/ 0 h 1410376"/>
                <a:gd name="connsiteX1" fmla="*/ 1538350 w 2046656"/>
                <a:gd name="connsiteY1" fmla="*/ 7285 h 1410376"/>
                <a:gd name="connsiteX2" fmla="*/ 1659860 w 2046656"/>
                <a:gd name="connsiteY2" fmla="*/ 25830 h 1410376"/>
                <a:gd name="connsiteX3" fmla="*/ 1719258 w 2046656"/>
                <a:gd name="connsiteY3" fmla="*/ 58070 h 1410376"/>
                <a:gd name="connsiteX4" fmla="*/ 2046656 w 2046656"/>
                <a:gd name="connsiteY4" fmla="*/ 673831 h 1410376"/>
                <a:gd name="connsiteX5" fmla="*/ 1453729 w 2046656"/>
                <a:gd name="connsiteY5" fmla="*/ 1401328 h 1410376"/>
                <a:gd name="connsiteX6" fmla="*/ 1406533 w 2046656"/>
                <a:gd name="connsiteY6" fmla="*/ 1410376 h 1410376"/>
                <a:gd name="connsiteX7" fmla="*/ 1398264 w 2046656"/>
                <a:gd name="connsiteY7" fmla="*/ 1367243 h 1410376"/>
                <a:gd name="connsiteX8" fmla="*/ 670767 w 2046656"/>
                <a:gd name="connsiteY8" fmla="*/ 774316 h 1410376"/>
                <a:gd name="connsiteX9" fmla="*/ 55006 w 2046656"/>
                <a:gd name="connsiteY9" fmla="*/ 1101714 h 1410376"/>
                <a:gd name="connsiteX10" fmla="*/ 0 w 2046656"/>
                <a:gd name="connsiteY10" fmla="*/ 1203054 h 1410376"/>
                <a:gd name="connsiteX11" fmla="*/ 11652 w 2046656"/>
                <a:gd name="connsiteY11" fmla="*/ 1126706 h 1410376"/>
                <a:gd name="connsiteX12" fmla="*/ 1394074 w 2046656"/>
                <a:gd name="connsiteY12" fmla="*/ 0 h 141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6656" h="1410376">
                  <a:moveTo>
                    <a:pt x="1394074" y="0"/>
                  </a:moveTo>
                  <a:cubicBezTo>
                    <a:pt x="1442782" y="0"/>
                    <a:pt x="1490913" y="2468"/>
                    <a:pt x="1538350" y="7285"/>
                  </a:cubicBezTo>
                  <a:lnTo>
                    <a:pt x="1659860" y="25830"/>
                  </a:lnTo>
                  <a:lnTo>
                    <a:pt x="1719258" y="58070"/>
                  </a:lnTo>
                  <a:cubicBezTo>
                    <a:pt x="1916786" y="191517"/>
                    <a:pt x="2046656" y="417508"/>
                    <a:pt x="2046656" y="673831"/>
                  </a:cubicBezTo>
                  <a:cubicBezTo>
                    <a:pt x="2046656" y="1032684"/>
                    <a:pt x="1792112" y="1332084"/>
                    <a:pt x="1453729" y="1401328"/>
                  </a:cubicBezTo>
                  <a:lnTo>
                    <a:pt x="1406533" y="1410376"/>
                  </a:lnTo>
                  <a:lnTo>
                    <a:pt x="1398264" y="1367243"/>
                  </a:lnTo>
                  <a:cubicBezTo>
                    <a:pt x="1329020" y="1028860"/>
                    <a:pt x="1029620" y="774316"/>
                    <a:pt x="670767" y="774316"/>
                  </a:cubicBezTo>
                  <a:cubicBezTo>
                    <a:pt x="414444" y="774316"/>
                    <a:pt x="188453" y="904186"/>
                    <a:pt x="55006" y="1101714"/>
                  </a:cubicBezTo>
                  <a:lnTo>
                    <a:pt x="0" y="1203054"/>
                  </a:lnTo>
                  <a:lnTo>
                    <a:pt x="11652" y="1126706"/>
                  </a:lnTo>
                  <a:cubicBezTo>
                    <a:pt x="143231" y="483697"/>
                    <a:pt x="712166" y="0"/>
                    <a:pt x="1394074" y="0"/>
                  </a:cubicBez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bg1">
                  <a:lumMod val="85000"/>
                </a:schemeClr>
              </a:bgClr>
            </a:pattFill>
            <a:ln w="381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06CDBAD7-A236-5548-6135-79D9CD974CFF}"/>
                </a:ext>
              </a:extLst>
            </p:cNvPr>
            <p:cNvSpPr/>
            <p:nvPr/>
          </p:nvSpPr>
          <p:spPr bwMode="auto">
            <a:xfrm>
              <a:off x="559542" y="3279461"/>
              <a:ext cx="2041786" cy="1411804"/>
            </a:xfrm>
            <a:custGeom>
              <a:avLst/>
              <a:gdLst>
                <a:gd name="connsiteX0" fmla="*/ 708827 w 2041786"/>
                <a:gd name="connsiteY0" fmla="*/ 0 h 1411804"/>
                <a:gd name="connsiteX1" fmla="*/ 731917 w 2041786"/>
                <a:gd name="connsiteY1" fmla="*/ 120443 h 1411804"/>
                <a:gd name="connsiteX2" fmla="*/ 1458825 w 2041786"/>
                <a:gd name="connsiteY2" fmla="*/ 712890 h 1411804"/>
                <a:gd name="connsiteX3" fmla="*/ 2019874 w 2041786"/>
                <a:gd name="connsiteY3" fmla="*/ 456480 h 1411804"/>
                <a:gd name="connsiteX4" fmla="*/ 2041786 w 2041786"/>
                <a:gd name="connsiteY4" fmla="*/ 426428 h 1411804"/>
                <a:gd name="connsiteX5" fmla="*/ 1996567 w 2041786"/>
                <a:gd name="connsiteY5" fmla="*/ 549974 h 1411804"/>
                <a:gd name="connsiteX6" fmla="*/ 696368 w 2041786"/>
                <a:gd name="connsiteY6" fmla="*/ 1411804 h 1411804"/>
                <a:gd name="connsiteX7" fmla="*/ 411984 w 2041786"/>
                <a:gd name="connsiteY7" fmla="*/ 1383136 h 1411804"/>
                <a:gd name="connsiteX8" fmla="*/ 326041 w 2041786"/>
                <a:gd name="connsiteY8" fmla="*/ 1361038 h 1411804"/>
                <a:gd name="connsiteX9" fmla="*/ 256410 w 2041786"/>
                <a:gd name="connsiteY9" fmla="*/ 1310268 h 1411804"/>
                <a:gd name="connsiteX10" fmla="*/ 0 w 2041786"/>
                <a:gd name="connsiteY10" fmla="*/ 749219 h 1411804"/>
                <a:gd name="connsiteX11" fmla="*/ 592447 w 2041786"/>
                <a:gd name="connsiteY11" fmla="*/ 22311 h 1411804"/>
                <a:gd name="connsiteX12" fmla="*/ 708827 w 2041786"/>
                <a:gd name="connsiteY12" fmla="*/ 0 h 141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1786" h="1411804">
                  <a:moveTo>
                    <a:pt x="708827" y="0"/>
                  </a:moveTo>
                  <a:lnTo>
                    <a:pt x="731917" y="120443"/>
                  </a:lnTo>
                  <a:cubicBezTo>
                    <a:pt x="801104" y="458552"/>
                    <a:pt x="1100263" y="712890"/>
                    <a:pt x="1458825" y="712890"/>
                  </a:cubicBezTo>
                  <a:cubicBezTo>
                    <a:pt x="1682927" y="712890"/>
                    <a:pt x="1883824" y="613539"/>
                    <a:pt x="2019874" y="456480"/>
                  </a:cubicBezTo>
                  <a:lnTo>
                    <a:pt x="2041786" y="426428"/>
                  </a:lnTo>
                  <a:lnTo>
                    <a:pt x="1996567" y="549974"/>
                  </a:lnTo>
                  <a:cubicBezTo>
                    <a:pt x="1782352" y="1056435"/>
                    <a:pt x="1280860" y="1411804"/>
                    <a:pt x="696368" y="1411804"/>
                  </a:cubicBezTo>
                  <a:cubicBezTo>
                    <a:pt x="598953" y="1411804"/>
                    <a:pt x="503843" y="1401933"/>
                    <a:pt x="411984" y="1383136"/>
                  </a:cubicBezTo>
                  <a:lnTo>
                    <a:pt x="326041" y="1361038"/>
                  </a:lnTo>
                  <a:lnTo>
                    <a:pt x="256410" y="1310268"/>
                  </a:lnTo>
                  <a:cubicBezTo>
                    <a:pt x="99351" y="1174218"/>
                    <a:pt x="0" y="973321"/>
                    <a:pt x="0" y="749219"/>
                  </a:cubicBezTo>
                  <a:cubicBezTo>
                    <a:pt x="0" y="390657"/>
                    <a:pt x="254338" y="91498"/>
                    <a:pt x="592447" y="22311"/>
                  </a:cubicBezTo>
                  <a:lnTo>
                    <a:pt x="708827" y="0"/>
                  </a:ln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bg1">
                  <a:lumMod val="85000"/>
                </a:schemeClr>
              </a:bgClr>
            </a:pattFill>
            <a:ln w="381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A00D4A2E-957A-0881-F75B-8645CCD85478}"/>
                </a:ext>
              </a:extLst>
            </p:cNvPr>
            <p:cNvSpPr/>
            <p:nvPr/>
          </p:nvSpPr>
          <p:spPr bwMode="auto">
            <a:xfrm>
              <a:off x="1268370" y="1894915"/>
              <a:ext cx="1398631" cy="2097436"/>
            </a:xfrm>
            <a:custGeom>
              <a:avLst/>
              <a:gdLst>
                <a:gd name="connsiteX0" fmla="*/ 253327 w 1398631"/>
                <a:gd name="connsiteY0" fmla="*/ 0 h 2097436"/>
                <a:gd name="connsiteX1" fmla="*/ 271925 w 1398631"/>
                <a:gd name="connsiteY1" fmla="*/ 2838 h 2097436"/>
                <a:gd name="connsiteX2" fmla="*/ 1398631 w 1398631"/>
                <a:gd name="connsiteY2" fmla="*/ 1385260 h 2097436"/>
                <a:gd name="connsiteX3" fmla="*/ 1335191 w 1398631"/>
                <a:gd name="connsiteY3" fmla="*/ 1804875 h 2097436"/>
                <a:gd name="connsiteX4" fmla="*/ 1332959 w 1398631"/>
                <a:gd name="connsiteY4" fmla="*/ 1810974 h 2097436"/>
                <a:gd name="connsiteX5" fmla="*/ 1311047 w 1398631"/>
                <a:gd name="connsiteY5" fmla="*/ 1841026 h 2097436"/>
                <a:gd name="connsiteX6" fmla="*/ 749998 w 1398631"/>
                <a:gd name="connsiteY6" fmla="*/ 2097436 h 2097436"/>
                <a:gd name="connsiteX7" fmla="*/ 23090 w 1398631"/>
                <a:gd name="connsiteY7" fmla="*/ 1504989 h 2097436"/>
                <a:gd name="connsiteX8" fmla="*/ 0 w 1398631"/>
                <a:gd name="connsiteY8" fmla="*/ 1384546 h 2097436"/>
                <a:gd name="connsiteX9" fmla="*/ 47196 w 1398631"/>
                <a:gd name="connsiteY9" fmla="*/ 1375498 h 2097436"/>
                <a:gd name="connsiteX10" fmla="*/ 640123 w 1398631"/>
                <a:gd name="connsiteY10" fmla="*/ 648001 h 2097436"/>
                <a:gd name="connsiteX11" fmla="*/ 312725 w 1398631"/>
                <a:gd name="connsiteY11" fmla="*/ 32240 h 2097436"/>
                <a:gd name="connsiteX12" fmla="*/ 253327 w 1398631"/>
                <a:gd name="connsiteY12" fmla="*/ 0 h 209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98631" h="2097436">
                  <a:moveTo>
                    <a:pt x="253327" y="0"/>
                  </a:moveTo>
                  <a:lnTo>
                    <a:pt x="271925" y="2838"/>
                  </a:lnTo>
                  <a:cubicBezTo>
                    <a:pt x="914934" y="134417"/>
                    <a:pt x="1398631" y="703353"/>
                    <a:pt x="1398631" y="1385260"/>
                  </a:cubicBezTo>
                  <a:cubicBezTo>
                    <a:pt x="1398631" y="1531383"/>
                    <a:pt x="1376420" y="1672319"/>
                    <a:pt x="1335191" y="1804875"/>
                  </a:cubicBezTo>
                  <a:lnTo>
                    <a:pt x="1332959" y="1810974"/>
                  </a:lnTo>
                  <a:lnTo>
                    <a:pt x="1311047" y="1841026"/>
                  </a:lnTo>
                  <a:cubicBezTo>
                    <a:pt x="1174997" y="1998085"/>
                    <a:pt x="974100" y="2097436"/>
                    <a:pt x="749998" y="2097436"/>
                  </a:cubicBezTo>
                  <a:cubicBezTo>
                    <a:pt x="391436" y="2097436"/>
                    <a:pt x="92277" y="1843098"/>
                    <a:pt x="23090" y="1504989"/>
                  </a:cubicBezTo>
                  <a:lnTo>
                    <a:pt x="0" y="1384546"/>
                  </a:lnTo>
                  <a:lnTo>
                    <a:pt x="47196" y="1375498"/>
                  </a:lnTo>
                  <a:cubicBezTo>
                    <a:pt x="385579" y="1306254"/>
                    <a:pt x="640123" y="1006854"/>
                    <a:pt x="640123" y="648001"/>
                  </a:cubicBezTo>
                  <a:cubicBezTo>
                    <a:pt x="640123" y="391678"/>
                    <a:pt x="510253" y="165687"/>
                    <a:pt x="312725" y="32240"/>
                  </a:cubicBezTo>
                  <a:lnTo>
                    <a:pt x="253327" y="0"/>
                  </a:ln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D852DE50-9F4B-06AE-2F70-B90DDA011DBA}"/>
                </a:ext>
              </a:extLst>
            </p:cNvPr>
            <p:cNvSpPr/>
            <p:nvPr/>
          </p:nvSpPr>
          <p:spPr bwMode="auto">
            <a:xfrm>
              <a:off x="-155179" y="2643401"/>
              <a:ext cx="1423549" cy="1997098"/>
            </a:xfrm>
            <a:custGeom>
              <a:avLst/>
              <a:gdLst>
                <a:gd name="connsiteX0" fmla="*/ 687783 w 1423549"/>
                <a:gd name="connsiteY0" fmla="*/ 0 h 1997098"/>
                <a:gd name="connsiteX1" fmla="*/ 1415280 w 1423549"/>
                <a:gd name="connsiteY1" fmla="*/ 592927 h 1997098"/>
                <a:gd name="connsiteX2" fmla="*/ 1423549 w 1423549"/>
                <a:gd name="connsiteY2" fmla="*/ 636060 h 1997098"/>
                <a:gd name="connsiteX3" fmla="*/ 1307169 w 1423549"/>
                <a:gd name="connsiteY3" fmla="*/ 658371 h 1997098"/>
                <a:gd name="connsiteX4" fmla="*/ 714722 w 1423549"/>
                <a:gd name="connsiteY4" fmla="*/ 1385279 h 1997098"/>
                <a:gd name="connsiteX5" fmla="*/ 971132 w 1423549"/>
                <a:gd name="connsiteY5" fmla="*/ 1946328 h 1997098"/>
                <a:gd name="connsiteX6" fmla="*/ 1040763 w 1423549"/>
                <a:gd name="connsiteY6" fmla="*/ 1997098 h 1997098"/>
                <a:gd name="connsiteX7" fmla="*/ 991475 w 1423549"/>
                <a:gd name="connsiteY7" fmla="*/ 1984424 h 1997098"/>
                <a:gd name="connsiteX8" fmla="*/ 0 w 1423549"/>
                <a:gd name="connsiteY8" fmla="*/ 636774 h 1997098"/>
                <a:gd name="connsiteX9" fmla="*/ 7285 w 1423549"/>
                <a:gd name="connsiteY9" fmla="*/ 492498 h 1997098"/>
                <a:gd name="connsiteX10" fmla="*/ 17016 w 1423549"/>
                <a:gd name="connsiteY10" fmla="*/ 428738 h 1997098"/>
                <a:gd name="connsiteX11" fmla="*/ 72022 w 1423549"/>
                <a:gd name="connsiteY11" fmla="*/ 327398 h 1997098"/>
                <a:gd name="connsiteX12" fmla="*/ 687783 w 1423549"/>
                <a:gd name="connsiteY12" fmla="*/ 0 h 1997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3549" h="1997098">
                  <a:moveTo>
                    <a:pt x="687783" y="0"/>
                  </a:moveTo>
                  <a:cubicBezTo>
                    <a:pt x="1046636" y="0"/>
                    <a:pt x="1346036" y="254544"/>
                    <a:pt x="1415280" y="592927"/>
                  </a:cubicBezTo>
                  <a:lnTo>
                    <a:pt x="1423549" y="636060"/>
                  </a:lnTo>
                  <a:lnTo>
                    <a:pt x="1307169" y="658371"/>
                  </a:lnTo>
                  <a:cubicBezTo>
                    <a:pt x="969060" y="727558"/>
                    <a:pt x="714722" y="1026717"/>
                    <a:pt x="714722" y="1385279"/>
                  </a:cubicBezTo>
                  <a:cubicBezTo>
                    <a:pt x="714722" y="1609381"/>
                    <a:pt x="814073" y="1810278"/>
                    <a:pt x="971132" y="1946328"/>
                  </a:cubicBezTo>
                  <a:lnTo>
                    <a:pt x="1040763" y="1997098"/>
                  </a:lnTo>
                  <a:lnTo>
                    <a:pt x="991475" y="1984424"/>
                  </a:lnTo>
                  <a:cubicBezTo>
                    <a:pt x="417065" y="1805764"/>
                    <a:pt x="0" y="1269974"/>
                    <a:pt x="0" y="636774"/>
                  </a:cubicBezTo>
                  <a:cubicBezTo>
                    <a:pt x="0" y="588066"/>
                    <a:pt x="2468" y="539935"/>
                    <a:pt x="7285" y="492498"/>
                  </a:cubicBezTo>
                  <a:lnTo>
                    <a:pt x="17016" y="428738"/>
                  </a:lnTo>
                  <a:lnTo>
                    <a:pt x="72022" y="327398"/>
                  </a:lnTo>
                  <a:cubicBezTo>
                    <a:pt x="205469" y="129870"/>
                    <a:pt x="431460" y="0"/>
                    <a:pt x="687783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3AD1567-BAF4-E986-57EE-DEEBF368AB1C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円型ねじれ背景の利用バリエーション</a:t>
            </a:r>
          </a:p>
        </p:txBody>
      </p:sp>
    </p:spTree>
    <p:extLst>
      <p:ext uri="{BB962C8B-B14F-4D97-AF65-F5344CB8AC3E}">
        <p14:creationId xmlns:p14="http://schemas.microsoft.com/office/powerpoint/2010/main" val="1615542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153181</TotalTime>
  <Words>12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pptxm77_円型ねじれ背景</dc:title>
  <dc:subject>pptxm77_円型ねじれ背景</dc:subject>
  <dc:creator>でじけろお</dc:creator>
  <cp:revision>1</cp:revision>
  <dcterms:created xsi:type="dcterms:W3CDTF">2018-05-20T00:31:01Z</dcterms:created>
  <dcterms:modified xsi:type="dcterms:W3CDTF">2024-10-01T13:45:33Z</dcterms:modified>
  <cp:version>1</cp:version>
</cp:coreProperties>
</file>