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876" r:id="rId2"/>
    <p:sldId id="880" r:id="rId3"/>
    <p:sldId id="881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00"/>
    <a:srgbClr val="C0C0C0"/>
    <a:srgbClr val="A20000"/>
    <a:srgbClr val="CC6600"/>
    <a:srgbClr val="800000"/>
    <a:srgbClr val="FFFFFF"/>
    <a:srgbClr val="FF3399"/>
    <a:srgbClr val="FF66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2024/10/1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9" name="グループ化 588">
            <a:extLst>
              <a:ext uri="{FF2B5EF4-FFF2-40B4-BE49-F238E27FC236}">
                <a16:creationId xmlns:a16="http://schemas.microsoft.com/office/drawing/2014/main" id="{20831D7D-0AB9-E17F-889B-4CB80373D4D6}"/>
              </a:ext>
            </a:extLst>
          </p:cNvPr>
          <p:cNvGrpSpPr/>
          <p:nvPr/>
        </p:nvGrpSpPr>
        <p:grpSpPr>
          <a:xfrm>
            <a:off x="6633524" y="918183"/>
            <a:ext cx="2566025" cy="2566025"/>
            <a:chOff x="4871184" y="2546268"/>
            <a:chExt cx="920017" cy="920017"/>
          </a:xfrm>
        </p:grpSpPr>
        <p:sp>
          <p:nvSpPr>
            <p:cNvPr id="557" name="フリーフォーム: 図形 556">
              <a:extLst>
                <a:ext uri="{FF2B5EF4-FFF2-40B4-BE49-F238E27FC236}">
                  <a16:creationId xmlns:a16="http://schemas.microsoft.com/office/drawing/2014/main" id="{C8367AEE-A05B-EA99-69F5-75D0FA86707F}"/>
                </a:ext>
              </a:extLst>
            </p:cNvPr>
            <p:cNvSpPr/>
            <p:nvPr/>
          </p:nvSpPr>
          <p:spPr bwMode="auto">
            <a:xfrm>
              <a:off x="4871184" y="2546268"/>
              <a:ext cx="463864" cy="471200"/>
            </a:xfrm>
            <a:custGeom>
              <a:avLst/>
              <a:gdLst>
                <a:gd name="connsiteX0" fmla="*/ 0 w 463864"/>
                <a:gd name="connsiteY0" fmla="*/ 0 h 471200"/>
                <a:gd name="connsiteX1" fmla="*/ 77616 w 463864"/>
                <a:gd name="connsiteY1" fmla="*/ 0 h 471200"/>
                <a:gd name="connsiteX2" fmla="*/ 103666 w 463864"/>
                <a:gd name="connsiteY2" fmla="*/ 96192 h 471200"/>
                <a:gd name="connsiteX3" fmla="*/ 448001 w 463864"/>
                <a:gd name="connsiteY3" fmla="*/ 460350 h 471200"/>
                <a:gd name="connsiteX4" fmla="*/ 463864 w 463864"/>
                <a:gd name="connsiteY4" fmla="*/ 469264 h 471200"/>
                <a:gd name="connsiteX5" fmla="*/ 456960 w 463864"/>
                <a:gd name="connsiteY5" fmla="*/ 471200 h 471200"/>
                <a:gd name="connsiteX6" fmla="*/ 445994 w 463864"/>
                <a:gd name="connsiteY6" fmla="*/ 470054 h 471200"/>
                <a:gd name="connsiteX7" fmla="*/ 81857 w 463864"/>
                <a:gd name="connsiteY7" fmla="*/ 354762 h 471200"/>
                <a:gd name="connsiteX8" fmla="*/ 0 w 463864"/>
                <a:gd name="connsiteY8" fmla="*/ 284756 h 471200"/>
                <a:gd name="connsiteX9" fmla="*/ 0 w 463864"/>
                <a:gd name="connsiteY9" fmla="*/ 0 h 47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3864" h="471200">
                  <a:moveTo>
                    <a:pt x="0" y="0"/>
                  </a:moveTo>
                  <a:lnTo>
                    <a:pt x="77616" y="0"/>
                  </a:lnTo>
                  <a:lnTo>
                    <a:pt x="103666" y="96192"/>
                  </a:lnTo>
                  <a:cubicBezTo>
                    <a:pt x="163407" y="255082"/>
                    <a:pt x="282905" y="389021"/>
                    <a:pt x="448001" y="460350"/>
                  </a:cubicBezTo>
                  <a:lnTo>
                    <a:pt x="463864" y="469264"/>
                  </a:lnTo>
                  <a:lnTo>
                    <a:pt x="456960" y="471200"/>
                  </a:lnTo>
                  <a:lnTo>
                    <a:pt x="445994" y="470054"/>
                  </a:lnTo>
                  <a:cubicBezTo>
                    <a:pt x="311109" y="470054"/>
                    <a:pt x="185802" y="427551"/>
                    <a:pt x="81857" y="354762"/>
                  </a:cubicBezTo>
                  <a:lnTo>
                    <a:pt x="0" y="2847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6" name="フリーフォーム: 図形 555">
              <a:extLst>
                <a:ext uri="{FF2B5EF4-FFF2-40B4-BE49-F238E27FC236}">
                  <a16:creationId xmlns:a16="http://schemas.microsoft.com/office/drawing/2014/main" id="{9B767348-1293-539A-15D6-35D6848787B0}"/>
                </a:ext>
              </a:extLst>
            </p:cNvPr>
            <p:cNvSpPr/>
            <p:nvPr/>
          </p:nvSpPr>
          <p:spPr bwMode="auto">
            <a:xfrm>
              <a:off x="5139509" y="2546268"/>
              <a:ext cx="199002" cy="468650"/>
            </a:xfrm>
            <a:custGeom>
              <a:avLst/>
              <a:gdLst>
                <a:gd name="connsiteX0" fmla="*/ 0 w 199002"/>
                <a:gd name="connsiteY0" fmla="*/ 0 h 468650"/>
                <a:gd name="connsiteX1" fmla="*/ 188754 w 199002"/>
                <a:gd name="connsiteY1" fmla="*/ 0 h 468650"/>
                <a:gd name="connsiteX2" fmla="*/ 166043 w 199002"/>
                <a:gd name="connsiteY2" fmla="*/ 66318 h 468650"/>
                <a:gd name="connsiteX3" fmla="*/ 193117 w 199002"/>
                <a:gd name="connsiteY3" fmla="*/ 447309 h 468650"/>
                <a:gd name="connsiteX4" fmla="*/ 199002 w 199002"/>
                <a:gd name="connsiteY4" fmla="*/ 468292 h 468650"/>
                <a:gd name="connsiteX5" fmla="*/ 197726 w 199002"/>
                <a:gd name="connsiteY5" fmla="*/ 468650 h 468650"/>
                <a:gd name="connsiteX6" fmla="*/ 184836 w 199002"/>
                <a:gd name="connsiteY6" fmla="*/ 452752 h 468650"/>
                <a:gd name="connsiteX7" fmla="*/ 8876 w 199002"/>
                <a:gd name="connsiteY7" fmla="*/ 113745 h 468650"/>
                <a:gd name="connsiteX8" fmla="*/ 0 w 199002"/>
                <a:gd name="connsiteY8" fmla="*/ 0 h 46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002" h="468650">
                  <a:moveTo>
                    <a:pt x="0" y="0"/>
                  </a:moveTo>
                  <a:lnTo>
                    <a:pt x="188754" y="0"/>
                  </a:lnTo>
                  <a:lnTo>
                    <a:pt x="166043" y="66318"/>
                  </a:lnTo>
                  <a:cubicBezTo>
                    <a:pt x="136701" y="189776"/>
                    <a:pt x="143389" y="321926"/>
                    <a:pt x="193117" y="447309"/>
                  </a:cubicBezTo>
                  <a:lnTo>
                    <a:pt x="199002" y="468292"/>
                  </a:lnTo>
                  <a:lnTo>
                    <a:pt x="197726" y="468650"/>
                  </a:lnTo>
                  <a:lnTo>
                    <a:pt x="184836" y="452752"/>
                  </a:lnTo>
                  <a:cubicBezTo>
                    <a:pt x="89458" y="357375"/>
                    <a:pt x="30906" y="238715"/>
                    <a:pt x="8876" y="1137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5" name="フリーフォーム: 図形 554">
              <a:extLst>
                <a:ext uri="{FF2B5EF4-FFF2-40B4-BE49-F238E27FC236}">
                  <a16:creationId xmlns:a16="http://schemas.microsoft.com/office/drawing/2014/main" id="{B69F0F08-6C9F-4EC4-F19E-6C75B7638966}"/>
                </a:ext>
              </a:extLst>
            </p:cNvPr>
            <p:cNvSpPr/>
            <p:nvPr/>
          </p:nvSpPr>
          <p:spPr bwMode="auto">
            <a:xfrm>
              <a:off x="5339296" y="2546268"/>
              <a:ext cx="451904" cy="468072"/>
            </a:xfrm>
            <a:custGeom>
              <a:avLst/>
              <a:gdLst>
                <a:gd name="connsiteX0" fmla="*/ 187299 w 451904"/>
                <a:gd name="connsiteY0" fmla="*/ 0 h 468072"/>
                <a:gd name="connsiteX1" fmla="*/ 451904 w 451904"/>
                <a:gd name="connsiteY1" fmla="*/ 0 h 468072"/>
                <a:gd name="connsiteX2" fmla="*/ 451904 w 451904"/>
                <a:gd name="connsiteY2" fmla="*/ 82759 h 468072"/>
                <a:gd name="connsiteX3" fmla="*/ 376212 w 451904"/>
                <a:gd name="connsiteY3" fmla="*/ 103257 h 468072"/>
                <a:gd name="connsiteX4" fmla="*/ 12054 w 451904"/>
                <a:gd name="connsiteY4" fmla="*/ 447592 h 468072"/>
                <a:gd name="connsiteX5" fmla="*/ 648 w 451904"/>
                <a:gd name="connsiteY5" fmla="*/ 467890 h 468072"/>
                <a:gd name="connsiteX6" fmla="*/ 0 w 451904"/>
                <a:gd name="connsiteY6" fmla="*/ 468072 h 468072"/>
                <a:gd name="connsiteX7" fmla="*/ 2350 w 451904"/>
                <a:gd name="connsiteY7" fmla="*/ 445586 h 468072"/>
                <a:gd name="connsiteX8" fmla="*/ 117642 w 451904"/>
                <a:gd name="connsiteY8" fmla="*/ 81449 h 468072"/>
                <a:gd name="connsiteX9" fmla="*/ 187299 w 451904"/>
                <a:gd name="connsiteY9" fmla="*/ 0 h 46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1904" h="468072">
                  <a:moveTo>
                    <a:pt x="187299" y="0"/>
                  </a:moveTo>
                  <a:lnTo>
                    <a:pt x="451904" y="0"/>
                  </a:lnTo>
                  <a:lnTo>
                    <a:pt x="451904" y="82759"/>
                  </a:lnTo>
                  <a:lnTo>
                    <a:pt x="376212" y="103257"/>
                  </a:lnTo>
                  <a:cubicBezTo>
                    <a:pt x="217322" y="162998"/>
                    <a:pt x="83383" y="282496"/>
                    <a:pt x="12054" y="447592"/>
                  </a:cubicBezTo>
                  <a:lnTo>
                    <a:pt x="648" y="467890"/>
                  </a:lnTo>
                  <a:lnTo>
                    <a:pt x="0" y="468072"/>
                  </a:lnTo>
                  <a:lnTo>
                    <a:pt x="2350" y="445586"/>
                  </a:lnTo>
                  <a:cubicBezTo>
                    <a:pt x="2350" y="310702"/>
                    <a:pt x="44852" y="185394"/>
                    <a:pt x="117642" y="81449"/>
                  </a:cubicBezTo>
                  <a:lnTo>
                    <a:pt x="187299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0" name="フリーフォーム: 図形 539">
              <a:extLst>
                <a:ext uri="{FF2B5EF4-FFF2-40B4-BE49-F238E27FC236}">
                  <a16:creationId xmlns:a16="http://schemas.microsoft.com/office/drawing/2014/main" id="{611D3725-AF69-27A2-7913-7AB701DC1278}"/>
                </a:ext>
              </a:extLst>
            </p:cNvPr>
            <p:cNvSpPr/>
            <p:nvPr/>
          </p:nvSpPr>
          <p:spPr bwMode="auto">
            <a:xfrm>
              <a:off x="5340454" y="2815785"/>
              <a:ext cx="450747" cy="198231"/>
            </a:xfrm>
            <a:custGeom>
              <a:avLst/>
              <a:gdLst>
                <a:gd name="connsiteX0" fmla="*/ 450747 w 450747"/>
                <a:gd name="connsiteY0" fmla="*/ 0 h 198231"/>
                <a:gd name="connsiteX1" fmla="*/ 450747 w 450747"/>
                <a:gd name="connsiteY1" fmla="*/ 180134 h 198231"/>
                <a:gd name="connsiteX2" fmla="*/ 404929 w 450747"/>
                <a:gd name="connsiteY2" fmla="*/ 164443 h 198231"/>
                <a:gd name="connsiteX3" fmla="*/ 23938 w 450747"/>
                <a:gd name="connsiteY3" fmla="*/ 191517 h 198231"/>
                <a:gd name="connsiteX4" fmla="*/ 0 w 450747"/>
                <a:gd name="connsiteY4" fmla="*/ 198231 h 198231"/>
                <a:gd name="connsiteX5" fmla="*/ 18495 w 450747"/>
                <a:gd name="connsiteY5" fmla="*/ 183236 h 198231"/>
                <a:gd name="connsiteX6" fmla="*/ 357502 w 450747"/>
                <a:gd name="connsiteY6" fmla="*/ 7277 h 198231"/>
                <a:gd name="connsiteX7" fmla="*/ 450747 w 450747"/>
                <a:gd name="connsiteY7" fmla="*/ 0 h 198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0747" h="198231">
                  <a:moveTo>
                    <a:pt x="450747" y="0"/>
                  </a:moveTo>
                  <a:lnTo>
                    <a:pt x="450747" y="180134"/>
                  </a:lnTo>
                  <a:lnTo>
                    <a:pt x="404929" y="164443"/>
                  </a:lnTo>
                  <a:cubicBezTo>
                    <a:pt x="281471" y="135102"/>
                    <a:pt x="149321" y="141790"/>
                    <a:pt x="23938" y="191517"/>
                  </a:cubicBezTo>
                  <a:lnTo>
                    <a:pt x="0" y="198231"/>
                  </a:lnTo>
                  <a:lnTo>
                    <a:pt x="18495" y="183236"/>
                  </a:lnTo>
                  <a:cubicBezTo>
                    <a:pt x="113872" y="87859"/>
                    <a:pt x="232532" y="29307"/>
                    <a:pt x="357502" y="7277"/>
                  </a:cubicBezTo>
                  <a:lnTo>
                    <a:pt x="450747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163FF200-93BE-9A58-1F3C-00B7794016B6}"/>
                </a:ext>
              </a:extLst>
            </p:cNvPr>
            <p:cNvSpPr/>
            <p:nvPr/>
          </p:nvSpPr>
          <p:spPr bwMode="auto">
            <a:xfrm>
              <a:off x="4871184" y="2995948"/>
              <a:ext cx="464092" cy="189007"/>
            </a:xfrm>
            <a:custGeom>
              <a:avLst/>
              <a:gdLst>
                <a:gd name="connsiteX0" fmla="*/ 0 w 464092"/>
                <a:gd name="connsiteY0" fmla="*/ 0 h 189007"/>
                <a:gd name="connsiteX1" fmla="*/ 112215 w 464092"/>
                <a:gd name="connsiteY1" fmla="*/ 38429 h 189007"/>
                <a:gd name="connsiteX2" fmla="*/ 366140 w 464092"/>
                <a:gd name="connsiteY2" fmla="*/ 46995 h 189007"/>
                <a:gd name="connsiteX3" fmla="*/ 456960 w 464092"/>
                <a:gd name="connsiteY3" fmla="*/ 21521 h 189007"/>
                <a:gd name="connsiteX4" fmla="*/ 464092 w 464092"/>
                <a:gd name="connsiteY4" fmla="*/ 22266 h 189007"/>
                <a:gd name="connsiteX5" fmla="*/ 385254 w 464092"/>
                <a:gd name="connsiteY5" fmla="*/ 86187 h 189007"/>
                <a:gd name="connsiteX6" fmla="*/ 22312 w 464092"/>
                <a:gd name="connsiteY6" fmla="*/ 188900 h 189007"/>
                <a:gd name="connsiteX7" fmla="*/ 0 w 464092"/>
                <a:gd name="connsiteY7" fmla="*/ 186366 h 189007"/>
                <a:gd name="connsiteX8" fmla="*/ 0 w 464092"/>
                <a:gd name="connsiteY8" fmla="*/ 0 h 189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4092" h="189007">
                  <a:moveTo>
                    <a:pt x="0" y="0"/>
                  </a:moveTo>
                  <a:lnTo>
                    <a:pt x="112215" y="38429"/>
                  </a:lnTo>
                  <a:cubicBezTo>
                    <a:pt x="194520" y="57989"/>
                    <a:pt x="280689" y="61537"/>
                    <a:pt x="366140" y="46995"/>
                  </a:cubicBezTo>
                  <a:lnTo>
                    <a:pt x="456960" y="21521"/>
                  </a:lnTo>
                  <a:lnTo>
                    <a:pt x="464092" y="22266"/>
                  </a:lnTo>
                  <a:lnTo>
                    <a:pt x="385254" y="86187"/>
                  </a:lnTo>
                  <a:cubicBezTo>
                    <a:pt x="276241" y="157048"/>
                    <a:pt x="149603" y="191184"/>
                    <a:pt x="22312" y="188900"/>
                  </a:cubicBezTo>
                  <a:lnTo>
                    <a:pt x="0" y="1863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4F97AD10-2CF4-D3A2-3300-76515AF0B674}"/>
                </a:ext>
              </a:extLst>
            </p:cNvPr>
            <p:cNvSpPr/>
            <p:nvPr/>
          </p:nvSpPr>
          <p:spPr bwMode="auto">
            <a:xfrm>
              <a:off x="4871184" y="3018450"/>
              <a:ext cx="467668" cy="447835"/>
            </a:xfrm>
            <a:custGeom>
              <a:avLst/>
              <a:gdLst>
                <a:gd name="connsiteX0" fmla="*/ 466349 w 467668"/>
                <a:gd name="connsiteY0" fmla="*/ 0 h 447835"/>
                <a:gd name="connsiteX1" fmla="*/ 467668 w 467668"/>
                <a:gd name="connsiteY1" fmla="*/ 138 h 447835"/>
                <a:gd name="connsiteX2" fmla="*/ 456747 w 467668"/>
                <a:gd name="connsiteY2" fmla="*/ 104660 h 447835"/>
                <a:gd name="connsiteX3" fmla="*/ 272737 w 467668"/>
                <a:gd name="connsiteY3" fmla="*/ 433929 h 447835"/>
                <a:gd name="connsiteX4" fmla="*/ 255267 w 467668"/>
                <a:gd name="connsiteY4" fmla="*/ 447835 h 447835"/>
                <a:gd name="connsiteX5" fmla="*/ 0 w 467668"/>
                <a:gd name="connsiteY5" fmla="*/ 447835 h 447835"/>
                <a:gd name="connsiteX6" fmla="*/ 0 w 467668"/>
                <a:gd name="connsiteY6" fmla="*/ 351163 h 447835"/>
                <a:gd name="connsiteX7" fmla="*/ 116008 w 467668"/>
                <a:gd name="connsiteY7" fmla="*/ 319747 h 447835"/>
                <a:gd name="connsiteX8" fmla="*/ 415518 w 467668"/>
                <a:gd name="connsiteY8" fmla="*/ 90463 h 447835"/>
                <a:gd name="connsiteX9" fmla="*/ 466349 w 467668"/>
                <a:gd name="connsiteY9" fmla="*/ 0 h 447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7668" h="447835">
                  <a:moveTo>
                    <a:pt x="466349" y="0"/>
                  </a:moveTo>
                  <a:lnTo>
                    <a:pt x="467668" y="138"/>
                  </a:lnTo>
                  <a:lnTo>
                    <a:pt x="456747" y="104660"/>
                  </a:lnTo>
                  <a:cubicBezTo>
                    <a:pt x="429769" y="231850"/>
                    <a:pt x="364360" y="345535"/>
                    <a:pt x="272737" y="433929"/>
                  </a:cubicBezTo>
                  <a:lnTo>
                    <a:pt x="255267" y="447835"/>
                  </a:lnTo>
                  <a:lnTo>
                    <a:pt x="0" y="447835"/>
                  </a:lnTo>
                  <a:lnTo>
                    <a:pt x="0" y="351163"/>
                  </a:lnTo>
                  <a:lnTo>
                    <a:pt x="116008" y="319747"/>
                  </a:lnTo>
                  <a:cubicBezTo>
                    <a:pt x="235175" y="274941"/>
                    <a:pt x="340308" y="196522"/>
                    <a:pt x="415518" y="90463"/>
                  </a:cubicBezTo>
                  <a:lnTo>
                    <a:pt x="466349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81766E3C-90D3-BBA5-67F3-C87A0F65C2E3}"/>
                </a:ext>
              </a:extLst>
            </p:cNvPr>
            <p:cNvSpPr/>
            <p:nvPr/>
          </p:nvSpPr>
          <p:spPr bwMode="auto">
            <a:xfrm>
              <a:off x="5328292" y="3018672"/>
              <a:ext cx="181989" cy="447612"/>
            </a:xfrm>
            <a:custGeom>
              <a:avLst/>
              <a:gdLst>
                <a:gd name="connsiteX0" fmla="*/ 11374 w 181989"/>
                <a:gd name="connsiteY0" fmla="*/ 0 h 447612"/>
                <a:gd name="connsiteX1" fmla="*/ 12044 w 181989"/>
                <a:gd name="connsiteY1" fmla="*/ 70 h 447612"/>
                <a:gd name="connsiteX2" fmla="*/ 79167 w 181989"/>
                <a:gd name="connsiteY2" fmla="*/ 82858 h 447612"/>
                <a:gd name="connsiteX3" fmla="*/ 181881 w 181989"/>
                <a:gd name="connsiteY3" fmla="*/ 445800 h 447612"/>
                <a:gd name="connsiteX4" fmla="*/ 181675 w 181989"/>
                <a:gd name="connsiteY4" fmla="*/ 447612 h 447612"/>
                <a:gd name="connsiteX5" fmla="*/ 0 w 181989"/>
                <a:gd name="connsiteY5" fmla="*/ 447612 h 447612"/>
                <a:gd name="connsiteX6" fmla="*/ 31409 w 181989"/>
                <a:gd name="connsiteY6" fmla="*/ 355897 h 447612"/>
                <a:gd name="connsiteX7" fmla="*/ 39976 w 181989"/>
                <a:gd name="connsiteY7" fmla="*/ 101971 h 447612"/>
                <a:gd name="connsiteX8" fmla="*/ 11374 w 181989"/>
                <a:gd name="connsiteY8" fmla="*/ 0 h 447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989" h="447612">
                  <a:moveTo>
                    <a:pt x="11374" y="0"/>
                  </a:moveTo>
                  <a:lnTo>
                    <a:pt x="12044" y="70"/>
                  </a:lnTo>
                  <a:lnTo>
                    <a:pt x="79167" y="82858"/>
                  </a:lnTo>
                  <a:cubicBezTo>
                    <a:pt x="150028" y="191871"/>
                    <a:pt x="184164" y="318509"/>
                    <a:pt x="181881" y="445800"/>
                  </a:cubicBezTo>
                  <a:lnTo>
                    <a:pt x="181675" y="447612"/>
                  </a:lnTo>
                  <a:lnTo>
                    <a:pt x="0" y="447612"/>
                  </a:lnTo>
                  <a:lnTo>
                    <a:pt x="31409" y="355897"/>
                  </a:lnTo>
                  <a:cubicBezTo>
                    <a:pt x="50970" y="273591"/>
                    <a:pt x="54518" y="187423"/>
                    <a:pt x="39976" y="101971"/>
                  </a:cubicBezTo>
                  <a:lnTo>
                    <a:pt x="11374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EB942B12-EBDA-A379-EC42-BC5FA9BEC0E8}"/>
                </a:ext>
              </a:extLst>
            </p:cNvPr>
            <p:cNvSpPr/>
            <p:nvPr/>
          </p:nvSpPr>
          <p:spPr bwMode="auto">
            <a:xfrm>
              <a:off x="5340858" y="3018798"/>
              <a:ext cx="450342" cy="447487"/>
            </a:xfrm>
            <a:custGeom>
              <a:avLst/>
              <a:gdLst>
                <a:gd name="connsiteX0" fmla="*/ 0 w 450342"/>
                <a:gd name="connsiteY0" fmla="*/ 0 h 447487"/>
                <a:gd name="connsiteX1" fmla="*/ 107576 w 450342"/>
                <a:gd name="connsiteY1" fmla="*/ 11240 h 447487"/>
                <a:gd name="connsiteX2" fmla="*/ 436844 w 450342"/>
                <a:gd name="connsiteY2" fmla="*/ 195250 h 447487"/>
                <a:gd name="connsiteX3" fmla="*/ 450342 w 450342"/>
                <a:gd name="connsiteY3" fmla="*/ 212208 h 447487"/>
                <a:gd name="connsiteX4" fmla="*/ 450342 w 450342"/>
                <a:gd name="connsiteY4" fmla="*/ 447487 h 447487"/>
                <a:gd name="connsiteX5" fmla="*/ 348526 w 450342"/>
                <a:gd name="connsiteY5" fmla="*/ 447487 h 447487"/>
                <a:gd name="connsiteX6" fmla="*/ 322662 w 450342"/>
                <a:gd name="connsiteY6" fmla="*/ 351978 h 447487"/>
                <a:gd name="connsiteX7" fmla="*/ 93378 w 450342"/>
                <a:gd name="connsiteY7" fmla="*/ 52468 h 447487"/>
                <a:gd name="connsiteX8" fmla="*/ 0 w 450342"/>
                <a:gd name="connsiteY8" fmla="*/ 0 h 44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0342" h="447487">
                  <a:moveTo>
                    <a:pt x="0" y="0"/>
                  </a:moveTo>
                  <a:lnTo>
                    <a:pt x="107576" y="11240"/>
                  </a:lnTo>
                  <a:cubicBezTo>
                    <a:pt x="234766" y="38218"/>
                    <a:pt x="348450" y="103627"/>
                    <a:pt x="436844" y="195250"/>
                  </a:cubicBezTo>
                  <a:lnTo>
                    <a:pt x="450342" y="212208"/>
                  </a:lnTo>
                  <a:lnTo>
                    <a:pt x="450342" y="447487"/>
                  </a:lnTo>
                  <a:lnTo>
                    <a:pt x="348526" y="447487"/>
                  </a:lnTo>
                  <a:lnTo>
                    <a:pt x="322662" y="351978"/>
                  </a:lnTo>
                  <a:cubicBezTo>
                    <a:pt x="277856" y="232811"/>
                    <a:pt x="199437" y="127679"/>
                    <a:pt x="93378" y="5246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F81ACE1D-0A6E-EA61-5646-106FB54E6033}"/>
                </a:ext>
              </a:extLst>
            </p:cNvPr>
            <p:cNvSpPr/>
            <p:nvPr/>
          </p:nvSpPr>
          <p:spPr bwMode="auto">
            <a:xfrm>
              <a:off x="4948801" y="2546268"/>
              <a:ext cx="388435" cy="469264"/>
            </a:xfrm>
            <a:custGeom>
              <a:avLst/>
              <a:gdLst>
                <a:gd name="connsiteX0" fmla="*/ 0 w 388435"/>
                <a:gd name="connsiteY0" fmla="*/ 0 h 469264"/>
                <a:gd name="connsiteX1" fmla="*/ 190709 w 388435"/>
                <a:gd name="connsiteY1" fmla="*/ 0 h 469264"/>
                <a:gd name="connsiteX2" fmla="*/ 199585 w 388435"/>
                <a:gd name="connsiteY2" fmla="*/ 113745 h 469264"/>
                <a:gd name="connsiteX3" fmla="*/ 375545 w 388435"/>
                <a:gd name="connsiteY3" fmla="*/ 452752 h 469264"/>
                <a:gd name="connsiteX4" fmla="*/ 388435 w 388435"/>
                <a:gd name="connsiteY4" fmla="*/ 468650 h 469264"/>
                <a:gd name="connsiteX5" fmla="*/ 386248 w 388435"/>
                <a:gd name="connsiteY5" fmla="*/ 469264 h 469264"/>
                <a:gd name="connsiteX6" fmla="*/ 370385 w 388435"/>
                <a:gd name="connsiteY6" fmla="*/ 460350 h 469264"/>
                <a:gd name="connsiteX7" fmla="*/ 26050 w 388435"/>
                <a:gd name="connsiteY7" fmla="*/ 96192 h 469264"/>
                <a:gd name="connsiteX8" fmla="*/ 0 w 388435"/>
                <a:gd name="connsiteY8" fmla="*/ 0 h 46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435" h="469264">
                  <a:moveTo>
                    <a:pt x="0" y="0"/>
                  </a:moveTo>
                  <a:lnTo>
                    <a:pt x="190709" y="0"/>
                  </a:lnTo>
                  <a:lnTo>
                    <a:pt x="199585" y="113745"/>
                  </a:lnTo>
                  <a:cubicBezTo>
                    <a:pt x="221615" y="238715"/>
                    <a:pt x="280167" y="357375"/>
                    <a:pt x="375545" y="452752"/>
                  </a:cubicBezTo>
                  <a:lnTo>
                    <a:pt x="388435" y="468650"/>
                  </a:lnTo>
                  <a:lnTo>
                    <a:pt x="386248" y="469264"/>
                  </a:lnTo>
                  <a:lnTo>
                    <a:pt x="370385" y="460350"/>
                  </a:lnTo>
                  <a:cubicBezTo>
                    <a:pt x="205289" y="389021"/>
                    <a:pt x="85791" y="255082"/>
                    <a:pt x="26050" y="9619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975B5BF2-A34E-7D71-4A24-8241B762D13B}"/>
                </a:ext>
              </a:extLst>
            </p:cNvPr>
            <p:cNvSpPr/>
            <p:nvPr/>
          </p:nvSpPr>
          <p:spPr bwMode="auto">
            <a:xfrm>
              <a:off x="5288079" y="2546268"/>
              <a:ext cx="238517" cy="468292"/>
            </a:xfrm>
            <a:custGeom>
              <a:avLst/>
              <a:gdLst>
                <a:gd name="connsiteX0" fmla="*/ 40185 w 238517"/>
                <a:gd name="connsiteY0" fmla="*/ 0 h 468292"/>
                <a:gd name="connsiteX1" fmla="*/ 238517 w 238517"/>
                <a:gd name="connsiteY1" fmla="*/ 0 h 468292"/>
                <a:gd name="connsiteX2" fmla="*/ 168860 w 238517"/>
                <a:gd name="connsiteY2" fmla="*/ 81449 h 468292"/>
                <a:gd name="connsiteX3" fmla="*/ 53568 w 238517"/>
                <a:gd name="connsiteY3" fmla="*/ 445586 h 468292"/>
                <a:gd name="connsiteX4" fmla="*/ 51218 w 238517"/>
                <a:gd name="connsiteY4" fmla="*/ 468072 h 468292"/>
                <a:gd name="connsiteX5" fmla="*/ 50433 w 238517"/>
                <a:gd name="connsiteY5" fmla="*/ 468292 h 468292"/>
                <a:gd name="connsiteX6" fmla="*/ 44548 w 238517"/>
                <a:gd name="connsiteY6" fmla="*/ 447309 h 468292"/>
                <a:gd name="connsiteX7" fmla="*/ 17474 w 238517"/>
                <a:gd name="connsiteY7" fmla="*/ 66318 h 468292"/>
                <a:gd name="connsiteX8" fmla="*/ 40185 w 238517"/>
                <a:gd name="connsiteY8" fmla="*/ 0 h 46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517" h="468292">
                  <a:moveTo>
                    <a:pt x="40185" y="0"/>
                  </a:moveTo>
                  <a:lnTo>
                    <a:pt x="238517" y="0"/>
                  </a:lnTo>
                  <a:lnTo>
                    <a:pt x="168860" y="81449"/>
                  </a:lnTo>
                  <a:cubicBezTo>
                    <a:pt x="96070" y="185394"/>
                    <a:pt x="53568" y="310702"/>
                    <a:pt x="53568" y="445586"/>
                  </a:cubicBezTo>
                  <a:lnTo>
                    <a:pt x="51218" y="468072"/>
                  </a:lnTo>
                  <a:lnTo>
                    <a:pt x="50433" y="468292"/>
                  </a:lnTo>
                  <a:lnTo>
                    <a:pt x="44548" y="447309"/>
                  </a:lnTo>
                  <a:cubicBezTo>
                    <a:pt x="-5180" y="321926"/>
                    <a:pt x="-11868" y="189776"/>
                    <a:pt x="17474" y="66318"/>
                  </a:cubicBezTo>
                  <a:lnTo>
                    <a:pt x="40185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4A7EB4D4-AFA6-099A-840E-413DD2C89163}"/>
                </a:ext>
              </a:extLst>
            </p:cNvPr>
            <p:cNvSpPr/>
            <p:nvPr/>
          </p:nvSpPr>
          <p:spPr bwMode="auto">
            <a:xfrm>
              <a:off x="5339944" y="2629028"/>
              <a:ext cx="451256" cy="385131"/>
            </a:xfrm>
            <a:custGeom>
              <a:avLst/>
              <a:gdLst>
                <a:gd name="connsiteX0" fmla="*/ 451256 w 451256"/>
                <a:gd name="connsiteY0" fmla="*/ 0 h 385131"/>
                <a:gd name="connsiteX1" fmla="*/ 451256 w 451256"/>
                <a:gd name="connsiteY1" fmla="*/ 186757 h 385131"/>
                <a:gd name="connsiteX2" fmla="*/ 358011 w 451256"/>
                <a:gd name="connsiteY2" fmla="*/ 194034 h 385131"/>
                <a:gd name="connsiteX3" fmla="*/ 19004 w 451256"/>
                <a:gd name="connsiteY3" fmla="*/ 369993 h 385131"/>
                <a:gd name="connsiteX4" fmla="*/ 509 w 451256"/>
                <a:gd name="connsiteY4" fmla="*/ 384988 h 385131"/>
                <a:gd name="connsiteX5" fmla="*/ 0 w 451256"/>
                <a:gd name="connsiteY5" fmla="*/ 385131 h 385131"/>
                <a:gd name="connsiteX6" fmla="*/ 11406 w 451256"/>
                <a:gd name="connsiteY6" fmla="*/ 364833 h 385131"/>
                <a:gd name="connsiteX7" fmla="*/ 375564 w 451256"/>
                <a:gd name="connsiteY7" fmla="*/ 20498 h 385131"/>
                <a:gd name="connsiteX8" fmla="*/ 451256 w 451256"/>
                <a:gd name="connsiteY8" fmla="*/ 0 h 38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1256" h="385131">
                  <a:moveTo>
                    <a:pt x="451256" y="0"/>
                  </a:moveTo>
                  <a:lnTo>
                    <a:pt x="451256" y="186757"/>
                  </a:lnTo>
                  <a:lnTo>
                    <a:pt x="358011" y="194034"/>
                  </a:lnTo>
                  <a:cubicBezTo>
                    <a:pt x="233041" y="216064"/>
                    <a:pt x="114381" y="274616"/>
                    <a:pt x="19004" y="369993"/>
                  </a:cubicBezTo>
                  <a:lnTo>
                    <a:pt x="509" y="384988"/>
                  </a:lnTo>
                  <a:lnTo>
                    <a:pt x="0" y="385131"/>
                  </a:lnTo>
                  <a:lnTo>
                    <a:pt x="11406" y="364833"/>
                  </a:lnTo>
                  <a:cubicBezTo>
                    <a:pt x="82735" y="199737"/>
                    <a:pt x="216674" y="80239"/>
                    <a:pt x="375564" y="20498"/>
                  </a:cubicBezTo>
                  <a:lnTo>
                    <a:pt x="451256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B3515B6D-901D-9444-D16F-55DA712640E9}"/>
                </a:ext>
              </a:extLst>
            </p:cNvPr>
            <p:cNvSpPr/>
            <p:nvPr/>
          </p:nvSpPr>
          <p:spPr bwMode="auto">
            <a:xfrm>
              <a:off x="4871184" y="2831025"/>
              <a:ext cx="456960" cy="220825"/>
            </a:xfrm>
            <a:custGeom>
              <a:avLst/>
              <a:gdLst>
                <a:gd name="connsiteX0" fmla="*/ 0 w 456960"/>
                <a:gd name="connsiteY0" fmla="*/ 0 h 220825"/>
                <a:gd name="connsiteX1" fmla="*/ 81857 w 456960"/>
                <a:gd name="connsiteY1" fmla="*/ 70006 h 220825"/>
                <a:gd name="connsiteX2" fmla="*/ 445994 w 456960"/>
                <a:gd name="connsiteY2" fmla="*/ 185298 h 220825"/>
                <a:gd name="connsiteX3" fmla="*/ 456960 w 456960"/>
                <a:gd name="connsiteY3" fmla="*/ 186444 h 220825"/>
                <a:gd name="connsiteX4" fmla="*/ 366140 w 456960"/>
                <a:gd name="connsiteY4" fmla="*/ 211918 h 220825"/>
                <a:gd name="connsiteX5" fmla="*/ 112215 w 456960"/>
                <a:gd name="connsiteY5" fmla="*/ 203352 h 220825"/>
                <a:gd name="connsiteX6" fmla="*/ 0 w 456960"/>
                <a:gd name="connsiteY6" fmla="*/ 164923 h 220825"/>
                <a:gd name="connsiteX7" fmla="*/ 0 w 456960"/>
                <a:gd name="connsiteY7" fmla="*/ 0 h 22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6960" h="220825">
                  <a:moveTo>
                    <a:pt x="0" y="0"/>
                  </a:moveTo>
                  <a:lnTo>
                    <a:pt x="81857" y="70006"/>
                  </a:lnTo>
                  <a:cubicBezTo>
                    <a:pt x="185802" y="142795"/>
                    <a:pt x="311109" y="185298"/>
                    <a:pt x="445994" y="185298"/>
                  </a:cubicBezTo>
                  <a:lnTo>
                    <a:pt x="456960" y="186444"/>
                  </a:lnTo>
                  <a:lnTo>
                    <a:pt x="366140" y="211918"/>
                  </a:lnTo>
                  <a:cubicBezTo>
                    <a:pt x="280689" y="226460"/>
                    <a:pt x="194520" y="222912"/>
                    <a:pt x="112215" y="203352"/>
                  </a:cubicBezTo>
                  <a:lnTo>
                    <a:pt x="0" y="1649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368BAEBC-3D61-049A-526D-5E7DFF334BB9}"/>
                </a:ext>
              </a:extLst>
            </p:cNvPr>
            <p:cNvSpPr/>
            <p:nvPr/>
          </p:nvSpPr>
          <p:spPr bwMode="auto">
            <a:xfrm>
              <a:off x="5339066" y="2962753"/>
              <a:ext cx="452134" cy="268253"/>
            </a:xfrm>
            <a:custGeom>
              <a:avLst/>
              <a:gdLst>
                <a:gd name="connsiteX0" fmla="*/ 280533 w 452134"/>
                <a:gd name="connsiteY0" fmla="*/ 403 h 268253"/>
                <a:gd name="connsiteX1" fmla="*/ 406316 w 452134"/>
                <a:gd name="connsiteY1" fmla="*/ 17475 h 268253"/>
                <a:gd name="connsiteX2" fmla="*/ 452134 w 452134"/>
                <a:gd name="connsiteY2" fmla="*/ 33166 h 268253"/>
                <a:gd name="connsiteX3" fmla="*/ 452134 w 452134"/>
                <a:gd name="connsiteY3" fmla="*/ 268253 h 268253"/>
                <a:gd name="connsiteX4" fmla="*/ 438636 w 452134"/>
                <a:gd name="connsiteY4" fmla="*/ 251295 h 268253"/>
                <a:gd name="connsiteX5" fmla="*/ 109368 w 452134"/>
                <a:gd name="connsiteY5" fmla="*/ 67285 h 268253"/>
                <a:gd name="connsiteX6" fmla="*/ 1792 w 452134"/>
                <a:gd name="connsiteY6" fmla="*/ 56045 h 268253"/>
                <a:gd name="connsiteX7" fmla="*/ 912 w 452134"/>
                <a:gd name="connsiteY7" fmla="*/ 55550 h 268253"/>
                <a:gd name="connsiteX8" fmla="*/ 274 w 452134"/>
                <a:gd name="connsiteY8" fmla="*/ 54763 h 268253"/>
                <a:gd name="connsiteX9" fmla="*/ 0 w 452134"/>
                <a:gd name="connsiteY9" fmla="*/ 53787 h 268253"/>
                <a:gd name="connsiteX10" fmla="*/ 105 w 452134"/>
                <a:gd name="connsiteY10" fmla="*/ 52781 h 268253"/>
                <a:gd name="connsiteX11" fmla="*/ 600 w 452134"/>
                <a:gd name="connsiteY11" fmla="*/ 51902 h 268253"/>
                <a:gd name="connsiteX12" fmla="*/ 1387 w 452134"/>
                <a:gd name="connsiteY12" fmla="*/ 51263 h 268253"/>
                <a:gd name="connsiteX13" fmla="*/ 25325 w 452134"/>
                <a:gd name="connsiteY13" fmla="*/ 44549 h 268253"/>
                <a:gd name="connsiteX14" fmla="*/ 280533 w 452134"/>
                <a:gd name="connsiteY14" fmla="*/ 403 h 268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52134" h="268253">
                  <a:moveTo>
                    <a:pt x="280533" y="403"/>
                  </a:moveTo>
                  <a:cubicBezTo>
                    <a:pt x="323045" y="1917"/>
                    <a:pt x="365163" y="7694"/>
                    <a:pt x="406316" y="17475"/>
                  </a:cubicBezTo>
                  <a:lnTo>
                    <a:pt x="452134" y="33166"/>
                  </a:lnTo>
                  <a:lnTo>
                    <a:pt x="452134" y="268253"/>
                  </a:lnTo>
                  <a:lnTo>
                    <a:pt x="438636" y="251295"/>
                  </a:lnTo>
                  <a:cubicBezTo>
                    <a:pt x="350242" y="159672"/>
                    <a:pt x="236558" y="94263"/>
                    <a:pt x="109368" y="67285"/>
                  </a:cubicBezTo>
                  <a:lnTo>
                    <a:pt x="1792" y="56045"/>
                  </a:lnTo>
                  <a:lnTo>
                    <a:pt x="912" y="55550"/>
                  </a:lnTo>
                  <a:lnTo>
                    <a:pt x="274" y="54763"/>
                  </a:lnTo>
                  <a:lnTo>
                    <a:pt x="0" y="53787"/>
                  </a:lnTo>
                  <a:lnTo>
                    <a:pt x="105" y="52781"/>
                  </a:lnTo>
                  <a:lnTo>
                    <a:pt x="600" y="51902"/>
                  </a:lnTo>
                  <a:lnTo>
                    <a:pt x="1387" y="51263"/>
                  </a:lnTo>
                  <a:lnTo>
                    <a:pt x="25325" y="44549"/>
                  </a:lnTo>
                  <a:cubicBezTo>
                    <a:pt x="108914" y="11397"/>
                    <a:pt x="195510" y="-2626"/>
                    <a:pt x="280533" y="403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A4A70B25-693F-F3F3-697C-32ADB6FA5C09}"/>
                </a:ext>
              </a:extLst>
            </p:cNvPr>
            <p:cNvSpPr/>
            <p:nvPr/>
          </p:nvSpPr>
          <p:spPr bwMode="auto">
            <a:xfrm>
              <a:off x="4871185" y="3018214"/>
              <a:ext cx="466349" cy="351399"/>
            </a:xfrm>
            <a:custGeom>
              <a:avLst/>
              <a:gdLst>
                <a:gd name="connsiteX0" fmla="*/ 464092 w 466349"/>
                <a:gd name="connsiteY0" fmla="*/ 0 h 351399"/>
                <a:gd name="connsiteX1" fmla="*/ 466349 w 466349"/>
                <a:gd name="connsiteY1" fmla="*/ 236 h 351399"/>
                <a:gd name="connsiteX2" fmla="*/ 415518 w 466349"/>
                <a:gd name="connsiteY2" fmla="*/ 90699 h 351399"/>
                <a:gd name="connsiteX3" fmla="*/ 116008 w 466349"/>
                <a:gd name="connsiteY3" fmla="*/ 319983 h 351399"/>
                <a:gd name="connsiteX4" fmla="*/ 0 w 466349"/>
                <a:gd name="connsiteY4" fmla="*/ 351399 h 351399"/>
                <a:gd name="connsiteX5" fmla="*/ 0 w 466349"/>
                <a:gd name="connsiteY5" fmla="*/ 164100 h 351399"/>
                <a:gd name="connsiteX6" fmla="*/ 22312 w 466349"/>
                <a:gd name="connsiteY6" fmla="*/ 166634 h 351399"/>
                <a:gd name="connsiteX7" fmla="*/ 385254 w 466349"/>
                <a:gd name="connsiteY7" fmla="*/ 63921 h 351399"/>
                <a:gd name="connsiteX8" fmla="*/ 464092 w 466349"/>
                <a:gd name="connsiteY8" fmla="*/ 0 h 35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6349" h="351399">
                  <a:moveTo>
                    <a:pt x="464092" y="0"/>
                  </a:moveTo>
                  <a:lnTo>
                    <a:pt x="466349" y="236"/>
                  </a:lnTo>
                  <a:lnTo>
                    <a:pt x="415518" y="90699"/>
                  </a:lnTo>
                  <a:cubicBezTo>
                    <a:pt x="340308" y="196758"/>
                    <a:pt x="235175" y="275177"/>
                    <a:pt x="116008" y="319983"/>
                  </a:cubicBezTo>
                  <a:lnTo>
                    <a:pt x="0" y="351399"/>
                  </a:lnTo>
                  <a:lnTo>
                    <a:pt x="0" y="164100"/>
                  </a:lnTo>
                  <a:lnTo>
                    <a:pt x="22312" y="166634"/>
                  </a:lnTo>
                  <a:cubicBezTo>
                    <a:pt x="149603" y="168918"/>
                    <a:pt x="276241" y="134782"/>
                    <a:pt x="385254" y="63921"/>
                  </a:cubicBezTo>
                  <a:lnTo>
                    <a:pt x="464092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38B5ABF1-C023-0925-181C-9B878079E96E}"/>
                </a:ext>
              </a:extLst>
            </p:cNvPr>
            <p:cNvSpPr/>
            <p:nvPr/>
          </p:nvSpPr>
          <p:spPr bwMode="auto">
            <a:xfrm>
              <a:off x="5126451" y="3018588"/>
              <a:ext cx="250724" cy="447697"/>
            </a:xfrm>
            <a:custGeom>
              <a:avLst/>
              <a:gdLst>
                <a:gd name="connsiteX0" fmla="*/ 212401 w 250724"/>
                <a:gd name="connsiteY0" fmla="*/ 0 h 447697"/>
                <a:gd name="connsiteX1" fmla="*/ 213214 w 250724"/>
                <a:gd name="connsiteY1" fmla="*/ 85 h 447697"/>
                <a:gd name="connsiteX2" fmla="*/ 241816 w 250724"/>
                <a:gd name="connsiteY2" fmla="*/ 102056 h 447697"/>
                <a:gd name="connsiteX3" fmla="*/ 233249 w 250724"/>
                <a:gd name="connsiteY3" fmla="*/ 355982 h 447697"/>
                <a:gd name="connsiteX4" fmla="*/ 201840 w 250724"/>
                <a:gd name="connsiteY4" fmla="*/ 447697 h 447697"/>
                <a:gd name="connsiteX5" fmla="*/ 0 w 250724"/>
                <a:gd name="connsiteY5" fmla="*/ 447697 h 447697"/>
                <a:gd name="connsiteX6" fmla="*/ 17470 w 250724"/>
                <a:gd name="connsiteY6" fmla="*/ 433791 h 447697"/>
                <a:gd name="connsiteX7" fmla="*/ 201480 w 250724"/>
                <a:gd name="connsiteY7" fmla="*/ 104522 h 447697"/>
                <a:gd name="connsiteX8" fmla="*/ 212401 w 250724"/>
                <a:gd name="connsiteY8" fmla="*/ 0 h 447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0724" h="447697">
                  <a:moveTo>
                    <a:pt x="212401" y="0"/>
                  </a:moveTo>
                  <a:lnTo>
                    <a:pt x="213214" y="85"/>
                  </a:lnTo>
                  <a:lnTo>
                    <a:pt x="241816" y="102056"/>
                  </a:lnTo>
                  <a:cubicBezTo>
                    <a:pt x="256358" y="187508"/>
                    <a:pt x="252810" y="273676"/>
                    <a:pt x="233249" y="355982"/>
                  </a:cubicBezTo>
                  <a:lnTo>
                    <a:pt x="201840" y="447697"/>
                  </a:lnTo>
                  <a:lnTo>
                    <a:pt x="0" y="447697"/>
                  </a:lnTo>
                  <a:lnTo>
                    <a:pt x="17470" y="433791"/>
                  </a:lnTo>
                  <a:cubicBezTo>
                    <a:pt x="109093" y="345397"/>
                    <a:pt x="174502" y="231712"/>
                    <a:pt x="201480" y="104522"/>
                  </a:cubicBezTo>
                  <a:lnTo>
                    <a:pt x="212401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597AB500-9385-60CB-D446-3591FBC42CB7}"/>
                </a:ext>
              </a:extLst>
            </p:cNvPr>
            <p:cNvSpPr/>
            <p:nvPr/>
          </p:nvSpPr>
          <p:spPr bwMode="auto">
            <a:xfrm>
              <a:off x="5340336" y="3018742"/>
              <a:ext cx="349049" cy="447542"/>
            </a:xfrm>
            <a:custGeom>
              <a:avLst/>
              <a:gdLst>
                <a:gd name="connsiteX0" fmla="*/ 0 w 349049"/>
                <a:gd name="connsiteY0" fmla="*/ 0 h 447542"/>
                <a:gd name="connsiteX1" fmla="*/ 523 w 349049"/>
                <a:gd name="connsiteY1" fmla="*/ 55 h 447542"/>
                <a:gd name="connsiteX2" fmla="*/ 93901 w 349049"/>
                <a:gd name="connsiteY2" fmla="*/ 52523 h 447542"/>
                <a:gd name="connsiteX3" fmla="*/ 323185 w 349049"/>
                <a:gd name="connsiteY3" fmla="*/ 352033 h 447542"/>
                <a:gd name="connsiteX4" fmla="*/ 349049 w 349049"/>
                <a:gd name="connsiteY4" fmla="*/ 447542 h 447542"/>
                <a:gd name="connsiteX5" fmla="*/ 169631 w 349049"/>
                <a:gd name="connsiteY5" fmla="*/ 447542 h 447542"/>
                <a:gd name="connsiteX6" fmla="*/ 169837 w 349049"/>
                <a:gd name="connsiteY6" fmla="*/ 445730 h 447542"/>
                <a:gd name="connsiteX7" fmla="*/ 67123 w 349049"/>
                <a:gd name="connsiteY7" fmla="*/ 82788 h 447542"/>
                <a:gd name="connsiteX8" fmla="*/ 0 w 349049"/>
                <a:gd name="connsiteY8" fmla="*/ 0 h 44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9049" h="447542">
                  <a:moveTo>
                    <a:pt x="0" y="0"/>
                  </a:moveTo>
                  <a:lnTo>
                    <a:pt x="523" y="55"/>
                  </a:lnTo>
                  <a:lnTo>
                    <a:pt x="93901" y="52523"/>
                  </a:lnTo>
                  <a:cubicBezTo>
                    <a:pt x="199960" y="127734"/>
                    <a:pt x="278379" y="232866"/>
                    <a:pt x="323185" y="352033"/>
                  </a:cubicBezTo>
                  <a:lnTo>
                    <a:pt x="349049" y="447542"/>
                  </a:lnTo>
                  <a:lnTo>
                    <a:pt x="169631" y="447542"/>
                  </a:lnTo>
                  <a:lnTo>
                    <a:pt x="169837" y="445730"/>
                  </a:lnTo>
                  <a:cubicBezTo>
                    <a:pt x="172120" y="318439"/>
                    <a:pt x="137984" y="191801"/>
                    <a:pt x="67123" y="827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00" name="グループ化 599">
            <a:extLst>
              <a:ext uri="{FF2B5EF4-FFF2-40B4-BE49-F238E27FC236}">
                <a16:creationId xmlns:a16="http://schemas.microsoft.com/office/drawing/2014/main" id="{9E36E173-B1DC-EC41-2DC8-8EAED0DC6667}"/>
              </a:ext>
            </a:extLst>
          </p:cNvPr>
          <p:cNvGrpSpPr/>
          <p:nvPr/>
        </p:nvGrpSpPr>
        <p:grpSpPr>
          <a:xfrm>
            <a:off x="3696142" y="907765"/>
            <a:ext cx="2564481" cy="2564478"/>
            <a:chOff x="4620114" y="2552701"/>
            <a:chExt cx="950481" cy="950480"/>
          </a:xfrm>
        </p:grpSpPr>
        <p:sp>
          <p:nvSpPr>
            <p:cNvPr id="601" name="フリーフォーム: 図形 600">
              <a:extLst>
                <a:ext uri="{FF2B5EF4-FFF2-40B4-BE49-F238E27FC236}">
                  <a16:creationId xmlns:a16="http://schemas.microsoft.com/office/drawing/2014/main" id="{5F2E1726-2E18-B616-14A2-DE674B3F419C}"/>
                </a:ext>
              </a:extLst>
            </p:cNvPr>
            <p:cNvSpPr/>
            <p:nvPr/>
          </p:nvSpPr>
          <p:spPr bwMode="auto">
            <a:xfrm>
              <a:off x="4897179" y="2552701"/>
              <a:ext cx="388210" cy="472043"/>
            </a:xfrm>
            <a:custGeom>
              <a:avLst/>
              <a:gdLst>
                <a:gd name="connsiteX0" fmla="*/ 0 w 388210"/>
                <a:gd name="connsiteY0" fmla="*/ 0 h 472043"/>
                <a:gd name="connsiteX1" fmla="*/ 388210 w 388210"/>
                <a:gd name="connsiteY1" fmla="*/ 0 h 472043"/>
                <a:gd name="connsiteX2" fmla="*/ 317525 w 388210"/>
                <a:gd name="connsiteY2" fmla="*/ 82651 h 472043"/>
                <a:gd name="connsiteX3" fmla="*/ 202233 w 388210"/>
                <a:gd name="connsiteY3" fmla="*/ 446788 h 472043"/>
                <a:gd name="connsiteX4" fmla="*/ 199594 w 388210"/>
                <a:gd name="connsiteY4" fmla="*/ 472043 h 472043"/>
                <a:gd name="connsiteX5" fmla="*/ 184930 w 388210"/>
                <a:gd name="connsiteY5" fmla="*/ 453956 h 472043"/>
                <a:gd name="connsiteX6" fmla="*/ 8970 w 388210"/>
                <a:gd name="connsiteY6" fmla="*/ 114949 h 472043"/>
                <a:gd name="connsiteX7" fmla="*/ 0 w 388210"/>
                <a:gd name="connsiteY7" fmla="*/ 0 h 472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8210" h="472043">
                  <a:moveTo>
                    <a:pt x="0" y="0"/>
                  </a:moveTo>
                  <a:lnTo>
                    <a:pt x="388210" y="0"/>
                  </a:lnTo>
                  <a:lnTo>
                    <a:pt x="317525" y="82651"/>
                  </a:lnTo>
                  <a:cubicBezTo>
                    <a:pt x="244735" y="186596"/>
                    <a:pt x="202233" y="311904"/>
                    <a:pt x="202233" y="446788"/>
                  </a:cubicBezTo>
                  <a:lnTo>
                    <a:pt x="199594" y="472043"/>
                  </a:lnTo>
                  <a:lnTo>
                    <a:pt x="184930" y="453956"/>
                  </a:lnTo>
                  <a:cubicBezTo>
                    <a:pt x="89552" y="358579"/>
                    <a:pt x="31000" y="239919"/>
                    <a:pt x="8970" y="1149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2" name="フリーフォーム: 図形 601">
              <a:extLst>
                <a:ext uri="{FF2B5EF4-FFF2-40B4-BE49-F238E27FC236}">
                  <a16:creationId xmlns:a16="http://schemas.microsoft.com/office/drawing/2014/main" id="{674CF077-BA4D-11EC-4E31-4DDB0ABE00F7}"/>
                </a:ext>
              </a:extLst>
            </p:cNvPr>
            <p:cNvSpPr/>
            <p:nvPr/>
          </p:nvSpPr>
          <p:spPr bwMode="auto">
            <a:xfrm>
              <a:off x="4620114" y="2831101"/>
              <a:ext cx="476504" cy="395716"/>
            </a:xfrm>
            <a:custGeom>
              <a:avLst/>
              <a:gdLst>
                <a:gd name="connsiteX0" fmla="*/ 0 w 476504"/>
                <a:gd name="connsiteY0" fmla="*/ 0 h 395716"/>
                <a:gd name="connsiteX1" fmla="*/ 90693 w 476504"/>
                <a:gd name="connsiteY1" fmla="*/ 77563 h 395716"/>
                <a:gd name="connsiteX2" fmla="*/ 454830 w 476504"/>
                <a:gd name="connsiteY2" fmla="*/ 192855 h 395716"/>
                <a:gd name="connsiteX3" fmla="*/ 476504 w 476504"/>
                <a:gd name="connsiteY3" fmla="*/ 195120 h 395716"/>
                <a:gd name="connsiteX4" fmla="*/ 476130 w 476504"/>
                <a:gd name="connsiteY4" fmla="*/ 198699 h 395716"/>
                <a:gd name="connsiteX5" fmla="*/ 461996 w 476504"/>
                <a:gd name="connsiteY5" fmla="*/ 210159 h 395716"/>
                <a:gd name="connsiteX6" fmla="*/ 122988 w 476504"/>
                <a:gd name="connsiteY6" fmla="*/ 386118 h 395716"/>
                <a:gd name="connsiteX7" fmla="*/ 0 w 476504"/>
                <a:gd name="connsiteY7" fmla="*/ 395716 h 395716"/>
                <a:gd name="connsiteX8" fmla="*/ 0 w 476504"/>
                <a:gd name="connsiteY8" fmla="*/ 0 h 395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504" h="395716">
                  <a:moveTo>
                    <a:pt x="0" y="0"/>
                  </a:moveTo>
                  <a:lnTo>
                    <a:pt x="90693" y="77563"/>
                  </a:lnTo>
                  <a:cubicBezTo>
                    <a:pt x="194638" y="150352"/>
                    <a:pt x="319945" y="192855"/>
                    <a:pt x="454830" y="192855"/>
                  </a:cubicBezTo>
                  <a:lnTo>
                    <a:pt x="476504" y="195120"/>
                  </a:lnTo>
                  <a:lnTo>
                    <a:pt x="476130" y="198699"/>
                  </a:lnTo>
                  <a:lnTo>
                    <a:pt x="461996" y="210159"/>
                  </a:lnTo>
                  <a:cubicBezTo>
                    <a:pt x="366618" y="305537"/>
                    <a:pt x="247958" y="364088"/>
                    <a:pt x="122988" y="386118"/>
                  </a:cubicBezTo>
                  <a:lnTo>
                    <a:pt x="0" y="3957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3" name="フリーフォーム: 図形 602">
              <a:extLst>
                <a:ext uri="{FF2B5EF4-FFF2-40B4-BE49-F238E27FC236}">
                  <a16:creationId xmlns:a16="http://schemas.microsoft.com/office/drawing/2014/main" id="{5F64EEC2-62EB-0505-E2B8-E45EE4F11C86}"/>
                </a:ext>
              </a:extLst>
            </p:cNvPr>
            <p:cNvSpPr/>
            <p:nvPr/>
          </p:nvSpPr>
          <p:spPr bwMode="auto">
            <a:xfrm>
              <a:off x="5100198" y="2855326"/>
              <a:ext cx="470397" cy="410485"/>
            </a:xfrm>
            <a:custGeom>
              <a:avLst/>
              <a:gdLst>
                <a:gd name="connsiteX0" fmla="*/ 447365 w 470397"/>
                <a:gd name="connsiteY0" fmla="*/ 108 h 410485"/>
                <a:gd name="connsiteX1" fmla="*/ 470397 w 470397"/>
                <a:gd name="connsiteY1" fmla="*/ 2724 h 410485"/>
                <a:gd name="connsiteX2" fmla="*/ 470397 w 470397"/>
                <a:gd name="connsiteY2" fmla="*/ 410485 h 410485"/>
                <a:gd name="connsiteX3" fmla="*/ 435271 w 470397"/>
                <a:gd name="connsiteY3" fmla="*/ 366356 h 410485"/>
                <a:gd name="connsiteX4" fmla="*/ 106003 w 470397"/>
                <a:gd name="connsiteY4" fmla="*/ 182346 h 410485"/>
                <a:gd name="connsiteX5" fmla="*/ 0 w 470397"/>
                <a:gd name="connsiteY5" fmla="*/ 171270 h 410485"/>
                <a:gd name="connsiteX6" fmla="*/ 84423 w 470397"/>
                <a:gd name="connsiteY6" fmla="*/ 102821 h 410485"/>
                <a:gd name="connsiteX7" fmla="*/ 447365 w 470397"/>
                <a:gd name="connsiteY7" fmla="*/ 108 h 41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0397" h="410485">
                  <a:moveTo>
                    <a:pt x="447365" y="108"/>
                  </a:moveTo>
                  <a:lnTo>
                    <a:pt x="470397" y="2724"/>
                  </a:lnTo>
                  <a:lnTo>
                    <a:pt x="470397" y="410485"/>
                  </a:lnTo>
                  <a:lnTo>
                    <a:pt x="435271" y="366356"/>
                  </a:lnTo>
                  <a:cubicBezTo>
                    <a:pt x="346877" y="274733"/>
                    <a:pt x="233193" y="209324"/>
                    <a:pt x="106003" y="182346"/>
                  </a:cubicBezTo>
                  <a:lnTo>
                    <a:pt x="0" y="171270"/>
                  </a:lnTo>
                  <a:lnTo>
                    <a:pt x="84423" y="102821"/>
                  </a:lnTo>
                  <a:cubicBezTo>
                    <a:pt x="193435" y="31960"/>
                    <a:pt x="320073" y="-2176"/>
                    <a:pt x="447365" y="108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4" name="フリーフォーム: 図形 603">
              <a:extLst>
                <a:ext uri="{FF2B5EF4-FFF2-40B4-BE49-F238E27FC236}">
                  <a16:creationId xmlns:a16="http://schemas.microsoft.com/office/drawing/2014/main" id="{13DF08CA-D8C7-644B-CBF2-5FB09CB8849E}"/>
                </a:ext>
              </a:extLst>
            </p:cNvPr>
            <p:cNvSpPr/>
            <p:nvPr/>
          </p:nvSpPr>
          <p:spPr bwMode="auto">
            <a:xfrm>
              <a:off x="4847456" y="3027536"/>
              <a:ext cx="420589" cy="475645"/>
            </a:xfrm>
            <a:custGeom>
              <a:avLst/>
              <a:gdLst>
                <a:gd name="connsiteX0" fmla="*/ 251582 w 420589"/>
                <a:gd name="connsiteY0" fmla="*/ 0 h 475645"/>
                <a:gd name="connsiteX1" fmla="*/ 317767 w 420589"/>
                <a:gd name="connsiteY1" fmla="*/ 81631 h 475645"/>
                <a:gd name="connsiteX2" fmla="*/ 420481 w 420589"/>
                <a:gd name="connsiteY2" fmla="*/ 444573 h 475645"/>
                <a:gd name="connsiteX3" fmla="*/ 416951 w 420589"/>
                <a:gd name="connsiteY3" fmla="*/ 475645 h 475645"/>
                <a:gd name="connsiteX4" fmla="*/ 0 w 420589"/>
                <a:gd name="connsiteY4" fmla="*/ 475645 h 475645"/>
                <a:gd name="connsiteX5" fmla="*/ 54232 w 420589"/>
                <a:gd name="connsiteY5" fmla="*/ 432477 h 475645"/>
                <a:gd name="connsiteX6" fmla="*/ 238242 w 420589"/>
                <a:gd name="connsiteY6" fmla="*/ 103208 h 475645"/>
                <a:gd name="connsiteX7" fmla="*/ 248789 w 420589"/>
                <a:gd name="connsiteY7" fmla="*/ 2265 h 475645"/>
                <a:gd name="connsiteX8" fmla="*/ 251582 w 420589"/>
                <a:gd name="connsiteY8" fmla="*/ 0 h 47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0589" h="475645">
                  <a:moveTo>
                    <a:pt x="251582" y="0"/>
                  </a:moveTo>
                  <a:lnTo>
                    <a:pt x="317767" y="81631"/>
                  </a:lnTo>
                  <a:cubicBezTo>
                    <a:pt x="388628" y="190644"/>
                    <a:pt x="422764" y="317282"/>
                    <a:pt x="420481" y="444573"/>
                  </a:cubicBezTo>
                  <a:lnTo>
                    <a:pt x="416951" y="475645"/>
                  </a:lnTo>
                  <a:lnTo>
                    <a:pt x="0" y="475645"/>
                  </a:lnTo>
                  <a:lnTo>
                    <a:pt x="54232" y="432477"/>
                  </a:lnTo>
                  <a:cubicBezTo>
                    <a:pt x="145855" y="344083"/>
                    <a:pt x="211264" y="230398"/>
                    <a:pt x="238242" y="103208"/>
                  </a:cubicBezTo>
                  <a:lnTo>
                    <a:pt x="248789" y="2265"/>
                  </a:lnTo>
                  <a:lnTo>
                    <a:pt x="251582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5" name="フリーフォーム: 図形 604">
              <a:extLst>
                <a:ext uri="{FF2B5EF4-FFF2-40B4-BE49-F238E27FC236}">
                  <a16:creationId xmlns:a16="http://schemas.microsoft.com/office/drawing/2014/main" id="{688B831D-06D3-FD2C-5BDA-39CC31BFA7AA}"/>
                </a:ext>
              </a:extLst>
            </p:cNvPr>
            <p:cNvSpPr/>
            <p:nvPr/>
          </p:nvSpPr>
          <p:spPr bwMode="auto">
            <a:xfrm>
              <a:off x="4620115" y="2552701"/>
              <a:ext cx="476659" cy="473521"/>
            </a:xfrm>
            <a:custGeom>
              <a:avLst/>
              <a:gdLst>
                <a:gd name="connsiteX0" fmla="*/ 0 w 476659"/>
                <a:gd name="connsiteY0" fmla="*/ 0 h 473521"/>
                <a:gd name="connsiteX1" fmla="*/ 277065 w 476659"/>
                <a:gd name="connsiteY1" fmla="*/ 0 h 473521"/>
                <a:gd name="connsiteX2" fmla="*/ 286035 w 476659"/>
                <a:gd name="connsiteY2" fmla="*/ 114949 h 473521"/>
                <a:gd name="connsiteX3" fmla="*/ 461995 w 476659"/>
                <a:gd name="connsiteY3" fmla="*/ 453956 h 473521"/>
                <a:gd name="connsiteX4" fmla="*/ 476659 w 476659"/>
                <a:gd name="connsiteY4" fmla="*/ 472043 h 473521"/>
                <a:gd name="connsiteX5" fmla="*/ 476504 w 476659"/>
                <a:gd name="connsiteY5" fmla="*/ 473521 h 473521"/>
                <a:gd name="connsiteX6" fmla="*/ 454830 w 476659"/>
                <a:gd name="connsiteY6" fmla="*/ 471256 h 473521"/>
                <a:gd name="connsiteX7" fmla="*/ 90693 w 476659"/>
                <a:gd name="connsiteY7" fmla="*/ 355964 h 473521"/>
                <a:gd name="connsiteX8" fmla="*/ 0 w 476659"/>
                <a:gd name="connsiteY8" fmla="*/ 278401 h 473521"/>
                <a:gd name="connsiteX9" fmla="*/ 0 w 476659"/>
                <a:gd name="connsiteY9" fmla="*/ 0 h 473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6659" h="473521">
                  <a:moveTo>
                    <a:pt x="0" y="0"/>
                  </a:moveTo>
                  <a:lnTo>
                    <a:pt x="277065" y="0"/>
                  </a:lnTo>
                  <a:lnTo>
                    <a:pt x="286035" y="114949"/>
                  </a:lnTo>
                  <a:cubicBezTo>
                    <a:pt x="308065" y="239919"/>
                    <a:pt x="366617" y="358579"/>
                    <a:pt x="461995" y="453956"/>
                  </a:cubicBezTo>
                  <a:lnTo>
                    <a:pt x="476659" y="472043"/>
                  </a:lnTo>
                  <a:lnTo>
                    <a:pt x="476504" y="473521"/>
                  </a:lnTo>
                  <a:lnTo>
                    <a:pt x="454830" y="471256"/>
                  </a:lnTo>
                  <a:cubicBezTo>
                    <a:pt x="319945" y="471256"/>
                    <a:pt x="194638" y="428753"/>
                    <a:pt x="90693" y="355964"/>
                  </a:cubicBezTo>
                  <a:lnTo>
                    <a:pt x="0" y="2784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6" name="フリーフォーム: 図形 605">
              <a:extLst>
                <a:ext uri="{FF2B5EF4-FFF2-40B4-BE49-F238E27FC236}">
                  <a16:creationId xmlns:a16="http://schemas.microsoft.com/office/drawing/2014/main" id="{1F18F3D7-E800-1A8C-C7D9-37D8B813A9C1}"/>
                </a:ext>
              </a:extLst>
            </p:cNvPr>
            <p:cNvSpPr/>
            <p:nvPr/>
          </p:nvSpPr>
          <p:spPr bwMode="auto">
            <a:xfrm>
              <a:off x="5096774" y="2552701"/>
              <a:ext cx="473821" cy="473895"/>
            </a:xfrm>
            <a:custGeom>
              <a:avLst/>
              <a:gdLst>
                <a:gd name="connsiteX0" fmla="*/ 188616 w 473821"/>
                <a:gd name="connsiteY0" fmla="*/ 0 h 473895"/>
                <a:gd name="connsiteX1" fmla="*/ 473821 w 473821"/>
                <a:gd name="connsiteY1" fmla="*/ 0 h 473895"/>
                <a:gd name="connsiteX2" fmla="*/ 473821 w 473821"/>
                <a:gd name="connsiteY2" fmla="*/ 305349 h 473895"/>
                <a:gd name="connsiteX3" fmla="*/ 450789 w 473821"/>
                <a:gd name="connsiteY3" fmla="*/ 302733 h 473895"/>
                <a:gd name="connsiteX4" fmla="*/ 87847 w 473821"/>
                <a:gd name="connsiteY4" fmla="*/ 405446 h 473895"/>
                <a:gd name="connsiteX5" fmla="*/ 3424 w 473821"/>
                <a:gd name="connsiteY5" fmla="*/ 473895 h 473895"/>
                <a:gd name="connsiteX6" fmla="*/ 1324 w 473821"/>
                <a:gd name="connsiteY6" fmla="*/ 473675 h 473895"/>
                <a:gd name="connsiteX7" fmla="*/ 0 w 473821"/>
                <a:gd name="connsiteY7" fmla="*/ 472043 h 473895"/>
                <a:gd name="connsiteX8" fmla="*/ 2639 w 473821"/>
                <a:gd name="connsiteY8" fmla="*/ 446788 h 473895"/>
                <a:gd name="connsiteX9" fmla="*/ 117931 w 473821"/>
                <a:gd name="connsiteY9" fmla="*/ 82651 h 473895"/>
                <a:gd name="connsiteX10" fmla="*/ 188616 w 473821"/>
                <a:gd name="connsiteY10" fmla="*/ 0 h 473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3821" h="473895">
                  <a:moveTo>
                    <a:pt x="188616" y="0"/>
                  </a:moveTo>
                  <a:lnTo>
                    <a:pt x="473821" y="0"/>
                  </a:lnTo>
                  <a:lnTo>
                    <a:pt x="473821" y="305349"/>
                  </a:lnTo>
                  <a:lnTo>
                    <a:pt x="450789" y="302733"/>
                  </a:lnTo>
                  <a:cubicBezTo>
                    <a:pt x="323497" y="300449"/>
                    <a:pt x="196859" y="334585"/>
                    <a:pt x="87847" y="405446"/>
                  </a:cubicBezTo>
                  <a:lnTo>
                    <a:pt x="3424" y="473895"/>
                  </a:lnTo>
                  <a:lnTo>
                    <a:pt x="1324" y="473675"/>
                  </a:lnTo>
                  <a:lnTo>
                    <a:pt x="0" y="472043"/>
                  </a:lnTo>
                  <a:lnTo>
                    <a:pt x="2639" y="446788"/>
                  </a:lnTo>
                  <a:cubicBezTo>
                    <a:pt x="2639" y="311904"/>
                    <a:pt x="45141" y="186596"/>
                    <a:pt x="117931" y="82651"/>
                  </a:cubicBezTo>
                  <a:lnTo>
                    <a:pt x="188616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7" name="フリーフォーム: 図形 606">
              <a:extLst>
                <a:ext uri="{FF2B5EF4-FFF2-40B4-BE49-F238E27FC236}">
                  <a16:creationId xmlns:a16="http://schemas.microsoft.com/office/drawing/2014/main" id="{423B2394-ADB4-BE96-99CE-B1EAD46BBBDD}"/>
                </a:ext>
              </a:extLst>
            </p:cNvPr>
            <p:cNvSpPr/>
            <p:nvPr/>
          </p:nvSpPr>
          <p:spPr bwMode="auto">
            <a:xfrm>
              <a:off x="5099038" y="3026596"/>
              <a:ext cx="471557" cy="476585"/>
            </a:xfrm>
            <a:custGeom>
              <a:avLst/>
              <a:gdLst>
                <a:gd name="connsiteX0" fmla="*/ 1160 w 471557"/>
                <a:gd name="connsiteY0" fmla="*/ 0 h 476585"/>
                <a:gd name="connsiteX1" fmla="*/ 107163 w 471557"/>
                <a:gd name="connsiteY1" fmla="*/ 11076 h 476585"/>
                <a:gd name="connsiteX2" fmla="*/ 436431 w 471557"/>
                <a:gd name="connsiteY2" fmla="*/ 195086 h 476585"/>
                <a:gd name="connsiteX3" fmla="*/ 471557 w 471557"/>
                <a:gd name="connsiteY3" fmla="*/ 239215 h 476585"/>
                <a:gd name="connsiteX4" fmla="*/ 471557 w 471557"/>
                <a:gd name="connsiteY4" fmla="*/ 476585 h 476585"/>
                <a:gd name="connsiteX5" fmla="*/ 165369 w 471557"/>
                <a:gd name="connsiteY5" fmla="*/ 476585 h 476585"/>
                <a:gd name="connsiteX6" fmla="*/ 168899 w 471557"/>
                <a:gd name="connsiteY6" fmla="*/ 445513 h 476585"/>
                <a:gd name="connsiteX7" fmla="*/ 66185 w 471557"/>
                <a:gd name="connsiteY7" fmla="*/ 82571 h 476585"/>
                <a:gd name="connsiteX8" fmla="*/ 0 w 471557"/>
                <a:gd name="connsiteY8" fmla="*/ 940 h 476585"/>
                <a:gd name="connsiteX9" fmla="*/ 1160 w 471557"/>
                <a:gd name="connsiteY9" fmla="*/ 0 h 476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1557" h="476585">
                  <a:moveTo>
                    <a:pt x="1160" y="0"/>
                  </a:moveTo>
                  <a:lnTo>
                    <a:pt x="107163" y="11076"/>
                  </a:lnTo>
                  <a:cubicBezTo>
                    <a:pt x="234353" y="38054"/>
                    <a:pt x="348037" y="103463"/>
                    <a:pt x="436431" y="195086"/>
                  </a:cubicBezTo>
                  <a:lnTo>
                    <a:pt x="471557" y="239215"/>
                  </a:lnTo>
                  <a:lnTo>
                    <a:pt x="471557" y="476585"/>
                  </a:lnTo>
                  <a:lnTo>
                    <a:pt x="165369" y="476585"/>
                  </a:lnTo>
                  <a:lnTo>
                    <a:pt x="168899" y="445513"/>
                  </a:lnTo>
                  <a:cubicBezTo>
                    <a:pt x="171182" y="318222"/>
                    <a:pt x="137046" y="191584"/>
                    <a:pt x="66185" y="82571"/>
                  </a:cubicBezTo>
                  <a:lnTo>
                    <a:pt x="0" y="940"/>
                  </a:lnTo>
                  <a:lnTo>
                    <a:pt x="116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8" name="フリーフォーム: 図形 607">
              <a:extLst>
                <a:ext uri="{FF2B5EF4-FFF2-40B4-BE49-F238E27FC236}">
                  <a16:creationId xmlns:a16="http://schemas.microsoft.com/office/drawing/2014/main" id="{B9015252-6D9C-03B1-5DB3-FF2DBCA29425}"/>
                </a:ext>
              </a:extLst>
            </p:cNvPr>
            <p:cNvSpPr/>
            <p:nvPr/>
          </p:nvSpPr>
          <p:spPr bwMode="auto">
            <a:xfrm>
              <a:off x="4620114" y="3029800"/>
              <a:ext cx="476130" cy="473380"/>
            </a:xfrm>
            <a:custGeom>
              <a:avLst/>
              <a:gdLst>
                <a:gd name="connsiteX0" fmla="*/ 476130 w 476130"/>
                <a:gd name="connsiteY0" fmla="*/ 0 h 473380"/>
                <a:gd name="connsiteX1" fmla="*/ 465583 w 476130"/>
                <a:gd name="connsiteY1" fmla="*/ 100943 h 473380"/>
                <a:gd name="connsiteX2" fmla="*/ 281573 w 476130"/>
                <a:gd name="connsiteY2" fmla="*/ 430212 h 473380"/>
                <a:gd name="connsiteX3" fmla="*/ 227341 w 476130"/>
                <a:gd name="connsiteY3" fmla="*/ 473380 h 473380"/>
                <a:gd name="connsiteX4" fmla="*/ 0 w 476130"/>
                <a:gd name="connsiteY4" fmla="*/ 473380 h 473380"/>
                <a:gd name="connsiteX5" fmla="*/ 0 w 476130"/>
                <a:gd name="connsiteY5" fmla="*/ 197017 h 473380"/>
                <a:gd name="connsiteX6" fmla="*/ 122988 w 476130"/>
                <a:gd name="connsiteY6" fmla="*/ 187419 h 473380"/>
                <a:gd name="connsiteX7" fmla="*/ 461996 w 476130"/>
                <a:gd name="connsiteY7" fmla="*/ 11460 h 473380"/>
                <a:gd name="connsiteX8" fmla="*/ 476130 w 476130"/>
                <a:gd name="connsiteY8" fmla="*/ 0 h 4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130" h="473380">
                  <a:moveTo>
                    <a:pt x="476130" y="0"/>
                  </a:moveTo>
                  <a:lnTo>
                    <a:pt x="465583" y="100943"/>
                  </a:lnTo>
                  <a:cubicBezTo>
                    <a:pt x="438605" y="228133"/>
                    <a:pt x="373196" y="341818"/>
                    <a:pt x="281573" y="430212"/>
                  </a:cubicBezTo>
                  <a:lnTo>
                    <a:pt x="227341" y="473380"/>
                  </a:lnTo>
                  <a:lnTo>
                    <a:pt x="0" y="473380"/>
                  </a:lnTo>
                  <a:lnTo>
                    <a:pt x="0" y="197017"/>
                  </a:lnTo>
                  <a:lnTo>
                    <a:pt x="122988" y="187419"/>
                  </a:lnTo>
                  <a:cubicBezTo>
                    <a:pt x="247958" y="165389"/>
                    <a:pt x="366618" y="106838"/>
                    <a:pt x="461996" y="11460"/>
                  </a:cubicBezTo>
                  <a:lnTo>
                    <a:pt x="47613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F13E18CC-A3C6-2A13-4B46-7FB41C41C0D2}"/>
              </a:ext>
            </a:extLst>
          </p:cNvPr>
          <p:cNvGrpSpPr/>
          <p:nvPr/>
        </p:nvGrpSpPr>
        <p:grpSpPr>
          <a:xfrm>
            <a:off x="752036" y="907765"/>
            <a:ext cx="2553226" cy="2553226"/>
            <a:chOff x="4274672" y="2453640"/>
            <a:chExt cx="1152953" cy="1152953"/>
          </a:xfrm>
        </p:grpSpPr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20A38EFE-17DF-E8AE-391B-A3073243CD88}"/>
                </a:ext>
              </a:extLst>
            </p:cNvPr>
            <p:cNvSpPr/>
            <p:nvPr/>
          </p:nvSpPr>
          <p:spPr bwMode="auto">
            <a:xfrm>
              <a:off x="4274672" y="2453640"/>
              <a:ext cx="879995" cy="572580"/>
            </a:xfrm>
            <a:custGeom>
              <a:avLst/>
              <a:gdLst>
                <a:gd name="connsiteX0" fmla="*/ 0 w 879995"/>
                <a:gd name="connsiteY0" fmla="*/ 0 h 572580"/>
                <a:gd name="connsiteX1" fmla="*/ 879995 w 879995"/>
                <a:gd name="connsiteY1" fmla="*/ 0 h 572580"/>
                <a:gd name="connsiteX2" fmla="*/ 868927 w 879995"/>
                <a:gd name="connsiteY2" fmla="*/ 5796 h 572580"/>
                <a:gd name="connsiteX3" fmla="*/ 571293 w 879995"/>
                <a:gd name="connsiteY3" fmla="*/ 545847 h 572580"/>
                <a:gd name="connsiteX4" fmla="*/ 568499 w 879995"/>
                <a:gd name="connsiteY4" fmla="*/ 572580 h 572580"/>
                <a:gd name="connsiteX5" fmla="*/ 546825 w 879995"/>
                <a:gd name="connsiteY5" fmla="*/ 570315 h 572580"/>
                <a:gd name="connsiteX6" fmla="*/ 6774 w 879995"/>
                <a:gd name="connsiteY6" fmla="*/ 272681 h 572580"/>
                <a:gd name="connsiteX7" fmla="*/ 0 w 879995"/>
                <a:gd name="connsiteY7" fmla="*/ 259745 h 572580"/>
                <a:gd name="connsiteX8" fmla="*/ 0 w 879995"/>
                <a:gd name="connsiteY8" fmla="*/ 0 h 572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9995" h="572580">
                  <a:moveTo>
                    <a:pt x="0" y="0"/>
                  </a:moveTo>
                  <a:lnTo>
                    <a:pt x="879995" y="0"/>
                  </a:lnTo>
                  <a:lnTo>
                    <a:pt x="868927" y="5796"/>
                  </a:lnTo>
                  <a:cubicBezTo>
                    <a:pt x="689356" y="122836"/>
                    <a:pt x="571293" y="321040"/>
                    <a:pt x="571293" y="545847"/>
                  </a:cubicBezTo>
                  <a:lnTo>
                    <a:pt x="568499" y="572580"/>
                  </a:lnTo>
                  <a:lnTo>
                    <a:pt x="546825" y="570315"/>
                  </a:lnTo>
                  <a:cubicBezTo>
                    <a:pt x="322017" y="570315"/>
                    <a:pt x="123813" y="452252"/>
                    <a:pt x="6774" y="272681"/>
                  </a:cubicBezTo>
                  <a:lnTo>
                    <a:pt x="0" y="2597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9D4FEE7A-9352-DCF8-3505-697589AB36B4}"/>
                </a:ext>
              </a:extLst>
            </p:cNvPr>
            <p:cNvSpPr/>
            <p:nvPr/>
          </p:nvSpPr>
          <p:spPr bwMode="auto">
            <a:xfrm>
              <a:off x="4410262" y="3026220"/>
              <a:ext cx="1017362" cy="580372"/>
            </a:xfrm>
            <a:custGeom>
              <a:avLst/>
              <a:gdLst>
                <a:gd name="connsiteX0" fmla="*/ 432909 w 1017362"/>
                <a:gd name="connsiteY0" fmla="*/ 0 h 580372"/>
                <a:gd name="connsiteX1" fmla="*/ 542491 w 1017362"/>
                <a:gd name="connsiteY1" fmla="*/ 11450 h 580372"/>
                <a:gd name="connsiteX2" fmla="*/ 1011333 w 1017362"/>
                <a:gd name="connsiteY2" fmla="*/ 410040 h 580372"/>
                <a:gd name="connsiteX3" fmla="*/ 1017362 w 1017362"/>
                <a:gd name="connsiteY3" fmla="*/ 430172 h 580372"/>
                <a:gd name="connsiteX4" fmla="*/ 1017362 w 1017362"/>
                <a:gd name="connsiteY4" fmla="*/ 580372 h 580372"/>
                <a:gd name="connsiteX5" fmla="*/ 0 w 1017362"/>
                <a:gd name="connsiteY5" fmla="*/ 580372 h 580372"/>
                <a:gd name="connsiteX6" fmla="*/ 23398 w 1017362"/>
                <a:gd name="connsiteY6" fmla="*/ 573365 h 580372"/>
                <a:gd name="connsiteX7" fmla="*/ 421988 w 1017362"/>
                <a:gd name="connsiteY7" fmla="*/ 104522 h 580372"/>
                <a:gd name="connsiteX8" fmla="*/ 432909 w 1017362"/>
                <a:gd name="connsiteY8" fmla="*/ 0 h 58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7362" h="580372">
                  <a:moveTo>
                    <a:pt x="432909" y="0"/>
                  </a:moveTo>
                  <a:lnTo>
                    <a:pt x="542491" y="11450"/>
                  </a:lnTo>
                  <a:cubicBezTo>
                    <a:pt x="754474" y="56413"/>
                    <a:pt x="928942" y="208128"/>
                    <a:pt x="1011333" y="410040"/>
                  </a:cubicBezTo>
                  <a:lnTo>
                    <a:pt x="1017362" y="430172"/>
                  </a:lnTo>
                  <a:lnTo>
                    <a:pt x="1017362" y="580372"/>
                  </a:lnTo>
                  <a:lnTo>
                    <a:pt x="0" y="580372"/>
                  </a:lnTo>
                  <a:lnTo>
                    <a:pt x="23398" y="573365"/>
                  </a:lnTo>
                  <a:cubicBezTo>
                    <a:pt x="225310" y="490974"/>
                    <a:pt x="377025" y="316506"/>
                    <a:pt x="421988" y="104522"/>
                  </a:cubicBezTo>
                  <a:lnTo>
                    <a:pt x="432909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8A6371FC-30C0-38BB-4187-FF16BA143A39}"/>
                </a:ext>
              </a:extLst>
            </p:cNvPr>
            <p:cNvSpPr/>
            <p:nvPr/>
          </p:nvSpPr>
          <p:spPr bwMode="auto">
            <a:xfrm>
              <a:off x="4843172" y="2453640"/>
              <a:ext cx="584453" cy="1002752"/>
            </a:xfrm>
            <a:custGeom>
              <a:avLst/>
              <a:gdLst>
                <a:gd name="connsiteX0" fmla="*/ 311496 w 584453"/>
                <a:gd name="connsiteY0" fmla="*/ 0 h 1002752"/>
                <a:gd name="connsiteX1" fmla="*/ 584453 w 584453"/>
                <a:gd name="connsiteY1" fmla="*/ 0 h 1002752"/>
                <a:gd name="connsiteX2" fmla="*/ 584453 w 584453"/>
                <a:gd name="connsiteY2" fmla="*/ 1002752 h 1002752"/>
                <a:gd name="connsiteX3" fmla="*/ 578424 w 584453"/>
                <a:gd name="connsiteY3" fmla="*/ 982620 h 1002752"/>
                <a:gd name="connsiteX4" fmla="*/ 109582 w 584453"/>
                <a:gd name="connsiteY4" fmla="*/ 584030 h 1002752"/>
                <a:gd name="connsiteX5" fmla="*/ 0 w 584453"/>
                <a:gd name="connsiteY5" fmla="*/ 572580 h 1002752"/>
                <a:gd name="connsiteX6" fmla="*/ 2794 w 584453"/>
                <a:gd name="connsiteY6" fmla="*/ 545847 h 1002752"/>
                <a:gd name="connsiteX7" fmla="*/ 300428 w 584453"/>
                <a:gd name="connsiteY7" fmla="*/ 5796 h 1002752"/>
                <a:gd name="connsiteX8" fmla="*/ 311496 w 584453"/>
                <a:gd name="connsiteY8" fmla="*/ 0 h 1002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4453" h="1002752">
                  <a:moveTo>
                    <a:pt x="311496" y="0"/>
                  </a:moveTo>
                  <a:lnTo>
                    <a:pt x="584453" y="0"/>
                  </a:lnTo>
                  <a:lnTo>
                    <a:pt x="584453" y="1002752"/>
                  </a:lnTo>
                  <a:lnTo>
                    <a:pt x="578424" y="982620"/>
                  </a:lnTo>
                  <a:cubicBezTo>
                    <a:pt x="496033" y="780708"/>
                    <a:pt x="321565" y="628993"/>
                    <a:pt x="109582" y="584030"/>
                  </a:cubicBezTo>
                  <a:lnTo>
                    <a:pt x="0" y="572580"/>
                  </a:lnTo>
                  <a:lnTo>
                    <a:pt x="2794" y="545847"/>
                  </a:lnTo>
                  <a:cubicBezTo>
                    <a:pt x="2794" y="321040"/>
                    <a:pt x="120857" y="122836"/>
                    <a:pt x="300428" y="5796"/>
                  </a:cubicBezTo>
                  <a:lnTo>
                    <a:pt x="311496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9" name="フリーフォーム: 図形 618">
              <a:extLst>
                <a:ext uri="{FF2B5EF4-FFF2-40B4-BE49-F238E27FC236}">
                  <a16:creationId xmlns:a16="http://schemas.microsoft.com/office/drawing/2014/main" id="{400C25E2-D0B8-BE20-4C60-30B398F6673E}"/>
                </a:ext>
              </a:extLst>
            </p:cNvPr>
            <p:cNvSpPr/>
            <p:nvPr/>
          </p:nvSpPr>
          <p:spPr bwMode="auto">
            <a:xfrm>
              <a:off x="4274673" y="2713386"/>
              <a:ext cx="568499" cy="893207"/>
            </a:xfrm>
            <a:custGeom>
              <a:avLst/>
              <a:gdLst>
                <a:gd name="connsiteX0" fmla="*/ 0 w 568499"/>
                <a:gd name="connsiteY0" fmla="*/ 0 h 893207"/>
                <a:gd name="connsiteX1" fmla="*/ 6774 w 568499"/>
                <a:gd name="connsiteY1" fmla="*/ 12936 h 893207"/>
                <a:gd name="connsiteX2" fmla="*/ 546825 w 568499"/>
                <a:gd name="connsiteY2" fmla="*/ 310570 h 893207"/>
                <a:gd name="connsiteX3" fmla="*/ 568499 w 568499"/>
                <a:gd name="connsiteY3" fmla="*/ 312835 h 893207"/>
                <a:gd name="connsiteX4" fmla="*/ 557578 w 568499"/>
                <a:gd name="connsiteY4" fmla="*/ 417357 h 893207"/>
                <a:gd name="connsiteX5" fmla="*/ 158988 w 568499"/>
                <a:gd name="connsiteY5" fmla="*/ 886200 h 893207"/>
                <a:gd name="connsiteX6" fmla="*/ 135590 w 568499"/>
                <a:gd name="connsiteY6" fmla="*/ 893207 h 893207"/>
                <a:gd name="connsiteX7" fmla="*/ 0 w 568499"/>
                <a:gd name="connsiteY7" fmla="*/ 893207 h 893207"/>
                <a:gd name="connsiteX8" fmla="*/ 0 w 568499"/>
                <a:gd name="connsiteY8" fmla="*/ 0 h 893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8499" h="893207">
                  <a:moveTo>
                    <a:pt x="0" y="0"/>
                  </a:moveTo>
                  <a:lnTo>
                    <a:pt x="6774" y="12936"/>
                  </a:lnTo>
                  <a:cubicBezTo>
                    <a:pt x="123813" y="192507"/>
                    <a:pt x="322017" y="310570"/>
                    <a:pt x="546825" y="310570"/>
                  </a:cubicBezTo>
                  <a:lnTo>
                    <a:pt x="568499" y="312835"/>
                  </a:lnTo>
                  <a:lnTo>
                    <a:pt x="557578" y="417357"/>
                  </a:lnTo>
                  <a:cubicBezTo>
                    <a:pt x="512615" y="629341"/>
                    <a:pt x="360900" y="803809"/>
                    <a:pt x="158988" y="886200"/>
                  </a:cubicBezTo>
                  <a:lnTo>
                    <a:pt x="135590" y="893207"/>
                  </a:lnTo>
                  <a:lnTo>
                    <a:pt x="0" y="8932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9EAEDE3C-4B64-2C5C-FF1A-EF6179785042}"/>
              </a:ext>
            </a:extLst>
          </p:cNvPr>
          <p:cNvGrpSpPr/>
          <p:nvPr/>
        </p:nvGrpSpPr>
        <p:grpSpPr>
          <a:xfrm>
            <a:off x="3694433" y="3810332"/>
            <a:ext cx="2573017" cy="2573017"/>
            <a:chOff x="7238800" y="2853032"/>
            <a:chExt cx="2299157" cy="2299157"/>
          </a:xfrm>
        </p:grpSpPr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6F5E36D6-1534-B411-D942-597FF08B5DB5}"/>
                </a:ext>
              </a:extLst>
            </p:cNvPr>
            <p:cNvSpPr/>
            <p:nvPr/>
          </p:nvSpPr>
          <p:spPr bwMode="auto">
            <a:xfrm>
              <a:off x="7238800" y="2853032"/>
              <a:ext cx="1132754" cy="1308620"/>
            </a:xfrm>
            <a:custGeom>
              <a:avLst/>
              <a:gdLst>
                <a:gd name="connsiteX0" fmla="*/ 0 w 1132754"/>
                <a:gd name="connsiteY0" fmla="*/ 0 h 1308620"/>
                <a:gd name="connsiteX1" fmla="*/ 232045 w 1132754"/>
                <a:gd name="connsiteY1" fmla="*/ 0 h 1308620"/>
                <a:gd name="connsiteX2" fmla="*/ 293633 w 1132754"/>
                <a:gd name="connsiteY2" fmla="*/ 38603 h 1308620"/>
                <a:gd name="connsiteX3" fmla="*/ 1075836 w 1132754"/>
                <a:gd name="connsiteY3" fmla="*/ 1145912 h 1308620"/>
                <a:gd name="connsiteX4" fmla="*/ 1132754 w 1132754"/>
                <a:gd name="connsiteY4" fmla="*/ 1146263 h 1308620"/>
                <a:gd name="connsiteX5" fmla="*/ 1096135 w 1132754"/>
                <a:gd name="connsiteY5" fmla="*/ 1182433 h 1308620"/>
                <a:gd name="connsiteX6" fmla="*/ 80709 w 1132754"/>
                <a:gd name="connsiteY6" fmla="*/ 1020663 h 1308620"/>
                <a:gd name="connsiteX7" fmla="*/ 0 w 1132754"/>
                <a:gd name="connsiteY7" fmla="*/ 989803 h 1308620"/>
                <a:gd name="connsiteX8" fmla="*/ 0 w 1132754"/>
                <a:gd name="connsiteY8" fmla="*/ 0 h 130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2754" h="1308620">
                  <a:moveTo>
                    <a:pt x="0" y="0"/>
                  </a:moveTo>
                  <a:lnTo>
                    <a:pt x="232045" y="0"/>
                  </a:lnTo>
                  <a:lnTo>
                    <a:pt x="293633" y="38603"/>
                  </a:lnTo>
                  <a:cubicBezTo>
                    <a:pt x="637986" y="324088"/>
                    <a:pt x="480631" y="1111281"/>
                    <a:pt x="1075836" y="1145912"/>
                  </a:cubicBezTo>
                  <a:lnTo>
                    <a:pt x="1132754" y="1146263"/>
                  </a:lnTo>
                  <a:lnTo>
                    <a:pt x="1096135" y="1182433"/>
                  </a:lnTo>
                  <a:cubicBezTo>
                    <a:pt x="757660" y="1483687"/>
                    <a:pt x="419185" y="1170211"/>
                    <a:pt x="80709" y="1020663"/>
                  </a:cubicBezTo>
                  <a:lnTo>
                    <a:pt x="0" y="9898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2F4D950A-704E-93FB-DDC6-A4576FE3BE00}"/>
                </a:ext>
              </a:extLst>
            </p:cNvPr>
            <p:cNvSpPr/>
            <p:nvPr/>
          </p:nvSpPr>
          <p:spPr bwMode="auto">
            <a:xfrm>
              <a:off x="8217714" y="2853032"/>
              <a:ext cx="1320243" cy="1144764"/>
            </a:xfrm>
            <a:custGeom>
              <a:avLst/>
              <a:gdLst>
                <a:gd name="connsiteX0" fmla="*/ 326118 w 1320243"/>
                <a:gd name="connsiteY0" fmla="*/ 0 h 1144764"/>
                <a:gd name="connsiteX1" fmla="*/ 1320243 w 1320243"/>
                <a:gd name="connsiteY1" fmla="*/ 0 h 1144764"/>
                <a:gd name="connsiteX2" fmla="*/ 1320243 w 1320243"/>
                <a:gd name="connsiteY2" fmla="*/ 234116 h 1144764"/>
                <a:gd name="connsiteX3" fmla="*/ 1264508 w 1320243"/>
                <a:gd name="connsiteY3" fmla="*/ 323037 h 1144764"/>
                <a:gd name="connsiteX4" fmla="*/ 157200 w 1320243"/>
                <a:gd name="connsiteY4" fmla="*/ 1105240 h 1144764"/>
                <a:gd name="connsiteX5" fmla="*/ 156966 w 1320243"/>
                <a:gd name="connsiteY5" fmla="*/ 1143176 h 1144764"/>
                <a:gd name="connsiteX6" fmla="*/ 155359 w 1320243"/>
                <a:gd name="connsiteY6" fmla="*/ 1144764 h 1144764"/>
                <a:gd name="connsiteX7" fmla="*/ 126187 w 1320243"/>
                <a:gd name="connsiteY7" fmla="*/ 1115230 h 1144764"/>
                <a:gd name="connsiteX8" fmla="*/ 287957 w 1320243"/>
                <a:gd name="connsiteY8" fmla="*/ 99804 h 1144764"/>
                <a:gd name="connsiteX9" fmla="*/ 326118 w 1320243"/>
                <a:gd name="connsiteY9" fmla="*/ 0 h 114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20243" h="1144764">
                  <a:moveTo>
                    <a:pt x="326118" y="0"/>
                  </a:moveTo>
                  <a:lnTo>
                    <a:pt x="1320243" y="0"/>
                  </a:lnTo>
                  <a:lnTo>
                    <a:pt x="1320243" y="234116"/>
                  </a:lnTo>
                  <a:lnTo>
                    <a:pt x="1264508" y="323037"/>
                  </a:lnTo>
                  <a:cubicBezTo>
                    <a:pt x="979023" y="667389"/>
                    <a:pt x="191832" y="510034"/>
                    <a:pt x="157200" y="1105240"/>
                  </a:cubicBezTo>
                  <a:lnTo>
                    <a:pt x="156966" y="1143176"/>
                  </a:lnTo>
                  <a:lnTo>
                    <a:pt x="155359" y="1144764"/>
                  </a:lnTo>
                  <a:lnTo>
                    <a:pt x="126187" y="1115230"/>
                  </a:lnTo>
                  <a:cubicBezTo>
                    <a:pt x="-175066" y="776755"/>
                    <a:pt x="138410" y="438280"/>
                    <a:pt x="287957" y="99804"/>
                  </a:cubicBezTo>
                  <a:lnTo>
                    <a:pt x="32611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20DC4EA0-6BE1-0A81-9907-E97A1365D0D5}"/>
                </a:ext>
              </a:extLst>
            </p:cNvPr>
            <p:cNvSpPr/>
            <p:nvPr/>
          </p:nvSpPr>
          <p:spPr bwMode="auto">
            <a:xfrm>
              <a:off x="8374660" y="3803702"/>
              <a:ext cx="1163296" cy="1348486"/>
            </a:xfrm>
            <a:custGeom>
              <a:avLst/>
              <a:gdLst>
                <a:gd name="connsiteX0" fmla="*/ 334379 w 1163296"/>
                <a:gd name="connsiteY0" fmla="*/ 1879 h 1348486"/>
                <a:gd name="connsiteX1" fmla="*/ 1082587 w 1163296"/>
                <a:gd name="connsiteY1" fmla="*/ 287957 h 1348486"/>
                <a:gd name="connsiteX2" fmla="*/ 1163296 w 1163296"/>
                <a:gd name="connsiteY2" fmla="*/ 318817 h 1348486"/>
                <a:gd name="connsiteX3" fmla="*/ 1163296 w 1163296"/>
                <a:gd name="connsiteY3" fmla="*/ 1348486 h 1348486"/>
                <a:gd name="connsiteX4" fmla="*/ 944220 w 1163296"/>
                <a:gd name="connsiteY4" fmla="*/ 1348486 h 1348486"/>
                <a:gd name="connsiteX5" fmla="*/ 872412 w 1163296"/>
                <a:gd name="connsiteY5" fmla="*/ 1303477 h 1348486"/>
                <a:gd name="connsiteX6" fmla="*/ 15093 w 1163296"/>
                <a:gd name="connsiteY6" fmla="*/ 195705 h 1348486"/>
                <a:gd name="connsiteX7" fmla="*/ 0 w 1163296"/>
                <a:gd name="connsiteY7" fmla="*/ 195612 h 1348486"/>
                <a:gd name="connsiteX8" fmla="*/ 19 w 1163296"/>
                <a:gd name="connsiteY8" fmla="*/ 192506 h 1348486"/>
                <a:gd name="connsiteX9" fmla="*/ 13718 w 1163296"/>
                <a:gd name="connsiteY9" fmla="*/ 178975 h 1348486"/>
                <a:gd name="connsiteX10" fmla="*/ 334379 w 1163296"/>
                <a:gd name="connsiteY10" fmla="*/ 1879 h 1348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3296" h="1348486">
                  <a:moveTo>
                    <a:pt x="334379" y="1879"/>
                  </a:moveTo>
                  <a:cubicBezTo>
                    <a:pt x="583781" y="-21431"/>
                    <a:pt x="833184" y="177764"/>
                    <a:pt x="1082587" y="287957"/>
                  </a:cubicBezTo>
                  <a:lnTo>
                    <a:pt x="1163296" y="318817"/>
                  </a:lnTo>
                  <a:lnTo>
                    <a:pt x="1163296" y="1348486"/>
                  </a:lnTo>
                  <a:lnTo>
                    <a:pt x="944220" y="1348486"/>
                  </a:lnTo>
                  <a:lnTo>
                    <a:pt x="872412" y="1303477"/>
                  </a:lnTo>
                  <a:cubicBezTo>
                    <a:pt x="514287" y="1006573"/>
                    <a:pt x="698807" y="167021"/>
                    <a:pt x="15093" y="195705"/>
                  </a:cubicBezTo>
                  <a:lnTo>
                    <a:pt x="0" y="195612"/>
                  </a:lnTo>
                  <a:lnTo>
                    <a:pt x="19" y="192506"/>
                  </a:lnTo>
                  <a:lnTo>
                    <a:pt x="13718" y="178975"/>
                  </a:lnTo>
                  <a:cubicBezTo>
                    <a:pt x="120605" y="62727"/>
                    <a:pt x="227492" y="11869"/>
                    <a:pt x="334379" y="1879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E29DC1BB-F89E-F40B-CC82-B66C53ED7879}"/>
                </a:ext>
              </a:extLst>
            </p:cNvPr>
            <p:cNvSpPr/>
            <p:nvPr/>
          </p:nvSpPr>
          <p:spPr bwMode="auto">
            <a:xfrm>
              <a:off x="7238801" y="3999404"/>
              <a:ext cx="1336863" cy="1152785"/>
            </a:xfrm>
            <a:custGeom>
              <a:avLst/>
              <a:gdLst>
                <a:gd name="connsiteX0" fmla="*/ 1135860 w 1336863"/>
                <a:gd name="connsiteY0" fmla="*/ 0 h 1152785"/>
                <a:gd name="connsiteX1" fmla="*/ 1157888 w 1336863"/>
                <a:gd name="connsiteY1" fmla="*/ 22302 h 1152785"/>
                <a:gd name="connsiteX2" fmla="*/ 1048906 w 1336863"/>
                <a:gd name="connsiteY2" fmla="*/ 1091171 h 1152785"/>
                <a:gd name="connsiteX3" fmla="*/ 1025348 w 1336863"/>
                <a:gd name="connsiteY3" fmla="*/ 1152785 h 1152785"/>
                <a:gd name="connsiteX4" fmla="*/ 0 w 1336863"/>
                <a:gd name="connsiteY4" fmla="*/ 1152785 h 1152785"/>
                <a:gd name="connsiteX5" fmla="*/ 0 w 1336863"/>
                <a:gd name="connsiteY5" fmla="*/ 935783 h 1152785"/>
                <a:gd name="connsiteX6" fmla="*/ 27878 w 1336863"/>
                <a:gd name="connsiteY6" fmla="*/ 891306 h 1152785"/>
                <a:gd name="connsiteX7" fmla="*/ 1135650 w 1336863"/>
                <a:gd name="connsiteY7" fmla="*/ 33986 h 1152785"/>
                <a:gd name="connsiteX8" fmla="*/ 1135860 w 1336863"/>
                <a:gd name="connsiteY8" fmla="*/ 0 h 1152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6863" h="1152785">
                  <a:moveTo>
                    <a:pt x="1135860" y="0"/>
                  </a:moveTo>
                  <a:lnTo>
                    <a:pt x="1157888" y="22302"/>
                  </a:lnTo>
                  <a:cubicBezTo>
                    <a:pt x="1545381" y="378592"/>
                    <a:pt x="1206325" y="734881"/>
                    <a:pt x="1048906" y="1091171"/>
                  </a:cubicBezTo>
                  <a:lnTo>
                    <a:pt x="1025348" y="1152785"/>
                  </a:lnTo>
                  <a:lnTo>
                    <a:pt x="0" y="1152785"/>
                  </a:lnTo>
                  <a:lnTo>
                    <a:pt x="0" y="935783"/>
                  </a:lnTo>
                  <a:lnTo>
                    <a:pt x="27878" y="891306"/>
                  </a:lnTo>
                  <a:cubicBezTo>
                    <a:pt x="324783" y="533180"/>
                    <a:pt x="1164334" y="717700"/>
                    <a:pt x="1135650" y="33986"/>
                  </a:cubicBezTo>
                  <a:lnTo>
                    <a:pt x="113586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04D0B54A-2C14-66A7-9A75-CF35ACC71EC1}"/>
                </a:ext>
              </a:extLst>
            </p:cNvPr>
            <p:cNvSpPr/>
            <p:nvPr/>
          </p:nvSpPr>
          <p:spPr bwMode="auto">
            <a:xfrm>
              <a:off x="7470845" y="2853033"/>
              <a:ext cx="1072986" cy="1146263"/>
            </a:xfrm>
            <a:custGeom>
              <a:avLst/>
              <a:gdLst>
                <a:gd name="connsiteX0" fmla="*/ 0 w 1072986"/>
                <a:gd name="connsiteY0" fmla="*/ 0 h 1146263"/>
                <a:gd name="connsiteX1" fmla="*/ 1072986 w 1072986"/>
                <a:gd name="connsiteY1" fmla="*/ 0 h 1146263"/>
                <a:gd name="connsiteX2" fmla="*/ 1034825 w 1072986"/>
                <a:gd name="connsiteY2" fmla="*/ 99804 h 1146263"/>
                <a:gd name="connsiteX3" fmla="*/ 873055 w 1072986"/>
                <a:gd name="connsiteY3" fmla="*/ 1115230 h 1146263"/>
                <a:gd name="connsiteX4" fmla="*/ 902227 w 1072986"/>
                <a:gd name="connsiteY4" fmla="*/ 1144764 h 1146263"/>
                <a:gd name="connsiteX5" fmla="*/ 900709 w 1072986"/>
                <a:gd name="connsiteY5" fmla="*/ 1146263 h 1146263"/>
                <a:gd name="connsiteX6" fmla="*/ 843791 w 1072986"/>
                <a:gd name="connsiteY6" fmla="*/ 1145912 h 1146263"/>
                <a:gd name="connsiteX7" fmla="*/ 61588 w 1072986"/>
                <a:gd name="connsiteY7" fmla="*/ 38603 h 1146263"/>
                <a:gd name="connsiteX8" fmla="*/ 0 w 1072986"/>
                <a:gd name="connsiteY8" fmla="*/ 0 h 114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72986" h="1146263">
                  <a:moveTo>
                    <a:pt x="0" y="0"/>
                  </a:moveTo>
                  <a:lnTo>
                    <a:pt x="1072986" y="0"/>
                  </a:lnTo>
                  <a:lnTo>
                    <a:pt x="1034825" y="99804"/>
                  </a:lnTo>
                  <a:cubicBezTo>
                    <a:pt x="885278" y="438280"/>
                    <a:pt x="571802" y="776755"/>
                    <a:pt x="873055" y="1115230"/>
                  </a:cubicBezTo>
                  <a:lnTo>
                    <a:pt x="902227" y="1144764"/>
                  </a:lnTo>
                  <a:lnTo>
                    <a:pt x="900709" y="1146263"/>
                  </a:lnTo>
                  <a:lnTo>
                    <a:pt x="843791" y="1145912"/>
                  </a:lnTo>
                  <a:cubicBezTo>
                    <a:pt x="248586" y="1111281"/>
                    <a:pt x="405941" y="324088"/>
                    <a:pt x="61588" y="3860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0862D5CD-B22B-C16F-828A-F50725A3CFCD}"/>
                </a:ext>
              </a:extLst>
            </p:cNvPr>
            <p:cNvSpPr/>
            <p:nvPr/>
          </p:nvSpPr>
          <p:spPr bwMode="auto">
            <a:xfrm>
              <a:off x="8374680" y="3087149"/>
              <a:ext cx="1163277" cy="1035371"/>
            </a:xfrm>
            <a:custGeom>
              <a:avLst/>
              <a:gdLst>
                <a:gd name="connsiteX0" fmla="*/ 1163277 w 1163277"/>
                <a:gd name="connsiteY0" fmla="*/ 0 h 1035371"/>
                <a:gd name="connsiteX1" fmla="*/ 1163277 w 1163277"/>
                <a:gd name="connsiteY1" fmla="*/ 1035371 h 1035371"/>
                <a:gd name="connsiteX2" fmla="*/ 1082568 w 1163277"/>
                <a:gd name="connsiteY2" fmla="*/ 1004511 h 1035371"/>
                <a:gd name="connsiteX3" fmla="*/ 13699 w 1163277"/>
                <a:gd name="connsiteY3" fmla="*/ 895529 h 1035371"/>
                <a:gd name="connsiteX4" fmla="*/ 0 w 1163277"/>
                <a:gd name="connsiteY4" fmla="*/ 909060 h 1035371"/>
                <a:gd name="connsiteX5" fmla="*/ 234 w 1163277"/>
                <a:gd name="connsiteY5" fmla="*/ 871124 h 1035371"/>
                <a:gd name="connsiteX6" fmla="*/ 1107542 w 1163277"/>
                <a:gd name="connsiteY6" fmla="*/ 88921 h 1035371"/>
                <a:gd name="connsiteX7" fmla="*/ 1163277 w 1163277"/>
                <a:gd name="connsiteY7" fmla="*/ 0 h 103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3277" h="1035371">
                  <a:moveTo>
                    <a:pt x="1163277" y="0"/>
                  </a:moveTo>
                  <a:lnTo>
                    <a:pt x="1163277" y="1035371"/>
                  </a:lnTo>
                  <a:lnTo>
                    <a:pt x="1082568" y="1004511"/>
                  </a:lnTo>
                  <a:cubicBezTo>
                    <a:pt x="726278" y="847092"/>
                    <a:pt x="369989" y="508036"/>
                    <a:pt x="13699" y="895529"/>
                  </a:cubicBezTo>
                  <a:lnTo>
                    <a:pt x="0" y="909060"/>
                  </a:lnTo>
                  <a:lnTo>
                    <a:pt x="234" y="871124"/>
                  </a:lnTo>
                  <a:cubicBezTo>
                    <a:pt x="34866" y="275918"/>
                    <a:pt x="822057" y="433273"/>
                    <a:pt x="1107542" y="88921"/>
                  </a:cubicBezTo>
                  <a:lnTo>
                    <a:pt x="1163277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85F3A03-DE9B-CD61-1650-E460BC176449}"/>
                </a:ext>
              </a:extLst>
            </p:cNvPr>
            <p:cNvSpPr/>
            <p:nvPr/>
          </p:nvSpPr>
          <p:spPr bwMode="auto">
            <a:xfrm>
              <a:off x="7238801" y="3842836"/>
              <a:ext cx="1136367" cy="1092351"/>
            </a:xfrm>
            <a:custGeom>
              <a:avLst/>
              <a:gdLst>
                <a:gd name="connsiteX0" fmla="*/ 0 w 1136367"/>
                <a:gd name="connsiteY0" fmla="*/ 0 h 1092351"/>
                <a:gd name="connsiteX1" fmla="*/ 80709 w 1136367"/>
                <a:gd name="connsiteY1" fmla="*/ 30860 h 1092351"/>
                <a:gd name="connsiteX2" fmla="*/ 1096135 w 1136367"/>
                <a:gd name="connsiteY2" fmla="*/ 192630 h 1092351"/>
                <a:gd name="connsiteX3" fmla="*/ 1132754 w 1136367"/>
                <a:gd name="connsiteY3" fmla="*/ 156460 h 1092351"/>
                <a:gd name="connsiteX4" fmla="*/ 1135771 w 1136367"/>
                <a:gd name="connsiteY4" fmla="*/ 156479 h 1092351"/>
                <a:gd name="connsiteX5" fmla="*/ 1135860 w 1136367"/>
                <a:gd name="connsiteY5" fmla="*/ 156568 h 1092351"/>
                <a:gd name="connsiteX6" fmla="*/ 1135650 w 1136367"/>
                <a:gd name="connsiteY6" fmla="*/ 190554 h 1092351"/>
                <a:gd name="connsiteX7" fmla="*/ 27878 w 1136367"/>
                <a:gd name="connsiteY7" fmla="*/ 1047874 h 1092351"/>
                <a:gd name="connsiteX8" fmla="*/ 0 w 1136367"/>
                <a:gd name="connsiteY8" fmla="*/ 1092351 h 1092351"/>
                <a:gd name="connsiteX9" fmla="*/ 0 w 1136367"/>
                <a:gd name="connsiteY9" fmla="*/ 0 h 1092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6367" h="1092351">
                  <a:moveTo>
                    <a:pt x="0" y="0"/>
                  </a:moveTo>
                  <a:lnTo>
                    <a:pt x="80709" y="30860"/>
                  </a:lnTo>
                  <a:cubicBezTo>
                    <a:pt x="419185" y="180408"/>
                    <a:pt x="757660" y="493884"/>
                    <a:pt x="1096135" y="192630"/>
                  </a:cubicBezTo>
                  <a:lnTo>
                    <a:pt x="1132754" y="156460"/>
                  </a:lnTo>
                  <a:lnTo>
                    <a:pt x="1135771" y="156479"/>
                  </a:lnTo>
                  <a:lnTo>
                    <a:pt x="1135860" y="156568"/>
                  </a:lnTo>
                  <a:lnTo>
                    <a:pt x="1135650" y="190554"/>
                  </a:lnTo>
                  <a:cubicBezTo>
                    <a:pt x="1164334" y="874268"/>
                    <a:pt x="324783" y="689748"/>
                    <a:pt x="27878" y="1047874"/>
                  </a:cubicBezTo>
                  <a:lnTo>
                    <a:pt x="0" y="10923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DEE547D-653B-6295-3F62-BDECDF285FDE}"/>
                </a:ext>
              </a:extLst>
            </p:cNvPr>
            <p:cNvSpPr/>
            <p:nvPr/>
          </p:nvSpPr>
          <p:spPr bwMode="auto">
            <a:xfrm>
              <a:off x="8264148" y="3998690"/>
              <a:ext cx="1054732" cy="1153499"/>
            </a:xfrm>
            <a:custGeom>
              <a:avLst/>
              <a:gdLst>
                <a:gd name="connsiteX0" fmla="*/ 110512 w 1054732"/>
                <a:gd name="connsiteY0" fmla="*/ 625 h 1153499"/>
                <a:gd name="connsiteX1" fmla="*/ 125605 w 1054732"/>
                <a:gd name="connsiteY1" fmla="*/ 718 h 1153499"/>
                <a:gd name="connsiteX2" fmla="*/ 982924 w 1054732"/>
                <a:gd name="connsiteY2" fmla="*/ 1108490 h 1153499"/>
                <a:gd name="connsiteX3" fmla="*/ 1054732 w 1054732"/>
                <a:gd name="connsiteY3" fmla="*/ 1153499 h 1153499"/>
                <a:gd name="connsiteX4" fmla="*/ 0 w 1054732"/>
                <a:gd name="connsiteY4" fmla="*/ 1153499 h 1153499"/>
                <a:gd name="connsiteX5" fmla="*/ 23558 w 1054732"/>
                <a:gd name="connsiteY5" fmla="*/ 1091885 h 1153499"/>
                <a:gd name="connsiteX6" fmla="*/ 132540 w 1054732"/>
                <a:gd name="connsiteY6" fmla="*/ 23016 h 1153499"/>
                <a:gd name="connsiteX7" fmla="*/ 110512 w 1054732"/>
                <a:gd name="connsiteY7" fmla="*/ 714 h 1153499"/>
                <a:gd name="connsiteX8" fmla="*/ 110512 w 1054732"/>
                <a:gd name="connsiteY8" fmla="*/ 625 h 1153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4732" h="1153499">
                  <a:moveTo>
                    <a:pt x="110512" y="625"/>
                  </a:moveTo>
                  <a:lnTo>
                    <a:pt x="125605" y="718"/>
                  </a:lnTo>
                  <a:cubicBezTo>
                    <a:pt x="809319" y="-27966"/>
                    <a:pt x="624799" y="811586"/>
                    <a:pt x="982924" y="1108490"/>
                  </a:cubicBezTo>
                  <a:lnTo>
                    <a:pt x="1054732" y="1153499"/>
                  </a:lnTo>
                  <a:lnTo>
                    <a:pt x="0" y="1153499"/>
                  </a:lnTo>
                  <a:lnTo>
                    <a:pt x="23558" y="1091885"/>
                  </a:lnTo>
                  <a:cubicBezTo>
                    <a:pt x="180977" y="735595"/>
                    <a:pt x="520033" y="379306"/>
                    <a:pt x="132540" y="23016"/>
                  </a:cubicBezTo>
                  <a:lnTo>
                    <a:pt x="110512" y="714"/>
                  </a:lnTo>
                  <a:lnTo>
                    <a:pt x="110512" y="625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B3506C6-5BB4-B4D2-65A5-FA1620B9E10E}"/>
              </a:ext>
            </a:extLst>
          </p:cNvPr>
          <p:cNvGrpSpPr/>
          <p:nvPr/>
        </p:nvGrpSpPr>
        <p:grpSpPr>
          <a:xfrm>
            <a:off x="752036" y="3804939"/>
            <a:ext cx="2553139" cy="2553135"/>
            <a:chOff x="4247243" y="2151436"/>
            <a:chExt cx="2105082" cy="2105079"/>
          </a:xfrm>
        </p:grpSpPr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7E7CB5FB-F9DE-CA23-0282-B4D241EEC4D3}"/>
                </a:ext>
              </a:extLst>
            </p:cNvPr>
            <p:cNvSpPr/>
            <p:nvPr/>
          </p:nvSpPr>
          <p:spPr bwMode="auto">
            <a:xfrm rot="5400000">
              <a:off x="4237902" y="2160777"/>
              <a:ext cx="1207380" cy="1188697"/>
            </a:xfrm>
            <a:custGeom>
              <a:avLst/>
              <a:gdLst>
                <a:gd name="connsiteX0" fmla="*/ 0 w 1207380"/>
                <a:gd name="connsiteY0" fmla="*/ 1188697 h 1188697"/>
                <a:gd name="connsiteX1" fmla="*/ 0 w 1207380"/>
                <a:gd name="connsiteY1" fmla="*/ 0 h 1188697"/>
                <a:gd name="connsiteX2" fmla="*/ 15141 w 1207380"/>
                <a:gd name="connsiteY2" fmla="*/ 2525 h 1188697"/>
                <a:gd name="connsiteX3" fmla="*/ 999626 w 1207380"/>
                <a:gd name="connsiteY3" fmla="*/ 166675 h 1188697"/>
                <a:gd name="connsiteX4" fmla="*/ 1053925 w 1207380"/>
                <a:gd name="connsiteY4" fmla="*/ 131466 h 1188697"/>
                <a:gd name="connsiteX5" fmla="*/ 1087570 w 1207380"/>
                <a:gd name="connsiteY5" fmla="*/ 183353 h 1188697"/>
                <a:gd name="connsiteX6" fmla="*/ 1014614 w 1207380"/>
                <a:gd name="connsiteY6" fmla="*/ 1167837 h 1188697"/>
                <a:gd name="connsiteX7" fmla="*/ 1008817 w 1207380"/>
                <a:gd name="connsiteY7" fmla="*/ 1188697 h 1188697"/>
                <a:gd name="connsiteX8" fmla="*/ 0 w 1207380"/>
                <a:gd name="connsiteY8" fmla="*/ 1188697 h 118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7380" h="1188697">
                  <a:moveTo>
                    <a:pt x="0" y="1188697"/>
                  </a:moveTo>
                  <a:lnTo>
                    <a:pt x="0" y="0"/>
                  </a:lnTo>
                  <a:lnTo>
                    <a:pt x="15141" y="2525"/>
                  </a:lnTo>
                  <a:cubicBezTo>
                    <a:pt x="343303" y="77507"/>
                    <a:pt x="671464" y="334878"/>
                    <a:pt x="999626" y="166675"/>
                  </a:cubicBezTo>
                  <a:lnTo>
                    <a:pt x="1053925" y="131466"/>
                  </a:lnTo>
                  <a:lnTo>
                    <a:pt x="1087570" y="183353"/>
                  </a:lnTo>
                  <a:cubicBezTo>
                    <a:pt x="1346968" y="511514"/>
                    <a:pt x="1119995" y="839676"/>
                    <a:pt x="1014614" y="1167837"/>
                  </a:cubicBezTo>
                  <a:lnTo>
                    <a:pt x="1008817" y="1188697"/>
                  </a:lnTo>
                  <a:lnTo>
                    <a:pt x="0" y="1188697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EAA070D0-FEAA-4E30-55CB-AF6BC5FA01AF}"/>
                </a:ext>
              </a:extLst>
            </p:cNvPr>
            <p:cNvSpPr/>
            <p:nvPr/>
          </p:nvSpPr>
          <p:spPr bwMode="auto">
            <a:xfrm rot="5400000">
              <a:off x="5234446" y="3138637"/>
              <a:ext cx="1137321" cy="1098436"/>
            </a:xfrm>
            <a:custGeom>
              <a:avLst/>
              <a:gdLst>
                <a:gd name="connsiteX0" fmla="*/ 1258 w 1137321"/>
                <a:gd name="connsiteY0" fmla="*/ 804391 h 1098436"/>
                <a:gd name="connsiteX1" fmla="*/ 220125 w 1137321"/>
                <a:gd name="connsiteY1" fmla="*/ 16803 h 1098436"/>
                <a:gd name="connsiteX2" fmla="*/ 222927 w 1137321"/>
                <a:gd name="connsiteY2" fmla="*/ 0 h 1098436"/>
                <a:gd name="connsiteX3" fmla="*/ 1137321 w 1137321"/>
                <a:gd name="connsiteY3" fmla="*/ 0 h 1098436"/>
                <a:gd name="connsiteX4" fmla="*/ 1137321 w 1137321"/>
                <a:gd name="connsiteY4" fmla="*/ 1098436 h 1098436"/>
                <a:gd name="connsiteX5" fmla="*/ 1114799 w 1137321"/>
                <a:gd name="connsiteY5" fmla="*/ 1092178 h 1098436"/>
                <a:gd name="connsiteX6" fmla="*/ 130315 w 1137321"/>
                <a:gd name="connsiteY6" fmla="*/ 1019222 h 1098436"/>
                <a:gd name="connsiteX7" fmla="*/ 86166 w 1137321"/>
                <a:gd name="connsiteY7" fmla="*/ 1047849 h 1098436"/>
                <a:gd name="connsiteX8" fmla="*/ 55975 w 1137321"/>
                <a:gd name="connsiteY8" fmla="*/ 1001288 h 1098436"/>
                <a:gd name="connsiteX9" fmla="*/ 1258 w 1137321"/>
                <a:gd name="connsiteY9" fmla="*/ 804391 h 109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7321" h="1098436">
                  <a:moveTo>
                    <a:pt x="1258" y="804391"/>
                  </a:moveTo>
                  <a:cubicBezTo>
                    <a:pt x="-16575" y="541861"/>
                    <a:pt x="160139" y="279332"/>
                    <a:pt x="220125" y="16803"/>
                  </a:cubicBezTo>
                  <a:lnTo>
                    <a:pt x="222927" y="0"/>
                  </a:lnTo>
                  <a:lnTo>
                    <a:pt x="1137321" y="0"/>
                  </a:lnTo>
                  <a:lnTo>
                    <a:pt x="1137321" y="1098436"/>
                  </a:lnTo>
                  <a:lnTo>
                    <a:pt x="1114799" y="1092178"/>
                  </a:lnTo>
                  <a:cubicBezTo>
                    <a:pt x="786638" y="986797"/>
                    <a:pt x="458476" y="759824"/>
                    <a:pt x="130315" y="1019222"/>
                  </a:cubicBezTo>
                  <a:lnTo>
                    <a:pt x="86166" y="1047849"/>
                  </a:lnTo>
                  <a:lnTo>
                    <a:pt x="55975" y="1001288"/>
                  </a:lnTo>
                  <a:cubicBezTo>
                    <a:pt x="22334" y="935655"/>
                    <a:pt x="5717" y="870023"/>
                    <a:pt x="1258" y="80439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55BD83EC-1CD4-323E-B592-98D208670D36}"/>
                </a:ext>
              </a:extLst>
            </p:cNvPr>
            <p:cNvSpPr/>
            <p:nvPr/>
          </p:nvSpPr>
          <p:spPr bwMode="auto">
            <a:xfrm rot="5400000">
              <a:off x="5187464" y="2177262"/>
              <a:ext cx="1190686" cy="1139033"/>
            </a:xfrm>
            <a:custGeom>
              <a:avLst/>
              <a:gdLst>
                <a:gd name="connsiteX0" fmla="*/ 0 w 1190686"/>
                <a:gd name="connsiteY0" fmla="*/ 916383 h 1139033"/>
                <a:gd name="connsiteX1" fmla="*/ 0 w 1190686"/>
                <a:gd name="connsiteY1" fmla="*/ 0 h 1139033"/>
                <a:gd name="connsiteX2" fmla="*/ 1190686 w 1190686"/>
                <a:gd name="connsiteY2" fmla="*/ 0 h 1139033"/>
                <a:gd name="connsiteX3" fmla="*/ 1187884 w 1190686"/>
                <a:gd name="connsiteY3" fmla="*/ 16803 h 1139033"/>
                <a:gd name="connsiteX4" fmla="*/ 1023734 w 1190686"/>
                <a:gd name="connsiteY4" fmla="*/ 1001288 h 1139033"/>
                <a:gd name="connsiteX5" fmla="*/ 1053925 w 1190686"/>
                <a:gd name="connsiteY5" fmla="*/ 1047849 h 1139033"/>
                <a:gd name="connsiteX6" fmla="*/ 999626 w 1190686"/>
                <a:gd name="connsiteY6" fmla="*/ 1083058 h 1139033"/>
                <a:gd name="connsiteX7" fmla="*/ 15141 w 1190686"/>
                <a:gd name="connsiteY7" fmla="*/ 918908 h 1139033"/>
                <a:gd name="connsiteX8" fmla="*/ 0 w 1190686"/>
                <a:gd name="connsiteY8" fmla="*/ 916383 h 113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0686" h="1139033">
                  <a:moveTo>
                    <a:pt x="0" y="916383"/>
                  </a:moveTo>
                  <a:lnTo>
                    <a:pt x="0" y="0"/>
                  </a:lnTo>
                  <a:lnTo>
                    <a:pt x="1190686" y="0"/>
                  </a:lnTo>
                  <a:lnTo>
                    <a:pt x="1187884" y="16803"/>
                  </a:lnTo>
                  <a:cubicBezTo>
                    <a:pt x="1112902" y="344964"/>
                    <a:pt x="855531" y="673126"/>
                    <a:pt x="1023734" y="1001288"/>
                  </a:cubicBezTo>
                  <a:lnTo>
                    <a:pt x="1053925" y="1047849"/>
                  </a:lnTo>
                  <a:lnTo>
                    <a:pt x="999626" y="1083058"/>
                  </a:lnTo>
                  <a:cubicBezTo>
                    <a:pt x="671464" y="1251261"/>
                    <a:pt x="343303" y="993890"/>
                    <a:pt x="15141" y="918908"/>
                  </a:cubicBezTo>
                  <a:lnTo>
                    <a:pt x="0" y="916383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9100145C-6C7F-F66D-491A-DA5C3DCFD9B9}"/>
                </a:ext>
              </a:extLst>
            </p:cNvPr>
            <p:cNvSpPr/>
            <p:nvPr/>
          </p:nvSpPr>
          <p:spPr bwMode="auto">
            <a:xfrm rot="5400000">
              <a:off x="4301947" y="3105550"/>
              <a:ext cx="1096263" cy="1205668"/>
            </a:xfrm>
            <a:custGeom>
              <a:avLst/>
              <a:gdLst>
                <a:gd name="connsiteX0" fmla="*/ 0 w 1096263"/>
                <a:gd name="connsiteY0" fmla="*/ 1205668 h 1205668"/>
                <a:gd name="connsiteX1" fmla="*/ 5797 w 1096263"/>
                <a:gd name="connsiteY1" fmla="*/ 1184808 h 1205668"/>
                <a:gd name="connsiteX2" fmla="*/ 78753 w 1096263"/>
                <a:gd name="connsiteY2" fmla="*/ 200324 h 1205668"/>
                <a:gd name="connsiteX3" fmla="*/ 45108 w 1096263"/>
                <a:gd name="connsiteY3" fmla="*/ 148437 h 1205668"/>
                <a:gd name="connsiteX4" fmla="*/ 89257 w 1096263"/>
                <a:gd name="connsiteY4" fmla="*/ 119810 h 1205668"/>
                <a:gd name="connsiteX5" fmla="*/ 1073741 w 1096263"/>
                <a:gd name="connsiteY5" fmla="*/ 192766 h 1205668"/>
                <a:gd name="connsiteX6" fmla="*/ 1096263 w 1096263"/>
                <a:gd name="connsiteY6" fmla="*/ 199024 h 1205668"/>
                <a:gd name="connsiteX7" fmla="*/ 1096263 w 1096263"/>
                <a:gd name="connsiteY7" fmla="*/ 1205668 h 1205668"/>
                <a:gd name="connsiteX8" fmla="*/ 0 w 1096263"/>
                <a:gd name="connsiteY8" fmla="*/ 1205668 h 1205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263" h="1205668">
                  <a:moveTo>
                    <a:pt x="0" y="1205668"/>
                  </a:moveTo>
                  <a:lnTo>
                    <a:pt x="5797" y="1184808"/>
                  </a:lnTo>
                  <a:cubicBezTo>
                    <a:pt x="111178" y="856647"/>
                    <a:pt x="338151" y="528485"/>
                    <a:pt x="78753" y="200324"/>
                  </a:cubicBezTo>
                  <a:lnTo>
                    <a:pt x="45108" y="148437"/>
                  </a:lnTo>
                  <a:lnTo>
                    <a:pt x="89257" y="119810"/>
                  </a:lnTo>
                  <a:cubicBezTo>
                    <a:pt x="417418" y="-139588"/>
                    <a:pt x="745580" y="87385"/>
                    <a:pt x="1073741" y="192766"/>
                  </a:cubicBezTo>
                  <a:lnTo>
                    <a:pt x="1096263" y="199024"/>
                  </a:lnTo>
                  <a:lnTo>
                    <a:pt x="1096263" y="1205668"/>
                  </a:lnTo>
                  <a:lnTo>
                    <a:pt x="0" y="1205668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37" name="グループ化 736">
            <a:extLst>
              <a:ext uri="{FF2B5EF4-FFF2-40B4-BE49-F238E27FC236}">
                <a16:creationId xmlns:a16="http://schemas.microsoft.com/office/drawing/2014/main" id="{625FF120-D08C-2E1F-8160-CC66B4ECA040}"/>
              </a:ext>
            </a:extLst>
          </p:cNvPr>
          <p:cNvGrpSpPr/>
          <p:nvPr/>
        </p:nvGrpSpPr>
        <p:grpSpPr>
          <a:xfrm>
            <a:off x="6632795" y="3799211"/>
            <a:ext cx="2588827" cy="2588827"/>
            <a:chOff x="4131353" y="2151435"/>
            <a:chExt cx="2105081" cy="2105081"/>
          </a:xfrm>
        </p:grpSpPr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DD570528-0EFD-FF27-6B5D-7D65A04E0722}"/>
                </a:ext>
              </a:extLst>
            </p:cNvPr>
            <p:cNvSpPr/>
            <p:nvPr/>
          </p:nvSpPr>
          <p:spPr bwMode="auto">
            <a:xfrm>
              <a:off x="4228925" y="2151436"/>
              <a:ext cx="951778" cy="1055531"/>
            </a:xfrm>
            <a:custGeom>
              <a:avLst/>
              <a:gdLst>
                <a:gd name="connsiteX0" fmla="*/ 0 w 951778"/>
                <a:gd name="connsiteY0" fmla="*/ 0 h 1055531"/>
                <a:gd name="connsiteX1" fmla="*/ 593538 w 951778"/>
                <a:gd name="connsiteY1" fmla="*/ 0 h 1055531"/>
                <a:gd name="connsiteX2" fmla="*/ 603343 w 951778"/>
                <a:gd name="connsiteY2" fmla="*/ 84673 h 1055531"/>
                <a:gd name="connsiteX3" fmla="*/ 906711 w 951778"/>
                <a:gd name="connsiteY3" fmla="*/ 1024087 h 1055531"/>
                <a:gd name="connsiteX4" fmla="*/ 951778 w 951778"/>
                <a:gd name="connsiteY4" fmla="*/ 1055531 h 1055531"/>
                <a:gd name="connsiteX5" fmla="*/ 898736 w 951778"/>
                <a:gd name="connsiteY5" fmla="*/ 1044218 h 1055531"/>
                <a:gd name="connsiteX6" fmla="*/ 77589 w 951778"/>
                <a:gd name="connsiteY6" fmla="*/ 55412 h 1055531"/>
                <a:gd name="connsiteX7" fmla="*/ 0 w 951778"/>
                <a:gd name="connsiteY7" fmla="*/ 0 h 105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1778" h="1055531">
                  <a:moveTo>
                    <a:pt x="0" y="0"/>
                  </a:moveTo>
                  <a:lnTo>
                    <a:pt x="593538" y="0"/>
                  </a:lnTo>
                  <a:lnTo>
                    <a:pt x="603343" y="84673"/>
                  </a:lnTo>
                  <a:cubicBezTo>
                    <a:pt x="629378" y="428355"/>
                    <a:pt x="542783" y="817852"/>
                    <a:pt x="906711" y="1024087"/>
                  </a:cubicBezTo>
                  <a:lnTo>
                    <a:pt x="951778" y="1055531"/>
                  </a:lnTo>
                  <a:lnTo>
                    <a:pt x="898736" y="1044218"/>
                  </a:lnTo>
                  <a:cubicBezTo>
                    <a:pt x="358629" y="981008"/>
                    <a:pt x="399739" y="336580"/>
                    <a:pt x="77589" y="554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6" name="フリーフォーム: 図形 705">
              <a:extLst>
                <a:ext uri="{FF2B5EF4-FFF2-40B4-BE49-F238E27FC236}">
                  <a16:creationId xmlns:a16="http://schemas.microsoft.com/office/drawing/2014/main" id="{02CD123C-A8EE-4CAA-4C37-7DE1E889EE9B}"/>
                </a:ext>
              </a:extLst>
            </p:cNvPr>
            <p:cNvSpPr/>
            <p:nvPr/>
          </p:nvSpPr>
          <p:spPr bwMode="auto">
            <a:xfrm>
              <a:off x="5097401" y="2151435"/>
              <a:ext cx="695392" cy="1051636"/>
            </a:xfrm>
            <a:custGeom>
              <a:avLst/>
              <a:gdLst>
                <a:gd name="connsiteX0" fmla="*/ 222648 w 695392"/>
                <a:gd name="connsiteY0" fmla="*/ 0 h 1051636"/>
                <a:gd name="connsiteX1" fmla="*/ 695392 w 695392"/>
                <a:gd name="connsiteY1" fmla="*/ 0 h 1051636"/>
                <a:gd name="connsiteX2" fmla="*/ 666416 w 695392"/>
                <a:gd name="connsiteY2" fmla="*/ 65309 h 1051636"/>
                <a:gd name="connsiteX3" fmla="*/ 79257 w 695392"/>
                <a:gd name="connsiteY3" fmla="*/ 992990 h 1051636"/>
                <a:gd name="connsiteX4" fmla="*/ 89698 w 695392"/>
                <a:gd name="connsiteY4" fmla="*/ 1051636 h 1051636"/>
                <a:gd name="connsiteX5" fmla="*/ 55974 w 695392"/>
                <a:gd name="connsiteY5" fmla="*/ 999626 h 1051636"/>
                <a:gd name="connsiteX6" fmla="*/ 220124 w 695392"/>
                <a:gd name="connsiteY6" fmla="*/ 15141 h 1051636"/>
                <a:gd name="connsiteX7" fmla="*/ 222648 w 695392"/>
                <a:gd name="connsiteY7" fmla="*/ 0 h 1051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95392" h="1051636">
                  <a:moveTo>
                    <a:pt x="222648" y="0"/>
                  </a:moveTo>
                  <a:lnTo>
                    <a:pt x="695392" y="0"/>
                  </a:lnTo>
                  <a:lnTo>
                    <a:pt x="666416" y="65309"/>
                  </a:lnTo>
                  <a:cubicBezTo>
                    <a:pt x="493290" y="384064"/>
                    <a:pt x="49032" y="588484"/>
                    <a:pt x="79257" y="992990"/>
                  </a:cubicBezTo>
                  <a:lnTo>
                    <a:pt x="89698" y="1051636"/>
                  </a:lnTo>
                  <a:lnTo>
                    <a:pt x="55974" y="999626"/>
                  </a:lnTo>
                  <a:cubicBezTo>
                    <a:pt x="-112229" y="671464"/>
                    <a:pt x="145142" y="343303"/>
                    <a:pt x="220124" y="15141"/>
                  </a:cubicBezTo>
                  <a:lnTo>
                    <a:pt x="22264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1" name="フリーフォーム: 図形 700">
              <a:extLst>
                <a:ext uri="{FF2B5EF4-FFF2-40B4-BE49-F238E27FC236}">
                  <a16:creationId xmlns:a16="http://schemas.microsoft.com/office/drawing/2014/main" id="{24B26BBD-479C-3A50-1951-44CDCEA2EBFD}"/>
                </a:ext>
              </a:extLst>
            </p:cNvPr>
            <p:cNvSpPr/>
            <p:nvPr/>
          </p:nvSpPr>
          <p:spPr bwMode="auto">
            <a:xfrm>
              <a:off x="5188861" y="2329327"/>
              <a:ext cx="1047572" cy="875854"/>
            </a:xfrm>
            <a:custGeom>
              <a:avLst/>
              <a:gdLst>
                <a:gd name="connsiteX0" fmla="*/ 1047572 w 1047572"/>
                <a:gd name="connsiteY0" fmla="*/ 0 h 875854"/>
                <a:gd name="connsiteX1" fmla="*/ 1047572 w 1047572"/>
                <a:gd name="connsiteY1" fmla="*/ 600784 h 875854"/>
                <a:gd name="connsiteX2" fmla="*/ 1008299 w 1047572"/>
                <a:gd name="connsiteY2" fmla="*/ 609612 h 875854"/>
                <a:gd name="connsiteX3" fmla="*/ 34523 w 1047572"/>
                <a:gd name="connsiteY3" fmla="*/ 828507 h 875854"/>
                <a:gd name="connsiteX4" fmla="*/ 2718 w 1047572"/>
                <a:gd name="connsiteY4" fmla="*/ 874091 h 875854"/>
                <a:gd name="connsiteX5" fmla="*/ 0 w 1047572"/>
                <a:gd name="connsiteY5" fmla="*/ 875854 h 875854"/>
                <a:gd name="connsiteX6" fmla="*/ 12780 w 1047572"/>
                <a:gd name="connsiteY6" fmla="*/ 815934 h 875854"/>
                <a:gd name="connsiteX7" fmla="*/ 1035117 w 1047572"/>
                <a:gd name="connsiteY7" fmla="*/ 28318 h 875854"/>
                <a:gd name="connsiteX8" fmla="*/ 1047572 w 1047572"/>
                <a:gd name="connsiteY8" fmla="*/ 0 h 875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7572" h="875854">
                  <a:moveTo>
                    <a:pt x="1047572" y="0"/>
                  </a:moveTo>
                  <a:lnTo>
                    <a:pt x="1047572" y="600784"/>
                  </a:lnTo>
                  <a:lnTo>
                    <a:pt x="1008299" y="609612"/>
                  </a:lnTo>
                  <a:cubicBezTo>
                    <a:pt x="676071" y="663805"/>
                    <a:pt x="275120" y="549052"/>
                    <a:pt x="34523" y="828507"/>
                  </a:cubicBezTo>
                  <a:lnTo>
                    <a:pt x="2718" y="874091"/>
                  </a:lnTo>
                  <a:lnTo>
                    <a:pt x="0" y="875854"/>
                  </a:lnTo>
                  <a:lnTo>
                    <a:pt x="12780" y="815934"/>
                  </a:lnTo>
                  <a:cubicBezTo>
                    <a:pt x="159819" y="359656"/>
                    <a:pt x="815425" y="411944"/>
                    <a:pt x="1035117" y="28318"/>
                  </a:cubicBezTo>
                  <a:lnTo>
                    <a:pt x="1047572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081A7B95-D452-49CE-D96A-7558B80E4377}"/>
                </a:ext>
              </a:extLst>
            </p:cNvPr>
            <p:cNvSpPr/>
            <p:nvPr/>
          </p:nvSpPr>
          <p:spPr bwMode="auto">
            <a:xfrm>
              <a:off x="4131354" y="2682411"/>
              <a:ext cx="1051541" cy="676405"/>
            </a:xfrm>
            <a:custGeom>
              <a:avLst/>
              <a:gdLst>
                <a:gd name="connsiteX0" fmla="*/ 0 w 1051541"/>
                <a:gd name="connsiteY0" fmla="*/ 0 h 676405"/>
                <a:gd name="connsiteX1" fmla="*/ 36902 w 1051541"/>
                <a:gd name="connsiteY1" fmla="*/ 23356 h 676405"/>
                <a:gd name="connsiteX2" fmla="*/ 995765 w 1051541"/>
                <a:gd name="connsiteY2" fmla="*/ 536570 h 676405"/>
                <a:gd name="connsiteX3" fmla="*/ 1051541 w 1051541"/>
                <a:gd name="connsiteY3" fmla="*/ 526639 h 676405"/>
                <a:gd name="connsiteX4" fmla="*/ 1005344 w 1051541"/>
                <a:gd name="connsiteY4" fmla="*/ 556595 h 676405"/>
                <a:gd name="connsiteX5" fmla="*/ 20860 w 1051541"/>
                <a:gd name="connsiteY5" fmla="*/ 483639 h 676405"/>
                <a:gd name="connsiteX6" fmla="*/ 0 w 1051541"/>
                <a:gd name="connsiteY6" fmla="*/ 477842 h 676405"/>
                <a:gd name="connsiteX7" fmla="*/ 0 w 1051541"/>
                <a:gd name="connsiteY7" fmla="*/ 0 h 676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1541" h="676405">
                  <a:moveTo>
                    <a:pt x="0" y="0"/>
                  </a:moveTo>
                  <a:lnTo>
                    <a:pt x="36902" y="23356"/>
                  </a:lnTo>
                  <a:cubicBezTo>
                    <a:pt x="337467" y="239616"/>
                    <a:pt x="552281" y="659226"/>
                    <a:pt x="995765" y="536570"/>
                  </a:cubicBezTo>
                  <a:lnTo>
                    <a:pt x="1051541" y="526639"/>
                  </a:lnTo>
                  <a:lnTo>
                    <a:pt x="1005344" y="556595"/>
                  </a:lnTo>
                  <a:cubicBezTo>
                    <a:pt x="677183" y="815993"/>
                    <a:pt x="349021" y="589020"/>
                    <a:pt x="20860" y="483639"/>
                  </a:cubicBezTo>
                  <a:lnTo>
                    <a:pt x="0" y="4778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5" name="フリーフォーム: 図形 684">
              <a:extLst>
                <a:ext uri="{FF2B5EF4-FFF2-40B4-BE49-F238E27FC236}">
                  <a16:creationId xmlns:a16="http://schemas.microsoft.com/office/drawing/2014/main" id="{EB08B8E5-90E0-2DE8-0236-BA4BB5290637}"/>
                </a:ext>
              </a:extLst>
            </p:cNvPr>
            <p:cNvSpPr/>
            <p:nvPr/>
          </p:nvSpPr>
          <p:spPr bwMode="auto">
            <a:xfrm>
              <a:off x="5189375" y="3119195"/>
              <a:ext cx="1047059" cy="695713"/>
            </a:xfrm>
            <a:custGeom>
              <a:avLst/>
              <a:gdLst>
                <a:gd name="connsiteX0" fmla="*/ 242668 w 1047059"/>
                <a:gd name="connsiteY0" fmla="*/ 1258 h 695713"/>
                <a:gd name="connsiteX1" fmla="*/ 1030256 w 1047059"/>
                <a:gd name="connsiteY1" fmla="*/ 220125 h 695713"/>
                <a:gd name="connsiteX2" fmla="*/ 1047059 w 1047059"/>
                <a:gd name="connsiteY2" fmla="*/ 222927 h 695713"/>
                <a:gd name="connsiteX3" fmla="*/ 1047059 w 1047059"/>
                <a:gd name="connsiteY3" fmla="*/ 695713 h 695713"/>
                <a:gd name="connsiteX4" fmla="*/ 980942 w 1047059"/>
                <a:gd name="connsiteY4" fmla="*/ 666377 h 695713"/>
                <a:gd name="connsiteX5" fmla="*/ 53261 w 1047059"/>
                <a:gd name="connsiteY5" fmla="*/ 79219 h 695713"/>
                <a:gd name="connsiteX6" fmla="*/ 765 w 1047059"/>
                <a:gd name="connsiteY6" fmla="*/ 88566 h 695713"/>
                <a:gd name="connsiteX7" fmla="*/ 0 w 1047059"/>
                <a:gd name="connsiteY7" fmla="*/ 87385 h 695713"/>
                <a:gd name="connsiteX8" fmla="*/ 2205 w 1047059"/>
                <a:gd name="connsiteY8" fmla="*/ 84224 h 695713"/>
                <a:gd name="connsiteX9" fmla="*/ 45771 w 1047059"/>
                <a:gd name="connsiteY9" fmla="*/ 55975 h 695713"/>
                <a:gd name="connsiteX10" fmla="*/ 242668 w 1047059"/>
                <a:gd name="connsiteY10" fmla="*/ 1258 h 69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7059" h="695713">
                  <a:moveTo>
                    <a:pt x="242668" y="1258"/>
                  </a:moveTo>
                  <a:cubicBezTo>
                    <a:pt x="505197" y="-16575"/>
                    <a:pt x="767726" y="160139"/>
                    <a:pt x="1030256" y="220125"/>
                  </a:cubicBezTo>
                  <a:lnTo>
                    <a:pt x="1047059" y="222927"/>
                  </a:lnTo>
                  <a:lnTo>
                    <a:pt x="1047059" y="695713"/>
                  </a:lnTo>
                  <a:lnTo>
                    <a:pt x="980942" y="666377"/>
                  </a:lnTo>
                  <a:cubicBezTo>
                    <a:pt x="662187" y="493252"/>
                    <a:pt x="457766" y="48994"/>
                    <a:pt x="53261" y="79219"/>
                  </a:cubicBezTo>
                  <a:lnTo>
                    <a:pt x="765" y="88566"/>
                  </a:lnTo>
                  <a:lnTo>
                    <a:pt x="0" y="87385"/>
                  </a:lnTo>
                  <a:lnTo>
                    <a:pt x="2205" y="84224"/>
                  </a:lnTo>
                  <a:lnTo>
                    <a:pt x="45771" y="55975"/>
                  </a:lnTo>
                  <a:cubicBezTo>
                    <a:pt x="111403" y="22334"/>
                    <a:pt x="177036" y="5717"/>
                    <a:pt x="242668" y="1258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452B0914-CAC8-28C9-A5CE-332EB089145F}"/>
                </a:ext>
              </a:extLst>
            </p:cNvPr>
            <p:cNvSpPr/>
            <p:nvPr/>
          </p:nvSpPr>
          <p:spPr bwMode="auto">
            <a:xfrm>
              <a:off x="5191057" y="3209175"/>
              <a:ext cx="870914" cy="1047340"/>
            </a:xfrm>
            <a:custGeom>
              <a:avLst/>
              <a:gdLst>
                <a:gd name="connsiteX0" fmla="*/ 0 w 870914"/>
                <a:gd name="connsiteY0" fmla="*/ 0 h 1047340"/>
                <a:gd name="connsiteX1" fmla="*/ 51356 w 870914"/>
                <a:gd name="connsiteY1" fmla="*/ 10953 h 1047340"/>
                <a:gd name="connsiteX2" fmla="*/ 838972 w 870914"/>
                <a:gd name="connsiteY2" fmla="*/ 1033291 h 1047340"/>
                <a:gd name="connsiteX3" fmla="*/ 870914 w 870914"/>
                <a:gd name="connsiteY3" fmla="*/ 1047340 h 1047340"/>
                <a:gd name="connsiteX4" fmla="*/ 268710 w 870914"/>
                <a:gd name="connsiteY4" fmla="*/ 1047340 h 1047340"/>
                <a:gd name="connsiteX5" fmla="*/ 259701 w 870914"/>
                <a:gd name="connsiteY5" fmla="*/ 1007263 h 1047340"/>
                <a:gd name="connsiteX6" fmla="*/ 40805 w 870914"/>
                <a:gd name="connsiteY6" fmla="*/ 33486 h 1047340"/>
                <a:gd name="connsiteX7" fmla="*/ 5940 w 870914"/>
                <a:gd name="connsiteY7" fmla="*/ 9160 h 1047340"/>
                <a:gd name="connsiteX8" fmla="*/ 0 w 870914"/>
                <a:gd name="connsiteY8" fmla="*/ 0 h 1047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0914" h="1047340">
                  <a:moveTo>
                    <a:pt x="0" y="0"/>
                  </a:moveTo>
                  <a:lnTo>
                    <a:pt x="51356" y="10953"/>
                  </a:lnTo>
                  <a:cubicBezTo>
                    <a:pt x="507634" y="157993"/>
                    <a:pt x="455346" y="813599"/>
                    <a:pt x="838972" y="1033291"/>
                  </a:cubicBezTo>
                  <a:lnTo>
                    <a:pt x="870914" y="1047340"/>
                  </a:lnTo>
                  <a:lnTo>
                    <a:pt x="268710" y="1047340"/>
                  </a:lnTo>
                  <a:lnTo>
                    <a:pt x="259701" y="1007263"/>
                  </a:lnTo>
                  <a:cubicBezTo>
                    <a:pt x="205508" y="675035"/>
                    <a:pt x="320260" y="274084"/>
                    <a:pt x="40805" y="33486"/>
                  </a:cubicBezTo>
                  <a:lnTo>
                    <a:pt x="5940" y="9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1" name="フリーフォーム: 図形 640">
              <a:extLst>
                <a:ext uri="{FF2B5EF4-FFF2-40B4-BE49-F238E27FC236}">
                  <a16:creationId xmlns:a16="http://schemas.microsoft.com/office/drawing/2014/main" id="{B8A14D44-BCEB-DFD0-9944-741125B94393}"/>
                </a:ext>
              </a:extLst>
            </p:cNvPr>
            <p:cNvSpPr/>
            <p:nvPr/>
          </p:nvSpPr>
          <p:spPr bwMode="auto">
            <a:xfrm>
              <a:off x="4131354" y="3210908"/>
              <a:ext cx="1056119" cy="950074"/>
            </a:xfrm>
            <a:custGeom>
              <a:avLst/>
              <a:gdLst>
                <a:gd name="connsiteX0" fmla="*/ 1055000 w 1056119"/>
                <a:gd name="connsiteY0" fmla="*/ 0 h 950074"/>
                <a:gd name="connsiteX1" fmla="*/ 1056119 w 1056119"/>
                <a:gd name="connsiteY1" fmla="*/ 782 h 950074"/>
                <a:gd name="connsiteX2" fmla="*/ 1045813 w 1056119"/>
                <a:gd name="connsiteY2" fmla="*/ 49105 h 950074"/>
                <a:gd name="connsiteX3" fmla="*/ 57007 w 1056119"/>
                <a:gd name="connsiteY3" fmla="*/ 870252 h 950074"/>
                <a:gd name="connsiteX4" fmla="*/ 0 w 1056119"/>
                <a:gd name="connsiteY4" fmla="*/ 950074 h 950074"/>
                <a:gd name="connsiteX5" fmla="*/ 0 w 1056119"/>
                <a:gd name="connsiteY5" fmla="*/ 356419 h 950074"/>
                <a:gd name="connsiteX6" fmla="*/ 85478 w 1056119"/>
                <a:gd name="connsiteY6" fmla="*/ 346521 h 950074"/>
                <a:gd name="connsiteX7" fmla="*/ 1024892 w 1056119"/>
                <a:gd name="connsiteY7" fmla="*/ 43152 h 950074"/>
                <a:gd name="connsiteX8" fmla="*/ 1055000 w 1056119"/>
                <a:gd name="connsiteY8" fmla="*/ 0 h 950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6119" h="950074">
                  <a:moveTo>
                    <a:pt x="1055000" y="0"/>
                  </a:moveTo>
                  <a:lnTo>
                    <a:pt x="1056119" y="782"/>
                  </a:lnTo>
                  <a:lnTo>
                    <a:pt x="1045813" y="49105"/>
                  </a:lnTo>
                  <a:cubicBezTo>
                    <a:pt x="982603" y="589212"/>
                    <a:pt x="338174" y="548102"/>
                    <a:pt x="57007" y="870252"/>
                  </a:cubicBezTo>
                  <a:lnTo>
                    <a:pt x="0" y="950074"/>
                  </a:lnTo>
                  <a:lnTo>
                    <a:pt x="0" y="356419"/>
                  </a:lnTo>
                  <a:lnTo>
                    <a:pt x="85478" y="346521"/>
                  </a:lnTo>
                  <a:cubicBezTo>
                    <a:pt x="429159" y="320485"/>
                    <a:pt x="818656" y="407080"/>
                    <a:pt x="1024892" y="43152"/>
                  </a:cubicBezTo>
                  <a:lnTo>
                    <a:pt x="105500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6B1932F0-2CCA-D912-CEDF-E5A279AC1DA4}"/>
                </a:ext>
              </a:extLst>
            </p:cNvPr>
            <p:cNvSpPr/>
            <p:nvPr/>
          </p:nvSpPr>
          <p:spPr bwMode="auto">
            <a:xfrm>
              <a:off x="4660144" y="3212615"/>
              <a:ext cx="676879" cy="1043900"/>
            </a:xfrm>
            <a:custGeom>
              <a:avLst/>
              <a:gdLst>
                <a:gd name="connsiteX0" fmla="*/ 528655 w 676879"/>
                <a:gd name="connsiteY0" fmla="*/ 0 h 1043900"/>
                <a:gd name="connsiteX1" fmla="*/ 536854 w 676879"/>
                <a:gd name="connsiteY1" fmla="*/ 5720 h 1043900"/>
                <a:gd name="connsiteX2" fmla="*/ 557068 w 676879"/>
                <a:gd name="connsiteY2" fmla="*/ 36894 h 1043900"/>
                <a:gd name="connsiteX3" fmla="*/ 484112 w 676879"/>
                <a:gd name="connsiteY3" fmla="*/ 1021378 h 1043900"/>
                <a:gd name="connsiteX4" fmla="*/ 477853 w 676879"/>
                <a:gd name="connsiteY4" fmla="*/ 1043900 h 1043900"/>
                <a:gd name="connsiteX5" fmla="*/ 0 w 676879"/>
                <a:gd name="connsiteY5" fmla="*/ 1043900 h 1043900"/>
                <a:gd name="connsiteX6" fmla="*/ 23868 w 676879"/>
                <a:gd name="connsiteY6" fmla="*/ 1006190 h 1043900"/>
                <a:gd name="connsiteX7" fmla="*/ 537082 w 676879"/>
                <a:gd name="connsiteY7" fmla="*/ 47327 h 1043900"/>
                <a:gd name="connsiteX8" fmla="*/ 528655 w 676879"/>
                <a:gd name="connsiteY8" fmla="*/ 0 h 104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6879" h="1043900">
                  <a:moveTo>
                    <a:pt x="528655" y="0"/>
                  </a:moveTo>
                  <a:lnTo>
                    <a:pt x="536854" y="5720"/>
                  </a:lnTo>
                  <a:lnTo>
                    <a:pt x="557068" y="36894"/>
                  </a:lnTo>
                  <a:cubicBezTo>
                    <a:pt x="816465" y="365055"/>
                    <a:pt x="589492" y="693217"/>
                    <a:pt x="484112" y="1021378"/>
                  </a:cubicBezTo>
                  <a:lnTo>
                    <a:pt x="477853" y="1043900"/>
                  </a:lnTo>
                  <a:lnTo>
                    <a:pt x="0" y="1043900"/>
                  </a:lnTo>
                  <a:lnTo>
                    <a:pt x="23868" y="1006190"/>
                  </a:lnTo>
                  <a:cubicBezTo>
                    <a:pt x="240128" y="705625"/>
                    <a:pt x="659738" y="490811"/>
                    <a:pt x="537082" y="47327"/>
                  </a:cubicBezTo>
                  <a:lnTo>
                    <a:pt x="528655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6B448F71-66DB-6AED-3220-21956D965D1C}"/>
                </a:ext>
              </a:extLst>
            </p:cNvPr>
            <p:cNvSpPr/>
            <p:nvPr/>
          </p:nvSpPr>
          <p:spPr bwMode="auto">
            <a:xfrm>
              <a:off x="4131354" y="2151436"/>
              <a:ext cx="1051953" cy="1089581"/>
            </a:xfrm>
            <a:custGeom>
              <a:avLst/>
              <a:gdLst>
                <a:gd name="connsiteX0" fmla="*/ 0 w 1051953"/>
                <a:gd name="connsiteY0" fmla="*/ 0 h 1089581"/>
                <a:gd name="connsiteX1" fmla="*/ 97572 w 1051953"/>
                <a:gd name="connsiteY1" fmla="*/ 0 h 1089581"/>
                <a:gd name="connsiteX2" fmla="*/ 175161 w 1051953"/>
                <a:gd name="connsiteY2" fmla="*/ 55412 h 1089581"/>
                <a:gd name="connsiteX3" fmla="*/ 996308 w 1051953"/>
                <a:gd name="connsiteY3" fmla="*/ 1044218 h 1089581"/>
                <a:gd name="connsiteX4" fmla="*/ 1049350 w 1051953"/>
                <a:gd name="connsiteY4" fmla="*/ 1055531 h 1089581"/>
                <a:gd name="connsiteX5" fmla="*/ 1051953 w 1051953"/>
                <a:gd name="connsiteY5" fmla="*/ 1057348 h 1089581"/>
                <a:gd name="connsiteX6" fmla="*/ 1051541 w 1051953"/>
                <a:gd name="connsiteY6" fmla="*/ 1057614 h 1089581"/>
                <a:gd name="connsiteX7" fmla="*/ 995765 w 1051953"/>
                <a:gd name="connsiteY7" fmla="*/ 1067545 h 1089581"/>
                <a:gd name="connsiteX8" fmla="*/ 36902 w 1051953"/>
                <a:gd name="connsiteY8" fmla="*/ 554331 h 1089581"/>
                <a:gd name="connsiteX9" fmla="*/ 0 w 1051953"/>
                <a:gd name="connsiteY9" fmla="*/ 530975 h 1089581"/>
                <a:gd name="connsiteX10" fmla="*/ 0 w 1051953"/>
                <a:gd name="connsiteY10" fmla="*/ 0 h 1089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953" h="1089581">
                  <a:moveTo>
                    <a:pt x="0" y="0"/>
                  </a:moveTo>
                  <a:lnTo>
                    <a:pt x="97572" y="0"/>
                  </a:lnTo>
                  <a:lnTo>
                    <a:pt x="175161" y="55412"/>
                  </a:lnTo>
                  <a:cubicBezTo>
                    <a:pt x="497311" y="336580"/>
                    <a:pt x="456201" y="981008"/>
                    <a:pt x="996308" y="1044218"/>
                  </a:cubicBezTo>
                  <a:lnTo>
                    <a:pt x="1049350" y="1055531"/>
                  </a:lnTo>
                  <a:lnTo>
                    <a:pt x="1051953" y="1057348"/>
                  </a:lnTo>
                  <a:lnTo>
                    <a:pt x="1051541" y="1057614"/>
                  </a:lnTo>
                  <a:lnTo>
                    <a:pt x="995765" y="1067545"/>
                  </a:lnTo>
                  <a:cubicBezTo>
                    <a:pt x="552281" y="1190201"/>
                    <a:pt x="337467" y="770591"/>
                    <a:pt x="36902" y="554331"/>
                  </a:cubicBezTo>
                  <a:lnTo>
                    <a:pt x="0" y="5309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B82CFD7C-CD35-5144-C494-A6FEB296EDDA}"/>
                </a:ext>
              </a:extLst>
            </p:cNvPr>
            <p:cNvSpPr/>
            <p:nvPr/>
          </p:nvSpPr>
          <p:spPr bwMode="auto">
            <a:xfrm>
              <a:off x="4822463" y="2151436"/>
              <a:ext cx="497586" cy="1056399"/>
            </a:xfrm>
            <a:custGeom>
              <a:avLst/>
              <a:gdLst>
                <a:gd name="connsiteX0" fmla="*/ 0 w 497586"/>
                <a:gd name="connsiteY0" fmla="*/ 0 h 1056399"/>
                <a:gd name="connsiteX1" fmla="*/ 497586 w 497586"/>
                <a:gd name="connsiteY1" fmla="*/ 0 h 1056399"/>
                <a:gd name="connsiteX2" fmla="*/ 495062 w 497586"/>
                <a:gd name="connsiteY2" fmla="*/ 15141 h 1056399"/>
                <a:gd name="connsiteX3" fmla="*/ 330912 w 497586"/>
                <a:gd name="connsiteY3" fmla="*/ 999626 h 1056399"/>
                <a:gd name="connsiteX4" fmla="*/ 364636 w 497586"/>
                <a:gd name="connsiteY4" fmla="*/ 1051636 h 1056399"/>
                <a:gd name="connsiteX5" fmla="*/ 365155 w 497586"/>
                <a:gd name="connsiteY5" fmla="*/ 1054551 h 1056399"/>
                <a:gd name="connsiteX6" fmla="*/ 362306 w 497586"/>
                <a:gd name="connsiteY6" fmla="*/ 1056399 h 1056399"/>
                <a:gd name="connsiteX7" fmla="*/ 358240 w 497586"/>
                <a:gd name="connsiteY7" fmla="*/ 1055531 h 1056399"/>
                <a:gd name="connsiteX8" fmla="*/ 313173 w 497586"/>
                <a:gd name="connsiteY8" fmla="*/ 1024087 h 1056399"/>
                <a:gd name="connsiteX9" fmla="*/ 9805 w 497586"/>
                <a:gd name="connsiteY9" fmla="*/ 84673 h 1056399"/>
                <a:gd name="connsiteX10" fmla="*/ 0 w 497586"/>
                <a:gd name="connsiteY10" fmla="*/ 0 h 105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7586" h="1056399">
                  <a:moveTo>
                    <a:pt x="0" y="0"/>
                  </a:moveTo>
                  <a:lnTo>
                    <a:pt x="497586" y="0"/>
                  </a:lnTo>
                  <a:lnTo>
                    <a:pt x="495062" y="15141"/>
                  </a:lnTo>
                  <a:cubicBezTo>
                    <a:pt x="420080" y="343303"/>
                    <a:pt x="162709" y="671464"/>
                    <a:pt x="330912" y="999626"/>
                  </a:cubicBezTo>
                  <a:lnTo>
                    <a:pt x="364636" y="1051636"/>
                  </a:lnTo>
                  <a:lnTo>
                    <a:pt x="365155" y="1054551"/>
                  </a:lnTo>
                  <a:lnTo>
                    <a:pt x="362306" y="1056399"/>
                  </a:lnTo>
                  <a:lnTo>
                    <a:pt x="358240" y="1055531"/>
                  </a:lnTo>
                  <a:lnTo>
                    <a:pt x="313173" y="1024087"/>
                  </a:lnTo>
                  <a:cubicBezTo>
                    <a:pt x="-50755" y="817852"/>
                    <a:pt x="35840" y="428355"/>
                    <a:pt x="9805" y="846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0" name="フリーフォーム: 図形 639">
              <a:extLst>
                <a:ext uri="{FF2B5EF4-FFF2-40B4-BE49-F238E27FC236}">
                  <a16:creationId xmlns:a16="http://schemas.microsoft.com/office/drawing/2014/main" id="{DECC7FCC-F729-224C-54BD-0AA3B83F90D0}"/>
                </a:ext>
              </a:extLst>
            </p:cNvPr>
            <p:cNvSpPr/>
            <p:nvPr/>
          </p:nvSpPr>
          <p:spPr bwMode="auto">
            <a:xfrm>
              <a:off x="5175189" y="2151436"/>
              <a:ext cx="1061244" cy="1053925"/>
            </a:xfrm>
            <a:custGeom>
              <a:avLst/>
              <a:gdLst>
                <a:gd name="connsiteX0" fmla="*/ 617604 w 1061244"/>
                <a:gd name="connsiteY0" fmla="*/ 0 h 1053925"/>
                <a:gd name="connsiteX1" fmla="*/ 1061244 w 1061244"/>
                <a:gd name="connsiteY1" fmla="*/ 0 h 1053925"/>
                <a:gd name="connsiteX2" fmla="*/ 1061244 w 1061244"/>
                <a:gd name="connsiteY2" fmla="*/ 177892 h 1053925"/>
                <a:gd name="connsiteX3" fmla="*/ 1048789 w 1061244"/>
                <a:gd name="connsiteY3" fmla="*/ 206210 h 1053925"/>
                <a:gd name="connsiteX4" fmla="*/ 26452 w 1061244"/>
                <a:gd name="connsiteY4" fmla="*/ 993826 h 1053925"/>
                <a:gd name="connsiteX5" fmla="*/ 13672 w 1061244"/>
                <a:gd name="connsiteY5" fmla="*/ 1053746 h 1053925"/>
                <a:gd name="connsiteX6" fmla="*/ 13395 w 1061244"/>
                <a:gd name="connsiteY6" fmla="*/ 1053925 h 1053925"/>
                <a:gd name="connsiteX7" fmla="*/ 11910 w 1061244"/>
                <a:gd name="connsiteY7" fmla="*/ 1051636 h 1053925"/>
                <a:gd name="connsiteX8" fmla="*/ 1469 w 1061244"/>
                <a:gd name="connsiteY8" fmla="*/ 992990 h 1053925"/>
                <a:gd name="connsiteX9" fmla="*/ 588628 w 1061244"/>
                <a:gd name="connsiteY9" fmla="*/ 65309 h 1053925"/>
                <a:gd name="connsiteX10" fmla="*/ 617604 w 1061244"/>
                <a:gd name="connsiteY10" fmla="*/ 0 h 105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1244" h="1053925">
                  <a:moveTo>
                    <a:pt x="617604" y="0"/>
                  </a:moveTo>
                  <a:lnTo>
                    <a:pt x="1061244" y="0"/>
                  </a:lnTo>
                  <a:lnTo>
                    <a:pt x="1061244" y="177892"/>
                  </a:lnTo>
                  <a:lnTo>
                    <a:pt x="1048789" y="206210"/>
                  </a:lnTo>
                  <a:cubicBezTo>
                    <a:pt x="829097" y="589836"/>
                    <a:pt x="173491" y="537548"/>
                    <a:pt x="26452" y="993826"/>
                  </a:cubicBezTo>
                  <a:lnTo>
                    <a:pt x="13672" y="1053746"/>
                  </a:lnTo>
                  <a:lnTo>
                    <a:pt x="13395" y="1053925"/>
                  </a:lnTo>
                  <a:lnTo>
                    <a:pt x="11910" y="1051636"/>
                  </a:lnTo>
                  <a:lnTo>
                    <a:pt x="1469" y="992990"/>
                  </a:lnTo>
                  <a:cubicBezTo>
                    <a:pt x="-28756" y="588484"/>
                    <a:pt x="415502" y="384064"/>
                    <a:pt x="588628" y="65309"/>
                  </a:cubicBezTo>
                  <a:lnTo>
                    <a:pt x="617604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2" name="フリーフォーム: 図形 641">
              <a:extLst>
                <a:ext uri="{FF2B5EF4-FFF2-40B4-BE49-F238E27FC236}">
                  <a16:creationId xmlns:a16="http://schemas.microsoft.com/office/drawing/2014/main" id="{9D3A4470-11FD-1967-8A31-25FF92E36984}"/>
                </a:ext>
              </a:extLst>
            </p:cNvPr>
            <p:cNvSpPr/>
            <p:nvPr/>
          </p:nvSpPr>
          <p:spPr bwMode="auto">
            <a:xfrm>
              <a:off x="5191579" y="2930111"/>
              <a:ext cx="1044854" cy="412010"/>
            </a:xfrm>
            <a:custGeom>
              <a:avLst/>
              <a:gdLst>
                <a:gd name="connsiteX0" fmla="*/ 1044854 w 1044854"/>
                <a:gd name="connsiteY0" fmla="*/ 0 h 412010"/>
                <a:gd name="connsiteX1" fmla="*/ 1044854 w 1044854"/>
                <a:gd name="connsiteY1" fmla="*/ 412010 h 412010"/>
                <a:gd name="connsiteX2" fmla="*/ 1028051 w 1044854"/>
                <a:gd name="connsiteY2" fmla="*/ 409208 h 412010"/>
                <a:gd name="connsiteX3" fmla="*/ 43566 w 1044854"/>
                <a:gd name="connsiteY3" fmla="*/ 245058 h 412010"/>
                <a:gd name="connsiteX4" fmla="*/ 0 w 1044854"/>
                <a:gd name="connsiteY4" fmla="*/ 273307 h 412010"/>
                <a:gd name="connsiteX5" fmla="*/ 31805 w 1044854"/>
                <a:gd name="connsiteY5" fmla="*/ 227723 h 412010"/>
                <a:gd name="connsiteX6" fmla="*/ 1005581 w 1044854"/>
                <a:gd name="connsiteY6" fmla="*/ 8828 h 412010"/>
                <a:gd name="connsiteX7" fmla="*/ 1044854 w 1044854"/>
                <a:gd name="connsiteY7" fmla="*/ 0 h 41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4854" h="412010">
                  <a:moveTo>
                    <a:pt x="1044854" y="0"/>
                  </a:moveTo>
                  <a:lnTo>
                    <a:pt x="1044854" y="412010"/>
                  </a:lnTo>
                  <a:lnTo>
                    <a:pt x="1028051" y="409208"/>
                  </a:lnTo>
                  <a:cubicBezTo>
                    <a:pt x="699889" y="334226"/>
                    <a:pt x="371727" y="76855"/>
                    <a:pt x="43566" y="245058"/>
                  </a:cubicBezTo>
                  <a:lnTo>
                    <a:pt x="0" y="273307"/>
                  </a:lnTo>
                  <a:lnTo>
                    <a:pt x="31805" y="227723"/>
                  </a:lnTo>
                  <a:cubicBezTo>
                    <a:pt x="272402" y="-51732"/>
                    <a:pt x="673353" y="63021"/>
                    <a:pt x="1005581" y="8828"/>
                  </a:cubicBezTo>
                  <a:lnTo>
                    <a:pt x="1044854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3" name="フリーフォーム: 図形 642">
              <a:extLst>
                <a:ext uri="{FF2B5EF4-FFF2-40B4-BE49-F238E27FC236}">
                  <a16:creationId xmlns:a16="http://schemas.microsoft.com/office/drawing/2014/main" id="{C79EA205-FB77-4409-E0C2-312E2BA33034}"/>
                </a:ext>
              </a:extLst>
            </p:cNvPr>
            <p:cNvSpPr/>
            <p:nvPr/>
          </p:nvSpPr>
          <p:spPr bwMode="auto">
            <a:xfrm>
              <a:off x="4131353" y="3160253"/>
              <a:ext cx="1055000" cy="407075"/>
            </a:xfrm>
            <a:custGeom>
              <a:avLst/>
              <a:gdLst>
                <a:gd name="connsiteX0" fmla="*/ 0 w 1055000"/>
                <a:gd name="connsiteY0" fmla="*/ 0 h 407075"/>
                <a:gd name="connsiteX1" fmla="*/ 20860 w 1055000"/>
                <a:gd name="connsiteY1" fmla="*/ 5797 h 407075"/>
                <a:gd name="connsiteX2" fmla="*/ 1005344 w 1055000"/>
                <a:gd name="connsiteY2" fmla="*/ 78753 h 407075"/>
                <a:gd name="connsiteX3" fmla="*/ 1051541 w 1055000"/>
                <a:gd name="connsiteY3" fmla="*/ 48797 h 407075"/>
                <a:gd name="connsiteX4" fmla="*/ 1052174 w 1055000"/>
                <a:gd name="connsiteY4" fmla="*/ 48685 h 407075"/>
                <a:gd name="connsiteX5" fmla="*/ 1055000 w 1055000"/>
                <a:gd name="connsiteY5" fmla="*/ 50656 h 407075"/>
                <a:gd name="connsiteX6" fmla="*/ 1024892 w 1055000"/>
                <a:gd name="connsiteY6" fmla="*/ 93808 h 407075"/>
                <a:gd name="connsiteX7" fmla="*/ 85478 w 1055000"/>
                <a:gd name="connsiteY7" fmla="*/ 397177 h 407075"/>
                <a:gd name="connsiteX8" fmla="*/ 0 w 1055000"/>
                <a:gd name="connsiteY8" fmla="*/ 407075 h 407075"/>
                <a:gd name="connsiteX9" fmla="*/ 0 w 1055000"/>
                <a:gd name="connsiteY9" fmla="*/ 0 h 407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5000" h="407075">
                  <a:moveTo>
                    <a:pt x="0" y="0"/>
                  </a:moveTo>
                  <a:lnTo>
                    <a:pt x="20860" y="5797"/>
                  </a:lnTo>
                  <a:cubicBezTo>
                    <a:pt x="349021" y="111178"/>
                    <a:pt x="677183" y="338151"/>
                    <a:pt x="1005344" y="78753"/>
                  </a:cubicBezTo>
                  <a:lnTo>
                    <a:pt x="1051541" y="48797"/>
                  </a:lnTo>
                  <a:lnTo>
                    <a:pt x="1052174" y="48685"/>
                  </a:lnTo>
                  <a:lnTo>
                    <a:pt x="1055000" y="50656"/>
                  </a:lnTo>
                  <a:lnTo>
                    <a:pt x="1024892" y="93808"/>
                  </a:lnTo>
                  <a:cubicBezTo>
                    <a:pt x="818656" y="457736"/>
                    <a:pt x="429159" y="371141"/>
                    <a:pt x="85478" y="397177"/>
                  </a:cubicBezTo>
                  <a:lnTo>
                    <a:pt x="0" y="407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5" name="フリーフォーム: 図形 644">
              <a:extLst>
                <a:ext uri="{FF2B5EF4-FFF2-40B4-BE49-F238E27FC236}">
                  <a16:creationId xmlns:a16="http://schemas.microsoft.com/office/drawing/2014/main" id="{2EE4D999-7DDB-6DB9-3356-D90CA69D1117}"/>
                </a:ext>
              </a:extLst>
            </p:cNvPr>
            <p:cNvSpPr/>
            <p:nvPr/>
          </p:nvSpPr>
          <p:spPr bwMode="auto">
            <a:xfrm>
              <a:off x="5190139" y="3196943"/>
              <a:ext cx="1046294" cy="1059572"/>
            </a:xfrm>
            <a:custGeom>
              <a:avLst/>
              <a:gdLst>
                <a:gd name="connsiteX0" fmla="*/ 52496 w 1046294"/>
                <a:gd name="connsiteY0" fmla="*/ 1470 h 1059572"/>
                <a:gd name="connsiteX1" fmla="*/ 980177 w 1046294"/>
                <a:gd name="connsiteY1" fmla="*/ 588628 h 1059572"/>
                <a:gd name="connsiteX2" fmla="*/ 1046294 w 1046294"/>
                <a:gd name="connsiteY2" fmla="*/ 617964 h 1059572"/>
                <a:gd name="connsiteX3" fmla="*/ 1046294 w 1046294"/>
                <a:gd name="connsiteY3" fmla="*/ 1059572 h 1059572"/>
                <a:gd name="connsiteX4" fmla="*/ 871832 w 1046294"/>
                <a:gd name="connsiteY4" fmla="*/ 1059572 h 1059572"/>
                <a:gd name="connsiteX5" fmla="*/ 839890 w 1046294"/>
                <a:gd name="connsiteY5" fmla="*/ 1045523 h 1059572"/>
                <a:gd name="connsiteX6" fmla="*/ 52274 w 1046294"/>
                <a:gd name="connsiteY6" fmla="*/ 23185 h 1059572"/>
                <a:gd name="connsiteX7" fmla="*/ 918 w 1046294"/>
                <a:gd name="connsiteY7" fmla="*/ 12232 h 1059572"/>
                <a:gd name="connsiteX8" fmla="*/ 0 w 1046294"/>
                <a:gd name="connsiteY8" fmla="*/ 10817 h 1059572"/>
                <a:gd name="connsiteX9" fmla="*/ 52496 w 1046294"/>
                <a:gd name="connsiteY9" fmla="*/ 1470 h 1059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6294" h="1059572">
                  <a:moveTo>
                    <a:pt x="52496" y="1470"/>
                  </a:moveTo>
                  <a:cubicBezTo>
                    <a:pt x="457001" y="-28755"/>
                    <a:pt x="661422" y="415503"/>
                    <a:pt x="980177" y="588628"/>
                  </a:cubicBezTo>
                  <a:lnTo>
                    <a:pt x="1046294" y="617964"/>
                  </a:lnTo>
                  <a:lnTo>
                    <a:pt x="1046294" y="1059572"/>
                  </a:lnTo>
                  <a:lnTo>
                    <a:pt x="871832" y="1059572"/>
                  </a:lnTo>
                  <a:lnTo>
                    <a:pt x="839890" y="1045523"/>
                  </a:lnTo>
                  <a:cubicBezTo>
                    <a:pt x="456264" y="825831"/>
                    <a:pt x="508552" y="170225"/>
                    <a:pt x="52274" y="23185"/>
                  </a:cubicBezTo>
                  <a:lnTo>
                    <a:pt x="918" y="12232"/>
                  </a:lnTo>
                  <a:lnTo>
                    <a:pt x="0" y="10817"/>
                  </a:lnTo>
                  <a:lnTo>
                    <a:pt x="52496" y="147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7" name="フリーフォーム: 図形 646">
              <a:extLst>
                <a:ext uri="{FF2B5EF4-FFF2-40B4-BE49-F238E27FC236}">
                  <a16:creationId xmlns:a16="http://schemas.microsoft.com/office/drawing/2014/main" id="{0A95F1D5-FD84-0BDF-11C8-4D3F4F46AEBE}"/>
                </a:ext>
              </a:extLst>
            </p:cNvPr>
            <p:cNvSpPr/>
            <p:nvPr/>
          </p:nvSpPr>
          <p:spPr bwMode="auto">
            <a:xfrm>
              <a:off x="4131354" y="3211691"/>
              <a:ext cx="1087909" cy="1044825"/>
            </a:xfrm>
            <a:custGeom>
              <a:avLst/>
              <a:gdLst>
                <a:gd name="connsiteX0" fmla="*/ 1056119 w 1087909"/>
                <a:gd name="connsiteY0" fmla="*/ 0 h 1044825"/>
                <a:gd name="connsiteX1" fmla="*/ 1057445 w 1087909"/>
                <a:gd name="connsiteY1" fmla="*/ 925 h 1044825"/>
                <a:gd name="connsiteX2" fmla="*/ 1065872 w 1087909"/>
                <a:gd name="connsiteY2" fmla="*/ 48252 h 1044825"/>
                <a:gd name="connsiteX3" fmla="*/ 552658 w 1087909"/>
                <a:gd name="connsiteY3" fmla="*/ 1007115 h 1044825"/>
                <a:gd name="connsiteX4" fmla="*/ 528790 w 1087909"/>
                <a:gd name="connsiteY4" fmla="*/ 1044825 h 1044825"/>
                <a:gd name="connsiteX5" fmla="*/ 0 w 1087909"/>
                <a:gd name="connsiteY5" fmla="*/ 1044825 h 1044825"/>
                <a:gd name="connsiteX6" fmla="*/ 0 w 1087909"/>
                <a:gd name="connsiteY6" fmla="*/ 949292 h 1044825"/>
                <a:gd name="connsiteX7" fmla="*/ 57007 w 1087909"/>
                <a:gd name="connsiteY7" fmla="*/ 869470 h 1044825"/>
                <a:gd name="connsiteX8" fmla="*/ 1045813 w 1087909"/>
                <a:gd name="connsiteY8" fmla="*/ 48323 h 1044825"/>
                <a:gd name="connsiteX9" fmla="*/ 1056119 w 1087909"/>
                <a:gd name="connsiteY9" fmla="*/ 0 h 104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7909" h="1044825">
                  <a:moveTo>
                    <a:pt x="1056119" y="0"/>
                  </a:moveTo>
                  <a:lnTo>
                    <a:pt x="1057445" y="925"/>
                  </a:lnTo>
                  <a:lnTo>
                    <a:pt x="1065872" y="48252"/>
                  </a:lnTo>
                  <a:cubicBezTo>
                    <a:pt x="1188528" y="491736"/>
                    <a:pt x="768918" y="706550"/>
                    <a:pt x="552658" y="1007115"/>
                  </a:cubicBezTo>
                  <a:lnTo>
                    <a:pt x="528790" y="1044825"/>
                  </a:lnTo>
                  <a:lnTo>
                    <a:pt x="0" y="1044825"/>
                  </a:lnTo>
                  <a:lnTo>
                    <a:pt x="0" y="949292"/>
                  </a:lnTo>
                  <a:lnTo>
                    <a:pt x="57007" y="869470"/>
                  </a:lnTo>
                  <a:cubicBezTo>
                    <a:pt x="338174" y="547320"/>
                    <a:pt x="982603" y="588430"/>
                    <a:pt x="1045813" y="48323"/>
                  </a:cubicBezTo>
                  <a:lnTo>
                    <a:pt x="1056119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8" name="フリーフォーム: 図形 647">
              <a:extLst>
                <a:ext uri="{FF2B5EF4-FFF2-40B4-BE49-F238E27FC236}">
                  <a16:creationId xmlns:a16="http://schemas.microsoft.com/office/drawing/2014/main" id="{40A34056-8734-8688-42C6-CBC838DDA35D}"/>
                </a:ext>
              </a:extLst>
            </p:cNvPr>
            <p:cNvSpPr/>
            <p:nvPr/>
          </p:nvSpPr>
          <p:spPr bwMode="auto">
            <a:xfrm>
              <a:off x="5137997" y="3218335"/>
              <a:ext cx="321771" cy="1038180"/>
            </a:xfrm>
            <a:custGeom>
              <a:avLst/>
              <a:gdLst>
                <a:gd name="connsiteX0" fmla="*/ 59001 w 321771"/>
                <a:gd name="connsiteY0" fmla="*/ 0 h 1038180"/>
                <a:gd name="connsiteX1" fmla="*/ 93866 w 321771"/>
                <a:gd name="connsiteY1" fmla="*/ 24326 h 1038180"/>
                <a:gd name="connsiteX2" fmla="*/ 312762 w 321771"/>
                <a:gd name="connsiteY2" fmla="*/ 998103 h 1038180"/>
                <a:gd name="connsiteX3" fmla="*/ 321771 w 321771"/>
                <a:gd name="connsiteY3" fmla="*/ 1038180 h 1038180"/>
                <a:gd name="connsiteX4" fmla="*/ 0 w 321771"/>
                <a:gd name="connsiteY4" fmla="*/ 1038180 h 1038180"/>
                <a:gd name="connsiteX5" fmla="*/ 6259 w 321771"/>
                <a:gd name="connsiteY5" fmla="*/ 1015658 h 1038180"/>
                <a:gd name="connsiteX6" fmla="*/ 79215 w 321771"/>
                <a:gd name="connsiteY6" fmla="*/ 31174 h 1038180"/>
                <a:gd name="connsiteX7" fmla="*/ 59001 w 321771"/>
                <a:gd name="connsiteY7" fmla="*/ 0 h 1038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1771" h="1038180">
                  <a:moveTo>
                    <a:pt x="59001" y="0"/>
                  </a:moveTo>
                  <a:lnTo>
                    <a:pt x="93866" y="24326"/>
                  </a:lnTo>
                  <a:cubicBezTo>
                    <a:pt x="373321" y="264924"/>
                    <a:pt x="258569" y="665875"/>
                    <a:pt x="312762" y="998103"/>
                  </a:cubicBezTo>
                  <a:lnTo>
                    <a:pt x="321771" y="1038180"/>
                  </a:lnTo>
                  <a:lnTo>
                    <a:pt x="0" y="1038180"/>
                  </a:lnTo>
                  <a:lnTo>
                    <a:pt x="6259" y="1015658"/>
                  </a:lnTo>
                  <a:cubicBezTo>
                    <a:pt x="111639" y="687497"/>
                    <a:pt x="338612" y="359335"/>
                    <a:pt x="79215" y="31174"/>
                  </a:cubicBezTo>
                  <a:lnTo>
                    <a:pt x="59001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CA6D7B1-888D-4EE9-6A8A-0BAAD1D2944E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正方形ねじれ背景</a:t>
            </a:r>
          </a:p>
        </p:txBody>
      </p:sp>
    </p:spTree>
    <p:extLst>
      <p:ext uri="{BB962C8B-B14F-4D97-AF65-F5344CB8AC3E}">
        <p14:creationId xmlns:p14="http://schemas.microsoft.com/office/powerpoint/2010/main" val="3195961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5" name="グループ化 624">
            <a:extLst>
              <a:ext uri="{FF2B5EF4-FFF2-40B4-BE49-F238E27FC236}">
                <a16:creationId xmlns:a16="http://schemas.microsoft.com/office/drawing/2014/main" id="{E74EA32C-984E-727A-7B66-8AC4FF9B47FA}"/>
              </a:ext>
            </a:extLst>
          </p:cNvPr>
          <p:cNvGrpSpPr/>
          <p:nvPr/>
        </p:nvGrpSpPr>
        <p:grpSpPr>
          <a:xfrm>
            <a:off x="712068" y="3843366"/>
            <a:ext cx="2552572" cy="2552571"/>
            <a:chOff x="4938196" y="1611223"/>
            <a:chExt cx="2594718" cy="2594717"/>
          </a:xfrm>
        </p:grpSpPr>
        <p:sp>
          <p:nvSpPr>
            <p:cNvPr id="626" name="フリーフォーム: 図形 625">
              <a:extLst>
                <a:ext uri="{FF2B5EF4-FFF2-40B4-BE49-F238E27FC236}">
                  <a16:creationId xmlns:a16="http://schemas.microsoft.com/office/drawing/2014/main" id="{174EF343-1E00-DCAE-18D2-5DDC1A0A512A}"/>
                </a:ext>
              </a:extLst>
            </p:cNvPr>
            <p:cNvSpPr/>
            <p:nvPr/>
          </p:nvSpPr>
          <p:spPr bwMode="auto">
            <a:xfrm>
              <a:off x="4938196" y="1611223"/>
              <a:ext cx="1373998" cy="1343643"/>
            </a:xfrm>
            <a:custGeom>
              <a:avLst/>
              <a:gdLst>
                <a:gd name="connsiteX0" fmla="*/ 0 w 1373998"/>
                <a:gd name="connsiteY0" fmla="*/ 0 h 1343643"/>
                <a:gd name="connsiteX1" fmla="*/ 1343331 w 1373998"/>
                <a:gd name="connsiteY1" fmla="*/ 0 h 1343643"/>
                <a:gd name="connsiteX2" fmla="*/ 1331787 w 1373998"/>
                <a:gd name="connsiteY2" fmla="*/ 23184 h 1343643"/>
                <a:gd name="connsiteX3" fmla="*/ 1299505 w 1373998"/>
                <a:gd name="connsiteY3" fmla="*/ 375060 h 1343643"/>
                <a:gd name="connsiteX4" fmla="*/ 1299505 w 1373998"/>
                <a:gd name="connsiteY4" fmla="*/ 975594 h 1343643"/>
                <a:gd name="connsiteX5" fmla="*/ 1299505 w 1373998"/>
                <a:gd name="connsiteY5" fmla="*/ 1275861 h 1343643"/>
                <a:gd name="connsiteX6" fmla="*/ 1293442 w 1373998"/>
                <a:gd name="connsiteY6" fmla="*/ 1285895 h 1343643"/>
                <a:gd name="connsiteX7" fmla="*/ 1265733 w 1373998"/>
                <a:gd name="connsiteY7" fmla="*/ 1269151 h 1343643"/>
                <a:gd name="connsiteX8" fmla="*/ 965466 w 1373998"/>
                <a:gd name="connsiteY8" fmla="*/ 1269151 h 1343643"/>
                <a:gd name="connsiteX9" fmla="*/ 364931 w 1373998"/>
                <a:gd name="connsiteY9" fmla="*/ 1269151 h 1343643"/>
                <a:gd name="connsiteX10" fmla="*/ 13055 w 1373998"/>
                <a:gd name="connsiteY10" fmla="*/ 1236869 h 1343643"/>
                <a:gd name="connsiteX11" fmla="*/ 0 w 1373998"/>
                <a:gd name="connsiteY11" fmla="*/ 1230369 h 1343643"/>
                <a:gd name="connsiteX12" fmla="*/ 0 w 1373998"/>
                <a:gd name="connsiteY12" fmla="*/ 0 h 1343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3998" h="1343643">
                  <a:moveTo>
                    <a:pt x="0" y="0"/>
                  </a:moveTo>
                  <a:lnTo>
                    <a:pt x="1343331" y="0"/>
                  </a:lnTo>
                  <a:lnTo>
                    <a:pt x="1331787" y="23184"/>
                  </a:lnTo>
                  <a:cubicBezTo>
                    <a:pt x="1262886" y="140476"/>
                    <a:pt x="1148304" y="257768"/>
                    <a:pt x="1299505" y="375060"/>
                  </a:cubicBezTo>
                  <a:cubicBezTo>
                    <a:pt x="1557555" y="575238"/>
                    <a:pt x="1041456" y="775416"/>
                    <a:pt x="1299505" y="975594"/>
                  </a:cubicBezTo>
                  <a:cubicBezTo>
                    <a:pt x="1428530" y="1075683"/>
                    <a:pt x="1364018" y="1175772"/>
                    <a:pt x="1299505" y="1275861"/>
                  </a:cubicBezTo>
                  <a:lnTo>
                    <a:pt x="1293442" y="1285895"/>
                  </a:lnTo>
                  <a:lnTo>
                    <a:pt x="1265733" y="1269151"/>
                  </a:lnTo>
                  <a:cubicBezTo>
                    <a:pt x="1165643" y="1204639"/>
                    <a:pt x="1065554" y="1140127"/>
                    <a:pt x="965466" y="1269151"/>
                  </a:cubicBezTo>
                  <a:cubicBezTo>
                    <a:pt x="765287" y="1527201"/>
                    <a:pt x="565109" y="1011102"/>
                    <a:pt x="364931" y="1269151"/>
                  </a:cubicBezTo>
                  <a:cubicBezTo>
                    <a:pt x="247638" y="1420352"/>
                    <a:pt x="130346" y="1305770"/>
                    <a:pt x="13055" y="1236869"/>
                  </a:cubicBezTo>
                  <a:lnTo>
                    <a:pt x="0" y="12303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7" name="フリーフォーム: 図形 626">
              <a:extLst>
                <a:ext uri="{FF2B5EF4-FFF2-40B4-BE49-F238E27FC236}">
                  <a16:creationId xmlns:a16="http://schemas.microsoft.com/office/drawing/2014/main" id="{EA3EE0E8-C841-DEA4-7606-B22416B63E4C}"/>
                </a:ext>
              </a:extLst>
            </p:cNvPr>
            <p:cNvSpPr/>
            <p:nvPr/>
          </p:nvSpPr>
          <p:spPr bwMode="auto">
            <a:xfrm>
              <a:off x="6163209" y="2805880"/>
              <a:ext cx="1369705" cy="1400060"/>
            </a:xfrm>
            <a:custGeom>
              <a:avLst/>
              <a:gdLst>
                <a:gd name="connsiteX0" fmla="*/ 453587 w 1369705"/>
                <a:gd name="connsiteY0" fmla="*/ 783 h 1400060"/>
                <a:gd name="connsiteX1" fmla="*/ 941521 w 1369705"/>
                <a:gd name="connsiteY1" fmla="*/ 74493 h 1400060"/>
                <a:gd name="connsiteX2" fmla="*/ 1354389 w 1369705"/>
                <a:gd name="connsiteY2" fmla="*/ 136864 h 1400060"/>
                <a:gd name="connsiteX3" fmla="*/ 1369705 w 1369705"/>
                <a:gd name="connsiteY3" fmla="*/ 141029 h 1400060"/>
                <a:gd name="connsiteX4" fmla="*/ 1369705 w 1369705"/>
                <a:gd name="connsiteY4" fmla="*/ 1400060 h 1400060"/>
                <a:gd name="connsiteX5" fmla="*/ 10711 w 1369705"/>
                <a:gd name="connsiteY5" fmla="*/ 1400060 h 1400060"/>
                <a:gd name="connsiteX6" fmla="*/ 12122 w 1369705"/>
                <a:gd name="connsiteY6" fmla="*/ 1394873 h 1400060"/>
                <a:gd name="connsiteX7" fmla="*/ 74492 w 1369705"/>
                <a:gd name="connsiteY7" fmla="*/ 982005 h 1400060"/>
                <a:gd name="connsiteX8" fmla="*/ 74492 w 1369705"/>
                <a:gd name="connsiteY8" fmla="*/ 381471 h 1400060"/>
                <a:gd name="connsiteX9" fmla="*/ 29132 w 1369705"/>
                <a:gd name="connsiteY9" fmla="*/ 156270 h 1400060"/>
                <a:gd name="connsiteX10" fmla="*/ 68429 w 1369705"/>
                <a:gd name="connsiteY10" fmla="*/ 91237 h 1400060"/>
                <a:gd name="connsiteX11" fmla="*/ 115786 w 1369705"/>
                <a:gd name="connsiteY11" fmla="*/ 119854 h 1400060"/>
                <a:gd name="connsiteX12" fmla="*/ 340987 w 1369705"/>
                <a:gd name="connsiteY12" fmla="*/ 74493 h 1400060"/>
                <a:gd name="connsiteX13" fmla="*/ 453587 w 1369705"/>
                <a:gd name="connsiteY13" fmla="*/ 783 h 140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69705" h="1400060">
                  <a:moveTo>
                    <a:pt x="453587" y="783"/>
                  </a:moveTo>
                  <a:cubicBezTo>
                    <a:pt x="616232" y="-17235"/>
                    <a:pt x="778877" y="284159"/>
                    <a:pt x="941521" y="74493"/>
                  </a:cubicBezTo>
                  <a:cubicBezTo>
                    <a:pt x="1079145" y="-102916"/>
                    <a:pt x="1216767" y="85582"/>
                    <a:pt x="1354389" y="136864"/>
                  </a:cubicBezTo>
                  <a:lnTo>
                    <a:pt x="1369705" y="141029"/>
                  </a:lnTo>
                  <a:lnTo>
                    <a:pt x="1369705" y="1400060"/>
                  </a:lnTo>
                  <a:lnTo>
                    <a:pt x="10711" y="1400060"/>
                  </a:lnTo>
                  <a:lnTo>
                    <a:pt x="12122" y="1394873"/>
                  </a:lnTo>
                  <a:cubicBezTo>
                    <a:pt x="63404" y="1257251"/>
                    <a:pt x="251901" y="1119628"/>
                    <a:pt x="74492" y="982005"/>
                  </a:cubicBezTo>
                  <a:cubicBezTo>
                    <a:pt x="-183557" y="781827"/>
                    <a:pt x="332542" y="581649"/>
                    <a:pt x="74492" y="381471"/>
                  </a:cubicBezTo>
                  <a:cubicBezTo>
                    <a:pt x="-22277" y="306404"/>
                    <a:pt x="-10180" y="231337"/>
                    <a:pt x="29132" y="156270"/>
                  </a:cubicBezTo>
                  <a:lnTo>
                    <a:pt x="68429" y="91237"/>
                  </a:lnTo>
                  <a:lnTo>
                    <a:pt x="115786" y="119854"/>
                  </a:lnTo>
                  <a:cubicBezTo>
                    <a:pt x="190853" y="159166"/>
                    <a:pt x="265920" y="171262"/>
                    <a:pt x="340987" y="74493"/>
                  </a:cubicBezTo>
                  <a:cubicBezTo>
                    <a:pt x="378520" y="26109"/>
                    <a:pt x="416054" y="4941"/>
                    <a:pt x="453587" y="783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8" name="フリーフォーム: 図形 627">
              <a:extLst>
                <a:ext uri="{FF2B5EF4-FFF2-40B4-BE49-F238E27FC236}">
                  <a16:creationId xmlns:a16="http://schemas.microsoft.com/office/drawing/2014/main" id="{69C2F252-4310-C448-67AD-0D5FA1648F07}"/>
                </a:ext>
              </a:extLst>
            </p:cNvPr>
            <p:cNvSpPr/>
            <p:nvPr/>
          </p:nvSpPr>
          <p:spPr bwMode="auto">
            <a:xfrm>
              <a:off x="6163209" y="1611223"/>
              <a:ext cx="1369705" cy="1343643"/>
            </a:xfrm>
            <a:custGeom>
              <a:avLst/>
              <a:gdLst>
                <a:gd name="connsiteX0" fmla="*/ 118318 w 1369705"/>
                <a:gd name="connsiteY0" fmla="*/ 0 h 1343643"/>
                <a:gd name="connsiteX1" fmla="*/ 1369705 w 1369705"/>
                <a:gd name="connsiteY1" fmla="*/ 0 h 1343643"/>
                <a:gd name="connsiteX2" fmla="*/ 1369705 w 1369705"/>
                <a:gd name="connsiteY2" fmla="*/ 1335687 h 1343643"/>
                <a:gd name="connsiteX3" fmla="*/ 1354389 w 1369705"/>
                <a:gd name="connsiteY3" fmla="*/ 1331522 h 1343643"/>
                <a:gd name="connsiteX4" fmla="*/ 941521 w 1369705"/>
                <a:gd name="connsiteY4" fmla="*/ 1269151 h 1343643"/>
                <a:gd name="connsiteX5" fmla="*/ 340987 w 1369705"/>
                <a:gd name="connsiteY5" fmla="*/ 1269151 h 1343643"/>
                <a:gd name="connsiteX6" fmla="*/ 115786 w 1369705"/>
                <a:gd name="connsiteY6" fmla="*/ 1314512 h 1343643"/>
                <a:gd name="connsiteX7" fmla="*/ 68429 w 1369705"/>
                <a:gd name="connsiteY7" fmla="*/ 1285895 h 1343643"/>
                <a:gd name="connsiteX8" fmla="*/ 74492 w 1369705"/>
                <a:gd name="connsiteY8" fmla="*/ 1275861 h 1343643"/>
                <a:gd name="connsiteX9" fmla="*/ 74492 w 1369705"/>
                <a:gd name="connsiteY9" fmla="*/ 975594 h 1343643"/>
                <a:gd name="connsiteX10" fmla="*/ 74492 w 1369705"/>
                <a:gd name="connsiteY10" fmla="*/ 375060 h 1343643"/>
                <a:gd name="connsiteX11" fmla="*/ 106774 w 1369705"/>
                <a:gd name="connsiteY11" fmla="*/ 23184 h 1343643"/>
                <a:gd name="connsiteX12" fmla="*/ 118318 w 1369705"/>
                <a:gd name="connsiteY12" fmla="*/ 0 h 1343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9705" h="1343643">
                  <a:moveTo>
                    <a:pt x="118318" y="0"/>
                  </a:moveTo>
                  <a:lnTo>
                    <a:pt x="1369705" y="0"/>
                  </a:lnTo>
                  <a:lnTo>
                    <a:pt x="1369705" y="1335687"/>
                  </a:lnTo>
                  <a:lnTo>
                    <a:pt x="1354389" y="1331522"/>
                  </a:lnTo>
                  <a:cubicBezTo>
                    <a:pt x="1216767" y="1280240"/>
                    <a:pt x="1079145" y="1091742"/>
                    <a:pt x="941521" y="1269151"/>
                  </a:cubicBezTo>
                  <a:cubicBezTo>
                    <a:pt x="741344" y="1527201"/>
                    <a:pt x="541165" y="1011102"/>
                    <a:pt x="340987" y="1269151"/>
                  </a:cubicBezTo>
                  <a:cubicBezTo>
                    <a:pt x="265920" y="1365920"/>
                    <a:pt x="190853" y="1353824"/>
                    <a:pt x="115786" y="1314512"/>
                  </a:cubicBezTo>
                  <a:lnTo>
                    <a:pt x="68429" y="1285895"/>
                  </a:lnTo>
                  <a:lnTo>
                    <a:pt x="74492" y="1275861"/>
                  </a:lnTo>
                  <a:cubicBezTo>
                    <a:pt x="139005" y="1175772"/>
                    <a:pt x="203517" y="1075683"/>
                    <a:pt x="74492" y="975594"/>
                  </a:cubicBezTo>
                  <a:cubicBezTo>
                    <a:pt x="-183557" y="775416"/>
                    <a:pt x="332542" y="575238"/>
                    <a:pt x="74492" y="375060"/>
                  </a:cubicBezTo>
                  <a:cubicBezTo>
                    <a:pt x="-76709" y="257768"/>
                    <a:pt x="37873" y="140476"/>
                    <a:pt x="106774" y="23184"/>
                  </a:cubicBezTo>
                  <a:lnTo>
                    <a:pt x="11831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9" name="フリーフォーム: 図形 628">
              <a:extLst>
                <a:ext uri="{FF2B5EF4-FFF2-40B4-BE49-F238E27FC236}">
                  <a16:creationId xmlns:a16="http://schemas.microsoft.com/office/drawing/2014/main" id="{95A25446-EC4E-4E9D-94E5-7D56F696DF0A}"/>
                </a:ext>
              </a:extLst>
            </p:cNvPr>
            <p:cNvSpPr/>
            <p:nvPr/>
          </p:nvSpPr>
          <p:spPr bwMode="auto">
            <a:xfrm>
              <a:off x="4938196" y="2805880"/>
              <a:ext cx="1373998" cy="1400060"/>
            </a:xfrm>
            <a:custGeom>
              <a:avLst/>
              <a:gdLst>
                <a:gd name="connsiteX0" fmla="*/ 477531 w 1373998"/>
                <a:gd name="connsiteY0" fmla="*/ 783 h 1400060"/>
                <a:gd name="connsiteX1" fmla="*/ 965466 w 1373998"/>
                <a:gd name="connsiteY1" fmla="*/ 74493 h 1400060"/>
                <a:gd name="connsiteX2" fmla="*/ 1265733 w 1373998"/>
                <a:gd name="connsiteY2" fmla="*/ 74493 h 1400060"/>
                <a:gd name="connsiteX3" fmla="*/ 1293442 w 1373998"/>
                <a:gd name="connsiteY3" fmla="*/ 91237 h 1400060"/>
                <a:gd name="connsiteX4" fmla="*/ 1254145 w 1373998"/>
                <a:gd name="connsiteY4" fmla="*/ 156270 h 1400060"/>
                <a:gd name="connsiteX5" fmla="*/ 1299505 w 1373998"/>
                <a:gd name="connsiteY5" fmla="*/ 381471 h 1400060"/>
                <a:gd name="connsiteX6" fmla="*/ 1299505 w 1373998"/>
                <a:gd name="connsiteY6" fmla="*/ 982005 h 1400060"/>
                <a:gd name="connsiteX7" fmla="*/ 1237135 w 1373998"/>
                <a:gd name="connsiteY7" fmla="*/ 1394873 h 1400060"/>
                <a:gd name="connsiteX8" fmla="*/ 1235724 w 1373998"/>
                <a:gd name="connsiteY8" fmla="*/ 1400060 h 1400060"/>
                <a:gd name="connsiteX9" fmla="*/ 0 w 1373998"/>
                <a:gd name="connsiteY9" fmla="*/ 1400060 h 1400060"/>
                <a:gd name="connsiteX10" fmla="*/ 0 w 1373998"/>
                <a:gd name="connsiteY10" fmla="*/ 35711 h 1400060"/>
                <a:gd name="connsiteX11" fmla="*/ 13055 w 1373998"/>
                <a:gd name="connsiteY11" fmla="*/ 42211 h 1400060"/>
                <a:gd name="connsiteX12" fmla="*/ 364931 w 1373998"/>
                <a:gd name="connsiteY12" fmla="*/ 74493 h 1400060"/>
                <a:gd name="connsiteX13" fmla="*/ 477531 w 1373998"/>
                <a:gd name="connsiteY13" fmla="*/ 783 h 140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73998" h="1400060">
                  <a:moveTo>
                    <a:pt x="477531" y="783"/>
                  </a:moveTo>
                  <a:cubicBezTo>
                    <a:pt x="640176" y="-17235"/>
                    <a:pt x="802820" y="284159"/>
                    <a:pt x="965466" y="74493"/>
                  </a:cubicBezTo>
                  <a:cubicBezTo>
                    <a:pt x="1065554" y="-54531"/>
                    <a:pt x="1165643" y="9981"/>
                    <a:pt x="1265733" y="74493"/>
                  </a:cubicBezTo>
                  <a:lnTo>
                    <a:pt x="1293442" y="91237"/>
                  </a:lnTo>
                  <a:lnTo>
                    <a:pt x="1254145" y="156270"/>
                  </a:lnTo>
                  <a:cubicBezTo>
                    <a:pt x="1214833" y="231337"/>
                    <a:pt x="1202736" y="306404"/>
                    <a:pt x="1299505" y="381471"/>
                  </a:cubicBezTo>
                  <a:cubicBezTo>
                    <a:pt x="1557555" y="581649"/>
                    <a:pt x="1041456" y="781827"/>
                    <a:pt x="1299505" y="982005"/>
                  </a:cubicBezTo>
                  <a:cubicBezTo>
                    <a:pt x="1476914" y="1119628"/>
                    <a:pt x="1288417" y="1257251"/>
                    <a:pt x="1237135" y="1394873"/>
                  </a:cubicBezTo>
                  <a:lnTo>
                    <a:pt x="1235724" y="1400060"/>
                  </a:lnTo>
                  <a:lnTo>
                    <a:pt x="0" y="1400060"/>
                  </a:lnTo>
                  <a:lnTo>
                    <a:pt x="0" y="35711"/>
                  </a:lnTo>
                  <a:lnTo>
                    <a:pt x="13055" y="42211"/>
                  </a:lnTo>
                  <a:cubicBezTo>
                    <a:pt x="130346" y="111112"/>
                    <a:pt x="247638" y="225694"/>
                    <a:pt x="364931" y="74493"/>
                  </a:cubicBezTo>
                  <a:cubicBezTo>
                    <a:pt x="402464" y="26109"/>
                    <a:pt x="439998" y="4941"/>
                    <a:pt x="477531" y="783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30" name="グループ化 629">
            <a:extLst>
              <a:ext uri="{FF2B5EF4-FFF2-40B4-BE49-F238E27FC236}">
                <a16:creationId xmlns:a16="http://schemas.microsoft.com/office/drawing/2014/main" id="{7E123BBF-280E-0DE1-1DAC-9921BDC9506E}"/>
              </a:ext>
            </a:extLst>
          </p:cNvPr>
          <p:cNvGrpSpPr/>
          <p:nvPr/>
        </p:nvGrpSpPr>
        <p:grpSpPr>
          <a:xfrm>
            <a:off x="3720774" y="3843366"/>
            <a:ext cx="2539849" cy="2539849"/>
            <a:chOff x="5768496" y="1919008"/>
            <a:chExt cx="1950117" cy="1950117"/>
          </a:xfrm>
        </p:grpSpPr>
        <p:sp>
          <p:nvSpPr>
            <p:cNvPr id="631" name="フリーフォーム: 図形 630">
              <a:extLst>
                <a:ext uri="{FF2B5EF4-FFF2-40B4-BE49-F238E27FC236}">
                  <a16:creationId xmlns:a16="http://schemas.microsoft.com/office/drawing/2014/main" id="{BBF0D0E8-4849-5824-EFEB-F4447E77B0D1}"/>
                </a:ext>
              </a:extLst>
            </p:cNvPr>
            <p:cNvSpPr/>
            <p:nvPr/>
          </p:nvSpPr>
          <p:spPr bwMode="auto">
            <a:xfrm>
              <a:off x="5768496" y="1919009"/>
              <a:ext cx="927042" cy="1035857"/>
            </a:xfrm>
            <a:custGeom>
              <a:avLst/>
              <a:gdLst>
                <a:gd name="connsiteX0" fmla="*/ 0 w 927042"/>
                <a:gd name="connsiteY0" fmla="*/ 0 h 1035857"/>
                <a:gd name="connsiteX1" fmla="*/ 44447 w 927042"/>
                <a:gd name="connsiteY1" fmla="*/ 0 h 1035857"/>
                <a:gd name="connsiteX2" fmla="*/ 56421 w 927042"/>
                <a:gd name="connsiteY2" fmla="*/ 35724 h 1035857"/>
                <a:gd name="connsiteX3" fmla="*/ 282409 w 927042"/>
                <a:gd name="connsiteY3" fmla="*/ 307365 h 1035857"/>
                <a:gd name="connsiteX4" fmla="*/ 707051 w 927042"/>
                <a:gd name="connsiteY4" fmla="*/ 732007 h 1035857"/>
                <a:gd name="connsiteX5" fmla="*/ 919371 w 927042"/>
                <a:gd name="connsiteY5" fmla="*/ 944328 h 1035857"/>
                <a:gd name="connsiteX6" fmla="*/ 927042 w 927042"/>
                <a:gd name="connsiteY6" fmla="*/ 975427 h 1035857"/>
                <a:gd name="connsiteX7" fmla="*/ 926790 w 927042"/>
                <a:gd name="connsiteY7" fmla="*/ 975844 h 1035857"/>
                <a:gd name="connsiteX8" fmla="*/ 923157 w 927042"/>
                <a:gd name="connsiteY8" fmla="*/ 976740 h 1035857"/>
                <a:gd name="connsiteX9" fmla="*/ 897713 w 927042"/>
                <a:gd name="connsiteY9" fmla="*/ 961365 h 1035857"/>
                <a:gd name="connsiteX10" fmla="*/ 597446 w 927042"/>
                <a:gd name="connsiteY10" fmla="*/ 961365 h 1035857"/>
                <a:gd name="connsiteX11" fmla="*/ 34444 w 927042"/>
                <a:gd name="connsiteY11" fmla="*/ 921675 h 1035857"/>
                <a:gd name="connsiteX12" fmla="*/ 0 w 927042"/>
                <a:gd name="connsiteY12" fmla="*/ 958099 h 1035857"/>
                <a:gd name="connsiteX13" fmla="*/ 0 w 927042"/>
                <a:gd name="connsiteY13" fmla="*/ 0 h 1035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27042" h="1035857">
                  <a:moveTo>
                    <a:pt x="0" y="0"/>
                  </a:moveTo>
                  <a:lnTo>
                    <a:pt x="44447" y="0"/>
                  </a:lnTo>
                  <a:lnTo>
                    <a:pt x="56421" y="35724"/>
                  </a:lnTo>
                  <a:cubicBezTo>
                    <a:pt x="90639" y="167382"/>
                    <a:pt x="92555" y="331342"/>
                    <a:pt x="282409" y="307365"/>
                  </a:cubicBezTo>
                  <a:cubicBezTo>
                    <a:pt x="606424" y="266444"/>
                    <a:pt x="383034" y="772929"/>
                    <a:pt x="707051" y="732007"/>
                  </a:cubicBezTo>
                  <a:cubicBezTo>
                    <a:pt x="869058" y="711547"/>
                    <a:pt x="894215" y="827938"/>
                    <a:pt x="919371" y="944328"/>
                  </a:cubicBezTo>
                  <a:lnTo>
                    <a:pt x="927042" y="975427"/>
                  </a:lnTo>
                  <a:lnTo>
                    <a:pt x="926790" y="975844"/>
                  </a:lnTo>
                  <a:lnTo>
                    <a:pt x="923157" y="976740"/>
                  </a:lnTo>
                  <a:lnTo>
                    <a:pt x="897713" y="961365"/>
                  </a:lnTo>
                  <a:cubicBezTo>
                    <a:pt x="797623" y="896853"/>
                    <a:pt x="697534" y="832341"/>
                    <a:pt x="597446" y="961365"/>
                  </a:cubicBezTo>
                  <a:cubicBezTo>
                    <a:pt x="409778" y="1203287"/>
                    <a:pt x="222111" y="764804"/>
                    <a:pt x="34444" y="921675"/>
                  </a:cubicBezTo>
                  <a:lnTo>
                    <a:pt x="0" y="9580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2" name="フリーフォーム: 図形 631">
              <a:extLst>
                <a:ext uri="{FF2B5EF4-FFF2-40B4-BE49-F238E27FC236}">
                  <a16:creationId xmlns:a16="http://schemas.microsoft.com/office/drawing/2014/main" id="{DAD62B65-7F7E-3501-5D97-1C6A6A1FC39F}"/>
                </a:ext>
              </a:extLst>
            </p:cNvPr>
            <p:cNvSpPr/>
            <p:nvPr/>
          </p:nvSpPr>
          <p:spPr bwMode="auto">
            <a:xfrm>
              <a:off x="6625490" y="1919008"/>
              <a:ext cx="1093123" cy="975762"/>
            </a:xfrm>
            <a:custGeom>
              <a:avLst/>
              <a:gdLst>
                <a:gd name="connsiteX0" fmla="*/ 15614 w 1093123"/>
                <a:gd name="connsiteY0" fmla="*/ 0 h 975762"/>
                <a:gd name="connsiteX1" fmla="*/ 1093123 w 1093123"/>
                <a:gd name="connsiteY1" fmla="*/ 0 h 975762"/>
                <a:gd name="connsiteX2" fmla="*/ 1093123 w 1093123"/>
                <a:gd name="connsiteY2" fmla="*/ 63074 h 975762"/>
                <a:gd name="connsiteX3" fmla="*/ 1052235 w 1093123"/>
                <a:gd name="connsiteY3" fmla="*/ 89184 h 975762"/>
                <a:gd name="connsiteX4" fmla="*/ 718477 w 1093123"/>
                <a:gd name="connsiteY4" fmla="*/ 335991 h 975762"/>
                <a:gd name="connsiteX5" fmla="*/ 293835 w 1093123"/>
                <a:gd name="connsiteY5" fmla="*/ 760633 h 975762"/>
                <a:gd name="connsiteX6" fmla="*/ 81514 w 1093123"/>
                <a:gd name="connsiteY6" fmla="*/ 972954 h 975762"/>
                <a:gd name="connsiteX7" fmla="*/ 70132 w 1093123"/>
                <a:gd name="connsiteY7" fmla="*/ 975762 h 975762"/>
                <a:gd name="connsiteX8" fmla="*/ 70049 w 1093123"/>
                <a:gd name="connsiteY8" fmla="*/ 975427 h 975762"/>
                <a:gd name="connsiteX9" fmla="*/ 74492 w 1093123"/>
                <a:gd name="connsiteY9" fmla="*/ 968075 h 975762"/>
                <a:gd name="connsiteX10" fmla="*/ 74492 w 1093123"/>
                <a:gd name="connsiteY10" fmla="*/ 667808 h 975762"/>
                <a:gd name="connsiteX11" fmla="*/ 74492 w 1093123"/>
                <a:gd name="connsiteY11" fmla="*/ 67274 h 975762"/>
                <a:gd name="connsiteX12" fmla="*/ 19598 w 1093123"/>
                <a:gd name="connsiteY12" fmla="*/ 8628 h 975762"/>
                <a:gd name="connsiteX13" fmla="*/ 15614 w 1093123"/>
                <a:gd name="connsiteY13" fmla="*/ 0 h 975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93123" h="975762">
                  <a:moveTo>
                    <a:pt x="15614" y="0"/>
                  </a:moveTo>
                  <a:lnTo>
                    <a:pt x="1093123" y="0"/>
                  </a:lnTo>
                  <a:lnTo>
                    <a:pt x="1093123" y="63074"/>
                  </a:lnTo>
                  <a:lnTo>
                    <a:pt x="1052235" y="89184"/>
                  </a:lnTo>
                  <a:cubicBezTo>
                    <a:pt x="918333" y="148803"/>
                    <a:pt x="690504" y="114495"/>
                    <a:pt x="718477" y="335991"/>
                  </a:cubicBezTo>
                  <a:cubicBezTo>
                    <a:pt x="759398" y="660007"/>
                    <a:pt x="252914" y="436617"/>
                    <a:pt x="293835" y="760633"/>
                  </a:cubicBezTo>
                  <a:cubicBezTo>
                    <a:pt x="314295" y="922641"/>
                    <a:pt x="197905" y="947797"/>
                    <a:pt x="81514" y="972954"/>
                  </a:cubicBezTo>
                  <a:lnTo>
                    <a:pt x="70132" y="975762"/>
                  </a:lnTo>
                  <a:lnTo>
                    <a:pt x="70049" y="975427"/>
                  </a:lnTo>
                  <a:lnTo>
                    <a:pt x="74492" y="968075"/>
                  </a:lnTo>
                  <a:cubicBezTo>
                    <a:pt x="139005" y="867986"/>
                    <a:pt x="203517" y="767897"/>
                    <a:pt x="74492" y="667808"/>
                  </a:cubicBezTo>
                  <a:cubicBezTo>
                    <a:pt x="-183557" y="467630"/>
                    <a:pt x="332542" y="267452"/>
                    <a:pt x="74492" y="67274"/>
                  </a:cubicBezTo>
                  <a:cubicBezTo>
                    <a:pt x="49292" y="47725"/>
                    <a:pt x="31474" y="28177"/>
                    <a:pt x="19598" y="8628"/>
                  </a:cubicBezTo>
                  <a:lnTo>
                    <a:pt x="15614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3" name="フリーフォーム: 図形 632">
              <a:extLst>
                <a:ext uri="{FF2B5EF4-FFF2-40B4-BE49-F238E27FC236}">
                  <a16:creationId xmlns:a16="http://schemas.microsoft.com/office/drawing/2014/main" id="{27BD8407-A075-F639-5E50-0E0ACFE0B91A}"/>
                </a:ext>
              </a:extLst>
            </p:cNvPr>
            <p:cNvSpPr/>
            <p:nvPr/>
          </p:nvSpPr>
          <p:spPr bwMode="auto">
            <a:xfrm>
              <a:off x="6696600" y="2805880"/>
              <a:ext cx="1022012" cy="1063244"/>
            </a:xfrm>
            <a:custGeom>
              <a:avLst/>
              <a:gdLst>
                <a:gd name="connsiteX0" fmla="*/ 382476 w 1022012"/>
                <a:gd name="connsiteY0" fmla="*/ 783 h 1063244"/>
                <a:gd name="connsiteX1" fmla="*/ 870410 w 1022012"/>
                <a:gd name="connsiteY1" fmla="*/ 74493 h 1063244"/>
                <a:gd name="connsiteX2" fmla="*/ 1020544 w 1022012"/>
                <a:gd name="connsiteY2" fmla="*/ 1917 h 1063244"/>
                <a:gd name="connsiteX3" fmla="*/ 1022012 w 1022012"/>
                <a:gd name="connsiteY3" fmla="*/ 2316 h 1063244"/>
                <a:gd name="connsiteX4" fmla="*/ 1022012 w 1022012"/>
                <a:gd name="connsiteY4" fmla="*/ 1063244 h 1063244"/>
                <a:gd name="connsiteX5" fmla="*/ 894936 w 1022012"/>
                <a:gd name="connsiteY5" fmla="*/ 1063244 h 1063244"/>
                <a:gd name="connsiteX6" fmla="*/ 861558 w 1022012"/>
                <a:gd name="connsiteY6" fmla="*/ 991895 h 1063244"/>
                <a:gd name="connsiteX7" fmla="*/ 628231 w 1022012"/>
                <a:gd name="connsiteY7" fmla="*/ 694419 h 1063244"/>
                <a:gd name="connsiteX8" fmla="*/ 203589 w 1022012"/>
                <a:gd name="connsiteY8" fmla="*/ 269777 h 1063244"/>
                <a:gd name="connsiteX9" fmla="*/ 12273 w 1022012"/>
                <a:gd name="connsiteY9" fmla="*/ 142611 h 1063244"/>
                <a:gd name="connsiteX10" fmla="*/ 0 w 1022012"/>
                <a:gd name="connsiteY10" fmla="*/ 92858 h 1063244"/>
                <a:gd name="connsiteX11" fmla="*/ 44675 w 1022012"/>
                <a:gd name="connsiteY11" fmla="*/ 119854 h 1063244"/>
                <a:gd name="connsiteX12" fmla="*/ 269876 w 1022012"/>
                <a:gd name="connsiteY12" fmla="*/ 74493 h 1063244"/>
                <a:gd name="connsiteX13" fmla="*/ 382476 w 1022012"/>
                <a:gd name="connsiteY13" fmla="*/ 783 h 1063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22012" h="1063244">
                  <a:moveTo>
                    <a:pt x="382476" y="783"/>
                  </a:moveTo>
                  <a:cubicBezTo>
                    <a:pt x="545121" y="-17235"/>
                    <a:pt x="707766" y="284159"/>
                    <a:pt x="870410" y="74493"/>
                  </a:cubicBezTo>
                  <a:cubicBezTo>
                    <a:pt x="920455" y="9981"/>
                    <a:pt x="970500" y="-6147"/>
                    <a:pt x="1020544" y="1917"/>
                  </a:cubicBezTo>
                  <a:lnTo>
                    <a:pt x="1022012" y="2316"/>
                  </a:lnTo>
                  <a:lnTo>
                    <a:pt x="1022012" y="1063244"/>
                  </a:lnTo>
                  <a:lnTo>
                    <a:pt x="894936" y="1063244"/>
                  </a:lnTo>
                  <a:lnTo>
                    <a:pt x="861558" y="991895"/>
                  </a:lnTo>
                  <a:cubicBezTo>
                    <a:pt x="819420" y="857099"/>
                    <a:pt x="830741" y="668844"/>
                    <a:pt x="628231" y="694419"/>
                  </a:cubicBezTo>
                  <a:cubicBezTo>
                    <a:pt x="304215" y="735341"/>
                    <a:pt x="527604" y="228856"/>
                    <a:pt x="203589" y="269777"/>
                  </a:cubicBezTo>
                  <a:cubicBezTo>
                    <a:pt x="82082" y="285123"/>
                    <a:pt x="37555" y="223490"/>
                    <a:pt x="12273" y="142611"/>
                  </a:cubicBezTo>
                  <a:lnTo>
                    <a:pt x="0" y="92858"/>
                  </a:lnTo>
                  <a:lnTo>
                    <a:pt x="44675" y="119854"/>
                  </a:lnTo>
                  <a:cubicBezTo>
                    <a:pt x="119742" y="159166"/>
                    <a:pt x="194809" y="171262"/>
                    <a:pt x="269876" y="74493"/>
                  </a:cubicBezTo>
                  <a:cubicBezTo>
                    <a:pt x="307409" y="26109"/>
                    <a:pt x="344943" y="4941"/>
                    <a:pt x="382476" y="783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4" name="フリーフォーム: 図形 633">
              <a:extLst>
                <a:ext uri="{FF2B5EF4-FFF2-40B4-BE49-F238E27FC236}">
                  <a16:creationId xmlns:a16="http://schemas.microsoft.com/office/drawing/2014/main" id="{02F5C6BA-A2C1-64E6-18FF-D18D38112176}"/>
                </a:ext>
              </a:extLst>
            </p:cNvPr>
            <p:cNvSpPr/>
            <p:nvPr/>
          </p:nvSpPr>
          <p:spPr bwMode="auto">
            <a:xfrm>
              <a:off x="5768496" y="2895748"/>
              <a:ext cx="1005978" cy="973376"/>
            </a:xfrm>
            <a:custGeom>
              <a:avLst/>
              <a:gdLst>
                <a:gd name="connsiteX0" fmla="*/ 923157 w 1005978"/>
                <a:gd name="connsiteY0" fmla="*/ 0 h 973376"/>
                <a:gd name="connsiteX1" fmla="*/ 925422 w 1005978"/>
                <a:gd name="connsiteY1" fmla="*/ 1369 h 973376"/>
                <a:gd name="connsiteX2" fmla="*/ 886125 w 1005978"/>
                <a:gd name="connsiteY2" fmla="*/ 66402 h 973376"/>
                <a:gd name="connsiteX3" fmla="*/ 931485 w 1005978"/>
                <a:gd name="connsiteY3" fmla="*/ 291603 h 973376"/>
                <a:gd name="connsiteX4" fmla="*/ 931485 w 1005978"/>
                <a:gd name="connsiteY4" fmla="*/ 892137 h 973376"/>
                <a:gd name="connsiteX5" fmla="*/ 994990 w 1005978"/>
                <a:gd name="connsiteY5" fmla="*/ 967204 h 973376"/>
                <a:gd name="connsiteX6" fmla="*/ 996668 w 1005978"/>
                <a:gd name="connsiteY6" fmla="*/ 973376 h 973376"/>
                <a:gd name="connsiteX7" fmla="*/ 0 w 1005978"/>
                <a:gd name="connsiteY7" fmla="*/ 973376 h 973376"/>
                <a:gd name="connsiteX8" fmla="*/ 0 w 1005978"/>
                <a:gd name="connsiteY8" fmla="*/ 868407 h 973376"/>
                <a:gd name="connsiteX9" fmla="*/ 4068 w 1005978"/>
                <a:gd name="connsiteY9" fmla="*/ 866504 h 973376"/>
                <a:gd name="connsiteX10" fmla="*/ 301544 w 1005978"/>
                <a:gd name="connsiteY10" fmla="*/ 633177 h 973376"/>
                <a:gd name="connsiteX11" fmla="*/ 726186 w 1005978"/>
                <a:gd name="connsiteY11" fmla="*/ 208535 h 973376"/>
                <a:gd name="connsiteX12" fmla="*/ 853352 w 1005978"/>
                <a:gd name="connsiteY12" fmla="*/ 17219 h 973376"/>
                <a:gd name="connsiteX13" fmla="*/ 923157 w 1005978"/>
                <a:gd name="connsiteY13" fmla="*/ 0 h 973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05978" h="973376">
                  <a:moveTo>
                    <a:pt x="923157" y="0"/>
                  </a:moveTo>
                  <a:lnTo>
                    <a:pt x="925422" y="1369"/>
                  </a:lnTo>
                  <a:lnTo>
                    <a:pt x="886125" y="66402"/>
                  </a:lnTo>
                  <a:cubicBezTo>
                    <a:pt x="846813" y="141469"/>
                    <a:pt x="834716" y="216536"/>
                    <a:pt x="931485" y="291603"/>
                  </a:cubicBezTo>
                  <a:cubicBezTo>
                    <a:pt x="1189535" y="491781"/>
                    <a:pt x="673436" y="691959"/>
                    <a:pt x="931485" y="892137"/>
                  </a:cubicBezTo>
                  <a:cubicBezTo>
                    <a:pt x="963741" y="917160"/>
                    <a:pt x="983901" y="942182"/>
                    <a:pt x="994990" y="967204"/>
                  </a:cubicBezTo>
                  <a:lnTo>
                    <a:pt x="996668" y="973376"/>
                  </a:lnTo>
                  <a:lnTo>
                    <a:pt x="0" y="973376"/>
                  </a:lnTo>
                  <a:lnTo>
                    <a:pt x="0" y="868407"/>
                  </a:lnTo>
                  <a:lnTo>
                    <a:pt x="4068" y="866504"/>
                  </a:lnTo>
                  <a:cubicBezTo>
                    <a:pt x="138865" y="824367"/>
                    <a:pt x="327119" y="835687"/>
                    <a:pt x="301544" y="633177"/>
                  </a:cubicBezTo>
                  <a:cubicBezTo>
                    <a:pt x="260622" y="309161"/>
                    <a:pt x="767107" y="532551"/>
                    <a:pt x="726186" y="208535"/>
                  </a:cubicBezTo>
                  <a:cubicBezTo>
                    <a:pt x="710840" y="87029"/>
                    <a:pt x="772474" y="42502"/>
                    <a:pt x="853352" y="17219"/>
                  </a:cubicBezTo>
                  <a:lnTo>
                    <a:pt x="923157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5" name="フリーフォーム: 図形 634">
              <a:extLst>
                <a:ext uri="{FF2B5EF4-FFF2-40B4-BE49-F238E27FC236}">
                  <a16:creationId xmlns:a16="http://schemas.microsoft.com/office/drawing/2014/main" id="{39DC19B2-85C6-0800-EA14-F65238502653}"/>
                </a:ext>
              </a:extLst>
            </p:cNvPr>
            <p:cNvSpPr/>
            <p:nvPr/>
          </p:nvSpPr>
          <p:spPr bwMode="auto">
            <a:xfrm>
              <a:off x="5812944" y="1919009"/>
              <a:ext cx="961531" cy="975427"/>
            </a:xfrm>
            <a:custGeom>
              <a:avLst/>
              <a:gdLst>
                <a:gd name="connsiteX0" fmla="*/ 0 w 961531"/>
                <a:gd name="connsiteY0" fmla="*/ 0 h 975427"/>
                <a:gd name="connsiteX1" fmla="*/ 828160 w 961531"/>
                <a:gd name="connsiteY1" fmla="*/ 0 h 975427"/>
                <a:gd name="connsiteX2" fmla="*/ 832144 w 961531"/>
                <a:gd name="connsiteY2" fmla="*/ 8628 h 975427"/>
                <a:gd name="connsiteX3" fmla="*/ 887038 w 961531"/>
                <a:gd name="connsiteY3" fmla="*/ 67274 h 975427"/>
                <a:gd name="connsiteX4" fmla="*/ 887038 w 961531"/>
                <a:gd name="connsiteY4" fmla="*/ 667808 h 975427"/>
                <a:gd name="connsiteX5" fmla="*/ 887038 w 961531"/>
                <a:gd name="connsiteY5" fmla="*/ 968075 h 975427"/>
                <a:gd name="connsiteX6" fmla="*/ 882595 w 961531"/>
                <a:gd name="connsiteY6" fmla="*/ 975427 h 975427"/>
                <a:gd name="connsiteX7" fmla="*/ 874924 w 961531"/>
                <a:gd name="connsiteY7" fmla="*/ 944328 h 975427"/>
                <a:gd name="connsiteX8" fmla="*/ 662604 w 961531"/>
                <a:gd name="connsiteY8" fmla="*/ 732007 h 975427"/>
                <a:gd name="connsiteX9" fmla="*/ 237962 w 961531"/>
                <a:gd name="connsiteY9" fmla="*/ 307365 h 975427"/>
                <a:gd name="connsiteX10" fmla="*/ 11974 w 961531"/>
                <a:gd name="connsiteY10" fmla="*/ 35724 h 975427"/>
                <a:gd name="connsiteX11" fmla="*/ 0 w 961531"/>
                <a:gd name="connsiteY11" fmla="*/ 0 h 97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1531" h="975427">
                  <a:moveTo>
                    <a:pt x="0" y="0"/>
                  </a:moveTo>
                  <a:lnTo>
                    <a:pt x="828160" y="0"/>
                  </a:lnTo>
                  <a:lnTo>
                    <a:pt x="832144" y="8628"/>
                  </a:lnTo>
                  <a:cubicBezTo>
                    <a:pt x="844020" y="28177"/>
                    <a:pt x="861838" y="47725"/>
                    <a:pt x="887038" y="67274"/>
                  </a:cubicBezTo>
                  <a:cubicBezTo>
                    <a:pt x="1145088" y="267452"/>
                    <a:pt x="628989" y="467630"/>
                    <a:pt x="887038" y="667808"/>
                  </a:cubicBezTo>
                  <a:cubicBezTo>
                    <a:pt x="1016063" y="767897"/>
                    <a:pt x="951551" y="867986"/>
                    <a:pt x="887038" y="968075"/>
                  </a:cubicBezTo>
                  <a:lnTo>
                    <a:pt x="882595" y="975427"/>
                  </a:lnTo>
                  <a:lnTo>
                    <a:pt x="874924" y="944328"/>
                  </a:lnTo>
                  <a:cubicBezTo>
                    <a:pt x="849768" y="827938"/>
                    <a:pt x="824611" y="711547"/>
                    <a:pt x="662604" y="732007"/>
                  </a:cubicBezTo>
                  <a:cubicBezTo>
                    <a:pt x="338587" y="772929"/>
                    <a:pt x="561977" y="266444"/>
                    <a:pt x="237962" y="307365"/>
                  </a:cubicBezTo>
                  <a:cubicBezTo>
                    <a:pt x="48108" y="331342"/>
                    <a:pt x="46192" y="167382"/>
                    <a:pt x="11974" y="3572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6" name="フリーフォーム: 図形 635">
              <a:extLst>
                <a:ext uri="{FF2B5EF4-FFF2-40B4-BE49-F238E27FC236}">
                  <a16:creationId xmlns:a16="http://schemas.microsoft.com/office/drawing/2014/main" id="{814C9938-A02B-6479-36B2-300846921B7C}"/>
                </a:ext>
              </a:extLst>
            </p:cNvPr>
            <p:cNvSpPr/>
            <p:nvPr/>
          </p:nvSpPr>
          <p:spPr bwMode="auto">
            <a:xfrm>
              <a:off x="6695622" y="1982083"/>
              <a:ext cx="1022991" cy="972783"/>
            </a:xfrm>
            <a:custGeom>
              <a:avLst/>
              <a:gdLst>
                <a:gd name="connsiteX0" fmla="*/ 1022991 w 1022991"/>
                <a:gd name="connsiteY0" fmla="*/ 0 h 972783"/>
                <a:gd name="connsiteX1" fmla="*/ 1022991 w 1022991"/>
                <a:gd name="connsiteY1" fmla="*/ 826114 h 972783"/>
                <a:gd name="connsiteX2" fmla="*/ 1021523 w 1022991"/>
                <a:gd name="connsiteY2" fmla="*/ 825715 h 972783"/>
                <a:gd name="connsiteX3" fmla="*/ 871389 w 1022991"/>
                <a:gd name="connsiteY3" fmla="*/ 898291 h 972783"/>
                <a:gd name="connsiteX4" fmla="*/ 270855 w 1022991"/>
                <a:gd name="connsiteY4" fmla="*/ 898291 h 972783"/>
                <a:gd name="connsiteX5" fmla="*/ 45654 w 1022991"/>
                <a:gd name="connsiteY5" fmla="*/ 943652 h 972783"/>
                <a:gd name="connsiteX6" fmla="*/ 979 w 1022991"/>
                <a:gd name="connsiteY6" fmla="*/ 916656 h 972783"/>
                <a:gd name="connsiteX7" fmla="*/ 0 w 1022991"/>
                <a:gd name="connsiteY7" fmla="*/ 912688 h 972783"/>
                <a:gd name="connsiteX8" fmla="*/ 11382 w 1022991"/>
                <a:gd name="connsiteY8" fmla="*/ 909880 h 972783"/>
                <a:gd name="connsiteX9" fmla="*/ 223703 w 1022991"/>
                <a:gd name="connsiteY9" fmla="*/ 697559 h 972783"/>
                <a:gd name="connsiteX10" fmla="*/ 648345 w 1022991"/>
                <a:gd name="connsiteY10" fmla="*/ 272917 h 972783"/>
                <a:gd name="connsiteX11" fmla="*/ 982103 w 1022991"/>
                <a:gd name="connsiteY11" fmla="*/ 26110 h 972783"/>
                <a:gd name="connsiteX12" fmla="*/ 1022991 w 1022991"/>
                <a:gd name="connsiteY12" fmla="*/ 0 h 97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22991" h="972783">
                  <a:moveTo>
                    <a:pt x="1022991" y="0"/>
                  </a:moveTo>
                  <a:lnTo>
                    <a:pt x="1022991" y="826114"/>
                  </a:lnTo>
                  <a:lnTo>
                    <a:pt x="1021523" y="825715"/>
                  </a:lnTo>
                  <a:cubicBezTo>
                    <a:pt x="971479" y="817651"/>
                    <a:pt x="921434" y="833779"/>
                    <a:pt x="871389" y="898291"/>
                  </a:cubicBezTo>
                  <a:cubicBezTo>
                    <a:pt x="671212" y="1156341"/>
                    <a:pt x="471033" y="640242"/>
                    <a:pt x="270855" y="898291"/>
                  </a:cubicBezTo>
                  <a:cubicBezTo>
                    <a:pt x="195788" y="995060"/>
                    <a:pt x="120721" y="982964"/>
                    <a:pt x="45654" y="943652"/>
                  </a:cubicBezTo>
                  <a:lnTo>
                    <a:pt x="979" y="916656"/>
                  </a:lnTo>
                  <a:lnTo>
                    <a:pt x="0" y="912688"/>
                  </a:lnTo>
                  <a:lnTo>
                    <a:pt x="11382" y="909880"/>
                  </a:lnTo>
                  <a:cubicBezTo>
                    <a:pt x="127773" y="884723"/>
                    <a:pt x="244163" y="859567"/>
                    <a:pt x="223703" y="697559"/>
                  </a:cubicBezTo>
                  <a:cubicBezTo>
                    <a:pt x="182782" y="373543"/>
                    <a:pt x="689266" y="596933"/>
                    <a:pt x="648345" y="272917"/>
                  </a:cubicBezTo>
                  <a:cubicBezTo>
                    <a:pt x="620372" y="51421"/>
                    <a:pt x="848201" y="85729"/>
                    <a:pt x="982103" y="26110"/>
                  </a:cubicBezTo>
                  <a:lnTo>
                    <a:pt x="1022991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7" name="フリーフォーム: 図形 636">
              <a:extLst>
                <a:ext uri="{FF2B5EF4-FFF2-40B4-BE49-F238E27FC236}">
                  <a16:creationId xmlns:a16="http://schemas.microsoft.com/office/drawing/2014/main" id="{A1EAD567-EB61-18D1-395D-C44BCCEA6842}"/>
                </a:ext>
              </a:extLst>
            </p:cNvPr>
            <p:cNvSpPr/>
            <p:nvPr/>
          </p:nvSpPr>
          <p:spPr bwMode="auto">
            <a:xfrm>
              <a:off x="5768497" y="2805881"/>
              <a:ext cx="923157" cy="958275"/>
            </a:xfrm>
            <a:custGeom>
              <a:avLst/>
              <a:gdLst>
                <a:gd name="connsiteX0" fmla="*/ 109511 w 923157"/>
                <a:gd name="connsiteY0" fmla="*/ 783 h 958275"/>
                <a:gd name="connsiteX1" fmla="*/ 597446 w 923157"/>
                <a:gd name="connsiteY1" fmla="*/ 74493 h 958275"/>
                <a:gd name="connsiteX2" fmla="*/ 897713 w 923157"/>
                <a:gd name="connsiteY2" fmla="*/ 74493 h 958275"/>
                <a:gd name="connsiteX3" fmla="*/ 923157 w 923157"/>
                <a:gd name="connsiteY3" fmla="*/ 89868 h 958275"/>
                <a:gd name="connsiteX4" fmla="*/ 853352 w 923157"/>
                <a:gd name="connsiteY4" fmla="*/ 107087 h 958275"/>
                <a:gd name="connsiteX5" fmla="*/ 726186 w 923157"/>
                <a:gd name="connsiteY5" fmla="*/ 298403 h 958275"/>
                <a:gd name="connsiteX6" fmla="*/ 301544 w 923157"/>
                <a:gd name="connsiteY6" fmla="*/ 723045 h 958275"/>
                <a:gd name="connsiteX7" fmla="*/ 4068 w 923157"/>
                <a:gd name="connsiteY7" fmla="*/ 956372 h 958275"/>
                <a:gd name="connsiteX8" fmla="*/ 0 w 923157"/>
                <a:gd name="connsiteY8" fmla="*/ 958275 h 958275"/>
                <a:gd name="connsiteX9" fmla="*/ 0 w 923157"/>
                <a:gd name="connsiteY9" fmla="*/ 71227 h 958275"/>
                <a:gd name="connsiteX10" fmla="*/ 34444 w 923157"/>
                <a:gd name="connsiteY10" fmla="*/ 34803 h 958275"/>
                <a:gd name="connsiteX11" fmla="*/ 109511 w 923157"/>
                <a:gd name="connsiteY11" fmla="*/ 783 h 95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23157" h="958275">
                  <a:moveTo>
                    <a:pt x="109511" y="783"/>
                  </a:moveTo>
                  <a:cubicBezTo>
                    <a:pt x="272156" y="-17235"/>
                    <a:pt x="434800" y="284159"/>
                    <a:pt x="597446" y="74493"/>
                  </a:cubicBezTo>
                  <a:cubicBezTo>
                    <a:pt x="697534" y="-54531"/>
                    <a:pt x="797623" y="9981"/>
                    <a:pt x="897713" y="74493"/>
                  </a:cubicBezTo>
                  <a:lnTo>
                    <a:pt x="923157" y="89868"/>
                  </a:lnTo>
                  <a:lnTo>
                    <a:pt x="853352" y="107087"/>
                  </a:lnTo>
                  <a:cubicBezTo>
                    <a:pt x="772474" y="132370"/>
                    <a:pt x="710840" y="176897"/>
                    <a:pt x="726186" y="298403"/>
                  </a:cubicBezTo>
                  <a:cubicBezTo>
                    <a:pt x="767107" y="622419"/>
                    <a:pt x="260622" y="399029"/>
                    <a:pt x="301544" y="723045"/>
                  </a:cubicBezTo>
                  <a:cubicBezTo>
                    <a:pt x="327119" y="925555"/>
                    <a:pt x="138865" y="914235"/>
                    <a:pt x="4068" y="956372"/>
                  </a:cubicBezTo>
                  <a:lnTo>
                    <a:pt x="0" y="958275"/>
                  </a:lnTo>
                  <a:lnTo>
                    <a:pt x="0" y="71227"/>
                  </a:lnTo>
                  <a:lnTo>
                    <a:pt x="34444" y="34803"/>
                  </a:lnTo>
                  <a:cubicBezTo>
                    <a:pt x="59466" y="13887"/>
                    <a:pt x="84489" y="3555"/>
                    <a:pt x="109511" y="783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8" name="フリーフォーム: 図形 637">
              <a:extLst>
                <a:ext uri="{FF2B5EF4-FFF2-40B4-BE49-F238E27FC236}">
                  <a16:creationId xmlns:a16="http://schemas.microsoft.com/office/drawing/2014/main" id="{7F4E0706-78B3-1D6C-5C95-7EB1F15BFBAD}"/>
                </a:ext>
              </a:extLst>
            </p:cNvPr>
            <p:cNvSpPr/>
            <p:nvPr/>
          </p:nvSpPr>
          <p:spPr bwMode="auto">
            <a:xfrm>
              <a:off x="6625490" y="2897118"/>
              <a:ext cx="966047" cy="972007"/>
            </a:xfrm>
            <a:custGeom>
              <a:avLst/>
              <a:gdLst>
                <a:gd name="connsiteX0" fmla="*/ 68429 w 966047"/>
                <a:gd name="connsiteY0" fmla="*/ 0 h 972007"/>
                <a:gd name="connsiteX1" fmla="*/ 71111 w 966047"/>
                <a:gd name="connsiteY1" fmla="*/ 1621 h 972007"/>
                <a:gd name="connsiteX2" fmla="*/ 83384 w 966047"/>
                <a:gd name="connsiteY2" fmla="*/ 51374 h 972007"/>
                <a:gd name="connsiteX3" fmla="*/ 274700 w 966047"/>
                <a:gd name="connsiteY3" fmla="*/ 178540 h 972007"/>
                <a:gd name="connsiteX4" fmla="*/ 699342 w 966047"/>
                <a:gd name="connsiteY4" fmla="*/ 603182 h 972007"/>
                <a:gd name="connsiteX5" fmla="*/ 932669 w 966047"/>
                <a:gd name="connsiteY5" fmla="*/ 900658 h 972007"/>
                <a:gd name="connsiteX6" fmla="*/ 966047 w 966047"/>
                <a:gd name="connsiteY6" fmla="*/ 972007 h 972007"/>
                <a:gd name="connsiteX7" fmla="*/ 139675 w 966047"/>
                <a:gd name="connsiteY7" fmla="*/ 972007 h 972007"/>
                <a:gd name="connsiteX8" fmla="*/ 137997 w 966047"/>
                <a:gd name="connsiteY8" fmla="*/ 965835 h 972007"/>
                <a:gd name="connsiteX9" fmla="*/ 74492 w 966047"/>
                <a:gd name="connsiteY9" fmla="*/ 890768 h 972007"/>
                <a:gd name="connsiteX10" fmla="*/ 74492 w 966047"/>
                <a:gd name="connsiteY10" fmla="*/ 290234 h 972007"/>
                <a:gd name="connsiteX11" fmla="*/ 29132 w 966047"/>
                <a:gd name="connsiteY11" fmla="*/ 65033 h 972007"/>
                <a:gd name="connsiteX12" fmla="*/ 68429 w 966047"/>
                <a:gd name="connsiteY12" fmla="*/ 0 h 972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047" h="972007">
                  <a:moveTo>
                    <a:pt x="68429" y="0"/>
                  </a:moveTo>
                  <a:lnTo>
                    <a:pt x="71111" y="1621"/>
                  </a:lnTo>
                  <a:lnTo>
                    <a:pt x="83384" y="51374"/>
                  </a:lnTo>
                  <a:cubicBezTo>
                    <a:pt x="108666" y="132253"/>
                    <a:pt x="153193" y="193886"/>
                    <a:pt x="274700" y="178540"/>
                  </a:cubicBezTo>
                  <a:cubicBezTo>
                    <a:pt x="598715" y="137619"/>
                    <a:pt x="375326" y="644104"/>
                    <a:pt x="699342" y="603182"/>
                  </a:cubicBezTo>
                  <a:cubicBezTo>
                    <a:pt x="901852" y="577607"/>
                    <a:pt x="890531" y="765862"/>
                    <a:pt x="932669" y="900658"/>
                  </a:cubicBezTo>
                  <a:lnTo>
                    <a:pt x="966047" y="972007"/>
                  </a:lnTo>
                  <a:lnTo>
                    <a:pt x="139675" y="972007"/>
                  </a:lnTo>
                  <a:lnTo>
                    <a:pt x="137997" y="965835"/>
                  </a:lnTo>
                  <a:cubicBezTo>
                    <a:pt x="126908" y="940813"/>
                    <a:pt x="106748" y="915791"/>
                    <a:pt x="74492" y="890768"/>
                  </a:cubicBezTo>
                  <a:cubicBezTo>
                    <a:pt x="-183557" y="690590"/>
                    <a:pt x="332542" y="490412"/>
                    <a:pt x="74492" y="290234"/>
                  </a:cubicBezTo>
                  <a:cubicBezTo>
                    <a:pt x="-22277" y="215167"/>
                    <a:pt x="-10180" y="140100"/>
                    <a:pt x="29132" y="65033"/>
                  </a:cubicBezTo>
                  <a:lnTo>
                    <a:pt x="68429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43" name="グループ化 842">
            <a:extLst>
              <a:ext uri="{FF2B5EF4-FFF2-40B4-BE49-F238E27FC236}">
                <a16:creationId xmlns:a16="http://schemas.microsoft.com/office/drawing/2014/main" id="{EC7BE627-19F2-A684-DCA5-D91923117D47}"/>
              </a:ext>
            </a:extLst>
          </p:cNvPr>
          <p:cNvGrpSpPr/>
          <p:nvPr/>
        </p:nvGrpSpPr>
        <p:grpSpPr>
          <a:xfrm>
            <a:off x="6630213" y="3812145"/>
            <a:ext cx="2571070" cy="2571070"/>
            <a:chOff x="4879517" y="2393885"/>
            <a:chExt cx="2008699" cy="2008699"/>
          </a:xfrm>
        </p:grpSpPr>
        <p:sp>
          <p:nvSpPr>
            <p:cNvPr id="816" name="フリーフォーム: 図形 815">
              <a:extLst>
                <a:ext uri="{FF2B5EF4-FFF2-40B4-BE49-F238E27FC236}">
                  <a16:creationId xmlns:a16="http://schemas.microsoft.com/office/drawing/2014/main" id="{90DB2280-AE55-3D49-5EEE-F5304AB9F9F2}"/>
                </a:ext>
              </a:extLst>
            </p:cNvPr>
            <p:cNvSpPr/>
            <p:nvPr/>
          </p:nvSpPr>
          <p:spPr bwMode="auto">
            <a:xfrm>
              <a:off x="4977055" y="2393886"/>
              <a:ext cx="915808" cy="1005483"/>
            </a:xfrm>
            <a:custGeom>
              <a:avLst/>
              <a:gdLst>
                <a:gd name="connsiteX0" fmla="*/ 0 w 915808"/>
                <a:gd name="connsiteY0" fmla="*/ 0 h 1005483"/>
                <a:gd name="connsiteX1" fmla="*/ 426468 w 915808"/>
                <a:gd name="connsiteY1" fmla="*/ 0 h 1005483"/>
                <a:gd name="connsiteX2" fmla="*/ 426349 w 915808"/>
                <a:gd name="connsiteY2" fmla="*/ 4908 h 1005483"/>
                <a:gd name="connsiteX3" fmla="*/ 555240 w 915808"/>
                <a:gd name="connsiteY3" fmla="*/ 141839 h 1005483"/>
                <a:gd name="connsiteX4" fmla="*/ 785943 w 915808"/>
                <a:gd name="connsiteY4" fmla="*/ 696292 h 1005483"/>
                <a:gd name="connsiteX5" fmla="*/ 901295 w 915808"/>
                <a:gd name="connsiteY5" fmla="*/ 973518 h 1005483"/>
                <a:gd name="connsiteX6" fmla="*/ 896532 w 915808"/>
                <a:gd name="connsiteY6" fmla="*/ 1005193 h 1005483"/>
                <a:gd name="connsiteX7" fmla="*/ 896139 w 915808"/>
                <a:gd name="connsiteY7" fmla="*/ 1005483 h 1005483"/>
                <a:gd name="connsiteX8" fmla="*/ 895255 w 915808"/>
                <a:gd name="connsiteY8" fmla="*/ 1005350 h 1005483"/>
                <a:gd name="connsiteX9" fmla="*/ 888566 w 915808"/>
                <a:gd name="connsiteY9" fmla="*/ 978231 h 1005483"/>
                <a:gd name="connsiteX10" fmla="*/ 676246 w 915808"/>
                <a:gd name="connsiteY10" fmla="*/ 765910 h 1005483"/>
                <a:gd name="connsiteX11" fmla="*/ 251604 w 915808"/>
                <a:gd name="connsiteY11" fmla="*/ 341268 h 1005483"/>
                <a:gd name="connsiteX12" fmla="*/ 4796 w 915808"/>
                <a:gd name="connsiteY12" fmla="*/ 7510 h 1005483"/>
                <a:gd name="connsiteX13" fmla="*/ 0 w 915808"/>
                <a:gd name="connsiteY13" fmla="*/ 0 h 1005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15808" h="1005483">
                  <a:moveTo>
                    <a:pt x="0" y="0"/>
                  </a:moveTo>
                  <a:lnTo>
                    <a:pt x="426468" y="0"/>
                  </a:lnTo>
                  <a:lnTo>
                    <a:pt x="426349" y="4908"/>
                  </a:lnTo>
                  <a:cubicBezTo>
                    <a:pt x="431929" y="66107"/>
                    <a:pt x="462911" y="116736"/>
                    <a:pt x="555240" y="141839"/>
                  </a:cubicBezTo>
                  <a:cubicBezTo>
                    <a:pt x="870389" y="227523"/>
                    <a:pt x="470794" y="610607"/>
                    <a:pt x="785943" y="696292"/>
                  </a:cubicBezTo>
                  <a:cubicBezTo>
                    <a:pt x="943517" y="739134"/>
                    <a:pt x="922406" y="856326"/>
                    <a:pt x="901295" y="973518"/>
                  </a:cubicBezTo>
                  <a:lnTo>
                    <a:pt x="896532" y="1005193"/>
                  </a:lnTo>
                  <a:lnTo>
                    <a:pt x="896139" y="1005483"/>
                  </a:lnTo>
                  <a:lnTo>
                    <a:pt x="895255" y="1005350"/>
                  </a:lnTo>
                  <a:lnTo>
                    <a:pt x="888566" y="978231"/>
                  </a:lnTo>
                  <a:cubicBezTo>
                    <a:pt x="863410" y="861841"/>
                    <a:pt x="838253" y="745450"/>
                    <a:pt x="676246" y="765910"/>
                  </a:cubicBezTo>
                  <a:cubicBezTo>
                    <a:pt x="352229" y="806832"/>
                    <a:pt x="575619" y="300347"/>
                    <a:pt x="251604" y="341268"/>
                  </a:cubicBezTo>
                  <a:cubicBezTo>
                    <a:pt x="30108" y="369241"/>
                    <a:pt x="64415" y="141412"/>
                    <a:pt x="4796" y="751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5" name="フリーフォーム: 図形 814">
              <a:extLst>
                <a:ext uri="{FF2B5EF4-FFF2-40B4-BE49-F238E27FC236}">
                  <a16:creationId xmlns:a16="http://schemas.microsoft.com/office/drawing/2014/main" id="{DB111F46-C9DA-4DD3-420F-2E59795942AC}"/>
                </a:ext>
              </a:extLst>
            </p:cNvPr>
            <p:cNvSpPr/>
            <p:nvPr/>
          </p:nvSpPr>
          <p:spPr bwMode="auto">
            <a:xfrm>
              <a:off x="5803244" y="2393886"/>
              <a:ext cx="450781" cy="1002251"/>
            </a:xfrm>
            <a:custGeom>
              <a:avLst/>
              <a:gdLst>
                <a:gd name="connsiteX0" fmla="*/ 3487 w 450781"/>
                <a:gd name="connsiteY0" fmla="*/ 0 h 1002251"/>
                <a:gd name="connsiteX1" fmla="*/ 414433 w 450781"/>
                <a:gd name="connsiteY1" fmla="*/ 0 h 1002251"/>
                <a:gd name="connsiteX2" fmla="*/ 396809 w 450781"/>
                <a:gd name="connsiteY2" fmla="*/ 30609 h 1002251"/>
                <a:gd name="connsiteX3" fmla="*/ 420641 w 450781"/>
                <a:gd name="connsiteY3" fmla="*/ 167308 h 1002251"/>
                <a:gd name="connsiteX4" fmla="*/ 191716 w 450781"/>
                <a:gd name="connsiteY4" fmla="*/ 722496 h 1002251"/>
                <a:gd name="connsiteX5" fmla="*/ 77253 w 450781"/>
                <a:gd name="connsiteY5" fmla="*/ 1000090 h 1002251"/>
                <a:gd name="connsiteX6" fmla="*/ 74327 w 450781"/>
                <a:gd name="connsiteY6" fmla="*/ 1002251 h 1002251"/>
                <a:gd name="connsiteX7" fmla="*/ 74492 w 450781"/>
                <a:gd name="connsiteY7" fmla="*/ 1001978 h 1002251"/>
                <a:gd name="connsiteX8" fmla="*/ 74492 w 450781"/>
                <a:gd name="connsiteY8" fmla="*/ 701711 h 1002251"/>
                <a:gd name="connsiteX9" fmla="*/ 74492 w 450781"/>
                <a:gd name="connsiteY9" fmla="*/ 101177 h 1002251"/>
                <a:gd name="connsiteX10" fmla="*/ 6059 w 450781"/>
                <a:gd name="connsiteY10" fmla="*/ 13208 h 1002251"/>
                <a:gd name="connsiteX11" fmla="*/ 3487 w 450781"/>
                <a:gd name="connsiteY11" fmla="*/ 0 h 1002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0781" h="1002251">
                  <a:moveTo>
                    <a:pt x="3487" y="0"/>
                  </a:moveTo>
                  <a:lnTo>
                    <a:pt x="414433" y="0"/>
                  </a:lnTo>
                  <a:lnTo>
                    <a:pt x="396809" y="30609"/>
                  </a:lnTo>
                  <a:cubicBezTo>
                    <a:pt x="384561" y="67850"/>
                    <a:pt x="388950" y="111950"/>
                    <a:pt x="420641" y="167308"/>
                  </a:cubicBezTo>
                  <a:cubicBezTo>
                    <a:pt x="582897" y="450739"/>
                    <a:pt x="29459" y="439064"/>
                    <a:pt x="191716" y="722496"/>
                  </a:cubicBezTo>
                  <a:cubicBezTo>
                    <a:pt x="272843" y="864212"/>
                    <a:pt x="175048" y="932151"/>
                    <a:pt x="77253" y="1000090"/>
                  </a:cubicBezTo>
                  <a:lnTo>
                    <a:pt x="74327" y="1002251"/>
                  </a:lnTo>
                  <a:lnTo>
                    <a:pt x="74492" y="1001978"/>
                  </a:lnTo>
                  <a:cubicBezTo>
                    <a:pt x="139005" y="901889"/>
                    <a:pt x="203517" y="801800"/>
                    <a:pt x="74492" y="701711"/>
                  </a:cubicBezTo>
                  <a:cubicBezTo>
                    <a:pt x="-183557" y="501533"/>
                    <a:pt x="332542" y="301355"/>
                    <a:pt x="74492" y="101177"/>
                  </a:cubicBezTo>
                  <a:cubicBezTo>
                    <a:pt x="36692" y="71854"/>
                    <a:pt x="15503" y="42531"/>
                    <a:pt x="6059" y="13208"/>
                  </a:cubicBezTo>
                  <a:lnTo>
                    <a:pt x="3487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4" name="フリーフォーム: 図形 813">
              <a:extLst>
                <a:ext uri="{FF2B5EF4-FFF2-40B4-BE49-F238E27FC236}">
                  <a16:creationId xmlns:a16="http://schemas.microsoft.com/office/drawing/2014/main" id="{27135AEA-BC60-3493-B37C-FD4486CC4E9A}"/>
                </a:ext>
              </a:extLst>
            </p:cNvPr>
            <p:cNvSpPr/>
            <p:nvPr/>
          </p:nvSpPr>
          <p:spPr bwMode="auto">
            <a:xfrm>
              <a:off x="5883839" y="2496067"/>
              <a:ext cx="1004376" cy="919608"/>
            </a:xfrm>
            <a:custGeom>
              <a:avLst/>
              <a:gdLst>
                <a:gd name="connsiteX0" fmla="*/ 1004376 w 1004376"/>
                <a:gd name="connsiteY0" fmla="*/ 0 h 919608"/>
                <a:gd name="connsiteX1" fmla="*/ 1004376 w 1004376"/>
                <a:gd name="connsiteY1" fmla="*/ 430986 h 919608"/>
                <a:gd name="connsiteX2" fmla="*/ 969899 w 1004376"/>
                <a:gd name="connsiteY2" fmla="*/ 430150 h 919608"/>
                <a:gd name="connsiteX3" fmla="*/ 832968 w 1004376"/>
                <a:gd name="connsiteY3" fmla="*/ 559041 h 919608"/>
                <a:gd name="connsiteX4" fmla="*/ 278515 w 1004376"/>
                <a:gd name="connsiteY4" fmla="*/ 789744 h 919608"/>
                <a:gd name="connsiteX5" fmla="*/ 1289 w 1004376"/>
                <a:gd name="connsiteY5" fmla="*/ 905095 h 919608"/>
                <a:gd name="connsiteX6" fmla="*/ 0 w 1004376"/>
                <a:gd name="connsiteY6" fmla="*/ 904901 h 919608"/>
                <a:gd name="connsiteX7" fmla="*/ 918 w 1004376"/>
                <a:gd name="connsiteY7" fmla="*/ 904675 h 919608"/>
                <a:gd name="connsiteX8" fmla="*/ 213239 w 1004376"/>
                <a:gd name="connsiteY8" fmla="*/ 692354 h 919608"/>
                <a:gd name="connsiteX9" fmla="*/ 637881 w 1004376"/>
                <a:gd name="connsiteY9" fmla="*/ 267712 h 919608"/>
                <a:gd name="connsiteX10" fmla="*/ 971639 w 1004376"/>
                <a:gd name="connsiteY10" fmla="*/ 20905 h 919608"/>
                <a:gd name="connsiteX11" fmla="*/ 1004376 w 1004376"/>
                <a:gd name="connsiteY11" fmla="*/ 0 h 919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4376" h="919608">
                  <a:moveTo>
                    <a:pt x="1004376" y="0"/>
                  </a:moveTo>
                  <a:lnTo>
                    <a:pt x="1004376" y="430986"/>
                  </a:lnTo>
                  <a:lnTo>
                    <a:pt x="969899" y="430150"/>
                  </a:lnTo>
                  <a:cubicBezTo>
                    <a:pt x="908700" y="435731"/>
                    <a:pt x="858071" y="466712"/>
                    <a:pt x="832968" y="559041"/>
                  </a:cubicBezTo>
                  <a:cubicBezTo>
                    <a:pt x="747284" y="874190"/>
                    <a:pt x="364200" y="474594"/>
                    <a:pt x="278515" y="789744"/>
                  </a:cubicBezTo>
                  <a:cubicBezTo>
                    <a:pt x="235673" y="947319"/>
                    <a:pt x="118481" y="926207"/>
                    <a:pt x="1289" y="905095"/>
                  </a:cubicBezTo>
                  <a:lnTo>
                    <a:pt x="0" y="904901"/>
                  </a:lnTo>
                  <a:lnTo>
                    <a:pt x="918" y="904675"/>
                  </a:lnTo>
                  <a:cubicBezTo>
                    <a:pt x="117309" y="879518"/>
                    <a:pt x="233699" y="854362"/>
                    <a:pt x="213239" y="692354"/>
                  </a:cubicBezTo>
                  <a:cubicBezTo>
                    <a:pt x="172318" y="368338"/>
                    <a:pt x="678802" y="591728"/>
                    <a:pt x="637881" y="267712"/>
                  </a:cubicBezTo>
                  <a:cubicBezTo>
                    <a:pt x="609908" y="46217"/>
                    <a:pt x="837737" y="80525"/>
                    <a:pt x="971639" y="20905"/>
                  </a:cubicBezTo>
                  <a:lnTo>
                    <a:pt x="1004376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1" name="フリーフォーム: 図形 800">
              <a:extLst>
                <a:ext uri="{FF2B5EF4-FFF2-40B4-BE49-F238E27FC236}">
                  <a16:creationId xmlns:a16="http://schemas.microsoft.com/office/drawing/2014/main" id="{2FF6197E-821F-D2EC-2256-63AD3CF3D95E}"/>
                </a:ext>
              </a:extLst>
            </p:cNvPr>
            <p:cNvSpPr/>
            <p:nvPr/>
          </p:nvSpPr>
          <p:spPr bwMode="auto">
            <a:xfrm>
              <a:off x="4879518" y="3001369"/>
              <a:ext cx="989975" cy="462276"/>
            </a:xfrm>
            <a:custGeom>
              <a:avLst/>
              <a:gdLst>
                <a:gd name="connsiteX0" fmla="*/ 233138 w 989975"/>
                <a:gd name="connsiteY0" fmla="*/ 46 h 462276"/>
                <a:gd name="connsiteX1" fmla="*/ 694720 w 989975"/>
                <a:gd name="connsiteY1" fmla="*/ 259066 h 462276"/>
                <a:gd name="connsiteX2" fmla="*/ 972314 w 989975"/>
                <a:gd name="connsiteY2" fmla="*/ 373529 h 462276"/>
                <a:gd name="connsiteX3" fmla="*/ 989975 w 989975"/>
                <a:gd name="connsiteY3" fmla="*/ 397442 h 462276"/>
                <a:gd name="connsiteX4" fmla="*/ 977265 w 989975"/>
                <a:gd name="connsiteY4" fmla="*/ 395531 h 462276"/>
                <a:gd name="connsiteX5" fmla="*/ 964446 w 989975"/>
                <a:gd name="connsiteY5" fmla="*/ 387784 h 462276"/>
                <a:gd name="connsiteX6" fmla="*/ 664179 w 989975"/>
                <a:gd name="connsiteY6" fmla="*/ 387784 h 462276"/>
                <a:gd name="connsiteX7" fmla="*/ 63644 w 989975"/>
                <a:gd name="connsiteY7" fmla="*/ 387784 h 462276"/>
                <a:gd name="connsiteX8" fmla="*/ 4998 w 989975"/>
                <a:gd name="connsiteY8" fmla="*/ 442678 h 462276"/>
                <a:gd name="connsiteX9" fmla="*/ 0 w 989975"/>
                <a:gd name="connsiteY9" fmla="*/ 444986 h 462276"/>
                <a:gd name="connsiteX10" fmla="*/ 0 w 989975"/>
                <a:gd name="connsiteY10" fmla="*/ 52342 h 462276"/>
                <a:gd name="connsiteX11" fmla="*/ 2832 w 989975"/>
                <a:gd name="connsiteY11" fmla="*/ 53972 h 462276"/>
                <a:gd name="connsiteX12" fmla="*/ 139531 w 989975"/>
                <a:gd name="connsiteY12" fmla="*/ 30140 h 462276"/>
                <a:gd name="connsiteX13" fmla="*/ 233138 w 989975"/>
                <a:gd name="connsiteY13" fmla="*/ 46 h 462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9975" h="462276">
                  <a:moveTo>
                    <a:pt x="233138" y="46"/>
                  </a:moveTo>
                  <a:cubicBezTo>
                    <a:pt x="424655" y="-4939"/>
                    <a:pt x="446716" y="401040"/>
                    <a:pt x="694720" y="259066"/>
                  </a:cubicBezTo>
                  <a:cubicBezTo>
                    <a:pt x="836435" y="177938"/>
                    <a:pt x="904374" y="275734"/>
                    <a:pt x="972314" y="373529"/>
                  </a:cubicBezTo>
                  <a:lnTo>
                    <a:pt x="989975" y="397442"/>
                  </a:lnTo>
                  <a:lnTo>
                    <a:pt x="977265" y="395531"/>
                  </a:lnTo>
                  <a:lnTo>
                    <a:pt x="964446" y="387784"/>
                  </a:lnTo>
                  <a:cubicBezTo>
                    <a:pt x="864356" y="323272"/>
                    <a:pt x="764267" y="258760"/>
                    <a:pt x="664179" y="387784"/>
                  </a:cubicBezTo>
                  <a:cubicBezTo>
                    <a:pt x="464000" y="645834"/>
                    <a:pt x="263822" y="129735"/>
                    <a:pt x="63644" y="387784"/>
                  </a:cubicBezTo>
                  <a:cubicBezTo>
                    <a:pt x="44095" y="412984"/>
                    <a:pt x="24546" y="430802"/>
                    <a:pt x="4998" y="442678"/>
                  </a:cubicBezTo>
                  <a:lnTo>
                    <a:pt x="0" y="444986"/>
                  </a:lnTo>
                  <a:lnTo>
                    <a:pt x="0" y="52342"/>
                  </a:lnTo>
                  <a:lnTo>
                    <a:pt x="2832" y="53972"/>
                  </a:lnTo>
                  <a:cubicBezTo>
                    <a:pt x="40072" y="66220"/>
                    <a:pt x="84173" y="61831"/>
                    <a:pt x="139531" y="30140"/>
                  </a:cubicBezTo>
                  <a:cubicBezTo>
                    <a:pt x="174960" y="9858"/>
                    <a:pt x="205778" y="759"/>
                    <a:pt x="233138" y="46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5" name="フリーフォーム: 図形 794">
              <a:extLst>
                <a:ext uri="{FF2B5EF4-FFF2-40B4-BE49-F238E27FC236}">
                  <a16:creationId xmlns:a16="http://schemas.microsoft.com/office/drawing/2014/main" id="{A812F122-96CC-261D-90DA-D1755AC054C0}"/>
                </a:ext>
              </a:extLst>
            </p:cNvPr>
            <p:cNvSpPr/>
            <p:nvPr/>
          </p:nvSpPr>
          <p:spPr bwMode="auto">
            <a:xfrm>
              <a:off x="5877187" y="3314661"/>
              <a:ext cx="1011028" cy="433765"/>
            </a:xfrm>
            <a:custGeom>
              <a:avLst/>
              <a:gdLst>
                <a:gd name="connsiteX0" fmla="*/ 379643 w 1011028"/>
                <a:gd name="connsiteY0" fmla="*/ 783 h 433765"/>
                <a:gd name="connsiteX1" fmla="*/ 867577 w 1011028"/>
                <a:gd name="connsiteY1" fmla="*/ 74493 h 433765"/>
                <a:gd name="connsiteX2" fmla="*/ 980178 w 1011028"/>
                <a:gd name="connsiteY2" fmla="*/ 783 h 433765"/>
                <a:gd name="connsiteX3" fmla="*/ 1011028 w 1011028"/>
                <a:gd name="connsiteY3" fmla="*/ 1715 h 433765"/>
                <a:gd name="connsiteX4" fmla="*/ 1011028 w 1011028"/>
                <a:gd name="connsiteY4" fmla="*/ 424241 h 433765"/>
                <a:gd name="connsiteX5" fmla="*/ 1004700 w 1011028"/>
                <a:gd name="connsiteY5" fmla="*/ 417505 h 433765"/>
                <a:gd name="connsiteX6" fmla="*/ 807427 w 1011028"/>
                <a:gd name="connsiteY6" fmla="*/ 403626 h 433765"/>
                <a:gd name="connsiteX7" fmla="*/ 252239 w 1011028"/>
                <a:gd name="connsiteY7" fmla="*/ 174700 h 433765"/>
                <a:gd name="connsiteX8" fmla="*/ 26751 w 1011028"/>
                <a:gd name="connsiteY8" fmla="*/ 130789 h 433765"/>
                <a:gd name="connsiteX9" fmla="*/ 0 w 1011028"/>
                <a:gd name="connsiteY9" fmla="*/ 94570 h 433765"/>
                <a:gd name="connsiteX10" fmla="*/ 41842 w 1011028"/>
                <a:gd name="connsiteY10" fmla="*/ 119854 h 433765"/>
                <a:gd name="connsiteX11" fmla="*/ 267043 w 1011028"/>
                <a:gd name="connsiteY11" fmla="*/ 74493 h 433765"/>
                <a:gd name="connsiteX12" fmla="*/ 379643 w 1011028"/>
                <a:gd name="connsiteY12" fmla="*/ 783 h 433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1028" h="433765">
                  <a:moveTo>
                    <a:pt x="379643" y="783"/>
                  </a:moveTo>
                  <a:cubicBezTo>
                    <a:pt x="542288" y="-17235"/>
                    <a:pt x="704933" y="284159"/>
                    <a:pt x="867577" y="74493"/>
                  </a:cubicBezTo>
                  <a:cubicBezTo>
                    <a:pt x="905111" y="26109"/>
                    <a:pt x="942644" y="4941"/>
                    <a:pt x="980178" y="783"/>
                  </a:cubicBezTo>
                  <a:lnTo>
                    <a:pt x="1011028" y="1715"/>
                  </a:lnTo>
                  <a:lnTo>
                    <a:pt x="1011028" y="424241"/>
                  </a:lnTo>
                  <a:lnTo>
                    <a:pt x="1004700" y="417505"/>
                  </a:lnTo>
                  <a:cubicBezTo>
                    <a:pt x="955754" y="372109"/>
                    <a:pt x="896000" y="352921"/>
                    <a:pt x="807427" y="403626"/>
                  </a:cubicBezTo>
                  <a:cubicBezTo>
                    <a:pt x="523996" y="565883"/>
                    <a:pt x="535671" y="12445"/>
                    <a:pt x="252239" y="174700"/>
                  </a:cubicBezTo>
                  <a:cubicBezTo>
                    <a:pt x="145951" y="235547"/>
                    <a:pt x="81164" y="195748"/>
                    <a:pt x="26751" y="130789"/>
                  </a:cubicBezTo>
                  <a:lnTo>
                    <a:pt x="0" y="94570"/>
                  </a:lnTo>
                  <a:lnTo>
                    <a:pt x="41842" y="119854"/>
                  </a:lnTo>
                  <a:cubicBezTo>
                    <a:pt x="116909" y="159166"/>
                    <a:pt x="191976" y="171262"/>
                    <a:pt x="267043" y="74493"/>
                  </a:cubicBezTo>
                  <a:cubicBezTo>
                    <a:pt x="304576" y="26109"/>
                    <a:pt x="342110" y="4941"/>
                    <a:pt x="379643" y="783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2" name="フリーフォーム: 図形 791">
              <a:extLst>
                <a:ext uri="{FF2B5EF4-FFF2-40B4-BE49-F238E27FC236}">
                  <a16:creationId xmlns:a16="http://schemas.microsoft.com/office/drawing/2014/main" id="{5EFB4582-CA4B-F8C7-0CE3-97A15CAFD3C5}"/>
                </a:ext>
              </a:extLst>
            </p:cNvPr>
            <p:cNvSpPr/>
            <p:nvPr/>
          </p:nvSpPr>
          <p:spPr bwMode="auto">
            <a:xfrm>
              <a:off x="4879517" y="3386650"/>
              <a:ext cx="988130" cy="917505"/>
            </a:xfrm>
            <a:custGeom>
              <a:avLst/>
              <a:gdLst>
                <a:gd name="connsiteX0" fmla="*/ 877691 w 988130"/>
                <a:gd name="connsiteY0" fmla="*/ 186 h 917505"/>
                <a:gd name="connsiteX1" fmla="*/ 918879 w 988130"/>
                <a:gd name="connsiteY1" fmla="*/ 1471 h 917505"/>
                <a:gd name="connsiteX2" fmla="*/ 977265 w 988130"/>
                <a:gd name="connsiteY2" fmla="*/ 10251 h 917505"/>
                <a:gd name="connsiteX3" fmla="*/ 988130 w 988130"/>
                <a:gd name="connsiteY3" fmla="*/ 16816 h 917505"/>
                <a:gd name="connsiteX4" fmla="*/ 985085 w 988130"/>
                <a:gd name="connsiteY4" fmla="*/ 19065 h 917505"/>
                <a:gd name="connsiteX5" fmla="*/ 920085 w 988130"/>
                <a:gd name="connsiteY5" fmla="*/ 35098 h 917505"/>
                <a:gd name="connsiteX6" fmla="*/ 792919 w 988130"/>
                <a:gd name="connsiteY6" fmla="*/ 226414 h 917505"/>
                <a:gd name="connsiteX7" fmla="*/ 368277 w 988130"/>
                <a:gd name="connsiteY7" fmla="*/ 651056 h 917505"/>
                <a:gd name="connsiteX8" fmla="*/ 70801 w 988130"/>
                <a:gd name="connsiteY8" fmla="*/ 884383 h 917505"/>
                <a:gd name="connsiteX9" fmla="*/ 0 w 988130"/>
                <a:gd name="connsiteY9" fmla="*/ 917505 h 917505"/>
                <a:gd name="connsiteX10" fmla="*/ 0 w 988130"/>
                <a:gd name="connsiteY10" fmla="*/ 489478 h 917505"/>
                <a:gd name="connsiteX11" fmla="*/ 24626 w 988130"/>
                <a:gd name="connsiteY11" fmla="*/ 490246 h 917505"/>
                <a:gd name="connsiteX12" fmla="*/ 173932 w 988130"/>
                <a:gd name="connsiteY12" fmla="*/ 360567 h 917505"/>
                <a:gd name="connsiteX13" fmla="*/ 728385 w 988130"/>
                <a:gd name="connsiteY13" fmla="*/ 129865 h 917505"/>
                <a:gd name="connsiteX14" fmla="*/ 877691 w 988130"/>
                <a:gd name="connsiteY14" fmla="*/ 186 h 91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88130" h="917505">
                  <a:moveTo>
                    <a:pt x="877691" y="186"/>
                  </a:moveTo>
                  <a:cubicBezTo>
                    <a:pt x="891033" y="-316"/>
                    <a:pt x="904811" y="229"/>
                    <a:pt x="918879" y="1471"/>
                  </a:cubicBezTo>
                  <a:lnTo>
                    <a:pt x="977265" y="10251"/>
                  </a:lnTo>
                  <a:lnTo>
                    <a:pt x="988130" y="16816"/>
                  </a:lnTo>
                  <a:lnTo>
                    <a:pt x="985085" y="19065"/>
                  </a:lnTo>
                  <a:lnTo>
                    <a:pt x="920085" y="35098"/>
                  </a:lnTo>
                  <a:cubicBezTo>
                    <a:pt x="839207" y="60381"/>
                    <a:pt x="777573" y="104908"/>
                    <a:pt x="792919" y="226414"/>
                  </a:cubicBezTo>
                  <a:cubicBezTo>
                    <a:pt x="833840" y="550430"/>
                    <a:pt x="327355" y="327040"/>
                    <a:pt x="368277" y="651056"/>
                  </a:cubicBezTo>
                  <a:cubicBezTo>
                    <a:pt x="393852" y="853566"/>
                    <a:pt x="205598" y="842246"/>
                    <a:pt x="70801" y="884383"/>
                  </a:cubicBezTo>
                  <a:lnTo>
                    <a:pt x="0" y="917505"/>
                  </a:lnTo>
                  <a:lnTo>
                    <a:pt x="0" y="489478"/>
                  </a:lnTo>
                  <a:lnTo>
                    <a:pt x="24626" y="490246"/>
                  </a:lnTo>
                  <a:cubicBezTo>
                    <a:pt x="91336" y="487736"/>
                    <a:pt x="147155" y="459052"/>
                    <a:pt x="173932" y="360567"/>
                  </a:cubicBezTo>
                  <a:cubicBezTo>
                    <a:pt x="259616" y="45418"/>
                    <a:pt x="642700" y="445014"/>
                    <a:pt x="728385" y="129865"/>
                  </a:cubicBezTo>
                  <a:cubicBezTo>
                    <a:pt x="755161" y="31381"/>
                    <a:pt x="810981" y="2696"/>
                    <a:pt x="877691" y="186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6" name="フリーフォーム: 図形 755">
              <a:extLst>
                <a:ext uri="{FF2B5EF4-FFF2-40B4-BE49-F238E27FC236}">
                  <a16:creationId xmlns:a16="http://schemas.microsoft.com/office/drawing/2014/main" id="{D5698D4F-ACC8-EE04-4438-F763F85E5C26}"/>
                </a:ext>
              </a:extLst>
            </p:cNvPr>
            <p:cNvSpPr/>
            <p:nvPr/>
          </p:nvSpPr>
          <p:spPr bwMode="auto">
            <a:xfrm>
              <a:off x="5506968" y="3404529"/>
              <a:ext cx="445260" cy="998055"/>
            </a:xfrm>
            <a:custGeom>
              <a:avLst/>
              <a:gdLst>
                <a:gd name="connsiteX0" fmla="*/ 362439 w 445260"/>
                <a:gd name="connsiteY0" fmla="*/ 0 h 998055"/>
                <a:gd name="connsiteX1" fmla="*/ 364704 w 445260"/>
                <a:gd name="connsiteY1" fmla="*/ 1369 h 998055"/>
                <a:gd name="connsiteX2" fmla="*/ 325407 w 445260"/>
                <a:gd name="connsiteY2" fmla="*/ 66402 h 998055"/>
                <a:gd name="connsiteX3" fmla="*/ 370767 w 445260"/>
                <a:gd name="connsiteY3" fmla="*/ 291603 h 998055"/>
                <a:gd name="connsiteX4" fmla="*/ 370767 w 445260"/>
                <a:gd name="connsiteY4" fmla="*/ 892137 h 998055"/>
                <a:gd name="connsiteX5" fmla="*/ 434272 w 445260"/>
                <a:gd name="connsiteY5" fmla="*/ 967204 h 998055"/>
                <a:gd name="connsiteX6" fmla="*/ 442661 w 445260"/>
                <a:gd name="connsiteY6" fmla="*/ 998055 h 998055"/>
                <a:gd name="connsiteX7" fmla="*/ 32790 w 445260"/>
                <a:gd name="connsiteY7" fmla="*/ 998055 h 998055"/>
                <a:gd name="connsiteX8" fmla="*/ 40004 w 445260"/>
                <a:gd name="connsiteY8" fmla="*/ 988695 h 998055"/>
                <a:gd name="connsiteX9" fmla="*/ 30139 w 445260"/>
                <a:gd name="connsiteY9" fmla="*/ 822231 h 998055"/>
                <a:gd name="connsiteX10" fmla="*/ 259065 w 445260"/>
                <a:gd name="connsiteY10" fmla="*/ 267042 h 998055"/>
                <a:gd name="connsiteX11" fmla="*/ 302977 w 445260"/>
                <a:gd name="connsiteY11" fmla="*/ 41554 h 998055"/>
                <a:gd name="connsiteX12" fmla="*/ 357634 w 445260"/>
                <a:gd name="connsiteY12" fmla="*/ 1186 h 998055"/>
                <a:gd name="connsiteX13" fmla="*/ 362439 w 445260"/>
                <a:gd name="connsiteY13" fmla="*/ 0 h 998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5260" h="998055">
                  <a:moveTo>
                    <a:pt x="362439" y="0"/>
                  </a:moveTo>
                  <a:lnTo>
                    <a:pt x="364704" y="1369"/>
                  </a:lnTo>
                  <a:lnTo>
                    <a:pt x="325407" y="66402"/>
                  </a:lnTo>
                  <a:cubicBezTo>
                    <a:pt x="286095" y="141469"/>
                    <a:pt x="273998" y="216536"/>
                    <a:pt x="370767" y="291603"/>
                  </a:cubicBezTo>
                  <a:cubicBezTo>
                    <a:pt x="628817" y="491781"/>
                    <a:pt x="112718" y="691959"/>
                    <a:pt x="370767" y="892137"/>
                  </a:cubicBezTo>
                  <a:cubicBezTo>
                    <a:pt x="403023" y="917160"/>
                    <a:pt x="423183" y="942182"/>
                    <a:pt x="434272" y="967204"/>
                  </a:cubicBezTo>
                  <a:lnTo>
                    <a:pt x="442661" y="998055"/>
                  </a:lnTo>
                  <a:lnTo>
                    <a:pt x="32790" y="998055"/>
                  </a:lnTo>
                  <a:lnTo>
                    <a:pt x="40004" y="988695"/>
                  </a:lnTo>
                  <a:cubicBezTo>
                    <a:pt x="66536" y="945503"/>
                    <a:pt x="70703" y="893089"/>
                    <a:pt x="30139" y="822231"/>
                  </a:cubicBezTo>
                  <a:cubicBezTo>
                    <a:pt x="-132117" y="538799"/>
                    <a:pt x="421321" y="550474"/>
                    <a:pt x="259065" y="267042"/>
                  </a:cubicBezTo>
                  <a:cubicBezTo>
                    <a:pt x="198219" y="160755"/>
                    <a:pt x="238017" y="95967"/>
                    <a:pt x="302977" y="41554"/>
                  </a:cubicBezTo>
                  <a:lnTo>
                    <a:pt x="357634" y="1186"/>
                  </a:lnTo>
                  <a:lnTo>
                    <a:pt x="362439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3" name="フリーフォーム: 図形 752">
              <a:extLst>
                <a:ext uri="{FF2B5EF4-FFF2-40B4-BE49-F238E27FC236}">
                  <a16:creationId xmlns:a16="http://schemas.microsoft.com/office/drawing/2014/main" id="{BE9F9ED3-A532-C7D7-D4B1-DEEDE4B18B62}"/>
                </a:ext>
              </a:extLst>
            </p:cNvPr>
            <p:cNvSpPr/>
            <p:nvPr/>
          </p:nvSpPr>
          <p:spPr bwMode="auto">
            <a:xfrm>
              <a:off x="5863837" y="3406391"/>
              <a:ext cx="928222" cy="996193"/>
            </a:xfrm>
            <a:custGeom>
              <a:avLst/>
              <a:gdLst>
                <a:gd name="connsiteX0" fmla="*/ 8650 w 928222"/>
                <a:gd name="connsiteY0" fmla="*/ 0 h 996193"/>
                <a:gd name="connsiteX1" fmla="*/ 10517 w 928222"/>
                <a:gd name="connsiteY1" fmla="*/ 1128 h 996193"/>
                <a:gd name="connsiteX2" fmla="*/ 22790 w 928222"/>
                <a:gd name="connsiteY2" fmla="*/ 50881 h 996193"/>
                <a:gd name="connsiteX3" fmla="*/ 214106 w 928222"/>
                <a:gd name="connsiteY3" fmla="*/ 178047 h 996193"/>
                <a:gd name="connsiteX4" fmla="*/ 638748 w 928222"/>
                <a:gd name="connsiteY4" fmla="*/ 602689 h 996193"/>
                <a:gd name="connsiteX5" fmla="*/ 905910 w 928222"/>
                <a:gd name="connsiteY5" fmla="*/ 972490 h 996193"/>
                <a:gd name="connsiteX6" fmla="*/ 928222 w 928222"/>
                <a:gd name="connsiteY6" fmla="*/ 996193 h 996193"/>
                <a:gd name="connsiteX7" fmla="*/ 487004 w 928222"/>
                <a:gd name="connsiteY7" fmla="*/ 996193 h 996193"/>
                <a:gd name="connsiteX8" fmla="*/ 488960 w 928222"/>
                <a:gd name="connsiteY8" fmla="*/ 983187 h 996193"/>
                <a:gd name="connsiteX9" fmla="*/ 360567 w 928222"/>
                <a:gd name="connsiteY9" fmla="*/ 792692 h 996193"/>
                <a:gd name="connsiteX10" fmla="*/ 129864 w 928222"/>
                <a:gd name="connsiteY10" fmla="*/ 238239 h 996193"/>
                <a:gd name="connsiteX11" fmla="*/ 1471 w 928222"/>
                <a:gd name="connsiteY11" fmla="*/ 47745 h 996193"/>
                <a:gd name="connsiteX12" fmla="*/ 8650 w 928222"/>
                <a:gd name="connsiteY12" fmla="*/ 0 h 996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28222" h="996193">
                  <a:moveTo>
                    <a:pt x="8650" y="0"/>
                  </a:moveTo>
                  <a:lnTo>
                    <a:pt x="10517" y="1128"/>
                  </a:lnTo>
                  <a:lnTo>
                    <a:pt x="22790" y="50881"/>
                  </a:lnTo>
                  <a:cubicBezTo>
                    <a:pt x="48072" y="131760"/>
                    <a:pt x="92599" y="193393"/>
                    <a:pt x="214106" y="178047"/>
                  </a:cubicBezTo>
                  <a:cubicBezTo>
                    <a:pt x="538121" y="137126"/>
                    <a:pt x="314732" y="643611"/>
                    <a:pt x="638748" y="602689"/>
                  </a:cubicBezTo>
                  <a:cubicBezTo>
                    <a:pt x="881760" y="571999"/>
                    <a:pt x="816856" y="849224"/>
                    <a:pt x="905910" y="972490"/>
                  </a:cubicBezTo>
                  <a:lnTo>
                    <a:pt x="928222" y="996193"/>
                  </a:lnTo>
                  <a:lnTo>
                    <a:pt x="487004" y="996193"/>
                  </a:lnTo>
                  <a:lnTo>
                    <a:pt x="488960" y="983187"/>
                  </a:lnTo>
                  <a:cubicBezTo>
                    <a:pt x="496418" y="898778"/>
                    <a:pt x="478748" y="824824"/>
                    <a:pt x="360567" y="792692"/>
                  </a:cubicBezTo>
                  <a:cubicBezTo>
                    <a:pt x="45418" y="707008"/>
                    <a:pt x="445013" y="323924"/>
                    <a:pt x="129864" y="238239"/>
                  </a:cubicBezTo>
                  <a:cubicBezTo>
                    <a:pt x="11683" y="206108"/>
                    <a:pt x="-5987" y="132154"/>
                    <a:pt x="1471" y="47745"/>
                  </a:cubicBezTo>
                  <a:lnTo>
                    <a:pt x="865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0" name="フリーフォーム: 図形 669">
              <a:extLst>
                <a:ext uri="{FF2B5EF4-FFF2-40B4-BE49-F238E27FC236}">
                  <a16:creationId xmlns:a16="http://schemas.microsoft.com/office/drawing/2014/main" id="{AB1E574B-C97F-D741-07D4-31FE031A4CD6}"/>
                </a:ext>
              </a:extLst>
            </p:cNvPr>
            <p:cNvSpPr/>
            <p:nvPr/>
          </p:nvSpPr>
          <p:spPr bwMode="auto">
            <a:xfrm>
              <a:off x="4879518" y="2393885"/>
              <a:ext cx="992793" cy="1005350"/>
            </a:xfrm>
            <a:custGeom>
              <a:avLst/>
              <a:gdLst>
                <a:gd name="connsiteX0" fmla="*/ 0 w 992793"/>
                <a:gd name="connsiteY0" fmla="*/ 0 h 1005350"/>
                <a:gd name="connsiteX1" fmla="*/ 97538 w 992793"/>
                <a:gd name="connsiteY1" fmla="*/ 0 h 1005350"/>
                <a:gd name="connsiteX2" fmla="*/ 102334 w 992793"/>
                <a:gd name="connsiteY2" fmla="*/ 7510 h 1005350"/>
                <a:gd name="connsiteX3" fmla="*/ 349142 w 992793"/>
                <a:gd name="connsiteY3" fmla="*/ 341268 h 1005350"/>
                <a:gd name="connsiteX4" fmla="*/ 773784 w 992793"/>
                <a:gd name="connsiteY4" fmla="*/ 765910 h 1005350"/>
                <a:gd name="connsiteX5" fmla="*/ 986104 w 992793"/>
                <a:gd name="connsiteY5" fmla="*/ 978231 h 1005350"/>
                <a:gd name="connsiteX6" fmla="*/ 992793 w 992793"/>
                <a:gd name="connsiteY6" fmla="*/ 1005350 h 1005350"/>
                <a:gd name="connsiteX7" fmla="*/ 989975 w 992793"/>
                <a:gd name="connsiteY7" fmla="*/ 1004926 h 1005350"/>
                <a:gd name="connsiteX8" fmla="*/ 972314 w 992793"/>
                <a:gd name="connsiteY8" fmla="*/ 981013 h 1005350"/>
                <a:gd name="connsiteX9" fmla="*/ 694720 w 992793"/>
                <a:gd name="connsiteY9" fmla="*/ 866550 h 1005350"/>
                <a:gd name="connsiteX10" fmla="*/ 139531 w 992793"/>
                <a:gd name="connsiteY10" fmla="*/ 637624 h 1005350"/>
                <a:gd name="connsiteX11" fmla="*/ 2832 w 992793"/>
                <a:gd name="connsiteY11" fmla="*/ 661456 h 1005350"/>
                <a:gd name="connsiteX12" fmla="*/ 0 w 992793"/>
                <a:gd name="connsiteY12" fmla="*/ 659826 h 1005350"/>
                <a:gd name="connsiteX13" fmla="*/ 0 w 992793"/>
                <a:gd name="connsiteY13" fmla="*/ 0 h 100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92793" h="1005350">
                  <a:moveTo>
                    <a:pt x="0" y="0"/>
                  </a:moveTo>
                  <a:lnTo>
                    <a:pt x="97538" y="0"/>
                  </a:lnTo>
                  <a:lnTo>
                    <a:pt x="102334" y="7510"/>
                  </a:lnTo>
                  <a:cubicBezTo>
                    <a:pt x="161953" y="141412"/>
                    <a:pt x="127646" y="369241"/>
                    <a:pt x="349142" y="341268"/>
                  </a:cubicBezTo>
                  <a:cubicBezTo>
                    <a:pt x="673157" y="300347"/>
                    <a:pt x="449767" y="806832"/>
                    <a:pt x="773784" y="765910"/>
                  </a:cubicBezTo>
                  <a:cubicBezTo>
                    <a:pt x="935791" y="745450"/>
                    <a:pt x="960948" y="861841"/>
                    <a:pt x="986104" y="978231"/>
                  </a:cubicBezTo>
                  <a:lnTo>
                    <a:pt x="992793" y="1005350"/>
                  </a:lnTo>
                  <a:lnTo>
                    <a:pt x="989975" y="1004926"/>
                  </a:lnTo>
                  <a:lnTo>
                    <a:pt x="972314" y="981013"/>
                  </a:lnTo>
                  <a:cubicBezTo>
                    <a:pt x="904374" y="883218"/>
                    <a:pt x="836435" y="785422"/>
                    <a:pt x="694720" y="866550"/>
                  </a:cubicBezTo>
                  <a:cubicBezTo>
                    <a:pt x="411287" y="1028806"/>
                    <a:pt x="422963" y="475368"/>
                    <a:pt x="139531" y="637624"/>
                  </a:cubicBezTo>
                  <a:cubicBezTo>
                    <a:pt x="84173" y="669315"/>
                    <a:pt x="40072" y="673704"/>
                    <a:pt x="2832" y="661456"/>
                  </a:cubicBezTo>
                  <a:lnTo>
                    <a:pt x="0" y="6598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9" name="フリーフォーム: 図形 668">
              <a:extLst>
                <a:ext uri="{FF2B5EF4-FFF2-40B4-BE49-F238E27FC236}">
                  <a16:creationId xmlns:a16="http://schemas.microsoft.com/office/drawing/2014/main" id="{EAD2AA77-D1E6-AFCC-33B6-55817020BDCA}"/>
                </a:ext>
              </a:extLst>
            </p:cNvPr>
            <p:cNvSpPr/>
            <p:nvPr/>
          </p:nvSpPr>
          <p:spPr bwMode="auto">
            <a:xfrm>
              <a:off x="5403404" y="2393886"/>
              <a:ext cx="548824" cy="1005193"/>
            </a:xfrm>
            <a:custGeom>
              <a:avLst/>
              <a:gdLst>
                <a:gd name="connsiteX0" fmla="*/ 119 w 548824"/>
                <a:gd name="connsiteY0" fmla="*/ 0 h 1005193"/>
                <a:gd name="connsiteX1" fmla="*/ 403326 w 548824"/>
                <a:gd name="connsiteY1" fmla="*/ 0 h 1005193"/>
                <a:gd name="connsiteX2" fmla="*/ 405898 w 548824"/>
                <a:gd name="connsiteY2" fmla="*/ 13208 h 1005193"/>
                <a:gd name="connsiteX3" fmla="*/ 474331 w 548824"/>
                <a:gd name="connsiteY3" fmla="*/ 101177 h 1005193"/>
                <a:gd name="connsiteX4" fmla="*/ 474331 w 548824"/>
                <a:gd name="connsiteY4" fmla="*/ 701711 h 1005193"/>
                <a:gd name="connsiteX5" fmla="*/ 474331 w 548824"/>
                <a:gd name="connsiteY5" fmla="*/ 1001978 h 1005193"/>
                <a:gd name="connsiteX6" fmla="*/ 474166 w 548824"/>
                <a:gd name="connsiteY6" fmla="*/ 1002251 h 1005193"/>
                <a:gd name="connsiteX7" fmla="*/ 470183 w 548824"/>
                <a:gd name="connsiteY7" fmla="*/ 1005193 h 1005193"/>
                <a:gd name="connsiteX8" fmla="*/ 474946 w 548824"/>
                <a:gd name="connsiteY8" fmla="*/ 973518 h 1005193"/>
                <a:gd name="connsiteX9" fmla="*/ 359594 w 548824"/>
                <a:gd name="connsiteY9" fmla="*/ 696292 h 1005193"/>
                <a:gd name="connsiteX10" fmla="*/ 128891 w 548824"/>
                <a:gd name="connsiteY10" fmla="*/ 141839 h 1005193"/>
                <a:gd name="connsiteX11" fmla="*/ 0 w 548824"/>
                <a:gd name="connsiteY11" fmla="*/ 4908 h 1005193"/>
                <a:gd name="connsiteX12" fmla="*/ 119 w 548824"/>
                <a:gd name="connsiteY12" fmla="*/ 0 h 100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48824" h="1005193">
                  <a:moveTo>
                    <a:pt x="119" y="0"/>
                  </a:moveTo>
                  <a:lnTo>
                    <a:pt x="403326" y="0"/>
                  </a:lnTo>
                  <a:lnTo>
                    <a:pt x="405898" y="13208"/>
                  </a:lnTo>
                  <a:cubicBezTo>
                    <a:pt x="415342" y="42531"/>
                    <a:pt x="436531" y="71854"/>
                    <a:pt x="474331" y="101177"/>
                  </a:cubicBezTo>
                  <a:cubicBezTo>
                    <a:pt x="732381" y="301355"/>
                    <a:pt x="216282" y="501533"/>
                    <a:pt x="474331" y="701711"/>
                  </a:cubicBezTo>
                  <a:cubicBezTo>
                    <a:pt x="603356" y="801800"/>
                    <a:pt x="538844" y="901889"/>
                    <a:pt x="474331" y="1001978"/>
                  </a:cubicBezTo>
                  <a:lnTo>
                    <a:pt x="474166" y="1002251"/>
                  </a:lnTo>
                  <a:lnTo>
                    <a:pt x="470183" y="1005193"/>
                  </a:lnTo>
                  <a:lnTo>
                    <a:pt x="474946" y="973518"/>
                  </a:lnTo>
                  <a:cubicBezTo>
                    <a:pt x="496057" y="856326"/>
                    <a:pt x="517168" y="739134"/>
                    <a:pt x="359594" y="696292"/>
                  </a:cubicBezTo>
                  <a:cubicBezTo>
                    <a:pt x="44445" y="610607"/>
                    <a:pt x="444040" y="227523"/>
                    <a:pt x="128891" y="141839"/>
                  </a:cubicBezTo>
                  <a:cubicBezTo>
                    <a:pt x="36562" y="116736"/>
                    <a:pt x="5580" y="66107"/>
                    <a:pt x="0" y="4908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8" name="フリーフォーム: 図形 667">
              <a:extLst>
                <a:ext uri="{FF2B5EF4-FFF2-40B4-BE49-F238E27FC236}">
                  <a16:creationId xmlns:a16="http://schemas.microsoft.com/office/drawing/2014/main" id="{0C6DBF61-94B9-39A1-0A10-448F348E341F}"/>
                </a:ext>
              </a:extLst>
            </p:cNvPr>
            <p:cNvSpPr/>
            <p:nvPr/>
          </p:nvSpPr>
          <p:spPr bwMode="auto">
            <a:xfrm>
              <a:off x="5875415" y="2393886"/>
              <a:ext cx="1012800" cy="1007083"/>
            </a:xfrm>
            <a:custGeom>
              <a:avLst/>
              <a:gdLst>
                <a:gd name="connsiteX0" fmla="*/ 342261 w 1012800"/>
                <a:gd name="connsiteY0" fmla="*/ 0 h 1007083"/>
                <a:gd name="connsiteX1" fmla="*/ 1012800 w 1012800"/>
                <a:gd name="connsiteY1" fmla="*/ 0 h 1007083"/>
                <a:gd name="connsiteX2" fmla="*/ 1012800 w 1012800"/>
                <a:gd name="connsiteY2" fmla="*/ 102182 h 1007083"/>
                <a:gd name="connsiteX3" fmla="*/ 980063 w 1012800"/>
                <a:gd name="connsiteY3" fmla="*/ 123087 h 1007083"/>
                <a:gd name="connsiteX4" fmla="*/ 646305 w 1012800"/>
                <a:gd name="connsiteY4" fmla="*/ 369894 h 1007083"/>
                <a:gd name="connsiteX5" fmla="*/ 221663 w 1012800"/>
                <a:gd name="connsiteY5" fmla="*/ 794536 h 1007083"/>
                <a:gd name="connsiteX6" fmla="*/ 9342 w 1012800"/>
                <a:gd name="connsiteY6" fmla="*/ 1006857 h 1007083"/>
                <a:gd name="connsiteX7" fmla="*/ 8424 w 1012800"/>
                <a:gd name="connsiteY7" fmla="*/ 1007083 h 1007083"/>
                <a:gd name="connsiteX8" fmla="*/ 0 w 1012800"/>
                <a:gd name="connsiteY8" fmla="*/ 1005817 h 1007083"/>
                <a:gd name="connsiteX9" fmla="*/ 2155 w 1012800"/>
                <a:gd name="connsiteY9" fmla="*/ 1002251 h 1007083"/>
                <a:gd name="connsiteX10" fmla="*/ 5081 w 1012800"/>
                <a:gd name="connsiteY10" fmla="*/ 1000090 h 1007083"/>
                <a:gd name="connsiteX11" fmla="*/ 119544 w 1012800"/>
                <a:gd name="connsiteY11" fmla="*/ 722496 h 1007083"/>
                <a:gd name="connsiteX12" fmla="*/ 348469 w 1012800"/>
                <a:gd name="connsiteY12" fmla="*/ 167308 h 1007083"/>
                <a:gd name="connsiteX13" fmla="*/ 324637 w 1012800"/>
                <a:gd name="connsiteY13" fmla="*/ 30609 h 1007083"/>
                <a:gd name="connsiteX14" fmla="*/ 342261 w 1012800"/>
                <a:gd name="connsiteY14" fmla="*/ 0 h 1007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2800" h="1007083">
                  <a:moveTo>
                    <a:pt x="342261" y="0"/>
                  </a:moveTo>
                  <a:lnTo>
                    <a:pt x="1012800" y="0"/>
                  </a:lnTo>
                  <a:lnTo>
                    <a:pt x="1012800" y="102182"/>
                  </a:lnTo>
                  <a:lnTo>
                    <a:pt x="980063" y="123087"/>
                  </a:lnTo>
                  <a:cubicBezTo>
                    <a:pt x="846161" y="182707"/>
                    <a:pt x="618332" y="148399"/>
                    <a:pt x="646305" y="369894"/>
                  </a:cubicBezTo>
                  <a:cubicBezTo>
                    <a:pt x="687226" y="693910"/>
                    <a:pt x="180742" y="470520"/>
                    <a:pt x="221663" y="794536"/>
                  </a:cubicBezTo>
                  <a:cubicBezTo>
                    <a:pt x="242123" y="956544"/>
                    <a:pt x="125733" y="981700"/>
                    <a:pt x="9342" y="1006857"/>
                  </a:cubicBezTo>
                  <a:lnTo>
                    <a:pt x="8424" y="1007083"/>
                  </a:lnTo>
                  <a:lnTo>
                    <a:pt x="0" y="1005817"/>
                  </a:lnTo>
                  <a:lnTo>
                    <a:pt x="2155" y="1002251"/>
                  </a:lnTo>
                  <a:lnTo>
                    <a:pt x="5081" y="1000090"/>
                  </a:lnTo>
                  <a:cubicBezTo>
                    <a:pt x="102876" y="932151"/>
                    <a:pt x="200671" y="864212"/>
                    <a:pt x="119544" y="722496"/>
                  </a:cubicBezTo>
                  <a:cubicBezTo>
                    <a:pt x="-42713" y="439064"/>
                    <a:pt x="510725" y="450739"/>
                    <a:pt x="348469" y="167308"/>
                  </a:cubicBezTo>
                  <a:cubicBezTo>
                    <a:pt x="316778" y="111950"/>
                    <a:pt x="312389" y="67850"/>
                    <a:pt x="324637" y="30609"/>
                  </a:cubicBezTo>
                  <a:lnTo>
                    <a:pt x="342261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0" name="フリーフォーム: 図形 649">
              <a:extLst>
                <a:ext uri="{FF2B5EF4-FFF2-40B4-BE49-F238E27FC236}">
                  <a16:creationId xmlns:a16="http://schemas.microsoft.com/office/drawing/2014/main" id="{46FDC059-018C-AF55-D6F5-DDE777D3042D}"/>
                </a:ext>
              </a:extLst>
            </p:cNvPr>
            <p:cNvSpPr/>
            <p:nvPr/>
          </p:nvSpPr>
          <p:spPr bwMode="auto">
            <a:xfrm>
              <a:off x="5873375" y="2926217"/>
              <a:ext cx="1014840" cy="537428"/>
            </a:xfrm>
            <a:custGeom>
              <a:avLst/>
              <a:gdLst>
                <a:gd name="connsiteX0" fmla="*/ 980363 w 1014840"/>
                <a:gd name="connsiteY0" fmla="*/ 0 h 537428"/>
                <a:gd name="connsiteX1" fmla="*/ 1014840 w 1014840"/>
                <a:gd name="connsiteY1" fmla="*/ 836 h 537428"/>
                <a:gd name="connsiteX2" fmla="*/ 1014840 w 1014840"/>
                <a:gd name="connsiteY2" fmla="*/ 390158 h 537428"/>
                <a:gd name="connsiteX3" fmla="*/ 983990 w 1014840"/>
                <a:gd name="connsiteY3" fmla="*/ 389226 h 537428"/>
                <a:gd name="connsiteX4" fmla="*/ 871389 w 1014840"/>
                <a:gd name="connsiteY4" fmla="*/ 462936 h 537428"/>
                <a:gd name="connsiteX5" fmla="*/ 270855 w 1014840"/>
                <a:gd name="connsiteY5" fmla="*/ 462936 h 537428"/>
                <a:gd name="connsiteX6" fmla="*/ 45654 w 1014840"/>
                <a:gd name="connsiteY6" fmla="*/ 508297 h 537428"/>
                <a:gd name="connsiteX7" fmla="*/ 3812 w 1014840"/>
                <a:gd name="connsiteY7" fmla="*/ 483013 h 537428"/>
                <a:gd name="connsiteX8" fmla="*/ 192 w 1014840"/>
                <a:gd name="connsiteY8" fmla="*/ 478111 h 537428"/>
                <a:gd name="connsiteX9" fmla="*/ 0 w 1014840"/>
                <a:gd name="connsiteY9" fmla="*/ 477333 h 537428"/>
                <a:gd name="connsiteX10" fmla="*/ 10464 w 1014840"/>
                <a:gd name="connsiteY10" fmla="*/ 474751 h 537428"/>
                <a:gd name="connsiteX11" fmla="*/ 11753 w 1014840"/>
                <a:gd name="connsiteY11" fmla="*/ 474945 h 537428"/>
                <a:gd name="connsiteX12" fmla="*/ 288979 w 1014840"/>
                <a:gd name="connsiteY12" fmla="*/ 359594 h 537428"/>
                <a:gd name="connsiteX13" fmla="*/ 843432 w 1014840"/>
                <a:gd name="connsiteY13" fmla="*/ 128891 h 537428"/>
                <a:gd name="connsiteX14" fmla="*/ 980363 w 1014840"/>
                <a:gd name="connsiteY14" fmla="*/ 0 h 53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4840" h="537428">
                  <a:moveTo>
                    <a:pt x="980363" y="0"/>
                  </a:moveTo>
                  <a:lnTo>
                    <a:pt x="1014840" y="836"/>
                  </a:lnTo>
                  <a:lnTo>
                    <a:pt x="1014840" y="390158"/>
                  </a:lnTo>
                  <a:lnTo>
                    <a:pt x="983990" y="389226"/>
                  </a:lnTo>
                  <a:cubicBezTo>
                    <a:pt x="946456" y="393384"/>
                    <a:pt x="908923" y="414552"/>
                    <a:pt x="871389" y="462936"/>
                  </a:cubicBezTo>
                  <a:cubicBezTo>
                    <a:pt x="671212" y="720986"/>
                    <a:pt x="471033" y="204887"/>
                    <a:pt x="270855" y="462936"/>
                  </a:cubicBezTo>
                  <a:cubicBezTo>
                    <a:pt x="195788" y="559705"/>
                    <a:pt x="120721" y="547609"/>
                    <a:pt x="45654" y="508297"/>
                  </a:cubicBezTo>
                  <a:lnTo>
                    <a:pt x="3812" y="483013"/>
                  </a:lnTo>
                  <a:lnTo>
                    <a:pt x="192" y="478111"/>
                  </a:lnTo>
                  <a:lnTo>
                    <a:pt x="0" y="477333"/>
                  </a:lnTo>
                  <a:lnTo>
                    <a:pt x="10464" y="474751"/>
                  </a:lnTo>
                  <a:lnTo>
                    <a:pt x="11753" y="474945"/>
                  </a:lnTo>
                  <a:cubicBezTo>
                    <a:pt x="128945" y="496057"/>
                    <a:pt x="246137" y="517169"/>
                    <a:pt x="288979" y="359594"/>
                  </a:cubicBezTo>
                  <a:cubicBezTo>
                    <a:pt x="374664" y="44444"/>
                    <a:pt x="757748" y="444040"/>
                    <a:pt x="843432" y="128891"/>
                  </a:cubicBezTo>
                  <a:cubicBezTo>
                    <a:pt x="868535" y="36562"/>
                    <a:pt x="919164" y="5581"/>
                    <a:pt x="980363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6" name="フリーフォーム: 図形 645">
              <a:extLst>
                <a:ext uri="{FF2B5EF4-FFF2-40B4-BE49-F238E27FC236}">
                  <a16:creationId xmlns:a16="http://schemas.microsoft.com/office/drawing/2014/main" id="{BE5D1D62-5FB6-0FEE-28EC-793E1AF7BF68}"/>
                </a:ext>
              </a:extLst>
            </p:cNvPr>
            <p:cNvSpPr/>
            <p:nvPr/>
          </p:nvSpPr>
          <p:spPr bwMode="auto">
            <a:xfrm>
              <a:off x="4879518" y="3314661"/>
              <a:ext cx="977265" cy="562235"/>
            </a:xfrm>
            <a:custGeom>
              <a:avLst/>
              <a:gdLst>
                <a:gd name="connsiteX0" fmla="*/ 176244 w 977265"/>
                <a:gd name="connsiteY0" fmla="*/ 783 h 562235"/>
                <a:gd name="connsiteX1" fmla="*/ 664179 w 977265"/>
                <a:gd name="connsiteY1" fmla="*/ 74493 h 562235"/>
                <a:gd name="connsiteX2" fmla="*/ 964446 w 977265"/>
                <a:gd name="connsiteY2" fmla="*/ 74493 h 562235"/>
                <a:gd name="connsiteX3" fmla="*/ 977265 w 977265"/>
                <a:gd name="connsiteY3" fmla="*/ 82240 h 562235"/>
                <a:gd name="connsiteX4" fmla="*/ 918879 w 977265"/>
                <a:gd name="connsiteY4" fmla="*/ 73460 h 562235"/>
                <a:gd name="connsiteX5" fmla="*/ 728385 w 977265"/>
                <a:gd name="connsiteY5" fmla="*/ 201854 h 562235"/>
                <a:gd name="connsiteX6" fmla="*/ 173932 w 977265"/>
                <a:gd name="connsiteY6" fmla="*/ 432556 h 562235"/>
                <a:gd name="connsiteX7" fmla="*/ 24626 w 977265"/>
                <a:gd name="connsiteY7" fmla="*/ 562235 h 562235"/>
                <a:gd name="connsiteX8" fmla="*/ 0 w 977265"/>
                <a:gd name="connsiteY8" fmla="*/ 561467 h 562235"/>
                <a:gd name="connsiteX9" fmla="*/ 0 w 977265"/>
                <a:gd name="connsiteY9" fmla="*/ 131695 h 562235"/>
                <a:gd name="connsiteX10" fmla="*/ 4998 w 977265"/>
                <a:gd name="connsiteY10" fmla="*/ 129387 h 562235"/>
                <a:gd name="connsiteX11" fmla="*/ 63644 w 977265"/>
                <a:gd name="connsiteY11" fmla="*/ 74493 h 562235"/>
                <a:gd name="connsiteX12" fmla="*/ 176244 w 977265"/>
                <a:gd name="connsiteY12" fmla="*/ 783 h 56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7265" h="562235">
                  <a:moveTo>
                    <a:pt x="176244" y="783"/>
                  </a:moveTo>
                  <a:cubicBezTo>
                    <a:pt x="338889" y="-17235"/>
                    <a:pt x="501533" y="284159"/>
                    <a:pt x="664179" y="74493"/>
                  </a:cubicBezTo>
                  <a:cubicBezTo>
                    <a:pt x="764267" y="-54531"/>
                    <a:pt x="864356" y="9981"/>
                    <a:pt x="964446" y="74493"/>
                  </a:cubicBezTo>
                  <a:lnTo>
                    <a:pt x="977265" y="82240"/>
                  </a:lnTo>
                  <a:lnTo>
                    <a:pt x="918879" y="73460"/>
                  </a:lnTo>
                  <a:cubicBezTo>
                    <a:pt x="834470" y="66003"/>
                    <a:pt x="760517" y="83673"/>
                    <a:pt x="728385" y="201854"/>
                  </a:cubicBezTo>
                  <a:cubicBezTo>
                    <a:pt x="642700" y="517003"/>
                    <a:pt x="259616" y="117407"/>
                    <a:pt x="173932" y="432556"/>
                  </a:cubicBezTo>
                  <a:cubicBezTo>
                    <a:pt x="147155" y="531041"/>
                    <a:pt x="91336" y="559725"/>
                    <a:pt x="24626" y="562235"/>
                  </a:cubicBezTo>
                  <a:lnTo>
                    <a:pt x="0" y="561467"/>
                  </a:lnTo>
                  <a:lnTo>
                    <a:pt x="0" y="131695"/>
                  </a:lnTo>
                  <a:lnTo>
                    <a:pt x="4998" y="129387"/>
                  </a:lnTo>
                  <a:cubicBezTo>
                    <a:pt x="24546" y="117511"/>
                    <a:pt x="44095" y="99693"/>
                    <a:pt x="63644" y="74493"/>
                  </a:cubicBezTo>
                  <a:cubicBezTo>
                    <a:pt x="101177" y="26109"/>
                    <a:pt x="138711" y="4941"/>
                    <a:pt x="176244" y="783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9" name="フリーフォーム: 図形 638">
              <a:extLst>
                <a:ext uri="{FF2B5EF4-FFF2-40B4-BE49-F238E27FC236}">
                  <a16:creationId xmlns:a16="http://schemas.microsoft.com/office/drawing/2014/main" id="{1DF42BCA-4EBF-06F8-C65D-5D8220283140}"/>
                </a:ext>
              </a:extLst>
            </p:cNvPr>
            <p:cNvSpPr/>
            <p:nvPr/>
          </p:nvSpPr>
          <p:spPr bwMode="auto">
            <a:xfrm>
              <a:off x="4879518" y="3405715"/>
              <a:ext cx="985085" cy="996869"/>
            </a:xfrm>
            <a:custGeom>
              <a:avLst/>
              <a:gdLst>
                <a:gd name="connsiteX0" fmla="*/ 985085 w 985085"/>
                <a:gd name="connsiteY0" fmla="*/ 0 h 996869"/>
                <a:gd name="connsiteX1" fmla="*/ 930428 w 985085"/>
                <a:gd name="connsiteY1" fmla="*/ 40368 h 996869"/>
                <a:gd name="connsiteX2" fmla="*/ 886516 w 985085"/>
                <a:gd name="connsiteY2" fmla="*/ 265856 h 996869"/>
                <a:gd name="connsiteX3" fmla="*/ 657590 w 985085"/>
                <a:gd name="connsiteY3" fmla="*/ 821045 h 996869"/>
                <a:gd name="connsiteX4" fmla="*/ 667455 w 985085"/>
                <a:gd name="connsiteY4" fmla="*/ 987509 h 996869"/>
                <a:gd name="connsiteX5" fmla="*/ 660241 w 985085"/>
                <a:gd name="connsiteY5" fmla="*/ 996869 h 996869"/>
                <a:gd name="connsiteX6" fmla="*/ 0 w 985085"/>
                <a:gd name="connsiteY6" fmla="*/ 996869 h 996869"/>
                <a:gd name="connsiteX7" fmla="*/ 0 w 985085"/>
                <a:gd name="connsiteY7" fmla="*/ 898440 h 996869"/>
                <a:gd name="connsiteX8" fmla="*/ 70801 w 985085"/>
                <a:gd name="connsiteY8" fmla="*/ 865318 h 996869"/>
                <a:gd name="connsiteX9" fmla="*/ 368277 w 985085"/>
                <a:gd name="connsiteY9" fmla="*/ 631991 h 996869"/>
                <a:gd name="connsiteX10" fmla="*/ 792919 w 985085"/>
                <a:gd name="connsiteY10" fmla="*/ 207349 h 996869"/>
                <a:gd name="connsiteX11" fmla="*/ 920085 w 985085"/>
                <a:gd name="connsiteY11" fmla="*/ 16033 h 996869"/>
                <a:gd name="connsiteX12" fmla="*/ 985085 w 985085"/>
                <a:gd name="connsiteY12" fmla="*/ 0 h 99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85085" h="996869">
                  <a:moveTo>
                    <a:pt x="985085" y="0"/>
                  </a:moveTo>
                  <a:lnTo>
                    <a:pt x="930428" y="40368"/>
                  </a:lnTo>
                  <a:cubicBezTo>
                    <a:pt x="865468" y="94781"/>
                    <a:pt x="825670" y="159569"/>
                    <a:pt x="886516" y="265856"/>
                  </a:cubicBezTo>
                  <a:cubicBezTo>
                    <a:pt x="1048772" y="549288"/>
                    <a:pt x="495334" y="537613"/>
                    <a:pt x="657590" y="821045"/>
                  </a:cubicBezTo>
                  <a:cubicBezTo>
                    <a:pt x="698154" y="891903"/>
                    <a:pt x="693987" y="944317"/>
                    <a:pt x="667455" y="987509"/>
                  </a:cubicBezTo>
                  <a:lnTo>
                    <a:pt x="660241" y="996869"/>
                  </a:lnTo>
                  <a:lnTo>
                    <a:pt x="0" y="996869"/>
                  </a:lnTo>
                  <a:lnTo>
                    <a:pt x="0" y="898440"/>
                  </a:lnTo>
                  <a:lnTo>
                    <a:pt x="70801" y="865318"/>
                  </a:lnTo>
                  <a:cubicBezTo>
                    <a:pt x="205598" y="823181"/>
                    <a:pt x="393852" y="834501"/>
                    <a:pt x="368277" y="631991"/>
                  </a:cubicBezTo>
                  <a:cubicBezTo>
                    <a:pt x="327355" y="307975"/>
                    <a:pt x="833840" y="531365"/>
                    <a:pt x="792919" y="207349"/>
                  </a:cubicBezTo>
                  <a:cubicBezTo>
                    <a:pt x="777573" y="85843"/>
                    <a:pt x="839207" y="41316"/>
                    <a:pt x="920085" y="16033"/>
                  </a:cubicBezTo>
                  <a:lnTo>
                    <a:pt x="985085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1636BAB6-6F59-C90D-C25A-D49CB3702746}"/>
                </a:ext>
              </a:extLst>
            </p:cNvPr>
            <p:cNvSpPr/>
            <p:nvPr/>
          </p:nvSpPr>
          <p:spPr bwMode="auto">
            <a:xfrm>
              <a:off x="5803243" y="3405897"/>
              <a:ext cx="551026" cy="996686"/>
            </a:xfrm>
            <a:custGeom>
              <a:avLst/>
              <a:gdLst>
                <a:gd name="connsiteX0" fmla="*/ 68429 w 551026"/>
                <a:gd name="connsiteY0" fmla="*/ 0 h 996686"/>
                <a:gd name="connsiteX1" fmla="*/ 69244 w 551026"/>
                <a:gd name="connsiteY1" fmla="*/ 493 h 996686"/>
                <a:gd name="connsiteX2" fmla="*/ 62065 w 551026"/>
                <a:gd name="connsiteY2" fmla="*/ 48238 h 996686"/>
                <a:gd name="connsiteX3" fmla="*/ 190458 w 551026"/>
                <a:gd name="connsiteY3" fmla="*/ 238732 h 996686"/>
                <a:gd name="connsiteX4" fmla="*/ 421161 w 551026"/>
                <a:gd name="connsiteY4" fmla="*/ 793185 h 996686"/>
                <a:gd name="connsiteX5" fmla="*/ 549554 w 551026"/>
                <a:gd name="connsiteY5" fmla="*/ 983680 h 996686"/>
                <a:gd name="connsiteX6" fmla="*/ 547598 w 551026"/>
                <a:gd name="connsiteY6" fmla="*/ 996686 h 996686"/>
                <a:gd name="connsiteX7" fmla="*/ 146386 w 551026"/>
                <a:gd name="connsiteY7" fmla="*/ 996686 h 996686"/>
                <a:gd name="connsiteX8" fmla="*/ 137997 w 551026"/>
                <a:gd name="connsiteY8" fmla="*/ 965835 h 996686"/>
                <a:gd name="connsiteX9" fmla="*/ 74492 w 551026"/>
                <a:gd name="connsiteY9" fmla="*/ 890768 h 996686"/>
                <a:gd name="connsiteX10" fmla="*/ 74492 w 551026"/>
                <a:gd name="connsiteY10" fmla="*/ 290234 h 996686"/>
                <a:gd name="connsiteX11" fmla="*/ 29132 w 551026"/>
                <a:gd name="connsiteY11" fmla="*/ 65033 h 996686"/>
                <a:gd name="connsiteX12" fmla="*/ 68429 w 551026"/>
                <a:gd name="connsiteY12" fmla="*/ 0 h 99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026" h="996686">
                  <a:moveTo>
                    <a:pt x="68429" y="0"/>
                  </a:moveTo>
                  <a:lnTo>
                    <a:pt x="69244" y="493"/>
                  </a:lnTo>
                  <a:lnTo>
                    <a:pt x="62065" y="48238"/>
                  </a:lnTo>
                  <a:cubicBezTo>
                    <a:pt x="54607" y="132647"/>
                    <a:pt x="72277" y="206601"/>
                    <a:pt x="190458" y="238732"/>
                  </a:cubicBezTo>
                  <a:cubicBezTo>
                    <a:pt x="505607" y="324417"/>
                    <a:pt x="106012" y="707501"/>
                    <a:pt x="421161" y="793185"/>
                  </a:cubicBezTo>
                  <a:cubicBezTo>
                    <a:pt x="539342" y="825317"/>
                    <a:pt x="557012" y="899271"/>
                    <a:pt x="549554" y="983680"/>
                  </a:cubicBezTo>
                  <a:lnTo>
                    <a:pt x="547598" y="996686"/>
                  </a:lnTo>
                  <a:lnTo>
                    <a:pt x="146386" y="996686"/>
                  </a:lnTo>
                  <a:lnTo>
                    <a:pt x="137997" y="965835"/>
                  </a:lnTo>
                  <a:cubicBezTo>
                    <a:pt x="126908" y="940813"/>
                    <a:pt x="106748" y="915791"/>
                    <a:pt x="74492" y="890768"/>
                  </a:cubicBezTo>
                  <a:cubicBezTo>
                    <a:pt x="-183557" y="690590"/>
                    <a:pt x="332542" y="490412"/>
                    <a:pt x="74492" y="290234"/>
                  </a:cubicBezTo>
                  <a:cubicBezTo>
                    <a:pt x="-22277" y="215167"/>
                    <a:pt x="-10180" y="140100"/>
                    <a:pt x="29132" y="65033"/>
                  </a:cubicBezTo>
                  <a:lnTo>
                    <a:pt x="68429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9FCFBE9A-DCB1-82F6-F92B-77F1018C1DC1}"/>
                </a:ext>
              </a:extLst>
            </p:cNvPr>
            <p:cNvSpPr/>
            <p:nvPr/>
          </p:nvSpPr>
          <p:spPr bwMode="auto">
            <a:xfrm>
              <a:off x="5874355" y="3407519"/>
              <a:ext cx="1013861" cy="995065"/>
            </a:xfrm>
            <a:custGeom>
              <a:avLst/>
              <a:gdLst>
                <a:gd name="connsiteX0" fmla="*/ 0 w 1013861"/>
                <a:gd name="connsiteY0" fmla="*/ 0 h 995065"/>
                <a:gd name="connsiteX1" fmla="*/ 2833 w 1013861"/>
                <a:gd name="connsiteY1" fmla="*/ 1712 h 995065"/>
                <a:gd name="connsiteX2" fmla="*/ 29584 w 1013861"/>
                <a:gd name="connsiteY2" fmla="*/ 37931 h 995065"/>
                <a:gd name="connsiteX3" fmla="*/ 255072 w 1013861"/>
                <a:gd name="connsiteY3" fmla="*/ 81842 h 995065"/>
                <a:gd name="connsiteX4" fmla="*/ 810260 w 1013861"/>
                <a:gd name="connsiteY4" fmla="*/ 310768 h 995065"/>
                <a:gd name="connsiteX5" fmla="*/ 1007533 w 1013861"/>
                <a:gd name="connsiteY5" fmla="*/ 324647 h 995065"/>
                <a:gd name="connsiteX6" fmla="*/ 1013861 w 1013861"/>
                <a:gd name="connsiteY6" fmla="*/ 331383 h 995065"/>
                <a:gd name="connsiteX7" fmla="*/ 1013861 w 1013861"/>
                <a:gd name="connsiteY7" fmla="*/ 995065 h 995065"/>
                <a:gd name="connsiteX8" fmla="*/ 917705 w 1013861"/>
                <a:gd name="connsiteY8" fmla="*/ 995065 h 995065"/>
                <a:gd name="connsiteX9" fmla="*/ 895393 w 1013861"/>
                <a:gd name="connsiteY9" fmla="*/ 971362 h 995065"/>
                <a:gd name="connsiteX10" fmla="*/ 628231 w 1013861"/>
                <a:gd name="connsiteY10" fmla="*/ 601561 h 995065"/>
                <a:gd name="connsiteX11" fmla="*/ 203589 w 1013861"/>
                <a:gd name="connsiteY11" fmla="*/ 176919 h 995065"/>
                <a:gd name="connsiteX12" fmla="*/ 12273 w 1013861"/>
                <a:gd name="connsiteY12" fmla="*/ 49753 h 995065"/>
                <a:gd name="connsiteX13" fmla="*/ 0 w 1013861"/>
                <a:gd name="connsiteY13" fmla="*/ 0 h 995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13861" h="995065">
                  <a:moveTo>
                    <a:pt x="0" y="0"/>
                  </a:moveTo>
                  <a:lnTo>
                    <a:pt x="2833" y="1712"/>
                  </a:lnTo>
                  <a:lnTo>
                    <a:pt x="29584" y="37931"/>
                  </a:lnTo>
                  <a:cubicBezTo>
                    <a:pt x="83997" y="102890"/>
                    <a:pt x="148784" y="142689"/>
                    <a:pt x="255072" y="81842"/>
                  </a:cubicBezTo>
                  <a:cubicBezTo>
                    <a:pt x="538504" y="-80413"/>
                    <a:pt x="526829" y="473025"/>
                    <a:pt x="810260" y="310768"/>
                  </a:cubicBezTo>
                  <a:cubicBezTo>
                    <a:pt x="898833" y="260063"/>
                    <a:pt x="958587" y="279251"/>
                    <a:pt x="1007533" y="324647"/>
                  </a:cubicBezTo>
                  <a:lnTo>
                    <a:pt x="1013861" y="331383"/>
                  </a:lnTo>
                  <a:lnTo>
                    <a:pt x="1013861" y="995065"/>
                  </a:lnTo>
                  <a:lnTo>
                    <a:pt x="917705" y="995065"/>
                  </a:lnTo>
                  <a:lnTo>
                    <a:pt x="895393" y="971362"/>
                  </a:lnTo>
                  <a:cubicBezTo>
                    <a:pt x="806339" y="848096"/>
                    <a:pt x="871243" y="570871"/>
                    <a:pt x="628231" y="601561"/>
                  </a:cubicBezTo>
                  <a:cubicBezTo>
                    <a:pt x="304215" y="642483"/>
                    <a:pt x="527604" y="135998"/>
                    <a:pt x="203589" y="176919"/>
                  </a:cubicBezTo>
                  <a:cubicBezTo>
                    <a:pt x="82082" y="192265"/>
                    <a:pt x="37555" y="130632"/>
                    <a:pt x="12273" y="497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6A5CB6C4-4897-17A7-7EA7-B5ABFC74A01E}"/>
              </a:ext>
            </a:extLst>
          </p:cNvPr>
          <p:cNvGrpSpPr/>
          <p:nvPr/>
        </p:nvGrpSpPr>
        <p:grpSpPr>
          <a:xfrm>
            <a:off x="719714" y="920788"/>
            <a:ext cx="2546313" cy="2546312"/>
            <a:chOff x="5208332" y="2349657"/>
            <a:chExt cx="1871919" cy="1871918"/>
          </a:xfrm>
          <a:solidFill>
            <a:srgbClr val="FFC000"/>
          </a:solidFill>
        </p:grpSpPr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2418A683-4054-F5ED-ACF4-5773466E74CB}"/>
                </a:ext>
              </a:extLst>
            </p:cNvPr>
            <p:cNvSpPr/>
            <p:nvPr/>
          </p:nvSpPr>
          <p:spPr bwMode="auto">
            <a:xfrm>
              <a:off x="5208332" y="2349657"/>
              <a:ext cx="1576960" cy="929805"/>
            </a:xfrm>
            <a:custGeom>
              <a:avLst/>
              <a:gdLst>
                <a:gd name="connsiteX0" fmla="*/ 0 w 1576960"/>
                <a:gd name="connsiteY0" fmla="*/ 0 h 929805"/>
                <a:gd name="connsiteX1" fmla="*/ 1548338 w 1576960"/>
                <a:gd name="connsiteY1" fmla="*/ 0 h 929805"/>
                <a:gd name="connsiteX2" fmla="*/ 1561873 w 1576960"/>
                <a:gd name="connsiteY2" fmla="*/ 43604 h 929805"/>
                <a:gd name="connsiteX3" fmla="*/ 1576960 w 1576960"/>
                <a:gd name="connsiteY3" fmla="*/ 193260 h 929805"/>
                <a:gd name="connsiteX4" fmla="*/ 984033 w 1576960"/>
                <a:gd name="connsiteY4" fmla="*/ 920757 h 929805"/>
                <a:gd name="connsiteX5" fmla="*/ 936837 w 1576960"/>
                <a:gd name="connsiteY5" fmla="*/ 929805 h 929805"/>
                <a:gd name="connsiteX6" fmla="*/ 928568 w 1576960"/>
                <a:gd name="connsiteY6" fmla="*/ 886672 h 929805"/>
                <a:gd name="connsiteX7" fmla="*/ 201071 w 1576960"/>
                <a:gd name="connsiteY7" fmla="*/ 293745 h 929805"/>
                <a:gd name="connsiteX8" fmla="*/ 51415 w 1576960"/>
                <a:gd name="connsiteY8" fmla="*/ 308832 h 929805"/>
                <a:gd name="connsiteX9" fmla="*/ 0 w 1576960"/>
                <a:gd name="connsiteY9" fmla="*/ 324792 h 929805"/>
                <a:gd name="connsiteX10" fmla="*/ 0 w 1576960"/>
                <a:gd name="connsiteY10" fmla="*/ 0 h 929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76960" h="929805">
                  <a:moveTo>
                    <a:pt x="0" y="0"/>
                  </a:moveTo>
                  <a:lnTo>
                    <a:pt x="1548338" y="0"/>
                  </a:lnTo>
                  <a:lnTo>
                    <a:pt x="1561873" y="43604"/>
                  </a:lnTo>
                  <a:cubicBezTo>
                    <a:pt x="1571765" y="91944"/>
                    <a:pt x="1576960" y="141996"/>
                    <a:pt x="1576960" y="193260"/>
                  </a:cubicBezTo>
                  <a:cubicBezTo>
                    <a:pt x="1576960" y="552113"/>
                    <a:pt x="1322416" y="851513"/>
                    <a:pt x="984033" y="920757"/>
                  </a:cubicBezTo>
                  <a:lnTo>
                    <a:pt x="936837" y="929805"/>
                  </a:lnTo>
                  <a:lnTo>
                    <a:pt x="928568" y="886672"/>
                  </a:lnTo>
                  <a:cubicBezTo>
                    <a:pt x="859324" y="548289"/>
                    <a:pt x="559924" y="293745"/>
                    <a:pt x="201071" y="293745"/>
                  </a:cubicBezTo>
                  <a:cubicBezTo>
                    <a:pt x="149807" y="293745"/>
                    <a:pt x="99755" y="298940"/>
                    <a:pt x="51415" y="308832"/>
                  </a:cubicBezTo>
                  <a:lnTo>
                    <a:pt x="0" y="3247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D536A764-5090-9AB5-DA6D-731A11754B93}"/>
                </a:ext>
              </a:extLst>
            </p:cNvPr>
            <p:cNvSpPr/>
            <p:nvPr/>
          </p:nvSpPr>
          <p:spPr bwMode="auto">
            <a:xfrm>
              <a:off x="5436342" y="3279462"/>
              <a:ext cx="1643908" cy="942113"/>
            </a:xfrm>
            <a:custGeom>
              <a:avLst/>
              <a:gdLst>
                <a:gd name="connsiteX0" fmla="*/ 708827 w 1643908"/>
                <a:gd name="connsiteY0" fmla="*/ 0 h 942113"/>
                <a:gd name="connsiteX1" fmla="*/ 731917 w 1643908"/>
                <a:gd name="connsiteY1" fmla="*/ 120443 h 942113"/>
                <a:gd name="connsiteX2" fmla="*/ 1458825 w 1643908"/>
                <a:gd name="connsiteY2" fmla="*/ 712890 h 942113"/>
                <a:gd name="connsiteX3" fmla="*/ 1590168 w 1643908"/>
                <a:gd name="connsiteY3" fmla="*/ 701301 h 942113"/>
                <a:gd name="connsiteX4" fmla="*/ 1643908 w 1643908"/>
                <a:gd name="connsiteY4" fmla="*/ 686785 h 942113"/>
                <a:gd name="connsiteX5" fmla="*/ 1643908 w 1643908"/>
                <a:gd name="connsiteY5" fmla="*/ 942113 h 942113"/>
                <a:gd name="connsiteX6" fmla="*/ 28215 w 1643908"/>
                <a:gd name="connsiteY6" fmla="*/ 942113 h 942113"/>
                <a:gd name="connsiteX7" fmla="*/ 11589 w 1643908"/>
                <a:gd name="connsiteY7" fmla="*/ 880562 h 942113"/>
                <a:gd name="connsiteX8" fmla="*/ 0 w 1643908"/>
                <a:gd name="connsiteY8" fmla="*/ 749219 h 942113"/>
                <a:gd name="connsiteX9" fmla="*/ 592447 w 1643908"/>
                <a:gd name="connsiteY9" fmla="*/ 22311 h 942113"/>
                <a:gd name="connsiteX10" fmla="*/ 708827 w 1643908"/>
                <a:gd name="connsiteY10" fmla="*/ 0 h 942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43908" h="942113">
                  <a:moveTo>
                    <a:pt x="708827" y="0"/>
                  </a:moveTo>
                  <a:lnTo>
                    <a:pt x="731917" y="120443"/>
                  </a:lnTo>
                  <a:cubicBezTo>
                    <a:pt x="801104" y="458552"/>
                    <a:pt x="1100263" y="712890"/>
                    <a:pt x="1458825" y="712890"/>
                  </a:cubicBezTo>
                  <a:cubicBezTo>
                    <a:pt x="1503646" y="712890"/>
                    <a:pt x="1547538" y="708916"/>
                    <a:pt x="1590168" y="701301"/>
                  </a:cubicBezTo>
                  <a:lnTo>
                    <a:pt x="1643908" y="686785"/>
                  </a:lnTo>
                  <a:lnTo>
                    <a:pt x="1643908" y="942113"/>
                  </a:lnTo>
                  <a:lnTo>
                    <a:pt x="28215" y="942113"/>
                  </a:lnTo>
                  <a:lnTo>
                    <a:pt x="11589" y="880562"/>
                  </a:lnTo>
                  <a:cubicBezTo>
                    <a:pt x="3974" y="837932"/>
                    <a:pt x="0" y="794040"/>
                    <a:pt x="0" y="749219"/>
                  </a:cubicBezTo>
                  <a:cubicBezTo>
                    <a:pt x="0" y="390657"/>
                    <a:pt x="254338" y="91498"/>
                    <a:pt x="592447" y="22311"/>
                  </a:cubicBezTo>
                  <a:lnTo>
                    <a:pt x="708827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B423F558-CF16-946C-B0A3-5C1D636BE715}"/>
                </a:ext>
              </a:extLst>
            </p:cNvPr>
            <p:cNvSpPr/>
            <p:nvPr/>
          </p:nvSpPr>
          <p:spPr bwMode="auto">
            <a:xfrm>
              <a:off x="6145170" y="2349657"/>
              <a:ext cx="935081" cy="1642695"/>
            </a:xfrm>
            <a:custGeom>
              <a:avLst/>
              <a:gdLst>
                <a:gd name="connsiteX0" fmla="*/ 611501 w 935081"/>
                <a:gd name="connsiteY0" fmla="*/ 0 h 1642695"/>
                <a:gd name="connsiteX1" fmla="*/ 935081 w 935081"/>
                <a:gd name="connsiteY1" fmla="*/ 0 h 1642695"/>
                <a:gd name="connsiteX2" fmla="*/ 935081 w 935081"/>
                <a:gd name="connsiteY2" fmla="*/ 1616590 h 1642695"/>
                <a:gd name="connsiteX3" fmla="*/ 881341 w 935081"/>
                <a:gd name="connsiteY3" fmla="*/ 1631106 h 1642695"/>
                <a:gd name="connsiteX4" fmla="*/ 749998 w 935081"/>
                <a:gd name="connsiteY4" fmla="*/ 1642695 h 1642695"/>
                <a:gd name="connsiteX5" fmla="*/ 23090 w 935081"/>
                <a:gd name="connsiteY5" fmla="*/ 1050248 h 1642695"/>
                <a:gd name="connsiteX6" fmla="*/ 0 w 935081"/>
                <a:gd name="connsiteY6" fmla="*/ 929805 h 1642695"/>
                <a:gd name="connsiteX7" fmla="*/ 47196 w 935081"/>
                <a:gd name="connsiteY7" fmla="*/ 920757 h 1642695"/>
                <a:gd name="connsiteX8" fmla="*/ 640123 w 935081"/>
                <a:gd name="connsiteY8" fmla="*/ 193260 h 1642695"/>
                <a:gd name="connsiteX9" fmla="*/ 625036 w 935081"/>
                <a:gd name="connsiteY9" fmla="*/ 43604 h 1642695"/>
                <a:gd name="connsiteX10" fmla="*/ 611501 w 935081"/>
                <a:gd name="connsiteY10" fmla="*/ 0 h 1642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35081" h="1642695">
                  <a:moveTo>
                    <a:pt x="611501" y="0"/>
                  </a:moveTo>
                  <a:lnTo>
                    <a:pt x="935081" y="0"/>
                  </a:lnTo>
                  <a:lnTo>
                    <a:pt x="935081" y="1616590"/>
                  </a:lnTo>
                  <a:lnTo>
                    <a:pt x="881341" y="1631106"/>
                  </a:lnTo>
                  <a:cubicBezTo>
                    <a:pt x="838711" y="1638721"/>
                    <a:pt x="794819" y="1642695"/>
                    <a:pt x="749998" y="1642695"/>
                  </a:cubicBezTo>
                  <a:cubicBezTo>
                    <a:pt x="391436" y="1642695"/>
                    <a:pt x="92277" y="1388357"/>
                    <a:pt x="23090" y="1050248"/>
                  </a:cubicBezTo>
                  <a:lnTo>
                    <a:pt x="0" y="929805"/>
                  </a:lnTo>
                  <a:lnTo>
                    <a:pt x="47196" y="920757"/>
                  </a:lnTo>
                  <a:cubicBezTo>
                    <a:pt x="385579" y="851513"/>
                    <a:pt x="640123" y="552113"/>
                    <a:pt x="640123" y="193260"/>
                  </a:cubicBezTo>
                  <a:cubicBezTo>
                    <a:pt x="640123" y="141996"/>
                    <a:pt x="634928" y="91944"/>
                    <a:pt x="625036" y="43604"/>
                  </a:cubicBezTo>
                  <a:lnTo>
                    <a:pt x="611501" y="0"/>
                  </a:ln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8B8ACE15-3BF5-6768-E9A7-5D1A1FEA15A9}"/>
                </a:ext>
              </a:extLst>
            </p:cNvPr>
            <p:cNvSpPr/>
            <p:nvPr/>
          </p:nvSpPr>
          <p:spPr bwMode="auto">
            <a:xfrm>
              <a:off x="5208333" y="2643402"/>
              <a:ext cx="936837" cy="1578173"/>
            </a:xfrm>
            <a:custGeom>
              <a:avLst/>
              <a:gdLst>
                <a:gd name="connsiteX0" fmla="*/ 201071 w 936837"/>
                <a:gd name="connsiteY0" fmla="*/ 0 h 1578173"/>
                <a:gd name="connsiteX1" fmla="*/ 928568 w 936837"/>
                <a:gd name="connsiteY1" fmla="*/ 592927 h 1578173"/>
                <a:gd name="connsiteX2" fmla="*/ 936837 w 936837"/>
                <a:gd name="connsiteY2" fmla="*/ 636060 h 1578173"/>
                <a:gd name="connsiteX3" fmla="*/ 820457 w 936837"/>
                <a:gd name="connsiteY3" fmla="*/ 658371 h 1578173"/>
                <a:gd name="connsiteX4" fmla="*/ 228010 w 936837"/>
                <a:gd name="connsiteY4" fmla="*/ 1385279 h 1578173"/>
                <a:gd name="connsiteX5" fmla="*/ 239599 w 936837"/>
                <a:gd name="connsiteY5" fmla="*/ 1516622 h 1578173"/>
                <a:gd name="connsiteX6" fmla="*/ 256225 w 936837"/>
                <a:gd name="connsiteY6" fmla="*/ 1578173 h 1578173"/>
                <a:gd name="connsiteX7" fmla="*/ 0 w 936837"/>
                <a:gd name="connsiteY7" fmla="*/ 1578173 h 1578173"/>
                <a:gd name="connsiteX8" fmla="*/ 0 w 936837"/>
                <a:gd name="connsiteY8" fmla="*/ 31047 h 1578173"/>
                <a:gd name="connsiteX9" fmla="*/ 51415 w 936837"/>
                <a:gd name="connsiteY9" fmla="*/ 15087 h 1578173"/>
                <a:gd name="connsiteX10" fmla="*/ 201071 w 936837"/>
                <a:gd name="connsiteY10" fmla="*/ 0 h 1578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36837" h="1578173">
                  <a:moveTo>
                    <a:pt x="201071" y="0"/>
                  </a:moveTo>
                  <a:cubicBezTo>
                    <a:pt x="559924" y="0"/>
                    <a:pt x="859324" y="254544"/>
                    <a:pt x="928568" y="592927"/>
                  </a:cubicBezTo>
                  <a:lnTo>
                    <a:pt x="936837" y="636060"/>
                  </a:lnTo>
                  <a:lnTo>
                    <a:pt x="820457" y="658371"/>
                  </a:lnTo>
                  <a:cubicBezTo>
                    <a:pt x="482348" y="727558"/>
                    <a:pt x="228010" y="1026717"/>
                    <a:pt x="228010" y="1385279"/>
                  </a:cubicBezTo>
                  <a:cubicBezTo>
                    <a:pt x="228010" y="1430100"/>
                    <a:pt x="231984" y="1473992"/>
                    <a:pt x="239599" y="1516622"/>
                  </a:cubicBezTo>
                  <a:lnTo>
                    <a:pt x="256225" y="1578173"/>
                  </a:lnTo>
                  <a:lnTo>
                    <a:pt x="0" y="1578173"/>
                  </a:lnTo>
                  <a:lnTo>
                    <a:pt x="0" y="31047"/>
                  </a:lnTo>
                  <a:lnTo>
                    <a:pt x="51415" y="15087"/>
                  </a:lnTo>
                  <a:cubicBezTo>
                    <a:pt x="99755" y="5195"/>
                    <a:pt x="149807" y="0"/>
                    <a:pt x="201071" y="0"/>
                  </a:cubicBezTo>
                  <a:close/>
                </a:path>
              </a:pathLst>
            </a:custGeom>
            <a:grpFill/>
            <a:ln w="12700">
              <a:solidFill>
                <a:srgbClr val="FFC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E366D86-09DB-80E6-114A-E9E5100A76C8}"/>
              </a:ext>
            </a:extLst>
          </p:cNvPr>
          <p:cNvGrpSpPr/>
          <p:nvPr/>
        </p:nvGrpSpPr>
        <p:grpSpPr>
          <a:xfrm>
            <a:off x="3709089" y="942574"/>
            <a:ext cx="2512933" cy="2512934"/>
            <a:chOff x="3383214" y="2349656"/>
            <a:chExt cx="1871918" cy="1871919"/>
          </a:xfrm>
        </p:grpSpPr>
        <p:sp>
          <p:nvSpPr>
            <p:cNvPr id="509" name="フリーフォーム: 図形 508">
              <a:extLst>
                <a:ext uri="{FF2B5EF4-FFF2-40B4-BE49-F238E27FC236}">
                  <a16:creationId xmlns:a16="http://schemas.microsoft.com/office/drawing/2014/main" id="{D61EC213-A5AB-C8F2-426B-3428A75A425C}"/>
                </a:ext>
              </a:extLst>
            </p:cNvPr>
            <p:cNvSpPr/>
            <p:nvPr/>
          </p:nvSpPr>
          <p:spPr bwMode="auto">
            <a:xfrm>
              <a:off x="3383215" y="2349657"/>
              <a:ext cx="1086711" cy="929805"/>
            </a:xfrm>
            <a:custGeom>
              <a:avLst/>
              <a:gdLst>
                <a:gd name="connsiteX0" fmla="*/ 0 w 1086711"/>
                <a:gd name="connsiteY0" fmla="*/ 0 h 929805"/>
                <a:gd name="connsiteX1" fmla="*/ 901185 w 1086711"/>
                <a:gd name="connsiteY1" fmla="*/ 0 h 929805"/>
                <a:gd name="connsiteX2" fmla="*/ 953961 w 1086711"/>
                <a:gd name="connsiteY2" fmla="*/ 62991 h 929805"/>
                <a:gd name="connsiteX3" fmla="*/ 964369 w 1086711"/>
                <a:gd name="connsiteY3" fmla="*/ 895522 h 929805"/>
                <a:gd name="connsiteX4" fmla="*/ 941756 w 1086711"/>
                <a:gd name="connsiteY4" fmla="*/ 928862 h 929805"/>
                <a:gd name="connsiteX5" fmla="*/ 936837 w 1086711"/>
                <a:gd name="connsiteY5" fmla="*/ 929805 h 929805"/>
                <a:gd name="connsiteX6" fmla="*/ 928568 w 1086711"/>
                <a:gd name="connsiteY6" fmla="*/ 886672 h 929805"/>
                <a:gd name="connsiteX7" fmla="*/ 201071 w 1086711"/>
                <a:gd name="connsiteY7" fmla="*/ 293745 h 929805"/>
                <a:gd name="connsiteX8" fmla="*/ 51415 w 1086711"/>
                <a:gd name="connsiteY8" fmla="*/ 308832 h 929805"/>
                <a:gd name="connsiteX9" fmla="*/ 0 w 1086711"/>
                <a:gd name="connsiteY9" fmla="*/ 324792 h 929805"/>
                <a:gd name="connsiteX10" fmla="*/ 0 w 1086711"/>
                <a:gd name="connsiteY10" fmla="*/ 0 h 929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86711" h="929805">
                  <a:moveTo>
                    <a:pt x="0" y="0"/>
                  </a:moveTo>
                  <a:lnTo>
                    <a:pt x="901185" y="0"/>
                  </a:lnTo>
                  <a:lnTo>
                    <a:pt x="953961" y="62991"/>
                  </a:lnTo>
                  <a:cubicBezTo>
                    <a:pt x="1127422" y="311897"/>
                    <a:pt x="1130890" y="643316"/>
                    <a:pt x="964369" y="895522"/>
                  </a:cubicBezTo>
                  <a:lnTo>
                    <a:pt x="941756" y="928862"/>
                  </a:lnTo>
                  <a:lnTo>
                    <a:pt x="936837" y="929805"/>
                  </a:lnTo>
                  <a:lnTo>
                    <a:pt x="928568" y="886672"/>
                  </a:lnTo>
                  <a:cubicBezTo>
                    <a:pt x="859324" y="548289"/>
                    <a:pt x="559924" y="293745"/>
                    <a:pt x="201071" y="293745"/>
                  </a:cubicBezTo>
                  <a:cubicBezTo>
                    <a:pt x="149807" y="293745"/>
                    <a:pt x="99755" y="298940"/>
                    <a:pt x="51415" y="308832"/>
                  </a:cubicBezTo>
                  <a:lnTo>
                    <a:pt x="0" y="3247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41928F7A-D45F-5B37-74BA-85B9C4C8721C}"/>
                </a:ext>
              </a:extLst>
            </p:cNvPr>
            <p:cNvSpPr/>
            <p:nvPr/>
          </p:nvSpPr>
          <p:spPr bwMode="auto">
            <a:xfrm>
              <a:off x="4322930" y="2349656"/>
              <a:ext cx="932202" cy="1081186"/>
            </a:xfrm>
            <a:custGeom>
              <a:avLst/>
              <a:gdLst>
                <a:gd name="connsiteX0" fmla="*/ 608622 w 932202"/>
                <a:gd name="connsiteY0" fmla="*/ 0 h 1081186"/>
                <a:gd name="connsiteX1" fmla="*/ 932202 w 932202"/>
                <a:gd name="connsiteY1" fmla="*/ 0 h 1081186"/>
                <a:gd name="connsiteX2" fmla="*/ 932202 w 932202"/>
                <a:gd name="connsiteY2" fmla="*/ 898249 h 1081186"/>
                <a:gd name="connsiteX3" fmla="*/ 872301 w 932202"/>
                <a:gd name="connsiteY3" fmla="*/ 948437 h 1081186"/>
                <a:gd name="connsiteX4" fmla="*/ 39770 w 932202"/>
                <a:gd name="connsiteY4" fmla="*/ 958845 h 1081186"/>
                <a:gd name="connsiteX5" fmla="*/ 0 w 932202"/>
                <a:gd name="connsiteY5" fmla="*/ 931870 h 1081186"/>
                <a:gd name="connsiteX6" fmla="*/ 2040 w 932202"/>
                <a:gd name="connsiteY6" fmla="*/ 928862 h 1081186"/>
                <a:gd name="connsiteX7" fmla="*/ 44317 w 932202"/>
                <a:gd name="connsiteY7" fmla="*/ 920757 h 1081186"/>
                <a:gd name="connsiteX8" fmla="*/ 637244 w 932202"/>
                <a:gd name="connsiteY8" fmla="*/ 193260 h 1081186"/>
                <a:gd name="connsiteX9" fmla="*/ 622157 w 932202"/>
                <a:gd name="connsiteY9" fmla="*/ 43604 h 1081186"/>
                <a:gd name="connsiteX10" fmla="*/ 608622 w 932202"/>
                <a:gd name="connsiteY10" fmla="*/ 0 h 108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32202" h="1081186">
                  <a:moveTo>
                    <a:pt x="608622" y="0"/>
                  </a:moveTo>
                  <a:lnTo>
                    <a:pt x="932202" y="0"/>
                  </a:lnTo>
                  <a:lnTo>
                    <a:pt x="932202" y="898249"/>
                  </a:lnTo>
                  <a:lnTo>
                    <a:pt x="872301" y="948437"/>
                  </a:lnTo>
                  <a:cubicBezTo>
                    <a:pt x="623396" y="1121897"/>
                    <a:pt x="291977" y="1125366"/>
                    <a:pt x="39770" y="958845"/>
                  </a:cubicBezTo>
                  <a:lnTo>
                    <a:pt x="0" y="931870"/>
                  </a:lnTo>
                  <a:lnTo>
                    <a:pt x="2040" y="928862"/>
                  </a:lnTo>
                  <a:lnTo>
                    <a:pt x="44317" y="920757"/>
                  </a:lnTo>
                  <a:cubicBezTo>
                    <a:pt x="382700" y="851513"/>
                    <a:pt x="637244" y="552113"/>
                    <a:pt x="637244" y="193260"/>
                  </a:cubicBezTo>
                  <a:cubicBezTo>
                    <a:pt x="637244" y="141996"/>
                    <a:pt x="632049" y="91944"/>
                    <a:pt x="622157" y="43604"/>
                  </a:cubicBezTo>
                  <a:lnTo>
                    <a:pt x="608622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217DF3CB-30C6-9E23-9B9C-BDE38E100787}"/>
                </a:ext>
              </a:extLst>
            </p:cNvPr>
            <p:cNvSpPr/>
            <p:nvPr/>
          </p:nvSpPr>
          <p:spPr bwMode="auto">
            <a:xfrm>
              <a:off x="3383214" y="3092766"/>
              <a:ext cx="936708" cy="1128809"/>
            </a:xfrm>
            <a:custGeom>
              <a:avLst/>
              <a:gdLst>
                <a:gd name="connsiteX0" fmla="*/ 486752 w 936708"/>
                <a:gd name="connsiteY0" fmla="*/ 1911 h 1128809"/>
                <a:gd name="connsiteX1" fmla="*/ 841646 w 936708"/>
                <a:gd name="connsiteY1" fmla="*/ 122244 h 1128809"/>
                <a:gd name="connsiteX2" fmla="*/ 936708 w 936708"/>
                <a:gd name="connsiteY2" fmla="*/ 186721 h 1128809"/>
                <a:gd name="connsiteX3" fmla="*/ 820457 w 936708"/>
                <a:gd name="connsiteY3" fmla="*/ 209007 h 1128809"/>
                <a:gd name="connsiteX4" fmla="*/ 228010 w 936708"/>
                <a:gd name="connsiteY4" fmla="*/ 935915 h 1128809"/>
                <a:gd name="connsiteX5" fmla="*/ 239599 w 936708"/>
                <a:gd name="connsiteY5" fmla="*/ 1067258 h 1128809"/>
                <a:gd name="connsiteX6" fmla="*/ 256225 w 936708"/>
                <a:gd name="connsiteY6" fmla="*/ 1128809 h 1128809"/>
                <a:gd name="connsiteX7" fmla="*/ 0 w 936708"/>
                <a:gd name="connsiteY7" fmla="*/ 1128809 h 1128809"/>
                <a:gd name="connsiteX8" fmla="*/ 0 w 936708"/>
                <a:gd name="connsiteY8" fmla="*/ 140845 h 1128809"/>
                <a:gd name="connsiteX9" fmla="*/ 9789 w 936708"/>
                <a:gd name="connsiteY9" fmla="*/ 132643 h 1128809"/>
                <a:gd name="connsiteX10" fmla="*/ 486752 w 936708"/>
                <a:gd name="connsiteY10" fmla="*/ 1911 h 112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36708" h="1128809">
                  <a:moveTo>
                    <a:pt x="486752" y="1911"/>
                  </a:moveTo>
                  <a:cubicBezTo>
                    <a:pt x="611108" y="10824"/>
                    <a:pt x="733646" y="50935"/>
                    <a:pt x="841646" y="122244"/>
                  </a:cubicBezTo>
                  <a:lnTo>
                    <a:pt x="936708" y="186721"/>
                  </a:lnTo>
                  <a:lnTo>
                    <a:pt x="820457" y="209007"/>
                  </a:lnTo>
                  <a:cubicBezTo>
                    <a:pt x="482348" y="278194"/>
                    <a:pt x="228010" y="577353"/>
                    <a:pt x="228010" y="935915"/>
                  </a:cubicBezTo>
                  <a:cubicBezTo>
                    <a:pt x="228010" y="980736"/>
                    <a:pt x="231984" y="1024628"/>
                    <a:pt x="239599" y="1067258"/>
                  </a:cubicBezTo>
                  <a:lnTo>
                    <a:pt x="256225" y="1128809"/>
                  </a:lnTo>
                  <a:lnTo>
                    <a:pt x="0" y="1128809"/>
                  </a:lnTo>
                  <a:lnTo>
                    <a:pt x="0" y="140845"/>
                  </a:lnTo>
                  <a:lnTo>
                    <a:pt x="9789" y="132643"/>
                  </a:lnTo>
                  <a:cubicBezTo>
                    <a:pt x="151906" y="33604"/>
                    <a:pt x="320944" y="-9974"/>
                    <a:pt x="486752" y="191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8DE530D8-64DF-3B47-4D8C-38E781FF5593}"/>
                </a:ext>
              </a:extLst>
            </p:cNvPr>
            <p:cNvSpPr/>
            <p:nvPr/>
          </p:nvSpPr>
          <p:spPr bwMode="auto">
            <a:xfrm>
              <a:off x="4131848" y="3284380"/>
              <a:ext cx="1123284" cy="937194"/>
            </a:xfrm>
            <a:custGeom>
              <a:avLst/>
              <a:gdLst>
                <a:gd name="connsiteX0" fmla="*/ 189146 w 1123284"/>
                <a:gd name="connsiteY0" fmla="*/ 0 h 937194"/>
                <a:gd name="connsiteX1" fmla="*/ 211293 w 1123284"/>
                <a:gd name="connsiteY1" fmla="*/ 115524 h 937194"/>
                <a:gd name="connsiteX2" fmla="*/ 938201 w 1123284"/>
                <a:gd name="connsiteY2" fmla="*/ 707971 h 937194"/>
                <a:gd name="connsiteX3" fmla="*/ 1069544 w 1123284"/>
                <a:gd name="connsiteY3" fmla="*/ 696382 h 937194"/>
                <a:gd name="connsiteX4" fmla="*/ 1123284 w 1123284"/>
                <a:gd name="connsiteY4" fmla="*/ 681866 h 937194"/>
                <a:gd name="connsiteX5" fmla="*/ 1123284 w 1123284"/>
                <a:gd name="connsiteY5" fmla="*/ 937194 h 937194"/>
                <a:gd name="connsiteX6" fmla="*/ 138255 w 1123284"/>
                <a:gd name="connsiteY6" fmla="*/ 937194 h 937194"/>
                <a:gd name="connsiteX7" fmla="*/ 132642 w 1123284"/>
                <a:gd name="connsiteY7" fmla="*/ 930495 h 937194"/>
                <a:gd name="connsiteX8" fmla="*/ 122243 w 1123284"/>
                <a:gd name="connsiteY8" fmla="*/ 98638 h 937194"/>
                <a:gd name="connsiteX9" fmla="*/ 189146 w 1123284"/>
                <a:gd name="connsiteY9" fmla="*/ 0 h 937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3284" h="937194">
                  <a:moveTo>
                    <a:pt x="189146" y="0"/>
                  </a:moveTo>
                  <a:lnTo>
                    <a:pt x="211293" y="115524"/>
                  </a:lnTo>
                  <a:cubicBezTo>
                    <a:pt x="280480" y="453633"/>
                    <a:pt x="579639" y="707971"/>
                    <a:pt x="938201" y="707971"/>
                  </a:cubicBezTo>
                  <a:cubicBezTo>
                    <a:pt x="983022" y="707971"/>
                    <a:pt x="1026914" y="703997"/>
                    <a:pt x="1069544" y="696382"/>
                  </a:cubicBezTo>
                  <a:lnTo>
                    <a:pt x="1123284" y="681866"/>
                  </a:lnTo>
                  <a:lnTo>
                    <a:pt x="1123284" y="937194"/>
                  </a:lnTo>
                  <a:lnTo>
                    <a:pt x="138255" y="937194"/>
                  </a:lnTo>
                  <a:lnTo>
                    <a:pt x="132642" y="930495"/>
                  </a:lnTo>
                  <a:cubicBezTo>
                    <a:pt x="-40677" y="681791"/>
                    <a:pt x="-44143" y="350640"/>
                    <a:pt x="122243" y="98638"/>
                  </a:cubicBezTo>
                  <a:lnTo>
                    <a:pt x="189146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C12163E7-C671-7016-3012-AD856716E5D5}"/>
                </a:ext>
              </a:extLst>
            </p:cNvPr>
            <p:cNvSpPr/>
            <p:nvPr/>
          </p:nvSpPr>
          <p:spPr bwMode="auto">
            <a:xfrm>
              <a:off x="4284400" y="2349656"/>
              <a:ext cx="675775" cy="928862"/>
            </a:xfrm>
            <a:custGeom>
              <a:avLst/>
              <a:gdLst>
                <a:gd name="connsiteX0" fmla="*/ 0 w 675775"/>
                <a:gd name="connsiteY0" fmla="*/ 0 h 928862"/>
                <a:gd name="connsiteX1" fmla="*/ 647153 w 675775"/>
                <a:gd name="connsiteY1" fmla="*/ 0 h 928862"/>
                <a:gd name="connsiteX2" fmla="*/ 660688 w 675775"/>
                <a:gd name="connsiteY2" fmla="*/ 43604 h 928862"/>
                <a:gd name="connsiteX3" fmla="*/ 675775 w 675775"/>
                <a:gd name="connsiteY3" fmla="*/ 193260 h 928862"/>
                <a:gd name="connsiteX4" fmla="*/ 82848 w 675775"/>
                <a:gd name="connsiteY4" fmla="*/ 920757 h 928862"/>
                <a:gd name="connsiteX5" fmla="*/ 40571 w 675775"/>
                <a:gd name="connsiteY5" fmla="*/ 928862 h 928862"/>
                <a:gd name="connsiteX6" fmla="*/ 63184 w 675775"/>
                <a:gd name="connsiteY6" fmla="*/ 895522 h 928862"/>
                <a:gd name="connsiteX7" fmla="*/ 52776 w 675775"/>
                <a:gd name="connsiteY7" fmla="*/ 62991 h 928862"/>
                <a:gd name="connsiteX8" fmla="*/ 0 w 675775"/>
                <a:gd name="connsiteY8" fmla="*/ 0 h 928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75" h="928862">
                  <a:moveTo>
                    <a:pt x="0" y="0"/>
                  </a:moveTo>
                  <a:lnTo>
                    <a:pt x="647153" y="0"/>
                  </a:lnTo>
                  <a:lnTo>
                    <a:pt x="660688" y="43604"/>
                  </a:lnTo>
                  <a:cubicBezTo>
                    <a:pt x="670580" y="91944"/>
                    <a:pt x="675775" y="141996"/>
                    <a:pt x="675775" y="193260"/>
                  </a:cubicBezTo>
                  <a:cubicBezTo>
                    <a:pt x="675775" y="552113"/>
                    <a:pt x="421231" y="851513"/>
                    <a:pt x="82848" y="920757"/>
                  </a:cubicBezTo>
                  <a:lnTo>
                    <a:pt x="40571" y="928862"/>
                  </a:lnTo>
                  <a:lnTo>
                    <a:pt x="63184" y="895522"/>
                  </a:lnTo>
                  <a:cubicBezTo>
                    <a:pt x="229705" y="643316"/>
                    <a:pt x="226237" y="311897"/>
                    <a:pt x="52776" y="6299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CDBE61E4-E812-2F97-AE9A-A4A4E71F1A55}"/>
                </a:ext>
              </a:extLst>
            </p:cNvPr>
            <p:cNvSpPr/>
            <p:nvPr/>
          </p:nvSpPr>
          <p:spPr bwMode="auto">
            <a:xfrm>
              <a:off x="3383215" y="2643402"/>
              <a:ext cx="936837" cy="636085"/>
            </a:xfrm>
            <a:custGeom>
              <a:avLst/>
              <a:gdLst>
                <a:gd name="connsiteX0" fmla="*/ 201071 w 936837"/>
                <a:gd name="connsiteY0" fmla="*/ 0 h 636085"/>
                <a:gd name="connsiteX1" fmla="*/ 928568 w 936837"/>
                <a:gd name="connsiteY1" fmla="*/ 592927 h 636085"/>
                <a:gd name="connsiteX2" fmla="*/ 936837 w 936837"/>
                <a:gd name="connsiteY2" fmla="*/ 636060 h 636085"/>
                <a:gd name="connsiteX3" fmla="*/ 936708 w 936837"/>
                <a:gd name="connsiteY3" fmla="*/ 636085 h 636085"/>
                <a:gd name="connsiteX4" fmla="*/ 841646 w 936837"/>
                <a:gd name="connsiteY4" fmla="*/ 571608 h 636085"/>
                <a:gd name="connsiteX5" fmla="*/ 9789 w 936837"/>
                <a:gd name="connsiteY5" fmla="*/ 582007 h 636085"/>
                <a:gd name="connsiteX6" fmla="*/ 0 w 936837"/>
                <a:gd name="connsiteY6" fmla="*/ 590209 h 636085"/>
                <a:gd name="connsiteX7" fmla="*/ 0 w 936837"/>
                <a:gd name="connsiteY7" fmla="*/ 31047 h 636085"/>
                <a:gd name="connsiteX8" fmla="*/ 51415 w 936837"/>
                <a:gd name="connsiteY8" fmla="*/ 15087 h 636085"/>
                <a:gd name="connsiteX9" fmla="*/ 201071 w 936837"/>
                <a:gd name="connsiteY9" fmla="*/ 0 h 636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6837" h="636085">
                  <a:moveTo>
                    <a:pt x="201071" y="0"/>
                  </a:moveTo>
                  <a:cubicBezTo>
                    <a:pt x="559924" y="0"/>
                    <a:pt x="859324" y="254544"/>
                    <a:pt x="928568" y="592927"/>
                  </a:cubicBezTo>
                  <a:lnTo>
                    <a:pt x="936837" y="636060"/>
                  </a:lnTo>
                  <a:lnTo>
                    <a:pt x="936708" y="636085"/>
                  </a:lnTo>
                  <a:lnTo>
                    <a:pt x="841646" y="571608"/>
                  </a:lnTo>
                  <a:cubicBezTo>
                    <a:pt x="589645" y="405221"/>
                    <a:pt x="258493" y="408688"/>
                    <a:pt x="9789" y="582007"/>
                  </a:cubicBezTo>
                  <a:lnTo>
                    <a:pt x="0" y="590209"/>
                  </a:lnTo>
                  <a:lnTo>
                    <a:pt x="0" y="31047"/>
                  </a:lnTo>
                  <a:lnTo>
                    <a:pt x="51415" y="15087"/>
                  </a:lnTo>
                  <a:cubicBezTo>
                    <a:pt x="99755" y="5195"/>
                    <a:pt x="149807" y="0"/>
                    <a:pt x="201071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C010AF0A-48E2-14C1-9962-E321C3DFD935}"/>
                </a:ext>
              </a:extLst>
            </p:cNvPr>
            <p:cNvSpPr/>
            <p:nvPr/>
          </p:nvSpPr>
          <p:spPr bwMode="auto">
            <a:xfrm>
              <a:off x="4320994" y="3247905"/>
              <a:ext cx="934138" cy="744446"/>
            </a:xfrm>
            <a:custGeom>
              <a:avLst/>
              <a:gdLst>
                <a:gd name="connsiteX0" fmla="*/ 934138 w 934138"/>
                <a:gd name="connsiteY0" fmla="*/ 0 h 744446"/>
                <a:gd name="connsiteX1" fmla="*/ 934138 w 934138"/>
                <a:gd name="connsiteY1" fmla="*/ 718341 h 744446"/>
                <a:gd name="connsiteX2" fmla="*/ 880398 w 934138"/>
                <a:gd name="connsiteY2" fmla="*/ 732857 h 744446"/>
                <a:gd name="connsiteX3" fmla="*/ 749055 w 934138"/>
                <a:gd name="connsiteY3" fmla="*/ 744446 h 744446"/>
                <a:gd name="connsiteX4" fmla="*/ 22147 w 934138"/>
                <a:gd name="connsiteY4" fmla="*/ 151999 h 744446"/>
                <a:gd name="connsiteX5" fmla="*/ 0 w 934138"/>
                <a:gd name="connsiteY5" fmla="*/ 36475 h 744446"/>
                <a:gd name="connsiteX6" fmla="*/ 1936 w 934138"/>
                <a:gd name="connsiteY6" fmla="*/ 33621 h 744446"/>
                <a:gd name="connsiteX7" fmla="*/ 41706 w 934138"/>
                <a:gd name="connsiteY7" fmla="*/ 60596 h 744446"/>
                <a:gd name="connsiteX8" fmla="*/ 874237 w 934138"/>
                <a:gd name="connsiteY8" fmla="*/ 50188 h 744446"/>
                <a:gd name="connsiteX9" fmla="*/ 934138 w 934138"/>
                <a:gd name="connsiteY9" fmla="*/ 0 h 74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4138" h="744446">
                  <a:moveTo>
                    <a:pt x="934138" y="0"/>
                  </a:moveTo>
                  <a:lnTo>
                    <a:pt x="934138" y="718341"/>
                  </a:lnTo>
                  <a:lnTo>
                    <a:pt x="880398" y="732857"/>
                  </a:lnTo>
                  <a:cubicBezTo>
                    <a:pt x="837768" y="740472"/>
                    <a:pt x="793876" y="744446"/>
                    <a:pt x="749055" y="744446"/>
                  </a:cubicBezTo>
                  <a:cubicBezTo>
                    <a:pt x="390493" y="744446"/>
                    <a:pt x="91334" y="490108"/>
                    <a:pt x="22147" y="151999"/>
                  </a:cubicBezTo>
                  <a:lnTo>
                    <a:pt x="0" y="36475"/>
                  </a:lnTo>
                  <a:lnTo>
                    <a:pt x="1936" y="33621"/>
                  </a:lnTo>
                  <a:lnTo>
                    <a:pt x="41706" y="60596"/>
                  </a:lnTo>
                  <a:cubicBezTo>
                    <a:pt x="293913" y="227117"/>
                    <a:pt x="625332" y="223648"/>
                    <a:pt x="874237" y="50188"/>
                  </a:cubicBezTo>
                  <a:lnTo>
                    <a:pt x="93413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8595179-08C5-9CDA-BBB3-A33C8819B4C7}"/>
                </a:ext>
              </a:extLst>
            </p:cNvPr>
            <p:cNvSpPr/>
            <p:nvPr/>
          </p:nvSpPr>
          <p:spPr bwMode="auto">
            <a:xfrm>
              <a:off x="3611224" y="3279486"/>
              <a:ext cx="709770" cy="942088"/>
            </a:xfrm>
            <a:custGeom>
              <a:avLst/>
              <a:gdLst>
                <a:gd name="connsiteX0" fmla="*/ 708698 w 709770"/>
                <a:gd name="connsiteY0" fmla="*/ 0 h 942088"/>
                <a:gd name="connsiteX1" fmla="*/ 708852 w 709770"/>
                <a:gd name="connsiteY1" fmla="*/ 105 h 942088"/>
                <a:gd name="connsiteX2" fmla="*/ 709770 w 709770"/>
                <a:gd name="connsiteY2" fmla="*/ 4894 h 942088"/>
                <a:gd name="connsiteX3" fmla="*/ 642867 w 709770"/>
                <a:gd name="connsiteY3" fmla="*/ 103532 h 942088"/>
                <a:gd name="connsiteX4" fmla="*/ 653266 w 709770"/>
                <a:gd name="connsiteY4" fmla="*/ 935389 h 942088"/>
                <a:gd name="connsiteX5" fmla="*/ 658879 w 709770"/>
                <a:gd name="connsiteY5" fmla="*/ 942088 h 942088"/>
                <a:gd name="connsiteX6" fmla="*/ 28215 w 709770"/>
                <a:gd name="connsiteY6" fmla="*/ 942088 h 942088"/>
                <a:gd name="connsiteX7" fmla="*/ 11589 w 709770"/>
                <a:gd name="connsiteY7" fmla="*/ 880537 h 942088"/>
                <a:gd name="connsiteX8" fmla="*/ 0 w 709770"/>
                <a:gd name="connsiteY8" fmla="*/ 749194 h 942088"/>
                <a:gd name="connsiteX9" fmla="*/ 592447 w 709770"/>
                <a:gd name="connsiteY9" fmla="*/ 22286 h 942088"/>
                <a:gd name="connsiteX10" fmla="*/ 708698 w 709770"/>
                <a:gd name="connsiteY10" fmla="*/ 0 h 942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9770" h="942088">
                  <a:moveTo>
                    <a:pt x="708698" y="0"/>
                  </a:moveTo>
                  <a:lnTo>
                    <a:pt x="708852" y="105"/>
                  </a:lnTo>
                  <a:lnTo>
                    <a:pt x="709770" y="4894"/>
                  </a:lnTo>
                  <a:lnTo>
                    <a:pt x="642867" y="103532"/>
                  </a:lnTo>
                  <a:cubicBezTo>
                    <a:pt x="476481" y="355534"/>
                    <a:pt x="479947" y="686685"/>
                    <a:pt x="653266" y="935389"/>
                  </a:cubicBezTo>
                  <a:lnTo>
                    <a:pt x="658879" y="942088"/>
                  </a:lnTo>
                  <a:lnTo>
                    <a:pt x="28215" y="942088"/>
                  </a:lnTo>
                  <a:lnTo>
                    <a:pt x="11589" y="880537"/>
                  </a:lnTo>
                  <a:cubicBezTo>
                    <a:pt x="3974" y="837907"/>
                    <a:pt x="0" y="794015"/>
                    <a:pt x="0" y="749194"/>
                  </a:cubicBezTo>
                  <a:cubicBezTo>
                    <a:pt x="0" y="390632"/>
                    <a:pt x="254338" y="91473"/>
                    <a:pt x="592447" y="22286"/>
                  </a:cubicBezTo>
                  <a:lnTo>
                    <a:pt x="70869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4D9D4600-4BC1-AB9C-EC31-28BA09D7B74C}"/>
              </a:ext>
            </a:extLst>
          </p:cNvPr>
          <p:cNvGrpSpPr/>
          <p:nvPr/>
        </p:nvGrpSpPr>
        <p:grpSpPr>
          <a:xfrm>
            <a:off x="6676704" y="942574"/>
            <a:ext cx="2501118" cy="2501112"/>
            <a:chOff x="2703227" y="1186372"/>
            <a:chExt cx="2154525" cy="2154520"/>
          </a:xfrm>
        </p:grpSpPr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0A2683BC-7B74-073A-2780-9C8512AAA0A1}"/>
                </a:ext>
              </a:extLst>
            </p:cNvPr>
            <p:cNvSpPr/>
            <p:nvPr/>
          </p:nvSpPr>
          <p:spPr bwMode="auto">
            <a:xfrm>
              <a:off x="2703227" y="1186373"/>
              <a:ext cx="1163226" cy="1077105"/>
            </a:xfrm>
            <a:custGeom>
              <a:avLst/>
              <a:gdLst>
                <a:gd name="connsiteX0" fmla="*/ 0 w 1163226"/>
                <a:gd name="connsiteY0" fmla="*/ 0 h 1077105"/>
                <a:gd name="connsiteX1" fmla="*/ 769284 w 1163226"/>
                <a:gd name="connsiteY1" fmla="*/ 0 h 1077105"/>
                <a:gd name="connsiteX2" fmla="*/ 781504 w 1163226"/>
                <a:gd name="connsiteY2" fmla="*/ 7249 h 1077105"/>
                <a:gd name="connsiteX3" fmla="*/ 1100735 w 1163226"/>
                <a:gd name="connsiteY3" fmla="*/ 1039740 h 1077105"/>
                <a:gd name="connsiteX4" fmla="*/ 1091184 w 1163226"/>
                <a:gd name="connsiteY4" fmla="*/ 1067307 h 1077105"/>
                <a:gd name="connsiteX5" fmla="*/ 1082424 w 1163226"/>
                <a:gd name="connsiteY5" fmla="*/ 1076999 h 1077105"/>
                <a:gd name="connsiteX6" fmla="*/ 1080335 w 1163226"/>
                <a:gd name="connsiteY6" fmla="*/ 1077105 h 1077105"/>
                <a:gd name="connsiteX7" fmla="*/ 1079445 w 1163226"/>
                <a:gd name="connsiteY7" fmla="*/ 1075484 h 1077105"/>
                <a:gd name="connsiteX8" fmla="*/ 1077262 w 1163226"/>
                <a:gd name="connsiteY8" fmla="*/ 1032255 h 1077105"/>
                <a:gd name="connsiteX9" fmla="*/ 222167 w 1163226"/>
                <a:gd name="connsiteY9" fmla="*/ 177160 h 1077105"/>
                <a:gd name="connsiteX10" fmla="*/ 49836 w 1163226"/>
                <a:gd name="connsiteY10" fmla="*/ 194532 h 1077105"/>
                <a:gd name="connsiteX11" fmla="*/ 0 w 1163226"/>
                <a:gd name="connsiteY11" fmla="*/ 207346 h 1077105"/>
                <a:gd name="connsiteX12" fmla="*/ 0 w 1163226"/>
                <a:gd name="connsiteY12" fmla="*/ 0 h 107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63226" h="1077105">
                  <a:moveTo>
                    <a:pt x="0" y="0"/>
                  </a:moveTo>
                  <a:lnTo>
                    <a:pt x="769284" y="0"/>
                  </a:lnTo>
                  <a:lnTo>
                    <a:pt x="781504" y="7249"/>
                  </a:lnTo>
                  <a:cubicBezTo>
                    <a:pt x="1112915" y="227144"/>
                    <a:pt x="1255532" y="656606"/>
                    <a:pt x="1100735" y="1039740"/>
                  </a:cubicBezTo>
                  <a:lnTo>
                    <a:pt x="1091184" y="1067307"/>
                  </a:lnTo>
                  <a:lnTo>
                    <a:pt x="1082424" y="1076999"/>
                  </a:lnTo>
                  <a:lnTo>
                    <a:pt x="1080335" y="1077105"/>
                  </a:lnTo>
                  <a:lnTo>
                    <a:pt x="1079445" y="1075484"/>
                  </a:lnTo>
                  <a:lnTo>
                    <a:pt x="1077262" y="1032255"/>
                  </a:lnTo>
                  <a:cubicBezTo>
                    <a:pt x="1077262" y="559999"/>
                    <a:pt x="694423" y="177160"/>
                    <a:pt x="222167" y="177160"/>
                  </a:cubicBezTo>
                  <a:cubicBezTo>
                    <a:pt x="163135" y="177160"/>
                    <a:pt x="105500" y="183142"/>
                    <a:pt x="49836" y="194532"/>
                  </a:cubicBezTo>
                  <a:lnTo>
                    <a:pt x="0" y="2073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4B411254-5605-B079-7921-C42BA9A02C27}"/>
                </a:ext>
              </a:extLst>
            </p:cNvPr>
            <p:cNvSpPr/>
            <p:nvPr/>
          </p:nvSpPr>
          <p:spPr bwMode="auto">
            <a:xfrm>
              <a:off x="3791149" y="1186372"/>
              <a:ext cx="558346" cy="1076722"/>
            </a:xfrm>
            <a:custGeom>
              <a:avLst/>
              <a:gdLst>
                <a:gd name="connsiteX0" fmla="*/ 147731 w 558346"/>
                <a:gd name="connsiteY0" fmla="*/ 0 h 1076722"/>
                <a:gd name="connsiteX1" fmla="*/ 510542 w 558346"/>
                <a:gd name="connsiteY1" fmla="*/ 0 h 1076722"/>
                <a:gd name="connsiteX2" fmla="*/ 520247 w 558346"/>
                <a:gd name="connsiteY2" fmla="*/ 26509 h 1076722"/>
                <a:gd name="connsiteX3" fmla="*/ 37143 w 558346"/>
                <a:gd name="connsiteY3" fmla="*/ 1065538 h 1076722"/>
                <a:gd name="connsiteX4" fmla="*/ 18462 w 558346"/>
                <a:gd name="connsiteY4" fmla="*/ 1075790 h 1076722"/>
                <a:gd name="connsiteX5" fmla="*/ 0 w 558346"/>
                <a:gd name="connsiteY5" fmla="*/ 1076722 h 1076722"/>
                <a:gd name="connsiteX6" fmla="*/ 3262 w 558346"/>
                <a:gd name="connsiteY6" fmla="*/ 1067307 h 1076722"/>
                <a:gd name="connsiteX7" fmla="*/ 21562 w 558346"/>
                <a:gd name="connsiteY7" fmla="*/ 1047061 h 1076722"/>
                <a:gd name="connsiteX8" fmla="*/ 174181 w 558346"/>
                <a:gd name="connsiteY8" fmla="*/ 44760 h 1076722"/>
                <a:gd name="connsiteX9" fmla="*/ 147731 w 558346"/>
                <a:gd name="connsiteY9" fmla="*/ 0 h 107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8346" h="1076722">
                  <a:moveTo>
                    <a:pt x="147731" y="0"/>
                  </a:moveTo>
                  <a:lnTo>
                    <a:pt x="510542" y="0"/>
                  </a:lnTo>
                  <a:lnTo>
                    <a:pt x="520247" y="26509"/>
                  </a:lnTo>
                  <a:cubicBezTo>
                    <a:pt x="648417" y="440529"/>
                    <a:pt x="444688" y="892546"/>
                    <a:pt x="37143" y="1065538"/>
                  </a:cubicBezTo>
                  <a:lnTo>
                    <a:pt x="18462" y="1075790"/>
                  </a:lnTo>
                  <a:lnTo>
                    <a:pt x="0" y="1076722"/>
                  </a:lnTo>
                  <a:lnTo>
                    <a:pt x="3262" y="1067307"/>
                  </a:lnTo>
                  <a:lnTo>
                    <a:pt x="21562" y="1047061"/>
                  </a:lnTo>
                  <a:cubicBezTo>
                    <a:pt x="292884" y="775738"/>
                    <a:pt x="343757" y="367446"/>
                    <a:pt x="174181" y="44760"/>
                  </a:cubicBezTo>
                  <a:lnTo>
                    <a:pt x="147731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5BED8269-287D-00FD-7952-13826837FB7D}"/>
                </a:ext>
              </a:extLst>
            </p:cNvPr>
            <p:cNvSpPr/>
            <p:nvPr/>
          </p:nvSpPr>
          <p:spPr bwMode="auto">
            <a:xfrm>
              <a:off x="3794557" y="1186373"/>
              <a:ext cx="1063194" cy="1143959"/>
            </a:xfrm>
            <a:custGeom>
              <a:avLst/>
              <a:gdLst>
                <a:gd name="connsiteX0" fmla="*/ 810842 w 1063194"/>
                <a:gd name="connsiteY0" fmla="*/ 0 h 1143959"/>
                <a:gd name="connsiteX1" fmla="*/ 1063194 w 1063194"/>
                <a:gd name="connsiteY1" fmla="*/ 0 h 1143959"/>
                <a:gd name="connsiteX2" fmla="*/ 1063194 w 1063194"/>
                <a:gd name="connsiteY2" fmla="*/ 697915 h 1143959"/>
                <a:gd name="connsiteX3" fmla="*/ 1025037 w 1063194"/>
                <a:gd name="connsiteY3" fmla="*/ 762237 h 1143959"/>
                <a:gd name="connsiteX4" fmla="*/ 75262 w 1063194"/>
                <a:gd name="connsiteY4" fmla="*/ 1110126 h 1143959"/>
                <a:gd name="connsiteX5" fmla="*/ 0 w 1063194"/>
                <a:gd name="connsiteY5" fmla="*/ 1084051 h 1143959"/>
                <a:gd name="connsiteX6" fmla="*/ 15054 w 1063194"/>
                <a:gd name="connsiteY6" fmla="*/ 1075790 h 1143959"/>
                <a:gd name="connsiteX7" fmla="*/ 73361 w 1063194"/>
                <a:gd name="connsiteY7" fmla="*/ 1072845 h 1143959"/>
                <a:gd name="connsiteX8" fmla="*/ 841027 w 1063194"/>
                <a:gd name="connsiteY8" fmla="*/ 222165 h 1143959"/>
                <a:gd name="connsiteX9" fmla="*/ 823655 w 1063194"/>
                <a:gd name="connsiteY9" fmla="*/ 49834 h 1143959"/>
                <a:gd name="connsiteX10" fmla="*/ 810842 w 1063194"/>
                <a:gd name="connsiteY10" fmla="*/ 0 h 1143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3194" h="1143959">
                  <a:moveTo>
                    <a:pt x="810842" y="0"/>
                  </a:moveTo>
                  <a:lnTo>
                    <a:pt x="1063194" y="0"/>
                  </a:lnTo>
                  <a:lnTo>
                    <a:pt x="1063194" y="697915"/>
                  </a:lnTo>
                  <a:lnTo>
                    <a:pt x="1025037" y="762237"/>
                  </a:lnTo>
                  <a:cubicBezTo>
                    <a:pt x="820849" y="1069976"/>
                    <a:pt x="435964" y="1214928"/>
                    <a:pt x="75262" y="1110126"/>
                  </a:cubicBezTo>
                  <a:lnTo>
                    <a:pt x="0" y="1084051"/>
                  </a:lnTo>
                  <a:lnTo>
                    <a:pt x="15054" y="1075790"/>
                  </a:lnTo>
                  <a:lnTo>
                    <a:pt x="73361" y="1072845"/>
                  </a:lnTo>
                  <a:cubicBezTo>
                    <a:pt x="504548" y="1029056"/>
                    <a:pt x="841027" y="664905"/>
                    <a:pt x="841027" y="222165"/>
                  </a:cubicBezTo>
                  <a:cubicBezTo>
                    <a:pt x="841027" y="163133"/>
                    <a:pt x="835045" y="105498"/>
                    <a:pt x="823655" y="49834"/>
                  </a:cubicBezTo>
                  <a:lnTo>
                    <a:pt x="810842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E147DE7C-649E-83F2-7459-29227F1CFE73}"/>
                </a:ext>
              </a:extLst>
            </p:cNvPr>
            <p:cNvSpPr/>
            <p:nvPr/>
          </p:nvSpPr>
          <p:spPr bwMode="auto">
            <a:xfrm>
              <a:off x="2703228" y="1748291"/>
              <a:ext cx="1079529" cy="515408"/>
            </a:xfrm>
            <a:custGeom>
              <a:avLst/>
              <a:gdLst>
                <a:gd name="connsiteX0" fmla="*/ 295044 w 1079529"/>
                <a:gd name="connsiteY0" fmla="*/ 1 h 515408"/>
                <a:gd name="connsiteX1" fmla="*/ 1000310 w 1079529"/>
                <a:gd name="connsiteY1" fmla="*/ 369360 h 515408"/>
                <a:gd name="connsiteX2" fmla="*/ 1079445 w 1079529"/>
                <a:gd name="connsiteY2" fmla="*/ 513565 h 515408"/>
                <a:gd name="connsiteX3" fmla="*/ 1079529 w 1079529"/>
                <a:gd name="connsiteY3" fmla="*/ 515227 h 515408"/>
                <a:gd name="connsiteX4" fmla="*/ 1077262 w 1079529"/>
                <a:gd name="connsiteY4" fmla="*/ 515341 h 515408"/>
                <a:gd name="connsiteX5" fmla="*/ 1075938 w 1079529"/>
                <a:gd name="connsiteY5" fmla="*/ 515408 h 515408"/>
                <a:gd name="connsiteX6" fmla="*/ 1012718 w 1079529"/>
                <a:gd name="connsiteY6" fmla="*/ 458265 h 515408"/>
                <a:gd name="connsiteX7" fmla="*/ 2515 w 1079529"/>
                <a:gd name="connsiteY7" fmla="*/ 407392 h 515408"/>
                <a:gd name="connsiteX8" fmla="*/ 0 w 1079529"/>
                <a:gd name="connsiteY8" fmla="*/ 409241 h 515408"/>
                <a:gd name="connsiteX9" fmla="*/ 0 w 1079529"/>
                <a:gd name="connsiteY9" fmla="*/ 54433 h 515408"/>
                <a:gd name="connsiteX10" fmla="*/ 44609 w 1079529"/>
                <a:gd name="connsiteY10" fmla="*/ 38100 h 515408"/>
                <a:gd name="connsiteX11" fmla="*/ 295044 w 1079529"/>
                <a:gd name="connsiteY11" fmla="*/ 1 h 515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9529" h="515408">
                  <a:moveTo>
                    <a:pt x="295044" y="1"/>
                  </a:moveTo>
                  <a:cubicBezTo>
                    <a:pt x="572736" y="-354"/>
                    <a:pt x="839135" y="135416"/>
                    <a:pt x="1000310" y="369360"/>
                  </a:cubicBezTo>
                  <a:lnTo>
                    <a:pt x="1079445" y="513565"/>
                  </a:lnTo>
                  <a:lnTo>
                    <a:pt x="1079529" y="515227"/>
                  </a:lnTo>
                  <a:lnTo>
                    <a:pt x="1077262" y="515341"/>
                  </a:lnTo>
                  <a:lnTo>
                    <a:pt x="1075938" y="515408"/>
                  </a:lnTo>
                  <a:lnTo>
                    <a:pt x="1012718" y="458265"/>
                  </a:lnTo>
                  <a:cubicBezTo>
                    <a:pt x="721640" y="220858"/>
                    <a:pt x="310714" y="203900"/>
                    <a:pt x="2515" y="407392"/>
                  </a:cubicBezTo>
                  <a:lnTo>
                    <a:pt x="0" y="409241"/>
                  </a:lnTo>
                  <a:lnTo>
                    <a:pt x="0" y="54433"/>
                  </a:lnTo>
                  <a:lnTo>
                    <a:pt x="44609" y="38100"/>
                  </a:lnTo>
                  <a:cubicBezTo>
                    <a:pt x="127413" y="12466"/>
                    <a:pt x="211737" y="108"/>
                    <a:pt x="295044" y="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753F932A-42BC-B81C-D13B-CC48DB696DED}"/>
                </a:ext>
              </a:extLst>
            </p:cNvPr>
            <p:cNvSpPr/>
            <p:nvPr/>
          </p:nvSpPr>
          <p:spPr bwMode="auto">
            <a:xfrm>
              <a:off x="2703227" y="2205348"/>
              <a:ext cx="1072434" cy="1135544"/>
            </a:xfrm>
            <a:custGeom>
              <a:avLst/>
              <a:gdLst>
                <a:gd name="connsiteX0" fmla="*/ 750098 w 1072434"/>
                <a:gd name="connsiteY0" fmla="*/ 112 h 1135544"/>
                <a:gd name="connsiteX1" fmla="*/ 1001160 w 1072434"/>
                <a:gd name="connsiteY1" fmla="*/ 33834 h 1135544"/>
                <a:gd name="connsiteX2" fmla="*/ 1072434 w 1072434"/>
                <a:gd name="connsiteY2" fmla="*/ 58528 h 1135544"/>
                <a:gd name="connsiteX3" fmla="*/ 989833 w 1072434"/>
                <a:gd name="connsiteY3" fmla="*/ 62699 h 1135544"/>
                <a:gd name="connsiteX4" fmla="*/ 222167 w 1072434"/>
                <a:gd name="connsiteY4" fmla="*/ 913379 h 1135544"/>
                <a:gd name="connsiteX5" fmla="*/ 239539 w 1072434"/>
                <a:gd name="connsiteY5" fmla="*/ 1085710 h 1135544"/>
                <a:gd name="connsiteX6" fmla="*/ 252353 w 1072434"/>
                <a:gd name="connsiteY6" fmla="*/ 1135544 h 1135544"/>
                <a:gd name="connsiteX7" fmla="*/ 0 w 1072434"/>
                <a:gd name="connsiteY7" fmla="*/ 1135544 h 1135544"/>
                <a:gd name="connsiteX8" fmla="*/ 0 w 1072434"/>
                <a:gd name="connsiteY8" fmla="*/ 471898 h 1135544"/>
                <a:gd name="connsiteX9" fmla="*/ 7567 w 1072434"/>
                <a:gd name="connsiteY9" fmla="*/ 455590 h 1135544"/>
                <a:gd name="connsiteX10" fmla="*/ 750098 w 1072434"/>
                <a:gd name="connsiteY10" fmla="*/ 112 h 1135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2434" h="1135544">
                  <a:moveTo>
                    <a:pt x="750098" y="112"/>
                  </a:moveTo>
                  <a:cubicBezTo>
                    <a:pt x="833395" y="-1235"/>
                    <a:pt x="917921" y="9649"/>
                    <a:pt x="1001160" y="33834"/>
                  </a:cubicBezTo>
                  <a:lnTo>
                    <a:pt x="1072434" y="58528"/>
                  </a:lnTo>
                  <a:lnTo>
                    <a:pt x="989833" y="62699"/>
                  </a:lnTo>
                  <a:cubicBezTo>
                    <a:pt x="558647" y="106488"/>
                    <a:pt x="222167" y="470639"/>
                    <a:pt x="222167" y="913379"/>
                  </a:cubicBezTo>
                  <a:cubicBezTo>
                    <a:pt x="222167" y="972411"/>
                    <a:pt x="228149" y="1030046"/>
                    <a:pt x="239539" y="1085710"/>
                  </a:cubicBezTo>
                  <a:lnTo>
                    <a:pt x="252353" y="1135544"/>
                  </a:lnTo>
                  <a:lnTo>
                    <a:pt x="0" y="1135544"/>
                  </a:lnTo>
                  <a:lnTo>
                    <a:pt x="0" y="471898"/>
                  </a:lnTo>
                  <a:lnTo>
                    <a:pt x="7567" y="455590"/>
                  </a:lnTo>
                  <a:cubicBezTo>
                    <a:pt x="155792" y="174440"/>
                    <a:pt x="444677" y="5052"/>
                    <a:pt x="750098" y="112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9626FA61-505D-36BA-CD5A-90E789956A69}"/>
                </a:ext>
              </a:extLst>
            </p:cNvPr>
            <p:cNvSpPr/>
            <p:nvPr/>
          </p:nvSpPr>
          <p:spPr bwMode="auto">
            <a:xfrm>
              <a:off x="3784315" y="2263095"/>
              <a:ext cx="6834" cy="5489"/>
            </a:xfrm>
            <a:custGeom>
              <a:avLst/>
              <a:gdLst>
                <a:gd name="connsiteX0" fmla="*/ 6834 w 6834"/>
                <a:gd name="connsiteY0" fmla="*/ 0 h 5489"/>
                <a:gd name="connsiteX1" fmla="*/ 4933 w 6834"/>
                <a:gd name="connsiteY1" fmla="*/ 5489 h 5489"/>
                <a:gd name="connsiteX2" fmla="*/ 2788 w 6834"/>
                <a:gd name="connsiteY2" fmla="*/ 4746 h 5489"/>
                <a:gd name="connsiteX3" fmla="*/ 1372 w 6834"/>
                <a:gd name="connsiteY3" fmla="*/ 4255 h 5489"/>
                <a:gd name="connsiteX4" fmla="*/ 0 w 6834"/>
                <a:gd name="connsiteY4" fmla="*/ 1756 h 5489"/>
                <a:gd name="connsiteX5" fmla="*/ 1336 w 6834"/>
                <a:gd name="connsiteY5" fmla="*/ 277 h 5489"/>
                <a:gd name="connsiteX6" fmla="*/ 6834 w 6834"/>
                <a:gd name="connsiteY6" fmla="*/ 0 h 5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34" h="5489">
                  <a:moveTo>
                    <a:pt x="6834" y="0"/>
                  </a:moveTo>
                  <a:lnTo>
                    <a:pt x="4933" y="5489"/>
                  </a:lnTo>
                  <a:lnTo>
                    <a:pt x="2788" y="4746"/>
                  </a:lnTo>
                  <a:lnTo>
                    <a:pt x="1372" y="4255"/>
                  </a:lnTo>
                  <a:lnTo>
                    <a:pt x="0" y="1756"/>
                  </a:lnTo>
                  <a:lnTo>
                    <a:pt x="1336" y="277"/>
                  </a:lnTo>
                  <a:lnTo>
                    <a:pt x="6834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0DE40032-2122-B9A5-0BDD-C14BAEB68D61}"/>
                </a:ext>
              </a:extLst>
            </p:cNvPr>
            <p:cNvSpPr/>
            <p:nvPr/>
          </p:nvSpPr>
          <p:spPr bwMode="auto">
            <a:xfrm>
              <a:off x="3782757" y="2263477"/>
              <a:ext cx="1559" cy="2914"/>
            </a:xfrm>
            <a:custGeom>
              <a:avLst/>
              <a:gdLst>
                <a:gd name="connsiteX0" fmla="*/ 806 w 1559"/>
                <a:gd name="connsiteY0" fmla="*/ 0 h 2914"/>
                <a:gd name="connsiteX1" fmla="*/ 1559 w 1559"/>
                <a:gd name="connsiteY1" fmla="*/ 1373 h 2914"/>
                <a:gd name="connsiteX2" fmla="*/ 165 w 1559"/>
                <a:gd name="connsiteY2" fmla="*/ 2914 h 2914"/>
                <a:gd name="connsiteX3" fmla="*/ 145 w 1559"/>
                <a:gd name="connsiteY3" fmla="*/ 2907 h 2914"/>
                <a:gd name="connsiteX4" fmla="*/ 0 w 1559"/>
                <a:gd name="connsiteY4" fmla="*/ 41 h 2914"/>
                <a:gd name="connsiteX5" fmla="*/ 806 w 1559"/>
                <a:gd name="connsiteY5" fmla="*/ 0 h 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9" h="2914">
                  <a:moveTo>
                    <a:pt x="806" y="0"/>
                  </a:moveTo>
                  <a:lnTo>
                    <a:pt x="1559" y="1373"/>
                  </a:lnTo>
                  <a:lnTo>
                    <a:pt x="165" y="2914"/>
                  </a:lnTo>
                  <a:lnTo>
                    <a:pt x="145" y="2907"/>
                  </a:lnTo>
                  <a:lnTo>
                    <a:pt x="0" y="41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0ECF8E9D-EC89-3766-7EA9-393F2C1C5A86}"/>
                </a:ext>
              </a:extLst>
            </p:cNvPr>
            <p:cNvSpPr/>
            <p:nvPr/>
          </p:nvSpPr>
          <p:spPr bwMode="auto">
            <a:xfrm>
              <a:off x="3775661" y="2263699"/>
              <a:ext cx="6000" cy="2256"/>
            </a:xfrm>
            <a:custGeom>
              <a:avLst/>
              <a:gdLst>
                <a:gd name="connsiteX0" fmla="*/ 3504 w 6000"/>
                <a:gd name="connsiteY0" fmla="*/ 0 h 2256"/>
                <a:gd name="connsiteX1" fmla="*/ 5227 w 6000"/>
                <a:gd name="connsiteY1" fmla="*/ 1557 h 2256"/>
                <a:gd name="connsiteX2" fmla="*/ 6000 w 6000"/>
                <a:gd name="connsiteY2" fmla="*/ 2256 h 2256"/>
                <a:gd name="connsiteX3" fmla="*/ 0 w 6000"/>
                <a:gd name="connsiteY3" fmla="*/ 177 h 2256"/>
                <a:gd name="connsiteX4" fmla="*/ 3504 w 6000"/>
                <a:gd name="connsiteY4" fmla="*/ 0 h 2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0" h="2256">
                  <a:moveTo>
                    <a:pt x="3504" y="0"/>
                  </a:moveTo>
                  <a:lnTo>
                    <a:pt x="5227" y="1557"/>
                  </a:lnTo>
                  <a:lnTo>
                    <a:pt x="6000" y="2256"/>
                  </a:lnTo>
                  <a:lnTo>
                    <a:pt x="0" y="177"/>
                  </a:lnTo>
                  <a:lnTo>
                    <a:pt x="3504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E3713AE0-8CEB-E8DE-294C-3E1A7B3B8900}"/>
                </a:ext>
              </a:extLst>
            </p:cNvPr>
            <p:cNvSpPr/>
            <p:nvPr/>
          </p:nvSpPr>
          <p:spPr bwMode="auto">
            <a:xfrm>
              <a:off x="3781662" y="2265956"/>
              <a:ext cx="1241" cy="823"/>
            </a:xfrm>
            <a:custGeom>
              <a:avLst/>
              <a:gdLst>
                <a:gd name="connsiteX0" fmla="*/ 0 w 1241"/>
                <a:gd name="connsiteY0" fmla="*/ 0 h 823"/>
                <a:gd name="connsiteX1" fmla="*/ 1240 w 1241"/>
                <a:gd name="connsiteY1" fmla="*/ 429 h 823"/>
                <a:gd name="connsiteX2" fmla="*/ 1241 w 1241"/>
                <a:gd name="connsiteY2" fmla="*/ 457 h 823"/>
                <a:gd name="connsiteX3" fmla="*/ 911 w 1241"/>
                <a:gd name="connsiteY3" fmla="*/ 823 h 823"/>
                <a:gd name="connsiteX4" fmla="*/ 0 w 1241"/>
                <a:gd name="connsiteY4" fmla="*/ 0 h 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1" h="823">
                  <a:moveTo>
                    <a:pt x="0" y="0"/>
                  </a:moveTo>
                  <a:lnTo>
                    <a:pt x="1240" y="429"/>
                  </a:lnTo>
                  <a:lnTo>
                    <a:pt x="1241" y="457"/>
                  </a:lnTo>
                  <a:lnTo>
                    <a:pt x="911" y="8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FA30597D-0EF5-767E-B489-22C3E51F81CB}"/>
                </a:ext>
              </a:extLst>
            </p:cNvPr>
            <p:cNvSpPr/>
            <p:nvPr/>
          </p:nvSpPr>
          <p:spPr bwMode="auto">
            <a:xfrm>
              <a:off x="3782902" y="2266392"/>
              <a:ext cx="5228" cy="5411"/>
            </a:xfrm>
            <a:custGeom>
              <a:avLst/>
              <a:gdLst>
                <a:gd name="connsiteX0" fmla="*/ 19 w 5228"/>
                <a:gd name="connsiteY0" fmla="*/ 0 h 5411"/>
                <a:gd name="connsiteX1" fmla="*/ 2785 w 5228"/>
                <a:gd name="connsiteY1" fmla="*/ 958 h 5411"/>
                <a:gd name="connsiteX2" fmla="*/ 3962 w 5228"/>
                <a:gd name="connsiteY2" fmla="*/ 3104 h 5411"/>
                <a:gd name="connsiteX3" fmla="*/ 5228 w 5228"/>
                <a:gd name="connsiteY3" fmla="*/ 5411 h 5411"/>
                <a:gd name="connsiteX4" fmla="*/ 35 w 5228"/>
                <a:gd name="connsiteY4" fmla="*/ 717 h 5411"/>
                <a:gd name="connsiteX5" fmla="*/ 0 w 5228"/>
                <a:gd name="connsiteY5" fmla="*/ 21 h 5411"/>
                <a:gd name="connsiteX6" fmla="*/ 19 w 5228"/>
                <a:gd name="connsiteY6" fmla="*/ 0 h 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8" h="5411">
                  <a:moveTo>
                    <a:pt x="19" y="0"/>
                  </a:moveTo>
                  <a:lnTo>
                    <a:pt x="2785" y="958"/>
                  </a:lnTo>
                  <a:lnTo>
                    <a:pt x="3962" y="3104"/>
                  </a:lnTo>
                  <a:lnTo>
                    <a:pt x="5228" y="5411"/>
                  </a:lnTo>
                  <a:lnTo>
                    <a:pt x="35" y="717"/>
                  </a:lnTo>
                  <a:lnTo>
                    <a:pt x="0" y="2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432C18B2-B649-ABBA-7075-C6DD21159008}"/>
                </a:ext>
              </a:extLst>
            </p:cNvPr>
            <p:cNvSpPr/>
            <p:nvPr/>
          </p:nvSpPr>
          <p:spPr bwMode="auto">
            <a:xfrm>
              <a:off x="3764240" y="2266778"/>
              <a:ext cx="19175" cy="20282"/>
            </a:xfrm>
            <a:custGeom>
              <a:avLst/>
              <a:gdLst>
                <a:gd name="connsiteX0" fmla="*/ 18333 w 19175"/>
                <a:gd name="connsiteY0" fmla="*/ 0 h 20282"/>
                <a:gd name="connsiteX1" fmla="*/ 18698 w 19175"/>
                <a:gd name="connsiteY1" fmla="*/ 330 h 20282"/>
                <a:gd name="connsiteX2" fmla="*/ 19175 w 19175"/>
                <a:gd name="connsiteY2" fmla="*/ 9760 h 20282"/>
                <a:gd name="connsiteX3" fmla="*/ 0 w 19175"/>
                <a:gd name="connsiteY3" fmla="*/ 20282 h 20282"/>
                <a:gd name="connsiteX4" fmla="*/ 18333 w 19175"/>
                <a:gd name="connsiteY4" fmla="*/ 0 h 2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75" h="20282">
                  <a:moveTo>
                    <a:pt x="18333" y="0"/>
                  </a:moveTo>
                  <a:lnTo>
                    <a:pt x="18698" y="330"/>
                  </a:lnTo>
                  <a:lnTo>
                    <a:pt x="19175" y="9760"/>
                  </a:lnTo>
                  <a:lnTo>
                    <a:pt x="0" y="20282"/>
                  </a:lnTo>
                  <a:lnTo>
                    <a:pt x="18333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80D1446E-AA93-222E-C0EF-1A391D9EE34C}"/>
                </a:ext>
              </a:extLst>
            </p:cNvPr>
            <p:cNvSpPr/>
            <p:nvPr/>
          </p:nvSpPr>
          <p:spPr bwMode="auto">
            <a:xfrm>
              <a:off x="3788133" y="2268584"/>
              <a:ext cx="6425" cy="4555"/>
            </a:xfrm>
            <a:custGeom>
              <a:avLst/>
              <a:gdLst>
                <a:gd name="connsiteX0" fmla="*/ 1116 w 6425"/>
                <a:gd name="connsiteY0" fmla="*/ 0 h 4555"/>
                <a:gd name="connsiteX1" fmla="*/ 6425 w 6425"/>
                <a:gd name="connsiteY1" fmla="*/ 1840 h 4555"/>
                <a:gd name="connsiteX2" fmla="*/ 1477 w 6425"/>
                <a:gd name="connsiteY2" fmla="*/ 4555 h 4555"/>
                <a:gd name="connsiteX3" fmla="*/ 0 w 6425"/>
                <a:gd name="connsiteY3" fmla="*/ 3220 h 4555"/>
                <a:gd name="connsiteX4" fmla="*/ 1116 w 6425"/>
                <a:gd name="connsiteY4" fmla="*/ 0 h 4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5" h="4555">
                  <a:moveTo>
                    <a:pt x="1116" y="0"/>
                  </a:moveTo>
                  <a:lnTo>
                    <a:pt x="6425" y="1840"/>
                  </a:lnTo>
                  <a:lnTo>
                    <a:pt x="1477" y="4555"/>
                  </a:lnTo>
                  <a:lnTo>
                    <a:pt x="0" y="3220"/>
                  </a:lnTo>
                  <a:lnTo>
                    <a:pt x="1116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26770183-A653-2B76-CB1A-AB5F86D608DA}"/>
                </a:ext>
              </a:extLst>
            </p:cNvPr>
            <p:cNvSpPr/>
            <p:nvPr/>
          </p:nvSpPr>
          <p:spPr bwMode="auto">
            <a:xfrm>
              <a:off x="3787214" y="2271804"/>
              <a:ext cx="1822" cy="2648"/>
            </a:xfrm>
            <a:custGeom>
              <a:avLst/>
              <a:gdLst>
                <a:gd name="connsiteX0" fmla="*/ 917 w 1822"/>
                <a:gd name="connsiteY0" fmla="*/ 0 h 2648"/>
                <a:gd name="connsiteX1" fmla="*/ 1822 w 1822"/>
                <a:gd name="connsiteY1" fmla="*/ 1649 h 2648"/>
                <a:gd name="connsiteX2" fmla="*/ 0 w 1822"/>
                <a:gd name="connsiteY2" fmla="*/ 2648 h 2648"/>
                <a:gd name="connsiteX3" fmla="*/ 917 w 1822"/>
                <a:gd name="connsiteY3" fmla="*/ 0 h 2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" h="2648">
                  <a:moveTo>
                    <a:pt x="917" y="0"/>
                  </a:moveTo>
                  <a:lnTo>
                    <a:pt x="1822" y="1649"/>
                  </a:lnTo>
                  <a:lnTo>
                    <a:pt x="0" y="2648"/>
                  </a:lnTo>
                  <a:lnTo>
                    <a:pt x="917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6C9090E6-9B9F-26B2-27AF-966129051090}"/>
                </a:ext>
              </a:extLst>
            </p:cNvPr>
            <p:cNvSpPr/>
            <p:nvPr/>
          </p:nvSpPr>
          <p:spPr bwMode="auto">
            <a:xfrm>
              <a:off x="3789037" y="2273138"/>
              <a:ext cx="1068715" cy="517560"/>
            </a:xfrm>
            <a:custGeom>
              <a:avLst/>
              <a:gdLst>
                <a:gd name="connsiteX0" fmla="*/ 573 w 1068715"/>
                <a:gd name="connsiteY0" fmla="*/ 0 h 517560"/>
                <a:gd name="connsiteX1" fmla="*/ 56795 w 1068715"/>
                <a:gd name="connsiteY1" fmla="*/ 50818 h 517560"/>
                <a:gd name="connsiteX2" fmla="*/ 1066998 w 1068715"/>
                <a:gd name="connsiteY2" fmla="*/ 101690 h 517560"/>
                <a:gd name="connsiteX3" fmla="*/ 1068715 w 1068715"/>
                <a:gd name="connsiteY3" fmla="*/ 100428 h 517560"/>
                <a:gd name="connsiteX4" fmla="*/ 1068715 w 1068715"/>
                <a:gd name="connsiteY4" fmla="*/ 467797 h 517560"/>
                <a:gd name="connsiteX5" fmla="*/ 1036857 w 1068715"/>
                <a:gd name="connsiteY5" fmla="*/ 479461 h 517560"/>
                <a:gd name="connsiteX6" fmla="*/ 81155 w 1068715"/>
                <a:gd name="connsiteY6" fmla="*/ 148201 h 517560"/>
                <a:gd name="connsiteX7" fmla="*/ 0 w 1068715"/>
                <a:gd name="connsiteY7" fmla="*/ 315 h 517560"/>
                <a:gd name="connsiteX8" fmla="*/ 573 w 1068715"/>
                <a:gd name="connsiteY8" fmla="*/ 0 h 517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8715" h="517560">
                  <a:moveTo>
                    <a:pt x="573" y="0"/>
                  </a:moveTo>
                  <a:lnTo>
                    <a:pt x="56795" y="50818"/>
                  </a:lnTo>
                  <a:cubicBezTo>
                    <a:pt x="347873" y="288225"/>
                    <a:pt x="758799" y="305182"/>
                    <a:pt x="1066998" y="101690"/>
                  </a:cubicBezTo>
                  <a:lnTo>
                    <a:pt x="1068715" y="100428"/>
                  </a:lnTo>
                  <a:lnTo>
                    <a:pt x="1068715" y="467797"/>
                  </a:lnTo>
                  <a:lnTo>
                    <a:pt x="1036857" y="479461"/>
                  </a:lnTo>
                  <a:cubicBezTo>
                    <a:pt x="678040" y="590542"/>
                    <a:pt x="290683" y="452329"/>
                    <a:pt x="81155" y="148201"/>
                  </a:cubicBezTo>
                  <a:lnTo>
                    <a:pt x="0" y="315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615BB604-87B2-11A5-C466-E2B24ACB0CEE}"/>
                </a:ext>
              </a:extLst>
            </p:cNvPr>
            <p:cNvSpPr/>
            <p:nvPr/>
          </p:nvSpPr>
          <p:spPr bwMode="auto">
            <a:xfrm>
              <a:off x="3783414" y="2274452"/>
              <a:ext cx="3800" cy="9840"/>
            </a:xfrm>
            <a:custGeom>
              <a:avLst/>
              <a:gdLst>
                <a:gd name="connsiteX0" fmla="*/ 3800 w 3800"/>
                <a:gd name="connsiteY0" fmla="*/ 0 h 9840"/>
                <a:gd name="connsiteX1" fmla="*/ 391 w 3800"/>
                <a:gd name="connsiteY1" fmla="*/ 9840 h 9840"/>
                <a:gd name="connsiteX2" fmla="*/ 0 w 3800"/>
                <a:gd name="connsiteY2" fmla="*/ 2086 h 9840"/>
                <a:gd name="connsiteX3" fmla="*/ 3800 w 3800"/>
                <a:gd name="connsiteY3" fmla="*/ 0 h 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00" h="9840">
                  <a:moveTo>
                    <a:pt x="3800" y="0"/>
                  </a:moveTo>
                  <a:lnTo>
                    <a:pt x="391" y="9840"/>
                  </a:lnTo>
                  <a:lnTo>
                    <a:pt x="0" y="2086"/>
                  </a:lnTo>
                  <a:lnTo>
                    <a:pt x="380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240C2E3F-1B3C-BB2E-9666-E94929496485}"/>
                </a:ext>
              </a:extLst>
            </p:cNvPr>
            <p:cNvSpPr/>
            <p:nvPr/>
          </p:nvSpPr>
          <p:spPr bwMode="auto">
            <a:xfrm>
              <a:off x="3741471" y="2284292"/>
              <a:ext cx="1116280" cy="1056600"/>
            </a:xfrm>
            <a:custGeom>
              <a:avLst/>
              <a:gdLst>
                <a:gd name="connsiteX0" fmla="*/ 42334 w 1116280"/>
                <a:gd name="connsiteY0" fmla="*/ 0 h 1056600"/>
                <a:gd name="connsiteX1" fmla="*/ 43433 w 1116280"/>
                <a:gd name="connsiteY1" fmla="*/ 21764 h 1056600"/>
                <a:gd name="connsiteX2" fmla="*/ 894113 w 1116280"/>
                <a:gd name="connsiteY2" fmla="*/ 789430 h 1056600"/>
                <a:gd name="connsiteX3" fmla="*/ 1066444 w 1116280"/>
                <a:gd name="connsiteY3" fmla="*/ 772058 h 1056600"/>
                <a:gd name="connsiteX4" fmla="*/ 1116280 w 1116280"/>
                <a:gd name="connsiteY4" fmla="*/ 759244 h 1056600"/>
                <a:gd name="connsiteX5" fmla="*/ 1116280 w 1116280"/>
                <a:gd name="connsiteY5" fmla="*/ 1056600 h 1056600"/>
                <a:gd name="connsiteX6" fmla="*/ 539691 w 1116280"/>
                <a:gd name="connsiteY6" fmla="*/ 1056600 h 1056600"/>
                <a:gd name="connsiteX7" fmla="*/ 534998 w 1116280"/>
                <a:gd name="connsiteY7" fmla="*/ 1054974 h 1056600"/>
                <a:gd name="connsiteX8" fmla="*/ 33833 w 1116280"/>
                <a:gd name="connsiteY8" fmla="*/ 24536 h 1056600"/>
                <a:gd name="connsiteX9" fmla="*/ 42334 w 1116280"/>
                <a:gd name="connsiteY9" fmla="*/ 0 h 105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16280" h="1056600">
                  <a:moveTo>
                    <a:pt x="42334" y="0"/>
                  </a:moveTo>
                  <a:lnTo>
                    <a:pt x="43433" y="21764"/>
                  </a:lnTo>
                  <a:cubicBezTo>
                    <a:pt x="87222" y="452951"/>
                    <a:pt x="451373" y="789430"/>
                    <a:pt x="894113" y="789430"/>
                  </a:cubicBezTo>
                  <a:cubicBezTo>
                    <a:pt x="953145" y="789430"/>
                    <a:pt x="1010780" y="783448"/>
                    <a:pt x="1066444" y="772058"/>
                  </a:cubicBezTo>
                  <a:lnTo>
                    <a:pt x="1116280" y="759244"/>
                  </a:lnTo>
                  <a:lnTo>
                    <a:pt x="1116280" y="1056600"/>
                  </a:lnTo>
                  <a:lnTo>
                    <a:pt x="539691" y="1056600"/>
                  </a:lnTo>
                  <a:lnTo>
                    <a:pt x="534998" y="1054974"/>
                  </a:lnTo>
                  <a:cubicBezTo>
                    <a:pt x="124496" y="889121"/>
                    <a:pt x="-87091" y="440729"/>
                    <a:pt x="33833" y="24536"/>
                  </a:cubicBezTo>
                  <a:lnTo>
                    <a:pt x="42334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BE4D76BC-23CD-B0C4-9222-F88958B63B09}"/>
                </a:ext>
              </a:extLst>
            </p:cNvPr>
            <p:cNvSpPr/>
            <p:nvPr/>
          </p:nvSpPr>
          <p:spPr bwMode="auto">
            <a:xfrm>
              <a:off x="3307089" y="2287060"/>
              <a:ext cx="457151" cy="1053832"/>
            </a:xfrm>
            <a:custGeom>
              <a:avLst/>
              <a:gdLst>
                <a:gd name="connsiteX0" fmla="*/ 457151 w 457151"/>
                <a:gd name="connsiteY0" fmla="*/ 0 h 1053832"/>
                <a:gd name="connsiteX1" fmla="*/ 446923 w 457151"/>
                <a:gd name="connsiteY1" fmla="*/ 11316 h 1053832"/>
                <a:gd name="connsiteX2" fmla="*/ 396050 w 457151"/>
                <a:gd name="connsiteY2" fmla="*/ 1021519 h 1053832"/>
                <a:gd name="connsiteX3" fmla="*/ 419806 w 457151"/>
                <a:gd name="connsiteY3" fmla="*/ 1053832 h 1053832"/>
                <a:gd name="connsiteX4" fmla="*/ 56390 w 457151"/>
                <a:gd name="connsiteY4" fmla="*/ 1053832 h 1053832"/>
                <a:gd name="connsiteX5" fmla="*/ 38100 w 457151"/>
                <a:gd name="connsiteY5" fmla="*/ 1003878 h 1053832"/>
                <a:gd name="connsiteX6" fmla="*/ 369360 w 457151"/>
                <a:gd name="connsiteY6" fmla="*/ 48177 h 1053832"/>
                <a:gd name="connsiteX7" fmla="*/ 457151 w 457151"/>
                <a:gd name="connsiteY7" fmla="*/ 0 h 105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7151" h="1053832">
                  <a:moveTo>
                    <a:pt x="457151" y="0"/>
                  </a:moveTo>
                  <a:lnTo>
                    <a:pt x="446923" y="11316"/>
                  </a:lnTo>
                  <a:cubicBezTo>
                    <a:pt x="209516" y="302394"/>
                    <a:pt x="192558" y="713320"/>
                    <a:pt x="396050" y="1021519"/>
                  </a:cubicBezTo>
                  <a:lnTo>
                    <a:pt x="419806" y="1053832"/>
                  </a:lnTo>
                  <a:lnTo>
                    <a:pt x="56390" y="1053832"/>
                  </a:lnTo>
                  <a:lnTo>
                    <a:pt x="38100" y="1003878"/>
                  </a:lnTo>
                  <a:cubicBezTo>
                    <a:pt x="-72980" y="645061"/>
                    <a:pt x="65232" y="257704"/>
                    <a:pt x="369360" y="48177"/>
                  </a:cubicBezTo>
                  <a:lnTo>
                    <a:pt x="457151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D11803B5-D28D-6609-C138-027A1A1CAE89}"/>
                </a:ext>
              </a:extLst>
            </p:cNvPr>
            <p:cNvSpPr/>
            <p:nvPr/>
          </p:nvSpPr>
          <p:spPr bwMode="auto">
            <a:xfrm>
              <a:off x="3472512" y="1186373"/>
              <a:ext cx="590651" cy="1067307"/>
            </a:xfrm>
            <a:custGeom>
              <a:avLst/>
              <a:gdLst>
                <a:gd name="connsiteX0" fmla="*/ 0 w 590651"/>
                <a:gd name="connsiteY0" fmla="*/ 0 h 1067307"/>
                <a:gd name="connsiteX1" fmla="*/ 466369 w 590651"/>
                <a:gd name="connsiteY1" fmla="*/ 0 h 1067307"/>
                <a:gd name="connsiteX2" fmla="*/ 492819 w 590651"/>
                <a:gd name="connsiteY2" fmla="*/ 44760 h 1067307"/>
                <a:gd name="connsiteX3" fmla="*/ 340200 w 590651"/>
                <a:gd name="connsiteY3" fmla="*/ 1047061 h 1067307"/>
                <a:gd name="connsiteX4" fmla="*/ 321900 w 590651"/>
                <a:gd name="connsiteY4" fmla="*/ 1067307 h 1067307"/>
                <a:gd name="connsiteX5" fmla="*/ 331451 w 590651"/>
                <a:gd name="connsiteY5" fmla="*/ 1039740 h 1067307"/>
                <a:gd name="connsiteX6" fmla="*/ 12220 w 590651"/>
                <a:gd name="connsiteY6" fmla="*/ 7249 h 1067307"/>
                <a:gd name="connsiteX7" fmla="*/ 0 w 590651"/>
                <a:gd name="connsiteY7" fmla="*/ 0 h 1067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0651" h="1067307">
                  <a:moveTo>
                    <a:pt x="0" y="0"/>
                  </a:moveTo>
                  <a:lnTo>
                    <a:pt x="466369" y="0"/>
                  </a:lnTo>
                  <a:lnTo>
                    <a:pt x="492819" y="44760"/>
                  </a:lnTo>
                  <a:cubicBezTo>
                    <a:pt x="662395" y="367446"/>
                    <a:pt x="611522" y="775738"/>
                    <a:pt x="340200" y="1047061"/>
                  </a:cubicBezTo>
                  <a:lnTo>
                    <a:pt x="321900" y="1067307"/>
                  </a:lnTo>
                  <a:lnTo>
                    <a:pt x="331451" y="1039740"/>
                  </a:lnTo>
                  <a:cubicBezTo>
                    <a:pt x="486248" y="656606"/>
                    <a:pt x="343631" y="227144"/>
                    <a:pt x="12220" y="72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9D3AF387-43FE-AAAB-2878-ADF2301C14CA}"/>
                </a:ext>
              </a:extLst>
            </p:cNvPr>
            <p:cNvSpPr/>
            <p:nvPr/>
          </p:nvSpPr>
          <p:spPr bwMode="auto">
            <a:xfrm>
              <a:off x="3809612" y="1186372"/>
              <a:ext cx="825973" cy="1075790"/>
            </a:xfrm>
            <a:custGeom>
              <a:avLst/>
              <a:gdLst>
                <a:gd name="connsiteX0" fmla="*/ 492080 w 825973"/>
                <a:gd name="connsiteY0" fmla="*/ 0 h 1075790"/>
                <a:gd name="connsiteX1" fmla="*/ 795788 w 825973"/>
                <a:gd name="connsiteY1" fmla="*/ 0 h 1075790"/>
                <a:gd name="connsiteX2" fmla="*/ 808601 w 825973"/>
                <a:gd name="connsiteY2" fmla="*/ 49834 h 1075790"/>
                <a:gd name="connsiteX3" fmla="*/ 825973 w 825973"/>
                <a:gd name="connsiteY3" fmla="*/ 222165 h 1075790"/>
                <a:gd name="connsiteX4" fmla="*/ 58307 w 825973"/>
                <a:gd name="connsiteY4" fmla="*/ 1072845 h 1075790"/>
                <a:gd name="connsiteX5" fmla="*/ 0 w 825973"/>
                <a:gd name="connsiteY5" fmla="*/ 1075790 h 1075790"/>
                <a:gd name="connsiteX6" fmla="*/ 18681 w 825973"/>
                <a:gd name="connsiteY6" fmla="*/ 1065538 h 1075790"/>
                <a:gd name="connsiteX7" fmla="*/ 501785 w 825973"/>
                <a:gd name="connsiteY7" fmla="*/ 26509 h 1075790"/>
                <a:gd name="connsiteX8" fmla="*/ 492080 w 825973"/>
                <a:gd name="connsiteY8" fmla="*/ 0 h 1075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973" h="1075790">
                  <a:moveTo>
                    <a:pt x="492080" y="0"/>
                  </a:moveTo>
                  <a:lnTo>
                    <a:pt x="795788" y="0"/>
                  </a:lnTo>
                  <a:lnTo>
                    <a:pt x="808601" y="49834"/>
                  </a:lnTo>
                  <a:cubicBezTo>
                    <a:pt x="819991" y="105498"/>
                    <a:pt x="825973" y="163133"/>
                    <a:pt x="825973" y="222165"/>
                  </a:cubicBezTo>
                  <a:cubicBezTo>
                    <a:pt x="825973" y="664905"/>
                    <a:pt x="489494" y="1029056"/>
                    <a:pt x="58307" y="1072845"/>
                  </a:cubicBezTo>
                  <a:lnTo>
                    <a:pt x="0" y="1075790"/>
                  </a:lnTo>
                  <a:lnTo>
                    <a:pt x="18681" y="1065538"/>
                  </a:lnTo>
                  <a:cubicBezTo>
                    <a:pt x="426226" y="892546"/>
                    <a:pt x="629955" y="440529"/>
                    <a:pt x="501785" y="26509"/>
                  </a:cubicBezTo>
                  <a:lnTo>
                    <a:pt x="49208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27C5D121-376C-3008-A5AB-D05517B2A8F4}"/>
                </a:ext>
              </a:extLst>
            </p:cNvPr>
            <p:cNvSpPr/>
            <p:nvPr/>
          </p:nvSpPr>
          <p:spPr bwMode="auto">
            <a:xfrm>
              <a:off x="2703228" y="1363532"/>
              <a:ext cx="1079445" cy="898324"/>
            </a:xfrm>
            <a:custGeom>
              <a:avLst/>
              <a:gdLst>
                <a:gd name="connsiteX0" fmla="*/ 222167 w 1079445"/>
                <a:gd name="connsiteY0" fmla="*/ 0 h 898324"/>
                <a:gd name="connsiteX1" fmla="*/ 1077262 w 1079445"/>
                <a:gd name="connsiteY1" fmla="*/ 855095 h 898324"/>
                <a:gd name="connsiteX2" fmla="*/ 1079445 w 1079445"/>
                <a:gd name="connsiteY2" fmla="*/ 898324 h 898324"/>
                <a:gd name="connsiteX3" fmla="*/ 1000310 w 1079445"/>
                <a:gd name="connsiteY3" fmla="*/ 754119 h 898324"/>
                <a:gd name="connsiteX4" fmla="*/ 44609 w 1079445"/>
                <a:gd name="connsiteY4" fmla="*/ 422859 h 898324"/>
                <a:gd name="connsiteX5" fmla="*/ 0 w 1079445"/>
                <a:gd name="connsiteY5" fmla="*/ 439192 h 898324"/>
                <a:gd name="connsiteX6" fmla="*/ 0 w 1079445"/>
                <a:gd name="connsiteY6" fmla="*/ 30186 h 898324"/>
                <a:gd name="connsiteX7" fmla="*/ 49836 w 1079445"/>
                <a:gd name="connsiteY7" fmla="*/ 17372 h 898324"/>
                <a:gd name="connsiteX8" fmla="*/ 222167 w 1079445"/>
                <a:gd name="connsiteY8" fmla="*/ 0 h 8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79445" h="898324">
                  <a:moveTo>
                    <a:pt x="222167" y="0"/>
                  </a:moveTo>
                  <a:cubicBezTo>
                    <a:pt x="694423" y="0"/>
                    <a:pt x="1077262" y="382839"/>
                    <a:pt x="1077262" y="855095"/>
                  </a:cubicBezTo>
                  <a:lnTo>
                    <a:pt x="1079445" y="898324"/>
                  </a:lnTo>
                  <a:lnTo>
                    <a:pt x="1000310" y="754119"/>
                  </a:lnTo>
                  <a:cubicBezTo>
                    <a:pt x="790783" y="449991"/>
                    <a:pt x="403426" y="311778"/>
                    <a:pt x="44609" y="422859"/>
                  </a:cubicBezTo>
                  <a:lnTo>
                    <a:pt x="0" y="439192"/>
                  </a:lnTo>
                  <a:lnTo>
                    <a:pt x="0" y="30186"/>
                  </a:lnTo>
                  <a:lnTo>
                    <a:pt x="49836" y="17372"/>
                  </a:lnTo>
                  <a:cubicBezTo>
                    <a:pt x="105500" y="5982"/>
                    <a:pt x="163135" y="0"/>
                    <a:pt x="222167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5E12C145-EA0D-A7EA-8F9D-CCA515C6F4B7}"/>
                </a:ext>
              </a:extLst>
            </p:cNvPr>
            <p:cNvSpPr/>
            <p:nvPr/>
          </p:nvSpPr>
          <p:spPr bwMode="auto">
            <a:xfrm>
              <a:off x="3789609" y="1884287"/>
              <a:ext cx="1068142" cy="631420"/>
            </a:xfrm>
            <a:custGeom>
              <a:avLst/>
              <a:gdLst>
                <a:gd name="connsiteX0" fmla="*/ 1068142 w 1068142"/>
                <a:gd name="connsiteY0" fmla="*/ 0 h 631420"/>
                <a:gd name="connsiteX1" fmla="*/ 1068142 w 1068142"/>
                <a:gd name="connsiteY1" fmla="*/ 489279 h 631420"/>
                <a:gd name="connsiteX2" fmla="*/ 1066425 w 1068142"/>
                <a:gd name="connsiteY2" fmla="*/ 490541 h 631420"/>
                <a:gd name="connsiteX3" fmla="*/ 56222 w 1068142"/>
                <a:gd name="connsiteY3" fmla="*/ 439669 h 631420"/>
                <a:gd name="connsiteX4" fmla="*/ 0 w 1068142"/>
                <a:gd name="connsiteY4" fmla="*/ 388851 h 631420"/>
                <a:gd name="connsiteX5" fmla="*/ 4948 w 1068142"/>
                <a:gd name="connsiteY5" fmla="*/ 386136 h 631420"/>
                <a:gd name="connsiteX6" fmla="*/ 80210 w 1068142"/>
                <a:gd name="connsiteY6" fmla="*/ 412211 h 631420"/>
                <a:gd name="connsiteX7" fmla="*/ 1029985 w 1068142"/>
                <a:gd name="connsiteY7" fmla="*/ 64322 h 631420"/>
                <a:gd name="connsiteX8" fmla="*/ 1068142 w 1068142"/>
                <a:gd name="connsiteY8" fmla="*/ 0 h 631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8142" h="631420">
                  <a:moveTo>
                    <a:pt x="1068142" y="0"/>
                  </a:moveTo>
                  <a:lnTo>
                    <a:pt x="1068142" y="489279"/>
                  </a:lnTo>
                  <a:lnTo>
                    <a:pt x="1066425" y="490541"/>
                  </a:lnTo>
                  <a:cubicBezTo>
                    <a:pt x="758226" y="694033"/>
                    <a:pt x="347300" y="677076"/>
                    <a:pt x="56222" y="439669"/>
                  </a:cubicBezTo>
                  <a:lnTo>
                    <a:pt x="0" y="388851"/>
                  </a:lnTo>
                  <a:lnTo>
                    <a:pt x="4948" y="386136"/>
                  </a:lnTo>
                  <a:lnTo>
                    <a:pt x="80210" y="412211"/>
                  </a:lnTo>
                  <a:cubicBezTo>
                    <a:pt x="440912" y="517013"/>
                    <a:pt x="825797" y="372061"/>
                    <a:pt x="1029985" y="64322"/>
                  </a:cubicBezTo>
                  <a:lnTo>
                    <a:pt x="1068142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56F9F7A9-7A1F-CC94-7DC6-DB94BEE5D561}"/>
                </a:ext>
              </a:extLst>
            </p:cNvPr>
            <p:cNvSpPr/>
            <p:nvPr/>
          </p:nvSpPr>
          <p:spPr bwMode="auto">
            <a:xfrm>
              <a:off x="2703227" y="2014804"/>
              <a:ext cx="1075938" cy="662442"/>
            </a:xfrm>
            <a:custGeom>
              <a:avLst/>
              <a:gdLst>
                <a:gd name="connsiteX0" fmla="*/ 473017 w 1075938"/>
                <a:gd name="connsiteY0" fmla="*/ 0 h 662442"/>
                <a:gd name="connsiteX1" fmla="*/ 1012718 w 1075938"/>
                <a:gd name="connsiteY1" fmla="*/ 191752 h 662442"/>
                <a:gd name="connsiteX2" fmla="*/ 1075938 w 1075938"/>
                <a:gd name="connsiteY2" fmla="*/ 248895 h 662442"/>
                <a:gd name="connsiteX3" fmla="*/ 1072434 w 1075938"/>
                <a:gd name="connsiteY3" fmla="*/ 249072 h 662442"/>
                <a:gd name="connsiteX4" fmla="*/ 1001160 w 1075938"/>
                <a:gd name="connsiteY4" fmla="*/ 224378 h 662442"/>
                <a:gd name="connsiteX5" fmla="*/ 7567 w 1075938"/>
                <a:gd name="connsiteY5" fmla="*/ 646134 h 662442"/>
                <a:gd name="connsiteX6" fmla="*/ 0 w 1075938"/>
                <a:gd name="connsiteY6" fmla="*/ 662442 h 662442"/>
                <a:gd name="connsiteX7" fmla="*/ 0 w 1075938"/>
                <a:gd name="connsiteY7" fmla="*/ 142728 h 662442"/>
                <a:gd name="connsiteX8" fmla="*/ 2515 w 1075938"/>
                <a:gd name="connsiteY8" fmla="*/ 140879 h 662442"/>
                <a:gd name="connsiteX9" fmla="*/ 473017 w 1075938"/>
                <a:gd name="connsiteY9" fmla="*/ 0 h 66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5938" h="662442">
                  <a:moveTo>
                    <a:pt x="473017" y="0"/>
                  </a:moveTo>
                  <a:cubicBezTo>
                    <a:pt x="664500" y="0"/>
                    <a:pt x="855984" y="63918"/>
                    <a:pt x="1012718" y="191752"/>
                  </a:cubicBezTo>
                  <a:lnTo>
                    <a:pt x="1075938" y="248895"/>
                  </a:lnTo>
                  <a:lnTo>
                    <a:pt x="1072434" y="249072"/>
                  </a:lnTo>
                  <a:lnTo>
                    <a:pt x="1001160" y="224378"/>
                  </a:lnTo>
                  <a:cubicBezTo>
                    <a:pt x="612713" y="111515"/>
                    <a:pt x="196218" y="288307"/>
                    <a:pt x="7567" y="646134"/>
                  </a:cubicBezTo>
                  <a:lnTo>
                    <a:pt x="0" y="662442"/>
                  </a:lnTo>
                  <a:lnTo>
                    <a:pt x="0" y="142728"/>
                  </a:lnTo>
                  <a:lnTo>
                    <a:pt x="2515" y="140879"/>
                  </a:lnTo>
                  <a:cubicBezTo>
                    <a:pt x="144761" y="46960"/>
                    <a:pt x="308889" y="0"/>
                    <a:pt x="473017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0F98526B-DA0E-37C6-17F5-6AC993C32AD1}"/>
                </a:ext>
              </a:extLst>
            </p:cNvPr>
            <p:cNvSpPr/>
            <p:nvPr/>
          </p:nvSpPr>
          <p:spPr bwMode="auto">
            <a:xfrm>
              <a:off x="3785651" y="2253679"/>
              <a:ext cx="8760" cy="9692"/>
            </a:xfrm>
            <a:custGeom>
              <a:avLst/>
              <a:gdLst>
                <a:gd name="connsiteX0" fmla="*/ 8760 w 8760"/>
                <a:gd name="connsiteY0" fmla="*/ 0 h 9692"/>
                <a:gd name="connsiteX1" fmla="*/ 5498 w 8760"/>
                <a:gd name="connsiteY1" fmla="*/ 9415 h 9692"/>
                <a:gd name="connsiteX2" fmla="*/ 0 w 8760"/>
                <a:gd name="connsiteY2" fmla="*/ 9692 h 9692"/>
                <a:gd name="connsiteX3" fmla="*/ 8760 w 8760"/>
                <a:gd name="connsiteY3" fmla="*/ 0 h 9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60" h="9692">
                  <a:moveTo>
                    <a:pt x="8760" y="0"/>
                  </a:moveTo>
                  <a:lnTo>
                    <a:pt x="5498" y="9415"/>
                  </a:lnTo>
                  <a:lnTo>
                    <a:pt x="0" y="9692"/>
                  </a:lnTo>
                  <a:lnTo>
                    <a:pt x="876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E26004C6-E7FF-BDA7-9FED-025404BF1D08}"/>
                </a:ext>
              </a:extLst>
            </p:cNvPr>
            <p:cNvSpPr/>
            <p:nvPr/>
          </p:nvSpPr>
          <p:spPr bwMode="auto">
            <a:xfrm>
              <a:off x="3782672" y="2261856"/>
              <a:ext cx="890" cy="1662"/>
            </a:xfrm>
            <a:custGeom>
              <a:avLst/>
              <a:gdLst>
                <a:gd name="connsiteX0" fmla="*/ 0 w 890"/>
                <a:gd name="connsiteY0" fmla="*/ 0 h 1662"/>
                <a:gd name="connsiteX1" fmla="*/ 890 w 890"/>
                <a:gd name="connsiteY1" fmla="*/ 1621 h 1662"/>
                <a:gd name="connsiteX2" fmla="*/ 84 w 890"/>
                <a:gd name="connsiteY2" fmla="*/ 1662 h 1662"/>
                <a:gd name="connsiteX3" fmla="*/ 0 w 890"/>
                <a:gd name="connsiteY3" fmla="*/ 0 h 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" h="1662">
                  <a:moveTo>
                    <a:pt x="0" y="0"/>
                  </a:moveTo>
                  <a:lnTo>
                    <a:pt x="890" y="1621"/>
                  </a:lnTo>
                  <a:lnTo>
                    <a:pt x="84" y="16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740208BA-D1D5-85C9-4658-ED94F90A8EC1}"/>
                </a:ext>
              </a:extLst>
            </p:cNvPr>
            <p:cNvSpPr/>
            <p:nvPr/>
          </p:nvSpPr>
          <p:spPr bwMode="auto">
            <a:xfrm>
              <a:off x="3789249" y="2262163"/>
              <a:ext cx="20363" cy="8261"/>
            </a:xfrm>
            <a:custGeom>
              <a:avLst/>
              <a:gdLst>
                <a:gd name="connsiteX0" fmla="*/ 20363 w 20363"/>
                <a:gd name="connsiteY0" fmla="*/ 0 h 8261"/>
                <a:gd name="connsiteX1" fmla="*/ 5309 w 20363"/>
                <a:gd name="connsiteY1" fmla="*/ 8261 h 8261"/>
                <a:gd name="connsiteX2" fmla="*/ 0 w 20363"/>
                <a:gd name="connsiteY2" fmla="*/ 6421 h 8261"/>
                <a:gd name="connsiteX3" fmla="*/ 1901 w 20363"/>
                <a:gd name="connsiteY3" fmla="*/ 932 h 8261"/>
                <a:gd name="connsiteX4" fmla="*/ 20363 w 20363"/>
                <a:gd name="connsiteY4" fmla="*/ 0 h 8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63" h="8261">
                  <a:moveTo>
                    <a:pt x="20363" y="0"/>
                  </a:moveTo>
                  <a:lnTo>
                    <a:pt x="5309" y="8261"/>
                  </a:lnTo>
                  <a:lnTo>
                    <a:pt x="0" y="6421"/>
                  </a:lnTo>
                  <a:lnTo>
                    <a:pt x="1901" y="932"/>
                  </a:lnTo>
                  <a:lnTo>
                    <a:pt x="20363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FE453E16-889F-9EFA-3339-B462B02FD775}"/>
                </a:ext>
              </a:extLst>
            </p:cNvPr>
            <p:cNvSpPr/>
            <p:nvPr/>
          </p:nvSpPr>
          <p:spPr bwMode="auto">
            <a:xfrm>
              <a:off x="3783563" y="2263372"/>
              <a:ext cx="2089" cy="1479"/>
            </a:xfrm>
            <a:custGeom>
              <a:avLst/>
              <a:gdLst>
                <a:gd name="connsiteX0" fmla="*/ 2089 w 2089"/>
                <a:gd name="connsiteY0" fmla="*/ 0 h 1479"/>
                <a:gd name="connsiteX1" fmla="*/ 753 w 2089"/>
                <a:gd name="connsiteY1" fmla="*/ 1479 h 1479"/>
                <a:gd name="connsiteX2" fmla="*/ 0 w 2089"/>
                <a:gd name="connsiteY2" fmla="*/ 106 h 1479"/>
                <a:gd name="connsiteX3" fmla="*/ 2089 w 2089"/>
                <a:gd name="connsiteY3" fmla="*/ 0 h 1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9" h="1479">
                  <a:moveTo>
                    <a:pt x="2089" y="0"/>
                  </a:moveTo>
                  <a:lnTo>
                    <a:pt x="753" y="1479"/>
                  </a:lnTo>
                  <a:lnTo>
                    <a:pt x="0" y="106"/>
                  </a:lnTo>
                  <a:lnTo>
                    <a:pt x="2089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E03F4A89-5BF7-323C-90E0-EA654F309629}"/>
                </a:ext>
              </a:extLst>
            </p:cNvPr>
            <p:cNvSpPr/>
            <p:nvPr/>
          </p:nvSpPr>
          <p:spPr bwMode="auto">
            <a:xfrm>
              <a:off x="3779165" y="2263518"/>
              <a:ext cx="3736" cy="2866"/>
            </a:xfrm>
            <a:custGeom>
              <a:avLst/>
              <a:gdLst>
                <a:gd name="connsiteX0" fmla="*/ 3591 w 3736"/>
                <a:gd name="connsiteY0" fmla="*/ 0 h 2866"/>
                <a:gd name="connsiteX1" fmla="*/ 3736 w 3736"/>
                <a:gd name="connsiteY1" fmla="*/ 2866 h 2866"/>
                <a:gd name="connsiteX2" fmla="*/ 2496 w 3736"/>
                <a:gd name="connsiteY2" fmla="*/ 2437 h 2866"/>
                <a:gd name="connsiteX3" fmla="*/ 1723 w 3736"/>
                <a:gd name="connsiteY3" fmla="*/ 1738 h 2866"/>
                <a:gd name="connsiteX4" fmla="*/ 0 w 3736"/>
                <a:gd name="connsiteY4" fmla="*/ 181 h 2866"/>
                <a:gd name="connsiteX5" fmla="*/ 1324 w 3736"/>
                <a:gd name="connsiteY5" fmla="*/ 114 h 2866"/>
                <a:gd name="connsiteX6" fmla="*/ 3591 w 3736"/>
                <a:gd name="connsiteY6" fmla="*/ 0 h 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6" h="2866">
                  <a:moveTo>
                    <a:pt x="3591" y="0"/>
                  </a:moveTo>
                  <a:lnTo>
                    <a:pt x="3736" y="2866"/>
                  </a:lnTo>
                  <a:lnTo>
                    <a:pt x="2496" y="2437"/>
                  </a:lnTo>
                  <a:lnTo>
                    <a:pt x="1723" y="1738"/>
                  </a:lnTo>
                  <a:lnTo>
                    <a:pt x="0" y="181"/>
                  </a:lnTo>
                  <a:lnTo>
                    <a:pt x="1324" y="114"/>
                  </a:lnTo>
                  <a:lnTo>
                    <a:pt x="3591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5CC8C83C-7CA9-8C9C-0691-9C2F65E8F4AE}"/>
                </a:ext>
              </a:extLst>
            </p:cNvPr>
            <p:cNvSpPr/>
            <p:nvPr/>
          </p:nvSpPr>
          <p:spPr bwMode="auto">
            <a:xfrm>
              <a:off x="2925394" y="2263876"/>
              <a:ext cx="857178" cy="1077016"/>
            </a:xfrm>
            <a:custGeom>
              <a:avLst/>
              <a:gdLst>
                <a:gd name="connsiteX0" fmla="*/ 850267 w 857178"/>
                <a:gd name="connsiteY0" fmla="*/ 0 h 1077016"/>
                <a:gd name="connsiteX1" fmla="*/ 856267 w 857178"/>
                <a:gd name="connsiteY1" fmla="*/ 2079 h 1077016"/>
                <a:gd name="connsiteX2" fmla="*/ 857178 w 857178"/>
                <a:gd name="connsiteY2" fmla="*/ 2902 h 1077016"/>
                <a:gd name="connsiteX3" fmla="*/ 838845 w 857178"/>
                <a:gd name="connsiteY3" fmla="*/ 23184 h 1077016"/>
                <a:gd name="connsiteX4" fmla="*/ 751054 w 857178"/>
                <a:gd name="connsiteY4" fmla="*/ 71361 h 1077016"/>
                <a:gd name="connsiteX5" fmla="*/ 419794 w 857178"/>
                <a:gd name="connsiteY5" fmla="*/ 1027062 h 1077016"/>
                <a:gd name="connsiteX6" fmla="*/ 438084 w 857178"/>
                <a:gd name="connsiteY6" fmla="*/ 1077016 h 1077016"/>
                <a:gd name="connsiteX7" fmla="*/ 30186 w 857178"/>
                <a:gd name="connsiteY7" fmla="*/ 1077016 h 1077016"/>
                <a:gd name="connsiteX8" fmla="*/ 17372 w 857178"/>
                <a:gd name="connsiteY8" fmla="*/ 1027182 h 1077016"/>
                <a:gd name="connsiteX9" fmla="*/ 0 w 857178"/>
                <a:gd name="connsiteY9" fmla="*/ 854851 h 1077016"/>
                <a:gd name="connsiteX10" fmla="*/ 767666 w 857178"/>
                <a:gd name="connsiteY10" fmla="*/ 4171 h 1077016"/>
                <a:gd name="connsiteX11" fmla="*/ 850267 w 857178"/>
                <a:gd name="connsiteY11" fmla="*/ 0 h 1077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7178" h="1077016">
                  <a:moveTo>
                    <a:pt x="850267" y="0"/>
                  </a:moveTo>
                  <a:lnTo>
                    <a:pt x="856267" y="2079"/>
                  </a:lnTo>
                  <a:lnTo>
                    <a:pt x="857178" y="2902"/>
                  </a:lnTo>
                  <a:lnTo>
                    <a:pt x="838845" y="23184"/>
                  </a:lnTo>
                  <a:lnTo>
                    <a:pt x="751054" y="71361"/>
                  </a:lnTo>
                  <a:cubicBezTo>
                    <a:pt x="446926" y="280888"/>
                    <a:pt x="308714" y="668245"/>
                    <a:pt x="419794" y="1027062"/>
                  </a:cubicBezTo>
                  <a:lnTo>
                    <a:pt x="438084" y="1077016"/>
                  </a:lnTo>
                  <a:lnTo>
                    <a:pt x="30186" y="1077016"/>
                  </a:lnTo>
                  <a:lnTo>
                    <a:pt x="17372" y="1027182"/>
                  </a:lnTo>
                  <a:cubicBezTo>
                    <a:pt x="5982" y="971518"/>
                    <a:pt x="0" y="913883"/>
                    <a:pt x="0" y="854851"/>
                  </a:cubicBezTo>
                  <a:cubicBezTo>
                    <a:pt x="0" y="412111"/>
                    <a:pt x="336480" y="47960"/>
                    <a:pt x="767666" y="4171"/>
                  </a:cubicBezTo>
                  <a:lnTo>
                    <a:pt x="850267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93CC9B36-1EE8-9CBA-181B-56C1255CF609}"/>
                </a:ext>
              </a:extLst>
            </p:cNvPr>
            <p:cNvSpPr/>
            <p:nvPr/>
          </p:nvSpPr>
          <p:spPr bwMode="auto">
            <a:xfrm>
              <a:off x="3782921" y="2264851"/>
              <a:ext cx="2766" cy="2499"/>
            </a:xfrm>
            <a:custGeom>
              <a:avLst/>
              <a:gdLst>
                <a:gd name="connsiteX0" fmla="*/ 1394 w 2766"/>
                <a:gd name="connsiteY0" fmla="*/ 0 h 2499"/>
                <a:gd name="connsiteX1" fmla="*/ 2766 w 2766"/>
                <a:gd name="connsiteY1" fmla="*/ 2499 h 2499"/>
                <a:gd name="connsiteX2" fmla="*/ 0 w 2766"/>
                <a:gd name="connsiteY2" fmla="*/ 1541 h 2499"/>
                <a:gd name="connsiteX3" fmla="*/ 1394 w 2766"/>
                <a:gd name="connsiteY3" fmla="*/ 0 h 2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6" h="2499">
                  <a:moveTo>
                    <a:pt x="1394" y="0"/>
                  </a:moveTo>
                  <a:lnTo>
                    <a:pt x="2766" y="2499"/>
                  </a:lnTo>
                  <a:lnTo>
                    <a:pt x="0" y="1541"/>
                  </a:lnTo>
                  <a:lnTo>
                    <a:pt x="1394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0F084EF2-8C57-92D3-725B-73CA4F4837AF}"/>
                </a:ext>
              </a:extLst>
            </p:cNvPr>
            <p:cNvSpPr/>
            <p:nvPr/>
          </p:nvSpPr>
          <p:spPr bwMode="auto">
            <a:xfrm>
              <a:off x="3782573" y="2266412"/>
              <a:ext cx="365" cy="696"/>
            </a:xfrm>
            <a:custGeom>
              <a:avLst/>
              <a:gdLst>
                <a:gd name="connsiteX0" fmla="*/ 330 w 365"/>
                <a:gd name="connsiteY0" fmla="*/ 0 h 696"/>
                <a:gd name="connsiteX1" fmla="*/ 365 w 365"/>
                <a:gd name="connsiteY1" fmla="*/ 696 h 696"/>
                <a:gd name="connsiteX2" fmla="*/ 0 w 365"/>
                <a:gd name="connsiteY2" fmla="*/ 366 h 696"/>
                <a:gd name="connsiteX3" fmla="*/ 330 w 365"/>
                <a:gd name="connsiteY3" fmla="*/ 0 h 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5" h="696">
                  <a:moveTo>
                    <a:pt x="330" y="0"/>
                  </a:moveTo>
                  <a:lnTo>
                    <a:pt x="365" y="696"/>
                  </a:lnTo>
                  <a:lnTo>
                    <a:pt x="0" y="366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4BEECA47-22C1-CFAB-86FB-F9D8FC44C210}"/>
                </a:ext>
              </a:extLst>
            </p:cNvPr>
            <p:cNvSpPr/>
            <p:nvPr/>
          </p:nvSpPr>
          <p:spPr bwMode="auto">
            <a:xfrm>
              <a:off x="3782937" y="2267108"/>
              <a:ext cx="5194" cy="9430"/>
            </a:xfrm>
            <a:custGeom>
              <a:avLst/>
              <a:gdLst>
                <a:gd name="connsiteX0" fmla="*/ 0 w 5194"/>
                <a:gd name="connsiteY0" fmla="*/ 0 h 9430"/>
                <a:gd name="connsiteX1" fmla="*/ 5193 w 5194"/>
                <a:gd name="connsiteY1" fmla="*/ 4694 h 9430"/>
                <a:gd name="connsiteX2" fmla="*/ 5194 w 5194"/>
                <a:gd name="connsiteY2" fmla="*/ 4696 h 9430"/>
                <a:gd name="connsiteX3" fmla="*/ 4277 w 5194"/>
                <a:gd name="connsiteY3" fmla="*/ 7344 h 9430"/>
                <a:gd name="connsiteX4" fmla="*/ 477 w 5194"/>
                <a:gd name="connsiteY4" fmla="*/ 9430 h 9430"/>
                <a:gd name="connsiteX5" fmla="*/ 0 w 5194"/>
                <a:gd name="connsiteY5" fmla="*/ 0 h 9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94" h="9430">
                  <a:moveTo>
                    <a:pt x="0" y="0"/>
                  </a:moveTo>
                  <a:lnTo>
                    <a:pt x="5193" y="4694"/>
                  </a:lnTo>
                  <a:lnTo>
                    <a:pt x="5194" y="4696"/>
                  </a:lnTo>
                  <a:lnTo>
                    <a:pt x="4277" y="7344"/>
                  </a:lnTo>
                  <a:lnTo>
                    <a:pt x="477" y="94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7BAAAC58-AC3B-047D-CC1D-533DC7232966}"/>
                </a:ext>
              </a:extLst>
            </p:cNvPr>
            <p:cNvSpPr/>
            <p:nvPr/>
          </p:nvSpPr>
          <p:spPr bwMode="auto">
            <a:xfrm>
              <a:off x="3785688" y="2267349"/>
              <a:ext cx="3561" cy="4454"/>
            </a:xfrm>
            <a:custGeom>
              <a:avLst/>
              <a:gdLst>
                <a:gd name="connsiteX0" fmla="*/ 0 w 3561"/>
                <a:gd name="connsiteY0" fmla="*/ 0 h 4454"/>
                <a:gd name="connsiteX1" fmla="*/ 1416 w 3561"/>
                <a:gd name="connsiteY1" fmla="*/ 491 h 4454"/>
                <a:gd name="connsiteX2" fmla="*/ 3561 w 3561"/>
                <a:gd name="connsiteY2" fmla="*/ 1234 h 4454"/>
                <a:gd name="connsiteX3" fmla="*/ 2445 w 3561"/>
                <a:gd name="connsiteY3" fmla="*/ 4454 h 4454"/>
                <a:gd name="connsiteX4" fmla="*/ 2443 w 3561"/>
                <a:gd name="connsiteY4" fmla="*/ 4453 h 4454"/>
                <a:gd name="connsiteX5" fmla="*/ 1177 w 3561"/>
                <a:gd name="connsiteY5" fmla="*/ 2146 h 4454"/>
                <a:gd name="connsiteX6" fmla="*/ 0 w 3561"/>
                <a:gd name="connsiteY6" fmla="*/ 0 h 4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61" h="4454">
                  <a:moveTo>
                    <a:pt x="0" y="0"/>
                  </a:moveTo>
                  <a:lnTo>
                    <a:pt x="1416" y="491"/>
                  </a:lnTo>
                  <a:lnTo>
                    <a:pt x="3561" y="1234"/>
                  </a:lnTo>
                  <a:lnTo>
                    <a:pt x="2445" y="4454"/>
                  </a:lnTo>
                  <a:lnTo>
                    <a:pt x="2443" y="4453"/>
                  </a:lnTo>
                  <a:lnTo>
                    <a:pt x="1177" y="21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71AA8D43-8D4A-45C9-8278-84DA2240B604}"/>
                </a:ext>
              </a:extLst>
            </p:cNvPr>
            <p:cNvSpPr/>
            <p:nvPr/>
          </p:nvSpPr>
          <p:spPr bwMode="auto">
            <a:xfrm>
              <a:off x="3788131" y="2271803"/>
              <a:ext cx="1478" cy="1650"/>
            </a:xfrm>
            <a:custGeom>
              <a:avLst/>
              <a:gdLst>
                <a:gd name="connsiteX0" fmla="*/ 1 w 1478"/>
                <a:gd name="connsiteY0" fmla="*/ 0 h 1650"/>
                <a:gd name="connsiteX1" fmla="*/ 1478 w 1478"/>
                <a:gd name="connsiteY1" fmla="*/ 1335 h 1650"/>
                <a:gd name="connsiteX2" fmla="*/ 905 w 1478"/>
                <a:gd name="connsiteY2" fmla="*/ 1650 h 1650"/>
                <a:gd name="connsiteX3" fmla="*/ 0 w 1478"/>
                <a:gd name="connsiteY3" fmla="*/ 1 h 1650"/>
                <a:gd name="connsiteX4" fmla="*/ 1 w 1478"/>
                <a:gd name="connsiteY4" fmla="*/ 0 h 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8" h="1650">
                  <a:moveTo>
                    <a:pt x="1" y="0"/>
                  </a:moveTo>
                  <a:lnTo>
                    <a:pt x="1478" y="1335"/>
                  </a:lnTo>
                  <a:lnTo>
                    <a:pt x="905" y="1650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E45E3C1E-6337-444C-8082-A169AFD0D586}"/>
                </a:ext>
              </a:extLst>
            </p:cNvPr>
            <p:cNvSpPr/>
            <p:nvPr/>
          </p:nvSpPr>
          <p:spPr bwMode="auto">
            <a:xfrm>
              <a:off x="3783805" y="2273454"/>
              <a:ext cx="1073946" cy="800269"/>
            </a:xfrm>
            <a:custGeom>
              <a:avLst/>
              <a:gdLst>
                <a:gd name="connsiteX0" fmla="*/ 5231 w 1073946"/>
                <a:gd name="connsiteY0" fmla="*/ 0 h 800269"/>
                <a:gd name="connsiteX1" fmla="*/ 86386 w 1073946"/>
                <a:gd name="connsiteY1" fmla="*/ 147886 h 800269"/>
                <a:gd name="connsiteX2" fmla="*/ 1042088 w 1073946"/>
                <a:gd name="connsiteY2" fmla="*/ 479146 h 800269"/>
                <a:gd name="connsiteX3" fmla="*/ 1073946 w 1073946"/>
                <a:gd name="connsiteY3" fmla="*/ 467482 h 800269"/>
                <a:gd name="connsiteX4" fmla="*/ 1073946 w 1073946"/>
                <a:gd name="connsiteY4" fmla="*/ 770083 h 800269"/>
                <a:gd name="connsiteX5" fmla="*/ 1024110 w 1073946"/>
                <a:gd name="connsiteY5" fmla="*/ 782897 h 800269"/>
                <a:gd name="connsiteX6" fmla="*/ 851779 w 1073946"/>
                <a:gd name="connsiteY6" fmla="*/ 800269 h 800269"/>
                <a:gd name="connsiteX7" fmla="*/ 1099 w 1073946"/>
                <a:gd name="connsiteY7" fmla="*/ 32603 h 800269"/>
                <a:gd name="connsiteX8" fmla="*/ 0 w 1073946"/>
                <a:gd name="connsiteY8" fmla="*/ 10839 h 800269"/>
                <a:gd name="connsiteX9" fmla="*/ 3409 w 1073946"/>
                <a:gd name="connsiteY9" fmla="*/ 999 h 800269"/>
                <a:gd name="connsiteX10" fmla="*/ 5231 w 1073946"/>
                <a:gd name="connsiteY10" fmla="*/ 0 h 800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3946" h="800269">
                  <a:moveTo>
                    <a:pt x="5231" y="0"/>
                  </a:moveTo>
                  <a:lnTo>
                    <a:pt x="86386" y="147886"/>
                  </a:lnTo>
                  <a:cubicBezTo>
                    <a:pt x="295914" y="452014"/>
                    <a:pt x="683271" y="590227"/>
                    <a:pt x="1042088" y="479146"/>
                  </a:cubicBezTo>
                  <a:lnTo>
                    <a:pt x="1073946" y="467482"/>
                  </a:lnTo>
                  <a:lnTo>
                    <a:pt x="1073946" y="770083"/>
                  </a:lnTo>
                  <a:lnTo>
                    <a:pt x="1024110" y="782897"/>
                  </a:lnTo>
                  <a:cubicBezTo>
                    <a:pt x="968446" y="794287"/>
                    <a:pt x="910811" y="800269"/>
                    <a:pt x="851779" y="800269"/>
                  </a:cubicBezTo>
                  <a:cubicBezTo>
                    <a:pt x="409039" y="800269"/>
                    <a:pt x="44888" y="463790"/>
                    <a:pt x="1099" y="32603"/>
                  </a:cubicBezTo>
                  <a:lnTo>
                    <a:pt x="0" y="10839"/>
                  </a:lnTo>
                  <a:lnTo>
                    <a:pt x="3409" y="999"/>
                  </a:lnTo>
                  <a:lnTo>
                    <a:pt x="5231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1B1CD707-C81D-95A7-DD84-67976EE9484E}"/>
                </a:ext>
              </a:extLst>
            </p:cNvPr>
            <p:cNvSpPr/>
            <p:nvPr/>
          </p:nvSpPr>
          <p:spPr bwMode="auto">
            <a:xfrm>
              <a:off x="3562260" y="2276538"/>
              <a:ext cx="718903" cy="1064354"/>
            </a:xfrm>
            <a:custGeom>
              <a:avLst/>
              <a:gdLst>
                <a:gd name="connsiteX0" fmla="*/ 221155 w 718903"/>
                <a:gd name="connsiteY0" fmla="*/ 0 h 1064354"/>
                <a:gd name="connsiteX1" fmla="*/ 221546 w 718903"/>
                <a:gd name="connsiteY1" fmla="*/ 7754 h 1064354"/>
                <a:gd name="connsiteX2" fmla="*/ 213045 w 718903"/>
                <a:gd name="connsiteY2" fmla="*/ 32290 h 1064354"/>
                <a:gd name="connsiteX3" fmla="*/ 714210 w 718903"/>
                <a:gd name="connsiteY3" fmla="*/ 1062728 h 1064354"/>
                <a:gd name="connsiteX4" fmla="*/ 718903 w 718903"/>
                <a:gd name="connsiteY4" fmla="*/ 1064354 h 1064354"/>
                <a:gd name="connsiteX5" fmla="*/ 164635 w 718903"/>
                <a:gd name="connsiteY5" fmla="*/ 1064354 h 1064354"/>
                <a:gd name="connsiteX6" fmla="*/ 140879 w 718903"/>
                <a:gd name="connsiteY6" fmla="*/ 1032041 h 1064354"/>
                <a:gd name="connsiteX7" fmla="*/ 191752 w 718903"/>
                <a:gd name="connsiteY7" fmla="*/ 21838 h 1064354"/>
                <a:gd name="connsiteX8" fmla="*/ 201980 w 718903"/>
                <a:gd name="connsiteY8" fmla="*/ 10522 h 1064354"/>
                <a:gd name="connsiteX9" fmla="*/ 221155 w 718903"/>
                <a:gd name="connsiteY9" fmla="*/ 0 h 1064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8903" h="1064354">
                  <a:moveTo>
                    <a:pt x="221155" y="0"/>
                  </a:moveTo>
                  <a:lnTo>
                    <a:pt x="221546" y="7754"/>
                  </a:lnTo>
                  <a:lnTo>
                    <a:pt x="213045" y="32290"/>
                  </a:lnTo>
                  <a:cubicBezTo>
                    <a:pt x="92121" y="448483"/>
                    <a:pt x="303708" y="896875"/>
                    <a:pt x="714210" y="1062728"/>
                  </a:cubicBezTo>
                  <a:lnTo>
                    <a:pt x="718903" y="1064354"/>
                  </a:lnTo>
                  <a:lnTo>
                    <a:pt x="164635" y="1064354"/>
                  </a:lnTo>
                  <a:lnTo>
                    <a:pt x="140879" y="1032041"/>
                  </a:lnTo>
                  <a:cubicBezTo>
                    <a:pt x="-62613" y="723842"/>
                    <a:pt x="-45655" y="312916"/>
                    <a:pt x="191752" y="21838"/>
                  </a:cubicBezTo>
                  <a:lnTo>
                    <a:pt x="201980" y="10522"/>
                  </a:lnTo>
                  <a:lnTo>
                    <a:pt x="221155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D751268-C03E-DE65-453B-B755030D2725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正方形ねじれ背景</a:t>
            </a:r>
          </a:p>
        </p:txBody>
      </p:sp>
    </p:spTree>
    <p:extLst>
      <p:ext uri="{BB962C8B-B14F-4D97-AF65-F5344CB8AC3E}">
        <p14:creationId xmlns:p14="http://schemas.microsoft.com/office/powerpoint/2010/main" val="1338173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6" name="グループ化 355">
            <a:extLst>
              <a:ext uri="{FF2B5EF4-FFF2-40B4-BE49-F238E27FC236}">
                <a16:creationId xmlns:a16="http://schemas.microsoft.com/office/drawing/2014/main" id="{E2B72DD1-A275-8500-25F4-74445B6A82A1}"/>
              </a:ext>
            </a:extLst>
          </p:cNvPr>
          <p:cNvGrpSpPr/>
          <p:nvPr/>
        </p:nvGrpSpPr>
        <p:grpSpPr>
          <a:xfrm>
            <a:off x="711671" y="3810457"/>
            <a:ext cx="2552572" cy="2552571"/>
            <a:chOff x="4938196" y="1611223"/>
            <a:chExt cx="2594718" cy="2594717"/>
          </a:xfrm>
        </p:grpSpPr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A5293D20-826F-22B1-B865-3496ED730B90}"/>
                </a:ext>
              </a:extLst>
            </p:cNvPr>
            <p:cNvSpPr/>
            <p:nvPr/>
          </p:nvSpPr>
          <p:spPr bwMode="auto">
            <a:xfrm>
              <a:off x="4938196" y="1611223"/>
              <a:ext cx="1373998" cy="1343643"/>
            </a:xfrm>
            <a:custGeom>
              <a:avLst/>
              <a:gdLst>
                <a:gd name="connsiteX0" fmla="*/ 0 w 1373998"/>
                <a:gd name="connsiteY0" fmla="*/ 0 h 1343643"/>
                <a:gd name="connsiteX1" fmla="*/ 1343331 w 1373998"/>
                <a:gd name="connsiteY1" fmla="*/ 0 h 1343643"/>
                <a:gd name="connsiteX2" fmla="*/ 1331787 w 1373998"/>
                <a:gd name="connsiteY2" fmla="*/ 23184 h 1343643"/>
                <a:gd name="connsiteX3" fmla="*/ 1299505 w 1373998"/>
                <a:gd name="connsiteY3" fmla="*/ 375060 h 1343643"/>
                <a:gd name="connsiteX4" fmla="*/ 1299505 w 1373998"/>
                <a:gd name="connsiteY4" fmla="*/ 975594 h 1343643"/>
                <a:gd name="connsiteX5" fmla="*/ 1299505 w 1373998"/>
                <a:gd name="connsiteY5" fmla="*/ 1275861 h 1343643"/>
                <a:gd name="connsiteX6" fmla="*/ 1293442 w 1373998"/>
                <a:gd name="connsiteY6" fmla="*/ 1285895 h 1343643"/>
                <a:gd name="connsiteX7" fmla="*/ 1265733 w 1373998"/>
                <a:gd name="connsiteY7" fmla="*/ 1269151 h 1343643"/>
                <a:gd name="connsiteX8" fmla="*/ 965466 w 1373998"/>
                <a:gd name="connsiteY8" fmla="*/ 1269151 h 1343643"/>
                <a:gd name="connsiteX9" fmla="*/ 364931 w 1373998"/>
                <a:gd name="connsiteY9" fmla="*/ 1269151 h 1343643"/>
                <a:gd name="connsiteX10" fmla="*/ 13055 w 1373998"/>
                <a:gd name="connsiteY10" fmla="*/ 1236869 h 1343643"/>
                <a:gd name="connsiteX11" fmla="*/ 0 w 1373998"/>
                <a:gd name="connsiteY11" fmla="*/ 1230369 h 1343643"/>
                <a:gd name="connsiteX12" fmla="*/ 0 w 1373998"/>
                <a:gd name="connsiteY12" fmla="*/ 0 h 1343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3998" h="1343643">
                  <a:moveTo>
                    <a:pt x="0" y="0"/>
                  </a:moveTo>
                  <a:lnTo>
                    <a:pt x="1343331" y="0"/>
                  </a:lnTo>
                  <a:lnTo>
                    <a:pt x="1331787" y="23184"/>
                  </a:lnTo>
                  <a:cubicBezTo>
                    <a:pt x="1262886" y="140476"/>
                    <a:pt x="1148304" y="257768"/>
                    <a:pt x="1299505" y="375060"/>
                  </a:cubicBezTo>
                  <a:cubicBezTo>
                    <a:pt x="1557555" y="575238"/>
                    <a:pt x="1041456" y="775416"/>
                    <a:pt x="1299505" y="975594"/>
                  </a:cubicBezTo>
                  <a:cubicBezTo>
                    <a:pt x="1428530" y="1075683"/>
                    <a:pt x="1364018" y="1175772"/>
                    <a:pt x="1299505" y="1275861"/>
                  </a:cubicBezTo>
                  <a:lnTo>
                    <a:pt x="1293442" y="1285895"/>
                  </a:lnTo>
                  <a:lnTo>
                    <a:pt x="1265733" y="1269151"/>
                  </a:lnTo>
                  <a:cubicBezTo>
                    <a:pt x="1165643" y="1204639"/>
                    <a:pt x="1065554" y="1140127"/>
                    <a:pt x="965466" y="1269151"/>
                  </a:cubicBezTo>
                  <a:cubicBezTo>
                    <a:pt x="765287" y="1527201"/>
                    <a:pt x="565109" y="1011102"/>
                    <a:pt x="364931" y="1269151"/>
                  </a:cubicBezTo>
                  <a:cubicBezTo>
                    <a:pt x="247638" y="1420352"/>
                    <a:pt x="130346" y="1305770"/>
                    <a:pt x="13055" y="1236869"/>
                  </a:cubicBezTo>
                  <a:lnTo>
                    <a:pt x="0" y="1230369"/>
                  </a:ln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chemeClr val="tx1"/>
              </a:fgClr>
              <a:bgClr>
                <a:srgbClr val="0070C0"/>
              </a:bgClr>
            </a:pattFill>
            <a:ln w="254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D8ACDFD6-71D5-A025-229D-FDDA93BD548A}"/>
                </a:ext>
              </a:extLst>
            </p:cNvPr>
            <p:cNvSpPr/>
            <p:nvPr/>
          </p:nvSpPr>
          <p:spPr bwMode="auto">
            <a:xfrm>
              <a:off x="6163209" y="2805880"/>
              <a:ext cx="1369705" cy="1400060"/>
            </a:xfrm>
            <a:custGeom>
              <a:avLst/>
              <a:gdLst>
                <a:gd name="connsiteX0" fmla="*/ 453587 w 1369705"/>
                <a:gd name="connsiteY0" fmla="*/ 783 h 1400060"/>
                <a:gd name="connsiteX1" fmla="*/ 941521 w 1369705"/>
                <a:gd name="connsiteY1" fmla="*/ 74493 h 1400060"/>
                <a:gd name="connsiteX2" fmla="*/ 1354389 w 1369705"/>
                <a:gd name="connsiteY2" fmla="*/ 136864 h 1400060"/>
                <a:gd name="connsiteX3" fmla="*/ 1369705 w 1369705"/>
                <a:gd name="connsiteY3" fmla="*/ 141029 h 1400060"/>
                <a:gd name="connsiteX4" fmla="*/ 1369705 w 1369705"/>
                <a:gd name="connsiteY4" fmla="*/ 1400060 h 1400060"/>
                <a:gd name="connsiteX5" fmla="*/ 10711 w 1369705"/>
                <a:gd name="connsiteY5" fmla="*/ 1400060 h 1400060"/>
                <a:gd name="connsiteX6" fmla="*/ 12122 w 1369705"/>
                <a:gd name="connsiteY6" fmla="*/ 1394873 h 1400060"/>
                <a:gd name="connsiteX7" fmla="*/ 74492 w 1369705"/>
                <a:gd name="connsiteY7" fmla="*/ 982005 h 1400060"/>
                <a:gd name="connsiteX8" fmla="*/ 74492 w 1369705"/>
                <a:gd name="connsiteY8" fmla="*/ 381471 h 1400060"/>
                <a:gd name="connsiteX9" fmla="*/ 29132 w 1369705"/>
                <a:gd name="connsiteY9" fmla="*/ 156270 h 1400060"/>
                <a:gd name="connsiteX10" fmla="*/ 68429 w 1369705"/>
                <a:gd name="connsiteY10" fmla="*/ 91237 h 1400060"/>
                <a:gd name="connsiteX11" fmla="*/ 115786 w 1369705"/>
                <a:gd name="connsiteY11" fmla="*/ 119854 h 1400060"/>
                <a:gd name="connsiteX12" fmla="*/ 340987 w 1369705"/>
                <a:gd name="connsiteY12" fmla="*/ 74493 h 1400060"/>
                <a:gd name="connsiteX13" fmla="*/ 453587 w 1369705"/>
                <a:gd name="connsiteY13" fmla="*/ 783 h 140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69705" h="1400060">
                  <a:moveTo>
                    <a:pt x="453587" y="783"/>
                  </a:moveTo>
                  <a:cubicBezTo>
                    <a:pt x="616232" y="-17235"/>
                    <a:pt x="778877" y="284159"/>
                    <a:pt x="941521" y="74493"/>
                  </a:cubicBezTo>
                  <a:cubicBezTo>
                    <a:pt x="1079145" y="-102916"/>
                    <a:pt x="1216767" y="85582"/>
                    <a:pt x="1354389" y="136864"/>
                  </a:cubicBezTo>
                  <a:lnTo>
                    <a:pt x="1369705" y="141029"/>
                  </a:lnTo>
                  <a:lnTo>
                    <a:pt x="1369705" y="1400060"/>
                  </a:lnTo>
                  <a:lnTo>
                    <a:pt x="10711" y="1400060"/>
                  </a:lnTo>
                  <a:lnTo>
                    <a:pt x="12122" y="1394873"/>
                  </a:lnTo>
                  <a:cubicBezTo>
                    <a:pt x="63404" y="1257251"/>
                    <a:pt x="251901" y="1119628"/>
                    <a:pt x="74492" y="982005"/>
                  </a:cubicBezTo>
                  <a:cubicBezTo>
                    <a:pt x="-183557" y="781827"/>
                    <a:pt x="332542" y="581649"/>
                    <a:pt x="74492" y="381471"/>
                  </a:cubicBezTo>
                  <a:cubicBezTo>
                    <a:pt x="-22277" y="306404"/>
                    <a:pt x="-10180" y="231337"/>
                    <a:pt x="29132" y="156270"/>
                  </a:cubicBezTo>
                  <a:lnTo>
                    <a:pt x="68429" y="91237"/>
                  </a:lnTo>
                  <a:lnTo>
                    <a:pt x="115786" y="119854"/>
                  </a:lnTo>
                  <a:cubicBezTo>
                    <a:pt x="190853" y="159166"/>
                    <a:pt x="265920" y="171262"/>
                    <a:pt x="340987" y="74493"/>
                  </a:cubicBezTo>
                  <a:cubicBezTo>
                    <a:pt x="378520" y="26109"/>
                    <a:pt x="416054" y="4941"/>
                    <a:pt x="453587" y="783"/>
                  </a:cubicBezTo>
                  <a:close/>
                </a:path>
              </a:pathLst>
            </a:custGeom>
            <a:pattFill prst="wdDnDiag">
              <a:fgClr>
                <a:schemeClr val="tx1"/>
              </a:fgClr>
              <a:bgClr>
                <a:srgbClr val="0070C0"/>
              </a:bgClr>
            </a:pattFill>
            <a:ln w="254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63584B15-F3F2-4849-30AB-E1D33D3E9D18}"/>
                </a:ext>
              </a:extLst>
            </p:cNvPr>
            <p:cNvSpPr/>
            <p:nvPr/>
          </p:nvSpPr>
          <p:spPr bwMode="auto">
            <a:xfrm>
              <a:off x="6163209" y="1611223"/>
              <a:ext cx="1369705" cy="1343643"/>
            </a:xfrm>
            <a:custGeom>
              <a:avLst/>
              <a:gdLst>
                <a:gd name="connsiteX0" fmla="*/ 118318 w 1369705"/>
                <a:gd name="connsiteY0" fmla="*/ 0 h 1343643"/>
                <a:gd name="connsiteX1" fmla="*/ 1369705 w 1369705"/>
                <a:gd name="connsiteY1" fmla="*/ 0 h 1343643"/>
                <a:gd name="connsiteX2" fmla="*/ 1369705 w 1369705"/>
                <a:gd name="connsiteY2" fmla="*/ 1335687 h 1343643"/>
                <a:gd name="connsiteX3" fmla="*/ 1354389 w 1369705"/>
                <a:gd name="connsiteY3" fmla="*/ 1331522 h 1343643"/>
                <a:gd name="connsiteX4" fmla="*/ 941521 w 1369705"/>
                <a:gd name="connsiteY4" fmla="*/ 1269151 h 1343643"/>
                <a:gd name="connsiteX5" fmla="*/ 340987 w 1369705"/>
                <a:gd name="connsiteY5" fmla="*/ 1269151 h 1343643"/>
                <a:gd name="connsiteX6" fmla="*/ 115786 w 1369705"/>
                <a:gd name="connsiteY6" fmla="*/ 1314512 h 1343643"/>
                <a:gd name="connsiteX7" fmla="*/ 68429 w 1369705"/>
                <a:gd name="connsiteY7" fmla="*/ 1285895 h 1343643"/>
                <a:gd name="connsiteX8" fmla="*/ 74492 w 1369705"/>
                <a:gd name="connsiteY8" fmla="*/ 1275861 h 1343643"/>
                <a:gd name="connsiteX9" fmla="*/ 74492 w 1369705"/>
                <a:gd name="connsiteY9" fmla="*/ 975594 h 1343643"/>
                <a:gd name="connsiteX10" fmla="*/ 74492 w 1369705"/>
                <a:gd name="connsiteY10" fmla="*/ 375060 h 1343643"/>
                <a:gd name="connsiteX11" fmla="*/ 106774 w 1369705"/>
                <a:gd name="connsiteY11" fmla="*/ 23184 h 1343643"/>
                <a:gd name="connsiteX12" fmla="*/ 118318 w 1369705"/>
                <a:gd name="connsiteY12" fmla="*/ 0 h 1343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9705" h="1343643">
                  <a:moveTo>
                    <a:pt x="118318" y="0"/>
                  </a:moveTo>
                  <a:lnTo>
                    <a:pt x="1369705" y="0"/>
                  </a:lnTo>
                  <a:lnTo>
                    <a:pt x="1369705" y="1335687"/>
                  </a:lnTo>
                  <a:lnTo>
                    <a:pt x="1354389" y="1331522"/>
                  </a:lnTo>
                  <a:cubicBezTo>
                    <a:pt x="1216767" y="1280240"/>
                    <a:pt x="1079145" y="1091742"/>
                    <a:pt x="941521" y="1269151"/>
                  </a:cubicBezTo>
                  <a:cubicBezTo>
                    <a:pt x="741344" y="1527201"/>
                    <a:pt x="541165" y="1011102"/>
                    <a:pt x="340987" y="1269151"/>
                  </a:cubicBezTo>
                  <a:cubicBezTo>
                    <a:pt x="265920" y="1365920"/>
                    <a:pt x="190853" y="1353824"/>
                    <a:pt x="115786" y="1314512"/>
                  </a:cubicBezTo>
                  <a:lnTo>
                    <a:pt x="68429" y="1285895"/>
                  </a:lnTo>
                  <a:lnTo>
                    <a:pt x="74492" y="1275861"/>
                  </a:lnTo>
                  <a:cubicBezTo>
                    <a:pt x="139005" y="1175772"/>
                    <a:pt x="203517" y="1075683"/>
                    <a:pt x="74492" y="975594"/>
                  </a:cubicBezTo>
                  <a:cubicBezTo>
                    <a:pt x="-183557" y="775416"/>
                    <a:pt x="332542" y="575238"/>
                    <a:pt x="74492" y="375060"/>
                  </a:cubicBezTo>
                  <a:cubicBezTo>
                    <a:pt x="-76709" y="257768"/>
                    <a:pt x="37873" y="140476"/>
                    <a:pt x="106774" y="23184"/>
                  </a:cubicBezTo>
                  <a:lnTo>
                    <a:pt x="118318" y="0"/>
                  </a:lnTo>
                  <a:close/>
                </a:path>
              </a:pathLst>
            </a:custGeom>
            <a:pattFill prst="wdUpDiag">
              <a:fgClr>
                <a:srgbClr val="FFC000"/>
              </a:fgClr>
              <a:bgClr>
                <a:srgbClr val="FF0000"/>
              </a:bgClr>
            </a:pattFill>
            <a:ln w="254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9C45E01C-E93A-5B60-F83F-1E25412C29C7}"/>
                </a:ext>
              </a:extLst>
            </p:cNvPr>
            <p:cNvSpPr/>
            <p:nvPr/>
          </p:nvSpPr>
          <p:spPr bwMode="auto">
            <a:xfrm>
              <a:off x="4938196" y="2805880"/>
              <a:ext cx="1373998" cy="1400060"/>
            </a:xfrm>
            <a:custGeom>
              <a:avLst/>
              <a:gdLst>
                <a:gd name="connsiteX0" fmla="*/ 477531 w 1373998"/>
                <a:gd name="connsiteY0" fmla="*/ 783 h 1400060"/>
                <a:gd name="connsiteX1" fmla="*/ 965466 w 1373998"/>
                <a:gd name="connsiteY1" fmla="*/ 74493 h 1400060"/>
                <a:gd name="connsiteX2" fmla="*/ 1265733 w 1373998"/>
                <a:gd name="connsiteY2" fmla="*/ 74493 h 1400060"/>
                <a:gd name="connsiteX3" fmla="*/ 1293442 w 1373998"/>
                <a:gd name="connsiteY3" fmla="*/ 91237 h 1400060"/>
                <a:gd name="connsiteX4" fmla="*/ 1254145 w 1373998"/>
                <a:gd name="connsiteY4" fmla="*/ 156270 h 1400060"/>
                <a:gd name="connsiteX5" fmla="*/ 1299505 w 1373998"/>
                <a:gd name="connsiteY5" fmla="*/ 381471 h 1400060"/>
                <a:gd name="connsiteX6" fmla="*/ 1299505 w 1373998"/>
                <a:gd name="connsiteY6" fmla="*/ 982005 h 1400060"/>
                <a:gd name="connsiteX7" fmla="*/ 1237135 w 1373998"/>
                <a:gd name="connsiteY7" fmla="*/ 1394873 h 1400060"/>
                <a:gd name="connsiteX8" fmla="*/ 1235724 w 1373998"/>
                <a:gd name="connsiteY8" fmla="*/ 1400060 h 1400060"/>
                <a:gd name="connsiteX9" fmla="*/ 0 w 1373998"/>
                <a:gd name="connsiteY9" fmla="*/ 1400060 h 1400060"/>
                <a:gd name="connsiteX10" fmla="*/ 0 w 1373998"/>
                <a:gd name="connsiteY10" fmla="*/ 35711 h 1400060"/>
                <a:gd name="connsiteX11" fmla="*/ 13055 w 1373998"/>
                <a:gd name="connsiteY11" fmla="*/ 42211 h 1400060"/>
                <a:gd name="connsiteX12" fmla="*/ 364931 w 1373998"/>
                <a:gd name="connsiteY12" fmla="*/ 74493 h 1400060"/>
                <a:gd name="connsiteX13" fmla="*/ 477531 w 1373998"/>
                <a:gd name="connsiteY13" fmla="*/ 783 h 140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73998" h="1400060">
                  <a:moveTo>
                    <a:pt x="477531" y="783"/>
                  </a:moveTo>
                  <a:cubicBezTo>
                    <a:pt x="640176" y="-17235"/>
                    <a:pt x="802820" y="284159"/>
                    <a:pt x="965466" y="74493"/>
                  </a:cubicBezTo>
                  <a:cubicBezTo>
                    <a:pt x="1065554" y="-54531"/>
                    <a:pt x="1165643" y="9981"/>
                    <a:pt x="1265733" y="74493"/>
                  </a:cubicBezTo>
                  <a:lnTo>
                    <a:pt x="1293442" y="91237"/>
                  </a:lnTo>
                  <a:lnTo>
                    <a:pt x="1254145" y="156270"/>
                  </a:lnTo>
                  <a:cubicBezTo>
                    <a:pt x="1214833" y="231337"/>
                    <a:pt x="1202736" y="306404"/>
                    <a:pt x="1299505" y="381471"/>
                  </a:cubicBezTo>
                  <a:cubicBezTo>
                    <a:pt x="1557555" y="581649"/>
                    <a:pt x="1041456" y="781827"/>
                    <a:pt x="1299505" y="982005"/>
                  </a:cubicBezTo>
                  <a:cubicBezTo>
                    <a:pt x="1476914" y="1119628"/>
                    <a:pt x="1288417" y="1257251"/>
                    <a:pt x="1237135" y="1394873"/>
                  </a:cubicBezTo>
                  <a:lnTo>
                    <a:pt x="1235724" y="1400060"/>
                  </a:lnTo>
                  <a:lnTo>
                    <a:pt x="0" y="1400060"/>
                  </a:lnTo>
                  <a:lnTo>
                    <a:pt x="0" y="35711"/>
                  </a:lnTo>
                  <a:lnTo>
                    <a:pt x="13055" y="42211"/>
                  </a:lnTo>
                  <a:cubicBezTo>
                    <a:pt x="130346" y="111112"/>
                    <a:pt x="247638" y="225694"/>
                    <a:pt x="364931" y="74493"/>
                  </a:cubicBezTo>
                  <a:cubicBezTo>
                    <a:pt x="402464" y="26109"/>
                    <a:pt x="439998" y="4941"/>
                    <a:pt x="477531" y="783"/>
                  </a:cubicBezTo>
                  <a:close/>
                </a:path>
              </a:pathLst>
            </a:custGeom>
            <a:pattFill prst="wdUpDiag">
              <a:fgClr>
                <a:srgbClr val="FFC000"/>
              </a:fgClr>
              <a:bgClr>
                <a:srgbClr val="FF0000"/>
              </a:bgClr>
            </a:pattFill>
            <a:ln w="254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61" name="グループ化 360">
            <a:extLst>
              <a:ext uri="{FF2B5EF4-FFF2-40B4-BE49-F238E27FC236}">
                <a16:creationId xmlns:a16="http://schemas.microsoft.com/office/drawing/2014/main" id="{2ED6FF24-8145-9567-E484-EDFF06741434}"/>
              </a:ext>
            </a:extLst>
          </p:cNvPr>
          <p:cNvGrpSpPr/>
          <p:nvPr/>
        </p:nvGrpSpPr>
        <p:grpSpPr>
          <a:xfrm>
            <a:off x="6630215" y="3812145"/>
            <a:ext cx="2571069" cy="2571070"/>
            <a:chOff x="4879518" y="2393885"/>
            <a:chExt cx="2008698" cy="2008699"/>
          </a:xfrm>
          <a:solidFill>
            <a:srgbClr val="FF0066"/>
          </a:solidFill>
        </p:grpSpPr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A1B0FC18-49DB-8BAE-4DEF-3A350A79B8CA}"/>
                </a:ext>
              </a:extLst>
            </p:cNvPr>
            <p:cNvSpPr/>
            <p:nvPr/>
          </p:nvSpPr>
          <p:spPr bwMode="auto">
            <a:xfrm>
              <a:off x="4879518" y="2393885"/>
              <a:ext cx="992793" cy="1005350"/>
            </a:xfrm>
            <a:custGeom>
              <a:avLst/>
              <a:gdLst>
                <a:gd name="connsiteX0" fmla="*/ 0 w 992793"/>
                <a:gd name="connsiteY0" fmla="*/ 0 h 1005350"/>
                <a:gd name="connsiteX1" fmla="*/ 97538 w 992793"/>
                <a:gd name="connsiteY1" fmla="*/ 0 h 1005350"/>
                <a:gd name="connsiteX2" fmla="*/ 102334 w 992793"/>
                <a:gd name="connsiteY2" fmla="*/ 7510 h 1005350"/>
                <a:gd name="connsiteX3" fmla="*/ 349142 w 992793"/>
                <a:gd name="connsiteY3" fmla="*/ 341268 h 1005350"/>
                <a:gd name="connsiteX4" fmla="*/ 773784 w 992793"/>
                <a:gd name="connsiteY4" fmla="*/ 765910 h 1005350"/>
                <a:gd name="connsiteX5" fmla="*/ 986104 w 992793"/>
                <a:gd name="connsiteY5" fmla="*/ 978231 h 1005350"/>
                <a:gd name="connsiteX6" fmla="*/ 992793 w 992793"/>
                <a:gd name="connsiteY6" fmla="*/ 1005350 h 1005350"/>
                <a:gd name="connsiteX7" fmla="*/ 989975 w 992793"/>
                <a:gd name="connsiteY7" fmla="*/ 1004926 h 1005350"/>
                <a:gd name="connsiteX8" fmla="*/ 972314 w 992793"/>
                <a:gd name="connsiteY8" fmla="*/ 981013 h 1005350"/>
                <a:gd name="connsiteX9" fmla="*/ 694720 w 992793"/>
                <a:gd name="connsiteY9" fmla="*/ 866550 h 1005350"/>
                <a:gd name="connsiteX10" fmla="*/ 139531 w 992793"/>
                <a:gd name="connsiteY10" fmla="*/ 637624 h 1005350"/>
                <a:gd name="connsiteX11" fmla="*/ 2832 w 992793"/>
                <a:gd name="connsiteY11" fmla="*/ 661456 h 1005350"/>
                <a:gd name="connsiteX12" fmla="*/ 0 w 992793"/>
                <a:gd name="connsiteY12" fmla="*/ 659826 h 1005350"/>
                <a:gd name="connsiteX13" fmla="*/ 0 w 992793"/>
                <a:gd name="connsiteY13" fmla="*/ 0 h 100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92793" h="1005350">
                  <a:moveTo>
                    <a:pt x="0" y="0"/>
                  </a:moveTo>
                  <a:lnTo>
                    <a:pt x="97538" y="0"/>
                  </a:lnTo>
                  <a:lnTo>
                    <a:pt x="102334" y="7510"/>
                  </a:lnTo>
                  <a:cubicBezTo>
                    <a:pt x="161953" y="141412"/>
                    <a:pt x="127646" y="369241"/>
                    <a:pt x="349142" y="341268"/>
                  </a:cubicBezTo>
                  <a:cubicBezTo>
                    <a:pt x="673157" y="300347"/>
                    <a:pt x="449767" y="806832"/>
                    <a:pt x="773784" y="765910"/>
                  </a:cubicBezTo>
                  <a:cubicBezTo>
                    <a:pt x="935791" y="745450"/>
                    <a:pt x="960948" y="861841"/>
                    <a:pt x="986104" y="978231"/>
                  </a:cubicBezTo>
                  <a:lnTo>
                    <a:pt x="992793" y="1005350"/>
                  </a:lnTo>
                  <a:lnTo>
                    <a:pt x="989975" y="1004926"/>
                  </a:lnTo>
                  <a:lnTo>
                    <a:pt x="972314" y="981013"/>
                  </a:lnTo>
                  <a:cubicBezTo>
                    <a:pt x="904374" y="883218"/>
                    <a:pt x="836435" y="785422"/>
                    <a:pt x="694720" y="866550"/>
                  </a:cubicBezTo>
                  <a:cubicBezTo>
                    <a:pt x="411287" y="1028806"/>
                    <a:pt x="422963" y="475368"/>
                    <a:pt x="139531" y="637624"/>
                  </a:cubicBezTo>
                  <a:cubicBezTo>
                    <a:pt x="84173" y="669315"/>
                    <a:pt x="40072" y="673704"/>
                    <a:pt x="2832" y="661456"/>
                  </a:cubicBezTo>
                  <a:lnTo>
                    <a:pt x="0" y="65982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solidFill>
                <a:srgbClr val="FF0066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73E7246F-6F82-A920-7C86-1AF079224A1B}"/>
                </a:ext>
              </a:extLst>
            </p:cNvPr>
            <p:cNvSpPr/>
            <p:nvPr/>
          </p:nvSpPr>
          <p:spPr bwMode="auto">
            <a:xfrm>
              <a:off x="5403404" y="2393886"/>
              <a:ext cx="548824" cy="1005193"/>
            </a:xfrm>
            <a:custGeom>
              <a:avLst/>
              <a:gdLst>
                <a:gd name="connsiteX0" fmla="*/ 119 w 548824"/>
                <a:gd name="connsiteY0" fmla="*/ 0 h 1005193"/>
                <a:gd name="connsiteX1" fmla="*/ 403326 w 548824"/>
                <a:gd name="connsiteY1" fmla="*/ 0 h 1005193"/>
                <a:gd name="connsiteX2" fmla="*/ 405898 w 548824"/>
                <a:gd name="connsiteY2" fmla="*/ 13208 h 1005193"/>
                <a:gd name="connsiteX3" fmla="*/ 474331 w 548824"/>
                <a:gd name="connsiteY3" fmla="*/ 101177 h 1005193"/>
                <a:gd name="connsiteX4" fmla="*/ 474331 w 548824"/>
                <a:gd name="connsiteY4" fmla="*/ 701711 h 1005193"/>
                <a:gd name="connsiteX5" fmla="*/ 474331 w 548824"/>
                <a:gd name="connsiteY5" fmla="*/ 1001978 h 1005193"/>
                <a:gd name="connsiteX6" fmla="*/ 474166 w 548824"/>
                <a:gd name="connsiteY6" fmla="*/ 1002251 h 1005193"/>
                <a:gd name="connsiteX7" fmla="*/ 470183 w 548824"/>
                <a:gd name="connsiteY7" fmla="*/ 1005193 h 1005193"/>
                <a:gd name="connsiteX8" fmla="*/ 474946 w 548824"/>
                <a:gd name="connsiteY8" fmla="*/ 973518 h 1005193"/>
                <a:gd name="connsiteX9" fmla="*/ 359594 w 548824"/>
                <a:gd name="connsiteY9" fmla="*/ 696292 h 1005193"/>
                <a:gd name="connsiteX10" fmla="*/ 128891 w 548824"/>
                <a:gd name="connsiteY10" fmla="*/ 141839 h 1005193"/>
                <a:gd name="connsiteX11" fmla="*/ 0 w 548824"/>
                <a:gd name="connsiteY11" fmla="*/ 4908 h 1005193"/>
                <a:gd name="connsiteX12" fmla="*/ 119 w 548824"/>
                <a:gd name="connsiteY12" fmla="*/ 0 h 100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48824" h="1005193">
                  <a:moveTo>
                    <a:pt x="119" y="0"/>
                  </a:moveTo>
                  <a:lnTo>
                    <a:pt x="403326" y="0"/>
                  </a:lnTo>
                  <a:lnTo>
                    <a:pt x="405898" y="13208"/>
                  </a:lnTo>
                  <a:cubicBezTo>
                    <a:pt x="415342" y="42531"/>
                    <a:pt x="436531" y="71854"/>
                    <a:pt x="474331" y="101177"/>
                  </a:cubicBezTo>
                  <a:cubicBezTo>
                    <a:pt x="732381" y="301355"/>
                    <a:pt x="216282" y="501533"/>
                    <a:pt x="474331" y="701711"/>
                  </a:cubicBezTo>
                  <a:cubicBezTo>
                    <a:pt x="603356" y="801800"/>
                    <a:pt x="538844" y="901889"/>
                    <a:pt x="474331" y="1001978"/>
                  </a:cubicBezTo>
                  <a:lnTo>
                    <a:pt x="474166" y="1002251"/>
                  </a:lnTo>
                  <a:lnTo>
                    <a:pt x="470183" y="1005193"/>
                  </a:lnTo>
                  <a:lnTo>
                    <a:pt x="474946" y="973518"/>
                  </a:lnTo>
                  <a:cubicBezTo>
                    <a:pt x="496057" y="856326"/>
                    <a:pt x="517168" y="739134"/>
                    <a:pt x="359594" y="696292"/>
                  </a:cubicBezTo>
                  <a:cubicBezTo>
                    <a:pt x="44445" y="610607"/>
                    <a:pt x="444040" y="227523"/>
                    <a:pt x="128891" y="141839"/>
                  </a:cubicBezTo>
                  <a:cubicBezTo>
                    <a:pt x="36562" y="116736"/>
                    <a:pt x="5580" y="66107"/>
                    <a:pt x="0" y="4908"/>
                  </a:cubicBezTo>
                  <a:lnTo>
                    <a:pt x="119" y="0"/>
                  </a:lnTo>
                  <a:close/>
                </a:path>
              </a:pathLst>
            </a:custGeom>
            <a:grpFill/>
            <a:ln w="12700">
              <a:solidFill>
                <a:srgbClr val="FF0066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0D072D21-985A-1225-4D98-6F20B42532D6}"/>
                </a:ext>
              </a:extLst>
            </p:cNvPr>
            <p:cNvSpPr/>
            <p:nvPr/>
          </p:nvSpPr>
          <p:spPr bwMode="auto">
            <a:xfrm>
              <a:off x="5875415" y="2393886"/>
              <a:ext cx="1012800" cy="1007083"/>
            </a:xfrm>
            <a:custGeom>
              <a:avLst/>
              <a:gdLst>
                <a:gd name="connsiteX0" fmla="*/ 342261 w 1012800"/>
                <a:gd name="connsiteY0" fmla="*/ 0 h 1007083"/>
                <a:gd name="connsiteX1" fmla="*/ 1012800 w 1012800"/>
                <a:gd name="connsiteY1" fmla="*/ 0 h 1007083"/>
                <a:gd name="connsiteX2" fmla="*/ 1012800 w 1012800"/>
                <a:gd name="connsiteY2" fmla="*/ 102182 h 1007083"/>
                <a:gd name="connsiteX3" fmla="*/ 980063 w 1012800"/>
                <a:gd name="connsiteY3" fmla="*/ 123087 h 1007083"/>
                <a:gd name="connsiteX4" fmla="*/ 646305 w 1012800"/>
                <a:gd name="connsiteY4" fmla="*/ 369894 h 1007083"/>
                <a:gd name="connsiteX5" fmla="*/ 221663 w 1012800"/>
                <a:gd name="connsiteY5" fmla="*/ 794536 h 1007083"/>
                <a:gd name="connsiteX6" fmla="*/ 9342 w 1012800"/>
                <a:gd name="connsiteY6" fmla="*/ 1006857 h 1007083"/>
                <a:gd name="connsiteX7" fmla="*/ 8424 w 1012800"/>
                <a:gd name="connsiteY7" fmla="*/ 1007083 h 1007083"/>
                <a:gd name="connsiteX8" fmla="*/ 0 w 1012800"/>
                <a:gd name="connsiteY8" fmla="*/ 1005817 h 1007083"/>
                <a:gd name="connsiteX9" fmla="*/ 2155 w 1012800"/>
                <a:gd name="connsiteY9" fmla="*/ 1002251 h 1007083"/>
                <a:gd name="connsiteX10" fmla="*/ 5081 w 1012800"/>
                <a:gd name="connsiteY10" fmla="*/ 1000090 h 1007083"/>
                <a:gd name="connsiteX11" fmla="*/ 119544 w 1012800"/>
                <a:gd name="connsiteY11" fmla="*/ 722496 h 1007083"/>
                <a:gd name="connsiteX12" fmla="*/ 348469 w 1012800"/>
                <a:gd name="connsiteY12" fmla="*/ 167308 h 1007083"/>
                <a:gd name="connsiteX13" fmla="*/ 324637 w 1012800"/>
                <a:gd name="connsiteY13" fmla="*/ 30609 h 1007083"/>
                <a:gd name="connsiteX14" fmla="*/ 342261 w 1012800"/>
                <a:gd name="connsiteY14" fmla="*/ 0 h 1007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2800" h="1007083">
                  <a:moveTo>
                    <a:pt x="342261" y="0"/>
                  </a:moveTo>
                  <a:lnTo>
                    <a:pt x="1012800" y="0"/>
                  </a:lnTo>
                  <a:lnTo>
                    <a:pt x="1012800" y="102182"/>
                  </a:lnTo>
                  <a:lnTo>
                    <a:pt x="980063" y="123087"/>
                  </a:lnTo>
                  <a:cubicBezTo>
                    <a:pt x="846161" y="182707"/>
                    <a:pt x="618332" y="148399"/>
                    <a:pt x="646305" y="369894"/>
                  </a:cubicBezTo>
                  <a:cubicBezTo>
                    <a:pt x="687226" y="693910"/>
                    <a:pt x="180742" y="470520"/>
                    <a:pt x="221663" y="794536"/>
                  </a:cubicBezTo>
                  <a:cubicBezTo>
                    <a:pt x="242123" y="956544"/>
                    <a:pt x="125733" y="981700"/>
                    <a:pt x="9342" y="1006857"/>
                  </a:cubicBezTo>
                  <a:lnTo>
                    <a:pt x="8424" y="1007083"/>
                  </a:lnTo>
                  <a:lnTo>
                    <a:pt x="0" y="1005817"/>
                  </a:lnTo>
                  <a:lnTo>
                    <a:pt x="2155" y="1002251"/>
                  </a:lnTo>
                  <a:lnTo>
                    <a:pt x="5081" y="1000090"/>
                  </a:lnTo>
                  <a:cubicBezTo>
                    <a:pt x="102876" y="932151"/>
                    <a:pt x="200671" y="864212"/>
                    <a:pt x="119544" y="722496"/>
                  </a:cubicBezTo>
                  <a:cubicBezTo>
                    <a:pt x="-42713" y="439064"/>
                    <a:pt x="510725" y="450739"/>
                    <a:pt x="348469" y="167308"/>
                  </a:cubicBezTo>
                  <a:cubicBezTo>
                    <a:pt x="316778" y="111950"/>
                    <a:pt x="312389" y="67850"/>
                    <a:pt x="324637" y="30609"/>
                  </a:cubicBezTo>
                  <a:lnTo>
                    <a:pt x="342261" y="0"/>
                  </a:lnTo>
                  <a:close/>
                </a:path>
              </a:pathLst>
            </a:custGeom>
            <a:grpFill/>
            <a:ln w="12700">
              <a:solidFill>
                <a:srgbClr val="FF0066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3" name="フリーフォーム: 図形 372">
              <a:extLst>
                <a:ext uri="{FF2B5EF4-FFF2-40B4-BE49-F238E27FC236}">
                  <a16:creationId xmlns:a16="http://schemas.microsoft.com/office/drawing/2014/main" id="{BAB12CF4-E3E7-5E39-3E55-23BA1900BDB9}"/>
                </a:ext>
              </a:extLst>
            </p:cNvPr>
            <p:cNvSpPr/>
            <p:nvPr/>
          </p:nvSpPr>
          <p:spPr bwMode="auto">
            <a:xfrm>
              <a:off x="5873375" y="2926217"/>
              <a:ext cx="1014840" cy="537428"/>
            </a:xfrm>
            <a:custGeom>
              <a:avLst/>
              <a:gdLst>
                <a:gd name="connsiteX0" fmla="*/ 980363 w 1014840"/>
                <a:gd name="connsiteY0" fmla="*/ 0 h 537428"/>
                <a:gd name="connsiteX1" fmla="*/ 1014840 w 1014840"/>
                <a:gd name="connsiteY1" fmla="*/ 836 h 537428"/>
                <a:gd name="connsiteX2" fmla="*/ 1014840 w 1014840"/>
                <a:gd name="connsiteY2" fmla="*/ 390158 h 537428"/>
                <a:gd name="connsiteX3" fmla="*/ 983990 w 1014840"/>
                <a:gd name="connsiteY3" fmla="*/ 389226 h 537428"/>
                <a:gd name="connsiteX4" fmla="*/ 871389 w 1014840"/>
                <a:gd name="connsiteY4" fmla="*/ 462936 h 537428"/>
                <a:gd name="connsiteX5" fmla="*/ 270855 w 1014840"/>
                <a:gd name="connsiteY5" fmla="*/ 462936 h 537428"/>
                <a:gd name="connsiteX6" fmla="*/ 45654 w 1014840"/>
                <a:gd name="connsiteY6" fmla="*/ 508297 h 537428"/>
                <a:gd name="connsiteX7" fmla="*/ 3812 w 1014840"/>
                <a:gd name="connsiteY7" fmla="*/ 483013 h 537428"/>
                <a:gd name="connsiteX8" fmla="*/ 192 w 1014840"/>
                <a:gd name="connsiteY8" fmla="*/ 478111 h 537428"/>
                <a:gd name="connsiteX9" fmla="*/ 0 w 1014840"/>
                <a:gd name="connsiteY9" fmla="*/ 477333 h 537428"/>
                <a:gd name="connsiteX10" fmla="*/ 10464 w 1014840"/>
                <a:gd name="connsiteY10" fmla="*/ 474751 h 537428"/>
                <a:gd name="connsiteX11" fmla="*/ 11753 w 1014840"/>
                <a:gd name="connsiteY11" fmla="*/ 474945 h 537428"/>
                <a:gd name="connsiteX12" fmla="*/ 288979 w 1014840"/>
                <a:gd name="connsiteY12" fmla="*/ 359594 h 537428"/>
                <a:gd name="connsiteX13" fmla="*/ 843432 w 1014840"/>
                <a:gd name="connsiteY13" fmla="*/ 128891 h 537428"/>
                <a:gd name="connsiteX14" fmla="*/ 980363 w 1014840"/>
                <a:gd name="connsiteY14" fmla="*/ 0 h 53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4840" h="537428">
                  <a:moveTo>
                    <a:pt x="980363" y="0"/>
                  </a:moveTo>
                  <a:lnTo>
                    <a:pt x="1014840" y="836"/>
                  </a:lnTo>
                  <a:lnTo>
                    <a:pt x="1014840" y="390158"/>
                  </a:lnTo>
                  <a:lnTo>
                    <a:pt x="983990" y="389226"/>
                  </a:lnTo>
                  <a:cubicBezTo>
                    <a:pt x="946456" y="393384"/>
                    <a:pt x="908923" y="414552"/>
                    <a:pt x="871389" y="462936"/>
                  </a:cubicBezTo>
                  <a:cubicBezTo>
                    <a:pt x="671212" y="720986"/>
                    <a:pt x="471033" y="204887"/>
                    <a:pt x="270855" y="462936"/>
                  </a:cubicBezTo>
                  <a:cubicBezTo>
                    <a:pt x="195788" y="559705"/>
                    <a:pt x="120721" y="547609"/>
                    <a:pt x="45654" y="508297"/>
                  </a:cubicBezTo>
                  <a:lnTo>
                    <a:pt x="3812" y="483013"/>
                  </a:lnTo>
                  <a:lnTo>
                    <a:pt x="192" y="478111"/>
                  </a:lnTo>
                  <a:lnTo>
                    <a:pt x="0" y="477333"/>
                  </a:lnTo>
                  <a:lnTo>
                    <a:pt x="10464" y="474751"/>
                  </a:lnTo>
                  <a:lnTo>
                    <a:pt x="11753" y="474945"/>
                  </a:lnTo>
                  <a:cubicBezTo>
                    <a:pt x="128945" y="496057"/>
                    <a:pt x="246137" y="517169"/>
                    <a:pt x="288979" y="359594"/>
                  </a:cubicBezTo>
                  <a:cubicBezTo>
                    <a:pt x="374664" y="44444"/>
                    <a:pt x="757748" y="444040"/>
                    <a:pt x="843432" y="128891"/>
                  </a:cubicBezTo>
                  <a:cubicBezTo>
                    <a:pt x="868535" y="36562"/>
                    <a:pt x="919164" y="5581"/>
                    <a:pt x="980363" y="0"/>
                  </a:cubicBezTo>
                  <a:close/>
                </a:path>
              </a:pathLst>
            </a:custGeom>
            <a:grpFill/>
            <a:ln w="12700">
              <a:solidFill>
                <a:srgbClr val="FF0066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E3F4EC25-B39E-94C9-7C86-70E903B62001}"/>
                </a:ext>
              </a:extLst>
            </p:cNvPr>
            <p:cNvSpPr/>
            <p:nvPr/>
          </p:nvSpPr>
          <p:spPr bwMode="auto">
            <a:xfrm>
              <a:off x="4879518" y="3314661"/>
              <a:ext cx="977265" cy="562235"/>
            </a:xfrm>
            <a:custGeom>
              <a:avLst/>
              <a:gdLst>
                <a:gd name="connsiteX0" fmla="*/ 176244 w 977265"/>
                <a:gd name="connsiteY0" fmla="*/ 783 h 562235"/>
                <a:gd name="connsiteX1" fmla="*/ 664179 w 977265"/>
                <a:gd name="connsiteY1" fmla="*/ 74493 h 562235"/>
                <a:gd name="connsiteX2" fmla="*/ 964446 w 977265"/>
                <a:gd name="connsiteY2" fmla="*/ 74493 h 562235"/>
                <a:gd name="connsiteX3" fmla="*/ 977265 w 977265"/>
                <a:gd name="connsiteY3" fmla="*/ 82240 h 562235"/>
                <a:gd name="connsiteX4" fmla="*/ 918879 w 977265"/>
                <a:gd name="connsiteY4" fmla="*/ 73460 h 562235"/>
                <a:gd name="connsiteX5" fmla="*/ 728385 w 977265"/>
                <a:gd name="connsiteY5" fmla="*/ 201854 h 562235"/>
                <a:gd name="connsiteX6" fmla="*/ 173932 w 977265"/>
                <a:gd name="connsiteY6" fmla="*/ 432556 h 562235"/>
                <a:gd name="connsiteX7" fmla="*/ 24626 w 977265"/>
                <a:gd name="connsiteY7" fmla="*/ 562235 h 562235"/>
                <a:gd name="connsiteX8" fmla="*/ 0 w 977265"/>
                <a:gd name="connsiteY8" fmla="*/ 561467 h 562235"/>
                <a:gd name="connsiteX9" fmla="*/ 0 w 977265"/>
                <a:gd name="connsiteY9" fmla="*/ 131695 h 562235"/>
                <a:gd name="connsiteX10" fmla="*/ 4998 w 977265"/>
                <a:gd name="connsiteY10" fmla="*/ 129387 h 562235"/>
                <a:gd name="connsiteX11" fmla="*/ 63644 w 977265"/>
                <a:gd name="connsiteY11" fmla="*/ 74493 h 562235"/>
                <a:gd name="connsiteX12" fmla="*/ 176244 w 977265"/>
                <a:gd name="connsiteY12" fmla="*/ 783 h 56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7265" h="562235">
                  <a:moveTo>
                    <a:pt x="176244" y="783"/>
                  </a:moveTo>
                  <a:cubicBezTo>
                    <a:pt x="338889" y="-17235"/>
                    <a:pt x="501533" y="284159"/>
                    <a:pt x="664179" y="74493"/>
                  </a:cubicBezTo>
                  <a:cubicBezTo>
                    <a:pt x="764267" y="-54531"/>
                    <a:pt x="864356" y="9981"/>
                    <a:pt x="964446" y="74493"/>
                  </a:cubicBezTo>
                  <a:lnTo>
                    <a:pt x="977265" y="82240"/>
                  </a:lnTo>
                  <a:lnTo>
                    <a:pt x="918879" y="73460"/>
                  </a:lnTo>
                  <a:cubicBezTo>
                    <a:pt x="834470" y="66003"/>
                    <a:pt x="760517" y="83673"/>
                    <a:pt x="728385" y="201854"/>
                  </a:cubicBezTo>
                  <a:cubicBezTo>
                    <a:pt x="642700" y="517003"/>
                    <a:pt x="259616" y="117407"/>
                    <a:pt x="173932" y="432556"/>
                  </a:cubicBezTo>
                  <a:cubicBezTo>
                    <a:pt x="147155" y="531041"/>
                    <a:pt x="91336" y="559725"/>
                    <a:pt x="24626" y="562235"/>
                  </a:cubicBezTo>
                  <a:lnTo>
                    <a:pt x="0" y="561467"/>
                  </a:lnTo>
                  <a:lnTo>
                    <a:pt x="0" y="131695"/>
                  </a:lnTo>
                  <a:lnTo>
                    <a:pt x="4998" y="129387"/>
                  </a:lnTo>
                  <a:cubicBezTo>
                    <a:pt x="24546" y="117511"/>
                    <a:pt x="44095" y="99693"/>
                    <a:pt x="63644" y="74493"/>
                  </a:cubicBezTo>
                  <a:cubicBezTo>
                    <a:pt x="101177" y="26109"/>
                    <a:pt x="138711" y="4941"/>
                    <a:pt x="176244" y="783"/>
                  </a:cubicBezTo>
                  <a:close/>
                </a:path>
              </a:pathLst>
            </a:custGeom>
            <a:grpFill/>
            <a:ln w="12700">
              <a:solidFill>
                <a:srgbClr val="FF0066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82EEF6D4-0FFA-6AB0-8942-E428722E5A29}"/>
                </a:ext>
              </a:extLst>
            </p:cNvPr>
            <p:cNvSpPr/>
            <p:nvPr/>
          </p:nvSpPr>
          <p:spPr bwMode="auto">
            <a:xfrm>
              <a:off x="4879518" y="3405715"/>
              <a:ext cx="985085" cy="996869"/>
            </a:xfrm>
            <a:custGeom>
              <a:avLst/>
              <a:gdLst>
                <a:gd name="connsiteX0" fmla="*/ 985085 w 985085"/>
                <a:gd name="connsiteY0" fmla="*/ 0 h 996869"/>
                <a:gd name="connsiteX1" fmla="*/ 930428 w 985085"/>
                <a:gd name="connsiteY1" fmla="*/ 40368 h 996869"/>
                <a:gd name="connsiteX2" fmla="*/ 886516 w 985085"/>
                <a:gd name="connsiteY2" fmla="*/ 265856 h 996869"/>
                <a:gd name="connsiteX3" fmla="*/ 657590 w 985085"/>
                <a:gd name="connsiteY3" fmla="*/ 821045 h 996869"/>
                <a:gd name="connsiteX4" fmla="*/ 667455 w 985085"/>
                <a:gd name="connsiteY4" fmla="*/ 987509 h 996869"/>
                <a:gd name="connsiteX5" fmla="*/ 660241 w 985085"/>
                <a:gd name="connsiteY5" fmla="*/ 996869 h 996869"/>
                <a:gd name="connsiteX6" fmla="*/ 0 w 985085"/>
                <a:gd name="connsiteY6" fmla="*/ 996869 h 996869"/>
                <a:gd name="connsiteX7" fmla="*/ 0 w 985085"/>
                <a:gd name="connsiteY7" fmla="*/ 898440 h 996869"/>
                <a:gd name="connsiteX8" fmla="*/ 70801 w 985085"/>
                <a:gd name="connsiteY8" fmla="*/ 865318 h 996869"/>
                <a:gd name="connsiteX9" fmla="*/ 368277 w 985085"/>
                <a:gd name="connsiteY9" fmla="*/ 631991 h 996869"/>
                <a:gd name="connsiteX10" fmla="*/ 792919 w 985085"/>
                <a:gd name="connsiteY10" fmla="*/ 207349 h 996869"/>
                <a:gd name="connsiteX11" fmla="*/ 920085 w 985085"/>
                <a:gd name="connsiteY11" fmla="*/ 16033 h 996869"/>
                <a:gd name="connsiteX12" fmla="*/ 985085 w 985085"/>
                <a:gd name="connsiteY12" fmla="*/ 0 h 99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85085" h="996869">
                  <a:moveTo>
                    <a:pt x="985085" y="0"/>
                  </a:moveTo>
                  <a:lnTo>
                    <a:pt x="930428" y="40368"/>
                  </a:lnTo>
                  <a:cubicBezTo>
                    <a:pt x="865468" y="94781"/>
                    <a:pt x="825670" y="159569"/>
                    <a:pt x="886516" y="265856"/>
                  </a:cubicBezTo>
                  <a:cubicBezTo>
                    <a:pt x="1048772" y="549288"/>
                    <a:pt x="495334" y="537613"/>
                    <a:pt x="657590" y="821045"/>
                  </a:cubicBezTo>
                  <a:cubicBezTo>
                    <a:pt x="698154" y="891903"/>
                    <a:pt x="693987" y="944317"/>
                    <a:pt x="667455" y="987509"/>
                  </a:cubicBezTo>
                  <a:lnTo>
                    <a:pt x="660241" y="996869"/>
                  </a:lnTo>
                  <a:lnTo>
                    <a:pt x="0" y="996869"/>
                  </a:lnTo>
                  <a:lnTo>
                    <a:pt x="0" y="898440"/>
                  </a:lnTo>
                  <a:lnTo>
                    <a:pt x="70801" y="865318"/>
                  </a:lnTo>
                  <a:cubicBezTo>
                    <a:pt x="205598" y="823181"/>
                    <a:pt x="393852" y="834501"/>
                    <a:pt x="368277" y="631991"/>
                  </a:cubicBezTo>
                  <a:cubicBezTo>
                    <a:pt x="327355" y="307975"/>
                    <a:pt x="833840" y="531365"/>
                    <a:pt x="792919" y="207349"/>
                  </a:cubicBezTo>
                  <a:cubicBezTo>
                    <a:pt x="777573" y="85843"/>
                    <a:pt x="839207" y="41316"/>
                    <a:pt x="920085" y="16033"/>
                  </a:cubicBezTo>
                  <a:lnTo>
                    <a:pt x="985085" y="0"/>
                  </a:lnTo>
                  <a:close/>
                </a:path>
              </a:pathLst>
            </a:custGeom>
            <a:grpFill/>
            <a:ln w="12700">
              <a:solidFill>
                <a:srgbClr val="FF0066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9834D5E2-FED5-7C0E-D69D-2EA4BF253618}"/>
                </a:ext>
              </a:extLst>
            </p:cNvPr>
            <p:cNvSpPr/>
            <p:nvPr/>
          </p:nvSpPr>
          <p:spPr bwMode="auto">
            <a:xfrm>
              <a:off x="5803243" y="3405897"/>
              <a:ext cx="551026" cy="996686"/>
            </a:xfrm>
            <a:custGeom>
              <a:avLst/>
              <a:gdLst>
                <a:gd name="connsiteX0" fmla="*/ 68429 w 551026"/>
                <a:gd name="connsiteY0" fmla="*/ 0 h 996686"/>
                <a:gd name="connsiteX1" fmla="*/ 69244 w 551026"/>
                <a:gd name="connsiteY1" fmla="*/ 493 h 996686"/>
                <a:gd name="connsiteX2" fmla="*/ 62065 w 551026"/>
                <a:gd name="connsiteY2" fmla="*/ 48238 h 996686"/>
                <a:gd name="connsiteX3" fmla="*/ 190458 w 551026"/>
                <a:gd name="connsiteY3" fmla="*/ 238732 h 996686"/>
                <a:gd name="connsiteX4" fmla="*/ 421161 w 551026"/>
                <a:gd name="connsiteY4" fmla="*/ 793185 h 996686"/>
                <a:gd name="connsiteX5" fmla="*/ 549554 w 551026"/>
                <a:gd name="connsiteY5" fmla="*/ 983680 h 996686"/>
                <a:gd name="connsiteX6" fmla="*/ 547598 w 551026"/>
                <a:gd name="connsiteY6" fmla="*/ 996686 h 996686"/>
                <a:gd name="connsiteX7" fmla="*/ 146386 w 551026"/>
                <a:gd name="connsiteY7" fmla="*/ 996686 h 996686"/>
                <a:gd name="connsiteX8" fmla="*/ 137997 w 551026"/>
                <a:gd name="connsiteY8" fmla="*/ 965835 h 996686"/>
                <a:gd name="connsiteX9" fmla="*/ 74492 w 551026"/>
                <a:gd name="connsiteY9" fmla="*/ 890768 h 996686"/>
                <a:gd name="connsiteX10" fmla="*/ 74492 w 551026"/>
                <a:gd name="connsiteY10" fmla="*/ 290234 h 996686"/>
                <a:gd name="connsiteX11" fmla="*/ 29132 w 551026"/>
                <a:gd name="connsiteY11" fmla="*/ 65033 h 996686"/>
                <a:gd name="connsiteX12" fmla="*/ 68429 w 551026"/>
                <a:gd name="connsiteY12" fmla="*/ 0 h 99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1026" h="996686">
                  <a:moveTo>
                    <a:pt x="68429" y="0"/>
                  </a:moveTo>
                  <a:lnTo>
                    <a:pt x="69244" y="493"/>
                  </a:lnTo>
                  <a:lnTo>
                    <a:pt x="62065" y="48238"/>
                  </a:lnTo>
                  <a:cubicBezTo>
                    <a:pt x="54607" y="132647"/>
                    <a:pt x="72277" y="206601"/>
                    <a:pt x="190458" y="238732"/>
                  </a:cubicBezTo>
                  <a:cubicBezTo>
                    <a:pt x="505607" y="324417"/>
                    <a:pt x="106012" y="707501"/>
                    <a:pt x="421161" y="793185"/>
                  </a:cubicBezTo>
                  <a:cubicBezTo>
                    <a:pt x="539342" y="825317"/>
                    <a:pt x="557012" y="899271"/>
                    <a:pt x="549554" y="983680"/>
                  </a:cubicBezTo>
                  <a:lnTo>
                    <a:pt x="547598" y="996686"/>
                  </a:lnTo>
                  <a:lnTo>
                    <a:pt x="146386" y="996686"/>
                  </a:lnTo>
                  <a:lnTo>
                    <a:pt x="137997" y="965835"/>
                  </a:lnTo>
                  <a:cubicBezTo>
                    <a:pt x="126908" y="940813"/>
                    <a:pt x="106748" y="915791"/>
                    <a:pt x="74492" y="890768"/>
                  </a:cubicBezTo>
                  <a:cubicBezTo>
                    <a:pt x="-183557" y="690590"/>
                    <a:pt x="332542" y="490412"/>
                    <a:pt x="74492" y="290234"/>
                  </a:cubicBezTo>
                  <a:cubicBezTo>
                    <a:pt x="-22277" y="215167"/>
                    <a:pt x="-10180" y="140100"/>
                    <a:pt x="29132" y="65033"/>
                  </a:cubicBezTo>
                  <a:lnTo>
                    <a:pt x="68429" y="0"/>
                  </a:lnTo>
                  <a:close/>
                </a:path>
              </a:pathLst>
            </a:custGeom>
            <a:grpFill/>
            <a:ln w="12700">
              <a:solidFill>
                <a:srgbClr val="FF0066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C20ECB75-1A8E-7F31-C4C1-E6ABD2B9CB1E}"/>
                </a:ext>
              </a:extLst>
            </p:cNvPr>
            <p:cNvSpPr/>
            <p:nvPr/>
          </p:nvSpPr>
          <p:spPr bwMode="auto">
            <a:xfrm>
              <a:off x="5874355" y="3407519"/>
              <a:ext cx="1013861" cy="995065"/>
            </a:xfrm>
            <a:custGeom>
              <a:avLst/>
              <a:gdLst>
                <a:gd name="connsiteX0" fmla="*/ 0 w 1013861"/>
                <a:gd name="connsiteY0" fmla="*/ 0 h 995065"/>
                <a:gd name="connsiteX1" fmla="*/ 2833 w 1013861"/>
                <a:gd name="connsiteY1" fmla="*/ 1712 h 995065"/>
                <a:gd name="connsiteX2" fmla="*/ 29584 w 1013861"/>
                <a:gd name="connsiteY2" fmla="*/ 37931 h 995065"/>
                <a:gd name="connsiteX3" fmla="*/ 255072 w 1013861"/>
                <a:gd name="connsiteY3" fmla="*/ 81842 h 995065"/>
                <a:gd name="connsiteX4" fmla="*/ 810260 w 1013861"/>
                <a:gd name="connsiteY4" fmla="*/ 310768 h 995065"/>
                <a:gd name="connsiteX5" fmla="*/ 1007533 w 1013861"/>
                <a:gd name="connsiteY5" fmla="*/ 324647 h 995065"/>
                <a:gd name="connsiteX6" fmla="*/ 1013861 w 1013861"/>
                <a:gd name="connsiteY6" fmla="*/ 331383 h 995065"/>
                <a:gd name="connsiteX7" fmla="*/ 1013861 w 1013861"/>
                <a:gd name="connsiteY7" fmla="*/ 995065 h 995065"/>
                <a:gd name="connsiteX8" fmla="*/ 917705 w 1013861"/>
                <a:gd name="connsiteY8" fmla="*/ 995065 h 995065"/>
                <a:gd name="connsiteX9" fmla="*/ 895393 w 1013861"/>
                <a:gd name="connsiteY9" fmla="*/ 971362 h 995065"/>
                <a:gd name="connsiteX10" fmla="*/ 628231 w 1013861"/>
                <a:gd name="connsiteY10" fmla="*/ 601561 h 995065"/>
                <a:gd name="connsiteX11" fmla="*/ 203589 w 1013861"/>
                <a:gd name="connsiteY11" fmla="*/ 176919 h 995065"/>
                <a:gd name="connsiteX12" fmla="*/ 12273 w 1013861"/>
                <a:gd name="connsiteY12" fmla="*/ 49753 h 995065"/>
                <a:gd name="connsiteX13" fmla="*/ 0 w 1013861"/>
                <a:gd name="connsiteY13" fmla="*/ 0 h 995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13861" h="995065">
                  <a:moveTo>
                    <a:pt x="0" y="0"/>
                  </a:moveTo>
                  <a:lnTo>
                    <a:pt x="2833" y="1712"/>
                  </a:lnTo>
                  <a:lnTo>
                    <a:pt x="29584" y="37931"/>
                  </a:lnTo>
                  <a:cubicBezTo>
                    <a:pt x="83997" y="102890"/>
                    <a:pt x="148784" y="142689"/>
                    <a:pt x="255072" y="81842"/>
                  </a:cubicBezTo>
                  <a:cubicBezTo>
                    <a:pt x="538504" y="-80413"/>
                    <a:pt x="526829" y="473025"/>
                    <a:pt x="810260" y="310768"/>
                  </a:cubicBezTo>
                  <a:cubicBezTo>
                    <a:pt x="898833" y="260063"/>
                    <a:pt x="958587" y="279251"/>
                    <a:pt x="1007533" y="324647"/>
                  </a:cubicBezTo>
                  <a:lnTo>
                    <a:pt x="1013861" y="331383"/>
                  </a:lnTo>
                  <a:lnTo>
                    <a:pt x="1013861" y="995065"/>
                  </a:lnTo>
                  <a:lnTo>
                    <a:pt x="917705" y="995065"/>
                  </a:lnTo>
                  <a:lnTo>
                    <a:pt x="895393" y="971362"/>
                  </a:lnTo>
                  <a:cubicBezTo>
                    <a:pt x="806339" y="848096"/>
                    <a:pt x="871243" y="570871"/>
                    <a:pt x="628231" y="601561"/>
                  </a:cubicBezTo>
                  <a:cubicBezTo>
                    <a:pt x="304215" y="642483"/>
                    <a:pt x="527604" y="135998"/>
                    <a:pt x="203589" y="176919"/>
                  </a:cubicBezTo>
                  <a:cubicBezTo>
                    <a:pt x="82082" y="192265"/>
                    <a:pt x="37555" y="130632"/>
                    <a:pt x="12273" y="49753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2700">
              <a:solidFill>
                <a:srgbClr val="FF0066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996DC8CA-4D4C-E23D-6ACA-E0C4428F8DC7}"/>
              </a:ext>
            </a:extLst>
          </p:cNvPr>
          <p:cNvGrpSpPr/>
          <p:nvPr/>
        </p:nvGrpSpPr>
        <p:grpSpPr>
          <a:xfrm>
            <a:off x="3698330" y="3808247"/>
            <a:ext cx="2512933" cy="2512934"/>
            <a:chOff x="3383214" y="2349656"/>
            <a:chExt cx="1871918" cy="1871919"/>
          </a:xfrm>
        </p:grpSpPr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3CE119F1-E3C8-ECD9-FA60-34B76D2C40E4}"/>
                </a:ext>
              </a:extLst>
            </p:cNvPr>
            <p:cNvSpPr/>
            <p:nvPr/>
          </p:nvSpPr>
          <p:spPr bwMode="auto">
            <a:xfrm>
              <a:off x="3383215" y="2349657"/>
              <a:ext cx="1086711" cy="929805"/>
            </a:xfrm>
            <a:custGeom>
              <a:avLst/>
              <a:gdLst>
                <a:gd name="connsiteX0" fmla="*/ 0 w 1086711"/>
                <a:gd name="connsiteY0" fmla="*/ 0 h 929805"/>
                <a:gd name="connsiteX1" fmla="*/ 901185 w 1086711"/>
                <a:gd name="connsiteY1" fmla="*/ 0 h 929805"/>
                <a:gd name="connsiteX2" fmla="*/ 953961 w 1086711"/>
                <a:gd name="connsiteY2" fmla="*/ 62991 h 929805"/>
                <a:gd name="connsiteX3" fmla="*/ 964369 w 1086711"/>
                <a:gd name="connsiteY3" fmla="*/ 895522 h 929805"/>
                <a:gd name="connsiteX4" fmla="*/ 941756 w 1086711"/>
                <a:gd name="connsiteY4" fmla="*/ 928862 h 929805"/>
                <a:gd name="connsiteX5" fmla="*/ 936837 w 1086711"/>
                <a:gd name="connsiteY5" fmla="*/ 929805 h 929805"/>
                <a:gd name="connsiteX6" fmla="*/ 928568 w 1086711"/>
                <a:gd name="connsiteY6" fmla="*/ 886672 h 929805"/>
                <a:gd name="connsiteX7" fmla="*/ 201071 w 1086711"/>
                <a:gd name="connsiteY7" fmla="*/ 293745 h 929805"/>
                <a:gd name="connsiteX8" fmla="*/ 51415 w 1086711"/>
                <a:gd name="connsiteY8" fmla="*/ 308832 h 929805"/>
                <a:gd name="connsiteX9" fmla="*/ 0 w 1086711"/>
                <a:gd name="connsiteY9" fmla="*/ 324792 h 929805"/>
                <a:gd name="connsiteX10" fmla="*/ 0 w 1086711"/>
                <a:gd name="connsiteY10" fmla="*/ 0 h 929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86711" h="929805">
                  <a:moveTo>
                    <a:pt x="0" y="0"/>
                  </a:moveTo>
                  <a:lnTo>
                    <a:pt x="901185" y="0"/>
                  </a:lnTo>
                  <a:lnTo>
                    <a:pt x="953961" y="62991"/>
                  </a:lnTo>
                  <a:cubicBezTo>
                    <a:pt x="1127422" y="311897"/>
                    <a:pt x="1130890" y="643316"/>
                    <a:pt x="964369" y="895522"/>
                  </a:cubicBezTo>
                  <a:lnTo>
                    <a:pt x="941756" y="928862"/>
                  </a:lnTo>
                  <a:lnTo>
                    <a:pt x="936837" y="929805"/>
                  </a:lnTo>
                  <a:lnTo>
                    <a:pt x="928568" y="886672"/>
                  </a:lnTo>
                  <a:cubicBezTo>
                    <a:pt x="859324" y="548289"/>
                    <a:pt x="559924" y="293745"/>
                    <a:pt x="201071" y="293745"/>
                  </a:cubicBezTo>
                  <a:cubicBezTo>
                    <a:pt x="149807" y="293745"/>
                    <a:pt x="99755" y="298940"/>
                    <a:pt x="51415" y="308832"/>
                  </a:cubicBezTo>
                  <a:lnTo>
                    <a:pt x="0" y="3247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22CBDCC9-8155-0425-1FF5-A19285CDCE8A}"/>
                </a:ext>
              </a:extLst>
            </p:cNvPr>
            <p:cNvSpPr/>
            <p:nvPr/>
          </p:nvSpPr>
          <p:spPr bwMode="auto">
            <a:xfrm>
              <a:off x="4322930" y="2349656"/>
              <a:ext cx="932202" cy="1081186"/>
            </a:xfrm>
            <a:custGeom>
              <a:avLst/>
              <a:gdLst>
                <a:gd name="connsiteX0" fmla="*/ 608622 w 932202"/>
                <a:gd name="connsiteY0" fmla="*/ 0 h 1081186"/>
                <a:gd name="connsiteX1" fmla="*/ 932202 w 932202"/>
                <a:gd name="connsiteY1" fmla="*/ 0 h 1081186"/>
                <a:gd name="connsiteX2" fmla="*/ 932202 w 932202"/>
                <a:gd name="connsiteY2" fmla="*/ 898249 h 1081186"/>
                <a:gd name="connsiteX3" fmla="*/ 872301 w 932202"/>
                <a:gd name="connsiteY3" fmla="*/ 948437 h 1081186"/>
                <a:gd name="connsiteX4" fmla="*/ 39770 w 932202"/>
                <a:gd name="connsiteY4" fmla="*/ 958845 h 1081186"/>
                <a:gd name="connsiteX5" fmla="*/ 0 w 932202"/>
                <a:gd name="connsiteY5" fmla="*/ 931870 h 1081186"/>
                <a:gd name="connsiteX6" fmla="*/ 2040 w 932202"/>
                <a:gd name="connsiteY6" fmla="*/ 928862 h 1081186"/>
                <a:gd name="connsiteX7" fmla="*/ 44317 w 932202"/>
                <a:gd name="connsiteY7" fmla="*/ 920757 h 1081186"/>
                <a:gd name="connsiteX8" fmla="*/ 637244 w 932202"/>
                <a:gd name="connsiteY8" fmla="*/ 193260 h 1081186"/>
                <a:gd name="connsiteX9" fmla="*/ 622157 w 932202"/>
                <a:gd name="connsiteY9" fmla="*/ 43604 h 1081186"/>
                <a:gd name="connsiteX10" fmla="*/ 608622 w 932202"/>
                <a:gd name="connsiteY10" fmla="*/ 0 h 108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32202" h="1081186">
                  <a:moveTo>
                    <a:pt x="608622" y="0"/>
                  </a:moveTo>
                  <a:lnTo>
                    <a:pt x="932202" y="0"/>
                  </a:lnTo>
                  <a:lnTo>
                    <a:pt x="932202" y="898249"/>
                  </a:lnTo>
                  <a:lnTo>
                    <a:pt x="872301" y="948437"/>
                  </a:lnTo>
                  <a:cubicBezTo>
                    <a:pt x="623396" y="1121897"/>
                    <a:pt x="291977" y="1125366"/>
                    <a:pt x="39770" y="958845"/>
                  </a:cubicBezTo>
                  <a:lnTo>
                    <a:pt x="0" y="931870"/>
                  </a:lnTo>
                  <a:lnTo>
                    <a:pt x="2040" y="928862"/>
                  </a:lnTo>
                  <a:lnTo>
                    <a:pt x="44317" y="920757"/>
                  </a:lnTo>
                  <a:cubicBezTo>
                    <a:pt x="382700" y="851513"/>
                    <a:pt x="637244" y="552113"/>
                    <a:pt x="637244" y="193260"/>
                  </a:cubicBezTo>
                  <a:cubicBezTo>
                    <a:pt x="637244" y="141996"/>
                    <a:pt x="632049" y="91944"/>
                    <a:pt x="622157" y="43604"/>
                  </a:cubicBezTo>
                  <a:lnTo>
                    <a:pt x="608622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84CAEB1E-0739-597F-D316-902AF4839DC8}"/>
                </a:ext>
              </a:extLst>
            </p:cNvPr>
            <p:cNvSpPr/>
            <p:nvPr/>
          </p:nvSpPr>
          <p:spPr bwMode="auto">
            <a:xfrm>
              <a:off x="3383214" y="3092766"/>
              <a:ext cx="936708" cy="1128809"/>
            </a:xfrm>
            <a:custGeom>
              <a:avLst/>
              <a:gdLst>
                <a:gd name="connsiteX0" fmla="*/ 486752 w 936708"/>
                <a:gd name="connsiteY0" fmla="*/ 1911 h 1128809"/>
                <a:gd name="connsiteX1" fmla="*/ 841646 w 936708"/>
                <a:gd name="connsiteY1" fmla="*/ 122244 h 1128809"/>
                <a:gd name="connsiteX2" fmla="*/ 936708 w 936708"/>
                <a:gd name="connsiteY2" fmla="*/ 186721 h 1128809"/>
                <a:gd name="connsiteX3" fmla="*/ 820457 w 936708"/>
                <a:gd name="connsiteY3" fmla="*/ 209007 h 1128809"/>
                <a:gd name="connsiteX4" fmla="*/ 228010 w 936708"/>
                <a:gd name="connsiteY4" fmla="*/ 935915 h 1128809"/>
                <a:gd name="connsiteX5" fmla="*/ 239599 w 936708"/>
                <a:gd name="connsiteY5" fmla="*/ 1067258 h 1128809"/>
                <a:gd name="connsiteX6" fmla="*/ 256225 w 936708"/>
                <a:gd name="connsiteY6" fmla="*/ 1128809 h 1128809"/>
                <a:gd name="connsiteX7" fmla="*/ 0 w 936708"/>
                <a:gd name="connsiteY7" fmla="*/ 1128809 h 1128809"/>
                <a:gd name="connsiteX8" fmla="*/ 0 w 936708"/>
                <a:gd name="connsiteY8" fmla="*/ 140845 h 1128809"/>
                <a:gd name="connsiteX9" fmla="*/ 9789 w 936708"/>
                <a:gd name="connsiteY9" fmla="*/ 132643 h 1128809"/>
                <a:gd name="connsiteX10" fmla="*/ 486752 w 936708"/>
                <a:gd name="connsiteY10" fmla="*/ 1911 h 112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36708" h="1128809">
                  <a:moveTo>
                    <a:pt x="486752" y="1911"/>
                  </a:moveTo>
                  <a:cubicBezTo>
                    <a:pt x="611108" y="10824"/>
                    <a:pt x="733646" y="50935"/>
                    <a:pt x="841646" y="122244"/>
                  </a:cubicBezTo>
                  <a:lnTo>
                    <a:pt x="936708" y="186721"/>
                  </a:lnTo>
                  <a:lnTo>
                    <a:pt x="820457" y="209007"/>
                  </a:lnTo>
                  <a:cubicBezTo>
                    <a:pt x="482348" y="278194"/>
                    <a:pt x="228010" y="577353"/>
                    <a:pt x="228010" y="935915"/>
                  </a:cubicBezTo>
                  <a:cubicBezTo>
                    <a:pt x="228010" y="980736"/>
                    <a:pt x="231984" y="1024628"/>
                    <a:pt x="239599" y="1067258"/>
                  </a:cubicBezTo>
                  <a:lnTo>
                    <a:pt x="256225" y="1128809"/>
                  </a:lnTo>
                  <a:lnTo>
                    <a:pt x="0" y="1128809"/>
                  </a:lnTo>
                  <a:lnTo>
                    <a:pt x="0" y="140845"/>
                  </a:lnTo>
                  <a:lnTo>
                    <a:pt x="9789" y="132643"/>
                  </a:lnTo>
                  <a:cubicBezTo>
                    <a:pt x="151906" y="33604"/>
                    <a:pt x="320944" y="-9974"/>
                    <a:pt x="486752" y="191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BF160C97-F372-219A-6DFF-A94B7E45C938}"/>
                </a:ext>
              </a:extLst>
            </p:cNvPr>
            <p:cNvSpPr/>
            <p:nvPr/>
          </p:nvSpPr>
          <p:spPr bwMode="auto">
            <a:xfrm>
              <a:off x="4131848" y="3284380"/>
              <a:ext cx="1123284" cy="937194"/>
            </a:xfrm>
            <a:custGeom>
              <a:avLst/>
              <a:gdLst>
                <a:gd name="connsiteX0" fmla="*/ 189146 w 1123284"/>
                <a:gd name="connsiteY0" fmla="*/ 0 h 937194"/>
                <a:gd name="connsiteX1" fmla="*/ 211293 w 1123284"/>
                <a:gd name="connsiteY1" fmla="*/ 115524 h 937194"/>
                <a:gd name="connsiteX2" fmla="*/ 938201 w 1123284"/>
                <a:gd name="connsiteY2" fmla="*/ 707971 h 937194"/>
                <a:gd name="connsiteX3" fmla="*/ 1069544 w 1123284"/>
                <a:gd name="connsiteY3" fmla="*/ 696382 h 937194"/>
                <a:gd name="connsiteX4" fmla="*/ 1123284 w 1123284"/>
                <a:gd name="connsiteY4" fmla="*/ 681866 h 937194"/>
                <a:gd name="connsiteX5" fmla="*/ 1123284 w 1123284"/>
                <a:gd name="connsiteY5" fmla="*/ 937194 h 937194"/>
                <a:gd name="connsiteX6" fmla="*/ 138255 w 1123284"/>
                <a:gd name="connsiteY6" fmla="*/ 937194 h 937194"/>
                <a:gd name="connsiteX7" fmla="*/ 132642 w 1123284"/>
                <a:gd name="connsiteY7" fmla="*/ 930495 h 937194"/>
                <a:gd name="connsiteX8" fmla="*/ 122243 w 1123284"/>
                <a:gd name="connsiteY8" fmla="*/ 98638 h 937194"/>
                <a:gd name="connsiteX9" fmla="*/ 189146 w 1123284"/>
                <a:gd name="connsiteY9" fmla="*/ 0 h 937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3284" h="937194">
                  <a:moveTo>
                    <a:pt x="189146" y="0"/>
                  </a:moveTo>
                  <a:lnTo>
                    <a:pt x="211293" y="115524"/>
                  </a:lnTo>
                  <a:cubicBezTo>
                    <a:pt x="280480" y="453633"/>
                    <a:pt x="579639" y="707971"/>
                    <a:pt x="938201" y="707971"/>
                  </a:cubicBezTo>
                  <a:cubicBezTo>
                    <a:pt x="983022" y="707971"/>
                    <a:pt x="1026914" y="703997"/>
                    <a:pt x="1069544" y="696382"/>
                  </a:cubicBezTo>
                  <a:lnTo>
                    <a:pt x="1123284" y="681866"/>
                  </a:lnTo>
                  <a:lnTo>
                    <a:pt x="1123284" y="937194"/>
                  </a:lnTo>
                  <a:lnTo>
                    <a:pt x="138255" y="937194"/>
                  </a:lnTo>
                  <a:lnTo>
                    <a:pt x="132642" y="930495"/>
                  </a:lnTo>
                  <a:cubicBezTo>
                    <a:pt x="-40677" y="681791"/>
                    <a:pt x="-44143" y="350640"/>
                    <a:pt x="122243" y="98638"/>
                  </a:cubicBezTo>
                  <a:lnTo>
                    <a:pt x="18914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897109C3-230C-6755-74BE-630B25AFE229}"/>
                </a:ext>
              </a:extLst>
            </p:cNvPr>
            <p:cNvSpPr/>
            <p:nvPr/>
          </p:nvSpPr>
          <p:spPr bwMode="auto">
            <a:xfrm>
              <a:off x="4284400" y="2349656"/>
              <a:ext cx="675775" cy="928862"/>
            </a:xfrm>
            <a:custGeom>
              <a:avLst/>
              <a:gdLst>
                <a:gd name="connsiteX0" fmla="*/ 0 w 675775"/>
                <a:gd name="connsiteY0" fmla="*/ 0 h 928862"/>
                <a:gd name="connsiteX1" fmla="*/ 647153 w 675775"/>
                <a:gd name="connsiteY1" fmla="*/ 0 h 928862"/>
                <a:gd name="connsiteX2" fmla="*/ 660688 w 675775"/>
                <a:gd name="connsiteY2" fmla="*/ 43604 h 928862"/>
                <a:gd name="connsiteX3" fmla="*/ 675775 w 675775"/>
                <a:gd name="connsiteY3" fmla="*/ 193260 h 928862"/>
                <a:gd name="connsiteX4" fmla="*/ 82848 w 675775"/>
                <a:gd name="connsiteY4" fmla="*/ 920757 h 928862"/>
                <a:gd name="connsiteX5" fmla="*/ 40571 w 675775"/>
                <a:gd name="connsiteY5" fmla="*/ 928862 h 928862"/>
                <a:gd name="connsiteX6" fmla="*/ 63184 w 675775"/>
                <a:gd name="connsiteY6" fmla="*/ 895522 h 928862"/>
                <a:gd name="connsiteX7" fmla="*/ 52776 w 675775"/>
                <a:gd name="connsiteY7" fmla="*/ 62991 h 928862"/>
                <a:gd name="connsiteX8" fmla="*/ 0 w 675775"/>
                <a:gd name="connsiteY8" fmla="*/ 0 h 928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75" h="928862">
                  <a:moveTo>
                    <a:pt x="0" y="0"/>
                  </a:moveTo>
                  <a:lnTo>
                    <a:pt x="647153" y="0"/>
                  </a:lnTo>
                  <a:lnTo>
                    <a:pt x="660688" y="43604"/>
                  </a:lnTo>
                  <a:cubicBezTo>
                    <a:pt x="670580" y="91944"/>
                    <a:pt x="675775" y="141996"/>
                    <a:pt x="675775" y="193260"/>
                  </a:cubicBezTo>
                  <a:cubicBezTo>
                    <a:pt x="675775" y="552113"/>
                    <a:pt x="421231" y="851513"/>
                    <a:pt x="82848" y="920757"/>
                  </a:cubicBezTo>
                  <a:lnTo>
                    <a:pt x="40571" y="928862"/>
                  </a:lnTo>
                  <a:lnTo>
                    <a:pt x="63184" y="895522"/>
                  </a:lnTo>
                  <a:cubicBezTo>
                    <a:pt x="229705" y="643316"/>
                    <a:pt x="226237" y="311897"/>
                    <a:pt x="52776" y="6299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849CA508-F706-87A6-B013-B3153D6FCB88}"/>
                </a:ext>
              </a:extLst>
            </p:cNvPr>
            <p:cNvSpPr/>
            <p:nvPr/>
          </p:nvSpPr>
          <p:spPr bwMode="auto">
            <a:xfrm>
              <a:off x="3383215" y="2643402"/>
              <a:ext cx="936837" cy="636085"/>
            </a:xfrm>
            <a:custGeom>
              <a:avLst/>
              <a:gdLst>
                <a:gd name="connsiteX0" fmla="*/ 201071 w 936837"/>
                <a:gd name="connsiteY0" fmla="*/ 0 h 636085"/>
                <a:gd name="connsiteX1" fmla="*/ 928568 w 936837"/>
                <a:gd name="connsiteY1" fmla="*/ 592927 h 636085"/>
                <a:gd name="connsiteX2" fmla="*/ 936837 w 936837"/>
                <a:gd name="connsiteY2" fmla="*/ 636060 h 636085"/>
                <a:gd name="connsiteX3" fmla="*/ 936708 w 936837"/>
                <a:gd name="connsiteY3" fmla="*/ 636085 h 636085"/>
                <a:gd name="connsiteX4" fmla="*/ 841646 w 936837"/>
                <a:gd name="connsiteY4" fmla="*/ 571608 h 636085"/>
                <a:gd name="connsiteX5" fmla="*/ 9789 w 936837"/>
                <a:gd name="connsiteY5" fmla="*/ 582007 h 636085"/>
                <a:gd name="connsiteX6" fmla="*/ 0 w 936837"/>
                <a:gd name="connsiteY6" fmla="*/ 590209 h 636085"/>
                <a:gd name="connsiteX7" fmla="*/ 0 w 936837"/>
                <a:gd name="connsiteY7" fmla="*/ 31047 h 636085"/>
                <a:gd name="connsiteX8" fmla="*/ 51415 w 936837"/>
                <a:gd name="connsiteY8" fmla="*/ 15087 h 636085"/>
                <a:gd name="connsiteX9" fmla="*/ 201071 w 936837"/>
                <a:gd name="connsiteY9" fmla="*/ 0 h 636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6837" h="636085">
                  <a:moveTo>
                    <a:pt x="201071" y="0"/>
                  </a:moveTo>
                  <a:cubicBezTo>
                    <a:pt x="559924" y="0"/>
                    <a:pt x="859324" y="254544"/>
                    <a:pt x="928568" y="592927"/>
                  </a:cubicBezTo>
                  <a:lnTo>
                    <a:pt x="936837" y="636060"/>
                  </a:lnTo>
                  <a:lnTo>
                    <a:pt x="936708" y="636085"/>
                  </a:lnTo>
                  <a:lnTo>
                    <a:pt x="841646" y="571608"/>
                  </a:lnTo>
                  <a:cubicBezTo>
                    <a:pt x="589645" y="405221"/>
                    <a:pt x="258493" y="408688"/>
                    <a:pt x="9789" y="582007"/>
                  </a:cubicBezTo>
                  <a:lnTo>
                    <a:pt x="0" y="590209"/>
                  </a:lnTo>
                  <a:lnTo>
                    <a:pt x="0" y="31047"/>
                  </a:lnTo>
                  <a:lnTo>
                    <a:pt x="51415" y="15087"/>
                  </a:lnTo>
                  <a:cubicBezTo>
                    <a:pt x="99755" y="5195"/>
                    <a:pt x="149807" y="0"/>
                    <a:pt x="20107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8BFD2560-D723-1E9E-0657-BD0EF76B3839}"/>
                </a:ext>
              </a:extLst>
            </p:cNvPr>
            <p:cNvSpPr/>
            <p:nvPr/>
          </p:nvSpPr>
          <p:spPr bwMode="auto">
            <a:xfrm>
              <a:off x="4320994" y="3247905"/>
              <a:ext cx="934138" cy="744446"/>
            </a:xfrm>
            <a:custGeom>
              <a:avLst/>
              <a:gdLst>
                <a:gd name="connsiteX0" fmla="*/ 934138 w 934138"/>
                <a:gd name="connsiteY0" fmla="*/ 0 h 744446"/>
                <a:gd name="connsiteX1" fmla="*/ 934138 w 934138"/>
                <a:gd name="connsiteY1" fmla="*/ 718341 h 744446"/>
                <a:gd name="connsiteX2" fmla="*/ 880398 w 934138"/>
                <a:gd name="connsiteY2" fmla="*/ 732857 h 744446"/>
                <a:gd name="connsiteX3" fmla="*/ 749055 w 934138"/>
                <a:gd name="connsiteY3" fmla="*/ 744446 h 744446"/>
                <a:gd name="connsiteX4" fmla="*/ 22147 w 934138"/>
                <a:gd name="connsiteY4" fmla="*/ 151999 h 744446"/>
                <a:gd name="connsiteX5" fmla="*/ 0 w 934138"/>
                <a:gd name="connsiteY5" fmla="*/ 36475 h 744446"/>
                <a:gd name="connsiteX6" fmla="*/ 1936 w 934138"/>
                <a:gd name="connsiteY6" fmla="*/ 33621 h 744446"/>
                <a:gd name="connsiteX7" fmla="*/ 41706 w 934138"/>
                <a:gd name="connsiteY7" fmla="*/ 60596 h 744446"/>
                <a:gd name="connsiteX8" fmla="*/ 874237 w 934138"/>
                <a:gd name="connsiteY8" fmla="*/ 50188 h 744446"/>
                <a:gd name="connsiteX9" fmla="*/ 934138 w 934138"/>
                <a:gd name="connsiteY9" fmla="*/ 0 h 74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4138" h="744446">
                  <a:moveTo>
                    <a:pt x="934138" y="0"/>
                  </a:moveTo>
                  <a:lnTo>
                    <a:pt x="934138" y="718341"/>
                  </a:lnTo>
                  <a:lnTo>
                    <a:pt x="880398" y="732857"/>
                  </a:lnTo>
                  <a:cubicBezTo>
                    <a:pt x="837768" y="740472"/>
                    <a:pt x="793876" y="744446"/>
                    <a:pt x="749055" y="744446"/>
                  </a:cubicBezTo>
                  <a:cubicBezTo>
                    <a:pt x="390493" y="744446"/>
                    <a:pt x="91334" y="490108"/>
                    <a:pt x="22147" y="151999"/>
                  </a:cubicBezTo>
                  <a:lnTo>
                    <a:pt x="0" y="36475"/>
                  </a:lnTo>
                  <a:lnTo>
                    <a:pt x="1936" y="33621"/>
                  </a:lnTo>
                  <a:lnTo>
                    <a:pt x="41706" y="60596"/>
                  </a:lnTo>
                  <a:cubicBezTo>
                    <a:pt x="293913" y="227117"/>
                    <a:pt x="625332" y="223648"/>
                    <a:pt x="874237" y="50188"/>
                  </a:cubicBezTo>
                  <a:lnTo>
                    <a:pt x="93413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A08B15FC-2CDC-CCD4-3F1D-A4DCCA0DD4B6}"/>
                </a:ext>
              </a:extLst>
            </p:cNvPr>
            <p:cNvSpPr/>
            <p:nvPr/>
          </p:nvSpPr>
          <p:spPr bwMode="auto">
            <a:xfrm>
              <a:off x="3611224" y="3279486"/>
              <a:ext cx="709770" cy="942088"/>
            </a:xfrm>
            <a:custGeom>
              <a:avLst/>
              <a:gdLst>
                <a:gd name="connsiteX0" fmla="*/ 708698 w 709770"/>
                <a:gd name="connsiteY0" fmla="*/ 0 h 942088"/>
                <a:gd name="connsiteX1" fmla="*/ 708852 w 709770"/>
                <a:gd name="connsiteY1" fmla="*/ 105 h 942088"/>
                <a:gd name="connsiteX2" fmla="*/ 709770 w 709770"/>
                <a:gd name="connsiteY2" fmla="*/ 4894 h 942088"/>
                <a:gd name="connsiteX3" fmla="*/ 642867 w 709770"/>
                <a:gd name="connsiteY3" fmla="*/ 103532 h 942088"/>
                <a:gd name="connsiteX4" fmla="*/ 653266 w 709770"/>
                <a:gd name="connsiteY4" fmla="*/ 935389 h 942088"/>
                <a:gd name="connsiteX5" fmla="*/ 658879 w 709770"/>
                <a:gd name="connsiteY5" fmla="*/ 942088 h 942088"/>
                <a:gd name="connsiteX6" fmla="*/ 28215 w 709770"/>
                <a:gd name="connsiteY6" fmla="*/ 942088 h 942088"/>
                <a:gd name="connsiteX7" fmla="*/ 11589 w 709770"/>
                <a:gd name="connsiteY7" fmla="*/ 880537 h 942088"/>
                <a:gd name="connsiteX8" fmla="*/ 0 w 709770"/>
                <a:gd name="connsiteY8" fmla="*/ 749194 h 942088"/>
                <a:gd name="connsiteX9" fmla="*/ 592447 w 709770"/>
                <a:gd name="connsiteY9" fmla="*/ 22286 h 942088"/>
                <a:gd name="connsiteX10" fmla="*/ 708698 w 709770"/>
                <a:gd name="connsiteY10" fmla="*/ 0 h 942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9770" h="942088">
                  <a:moveTo>
                    <a:pt x="708698" y="0"/>
                  </a:moveTo>
                  <a:lnTo>
                    <a:pt x="708852" y="105"/>
                  </a:lnTo>
                  <a:lnTo>
                    <a:pt x="709770" y="4894"/>
                  </a:lnTo>
                  <a:lnTo>
                    <a:pt x="642867" y="103532"/>
                  </a:lnTo>
                  <a:cubicBezTo>
                    <a:pt x="476481" y="355534"/>
                    <a:pt x="479947" y="686685"/>
                    <a:pt x="653266" y="935389"/>
                  </a:cubicBezTo>
                  <a:lnTo>
                    <a:pt x="658879" y="942088"/>
                  </a:lnTo>
                  <a:lnTo>
                    <a:pt x="28215" y="942088"/>
                  </a:lnTo>
                  <a:lnTo>
                    <a:pt x="11589" y="880537"/>
                  </a:lnTo>
                  <a:cubicBezTo>
                    <a:pt x="3974" y="837907"/>
                    <a:pt x="0" y="794015"/>
                    <a:pt x="0" y="749194"/>
                  </a:cubicBezTo>
                  <a:cubicBezTo>
                    <a:pt x="0" y="390632"/>
                    <a:pt x="254338" y="91473"/>
                    <a:pt x="592447" y="22286"/>
                  </a:cubicBezTo>
                  <a:lnTo>
                    <a:pt x="70869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3D4B74A2-523F-0C4E-5CC7-363270136A1D}"/>
              </a:ext>
            </a:extLst>
          </p:cNvPr>
          <p:cNvGrpSpPr/>
          <p:nvPr/>
        </p:nvGrpSpPr>
        <p:grpSpPr>
          <a:xfrm>
            <a:off x="6633524" y="918183"/>
            <a:ext cx="2566025" cy="2566025"/>
            <a:chOff x="6633524" y="918183"/>
            <a:chExt cx="2566025" cy="2566025"/>
          </a:xfrm>
          <a:solidFill>
            <a:srgbClr val="92D050"/>
          </a:solidFill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0E8E4396-FC7F-D798-D216-B4107A9533A3}"/>
                </a:ext>
              </a:extLst>
            </p:cNvPr>
            <p:cNvSpPr/>
            <p:nvPr/>
          </p:nvSpPr>
          <p:spPr bwMode="auto">
            <a:xfrm>
              <a:off x="6633524" y="918183"/>
              <a:ext cx="1293766" cy="1314227"/>
            </a:xfrm>
            <a:custGeom>
              <a:avLst/>
              <a:gdLst>
                <a:gd name="connsiteX0" fmla="*/ 0 w 463864"/>
                <a:gd name="connsiteY0" fmla="*/ 0 h 471200"/>
                <a:gd name="connsiteX1" fmla="*/ 77616 w 463864"/>
                <a:gd name="connsiteY1" fmla="*/ 0 h 471200"/>
                <a:gd name="connsiteX2" fmla="*/ 103666 w 463864"/>
                <a:gd name="connsiteY2" fmla="*/ 96192 h 471200"/>
                <a:gd name="connsiteX3" fmla="*/ 448001 w 463864"/>
                <a:gd name="connsiteY3" fmla="*/ 460350 h 471200"/>
                <a:gd name="connsiteX4" fmla="*/ 463864 w 463864"/>
                <a:gd name="connsiteY4" fmla="*/ 469264 h 471200"/>
                <a:gd name="connsiteX5" fmla="*/ 456960 w 463864"/>
                <a:gd name="connsiteY5" fmla="*/ 471200 h 471200"/>
                <a:gd name="connsiteX6" fmla="*/ 445994 w 463864"/>
                <a:gd name="connsiteY6" fmla="*/ 470054 h 471200"/>
                <a:gd name="connsiteX7" fmla="*/ 81857 w 463864"/>
                <a:gd name="connsiteY7" fmla="*/ 354762 h 471200"/>
                <a:gd name="connsiteX8" fmla="*/ 0 w 463864"/>
                <a:gd name="connsiteY8" fmla="*/ 284756 h 471200"/>
                <a:gd name="connsiteX9" fmla="*/ 0 w 463864"/>
                <a:gd name="connsiteY9" fmla="*/ 0 h 47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3864" h="471200">
                  <a:moveTo>
                    <a:pt x="0" y="0"/>
                  </a:moveTo>
                  <a:lnTo>
                    <a:pt x="77616" y="0"/>
                  </a:lnTo>
                  <a:lnTo>
                    <a:pt x="103666" y="96192"/>
                  </a:lnTo>
                  <a:cubicBezTo>
                    <a:pt x="163407" y="255082"/>
                    <a:pt x="282905" y="389021"/>
                    <a:pt x="448001" y="460350"/>
                  </a:cubicBezTo>
                  <a:lnTo>
                    <a:pt x="463864" y="469264"/>
                  </a:lnTo>
                  <a:lnTo>
                    <a:pt x="456960" y="471200"/>
                  </a:lnTo>
                  <a:lnTo>
                    <a:pt x="445994" y="470054"/>
                  </a:lnTo>
                  <a:cubicBezTo>
                    <a:pt x="311109" y="470054"/>
                    <a:pt x="185802" y="427551"/>
                    <a:pt x="81857" y="354762"/>
                  </a:cubicBezTo>
                  <a:lnTo>
                    <a:pt x="0" y="2847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94174E1-EB1D-E9A1-4AC3-29B9503D3023}"/>
                </a:ext>
              </a:extLst>
            </p:cNvPr>
            <p:cNvSpPr/>
            <p:nvPr/>
          </p:nvSpPr>
          <p:spPr bwMode="auto">
            <a:xfrm>
              <a:off x="7381911" y="918183"/>
              <a:ext cx="555038" cy="1307115"/>
            </a:xfrm>
            <a:custGeom>
              <a:avLst/>
              <a:gdLst>
                <a:gd name="connsiteX0" fmla="*/ 0 w 199002"/>
                <a:gd name="connsiteY0" fmla="*/ 0 h 468650"/>
                <a:gd name="connsiteX1" fmla="*/ 188754 w 199002"/>
                <a:gd name="connsiteY1" fmla="*/ 0 h 468650"/>
                <a:gd name="connsiteX2" fmla="*/ 166043 w 199002"/>
                <a:gd name="connsiteY2" fmla="*/ 66318 h 468650"/>
                <a:gd name="connsiteX3" fmla="*/ 193117 w 199002"/>
                <a:gd name="connsiteY3" fmla="*/ 447309 h 468650"/>
                <a:gd name="connsiteX4" fmla="*/ 199002 w 199002"/>
                <a:gd name="connsiteY4" fmla="*/ 468292 h 468650"/>
                <a:gd name="connsiteX5" fmla="*/ 197726 w 199002"/>
                <a:gd name="connsiteY5" fmla="*/ 468650 h 468650"/>
                <a:gd name="connsiteX6" fmla="*/ 184836 w 199002"/>
                <a:gd name="connsiteY6" fmla="*/ 452752 h 468650"/>
                <a:gd name="connsiteX7" fmla="*/ 8876 w 199002"/>
                <a:gd name="connsiteY7" fmla="*/ 113745 h 468650"/>
                <a:gd name="connsiteX8" fmla="*/ 0 w 199002"/>
                <a:gd name="connsiteY8" fmla="*/ 0 h 46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002" h="468650">
                  <a:moveTo>
                    <a:pt x="0" y="0"/>
                  </a:moveTo>
                  <a:lnTo>
                    <a:pt x="188754" y="0"/>
                  </a:lnTo>
                  <a:lnTo>
                    <a:pt x="166043" y="66318"/>
                  </a:lnTo>
                  <a:cubicBezTo>
                    <a:pt x="136701" y="189776"/>
                    <a:pt x="143389" y="321926"/>
                    <a:pt x="193117" y="447309"/>
                  </a:cubicBezTo>
                  <a:lnTo>
                    <a:pt x="199002" y="468292"/>
                  </a:lnTo>
                  <a:lnTo>
                    <a:pt x="197726" y="468650"/>
                  </a:lnTo>
                  <a:lnTo>
                    <a:pt x="184836" y="452752"/>
                  </a:lnTo>
                  <a:cubicBezTo>
                    <a:pt x="89458" y="357375"/>
                    <a:pt x="30906" y="238715"/>
                    <a:pt x="8876" y="1137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D714C22-A502-E997-3668-9A0B204D469D}"/>
                </a:ext>
              </a:extLst>
            </p:cNvPr>
            <p:cNvSpPr/>
            <p:nvPr/>
          </p:nvSpPr>
          <p:spPr bwMode="auto">
            <a:xfrm>
              <a:off x="7939138" y="918183"/>
              <a:ext cx="1260408" cy="1305502"/>
            </a:xfrm>
            <a:custGeom>
              <a:avLst/>
              <a:gdLst>
                <a:gd name="connsiteX0" fmla="*/ 187299 w 451904"/>
                <a:gd name="connsiteY0" fmla="*/ 0 h 468072"/>
                <a:gd name="connsiteX1" fmla="*/ 451904 w 451904"/>
                <a:gd name="connsiteY1" fmla="*/ 0 h 468072"/>
                <a:gd name="connsiteX2" fmla="*/ 451904 w 451904"/>
                <a:gd name="connsiteY2" fmla="*/ 82759 h 468072"/>
                <a:gd name="connsiteX3" fmla="*/ 376212 w 451904"/>
                <a:gd name="connsiteY3" fmla="*/ 103257 h 468072"/>
                <a:gd name="connsiteX4" fmla="*/ 12054 w 451904"/>
                <a:gd name="connsiteY4" fmla="*/ 447592 h 468072"/>
                <a:gd name="connsiteX5" fmla="*/ 648 w 451904"/>
                <a:gd name="connsiteY5" fmla="*/ 467890 h 468072"/>
                <a:gd name="connsiteX6" fmla="*/ 0 w 451904"/>
                <a:gd name="connsiteY6" fmla="*/ 468072 h 468072"/>
                <a:gd name="connsiteX7" fmla="*/ 2350 w 451904"/>
                <a:gd name="connsiteY7" fmla="*/ 445586 h 468072"/>
                <a:gd name="connsiteX8" fmla="*/ 117642 w 451904"/>
                <a:gd name="connsiteY8" fmla="*/ 81449 h 468072"/>
                <a:gd name="connsiteX9" fmla="*/ 187299 w 451904"/>
                <a:gd name="connsiteY9" fmla="*/ 0 h 46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1904" h="468072">
                  <a:moveTo>
                    <a:pt x="187299" y="0"/>
                  </a:moveTo>
                  <a:lnTo>
                    <a:pt x="451904" y="0"/>
                  </a:lnTo>
                  <a:lnTo>
                    <a:pt x="451904" y="82759"/>
                  </a:lnTo>
                  <a:lnTo>
                    <a:pt x="376212" y="103257"/>
                  </a:lnTo>
                  <a:cubicBezTo>
                    <a:pt x="217322" y="162998"/>
                    <a:pt x="83383" y="282496"/>
                    <a:pt x="12054" y="447592"/>
                  </a:cubicBezTo>
                  <a:lnTo>
                    <a:pt x="648" y="467890"/>
                  </a:lnTo>
                  <a:lnTo>
                    <a:pt x="0" y="468072"/>
                  </a:lnTo>
                  <a:lnTo>
                    <a:pt x="2350" y="445586"/>
                  </a:lnTo>
                  <a:cubicBezTo>
                    <a:pt x="2350" y="310702"/>
                    <a:pt x="44852" y="185394"/>
                    <a:pt x="117642" y="81449"/>
                  </a:cubicBezTo>
                  <a:lnTo>
                    <a:pt x="187299" y="0"/>
                  </a:ln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F09F5CA-3F9E-608E-429E-929B01A1F84D}"/>
                </a:ext>
              </a:extLst>
            </p:cNvPr>
            <p:cNvSpPr/>
            <p:nvPr/>
          </p:nvSpPr>
          <p:spPr bwMode="auto">
            <a:xfrm>
              <a:off x="7942368" y="1669895"/>
              <a:ext cx="1257181" cy="552887"/>
            </a:xfrm>
            <a:custGeom>
              <a:avLst/>
              <a:gdLst>
                <a:gd name="connsiteX0" fmla="*/ 450747 w 450747"/>
                <a:gd name="connsiteY0" fmla="*/ 0 h 198231"/>
                <a:gd name="connsiteX1" fmla="*/ 450747 w 450747"/>
                <a:gd name="connsiteY1" fmla="*/ 180134 h 198231"/>
                <a:gd name="connsiteX2" fmla="*/ 404929 w 450747"/>
                <a:gd name="connsiteY2" fmla="*/ 164443 h 198231"/>
                <a:gd name="connsiteX3" fmla="*/ 23938 w 450747"/>
                <a:gd name="connsiteY3" fmla="*/ 191517 h 198231"/>
                <a:gd name="connsiteX4" fmla="*/ 0 w 450747"/>
                <a:gd name="connsiteY4" fmla="*/ 198231 h 198231"/>
                <a:gd name="connsiteX5" fmla="*/ 18495 w 450747"/>
                <a:gd name="connsiteY5" fmla="*/ 183236 h 198231"/>
                <a:gd name="connsiteX6" fmla="*/ 357502 w 450747"/>
                <a:gd name="connsiteY6" fmla="*/ 7277 h 198231"/>
                <a:gd name="connsiteX7" fmla="*/ 450747 w 450747"/>
                <a:gd name="connsiteY7" fmla="*/ 0 h 198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0747" h="198231">
                  <a:moveTo>
                    <a:pt x="450747" y="0"/>
                  </a:moveTo>
                  <a:lnTo>
                    <a:pt x="450747" y="180134"/>
                  </a:lnTo>
                  <a:lnTo>
                    <a:pt x="404929" y="164443"/>
                  </a:lnTo>
                  <a:cubicBezTo>
                    <a:pt x="281471" y="135102"/>
                    <a:pt x="149321" y="141790"/>
                    <a:pt x="23938" y="191517"/>
                  </a:cubicBezTo>
                  <a:lnTo>
                    <a:pt x="0" y="198231"/>
                  </a:lnTo>
                  <a:lnTo>
                    <a:pt x="18495" y="183236"/>
                  </a:lnTo>
                  <a:cubicBezTo>
                    <a:pt x="113872" y="87859"/>
                    <a:pt x="232532" y="29307"/>
                    <a:pt x="357502" y="7277"/>
                  </a:cubicBezTo>
                  <a:lnTo>
                    <a:pt x="450747" y="0"/>
                  </a:ln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1FF4DC1-2FFD-4F2C-B4AD-FE6BF7EC02E5}"/>
                </a:ext>
              </a:extLst>
            </p:cNvPr>
            <p:cNvSpPr/>
            <p:nvPr/>
          </p:nvSpPr>
          <p:spPr bwMode="auto">
            <a:xfrm>
              <a:off x="6633524" y="2172388"/>
              <a:ext cx="1294402" cy="527161"/>
            </a:xfrm>
            <a:custGeom>
              <a:avLst/>
              <a:gdLst>
                <a:gd name="connsiteX0" fmla="*/ 0 w 464092"/>
                <a:gd name="connsiteY0" fmla="*/ 0 h 189007"/>
                <a:gd name="connsiteX1" fmla="*/ 112215 w 464092"/>
                <a:gd name="connsiteY1" fmla="*/ 38429 h 189007"/>
                <a:gd name="connsiteX2" fmla="*/ 366140 w 464092"/>
                <a:gd name="connsiteY2" fmla="*/ 46995 h 189007"/>
                <a:gd name="connsiteX3" fmla="*/ 456960 w 464092"/>
                <a:gd name="connsiteY3" fmla="*/ 21521 h 189007"/>
                <a:gd name="connsiteX4" fmla="*/ 464092 w 464092"/>
                <a:gd name="connsiteY4" fmla="*/ 22266 h 189007"/>
                <a:gd name="connsiteX5" fmla="*/ 385254 w 464092"/>
                <a:gd name="connsiteY5" fmla="*/ 86187 h 189007"/>
                <a:gd name="connsiteX6" fmla="*/ 22312 w 464092"/>
                <a:gd name="connsiteY6" fmla="*/ 188900 h 189007"/>
                <a:gd name="connsiteX7" fmla="*/ 0 w 464092"/>
                <a:gd name="connsiteY7" fmla="*/ 186366 h 189007"/>
                <a:gd name="connsiteX8" fmla="*/ 0 w 464092"/>
                <a:gd name="connsiteY8" fmla="*/ 0 h 189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4092" h="189007">
                  <a:moveTo>
                    <a:pt x="0" y="0"/>
                  </a:moveTo>
                  <a:lnTo>
                    <a:pt x="112215" y="38429"/>
                  </a:lnTo>
                  <a:cubicBezTo>
                    <a:pt x="194520" y="57989"/>
                    <a:pt x="280689" y="61537"/>
                    <a:pt x="366140" y="46995"/>
                  </a:cubicBezTo>
                  <a:lnTo>
                    <a:pt x="456960" y="21521"/>
                  </a:lnTo>
                  <a:lnTo>
                    <a:pt x="464092" y="22266"/>
                  </a:lnTo>
                  <a:lnTo>
                    <a:pt x="385254" y="86187"/>
                  </a:lnTo>
                  <a:cubicBezTo>
                    <a:pt x="276241" y="157048"/>
                    <a:pt x="149603" y="191184"/>
                    <a:pt x="22312" y="188900"/>
                  </a:cubicBezTo>
                  <a:lnTo>
                    <a:pt x="0" y="1863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682142E-5E48-8997-5E12-11AA3C0B6808}"/>
                </a:ext>
              </a:extLst>
            </p:cNvPr>
            <p:cNvSpPr/>
            <p:nvPr/>
          </p:nvSpPr>
          <p:spPr bwMode="auto">
            <a:xfrm>
              <a:off x="6633524" y="2235149"/>
              <a:ext cx="1304376" cy="1249059"/>
            </a:xfrm>
            <a:custGeom>
              <a:avLst/>
              <a:gdLst>
                <a:gd name="connsiteX0" fmla="*/ 466349 w 467668"/>
                <a:gd name="connsiteY0" fmla="*/ 0 h 447835"/>
                <a:gd name="connsiteX1" fmla="*/ 467668 w 467668"/>
                <a:gd name="connsiteY1" fmla="*/ 138 h 447835"/>
                <a:gd name="connsiteX2" fmla="*/ 456747 w 467668"/>
                <a:gd name="connsiteY2" fmla="*/ 104660 h 447835"/>
                <a:gd name="connsiteX3" fmla="*/ 272737 w 467668"/>
                <a:gd name="connsiteY3" fmla="*/ 433929 h 447835"/>
                <a:gd name="connsiteX4" fmla="*/ 255267 w 467668"/>
                <a:gd name="connsiteY4" fmla="*/ 447835 h 447835"/>
                <a:gd name="connsiteX5" fmla="*/ 0 w 467668"/>
                <a:gd name="connsiteY5" fmla="*/ 447835 h 447835"/>
                <a:gd name="connsiteX6" fmla="*/ 0 w 467668"/>
                <a:gd name="connsiteY6" fmla="*/ 351163 h 447835"/>
                <a:gd name="connsiteX7" fmla="*/ 116008 w 467668"/>
                <a:gd name="connsiteY7" fmla="*/ 319747 h 447835"/>
                <a:gd name="connsiteX8" fmla="*/ 415518 w 467668"/>
                <a:gd name="connsiteY8" fmla="*/ 90463 h 447835"/>
                <a:gd name="connsiteX9" fmla="*/ 466349 w 467668"/>
                <a:gd name="connsiteY9" fmla="*/ 0 h 447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7668" h="447835">
                  <a:moveTo>
                    <a:pt x="466349" y="0"/>
                  </a:moveTo>
                  <a:lnTo>
                    <a:pt x="467668" y="138"/>
                  </a:lnTo>
                  <a:lnTo>
                    <a:pt x="456747" y="104660"/>
                  </a:lnTo>
                  <a:cubicBezTo>
                    <a:pt x="429769" y="231850"/>
                    <a:pt x="364360" y="345535"/>
                    <a:pt x="272737" y="433929"/>
                  </a:cubicBezTo>
                  <a:lnTo>
                    <a:pt x="255267" y="447835"/>
                  </a:lnTo>
                  <a:lnTo>
                    <a:pt x="0" y="447835"/>
                  </a:lnTo>
                  <a:lnTo>
                    <a:pt x="0" y="351163"/>
                  </a:lnTo>
                  <a:lnTo>
                    <a:pt x="116008" y="319747"/>
                  </a:lnTo>
                  <a:cubicBezTo>
                    <a:pt x="235175" y="274941"/>
                    <a:pt x="340308" y="196522"/>
                    <a:pt x="415518" y="90463"/>
                  </a:cubicBezTo>
                  <a:lnTo>
                    <a:pt x="466349" y="0"/>
                  </a:ln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2CC162D-1D53-4BBE-A398-0301673D6052}"/>
                </a:ext>
              </a:extLst>
            </p:cNvPr>
            <p:cNvSpPr/>
            <p:nvPr/>
          </p:nvSpPr>
          <p:spPr bwMode="auto">
            <a:xfrm>
              <a:off x="7908447" y="2235768"/>
              <a:ext cx="507587" cy="1248437"/>
            </a:xfrm>
            <a:custGeom>
              <a:avLst/>
              <a:gdLst>
                <a:gd name="connsiteX0" fmla="*/ 11374 w 181989"/>
                <a:gd name="connsiteY0" fmla="*/ 0 h 447612"/>
                <a:gd name="connsiteX1" fmla="*/ 12044 w 181989"/>
                <a:gd name="connsiteY1" fmla="*/ 70 h 447612"/>
                <a:gd name="connsiteX2" fmla="*/ 79167 w 181989"/>
                <a:gd name="connsiteY2" fmla="*/ 82858 h 447612"/>
                <a:gd name="connsiteX3" fmla="*/ 181881 w 181989"/>
                <a:gd name="connsiteY3" fmla="*/ 445800 h 447612"/>
                <a:gd name="connsiteX4" fmla="*/ 181675 w 181989"/>
                <a:gd name="connsiteY4" fmla="*/ 447612 h 447612"/>
                <a:gd name="connsiteX5" fmla="*/ 0 w 181989"/>
                <a:gd name="connsiteY5" fmla="*/ 447612 h 447612"/>
                <a:gd name="connsiteX6" fmla="*/ 31409 w 181989"/>
                <a:gd name="connsiteY6" fmla="*/ 355897 h 447612"/>
                <a:gd name="connsiteX7" fmla="*/ 39976 w 181989"/>
                <a:gd name="connsiteY7" fmla="*/ 101971 h 447612"/>
                <a:gd name="connsiteX8" fmla="*/ 11374 w 181989"/>
                <a:gd name="connsiteY8" fmla="*/ 0 h 447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989" h="447612">
                  <a:moveTo>
                    <a:pt x="11374" y="0"/>
                  </a:moveTo>
                  <a:lnTo>
                    <a:pt x="12044" y="70"/>
                  </a:lnTo>
                  <a:lnTo>
                    <a:pt x="79167" y="82858"/>
                  </a:lnTo>
                  <a:cubicBezTo>
                    <a:pt x="150028" y="191871"/>
                    <a:pt x="184164" y="318509"/>
                    <a:pt x="181881" y="445800"/>
                  </a:cubicBezTo>
                  <a:lnTo>
                    <a:pt x="181675" y="447612"/>
                  </a:lnTo>
                  <a:lnTo>
                    <a:pt x="0" y="447612"/>
                  </a:lnTo>
                  <a:lnTo>
                    <a:pt x="31409" y="355897"/>
                  </a:lnTo>
                  <a:cubicBezTo>
                    <a:pt x="50970" y="273591"/>
                    <a:pt x="54518" y="187423"/>
                    <a:pt x="39976" y="101971"/>
                  </a:cubicBezTo>
                  <a:lnTo>
                    <a:pt x="11374" y="0"/>
                  </a:ln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924447D-4902-1895-6060-59A2755F9076}"/>
                </a:ext>
              </a:extLst>
            </p:cNvPr>
            <p:cNvSpPr/>
            <p:nvPr/>
          </p:nvSpPr>
          <p:spPr bwMode="auto">
            <a:xfrm>
              <a:off x="7943495" y="2236119"/>
              <a:ext cx="1256052" cy="1248089"/>
            </a:xfrm>
            <a:custGeom>
              <a:avLst/>
              <a:gdLst>
                <a:gd name="connsiteX0" fmla="*/ 0 w 450342"/>
                <a:gd name="connsiteY0" fmla="*/ 0 h 447487"/>
                <a:gd name="connsiteX1" fmla="*/ 107576 w 450342"/>
                <a:gd name="connsiteY1" fmla="*/ 11240 h 447487"/>
                <a:gd name="connsiteX2" fmla="*/ 436844 w 450342"/>
                <a:gd name="connsiteY2" fmla="*/ 195250 h 447487"/>
                <a:gd name="connsiteX3" fmla="*/ 450342 w 450342"/>
                <a:gd name="connsiteY3" fmla="*/ 212208 h 447487"/>
                <a:gd name="connsiteX4" fmla="*/ 450342 w 450342"/>
                <a:gd name="connsiteY4" fmla="*/ 447487 h 447487"/>
                <a:gd name="connsiteX5" fmla="*/ 348526 w 450342"/>
                <a:gd name="connsiteY5" fmla="*/ 447487 h 447487"/>
                <a:gd name="connsiteX6" fmla="*/ 322662 w 450342"/>
                <a:gd name="connsiteY6" fmla="*/ 351978 h 447487"/>
                <a:gd name="connsiteX7" fmla="*/ 93378 w 450342"/>
                <a:gd name="connsiteY7" fmla="*/ 52468 h 447487"/>
                <a:gd name="connsiteX8" fmla="*/ 0 w 450342"/>
                <a:gd name="connsiteY8" fmla="*/ 0 h 44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0342" h="447487">
                  <a:moveTo>
                    <a:pt x="0" y="0"/>
                  </a:moveTo>
                  <a:lnTo>
                    <a:pt x="107576" y="11240"/>
                  </a:lnTo>
                  <a:cubicBezTo>
                    <a:pt x="234766" y="38218"/>
                    <a:pt x="348450" y="103627"/>
                    <a:pt x="436844" y="195250"/>
                  </a:cubicBezTo>
                  <a:lnTo>
                    <a:pt x="450342" y="212208"/>
                  </a:lnTo>
                  <a:lnTo>
                    <a:pt x="450342" y="447487"/>
                  </a:lnTo>
                  <a:lnTo>
                    <a:pt x="348526" y="447487"/>
                  </a:lnTo>
                  <a:lnTo>
                    <a:pt x="322662" y="351978"/>
                  </a:lnTo>
                  <a:cubicBezTo>
                    <a:pt x="277856" y="232811"/>
                    <a:pt x="199437" y="127679"/>
                    <a:pt x="93378" y="5246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E13B076-DDA9-0230-7DA2-200757A9CE19}"/>
                </a:ext>
              </a:extLst>
            </p:cNvPr>
            <p:cNvSpPr/>
            <p:nvPr/>
          </p:nvSpPr>
          <p:spPr bwMode="auto">
            <a:xfrm>
              <a:off x="6850006" y="918183"/>
              <a:ext cx="1083386" cy="1308827"/>
            </a:xfrm>
            <a:custGeom>
              <a:avLst/>
              <a:gdLst>
                <a:gd name="connsiteX0" fmla="*/ 0 w 388435"/>
                <a:gd name="connsiteY0" fmla="*/ 0 h 469264"/>
                <a:gd name="connsiteX1" fmla="*/ 190709 w 388435"/>
                <a:gd name="connsiteY1" fmla="*/ 0 h 469264"/>
                <a:gd name="connsiteX2" fmla="*/ 199585 w 388435"/>
                <a:gd name="connsiteY2" fmla="*/ 113745 h 469264"/>
                <a:gd name="connsiteX3" fmla="*/ 375545 w 388435"/>
                <a:gd name="connsiteY3" fmla="*/ 452752 h 469264"/>
                <a:gd name="connsiteX4" fmla="*/ 388435 w 388435"/>
                <a:gd name="connsiteY4" fmla="*/ 468650 h 469264"/>
                <a:gd name="connsiteX5" fmla="*/ 386248 w 388435"/>
                <a:gd name="connsiteY5" fmla="*/ 469264 h 469264"/>
                <a:gd name="connsiteX6" fmla="*/ 370385 w 388435"/>
                <a:gd name="connsiteY6" fmla="*/ 460350 h 469264"/>
                <a:gd name="connsiteX7" fmla="*/ 26050 w 388435"/>
                <a:gd name="connsiteY7" fmla="*/ 96192 h 469264"/>
                <a:gd name="connsiteX8" fmla="*/ 0 w 388435"/>
                <a:gd name="connsiteY8" fmla="*/ 0 h 46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435" h="469264">
                  <a:moveTo>
                    <a:pt x="0" y="0"/>
                  </a:moveTo>
                  <a:lnTo>
                    <a:pt x="190709" y="0"/>
                  </a:lnTo>
                  <a:lnTo>
                    <a:pt x="199585" y="113745"/>
                  </a:lnTo>
                  <a:cubicBezTo>
                    <a:pt x="221615" y="238715"/>
                    <a:pt x="280167" y="357375"/>
                    <a:pt x="375545" y="452752"/>
                  </a:cubicBezTo>
                  <a:lnTo>
                    <a:pt x="388435" y="468650"/>
                  </a:lnTo>
                  <a:lnTo>
                    <a:pt x="386248" y="469264"/>
                  </a:lnTo>
                  <a:lnTo>
                    <a:pt x="370385" y="460350"/>
                  </a:lnTo>
                  <a:cubicBezTo>
                    <a:pt x="205289" y="389021"/>
                    <a:pt x="85791" y="255082"/>
                    <a:pt x="26050" y="9619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87DA560-306F-28B1-0E94-310BA0A936DA}"/>
                </a:ext>
              </a:extLst>
            </p:cNvPr>
            <p:cNvSpPr/>
            <p:nvPr/>
          </p:nvSpPr>
          <p:spPr bwMode="auto">
            <a:xfrm>
              <a:off x="7796288" y="918183"/>
              <a:ext cx="665249" cy="1306116"/>
            </a:xfrm>
            <a:custGeom>
              <a:avLst/>
              <a:gdLst>
                <a:gd name="connsiteX0" fmla="*/ 40185 w 238517"/>
                <a:gd name="connsiteY0" fmla="*/ 0 h 468292"/>
                <a:gd name="connsiteX1" fmla="*/ 238517 w 238517"/>
                <a:gd name="connsiteY1" fmla="*/ 0 h 468292"/>
                <a:gd name="connsiteX2" fmla="*/ 168860 w 238517"/>
                <a:gd name="connsiteY2" fmla="*/ 81449 h 468292"/>
                <a:gd name="connsiteX3" fmla="*/ 53568 w 238517"/>
                <a:gd name="connsiteY3" fmla="*/ 445586 h 468292"/>
                <a:gd name="connsiteX4" fmla="*/ 51218 w 238517"/>
                <a:gd name="connsiteY4" fmla="*/ 468072 h 468292"/>
                <a:gd name="connsiteX5" fmla="*/ 50433 w 238517"/>
                <a:gd name="connsiteY5" fmla="*/ 468292 h 468292"/>
                <a:gd name="connsiteX6" fmla="*/ 44548 w 238517"/>
                <a:gd name="connsiteY6" fmla="*/ 447309 h 468292"/>
                <a:gd name="connsiteX7" fmla="*/ 17474 w 238517"/>
                <a:gd name="connsiteY7" fmla="*/ 66318 h 468292"/>
                <a:gd name="connsiteX8" fmla="*/ 40185 w 238517"/>
                <a:gd name="connsiteY8" fmla="*/ 0 h 46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517" h="468292">
                  <a:moveTo>
                    <a:pt x="40185" y="0"/>
                  </a:moveTo>
                  <a:lnTo>
                    <a:pt x="238517" y="0"/>
                  </a:lnTo>
                  <a:lnTo>
                    <a:pt x="168860" y="81449"/>
                  </a:lnTo>
                  <a:cubicBezTo>
                    <a:pt x="96070" y="185394"/>
                    <a:pt x="53568" y="310702"/>
                    <a:pt x="53568" y="445586"/>
                  </a:cubicBezTo>
                  <a:lnTo>
                    <a:pt x="51218" y="468072"/>
                  </a:lnTo>
                  <a:lnTo>
                    <a:pt x="50433" y="468292"/>
                  </a:lnTo>
                  <a:lnTo>
                    <a:pt x="44548" y="447309"/>
                  </a:lnTo>
                  <a:cubicBezTo>
                    <a:pt x="-5180" y="321926"/>
                    <a:pt x="-11868" y="189776"/>
                    <a:pt x="17474" y="66318"/>
                  </a:cubicBezTo>
                  <a:lnTo>
                    <a:pt x="40185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96F9FF7-04C4-DD65-BEF8-CBBDBB0DF362}"/>
                </a:ext>
              </a:extLst>
            </p:cNvPr>
            <p:cNvSpPr/>
            <p:nvPr/>
          </p:nvSpPr>
          <p:spPr bwMode="auto">
            <a:xfrm>
              <a:off x="7940945" y="1149009"/>
              <a:ext cx="1258601" cy="1074171"/>
            </a:xfrm>
            <a:custGeom>
              <a:avLst/>
              <a:gdLst>
                <a:gd name="connsiteX0" fmla="*/ 451256 w 451256"/>
                <a:gd name="connsiteY0" fmla="*/ 0 h 385131"/>
                <a:gd name="connsiteX1" fmla="*/ 451256 w 451256"/>
                <a:gd name="connsiteY1" fmla="*/ 186757 h 385131"/>
                <a:gd name="connsiteX2" fmla="*/ 358011 w 451256"/>
                <a:gd name="connsiteY2" fmla="*/ 194034 h 385131"/>
                <a:gd name="connsiteX3" fmla="*/ 19004 w 451256"/>
                <a:gd name="connsiteY3" fmla="*/ 369993 h 385131"/>
                <a:gd name="connsiteX4" fmla="*/ 509 w 451256"/>
                <a:gd name="connsiteY4" fmla="*/ 384988 h 385131"/>
                <a:gd name="connsiteX5" fmla="*/ 0 w 451256"/>
                <a:gd name="connsiteY5" fmla="*/ 385131 h 385131"/>
                <a:gd name="connsiteX6" fmla="*/ 11406 w 451256"/>
                <a:gd name="connsiteY6" fmla="*/ 364833 h 385131"/>
                <a:gd name="connsiteX7" fmla="*/ 375564 w 451256"/>
                <a:gd name="connsiteY7" fmla="*/ 20498 h 385131"/>
                <a:gd name="connsiteX8" fmla="*/ 451256 w 451256"/>
                <a:gd name="connsiteY8" fmla="*/ 0 h 38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1256" h="385131">
                  <a:moveTo>
                    <a:pt x="451256" y="0"/>
                  </a:moveTo>
                  <a:lnTo>
                    <a:pt x="451256" y="186757"/>
                  </a:lnTo>
                  <a:lnTo>
                    <a:pt x="358011" y="194034"/>
                  </a:lnTo>
                  <a:cubicBezTo>
                    <a:pt x="233041" y="216064"/>
                    <a:pt x="114381" y="274616"/>
                    <a:pt x="19004" y="369993"/>
                  </a:cubicBezTo>
                  <a:lnTo>
                    <a:pt x="509" y="384988"/>
                  </a:lnTo>
                  <a:lnTo>
                    <a:pt x="0" y="385131"/>
                  </a:lnTo>
                  <a:lnTo>
                    <a:pt x="11406" y="364833"/>
                  </a:lnTo>
                  <a:cubicBezTo>
                    <a:pt x="82735" y="199737"/>
                    <a:pt x="216674" y="80239"/>
                    <a:pt x="375564" y="20498"/>
                  </a:cubicBezTo>
                  <a:lnTo>
                    <a:pt x="451256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5E2D213-C000-9149-FB95-188C0D92A9A2}"/>
                </a:ext>
              </a:extLst>
            </p:cNvPr>
            <p:cNvSpPr/>
            <p:nvPr/>
          </p:nvSpPr>
          <p:spPr bwMode="auto">
            <a:xfrm>
              <a:off x="6633524" y="1712400"/>
              <a:ext cx="1274510" cy="615904"/>
            </a:xfrm>
            <a:custGeom>
              <a:avLst/>
              <a:gdLst>
                <a:gd name="connsiteX0" fmla="*/ 0 w 456960"/>
                <a:gd name="connsiteY0" fmla="*/ 0 h 220825"/>
                <a:gd name="connsiteX1" fmla="*/ 81857 w 456960"/>
                <a:gd name="connsiteY1" fmla="*/ 70006 h 220825"/>
                <a:gd name="connsiteX2" fmla="*/ 445994 w 456960"/>
                <a:gd name="connsiteY2" fmla="*/ 185298 h 220825"/>
                <a:gd name="connsiteX3" fmla="*/ 456960 w 456960"/>
                <a:gd name="connsiteY3" fmla="*/ 186444 h 220825"/>
                <a:gd name="connsiteX4" fmla="*/ 366140 w 456960"/>
                <a:gd name="connsiteY4" fmla="*/ 211918 h 220825"/>
                <a:gd name="connsiteX5" fmla="*/ 112215 w 456960"/>
                <a:gd name="connsiteY5" fmla="*/ 203352 h 220825"/>
                <a:gd name="connsiteX6" fmla="*/ 0 w 456960"/>
                <a:gd name="connsiteY6" fmla="*/ 164923 h 220825"/>
                <a:gd name="connsiteX7" fmla="*/ 0 w 456960"/>
                <a:gd name="connsiteY7" fmla="*/ 0 h 22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6960" h="220825">
                  <a:moveTo>
                    <a:pt x="0" y="0"/>
                  </a:moveTo>
                  <a:lnTo>
                    <a:pt x="81857" y="70006"/>
                  </a:lnTo>
                  <a:cubicBezTo>
                    <a:pt x="185802" y="142795"/>
                    <a:pt x="311109" y="185298"/>
                    <a:pt x="445994" y="185298"/>
                  </a:cubicBezTo>
                  <a:lnTo>
                    <a:pt x="456960" y="186444"/>
                  </a:lnTo>
                  <a:lnTo>
                    <a:pt x="366140" y="211918"/>
                  </a:lnTo>
                  <a:cubicBezTo>
                    <a:pt x="280689" y="226460"/>
                    <a:pt x="194520" y="222912"/>
                    <a:pt x="112215" y="203352"/>
                  </a:cubicBezTo>
                  <a:lnTo>
                    <a:pt x="0" y="16492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8AC4605-B942-BC67-6393-4A87C0E8CF99}"/>
                </a:ext>
              </a:extLst>
            </p:cNvPr>
            <p:cNvSpPr/>
            <p:nvPr/>
          </p:nvSpPr>
          <p:spPr bwMode="auto">
            <a:xfrm>
              <a:off x="7938497" y="2079804"/>
              <a:ext cx="1261050" cy="748186"/>
            </a:xfrm>
            <a:custGeom>
              <a:avLst/>
              <a:gdLst>
                <a:gd name="connsiteX0" fmla="*/ 280533 w 452134"/>
                <a:gd name="connsiteY0" fmla="*/ 403 h 268253"/>
                <a:gd name="connsiteX1" fmla="*/ 406316 w 452134"/>
                <a:gd name="connsiteY1" fmla="*/ 17475 h 268253"/>
                <a:gd name="connsiteX2" fmla="*/ 452134 w 452134"/>
                <a:gd name="connsiteY2" fmla="*/ 33166 h 268253"/>
                <a:gd name="connsiteX3" fmla="*/ 452134 w 452134"/>
                <a:gd name="connsiteY3" fmla="*/ 268253 h 268253"/>
                <a:gd name="connsiteX4" fmla="*/ 438636 w 452134"/>
                <a:gd name="connsiteY4" fmla="*/ 251295 h 268253"/>
                <a:gd name="connsiteX5" fmla="*/ 109368 w 452134"/>
                <a:gd name="connsiteY5" fmla="*/ 67285 h 268253"/>
                <a:gd name="connsiteX6" fmla="*/ 1792 w 452134"/>
                <a:gd name="connsiteY6" fmla="*/ 56045 h 268253"/>
                <a:gd name="connsiteX7" fmla="*/ 912 w 452134"/>
                <a:gd name="connsiteY7" fmla="*/ 55550 h 268253"/>
                <a:gd name="connsiteX8" fmla="*/ 274 w 452134"/>
                <a:gd name="connsiteY8" fmla="*/ 54763 h 268253"/>
                <a:gd name="connsiteX9" fmla="*/ 0 w 452134"/>
                <a:gd name="connsiteY9" fmla="*/ 53787 h 268253"/>
                <a:gd name="connsiteX10" fmla="*/ 105 w 452134"/>
                <a:gd name="connsiteY10" fmla="*/ 52781 h 268253"/>
                <a:gd name="connsiteX11" fmla="*/ 600 w 452134"/>
                <a:gd name="connsiteY11" fmla="*/ 51902 h 268253"/>
                <a:gd name="connsiteX12" fmla="*/ 1387 w 452134"/>
                <a:gd name="connsiteY12" fmla="*/ 51263 h 268253"/>
                <a:gd name="connsiteX13" fmla="*/ 25325 w 452134"/>
                <a:gd name="connsiteY13" fmla="*/ 44549 h 268253"/>
                <a:gd name="connsiteX14" fmla="*/ 280533 w 452134"/>
                <a:gd name="connsiteY14" fmla="*/ 403 h 268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52134" h="268253">
                  <a:moveTo>
                    <a:pt x="280533" y="403"/>
                  </a:moveTo>
                  <a:cubicBezTo>
                    <a:pt x="323045" y="1917"/>
                    <a:pt x="365163" y="7694"/>
                    <a:pt x="406316" y="17475"/>
                  </a:cubicBezTo>
                  <a:lnTo>
                    <a:pt x="452134" y="33166"/>
                  </a:lnTo>
                  <a:lnTo>
                    <a:pt x="452134" y="268253"/>
                  </a:lnTo>
                  <a:lnTo>
                    <a:pt x="438636" y="251295"/>
                  </a:lnTo>
                  <a:cubicBezTo>
                    <a:pt x="350242" y="159672"/>
                    <a:pt x="236558" y="94263"/>
                    <a:pt x="109368" y="67285"/>
                  </a:cubicBezTo>
                  <a:lnTo>
                    <a:pt x="1792" y="56045"/>
                  </a:lnTo>
                  <a:lnTo>
                    <a:pt x="912" y="55550"/>
                  </a:lnTo>
                  <a:lnTo>
                    <a:pt x="274" y="54763"/>
                  </a:lnTo>
                  <a:lnTo>
                    <a:pt x="0" y="53787"/>
                  </a:lnTo>
                  <a:lnTo>
                    <a:pt x="105" y="52781"/>
                  </a:lnTo>
                  <a:lnTo>
                    <a:pt x="600" y="51902"/>
                  </a:lnTo>
                  <a:lnTo>
                    <a:pt x="1387" y="51263"/>
                  </a:lnTo>
                  <a:lnTo>
                    <a:pt x="25325" y="44549"/>
                  </a:lnTo>
                  <a:cubicBezTo>
                    <a:pt x="108914" y="11397"/>
                    <a:pt x="195510" y="-2626"/>
                    <a:pt x="280533" y="403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8BAD2B5-43F8-8754-1A70-235072EA04C8}"/>
                </a:ext>
              </a:extLst>
            </p:cNvPr>
            <p:cNvSpPr/>
            <p:nvPr/>
          </p:nvSpPr>
          <p:spPr bwMode="auto">
            <a:xfrm>
              <a:off x="6633527" y="2234490"/>
              <a:ext cx="1300697" cy="980089"/>
            </a:xfrm>
            <a:custGeom>
              <a:avLst/>
              <a:gdLst>
                <a:gd name="connsiteX0" fmla="*/ 464092 w 466349"/>
                <a:gd name="connsiteY0" fmla="*/ 0 h 351399"/>
                <a:gd name="connsiteX1" fmla="*/ 466349 w 466349"/>
                <a:gd name="connsiteY1" fmla="*/ 236 h 351399"/>
                <a:gd name="connsiteX2" fmla="*/ 415518 w 466349"/>
                <a:gd name="connsiteY2" fmla="*/ 90699 h 351399"/>
                <a:gd name="connsiteX3" fmla="*/ 116008 w 466349"/>
                <a:gd name="connsiteY3" fmla="*/ 319983 h 351399"/>
                <a:gd name="connsiteX4" fmla="*/ 0 w 466349"/>
                <a:gd name="connsiteY4" fmla="*/ 351399 h 351399"/>
                <a:gd name="connsiteX5" fmla="*/ 0 w 466349"/>
                <a:gd name="connsiteY5" fmla="*/ 164100 h 351399"/>
                <a:gd name="connsiteX6" fmla="*/ 22312 w 466349"/>
                <a:gd name="connsiteY6" fmla="*/ 166634 h 351399"/>
                <a:gd name="connsiteX7" fmla="*/ 385254 w 466349"/>
                <a:gd name="connsiteY7" fmla="*/ 63921 h 351399"/>
                <a:gd name="connsiteX8" fmla="*/ 464092 w 466349"/>
                <a:gd name="connsiteY8" fmla="*/ 0 h 35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6349" h="351399">
                  <a:moveTo>
                    <a:pt x="464092" y="0"/>
                  </a:moveTo>
                  <a:lnTo>
                    <a:pt x="466349" y="236"/>
                  </a:lnTo>
                  <a:lnTo>
                    <a:pt x="415518" y="90699"/>
                  </a:lnTo>
                  <a:cubicBezTo>
                    <a:pt x="340308" y="196758"/>
                    <a:pt x="235175" y="275177"/>
                    <a:pt x="116008" y="319983"/>
                  </a:cubicBezTo>
                  <a:lnTo>
                    <a:pt x="0" y="351399"/>
                  </a:lnTo>
                  <a:lnTo>
                    <a:pt x="0" y="164100"/>
                  </a:lnTo>
                  <a:lnTo>
                    <a:pt x="22312" y="166634"/>
                  </a:lnTo>
                  <a:cubicBezTo>
                    <a:pt x="149603" y="168918"/>
                    <a:pt x="276241" y="134782"/>
                    <a:pt x="385254" y="63921"/>
                  </a:cubicBezTo>
                  <a:lnTo>
                    <a:pt x="464092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B4CE45A-78E9-B548-7BD9-08ABEBE1F326}"/>
                </a:ext>
              </a:extLst>
            </p:cNvPr>
            <p:cNvSpPr/>
            <p:nvPr/>
          </p:nvSpPr>
          <p:spPr bwMode="auto">
            <a:xfrm>
              <a:off x="7345491" y="2235534"/>
              <a:ext cx="699296" cy="1248674"/>
            </a:xfrm>
            <a:custGeom>
              <a:avLst/>
              <a:gdLst>
                <a:gd name="connsiteX0" fmla="*/ 212401 w 250724"/>
                <a:gd name="connsiteY0" fmla="*/ 0 h 447697"/>
                <a:gd name="connsiteX1" fmla="*/ 213214 w 250724"/>
                <a:gd name="connsiteY1" fmla="*/ 85 h 447697"/>
                <a:gd name="connsiteX2" fmla="*/ 241816 w 250724"/>
                <a:gd name="connsiteY2" fmla="*/ 102056 h 447697"/>
                <a:gd name="connsiteX3" fmla="*/ 233249 w 250724"/>
                <a:gd name="connsiteY3" fmla="*/ 355982 h 447697"/>
                <a:gd name="connsiteX4" fmla="*/ 201840 w 250724"/>
                <a:gd name="connsiteY4" fmla="*/ 447697 h 447697"/>
                <a:gd name="connsiteX5" fmla="*/ 0 w 250724"/>
                <a:gd name="connsiteY5" fmla="*/ 447697 h 447697"/>
                <a:gd name="connsiteX6" fmla="*/ 17470 w 250724"/>
                <a:gd name="connsiteY6" fmla="*/ 433791 h 447697"/>
                <a:gd name="connsiteX7" fmla="*/ 201480 w 250724"/>
                <a:gd name="connsiteY7" fmla="*/ 104522 h 447697"/>
                <a:gd name="connsiteX8" fmla="*/ 212401 w 250724"/>
                <a:gd name="connsiteY8" fmla="*/ 0 h 447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0724" h="447697">
                  <a:moveTo>
                    <a:pt x="212401" y="0"/>
                  </a:moveTo>
                  <a:lnTo>
                    <a:pt x="213214" y="85"/>
                  </a:lnTo>
                  <a:lnTo>
                    <a:pt x="241816" y="102056"/>
                  </a:lnTo>
                  <a:cubicBezTo>
                    <a:pt x="256358" y="187508"/>
                    <a:pt x="252810" y="273676"/>
                    <a:pt x="233249" y="355982"/>
                  </a:cubicBezTo>
                  <a:lnTo>
                    <a:pt x="201840" y="447697"/>
                  </a:lnTo>
                  <a:lnTo>
                    <a:pt x="0" y="447697"/>
                  </a:lnTo>
                  <a:lnTo>
                    <a:pt x="17470" y="433791"/>
                  </a:lnTo>
                  <a:cubicBezTo>
                    <a:pt x="109093" y="345397"/>
                    <a:pt x="174502" y="231712"/>
                    <a:pt x="201480" y="104522"/>
                  </a:cubicBezTo>
                  <a:lnTo>
                    <a:pt x="212401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23B664D-6C3D-60E7-62BE-345ED861FA82}"/>
                </a:ext>
              </a:extLst>
            </p:cNvPr>
            <p:cNvSpPr/>
            <p:nvPr/>
          </p:nvSpPr>
          <p:spPr bwMode="auto">
            <a:xfrm>
              <a:off x="7942039" y="2235963"/>
              <a:ext cx="973535" cy="1248242"/>
            </a:xfrm>
            <a:custGeom>
              <a:avLst/>
              <a:gdLst>
                <a:gd name="connsiteX0" fmla="*/ 0 w 349049"/>
                <a:gd name="connsiteY0" fmla="*/ 0 h 447542"/>
                <a:gd name="connsiteX1" fmla="*/ 523 w 349049"/>
                <a:gd name="connsiteY1" fmla="*/ 55 h 447542"/>
                <a:gd name="connsiteX2" fmla="*/ 93901 w 349049"/>
                <a:gd name="connsiteY2" fmla="*/ 52523 h 447542"/>
                <a:gd name="connsiteX3" fmla="*/ 323185 w 349049"/>
                <a:gd name="connsiteY3" fmla="*/ 352033 h 447542"/>
                <a:gd name="connsiteX4" fmla="*/ 349049 w 349049"/>
                <a:gd name="connsiteY4" fmla="*/ 447542 h 447542"/>
                <a:gd name="connsiteX5" fmla="*/ 169631 w 349049"/>
                <a:gd name="connsiteY5" fmla="*/ 447542 h 447542"/>
                <a:gd name="connsiteX6" fmla="*/ 169837 w 349049"/>
                <a:gd name="connsiteY6" fmla="*/ 445730 h 447542"/>
                <a:gd name="connsiteX7" fmla="*/ 67123 w 349049"/>
                <a:gd name="connsiteY7" fmla="*/ 82788 h 447542"/>
                <a:gd name="connsiteX8" fmla="*/ 0 w 349049"/>
                <a:gd name="connsiteY8" fmla="*/ 0 h 44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9049" h="447542">
                  <a:moveTo>
                    <a:pt x="0" y="0"/>
                  </a:moveTo>
                  <a:lnTo>
                    <a:pt x="523" y="55"/>
                  </a:lnTo>
                  <a:lnTo>
                    <a:pt x="93901" y="52523"/>
                  </a:lnTo>
                  <a:cubicBezTo>
                    <a:pt x="199960" y="127734"/>
                    <a:pt x="278379" y="232866"/>
                    <a:pt x="323185" y="352033"/>
                  </a:cubicBezTo>
                  <a:lnTo>
                    <a:pt x="349049" y="447542"/>
                  </a:lnTo>
                  <a:lnTo>
                    <a:pt x="169631" y="447542"/>
                  </a:lnTo>
                  <a:lnTo>
                    <a:pt x="169837" y="445730"/>
                  </a:lnTo>
                  <a:cubicBezTo>
                    <a:pt x="172120" y="318439"/>
                    <a:pt x="137984" y="191801"/>
                    <a:pt x="67123" y="8278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AB9CF216-7F03-38F6-2329-B4D69E9F0CF6}"/>
              </a:ext>
            </a:extLst>
          </p:cNvPr>
          <p:cNvGrpSpPr/>
          <p:nvPr/>
        </p:nvGrpSpPr>
        <p:grpSpPr>
          <a:xfrm>
            <a:off x="3688101" y="918183"/>
            <a:ext cx="2566025" cy="2566025"/>
            <a:chOff x="3688101" y="918183"/>
            <a:chExt cx="2566025" cy="2566025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704119B-4BFD-89B7-AAFC-9400D68EA327}"/>
                </a:ext>
              </a:extLst>
            </p:cNvPr>
            <p:cNvSpPr/>
            <p:nvPr/>
          </p:nvSpPr>
          <p:spPr bwMode="auto">
            <a:xfrm>
              <a:off x="3688101" y="918183"/>
              <a:ext cx="1293766" cy="1314227"/>
            </a:xfrm>
            <a:custGeom>
              <a:avLst/>
              <a:gdLst>
                <a:gd name="connsiteX0" fmla="*/ 0 w 463864"/>
                <a:gd name="connsiteY0" fmla="*/ 0 h 471200"/>
                <a:gd name="connsiteX1" fmla="*/ 77616 w 463864"/>
                <a:gd name="connsiteY1" fmla="*/ 0 h 471200"/>
                <a:gd name="connsiteX2" fmla="*/ 103666 w 463864"/>
                <a:gd name="connsiteY2" fmla="*/ 96192 h 471200"/>
                <a:gd name="connsiteX3" fmla="*/ 448001 w 463864"/>
                <a:gd name="connsiteY3" fmla="*/ 460350 h 471200"/>
                <a:gd name="connsiteX4" fmla="*/ 463864 w 463864"/>
                <a:gd name="connsiteY4" fmla="*/ 469264 h 471200"/>
                <a:gd name="connsiteX5" fmla="*/ 456960 w 463864"/>
                <a:gd name="connsiteY5" fmla="*/ 471200 h 471200"/>
                <a:gd name="connsiteX6" fmla="*/ 445994 w 463864"/>
                <a:gd name="connsiteY6" fmla="*/ 470054 h 471200"/>
                <a:gd name="connsiteX7" fmla="*/ 81857 w 463864"/>
                <a:gd name="connsiteY7" fmla="*/ 354762 h 471200"/>
                <a:gd name="connsiteX8" fmla="*/ 0 w 463864"/>
                <a:gd name="connsiteY8" fmla="*/ 284756 h 471200"/>
                <a:gd name="connsiteX9" fmla="*/ 0 w 463864"/>
                <a:gd name="connsiteY9" fmla="*/ 0 h 47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3864" h="471200">
                  <a:moveTo>
                    <a:pt x="0" y="0"/>
                  </a:moveTo>
                  <a:lnTo>
                    <a:pt x="77616" y="0"/>
                  </a:lnTo>
                  <a:lnTo>
                    <a:pt x="103666" y="96192"/>
                  </a:lnTo>
                  <a:cubicBezTo>
                    <a:pt x="163407" y="255082"/>
                    <a:pt x="282905" y="389021"/>
                    <a:pt x="448001" y="460350"/>
                  </a:cubicBezTo>
                  <a:lnTo>
                    <a:pt x="463864" y="469264"/>
                  </a:lnTo>
                  <a:lnTo>
                    <a:pt x="456960" y="471200"/>
                  </a:lnTo>
                  <a:lnTo>
                    <a:pt x="445994" y="470054"/>
                  </a:lnTo>
                  <a:cubicBezTo>
                    <a:pt x="311109" y="470054"/>
                    <a:pt x="185802" y="427551"/>
                    <a:pt x="81857" y="354762"/>
                  </a:cubicBezTo>
                  <a:lnTo>
                    <a:pt x="0" y="2847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9D2BA165-4C14-29D3-FF5E-8306EC096648}"/>
                </a:ext>
              </a:extLst>
            </p:cNvPr>
            <p:cNvSpPr/>
            <p:nvPr/>
          </p:nvSpPr>
          <p:spPr bwMode="auto">
            <a:xfrm>
              <a:off x="4436488" y="918183"/>
              <a:ext cx="555038" cy="1307115"/>
            </a:xfrm>
            <a:custGeom>
              <a:avLst/>
              <a:gdLst>
                <a:gd name="connsiteX0" fmla="*/ 0 w 199002"/>
                <a:gd name="connsiteY0" fmla="*/ 0 h 468650"/>
                <a:gd name="connsiteX1" fmla="*/ 188754 w 199002"/>
                <a:gd name="connsiteY1" fmla="*/ 0 h 468650"/>
                <a:gd name="connsiteX2" fmla="*/ 166043 w 199002"/>
                <a:gd name="connsiteY2" fmla="*/ 66318 h 468650"/>
                <a:gd name="connsiteX3" fmla="*/ 193117 w 199002"/>
                <a:gd name="connsiteY3" fmla="*/ 447309 h 468650"/>
                <a:gd name="connsiteX4" fmla="*/ 199002 w 199002"/>
                <a:gd name="connsiteY4" fmla="*/ 468292 h 468650"/>
                <a:gd name="connsiteX5" fmla="*/ 197726 w 199002"/>
                <a:gd name="connsiteY5" fmla="*/ 468650 h 468650"/>
                <a:gd name="connsiteX6" fmla="*/ 184836 w 199002"/>
                <a:gd name="connsiteY6" fmla="*/ 452752 h 468650"/>
                <a:gd name="connsiteX7" fmla="*/ 8876 w 199002"/>
                <a:gd name="connsiteY7" fmla="*/ 113745 h 468650"/>
                <a:gd name="connsiteX8" fmla="*/ 0 w 199002"/>
                <a:gd name="connsiteY8" fmla="*/ 0 h 46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002" h="468650">
                  <a:moveTo>
                    <a:pt x="0" y="0"/>
                  </a:moveTo>
                  <a:lnTo>
                    <a:pt x="188754" y="0"/>
                  </a:lnTo>
                  <a:lnTo>
                    <a:pt x="166043" y="66318"/>
                  </a:lnTo>
                  <a:cubicBezTo>
                    <a:pt x="136701" y="189776"/>
                    <a:pt x="143389" y="321926"/>
                    <a:pt x="193117" y="447309"/>
                  </a:cubicBezTo>
                  <a:lnTo>
                    <a:pt x="199002" y="468292"/>
                  </a:lnTo>
                  <a:lnTo>
                    <a:pt x="197726" y="468650"/>
                  </a:lnTo>
                  <a:lnTo>
                    <a:pt x="184836" y="452752"/>
                  </a:lnTo>
                  <a:cubicBezTo>
                    <a:pt x="89458" y="357375"/>
                    <a:pt x="30906" y="238715"/>
                    <a:pt x="8876" y="1137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DDE25E0-EFF1-3DCF-5188-3A4804F0D6A0}"/>
                </a:ext>
              </a:extLst>
            </p:cNvPr>
            <p:cNvSpPr/>
            <p:nvPr/>
          </p:nvSpPr>
          <p:spPr bwMode="auto">
            <a:xfrm>
              <a:off x="4993715" y="918183"/>
              <a:ext cx="1260408" cy="1305502"/>
            </a:xfrm>
            <a:custGeom>
              <a:avLst/>
              <a:gdLst>
                <a:gd name="connsiteX0" fmla="*/ 187299 w 451904"/>
                <a:gd name="connsiteY0" fmla="*/ 0 h 468072"/>
                <a:gd name="connsiteX1" fmla="*/ 451904 w 451904"/>
                <a:gd name="connsiteY1" fmla="*/ 0 h 468072"/>
                <a:gd name="connsiteX2" fmla="*/ 451904 w 451904"/>
                <a:gd name="connsiteY2" fmla="*/ 82759 h 468072"/>
                <a:gd name="connsiteX3" fmla="*/ 376212 w 451904"/>
                <a:gd name="connsiteY3" fmla="*/ 103257 h 468072"/>
                <a:gd name="connsiteX4" fmla="*/ 12054 w 451904"/>
                <a:gd name="connsiteY4" fmla="*/ 447592 h 468072"/>
                <a:gd name="connsiteX5" fmla="*/ 648 w 451904"/>
                <a:gd name="connsiteY5" fmla="*/ 467890 h 468072"/>
                <a:gd name="connsiteX6" fmla="*/ 0 w 451904"/>
                <a:gd name="connsiteY6" fmla="*/ 468072 h 468072"/>
                <a:gd name="connsiteX7" fmla="*/ 2350 w 451904"/>
                <a:gd name="connsiteY7" fmla="*/ 445586 h 468072"/>
                <a:gd name="connsiteX8" fmla="*/ 117642 w 451904"/>
                <a:gd name="connsiteY8" fmla="*/ 81449 h 468072"/>
                <a:gd name="connsiteX9" fmla="*/ 187299 w 451904"/>
                <a:gd name="connsiteY9" fmla="*/ 0 h 46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1904" h="468072">
                  <a:moveTo>
                    <a:pt x="187299" y="0"/>
                  </a:moveTo>
                  <a:lnTo>
                    <a:pt x="451904" y="0"/>
                  </a:lnTo>
                  <a:lnTo>
                    <a:pt x="451904" y="82759"/>
                  </a:lnTo>
                  <a:lnTo>
                    <a:pt x="376212" y="103257"/>
                  </a:lnTo>
                  <a:cubicBezTo>
                    <a:pt x="217322" y="162998"/>
                    <a:pt x="83383" y="282496"/>
                    <a:pt x="12054" y="447592"/>
                  </a:cubicBezTo>
                  <a:lnTo>
                    <a:pt x="648" y="467890"/>
                  </a:lnTo>
                  <a:lnTo>
                    <a:pt x="0" y="468072"/>
                  </a:lnTo>
                  <a:lnTo>
                    <a:pt x="2350" y="445586"/>
                  </a:lnTo>
                  <a:cubicBezTo>
                    <a:pt x="2350" y="310702"/>
                    <a:pt x="44852" y="185394"/>
                    <a:pt x="117642" y="81449"/>
                  </a:cubicBezTo>
                  <a:lnTo>
                    <a:pt x="187299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E8451E72-945D-118B-92EE-ED009D2B709B}"/>
                </a:ext>
              </a:extLst>
            </p:cNvPr>
            <p:cNvSpPr/>
            <p:nvPr/>
          </p:nvSpPr>
          <p:spPr bwMode="auto">
            <a:xfrm>
              <a:off x="4996945" y="1669895"/>
              <a:ext cx="1257181" cy="552887"/>
            </a:xfrm>
            <a:custGeom>
              <a:avLst/>
              <a:gdLst>
                <a:gd name="connsiteX0" fmla="*/ 450747 w 450747"/>
                <a:gd name="connsiteY0" fmla="*/ 0 h 198231"/>
                <a:gd name="connsiteX1" fmla="*/ 450747 w 450747"/>
                <a:gd name="connsiteY1" fmla="*/ 180134 h 198231"/>
                <a:gd name="connsiteX2" fmla="*/ 404929 w 450747"/>
                <a:gd name="connsiteY2" fmla="*/ 164443 h 198231"/>
                <a:gd name="connsiteX3" fmla="*/ 23938 w 450747"/>
                <a:gd name="connsiteY3" fmla="*/ 191517 h 198231"/>
                <a:gd name="connsiteX4" fmla="*/ 0 w 450747"/>
                <a:gd name="connsiteY4" fmla="*/ 198231 h 198231"/>
                <a:gd name="connsiteX5" fmla="*/ 18495 w 450747"/>
                <a:gd name="connsiteY5" fmla="*/ 183236 h 198231"/>
                <a:gd name="connsiteX6" fmla="*/ 357502 w 450747"/>
                <a:gd name="connsiteY6" fmla="*/ 7277 h 198231"/>
                <a:gd name="connsiteX7" fmla="*/ 450747 w 450747"/>
                <a:gd name="connsiteY7" fmla="*/ 0 h 198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0747" h="198231">
                  <a:moveTo>
                    <a:pt x="450747" y="0"/>
                  </a:moveTo>
                  <a:lnTo>
                    <a:pt x="450747" y="180134"/>
                  </a:lnTo>
                  <a:lnTo>
                    <a:pt x="404929" y="164443"/>
                  </a:lnTo>
                  <a:cubicBezTo>
                    <a:pt x="281471" y="135102"/>
                    <a:pt x="149321" y="141790"/>
                    <a:pt x="23938" y="191517"/>
                  </a:cubicBezTo>
                  <a:lnTo>
                    <a:pt x="0" y="198231"/>
                  </a:lnTo>
                  <a:lnTo>
                    <a:pt x="18495" y="183236"/>
                  </a:lnTo>
                  <a:cubicBezTo>
                    <a:pt x="113872" y="87859"/>
                    <a:pt x="232532" y="29307"/>
                    <a:pt x="357502" y="7277"/>
                  </a:cubicBezTo>
                  <a:lnTo>
                    <a:pt x="450747" y="0"/>
                  </a:ln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7226748-5FEC-7119-35CB-3C05734738E1}"/>
                </a:ext>
              </a:extLst>
            </p:cNvPr>
            <p:cNvSpPr/>
            <p:nvPr/>
          </p:nvSpPr>
          <p:spPr bwMode="auto">
            <a:xfrm>
              <a:off x="3688101" y="2172388"/>
              <a:ext cx="1294402" cy="527161"/>
            </a:xfrm>
            <a:custGeom>
              <a:avLst/>
              <a:gdLst>
                <a:gd name="connsiteX0" fmla="*/ 0 w 464092"/>
                <a:gd name="connsiteY0" fmla="*/ 0 h 189007"/>
                <a:gd name="connsiteX1" fmla="*/ 112215 w 464092"/>
                <a:gd name="connsiteY1" fmla="*/ 38429 h 189007"/>
                <a:gd name="connsiteX2" fmla="*/ 366140 w 464092"/>
                <a:gd name="connsiteY2" fmla="*/ 46995 h 189007"/>
                <a:gd name="connsiteX3" fmla="*/ 456960 w 464092"/>
                <a:gd name="connsiteY3" fmla="*/ 21521 h 189007"/>
                <a:gd name="connsiteX4" fmla="*/ 464092 w 464092"/>
                <a:gd name="connsiteY4" fmla="*/ 22266 h 189007"/>
                <a:gd name="connsiteX5" fmla="*/ 385254 w 464092"/>
                <a:gd name="connsiteY5" fmla="*/ 86187 h 189007"/>
                <a:gd name="connsiteX6" fmla="*/ 22312 w 464092"/>
                <a:gd name="connsiteY6" fmla="*/ 188900 h 189007"/>
                <a:gd name="connsiteX7" fmla="*/ 0 w 464092"/>
                <a:gd name="connsiteY7" fmla="*/ 186366 h 189007"/>
                <a:gd name="connsiteX8" fmla="*/ 0 w 464092"/>
                <a:gd name="connsiteY8" fmla="*/ 0 h 189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4092" h="189007">
                  <a:moveTo>
                    <a:pt x="0" y="0"/>
                  </a:moveTo>
                  <a:lnTo>
                    <a:pt x="112215" y="38429"/>
                  </a:lnTo>
                  <a:cubicBezTo>
                    <a:pt x="194520" y="57989"/>
                    <a:pt x="280689" y="61537"/>
                    <a:pt x="366140" y="46995"/>
                  </a:cubicBezTo>
                  <a:lnTo>
                    <a:pt x="456960" y="21521"/>
                  </a:lnTo>
                  <a:lnTo>
                    <a:pt x="464092" y="22266"/>
                  </a:lnTo>
                  <a:lnTo>
                    <a:pt x="385254" y="86187"/>
                  </a:lnTo>
                  <a:cubicBezTo>
                    <a:pt x="276241" y="157048"/>
                    <a:pt x="149603" y="191184"/>
                    <a:pt x="22312" y="188900"/>
                  </a:cubicBezTo>
                  <a:lnTo>
                    <a:pt x="0" y="1863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053ECA6-8628-F4F0-268A-5077D1648337}"/>
                </a:ext>
              </a:extLst>
            </p:cNvPr>
            <p:cNvSpPr/>
            <p:nvPr/>
          </p:nvSpPr>
          <p:spPr bwMode="auto">
            <a:xfrm>
              <a:off x="3688101" y="2235149"/>
              <a:ext cx="1304376" cy="1249059"/>
            </a:xfrm>
            <a:custGeom>
              <a:avLst/>
              <a:gdLst>
                <a:gd name="connsiteX0" fmla="*/ 466349 w 467668"/>
                <a:gd name="connsiteY0" fmla="*/ 0 h 447835"/>
                <a:gd name="connsiteX1" fmla="*/ 467668 w 467668"/>
                <a:gd name="connsiteY1" fmla="*/ 138 h 447835"/>
                <a:gd name="connsiteX2" fmla="*/ 456747 w 467668"/>
                <a:gd name="connsiteY2" fmla="*/ 104660 h 447835"/>
                <a:gd name="connsiteX3" fmla="*/ 272737 w 467668"/>
                <a:gd name="connsiteY3" fmla="*/ 433929 h 447835"/>
                <a:gd name="connsiteX4" fmla="*/ 255267 w 467668"/>
                <a:gd name="connsiteY4" fmla="*/ 447835 h 447835"/>
                <a:gd name="connsiteX5" fmla="*/ 0 w 467668"/>
                <a:gd name="connsiteY5" fmla="*/ 447835 h 447835"/>
                <a:gd name="connsiteX6" fmla="*/ 0 w 467668"/>
                <a:gd name="connsiteY6" fmla="*/ 351163 h 447835"/>
                <a:gd name="connsiteX7" fmla="*/ 116008 w 467668"/>
                <a:gd name="connsiteY7" fmla="*/ 319747 h 447835"/>
                <a:gd name="connsiteX8" fmla="*/ 415518 w 467668"/>
                <a:gd name="connsiteY8" fmla="*/ 90463 h 447835"/>
                <a:gd name="connsiteX9" fmla="*/ 466349 w 467668"/>
                <a:gd name="connsiteY9" fmla="*/ 0 h 447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7668" h="447835">
                  <a:moveTo>
                    <a:pt x="466349" y="0"/>
                  </a:moveTo>
                  <a:lnTo>
                    <a:pt x="467668" y="138"/>
                  </a:lnTo>
                  <a:lnTo>
                    <a:pt x="456747" y="104660"/>
                  </a:lnTo>
                  <a:cubicBezTo>
                    <a:pt x="429769" y="231850"/>
                    <a:pt x="364360" y="345535"/>
                    <a:pt x="272737" y="433929"/>
                  </a:cubicBezTo>
                  <a:lnTo>
                    <a:pt x="255267" y="447835"/>
                  </a:lnTo>
                  <a:lnTo>
                    <a:pt x="0" y="447835"/>
                  </a:lnTo>
                  <a:lnTo>
                    <a:pt x="0" y="351163"/>
                  </a:lnTo>
                  <a:lnTo>
                    <a:pt x="116008" y="319747"/>
                  </a:lnTo>
                  <a:cubicBezTo>
                    <a:pt x="235175" y="274941"/>
                    <a:pt x="340308" y="196522"/>
                    <a:pt x="415518" y="90463"/>
                  </a:cubicBezTo>
                  <a:lnTo>
                    <a:pt x="466349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3B1A5622-7BD6-00EF-71A0-C4BD9E662CE5}"/>
                </a:ext>
              </a:extLst>
            </p:cNvPr>
            <p:cNvSpPr/>
            <p:nvPr/>
          </p:nvSpPr>
          <p:spPr bwMode="auto">
            <a:xfrm>
              <a:off x="4963024" y="2235768"/>
              <a:ext cx="507587" cy="1248437"/>
            </a:xfrm>
            <a:custGeom>
              <a:avLst/>
              <a:gdLst>
                <a:gd name="connsiteX0" fmla="*/ 11374 w 181989"/>
                <a:gd name="connsiteY0" fmla="*/ 0 h 447612"/>
                <a:gd name="connsiteX1" fmla="*/ 12044 w 181989"/>
                <a:gd name="connsiteY1" fmla="*/ 70 h 447612"/>
                <a:gd name="connsiteX2" fmla="*/ 79167 w 181989"/>
                <a:gd name="connsiteY2" fmla="*/ 82858 h 447612"/>
                <a:gd name="connsiteX3" fmla="*/ 181881 w 181989"/>
                <a:gd name="connsiteY3" fmla="*/ 445800 h 447612"/>
                <a:gd name="connsiteX4" fmla="*/ 181675 w 181989"/>
                <a:gd name="connsiteY4" fmla="*/ 447612 h 447612"/>
                <a:gd name="connsiteX5" fmla="*/ 0 w 181989"/>
                <a:gd name="connsiteY5" fmla="*/ 447612 h 447612"/>
                <a:gd name="connsiteX6" fmla="*/ 31409 w 181989"/>
                <a:gd name="connsiteY6" fmla="*/ 355897 h 447612"/>
                <a:gd name="connsiteX7" fmla="*/ 39976 w 181989"/>
                <a:gd name="connsiteY7" fmla="*/ 101971 h 447612"/>
                <a:gd name="connsiteX8" fmla="*/ 11374 w 181989"/>
                <a:gd name="connsiteY8" fmla="*/ 0 h 447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989" h="447612">
                  <a:moveTo>
                    <a:pt x="11374" y="0"/>
                  </a:moveTo>
                  <a:lnTo>
                    <a:pt x="12044" y="70"/>
                  </a:lnTo>
                  <a:lnTo>
                    <a:pt x="79167" y="82858"/>
                  </a:lnTo>
                  <a:cubicBezTo>
                    <a:pt x="150028" y="191871"/>
                    <a:pt x="184164" y="318509"/>
                    <a:pt x="181881" y="445800"/>
                  </a:cubicBezTo>
                  <a:lnTo>
                    <a:pt x="181675" y="447612"/>
                  </a:lnTo>
                  <a:lnTo>
                    <a:pt x="0" y="447612"/>
                  </a:lnTo>
                  <a:lnTo>
                    <a:pt x="31409" y="355897"/>
                  </a:lnTo>
                  <a:cubicBezTo>
                    <a:pt x="50970" y="273591"/>
                    <a:pt x="54518" y="187423"/>
                    <a:pt x="39976" y="101971"/>
                  </a:cubicBezTo>
                  <a:lnTo>
                    <a:pt x="1137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3E1ED456-14A6-E04E-05AA-448F4FBC7800}"/>
                </a:ext>
              </a:extLst>
            </p:cNvPr>
            <p:cNvSpPr/>
            <p:nvPr/>
          </p:nvSpPr>
          <p:spPr bwMode="auto">
            <a:xfrm>
              <a:off x="4998072" y="2236119"/>
              <a:ext cx="1256052" cy="1248089"/>
            </a:xfrm>
            <a:custGeom>
              <a:avLst/>
              <a:gdLst>
                <a:gd name="connsiteX0" fmla="*/ 0 w 450342"/>
                <a:gd name="connsiteY0" fmla="*/ 0 h 447487"/>
                <a:gd name="connsiteX1" fmla="*/ 107576 w 450342"/>
                <a:gd name="connsiteY1" fmla="*/ 11240 h 447487"/>
                <a:gd name="connsiteX2" fmla="*/ 436844 w 450342"/>
                <a:gd name="connsiteY2" fmla="*/ 195250 h 447487"/>
                <a:gd name="connsiteX3" fmla="*/ 450342 w 450342"/>
                <a:gd name="connsiteY3" fmla="*/ 212208 h 447487"/>
                <a:gd name="connsiteX4" fmla="*/ 450342 w 450342"/>
                <a:gd name="connsiteY4" fmla="*/ 447487 h 447487"/>
                <a:gd name="connsiteX5" fmla="*/ 348526 w 450342"/>
                <a:gd name="connsiteY5" fmla="*/ 447487 h 447487"/>
                <a:gd name="connsiteX6" fmla="*/ 322662 w 450342"/>
                <a:gd name="connsiteY6" fmla="*/ 351978 h 447487"/>
                <a:gd name="connsiteX7" fmla="*/ 93378 w 450342"/>
                <a:gd name="connsiteY7" fmla="*/ 52468 h 447487"/>
                <a:gd name="connsiteX8" fmla="*/ 0 w 450342"/>
                <a:gd name="connsiteY8" fmla="*/ 0 h 44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0342" h="447487">
                  <a:moveTo>
                    <a:pt x="0" y="0"/>
                  </a:moveTo>
                  <a:lnTo>
                    <a:pt x="107576" y="11240"/>
                  </a:lnTo>
                  <a:cubicBezTo>
                    <a:pt x="234766" y="38218"/>
                    <a:pt x="348450" y="103627"/>
                    <a:pt x="436844" y="195250"/>
                  </a:cubicBezTo>
                  <a:lnTo>
                    <a:pt x="450342" y="212208"/>
                  </a:lnTo>
                  <a:lnTo>
                    <a:pt x="450342" y="447487"/>
                  </a:lnTo>
                  <a:lnTo>
                    <a:pt x="348526" y="447487"/>
                  </a:lnTo>
                  <a:lnTo>
                    <a:pt x="322662" y="351978"/>
                  </a:lnTo>
                  <a:cubicBezTo>
                    <a:pt x="277856" y="232811"/>
                    <a:pt x="199437" y="127679"/>
                    <a:pt x="93378" y="5246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F19B2FEF-F47D-DF27-1A72-90B6BAFFE0A7}"/>
                </a:ext>
              </a:extLst>
            </p:cNvPr>
            <p:cNvSpPr/>
            <p:nvPr/>
          </p:nvSpPr>
          <p:spPr bwMode="auto">
            <a:xfrm>
              <a:off x="3904583" y="918183"/>
              <a:ext cx="1083386" cy="1308827"/>
            </a:xfrm>
            <a:custGeom>
              <a:avLst/>
              <a:gdLst>
                <a:gd name="connsiteX0" fmla="*/ 0 w 388435"/>
                <a:gd name="connsiteY0" fmla="*/ 0 h 469264"/>
                <a:gd name="connsiteX1" fmla="*/ 190709 w 388435"/>
                <a:gd name="connsiteY1" fmla="*/ 0 h 469264"/>
                <a:gd name="connsiteX2" fmla="*/ 199585 w 388435"/>
                <a:gd name="connsiteY2" fmla="*/ 113745 h 469264"/>
                <a:gd name="connsiteX3" fmla="*/ 375545 w 388435"/>
                <a:gd name="connsiteY3" fmla="*/ 452752 h 469264"/>
                <a:gd name="connsiteX4" fmla="*/ 388435 w 388435"/>
                <a:gd name="connsiteY4" fmla="*/ 468650 h 469264"/>
                <a:gd name="connsiteX5" fmla="*/ 386248 w 388435"/>
                <a:gd name="connsiteY5" fmla="*/ 469264 h 469264"/>
                <a:gd name="connsiteX6" fmla="*/ 370385 w 388435"/>
                <a:gd name="connsiteY6" fmla="*/ 460350 h 469264"/>
                <a:gd name="connsiteX7" fmla="*/ 26050 w 388435"/>
                <a:gd name="connsiteY7" fmla="*/ 96192 h 469264"/>
                <a:gd name="connsiteX8" fmla="*/ 0 w 388435"/>
                <a:gd name="connsiteY8" fmla="*/ 0 h 46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435" h="469264">
                  <a:moveTo>
                    <a:pt x="0" y="0"/>
                  </a:moveTo>
                  <a:lnTo>
                    <a:pt x="190709" y="0"/>
                  </a:lnTo>
                  <a:lnTo>
                    <a:pt x="199585" y="113745"/>
                  </a:lnTo>
                  <a:cubicBezTo>
                    <a:pt x="221615" y="238715"/>
                    <a:pt x="280167" y="357375"/>
                    <a:pt x="375545" y="452752"/>
                  </a:cubicBezTo>
                  <a:lnTo>
                    <a:pt x="388435" y="468650"/>
                  </a:lnTo>
                  <a:lnTo>
                    <a:pt x="386248" y="469264"/>
                  </a:lnTo>
                  <a:lnTo>
                    <a:pt x="370385" y="460350"/>
                  </a:lnTo>
                  <a:cubicBezTo>
                    <a:pt x="205289" y="389021"/>
                    <a:pt x="85791" y="255082"/>
                    <a:pt x="26050" y="9619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9CAAE0A7-3074-1544-FE82-FD103860902C}"/>
                </a:ext>
              </a:extLst>
            </p:cNvPr>
            <p:cNvSpPr/>
            <p:nvPr/>
          </p:nvSpPr>
          <p:spPr bwMode="auto">
            <a:xfrm>
              <a:off x="4850865" y="918183"/>
              <a:ext cx="665249" cy="1306116"/>
            </a:xfrm>
            <a:custGeom>
              <a:avLst/>
              <a:gdLst>
                <a:gd name="connsiteX0" fmla="*/ 40185 w 238517"/>
                <a:gd name="connsiteY0" fmla="*/ 0 h 468292"/>
                <a:gd name="connsiteX1" fmla="*/ 238517 w 238517"/>
                <a:gd name="connsiteY1" fmla="*/ 0 h 468292"/>
                <a:gd name="connsiteX2" fmla="*/ 168860 w 238517"/>
                <a:gd name="connsiteY2" fmla="*/ 81449 h 468292"/>
                <a:gd name="connsiteX3" fmla="*/ 53568 w 238517"/>
                <a:gd name="connsiteY3" fmla="*/ 445586 h 468292"/>
                <a:gd name="connsiteX4" fmla="*/ 51218 w 238517"/>
                <a:gd name="connsiteY4" fmla="*/ 468072 h 468292"/>
                <a:gd name="connsiteX5" fmla="*/ 50433 w 238517"/>
                <a:gd name="connsiteY5" fmla="*/ 468292 h 468292"/>
                <a:gd name="connsiteX6" fmla="*/ 44548 w 238517"/>
                <a:gd name="connsiteY6" fmla="*/ 447309 h 468292"/>
                <a:gd name="connsiteX7" fmla="*/ 17474 w 238517"/>
                <a:gd name="connsiteY7" fmla="*/ 66318 h 468292"/>
                <a:gd name="connsiteX8" fmla="*/ 40185 w 238517"/>
                <a:gd name="connsiteY8" fmla="*/ 0 h 46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517" h="468292">
                  <a:moveTo>
                    <a:pt x="40185" y="0"/>
                  </a:moveTo>
                  <a:lnTo>
                    <a:pt x="238517" y="0"/>
                  </a:lnTo>
                  <a:lnTo>
                    <a:pt x="168860" y="81449"/>
                  </a:lnTo>
                  <a:cubicBezTo>
                    <a:pt x="96070" y="185394"/>
                    <a:pt x="53568" y="310702"/>
                    <a:pt x="53568" y="445586"/>
                  </a:cubicBezTo>
                  <a:lnTo>
                    <a:pt x="51218" y="468072"/>
                  </a:lnTo>
                  <a:lnTo>
                    <a:pt x="50433" y="468292"/>
                  </a:lnTo>
                  <a:lnTo>
                    <a:pt x="44548" y="447309"/>
                  </a:lnTo>
                  <a:cubicBezTo>
                    <a:pt x="-5180" y="321926"/>
                    <a:pt x="-11868" y="189776"/>
                    <a:pt x="17474" y="66318"/>
                  </a:cubicBezTo>
                  <a:lnTo>
                    <a:pt x="4018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28BB774-6757-CBA7-B489-BB109C582802}"/>
                </a:ext>
              </a:extLst>
            </p:cNvPr>
            <p:cNvSpPr/>
            <p:nvPr/>
          </p:nvSpPr>
          <p:spPr bwMode="auto">
            <a:xfrm>
              <a:off x="4995522" y="1149009"/>
              <a:ext cx="1258601" cy="1074171"/>
            </a:xfrm>
            <a:custGeom>
              <a:avLst/>
              <a:gdLst>
                <a:gd name="connsiteX0" fmla="*/ 451256 w 451256"/>
                <a:gd name="connsiteY0" fmla="*/ 0 h 385131"/>
                <a:gd name="connsiteX1" fmla="*/ 451256 w 451256"/>
                <a:gd name="connsiteY1" fmla="*/ 186757 h 385131"/>
                <a:gd name="connsiteX2" fmla="*/ 358011 w 451256"/>
                <a:gd name="connsiteY2" fmla="*/ 194034 h 385131"/>
                <a:gd name="connsiteX3" fmla="*/ 19004 w 451256"/>
                <a:gd name="connsiteY3" fmla="*/ 369993 h 385131"/>
                <a:gd name="connsiteX4" fmla="*/ 509 w 451256"/>
                <a:gd name="connsiteY4" fmla="*/ 384988 h 385131"/>
                <a:gd name="connsiteX5" fmla="*/ 0 w 451256"/>
                <a:gd name="connsiteY5" fmla="*/ 385131 h 385131"/>
                <a:gd name="connsiteX6" fmla="*/ 11406 w 451256"/>
                <a:gd name="connsiteY6" fmla="*/ 364833 h 385131"/>
                <a:gd name="connsiteX7" fmla="*/ 375564 w 451256"/>
                <a:gd name="connsiteY7" fmla="*/ 20498 h 385131"/>
                <a:gd name="connsiteX8" fmla="*/ 451256 w 451256"/>
                <a:gd name="connsiteY8" fmla="*/ 0 h 38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1256" h="385131">
                  <a:moveTo>
                    <a:pt x="451256" y="0"/>
                  </a:moveTo>
                  <a:lnTo>
                    <a:pt x="451256" y="186757"/>
                  </a:lnTo>
                  <a:lnTo>
                    <a:pt x="358011" y="194034"/>
                  </a:lnTo>
                  <a:cubicBezTo>
                    <a:pt x="233041" y="216064"/>
                    <a:pt x="114381" y="274616"/>
                    <a:pt x="19004" y="369993"/>
                  </a:cubicBezTo>
                  <a:lnTo>
                    <a:pt x="509" y="384988"/>
                  </a:lnTo>
                  <a:lnTo>
                    <a:pt x="0" y="385131"/>
                  </a:lnTo>
                  <a:lnTo>
                    <a:pt x="11406" y="364833"/>
                  </a:lnTo>
                  <a:cubicBezTo>
                    <a:pt x="82735" y="199737"/>
                    <a:pt x="216674" y="80239"/>
                    <a:pt x="375564" y="20498"/>
                  </a:cubicBezTo>
                  <a:lnTo>
                    <a:pt x="451256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E93EF554-9DAF-F981-8FF1-F9DA249FEC3A}"/>
                </a:ext>
              </a:extLst>
            </p:cNvPr>
            <p:cNvSpPr/>
            <p:nvPr/>
          </p:nvSpPr>
          <p:spPr bwMode="auto">
            <a:xfrm>
              <a:off x="3688101" y="1712400"/>
              <a:ext cx="1274510" cy="615904"/>
            </a:xfrm>
            <a:custGeom>
              <a:avLst/>
              <a:gdLst>
                <a:gd name="connsiteX0" fmla="*/ 0 w 456960"/>
                <a:gd name="connsiteY0" fmla="*/ 0 h 220825"/>
                <a:gd name="connsiteX1" fmla="*/ 81857 w 456960"/>
                <a:gd name="connsiteY1" fmla="*/ 70006 h 220825"/>
                <a:gd name="connsiteX2" fmla="*/ 445994 w 456960"/>
                <a:gd name="connsiteY2" fmla="*/ 185298 h 220825"/>
                <a:gd name="connsiteX3" fmla="*/ 456960 w 456960"/>
                <a:gd name="connsiteY3" fmla="*/ 186444 h 220825"/>
                <a:gd name="connsiteX4" fmla="*/ 366140 w 456960"/>
                <a:gd name="connsiteY4" fmla="*/ 211918 h 220825"/>
                <a:gd name="connsiteX5" fmla="*/ 112215 w 456960"/>
                <a:gd name="connsiteY5" fmla="*/ 203352 h 220825"/>
                <a:gd name="connsiteX6" fmla="*/ 0 w 456960"/>
                <a:gd name="connsiteY6" fmla="*/ 164923 h 220825"/>
                <a:gd name="connsiteX7" fmla="*/ 0 w 456960"/>
                <a:gd name="connsiteY7" fmla="*/ 0 h 22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6960" h="220825">
                  <a:moveTo>
                    <a:pt x="0" y="0"/>
                  </a:moveTo>
                  <a:lnTo>
                    <a:pt x="81857" y="70006"/>
                  </a:lnTo>
                  <a:cubicBezTo>
                    <a:pt x="185802" y="142795"/>
                    <a:pt x="311109" y="185298"/>
                    <a:pt x="445994" y="185298"/>
                  </a:cubicBezTo>
                  <a:lnTo>
                    <a:pt x="456960" y="186444"/>
                  </a:lnTo>
                  <a:lnTo>
                    <a:pt x="366140" y="211918"/>
                  </a:lnTo>
                  <a:cubicBezTo>
                    <a:pt x="280689" y="226460"/>
                    <a:pt x="194520" y="222912"/>
                    <a:pt x="112215" y="203352"/>
                  </a:cubicBezTo>
                  <a:lnTo>
                    <a:pt x="0" y="1649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017D856F-C489-A3A6-F2DD-EA70C315E8E6}"/>
                </a:ext>
              </a:extLst>
            </p:cNvPr>
            <p:cNvSpPr/>
            <p:nvPr/>
          </p:nvSpPr>
          <p:spPr bwMode="auto">
            <a:xfrm>
              <a:off x="4993074" y="2079804"/>
              <a:ext cx="1261050" cy="748186"/>
            </a:xfrm>
            <a:custGeom>
              <a:avLst/>
              <a:gdLst>
                <a:gd name="connsiteX0" fmla="*/ 280533 w 452134"/>
                <a:gd name="connsiteY0" fmla="*/ 403 h 268253"/>
                <a:gd name="connsiteX1" fmla="*/ 406316 w 452134"/>
                <a:gd name="connsiteY1" fmla="*/ 17475 h 268253"/>
                <a:gd name="connsiteX2" fmla="*/ 452134 w 452134"/>
                <a:gd name="connsiteY2" fmla="*/ 33166 h 268253"/>
                <a:gd name="connsiteX3" fmla="*/ 452134 w 452134"/>
                <a:gd name="connsiteY3" fmla="*/ 268253 h 268253"/>
                <a:gd name="connsiteX4" fmla="*/ 438636 w 452134"/>
                <a:gd name="connsiteY4" fmla="*/ 251295 h 268253"/>
                <a:gd name="connsiteX5" fmla="*/ 109368 w 452134"/>
                <a:gd name="connsiteY5" fmla="*/ 67285 h 268253"/>
                <a:gd name="connsiteX6" fmla="*/ 1792 w 452134"/>
                <a:gd name="connsiteY6" fmla="*/ 56045 h 268253"/>
                <a:gd name="connsiteX7" fmla="*/ 912 w 452134"/>
                <a:gd name="connsiteY7" fmla="*/ 55550 h 268253"/>
                <a:gd name="connsiteX8" fmla="*/ 274 w 452134"/>
                <a:gd name="connsiteY8" fmla="*/ 54763 h 268253"/>
                <a:gd name="connsiteX9" fmla="*/ 0 w 452134"/>
                <a:gd name="connsiteY9" fmla="*/ 53787 h 268253"/>
                <a:gd name="connsiteX10" fmla="*/ 105 w 452134"/>
                <a:gd name="connsiteY10" fmla="*/ 52781 h 268253"/>
                <a:gd name="connsiteX11" fmla="*/ 600 w 452134"/>
                <a:gd name="connsiteY11" fmla="*/ 51902 h 268253"/>
                <a:gd name="connsiteX12" fmla="*/ 1387 w 452134"/>
                <a:gd name="connsiteY12" fmla="*/ 51263 h 268253"/>
                <a:gd name="connsiteX13" fmla="*/ 25325 w 452134"/>
                <a:gd name="connsiteY13" fmla="*/ 44549 h 268253"/>
                <a:gd name="connsiteX14" fmla="*/ 280533 w 452134"/>
                <a:gd name="connsiteY14" fmla="*/ 403 h 268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52134" h="268253">
                  <a:moveTo>
                    <a:pt x="280533" y="403"/>
                  </a:moveTo>
                  <a:cubicBezTo>
                    <a:pt x="323045" y="1917"/>
                    <a:pt x="365163" y="7694"/>
                    <a:pt x="406316" y="17475"/>
                  </a:cubicBezTo>
                  <a:lnTo>
                    <a:pt x="452134" y="33166"/>
                  </a:lnTo>
                  <a:lnTo>
                    <a:pt x="452134" y="268253"/>
                  </a:lnTo>
                  <a:lnTo>
                    <a:pt x="438636" y="251295"/>
                  </a:lnTo>
                  <a:cubicBezTo>
                    <a:pt x="350242" y="159672"/>
                    <a:pt x="236558" y="94263"/>
                    <a:pt x="109368" y="67285"/>
                  </a:cubicBezTo>
                  <a:lnTo>
                    <a:pt x="1792" y="56045"/>
                  </a:lnTo>
                  <a:lnTo>
                    <a:pt x="912" y="55550"/>
                  </a:lnTo>
                  <a:lnTo>
                    <a:pt x="274" y="54763"/>
                  </a:lnTo>
                  <a:lnTo>
                    <a:pt x="0" y="53787"/>
                  </a:lnTo>
                  <a:lnTo>
                    <a:pt x="105" y="52781"/>
                  </a:lnTo>
                  <a:lnTo>
                    <a:pt x="600" y="51902"/>
                  </a:lnTo>
                  <a:lnTo>
                    <a:pt x="1387" y="51263"/>
                  </a:lnTo>
                  <a:lnTo>
                    <a:pt x="25325" y="44549"/>
                  </a:lnTo>
                  <a:cubicBezTo>
                    <a:pt x="108914" y="11397"/>
                    <a:pt x="195510" y="-2626"/>
                    <a:pt x="280533" y="403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5A068ADC-2117-3F06-A3CF-A96CDF04440B}"/>
                </a:ext>
              </a:extLst>
            </p:cNvPr>
            <p:cNvSpPr/>
            <p:nvPr/>
          </p:nvSpPr>
          <p:spPr bwMode="auto">
            <a:xfrm>
              <a:off x="3688104" y="2234490"/>
              <a:ext cx="1300697" cy="980089"/>
            </a:xfrm>
            <a:custGeom>
              <a:avLst/>
              <a:gdLst>
                <a:gd name="connsiteX0" fmla="*/ 464092 w 466349"/>
                <a:gd name="connsiteY0" fmla="*/ 0 h 351399"/>
                <a:gd name="connsiteX1" fmla="*/ 466349 w 466349"/>
                <a:gd name="connsiteY1" fmla="*/ 236 h 351399"/>
                <a:gd name="connsiteX2" fmla="*/ 415518 w 466349"/>
                <a:gd name="connsiteY2" fmla="*/ 90699 h 351399"/>
                <a:gd name="connsiteX3" fmla="*/ 116008 w 466349"/>
                <a:gd name="connsiteY3" fmla="*/ 319983 h 351399"/>
                <a:gd name="connsiteX4" fmla="*/ 0 w 466349"/>
                <a:gd name="connsiteY4" fmla="*/ 351399 h 351399"/>
                <a:gd name="connsiteX5" fmla="*/ 0 w 466349"/>
                <a:gd name="connsiteY5" fmla="*/ 164100 h 351399"/>
                <a:gd name="connsiteX6" fmla="*/ 22312 w 466349"/>
                <a:gd name="connsiteY6" fmla="*/ 166634 h 351399"/>
                <a:gd name="connsiteX7" fmla="*/ 385254 w 466349"/>
                <a:gd name="connsiteY7" fmla="*/ 63921 h 351399"/>
                <a:gd name="connsiteX8" fmla="*/ 464092 w 466349"/>
                <a:gd name="connsiteY8" fmla="*/ 0 h 35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6349" h="351399">
                  <a:moveTo>
                    <a:pt x="464092" y="0"/>
                  </a:moveTo>
                  <a:lnTo>
                    <a:pt x="466349" y="236"/>
                  </a:lnTo>
                  <a:lnTo>
                    <a:pt x="415518" y="90699"/>
                  </a:lnTo>
                  <a:cubicBezTo>
                    <a:pt x="340308" y="196758"/>
                    <a:pt x="235175" y="275177"/>
                    <a:pt x="116008" y="319983"/>
                  </a:cubicBezTo>
                  <a:lnTo>
                    <a:pt x="0" y="351399"/>
                  </a:lnTo>
                  <a:lnTo>
                    <a:pt x="0" y="164100"/>
                  </a:lnTo>
                  <a:lnTo>
                    <a:pt x="22312" y="166634"/>
                  </a:lnTo>
                  <a:cubicBezTo>
                    <a:pt x="149603" y="168918"/>
                    <a:pt x="276241" y="134782"/>
                    <a:pt x="385254" y="63921"/>
                  </a:cubicBezTo>
                  <a:lnTo>
                    <a:pt x="464092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94E84E9C-5F69-DA04-32B4-614AFCFC0FC4}"/>
                </a:ext>
              </a:extLst>
            </p:cNvPr>
            <p:cNvSpPr/>
            <p:nvPr/>
          </p:nvSpPr>
          <p:spPr bwMode="auto">
            <a:xfrm>
              <a:off x="4400068" y="2235534"/>
              <a:ext cx="699296" cy="1248674"/>
            </a:xfrm>
            <a:custGeom>
              <a:avLst/>
              <a:gdLst>
                <a:gd name="connsiteX0" fmla="*/ 212401 w 250724"/>
                <a:gd name="connsiteY0" fmla="*/ 0 h 447697"/>
                <a:gd name="connsiteX1" fmla="*/ 213214 w 250724"/>
                <a:gd name="connsiteY1" fmla="*/ 85 h 447697"/>
                <a:gd name="connsiteX2" fmla="*/ 241816 w 250724"/>
                <a:gd name="connsiteY2" fmla="*/ 102056 h 447697"/>
                <a:gd name="connsiteX3" fmla="*/ 233249 w 250724"/>
                <a:gd name="connsiteY3" fmla="*/ 355982 h 447697"/>
                <a:gd name="connsiteX4" fmla="*/ 201840 w 250724"/>
                <a:gd name="connsiteY4" fmla="*/ 447697 h 447697"/>
                <a:gd name="connsiteX5" fmla="*/ 0 w 250724"/>
                <a:gd name="connsiteY5" fmla="*/ 447697 h 447697"/>
                <a:gd name="connsiteX6" fmla="*/ 17470 w 250724"/>
                <a:gd name="connsiteY6" fmla="*/ 433791 h 447697"/>
                <a:gd name="connsiteX7" fmla="*/ 201480 w 250724"/>
                <a:gd name="connsiteY7" fmla="*/ 104522 h 447697"/>
                <a:gd name="connsiteX8" fmla="*/ 212401 w 250724"/>
                <a:gd name="connsiteY8" fmla="*/ 0 h 447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0724" h="447697">
                  <a:moveTo>
                    <a:pt x="212401" y="0"/>
                  </a:moveTo>
                  <a:lnTo>
                    <a:pt x="213214" y="85"/>
                  </a:lnTo>
                  <a:lnTo>
                    <a:pt x="241816" y="102056"/>
                  </a:lnTo>
                  <a:cubicBezTo>
                    <a:pt x="256358" y="187508"/>
                    <a:pt x="252810" y="273676"/>
                    <a:pt x="233249" y="355982"/>
                  </a:cubicBezTo>
                  <a:lnTo>
                    <a:pt x="201840" y="447697"/>
                  </a:lnTo>
                  <a:lnTo>
                    <a:pt x="0" y="447697"/>
                  </a:lnTo>
                  <a:lnTo>
                    <a:pt x="17470" y="433791"/>
                  </a:lnTo>
                  <a:cubicBezTo>
                    <a:pt x="109093" y="345397"/>
                    <a:pt x="174502" y="231712"/>
                    <a:pt x="201480" y="104522"/>
                  </a:cubicBezTo>
                  <a:lnTo>
                    <a:pt x="21240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1D7A2463-0066-7C6F-D936-2273B646B1CD}"/>
                </a:ext>
              </a:extLst>
            </p:cNvPr>
            <p:cNvSpPr/>
            <p:nvPr/>
          </p:nvSpPr>
          <p:spPr bwMode="auto">
            <a:xfrm>
              <a:off x="4996616" y="2235963"/>
              <a:ext cx="973535" cy="1248242"/>
            </a:xfrm>
            <a:custGeom>
              <a:avLst/>
              <a:gdLst>
                <a:gd name="connsiteX0" fmla="*/ 0 w 349049"/>
                <a:gd name="connsiteY0" fmla="*/ 0 h 447542"/>
                <a:gd name="connsiteX1" fmla="*/ 523 w 349049"/>
                <a:gd name="connsiteY1" fmla="*/ 55 h 447542"/>
                <a:gd name="connsiteX2" fmla="*/ 93901 w 349049"/>
                <a:gd name="connsiteY2" fmla="*/ 52523 h 447542"/>
                <a:gd name="connsiteX3" fmla="*/ 323185 w 349049"/>
                <a:gd name="connsiteY3" fmla="*/ 352033 h 447542"/>
                <a:gd name="connsiteX4" fmla="*/ 349049 w 349049"/>
                <a:gd name="connsiteY4" fmla="*/ 447542 h 447542"/>
                <a:gd name="connsiteX5" fmla="*/ 169631 w 349049"/>
                <a:gd name="connsiteY5" fmla="*/ 447542 h 447542"/>
                <a:gd name="connsiteX6" fmla="*/ 169837 w 349049"/>
                <a:gd name="connsiteY6" fmla="*/ 445730 h 447542"/>
                <a:gd name="connsiteX7" fmla="*/ 67123 w 349049"/>
                <a:gd name="connsiteY7" fmla="*/ 82788 h 447542"/>
                <a:gd name="connsiteX8" fmla="*/ 0 w 349049"/>
                <a:gd name="connsiteY8" fmla="*/ 0 h 44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9049" h="447542">
                  <a:moveTo>
                    <a:pt x="0" y="0"/>
                  </a:moveTo>
                  <a:lnTo>
                    <a:pt x="523" y="55"/>
                  </a:lnTo>
                  <a:lnTo>
                    <a:pt x="93901" y="52523"/>
                  </a:lnTo>
                  <a:cubicBezTo>
                    <a:pt x="199960" y="127734"/>
                    <a:pt x="278379" y="232866"/>
                    <a:pt x="323185" y="352033"/>
                  </a:cubicBezTo>
                  <a:lnTo>
                    <a:pt x="349049" y="447542"/>
                  </a:lnTo>
                  <a:lnTo>
                    <a:pt x="169631" y="447542"/>
                  </a:lnTo>
                  <a:lnTo>
                    <a:pt x="169837" y="445730"/>
                  </a:lnTo>
                  <a:cubicBezTo>
                    <a:pt x="172120" y="318439"/>
                    <a:pt x="137984" y="191801"/>
                    <a:pt x="67123" y="827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55" name="グループ化 354">
            <a:extLst>
              <a:ext uri="{FF2B5EF4-FFF2-40B4-BE49-F238E27FC236}">
                <a16:creationId xmlns:a16="http://schemas.microsoft.com/office/drawing/2014/main" id="{41C98733-5CE0-EF37-9D6D-FDBB0FB31F69}"/>
              </a:ext>
            </a:extLst>
          </p:cNvPr>
          <p:cNvGrpSpPr/>
          <p:nvPr/>
        </p:nvGrpSpPr>
        <p:grpSpPr>
          <a:xfrm>
            <a:off x="742678" y="918183"/>
            <a:ext cx="2566025" cy="2566025"/>
            <a:chOff x="742678" y="918183"/>
            <a:chExt cx="2566025" cy="2566025"/>
          </a:xfrm>
        </p:grpSpPr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A5A09E16-8BDD-5168-316F-53CBDC6588B4}"/>
                </a:ext>
              </a:extLst>
            </p:cNvPr>
            <p:cNvSpPr/>
            <p:nvPr/>
          </p:nvSpPr>
          <p:spPr bwMode="auto">
            <a:xfrm>
              <a:off x="742678" y="918183"/>
              <a:ext cx="1293766" cy="1314227"/>
            </a:xfrm>
            <a:custGeom>
              <a:avLst/>
              <a:gdLst>
                <a:gd name="connsiteX0" fmla="*/ 0 w 463864"/>
                <a:gd name="connsiteY0" fmla="*/ 0 h 471200"/>
                <a:gd name="connsiteX1" fmla="*/ 77616 w 463864"/>
                <a:gd name="connsiteY1" fmla="*/ 0 h 471200"/>
                <a:gd name="connsiteX2" fmla="*/ 103666 w 463864"/>
                <a:gd name="connsiteY2" fmla="*/ 96192 h 471200"/>
                <a:gd name="connsiteX3" fmla="*/ 448001 w 463864"/>
                <a:gd name="connsiteY3" fmla="*/ 460350 h 471200"/>
                <a:gd name="connsiteX4" fmla="*/ 463864 w 463864"/>
                <a:gd name="connsiteY4" fmla="*/ 469264 h 471200"/>
                <a:gd name="connsiteX5" fmla="*/ 456960 w 463864"/>
                <a:gd name="connsiteY5" fmla="*/ 471200 h 471200"/>
                <a:gd name="connsiteX6" fmla="*/ 445994 w 463864"/>
                <a:gd name="connsiteY6" fmla="*/ 470054 h 471200"/>
                <a:gd name="connsiteX7" fmla="*/ 81857 w 463864"/>
                <a:gd name="connsiteY7" fmla="*/ 354762 h 471200"/>
                <a:gd name="connsiteX8" fmla="*/ 0 w 463864"/>
                <a:gd name="connsiteY8" fmla="*/ 284756 h 471200"/>
                <a:gd name="connsiteX9" fmla="*/ 0 w 463864"/>
                <a:gd name="connsiteY9" fmla="*/ 0 h 47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3864" h="471200">
                  <a:moveTo>
                    <a:pt x="0" y="0"/>
                  </a:moveTo>
                  <a:lnTo>
                    <a:pt x="77616" y="0"/>
                  </a:lnTo>
                  <a:lnTo>
                    <a:pt x="103666" y="96192"/>
                  </a:lnTo>
                  <a:cubicBezTo>
                    <a:pt x="163407" y="255082"/>
                    <a:pt x="282905" y="389021"/>
                    <a:pt x="448001" y="460350"/>
                  </a:cubicBezTo>
                  <a:lnTo>
                    <a:pt x="463864" y="469264"/>
                  </a:lnTo>
                  <a:lnTo>
                    <a:pt x="456960" y="471200"/>
                  </a:lnTo>
                  <a:lnTo>
                    <a:pt x="445994" y="470054"/>
                  </a:lnTo>
                  <a:cubicBezTo>
                    <a:pt x="311109" y="470054"/>
                    <a:pt x="185802" y="427551"/>
                    <a:pt x="81857" y="354762"/>
                  </a:cubicBezTo>
                  <a:lnTo>
                    <a:pt x="0" y="28475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00B0F0"/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D3002DA3-2453-ABD8-9273-3C138EFEE09A}"/>
                </a:ext>
              </a:extLst>
            </p:cNvPr>
            <p:cNvSpPr/>
            <p:nvPr/>
          </p:nvSpPr>
          <p:spPr bwMode="auto">
            <a:xfrm>
              <a:off x="1491065" y="918183"/>
              <a:ext cx="555038" cy="1307115"/>
            </a:xfrm>
            <a:custGeom>
              <a:avLst/>
              <a:gdLst>
                <a:gd name="connsiteX0" fmla="*/ 0 w 199002"/>
                <a:gd name="connsiteY0" fmla="*/ 0 h 468650"/>
                <a:gd name="connsiteX1" fmla="*/ 188754 w 199002"/>
                <a:gd name="connsiteY1" fmla="*/ 0 h 468650"/>
                <a:gd name="connsiteX2" fmla="*/ 166043 w 199002"/>
                <a:gd name="connsiteY2" fmla="*/ 66318 h 468650"/>
                <a:gd name="connsiteX3" fmla="*/ 193117 w 199002"/>
                <a:gd name="connsiteY3" fmla="*/ 447309 h 468650"/>
                <a:gd name="connsiteX4" fmla="*/ 199002 w 199002"/>
                <a:gd name="connsiteY4" fmla="*/ 468292 h 468650"/>
                <a:gd name="connsiteX5" fmla="*/ 197726 w 199002"/>
                <a:gd name="connsiteY5" fmla="*/ 468650 h 468650"/>
                <a:gd name="connsiteX6" fmla="*/ 184836 w 199002"/>
                <a:gd name="connsiteY6" fmla="*/ 452752 h 468650"/>
                <a:gd name="connsiteX7" fmla="*/ 8876 w 199002"/>
                <a:gd name="connsiteY7" fmla="*/ 113745 h 468650"/>
                <a:gd name="connsiteX8" fmla="*/ 0 w 199002"/>
                <a:gd name="connsiteY8" fmla="*/ 0 h 46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002" h="468650">
                  <a:moveTo>
                    <a:pt x="0" y="0"/>
                  </a:moveTo>
                  <a:lnTo>
                    <a:pt x="188754" y="0"/>
                  </a:lnTo>
                  <a:lnTo>
                    <a:pt x="166043" y="66318"/>
                  </a:lnTo>
                  <a:cubicBezTo>
                    <a:pt x="136701" y="189776"/>
                    <a:pt x="143389" y="321926"/>
                    <a:pt x="193117" y="447309"/>
                  </a:cubicBezTo>
                  <a:lnTo>
                    <a:pt x="199002" y="468292"/>
                  </a:lnTo>
                  <a:lnTo>
                    <a:pt x="197726" y="468650"/>
                  </a:lnTo>
                  <a:lnTo>
                    <a:pt x="184836" y="452752"/>
                  </a:lnTo>
                  <a:cubicBezTo>
                    <a:pt x="89458" y="357375"/>
                    <a:pt x="30906" y="238715"/>
                    <a:pt x="8876" y="113745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00B0F0"/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ECFD16BA-A13A-4214-0FEB-C87C8F8FF9DD}"/>
                </a:ext>
              </a:extLst>
            </p:cNvPr>
            <p:cNvSpPr/>
            <p:nvPr/>
          </p:nvSpPr>
          <p:spPr bwMode="auto">
            <a:xfrm>
              <a:off x="2048292" y="918183"/>
              <a:ext cx="1260408" cy="1305502"/>
            </a:xfrm>
            <a:custGeom>
              <a:avLst/>
              <a:gdLst>
                <a:gd name="connsiteX0" fmla="*/ 187299 w 451904"/>
                <a:gd name="connsiteY0" fmla="*/ 0 h 468072"/>
                <a:gd name="connsiteX1" fmla="*/ 451904 w 451904"/>
                <a:gd name="connsiteY1" fmla="*/ 0 h 468072"/>
                <a:gd name="connsiteX2" fmla="*/ 451904 w 451904"/>
                <a:gd name="connsiteY2" fmla="*/ 82759 h 468072"/>
                <a:gd name="connsiteX3" fmla="*/ 376212 w 451904"/>
                <a:gd name="connsiteY3" fmla="*/ 103257 h 468072"/>
                <a:gd name="connsiteX4" fmla="*/ 12054 w 451904"/>
                <a:gd name="connsiteY4" fmla="*/ 447592 h 468072"/>
                <a:gd name="connsiteX5" fmla="*/ 648 w 451904"/>
                <a:gd name="connsiteY5" fmla="*/ 467890 h 468072"/>
                <a:gd name="connsiteX6" fmla="*/ 0 w 451904"/>
                <a:gd name="connsiteY6" fmla="*/ 468072 h 468072"/>
                <a:gd name="connsiteX7" fmla="*/ 2350 w 451904"/>
                <a:gd name="connsiteY7" fmla="*/ 445586 h 468072"/>
                <a:gd name="connsiteX8" fmla="*/ 117642 w 451904"/>
                <a:gd name="connsiteY8" fmla="*/ 81449 h 468072"/>
                <a:gd name="connsiteX9" fmla="*/ 187299 w 451904"/>
                <a:gd name="connsiteY9" fmla="*/ 0 h 46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1904" h="468072">
                  <a:moveTo>
                    <a:pt x="187299" y="0"/>
                  </a:moveTo>
                  <a:lnTo>
                    <a:pt x="451904" y="0"/>
                  </a:lnTo>
                  <a:lnTo>
                    <a:pt x="451904" y="82759"/>
                  </a:lnTo>
                  <a:lnTo>
                    <a:pt x="376212" y="103257"/>
                  </a:lnTo>
                  <a:cubicBezTo>
                    <a:pt x="217322" y="162998"/>
                    <a:pt x="83383" y="282496"/>
                    <a:pt x="12054" y="447592"/>
                  </a:cubicBezTo>
                  <a:lnTo>
                    <a:pt x="648" y="467890"/>
                  </a:lnTo>
                  <a:lnTo>
                    <a:pt x="0" y="468072"/>
                  </a:lnTo>
                  <a:lnTo>
                    <a:pt x="2350" y="445586"/>
                  </a:lnTo>
                  <a:cubicBezTo>
                    <a:pt x="2350" y="310702"/>
                    <a:pt x="44852" y="185394"/>
                    <a:pt x="117642" y="81449"/>
                  </a:cubicBezTo>
                  <a:lnTo>
                    <a:pt x="18729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00B0F0"/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2C63347B-F673-2920-BB27-F248658E42CF}"/>
                </a:ext>
              </a:extLst>
            </p:cNvPr>
            <p:cNvSpPr/>
            <p:nvPr/>
          </p:nvSpPr>
          <p:spPr bwMode="auto">
            <a:xfrm>
              <a:off x="2051522" y="1669895"/>
              <a:ext cx="1257181" cy="552887"/>
            </a:xfrm>
            <a:custGeom>
              <a:avLst/>
              <a:gdLst>
                <a:gd name="connsiteX0" fmla="*/ 450747 w 450747"/>
                <a:gd name="connsiteY0" fmla="*/ 0 h 198231"/>
                <a:gd name="connsiteX1" fmla="*/ 450747 w 450747"/>
                <a:gd name="connsiteY1" fmla="*/ 180134 h 198231"/>
                <a:gd name="connsiteX2" fmla="*/ 404929 w 450747"/>
                <a:gd name="connsiteY2" fmla="*/ 164443 h 198231"/>
                <a:gd name="connsiteX3" fmla="*/ 23938 w 450747"/>
                <a:gd name="connsiteY3" fmla="*/ 191517 h 198231"/>
                <a:gd name="connsiteX4" fmla="*/ 0 w 450747"/>
                <a:gd name="connsiteY4" fmla="*/ 198231 h 198231"/>
                <a:gd name="connsiteX5" fmla="*/ 18495 w 450747"/>
                <a:gd name="connsiteY5" fmla="*/ 183236 h 198231"/>
                <a:gd name="connsiteX6" fmla="*/ 357502 w 450747"/>
                <a:gd name="connsiteY6" fmla="*/ 7277 h 198231"/>
                <a:gd name="connsiteX7" fmla="*/ 450747 w 450747"/>
                <a:gd name="connsiteY7" fmla="*/ 0 h 198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0747" h="198231">
                  <a:moveTo>
                    <a:pt x="450747" y="0"/>
                  </a:moveTo>
                  <a:lnTo>
                    <a:pt x="450747" y="180134"/>
                  </a:lnTo>
                  <a:lnTo>
                    <a:pt x="404929" y="164443"/>
                  </a:lnTo>
                  <a:cubicBezTo>
                    <a:pt x="281471" y="135102"/>
                    <a:pt x="149321" y="141790"/>
                    <a:pt x="23938" y="191517"/>
                  </a:cubicBezTo>
                  <a:lnTo>
                    <a:pt x="0" y="198231"/>
                  </a:lnTo>
                  <a:lnTo>
                    <a:pt x="18495" y="183236"/>
                  </a:lnTo>
                  <a:cubicBezTo>
                    <a:pt x="113872" y="87859"/>
                    <a:pt x="232532" y="29307"/>
                    <a:pt x="357502" y="7277"/>
                  </a:cubicBezTo>
                  <a:lnTo>
                    <a:pt x="45074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00B0F0"/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FF998A40-42CB-36FC-D863-CCE14686758A}"/>
                </a:ext>
              </a:extLst>
            </p:cNvPr>
            <p:cNvSpPr/>
            <p:nvPr/>
          </p:nvSpPr>
          <p:spPr bwMode="auto">
            <a:xfrm>
              <a:off x="742678" y="2172388"/>
              <a:ext cx="1294402" cy="527161"/>
            </a:xfrm>
            <a:custGeom>
              <a:avLst/>
              <a:gdLst>
                <a:gd name="connsiteX0" fmla="*/ 0 w 464092"/>
                <a:gd name="connsiteY0" fmla="*/ 0 h 189007"/>
                <a:gd name="connsiteX1" fmla="*/ 112215 w 464092"/>
                <a:gd name="connsiteY1" fmla="*/ 38429 h 189007"/>
                <a:gd name="connsiteX2" fmla="*/ 366140 w 464092"/>
                <a:gd name="connsiteY2" fmla="*/ 46995 h 189007"/>
                <a:gd name="connsiteX3" fmla="*/ 456960 w 464092"/>
                <a:gd name="connsiteY3" fmla="*/ 21521 h 189007"/>
                <a:gd name="connsiteX4" fmla="*/ 464092 w 464092"/>
                <a:gd name="connsiteY4" fmla="*/ 22266 h 189007"/>
                <a:gd name="connsiteX5" fmla="*/ 385254 w 464092"/>
                <a:gd name="connsiteY5" fmla="*/ 86187 h 189007"/>
                <a:gd name="connsiteX6" fmla="*/ 22312 w 464092"/>
                <a:gd name="connsiteY6" fmla="*/ 188900 h 189007"/>
                <a:gd name="connsiteX7" fmla="*/ 0 w 464092"/>
                <a:gd name="connsiteY7" fmla="*/ 186366 h 189007"/>
                <a:gd name="connsiteX8" fmla="*/ 0 w 464092"/>
                <a:gd name="connsiteY8" fmla="*/ 0 h 189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4092" h="189007">
                  <a:moveTo>
                    <a:pt x="0" y="0"/>
                  </a:moveTo>
                  <a:lnTo>
                    <a:pt x="112215" y="38429"/>
                  </a:lnTo>
                  <a:cubicBezTo>
                    <a:pt x="194520" y="57989"/>
                    <a:pt x="280689" y="61537"/>
                    <a:pt x="366140" y="46995"/>
                  </a:cubicBezTo>
                  <a:lnTo>
                    <a:pt x="456960" y="21521"/>
                  </a:lnTo>
                  <a:lnTo>
                    <a:pt x="464092" y="22266"/>
                  </a:lnTo>
                  <a:lnTo>
                    <a:pt x="385254" y="86187"/>
                  </a:lnTo>
                  <a:cubicBezTo>
                    <a:pt x="276241" y="157048"/>
                    <a:pt x="149603" y="191184"/>
                    <a:pt x="22312" y="188900"/>
                  </a:cubicBezTo>
                  <a:lnTo>
                    <a:pt x="0" y="18636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00B0F0"/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7911AA61-F872-4E12-49EC-1FBACE6D81E8}"/>
                </a:ext>
              </a:extLst>
            </p:cNvPr>
            <p:cNvSpPr/>
            <p:nvPr/>
          </p:nvSpPr>
          <p:spPr bwMode="auto">
            <a:xfrm>
              <a:off x="742678" y="2235149"/>
              <a:ext cx="1304376" cy="1249059"/>
            </a:xfrm>
            <a:custGeom>
              <a:avLst/>
              <a:gdLst>
                <a:gd name="connsiteX0" fmla="*/ 466349 w 467668"/>
                <a:gd name="connsiteY0" fmla="*/ 0 h 447835"/>
                <a:gd name="connsiteX1" fmla="*/ 467668 w 467668"/>
                <a:gd name="connsiteY1" fmla="*/ 138 h 447835"/>
                <a:gd name="connsiteX2" fmla="*/ 456747 w 467668"/>
                <a:gd name="connsiteY2" fmla="*/ 104660 h 447835"/>
                <a:gd name="connsiteX3" fmla="*/ 272737 w 467668"/>
                <a:gd name="connsiteY3" fmla="*/ 433929 h 447835"/>
                <a:gd name="connsiteX4" fmla="*/ 255267 w 467668"/>
                <a:gd name="connsiteY4" fmla="*/ 447835 h 447835"/>
                <a:gd name="connsiteX5" fmla="*/ 0 w 467668"/>
                <a:gd name="connsiteY5" fmla="*/ 447835 h 447835"/>
                <a:gd name="connsiteX6" fmla="*/ 0 w 467668"/>
                <a:gd name="connsiteY6" fmla="*/ 351163 h 447835"/>
                <a:gd name="connsiteX7" fmla="*/ 116008 w 467668"/>
                <a:gd name="connsiteY7" fmla="*/ 319747 h 447835"/>
                <a:gd name="connsiteX8" fmla="*/ 415518 w 467668"/>
                <a:gd name="connsiteY8" fmla="*/ 90463 h 447835"/>
                <a:gd name="connsiteX9" fmla="*/ 466349 w 467668"/>
                <a:gd name="connsiteY9" fmla="*/ 0 h 447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7668" h="447835">
                  <a:moveTo>
                    <a:pt x="466349" y="0"/>
                  </a:moveTo>
                  <a:lnTo>
                    <a:pt x="467668" y="138"/>
                  </a:lnTo>
                  <a:lnTo>
                    <a:pt x="456747" y="104660"/>
                  </a:lnTo>
                  <a:cubicBezTo>
                    <a:pt x="429769" y="231850"/>
                    <a:pt x="364360" y="345535"/>
                    <a:pt x="272737" y="433929"/>
                  </a:cubicBezTo>
                  <a:lnTo>
                    <a:pt x="255267" y="447835"/>
                  </a:lnTo>
                  <a:lnTo>
                    <a:pt x="0" y="447835"/>
                  </a:lnTo>
                  <a:lnTo>
                    <a:pt x="0" y="351163"/>
                  </a:lnTo>
                  <a:lnTo>
                    <a:pt x="116008" y="319747"/>
                  </a:lnTo>
                  <a:cubicBezTo>
                    <a:pt x="235175" y="274941"/>
                    <a:pt x="340308" y="196522"/>
                    <a:pt x="415518" y="90463"/>
                  </a:cubicBezTo>
                  <a:lnTo>
                    <a:pt x="46634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00B0F0"/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1C7B5C9E-6DD5-432A-2B20-FA18E1804367}"/>
                </a:ext>
              </a:extLst>
            </p:cNvPr>
            <p:cNvSpPr/>
            <p:nvPr/>
          </p:nvSpPr>
          <p:spPr bwMode="auto">
            <a:xfrm>
              <a:off x="2017601" y="2235768"/>
              <a:ext cx="507587" cy="1248437"/>
            </a:xfrm>
            <a:custGeom>
              <a:avLst/>
              <a:gdLst>
                <a:gd name="connsiteX0" fmla="*/ 11374 w 181989"/>
                <a:gd name="connsiteY0" fmla="*/ 0 h 447612"/>
                <a:gd name="connsiteX1" fmla="*/ 12044 w 181989"/>
                <a:gd name="connsiteY1" fmla="*/ 70 h 447612"/>
                <a:gd name="connsiteX2" fmla="*/ 79167 w 181989"/>
                <a:gd name="connsiteY2" fmla="*/ 82858 h 447612"/>
                <a:gd name="connsiteX3" fmla="*/ 181881 w 181989"/>
                <a:gd name="connsiteY3" fmla="*/ 445800 h 447612"/>
                <a:gd name="connsiteX4" fmla="*/ 181675 w 181989"/>
                <a:gd name="connsiteY4" fmla="*/ 447612 h 447612"/>
                <a:gd name="connsiteX5" fmla="*/ 0 w 181989"/>
                <a:gd name="connsiteY5" fmla="*/ 447612 h 447612"/>
                <a:gd name="connsiteX6" fmla="*/ 31409 w 181989"/>
                <a:gd name="connsiteY6" fmla="*/ 355897 h 447612"/>
                <a:gd name="connsiteX7" fmla="*/ 39976 w 181989"/>
                <a:gd name="connsiteY7" fmla="*/ 101971 h 447612"/>
                <a:gd name="connsiteX8" fmla="*/ 11374 w 181989"/>
                <a:gd name="connsiteY8" fmla="*/ 0 h 447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989" h="447612">
                  <a:moveTo>
                    <a:pt x="11374" y="0"/>
                  </a:moveTo>
                  <a:lnTo>
                    <a:pt x="12044" y="70"/>
                  </a:lnTo>
                  <a:lnTo>
                    <a:pt x="79167" y="82858"/>
                  </a:lnTo>
                  <a:cubicBezTo>
                    <a:pt x="150028" y="191871"/>
                    <a:pt x="184164" y="318509"/>
                    <a:pt x="181881" y="445800"/>
                  </a:cubicBezTo>
                  <a:lnTo>
                    <a:pt x="181675" y="447612"/>
                  </a:lnTo>
                  <a:lnTo>
                    <a:pt x="0" y="447612"/>
                  </a:lnTo>
                  <a:lnTo>
                    <a:pt x="31409" y="355897"/>
                  </a:lnTo>
                  <a:cubicBezTo>
                    <a:pt x="50970" y="273591"/>
                    <a:pt x="54518" y="187423"/>
                    <a:pt x="39976" y="101971"/>
                  </a:cubicBezTo>
                  <a:lnTo>
                    <a:pt x="1137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00B0F0"/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270AF808-F2DE-9D12-E539-13FEA6A23BF6}"/>
                </a:ext>
              </a:extLst>
            </p:cNvPr>
            <p:cNvSpPr/>
            <p:nvPr/>
          </p:nvSpPr>
          <p:spPr bwMode="auto">
            <a:xfrm>
              <a:off x="2052649" y="2236119"/>
              <a:ext cx="1256052" cy="1248089"/>
            </a:xfrm>
            <a:custGeom>
              <a:avLst/>
              <a:gdLst>
                <a:gd name="connsiteX0" fmla="*/ 0 w 450342"/>
                <a:gd name="connsiteY0" fmla="*/ 0 h 447487"/>
                <a:gd name="connsiteX1" fmla="*/ 107576 w 450342"/>
                <a:gd name="connsiteY1" fmla="*/ 11240 h 447487"/>
                <a:gd name="connsiteX2" fmla="*/ 436844 w 450342"/>
                <a:gd name="connsiteY2" fmla="*/ 195250 h 447487"/>
                <a:gd name="connsiteX3" fmla="*/ 450342 w 450342"/>
                <a:gd name="connsiteY3" fmla="*/ 212208 h 447487"/>
                <a:gd name="connsiteX4" fmla="*/ 450342 w 450342"/>
                <a:gd name="connsiteY4" fmla="*/ 447487 h 447487"/>
                <a:gd name="connsiteX5" fmla="*/ 348526 w 450342"/>
                <a:gd name="connsiteY5" fmla="*/ 447487 h 447487"/>
                <a:gd name="connsiteX6" fmla="*/ 322662 w 450342"/>
                <a:gd name="connsiteY6" fmla="*/ 351978 h 447487"/>
                <a:gd name="connsiteX7" fmla="*/ 93378 w 450342"/>
                <a:gd name="connsiteY7" fmla="*/ 52468 h 447487"/>
                <a:gd name="connsiteX8" fmla="*/ 0 w 450342"/>
                <a:gd name="connsiteY8" fmla="*/ 0 h 44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0342" h="447487">
                  <a:moveTo>
                    <a:pt x="0" y="0"/>
                  </a:moveTo>
                  <a:lnTo>
                    <a:pt x="107576" y="11240"/>
                  </a:lnTo>
                  <a:cubicBezTo>
                    <a:pt x="234766" y="38218"/>
                    <a:pt x="348450" y="103627"/>
                    <a:pt x="436844" y="195250"/>
                  </a:cubicBezTo>
                  <a:lnTo>
                    <a:pt x="450342" y="212208"/>
                  </a:lnTo>
                  <a:lnTo>
                    <a:pt x="450342" y="447487"/>
                  </a:lnTo>
                  <a:lnTo>
                    <a:pt x="348526" y="447487"/>
                  </a:lnTo>
                  <a:lnTo>
                    <a:pt x="322662" y="351978"/>
                  </a:lnTo>
                  <a:cubicBezTo>
                    <a:pt x="277856" y="232811"/>
                    <a:pt x="199437" y="127679"/>
                    <a:pt x="93378" y="52468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00B0F0"/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CC025EDA-AD44-2E4C-40B7-E3452A0E44BE}"/>
                </a:ext>
              </a:extLst>
            </p:cNvPr>
            <p:cNvSpPr/>
            <p:nvPr/>
          </p:nvSpPr>
          <p:spPr bwMode="auto">
            <a:xfrm>
              <a:off x="959160" y="918183"/>
              <a:ext cx="1083386" cy="1308827"/>
            </a:xfrm>
            <a:custGeom>
              <a:avLst/>
              <a:gdLst>
                <a:gd name="connsiteX0" fmla="*/ 0 w 388435"/>
                <a:gd name="connsiteY0" fmla="*/ 0 h 469264"/>
                <a:gd name="connsiteX1" fmla="*/ 190709 w 388435"/>
                <a:gd name="connsiteY1" fmla="*/ 0 h 469264"/>
                <a:gd name="connsiteX2" fmla="*/ 199585 w 388435"/>
                <a:gd name="connsiteY2" fmla="*/ 113745 h 469264"/>
                <a:gd name="connsiteX3" fmla="*/ 375545 w 388435"/>
                <a:gd name="connsiteY3" fmla="*/ 452752 h 469264"/>
                <a:gd name="connsiteX4" fmla="*/ 388435 w 388435"/>
                <a:gd name="connsiteY4" fmla="*/ 468650 h 469264"/>
                <a:gd name="connsiteX5" fmla="*/ 386248 w 388435"/>
                <a:gd name="connsiteY5" fmla="*/ 469264 h 469264"/>
                <a:gd name="connsiteX6" fmla="*/ 370385 w 388435"/>
                <a:gd name="connsiteY6" fmla="*/ 460350 h 469264"/>
                <a:gd name="connsiteX7" fmla="*/ 26050 w 388435"/>
                <a:gd name="connsiteY7" fmla="*/ 96192 h 469264"/>
                <a:gd name="connsiteX8" fmla="*/ 0 w 388435"/>
                <a:gd name="connsiteY8" fmla="*/ 0 h 46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435" h="469264">
                  <a:moveTo>
                    <a:pt x="0" y="0"/>
                  </a:moveTo>
                  <a:lnTo>
                    <a:pt x="190709" y="0"/>
                  </a:lnTo>
                  <a:lnTo>
                    <a:pt x="199585" y="113745"/>
                  </a:lnTo>
                  <a:cubicBezTo>
                    <a:pt x="221615" y="238715"/>
                    <a:pt x="280167" y="357375"/>
                    <a:pt x="375545" y="452752"/>
                  </a:cubicBezTo>
                  <a:lnTo>
                    <a:pt x="388435" y="468650"/>
                  </a:lnTo>
                  <a:lnTo>
                    <a:pt x="386248" y="469264"/>
                  </a:lnTo>
                  <a:lnTo>
                    <a:pt x="370385" y="460350"/>
                  </a:lnTo>
                  <a:cubicBezTo>
                    <a:pt x="205289" y="389021"/>
                    <a:pt x="85791" y="255082"/>
                    <a:pt x="26050" y="96192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00B0F0"/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F0781552-0C85-8E87-3D6B-B6FEECC6FDA9}"/>
                </a:ext>
              </a:extLst>
            </p:cNvPr>
            <p:cNvSpPr/>
            <p:nvPr/>
          </p:nvSpPr>
          <p:spPr bwMode="auto">
            <a:xfrm>
              <a:off x="1905442" y="918183"/>
              <a:ext cx="665249" cy="1306116"/>
            </a:xfrm>
            <a:custGeom>
              <a:avLst/>
              <a:gdLst>
                <a:gd name="connsiteX0" fmla="*/ 40185 w 238517"/>
                <a:gd name="connsiteY0" fmla="*/ 0 h 468292"/>
                <a:gd name="connsiteX1" fmla="*/ 238517 w 238517"/>
                <a:gd name="connsiteY1" fmla="*/ 0 h 468292"/>
                <a:gd name="connsiteX2" fmla="*/ 168860 w 238517"/>
                <a:gd name="connsiteY2" fmla="*/ 81449 h 468292"/>
                <a:gd name="connsiteX3" fmla="*/ 53568 w 238517"/>
                <a:gd name="connsiteY3" fmla="*/ 445586 h 468292"/>
                <a:gd name="connsiteX4" fmla="*/ 51218 w 238517"/>
                <a:gd name="connsiteY4" fmla="*/ 468072 h 468292"/>
                <a:gd name="connsiteX5" fmla="*/ 50433 w 238517"/>
                <a:gd name="connsiteY5" fmla="*/ 468292 h 468292"/>
                <a:gd name="connsiteX6" fmla="*/ 44548 w 238517"/>
                <a:gd name="connsiteY6" fmla="*/ 447309 h 468292"/>
                <a:gd name="connsiteX7" fmla="*/ 17474 w 238517"/>
                <a:gd name="connsiteY7" fmla="*/ 66318 h 468292"/>
                <a:gd name="connsiteX8" fmla="*/ 40185 w 238517"/>
                <a:gd name="connsiteY8" fmla="*/ 0 h 46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517" h="468292">
                  <a:moveTo>
                    <a:pt x="40185" y="0"/>
                  </a:moveTo>
                  <a:lnTo>
                    <a:pt x="238517" y="0"/>
                  </a:lnTo>
                  <a:lnTo>
                    <a:pt x="168860" y="81449"/>
                  </a:lnTo>
                  <a:cubicBezTo>
                    <a:pt x="96070" y="185394"/>
                    <a:pt x="53568" y="310702"/>
                    <a:pt x="53568" y="445586"/>
                  </a:cubicBezTo>
                  <a:lnTo>
                    <a:pt x="51218" y="468072"/>
                  </a:lnTo>
                  <a:lnTo>
                    <a:pt x="50433" y="468292"/>
                  </a:lnTo>
                  <a:lnTo>
                    <a:pt x="44548" y="447309"/>
                  </a:lnTo>
                  <a:cubicBezTo>
                    <a:pt x="-5180" y="321926"/>
                    <a:pt x="-11868" y="189776"/>
                    <a:pt x="17474" y="66318"/>
                  </a:cubicBezTo>
                  <a:lnTo>
                    <a:pt x="4018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00B0F0"/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60979959-E0FF-387A-AB11-02D53F2F8E85}"/>
                </a:ext>
              </a:extLst>
            </p:cNvPr>
            <p:cNvSpPr/>
            <p:nvPr/>
          </p:nvSpPr>
          <p:spPr bwMode="auto">
            <a:xfrm>
              <a:off x="2050099" y="1149009"/>
              <a:ext cx="1258601" cy="1074171"/>
            </a:xfrm>
            <a:custGeom>
              <a:avLst/>
              <a:gdLst>
                <a:gd name="connsiteX0" fmla="*/ 451256 w 451256"/>
                <a:gd name="connsiteY0" fmla="*/ 0 h 385131"/>
                <a:gd name="connsiteX1" fmla="*/ 451256 w 451256"/>
                <a:gd name="connsiteY1" fmla="*/ 186757 h 385131"/>
                <a:gd name="connsiteX2" fmla="*/ 358011 w 451256"/>
                <a:gd name="connsiteY2" fmla="*/ 194034 h 385131"/>
                <a:gd name="connsiteX3" fmla="*/ 19004 w 451256"/>
                <a:gd name="connsiteY3" fmla="*/ 369993 h 385131"/>
                <a:gd name="connsiteX4" fmla="*/ 509 w 451256"/>
                <a:gd name="connsiteY4" fmla="*/ 384988 h 385131"/>
                <a:gd name="connsiteX5" fmla="*/ 0 w 451256"/>
                <a:gd name="connsiteY5" fmla="*/ 385131 h 385131"/>
                <a:gd name="connsiteX6" fmla="*/ 11406 w 451256"/>
                <a:gd name="connsiteY6" fmla="*/ 364833 h 385131"/>
                <a:gd name="connsiteX7" fmla="*/ 375564 w 451256"/>
                <a:gd name="connsiteY7" fmla="*/ 20498 h 385131"/>
                <a:gd name="connsiteX8" fmla="*/ 451256 w 451256"/>
                <a:gd name="connsiteY8" fmla="*/ 0 h 38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1256" h="385131">
                  <a:moveTo>
                    <a:pt x="451256" y="0"/>
                  </a:moveTo>
                  <a:lnTo>
                    <a:pt x="451256" y="186757"/>
                  </a:lnTo>
                  <a:lnTo>
                    <a:pt x="358011" y="194034"/>
                  </a:lnTo>
                  <a:cubicBezTo>
                    <a:pt x="233041" y="216064"/>
                    <a:pt x="114381" y="274616"/>
                    <a:pt x="19004" y="369993"/>
                  </a:cubicBezTo>
                  <a:lnTo>
                    <a:pt x="509" y="384988"/>
                  </a:lnTo>
                  <a:lnTo>
                    <a:pt x="0" y="385131"/>
                  </a:lnTo>
                  <a:lnTo>
                    <a:pt x="11406" y="364833"/>
                  </a:lnTo>
                  <a:cubicBezTo>
                    <a:pt x="82735" y="199737"/>
                    <a:pt x="216674" y="80239"/>
                    <a:pt x="375564" y="20498"/>
                  </a:cubicBezTo>
                  <a:lnTo>
                    <a:pt x="45125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00B0F0"/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FF40FEE4-4BBC-4389-9C15-7678C02EFEC1}"/>
                </a:ext>
              </a:extLst>
            </p:cNvPr>
            <p:cNvSpPr/>
            <p:nvPr/>
          </p:nvSpPr>
          <p:spPr bwMode="auto">
            <a:xfrm>
              <a:off x="742678" y="1712400"/>
              <a:ext cx="1274510" cy="615904"/>
            </a:xfrm>
            <a:custGeom>
              <a:avLst/>
              <a:gdLst>
                <a:gd name="connsiteX0" fmla="*/ 0 w 456960"/>
                <a:gd name="connsiteY0" fmla="*/ 0 h 220825"/>
                <a:gd name="connsiteX1" fmla="*/ 81857 w 456960"/>
                <a:gd name="connsiteY1" fmla="*/ 70006 h 220825"/>
                <a:gd name="connsiteX2" fmla="*/ 445994 w 456960"/>
                <a:gd name="connsiteY2" fmla="*/ 185298 h 220825"/>
                <a:gd name="connsiteX3" fmla="*/ 456960 w 456960"/>
                <a:gd name="connsiteY3" fmla="*/ 186444 h 220825"/>
                <a:gd name="connsiteX4" fmla="*/ 366140 w 456960"/>
                <a:gd name="connsiteY4" fmla="*/ 211918 h 220825"/>
                <a:gd name="connsiteX5" fmla="*/ 112215 w 456960"/>
                <a:gd name="connsiteY5" fmla="*/ 203352 h 220825"/>
                <a:gd name="connsiteX6" fmla="*/ 0 w 456960"/>
                <a:gd name="connsiteY6" fmla="*/ 164923 h 220825"/>
                <a:gd name="connsiteX7" fmla="*/ 0 w 456960"/>
                <a:gd name="connsiteY7" fmla="*/ 0 h 22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6960" h="220825">
                  <a:moveTo>
                    <a:pt x="0" y="0"/>
                  </a:moveTo>
                  <a:lnTo>
                    <a:pt x="81857" y="70006"/>
                  </a:lnTo>
                  <a:cubicBezTo>
                    <a:pt x="185802" y="142795"/>
                    <a:pt x="311109" y="185298"/>
                    <a:pt x="445994" y="185298"/>
                  </a:cubicBezTo>
                  <a:lnTo>
                    <a:pt x="456960" y="186444"/>
                  </a:lnTo>
                  <a:lnTo>
                    <a:pt x="366140" y="211918"/>
                  </a:lnTo>
                  <a:cubicBezTo>
                    <a:pt x="280689" y="226460"/>
                    <a:pt x="194520" y="222912"/>
                    <a:pt x="112215" y="203352"/>
                  </a:cubicBezTo>
                  <a:lnTo>
                    <a:pt x="0" y="16492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00B0F0"/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D41EF179-7805-BB6A-55E6-C778AD9B41DA}"/>
                </a:ext>
              </a:extLst>
            </p:cNvPr>
            <p:cNvSpPr/>
            <p:nvPr/>
          </p:nvSpPr>
          <p:spPr bwMode="auto">
            <a:xfrm>
              <a:off x="2047651" y="2079804"/>
              <a:ext cx="1261050" cy="748186"/>
            </a:xfrm>
            <a:custGeom>
              <a:avLst/>
              <a:gdLst>
                <a:gd name="connsiteX0" fmla="*/ 280533 w 452134"/>
                <a:gd name="connsiteY0" fmla="*/ 403 h 268253"/>
                <a:gd name="connsiteX1" fmla="*/ 406316 w 452134"/>
                <a:gd name="connsiteY1" fmla="*/ 17475 h 268253"/>
                <a:gd name="connsiteX2" fmla="*/ 452134 w 452134"/>
                <a:gd name="connsiteY2" fmla="*/ 33166 h 268253"/>
                <a:gd name="connsiteX3" fmla="*/ 452134 w 452134"/>
                <a:gd name="connsiteY3" fmla="*/ 268253 h 268253"/>
                <a:gd name="connsiteX4" fmla="*/ 438636 w 452134"/>
                <a:gd name="connsiteY4" fmla="*/ 251295 h 268253"/>
                <a:gd name="connsiteX5" fmla="*/ 109368 w 452134"/>
                <a:gd name="connsiteY5" fmla="*/ 67285 h 268253"/>
                <a:gd name="connsiteX6" fmla="*/ 1792 w 452134"/>
                <a:gd name="connsiteY6" fmla="*/ 56045 h 268253"/>
                <a:gd name="connsiteX7" fmla="*/ 912 w 452134"/>
                <a:gd name="connsiteY7" fmla="*/ 55550 h 268253"/>
                <a:gd name="connsiteX8" fmla="*/ 274 w 452134"/>
                <a:gd name="connsiteY8" fmla="*/ 54763 h 268253"/>
                <a:gd name="connsiteX9" fmla="*/ 0 w 452134"/>
                <a:gd name="connsiteY9" fmla="*/ 53787 h 268253"/>
                <a:gd name="connsiteX10" fmla="*/ 105 w 452134"/>
                <a:gd name="connsiteY10" fmla="*/ 52781 h 268253"/>
                <a:gd name="connsiteX11" fmla="*/ 600 w 452134"/>
                <a:gd name="connsiteY11" fmla="*/ 51902 h 268253"/>
                <a:gd name="connsiteX12" fmla="*/ 1387 w 452134"/>
                <a:gd name="connsiteY12" fmla="*/ 51263 h 268253"/>
                <a:gd name="connsiteX13" fmla="*/ 25325 w 452134"/>
                <a:gd name="connsiteY13" fmla="*/ 44549 h 268253"/>
                <a:gd name="connsiteX14" fmla="*/ 280533 w 452134"/>
                <a:gd name="connsiteY14" fmla="*/ 403 h 268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52134" h="268253">
                  <a:moveTo>
                    <a:pt x="280533" y="403"/>
                  </a:moveTo>
                  <a:cubicBezTo>
                    <a:pt x="323045" y="1917"/>
                    <a:pt x="365163" y="7694"/>
                    <a:pt x="406316" y="17475"/>
                  </a:cubicBezTo>
                  <a:lnTo>
                    <a:pt x="452134" y="33166"/>
                  </a:lnTo>
                  <a:lnTo>
                    <a:pt x="452134" y="268253"/>
                  </a:lnTo>
                  <a:lnTo>
                    <a:pt x="438636" y="251295"/>
                  </a:lnTo>
                  <a:cubicBezTo>
                    <a:pt x="350242" y="159672"/>
                    <a:pt x="236558" y="94263"/>
                    <a:pt x="109368" y="67285"/>
                  </a:cubicBezTo>
                  <a:lnTo>
                    <a:pt x="1792" y="56045"/>
                  </a:lnTo>
                  <a:lnTo>
                    <a:pt x="912" y="55550"/>
                  </a:lnTo>
                  <a:lnTo>
                    <a:pt x="274" y="54763"/>
                  </a:lnTo>
                  <a:lnTo>
                    <a:pt x="0" y="53787"/>
                  </a:lnTo>
                  <a:lnTo>
                    <a:pt x="105" y="52781"/>
                  </a:lnTo>
                  <a:lnTo>
                    <a:pt x="600" y="51902"/>
                  </a:lnTo>
                  <a:lnTo>
                    <a:pt x="1387" y="51263"/>
                  </a:lnTo>
                  <a:lnTo>
                    <a:pt x="25325" y="44549"/>
                  </a:lnTo>
                  <a:cubicBezTo>
                    <a:pt x="108914" y="11397"/>
                    <a:pt x="195510" y="-2626"/>
                    <a:pt x="280533" y="40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00B0F0"/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A3EB57ED-9ADE-664F-86C5-D56DC8B71ED0}"/>
                </a:ext>
              </a:extLst>
            </p:cNvPr>
            <p:cNvSpPr/>
            <p:nvPr/>
          </p:nvSpPr>
          <p:spPr bwMode="auto">
            <a:xfrm>
              <a:off x="742681" y="2234490"/>
              <a:ext cx="1300697" cy="980089"/>
            </a:xfrm>
            <a:custGeom>
              <a:avLst/>
              <a:gdLst>
                <a:gd name="connsiteX0" fmla="*/ 464092 w 466349"/>
                <a:gd name="connsiteY0" fmla="*/ 0 h 351399"/>
                <a:gd name="connsiteX1" fmla="*/ 466349 w 466349"/>
                <a:gd name="connsiteY1" fmla="*/ 236 h 351399"/>
                <a:gd name="connsiteX2" fmla="*/ 415518 w 466349"/>
                <a:gd name="connsiteY2" fmla="*/ 90699 h 351399"/>
                <a:gd name="connsiteX3" fmla="*/ 116008 w 466349"/>
                <a:gd name="connsiteY3" fmla="*/ 319983 h 351399"/>
                <a:gd name="connsiteX4" fmla="*/ 0 w 466349"/>
                <a:gd name="connsiteY4" fmla="*/ 351399 h 351399"/>
                <a:gd name="connsiteX5" fmla="*/ 0 w 466349"/>
                <a:gd name="connsiteY5" fmla="*/ 164100 h 351399"/>
                <a:gd name="connsiteX6" fmla="*/ 22312 w 466349"/>
                <a:gd name="connsiteY6" fmla="*/ 166634 h 351399"/>
                <a:gd name="connsiteX7" fmla="*/ 385254 w 466349"/>
                <a:gd name="connsiteY7" fmla="*/ 63921 h 351399"/>
                <a:gd name="connsiteX8" fmla="*/ 464092 w 466349"/>
                <a:gd name="connsiteY8" fmla="*/ 0 h 35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6349" h="351399">
                  <a:moveTo>
                    <a:pt x="464092" y="0"/>
                  </a:moveTo>
                  <a:lnTo>
                    <a:pt x="466349" y="236"/>
                  </a:lnTo>
                  <a:lnTo>
                    <a:pt x="415518" y="90699"/>
                  </a:lnTo>
                  <a:cubicBezTo>
                    <a:pt x="340308" y="196758"/>
                    <a:pt x="235175" y="275177"/>
                    <a:pt x="116008" y="319983"/>
                  </a:cubicBezTo>
                  <a:lnTo>
                    <a:pt x="0" y="351399"/>
                  </a:lnTo>
                  <a:lnTo>
                    <a:pt x="0" y="164100"/>
                  </a:lnTo>
                  <a:lnTo>
                    <a:pt x="22312" y="166634"/>
                  </a:lnTo>
                  <a:cubicBezTo>
                    <a:pt x="149603" y="168918"/>
                    <a:pt x="276241" y="134782"/>
                    <a:pt x="385254" y="63921"/>
                  </a:cubicBezTo>
                  <a:lnTo>
                    <a:pt x="46409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00B0F0"/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DF004493-C0B4-A941-1004-F0F6A8ED1B48}"/>
                </a:ext>
              </a:extLst>
            </p:cNvPr>
            <p:cNvSpPr/>
            <p:nvPr/>
          </p:nvSpPr>
          <p:spPr bwMode="auto">
            <a:xfrm>
              <a:off x="1454645" y="2235534"/>
              <a:ext cx="699296" cy="1248674"/>
            </a:xfrm>
            <a:custGeom>
              <a:avLst/>
              <a:gdLst>
                <a:gd name="connsiteX0" fmla="*/ 212401 w 250724"/>
                <a:gd name="connsiteY0" fmla="*/ 0 h 447697"/>
                <a:gd name="connsiteX1" fmla="*/ 213214 w 250724"/>
                <a:gd name="connsiteY1" fmla="*/ 85 h 447697"/>
                <a:gd name="connsiteX2" fmla="*/ 241816 w 250724"/>
                <a:gd name="connsiteY2" fmla="*/ 102056 h 447697"/>
                <a:gd name="connsiteX3" fmla="*/ 233249 w 250724"/>
                <a:gd name="connsiteY3" fmla="*/ 355982 h 447697"/>
                <a:gd name="connsiteX4" fmla="*/ 201840 w 250724"/>
                <a:gd name="connsiteY4" fmla="*/ 447697 h 447697"/>
                <a:gd name="connsiteX5" fmla="*/ 0 w 250724"/>
                <a:gd name="connsiteY5" fmla="*/ 447697 h 447697"/>
                <a:gd name="connsiteX6" fmla="*/ 17470 w 250724"/>
                <a:gd name="connsiteY6" fmla="*/ 433791 h 447697"/>
                <a:gd name="connsiteX7" fmla="*/ 201480 w 250724"/>
                <a:gd name="connsiteY7" fmla="*/ 104522 h 447697"/>
                <a:gd name="connsiteX8" fmla="*/ 212401 w 250724"/>
                <a:gd name="connsiteY8" fmla="*/ 0 h 447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0724" h="447697">
                  <a:moveTo>
                    <a:pt x="212401" y="0"/>
                  </a:moveTo>
                  <a:lnTo>
                    <a:pt x="213214" y="85"/>
                  </a:lnTo>
                  <a:lnTo>
                    <a:pt x="241816" y="102056"/>
                  </a:lnTo>
                  <a:cubicBezTo>
                    <a:pt x="256358" y="187508"/>
                    <a:pt x="252810" y="273676"/>
                    <a:pt x="233249" y="355982"/>
                  </a:cubicBezTo>
                  <a:lnTo>
                    <a:pt x="201840" y="447697"/>
                  </a:lnTo>
                  <a:lnTo>
                    <a:pt x="0" y="447697"/>
                  </a:lnTo>
                  <a:lnTo>
                    <a:pt x="17470" y="433791"/>
                  </a:lnTo>
                  <a:cubicBezTo>
                    <a:pt x="109093" y="345397"/>
                    <a:pt x="174502" y="231712"/>
                    <a:pt x="201480" y="104522"/>
                  </a:cubicBezTo>
                  <a:lnTo>
                    <a:pt x="21240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00B0F0"/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F39A39E3-934A-8FDF-AC7B-7AAE9F51B91B}"/>
                </a:ext>
              </a:extLst>
            </p:cNvPr>
            <p:cNvSpPr/>
            <p:nvPr/>
          </p:nvSpPr>
          <p:spPr bwMode="auto">
            <a:xfrm>
              <a:off x="2051193" y="2235963"/>
              <a:ext cx="973535" cy="1248242"/>
            </a:xfrm>
            <a:custGeom>
              <a:avLst/>
              <a:gdLst>
                <a:gd name="connsiteX0" fmla="*/ 0 w 349049"/>
                <a:gd name="connsiteY0" fmla="*/ 0 h 447542"/>
                <a:gd name="connsiteX1" fmla="*/ 523 w 349049"/>
                <a:gd name="connsiteY1" fmla="*/ 55 h 447542"/>
                <a:gd name="connsiteX2" fmla="*/ 93901 w 349049"/>
                <a:gd name="connsiteY2" fmla="*/ 52523 h 447542"/>
                <a:gd name="connsiteX3" fmla="*/ 323185 w 349049"/>
                <a:gd name="connsiteY3" fmla="*/ 352033 h 447542"/>
                <a:gd name="connsiteX4" fmla="*/ 349049 w 349049"/>
                <a:gd name="connsiteY4" fmla="*/ 447542 h 447542"/>
                <a:gd name="connsiteX5" fmla="*/ 169631 w 349049"/>
                <a:gd name="connsiteY5" fmla="*/ 447542 h 447542"/>
                <a:gd name="connsiteX6" fmla="*/ 169837 w 349049"/>
                <a:gd name="connsiteY6" fmla="*/ 445730 h 447542"/>
                <a:gd name="connsiteX7" fmla="*/ 67123 w 349049"/>
                <a:gd name="connsiteY7" fmla="*/ 82788 h 447542"/>
                <a:gd name="connsiteX8" fmla="*/ 0 w 349049"/>
                <a:gd name="connsiteY8" fmla="*/ 0 h 44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9049" h="447542">
                  <a:moveTo>
                    <a:pt x="0" y="0"/>
                  </a:moveTo>
                  <a:lnTo>
                    <a:pt x="523" y="55"/>
                  </a:lnTo>
                  <a:lnTo>
                    <a:pt x="93901" y="52523"/>
                  </a:lnTo>
                  <a:cubicBezTo>
                    <a:pt x="199960" y="127734"/>
                    <a:pt x="278379" y="232866"/>
                    <a:pt x="323185" y="352033"/>
                  </a:cubicBezTo>
                  <a:lnTo>
                    <a:pt x="349049" y="447542"/>
                  </a:lnTo>
                  <a:lnTo>
                    <a:pt x="169631" y="447542"/>
                  </a:lnTo>
                  <a:lnTo>
                    <a:pt x="169837" y="445730"/>
                  </a:lnTo>
                  <a:cubicBezTo>
                    <a:pt x="172120" y="318439"/>
                    <a:pt x="137984" y="191801"/>
                    <a:pt x="67123" y="82788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rgbClr val="00B0F0"/>
                </a:gs>
              </a:gsLst>
              <a:path path="circle">
                <a:fillToRect l="50000" t="-80000" r="50000" b="180000"/>
              </a:path>
              <a:tileRect/>
            </a:gradFill>
            <a:ln w="127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0230AC-1F14-1316-E545-543523251782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正方形ねじれ背景の利用バリエーション</a:t>
            </a:r>
          </a:p>
        </p:txBody>
      </p:sp>
    </p:spTree>
    <p:extLst>
      <p:ext uri="{BB962C8B-B14F-4D97-AF65-F5344CB8AC3E}">
        <p14:creationId xmlns:p14="http://schemas.microsoft.com/office/powerpoint/2010/main" val="3803073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153181</TotalTime>
  <Words>12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pptxm78_正方形ねじれ背景</dc:title>
  <dc:subject>pptxm78_正方形ねじれ背景</dc:subject>
  <dc:creator>でじけろお</dc:creator>
  <cp:revision>1</cp:revision>
  <dcterms:created xsi:type="dcterms:W3CDTF">2018-05-20T00:31:01Z</dcterms:created>
  <dcterms:modified xsi:type="dcterms:W3CDTF">2024-10-01T13:45:46Z</dcterms:modified>
  <cp:version>1</cp:version>
</cp:coreProperties>
</file>