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890" r:id="rId2"/>
    <p:sldId id="891" r:id="rId3"/>
    <p:sldId id="892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2024/10/20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374DE-E162-EB5A-E13C-1F8A4DCFF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598185A-15DE-E7D5-348C-DD7F2E34117A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交差用ライン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84606CC9-6BEF-EFEE-8C97-044539B8C1A0}"/>
              </a:ext>
            </a:extLst>
          </p:cNvPr>
          <p:cNvSpPr/>
          <p:nvPr/>
        </p:nvSpPr>
        <p:spPr bwMode="auto">
          <a:xfrm rot="5400000">
            <a:off x="6695289" y="-1090593"/>
            <a:ext cx="371956" cy="4192859"/>
          </a:xfrm>
          <a:custGeom>
            <a:avLst/>
            <a:gdLst>
              <a:gd name="connsiteX0" fmla="*/ 0 w 849297"/>
              <a:gd name="connsiteY0" fmla="*/ 2250250 h 4500499"/>
              <a:gd name="connsiteX1" fmla="*/ 270030 w 849297"/>
              <a:gd name="connsiteY1" fmla="*/ 1980220 h 4500499"/>
              <a:gd name="connsiteX2" fmla="*/ 375138 w 849297"/>
              <a:gd name="connsiteY2" fmla="*/ 2001440 h 4500499"/>
              <a:gd name="connsiteX3" fmla="*/ 399247 w 849297"/>
              <a:gd name="connsiteY3" fmla="*/ 2017694 h 4500499"/>
              <a:gd name="connsiteX4" fmla="*/ 399247 w 849297"/>
              <a:gd name="connsiteY4" fmla="*/ 0 h 4500499"/>
              <a:gd name="connsiteX5" fmla="*/ 849297 w 849297"/>
              <a:gd name="connsiteY5" fmla="*/ 0 h 4500499"/>
              <a:gd name="connsiteX6" fmla="*/ 849297 w 849297"/>
              <a:gd name="connsiteY6" fmla="*/ 4500499 h 4500499"/>
              <a:gd name="connsiteX7" fmla="*/ 399247 w 849297"/>
              <a:gd name="connsiteY7" fmla="*/ 4500499 h 4500499"/>
              <a:gd name="connsiteX8" fmla="*/ 399247 w 849297"/>
              <a:gd name="connsiteY8" fmla="*/ 2482804 h 4500499"/>
              <a:gd name="connsiteX9" fmla="*/ 375138 w 849297"/>
              <a:gd name="connsiteY9" fmla="*/ 2499059 h 4500499"/>
              <a:gd name="connsiteX10" fmla="*/ 270030 w 849297"/>
              <a:gd name="connsiteY10" fmla="*/ 2520279 h 4500499"/>
              <a:gd name="connsiteX11" fmla="*/ 0 w 849297"/>
              <a:gd name="connsiteY11" fmla="*/ 2250250 h 4500499"/>
              <a:gd name="connsiteX0" fmla="*/ 849297 w 940737"/>
              <a:gd name="connsiteY0" fmla="*/ 4500499 h 4591939"/>
              <a:gd name="connsiteX1" fmla="*/ 399247 w 940737"/>
              <a:gd name="connsiteY1" fmla="*/ 4500499 h 4591939"/>
              <a:gd name="connsiteX2" fmla="*/ 399247 w 940737"/>
              <a:gd name="connsiteY2" fmla="*/ 2482804 h 4591939"/>
              <a:gd name="connsiteX3" fmla="*/ 375138 w 940737"/>
              <a:gd name="connsiteY3" fmla="*/ 2499059 h 4591939"/>
              <a:gd name="connsiteX4" fmla="*/ 270030 w 940737"/>
              <a:gd name="connsiteY4" fmla="*/ 2520279 h 4591939"/>
              <a:gd name="connsiteX5" fmla="*/ 0 w 940737"/>
              <a:gd name="connsiteY5" fmla="*/ 2250250 h 4591939"/>
              <a:gd name="connsiteX6" fmla="*/ 270030 w 940737"/>
              <a:gd name="connsiteY6" fmla="*/ 1980220 h 4591939"/>
              <a:gd name="connsiteX7" fmla="*/ 375138 w 940737"/>
              <a:gd name="connsiteY7" fmla="*/ 2001440 h 4591939"/>
              <a:gd name="connsiteX8" fmla="*/ 399247 w 940737"/>
              <a:gd name="connsiteY8" fmla="*/ 2017694 h 4591939"/>
              <a:gd name="connsiteX9" fmla="*/ 399247 w 940737"/>
              <a:gd name="connsiteY9" fmla="*/ 0 h 4591939"/>
              <a:gd name="connsiteX10" fmla="*/ 849297 w 940737"/>
              <a:gd name="connsiteY10" fmla="*/ 0 h 4591939"/>
              <a:gd name="connsiteX11" fmla="*/ 940737 w 940737"/>
              <a:gd name="connsiteY11" fmla="*/ 4591939 h 4591939"/>
              <a:gd name="connsiteX0" fmla="*/ 399247 w 940737"/>
              <a:gd name="connsiteY0" fmla="*/ 4500499 h 4591939"/>
              <a:gd name="connsiteX1" fmla="*/ 399247 w 940737"/>
              <a:gd name="connsiteY1" fmla="*/ 2482804 h 4591939"/>
              <a:gd name="connsiteX2" fmla="*/ 375138 w 940737"/>
              <a:gd name="connsiteY2" fmla="*/ 2499059 h 4591939"/>
              <a:gd name="connsiteX3" fmla="*/ 270030 w 940737"/>
              <a:gd name="connsiteY3" fmla="*/ 2520279 h 4591939"/>
              <a:gd name="connsiteX4" fmla="*/ 0 w 940737"/>
              <a:gd name="connsiteY4" fmla="*/ 2250250 h 4591939"/>
              <a:gd name="connsiteX5" fmla="*/ 270030 w 940737"/>
              <a:gd name="connsiteY5" fmla="*/ 1980220 h 4591939"/>
              <a:gd name="connsiteX6" fmla="*/ 375138 w 940737"/>
              <a:gd name="connsiteY6" fmla="*/ 2001440 h 4591939"/>
              <a:gd name="connsiteX7" fmla="*/ 399247 w 940737"/>
              <a:gd name="connsiteY7" fmla="*/ 2017694 h 4591939"/>
              <a:gd name="connsiteX8" fmla="*/ 399247 w 940737"/>
              <a:gd name="connsiteY8" fmla="*/ 0 h 4591939"/>
              <a:gd name="connsiteX9" fmla="*/ 849297 w 940737"/>
              <a:gd name="connsiteY9" fmla="*/ 0 h 4591939"/>
              <a:gd name="connsiteX10" fmla="*/ 940737 w 940737"/>
              <a:gd name="connsiteY10" fmla="*/ 4591939 h 4591939"/>
              <a:gd name="connsiteX0" fmla="*/ 399247 w 849297"/>
              <a:gd name="connsiteY0" fmla="*/ 4500499 h 4500499"/>
              <a:gd name="connsiteX1" fmla="*/ 399247 w 849297"/>
              <a:gd name="connsiteY1" fmla="*/ 2482804 h 4500499"/>
              <a:gd name="connsiteX2" fmla="*/ 375138 w 849297"/>
              <a:gd name="connsiteY2" fmla="*/ 2499059 h 4500499"/>
              <a:gd name="connsiteX3" fmla="*/ 270030 w 849297"/>
              <a:gd name="connsiteY3" fmla="*/ 2520279 h 4500499"/>
              <a:gd name="connsiteX4" fmla="*/ 0 w 849297"/>
              <a:gd name="connsiteY4" fmla="*/ 2250250 h 4500499"/>
              <a:gd name="connsiteX5" fmla="*/ 270030 w 849297"/>
              <a:gd name="connsiteY5" fmla="*/ 1980220 h 4500499"/>
              <a:gd name="connsiteX6" fmla="*/ 375138 w 849297"/>
              <a:gd name="connsiteY6" fmla="*/ 2001440 h 4500499"/>
              <a:gd name="connsiteX7" fmla="*/ 399247 w 849297"/>
              <a:gd name="connsiteY7" fmla="*/ 2017694 h 4500499"/>
              <a:gd name="connsiteX8" fmla="*/ 399247 w 849297"/>
              <a:gd name="connsiteY8" fmla="*/ 0 h 4500499"/>
              <a:gd name="connsiteX9" fmla="*/ 849297 w 849297"/>
              <a:gd name="connsiteY9" fmla="*/ 0 h 4500499"/>
              <a:gd name="connsiteX0" fmla="*/ 399247 w 399247"/>
              <a:gd name="connsiteY0" fmla="*/ 4500499 h 4500499"/>
              <a:gd name="connsiteX1" fmla="*/ 399247 w 399247"/>
              <a:gd name="connsiteY1" fmla="*/ 2482804 h 4500499"/>
              <a:gd name="connsiteX2" fmla="*/ 375138 w 399247"/>
              <a:gd name="connsiteY2" fmla="*/ 2499059 h 4500499"/>
              <a:gd name="connsiteX3" fmla="*/ 270030 w 399247"/>
              <a:gd name="connsiteY3" fmla="*/ 2520279 h 4500499"/>
              <a:gd name="connsiteX4" fmla="*/ 0 w 399247"/>
              <a:gd name="connsiteY4" fmla="*/ 2250250 h 4500499"/>
              <a:gd name="connsiteX5" fmla="*/ 270030 w 399247"/>
              <a:gd name="connsiteY5" fmla="*/ 1980220 h 4500499"/>
              <a:gd name="connsiteX6" fmla="*/ 375138 w 399247"/>
              <a:gd name="connsiteY6" fmla="*/ 2001440 h 4500499"/>
              <a:gd name="connsiteX7" fmla="*/ 399247 w 399247"/>
              <a:gd name="connsiteY7" fmla="*/ 2017694 h 4500499"/>
              <a:gd name="connsiteX8" fmla="*/ 399247 w 399247"/>
              <a:gd name="connsiteY8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47" h="4500499">
                <a:moveTo>
                  <a:pt x="399247" y="4500499"/>
                </a:moveTo>
                <a:lnTo>
                  <a:pt x="399247" y="2482804"/>
                </a:lnTo>
                <a:lnTo>
                  <a:pt x="375138" y="2499059"/>
                </a:lnTo>
                <a:cubicBezTo>
                  <a:pt x="342832" y="2512723"/>
                  <a:pt x="307313" y="2520279"/>
                  <a:pt x="270030" y="2520279"/>
                </a:cubicBezTo>
                <a:cubicBezTo>
                  <a:pt x="120897" y="2520279"/>
                  <a:pt x="0" y="2399382"/>
                  <a:pt x="0" y="2250250"/>
                </a:cubicBezTo>
                <a:cubicBezTo>
                  <a:pt x="0" y="2101116"/>
                  <a:pt x="120897" y="1980220"/>
                  <a:pt x="270030" y="1980220"/>
                </a:cubicBezTo>
                <a:cubicBezTo>
                  <a:pt x="307313" y="1980220"/>
                  <a:pt x="342832" y="1987775"/>
                  <a:pt x="375138" y="2001440"/>
                </a:cubicBezTo>
                <a:lnTo>
                  <a:pt x="399247" y="2017694"/>
                </a:lnTo>
                <a:lnTo>
                  <a:pt x="39924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639ECC2D-D07A-FD71-1983-72DA9C919C65}"/>
              </a:ext>
            </a:extLst>
          </p:cNvPr>
          <p:cNvSpPr/>
          <p:nvPr/>
        </p:nvSpPr>
        <p:spPr bwMode="auto">
          <a:xfrm rot="5400000">
            <a:off x="6769011" y="-597091"/>
            <a:ext cx="224512" cy="4192859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3D3EBF02-3FA3-9B4F-CD94-D989FB716C81}"/>
              </a:ext>
            </a:extLst>
          </p:cNvPr>
          <p:cNvSpPr/>
          <p:nvPr/>
        </p:nvSpPr>
        <p:spPr bwMode="auto">
          <a:xfrm rot="5400000">
            <a:off x="6823767" y="-151406"/>
            <a:ext cx="114999" cy="4192859"/>
          </a:xfrm>
          <a:custGeom>
            <a:avLst/>
            <a:gdLst>
              <a:gd name="connsiteX0" fmla="*/ 0 w 573487"/>
              <a:gd name="connsiteY0" fmla="*/ 2250250 h 4500499"/>
              <a:gd name="connsiteX1" fmla="*/ 79090 w 573487"/>
              <a:gd name="connsiteY1" fmla="*/ 2059309 h 4500499"/>
              <a:gd name="connsiteX2" fmla="*/ 123437 w 573487"/>
              <a:gd name="connsiteY2" fmla="*/ 2029410 h 4500499"/>
              <a:gd name="connsiteX3" fmla="*/ 123437 w 573487"/>
              <a:gd name="connsiteY3" fmla="*/ 0 h 4500499"/>
              <a:gd name="connsiteX4" fmla="*/ 573487 w 573487"/>
              <a:gd name="connsiteY4" fmla="*/ 0 h 4500499"/>
              <a:gd name="connsiteX5" fmla="*/ 573487 w 573487"/>
              <a:gd name="connsiteY5" fmla="*/ 4500499 h 4500499"/>
              <a:gd name="connsiteX6" fmla="*/ 123437 w 573487"/>
              <a:gd name="connsiteY6" fmla="*/ 4500499 h 4500499"/>
              <a:gd name="connsiteX7" fmla="*/ 123437 w 573487"/>
              <a:gd name="connsiteY7" fmla="*/ 2471089 h 4500499"/>
              <a:gd name="connsiteX8" fmla="*/ 79090 w 573487"/>
              <a:gd name="connsiteY8" fmla="*/ 2441189 h 4500499"/>
              <a:gd name="connsiteX9" fmla="*/ 0 w 573487"/>
              <a:gd name="connsiteY9" fmla="*/ 2250250 h 4500499"/>
              <a:gd name="connsiteX0" fmla="*/ 573487 w 664927"/>
              <a:gd name="connsiteY0" fmla="*/ 4500499 h 4591939"/>
              <a:gd name="connsiteX1" fmla="*/ 123437 w 664927"/>
              <a:gd name="connsiteY1" fmla="*/ 4500499 h 4591939"/>
              <a:gd name="connsiteX2" fmla="*/ 123437 w 664927"/>
              <a:gd name="connsiteY2" fmla="*/ 2471089 h 4591939"/>
              <a:gd name="connsiteX3" fmla="*/ 79090 w 664927"/>
              <a:gd name="connsiteY3" fmla="*/ 2441189 h 4591939"/>
              <a:gd name="connsiteX4" fmla="*/ 0 w 664927"/>
              <a:gd name="connsiteY4" fmla="*/ 2250250 h 4591939"/>
              <a:gd name="connsiteX5" fmla="*/ 79090 w 664927"/>
              <a:gd name="connsiteY5" fmla="*/ 2059309 h 4591939"/>
              <a:gd name="connsiteX6" fmla="*/ 123437 w 664927"/>
              <a:gd name="connsiteY6" fmla="*/ 2029410 h 4591939"/>
              <a:gd name="connsiteX7" fmla="*/ 123437 w 664927"/>
              <a:gd name="connsiteY7" fmla="*/ 0 h 4591939"/>
              <a:gd name="connsiteX8" fmla="*/ 573487 w 664927"/>
              <a:gd name="connsiteY8" fmla="*/ 0 h 4591939"/>
              <a:gd name="connsiteX9" fmla="*/ 664927 w 664927"/>
              <a:gd name="connsiteY9" fmla="*/ 4591939 h 4591939"/>
              <a:gd name="connsiteX0" fmla="*/ 123437 w 664927"/>
              <a:gd name="connsiteY0" fmla="*/ 4500499 h 4591939"/>
              <a:gd name="connsiteX1" fmla="*/ 123437 w 664927"/>
              <a:gd name="connsiteY1" fmla="*/ 2471089 h 4591939"/>
              <a:gd name="connsiteX2" fmla="*/ 79090 w 664927"/>
              <a:gd name="connsiteY2" fmla="*/ 2441189 h 4591939"/>
              <a:gd name="connsiteX3" fmla="*/ 0 w 664927"/>
              <a:gd name="connsiteY3" fmla="*/ 2250250 h 4591939"/>
              <a:gd name="connsiteX4" fmla="*/ 79090 w 664927"/>
              <a:gd name="connsiteY4" fmla="*/ 2059309 h 4591939"/>
              <a:gd name="connsiteX5" fmla="*/ 123437 w 664927"/>
              <a:gd name="connsiteY5" fmla="*/ 2029410 h 4591939"/>
              <a:gd name="connsiteX6" fmla="*/ 123437 w 664927"/>
              <a:gd name="connsiteY6" fmla="*/ 0 h 4591939"/>
              <a:gd name="connsiteX7" fmla="*/ 573487 w 664927"/>
              <a:gd name="connsiteY7" fmla="*/ 0 h 4591939"/>
              <a:gd name="connsiteX8" fmla="*/ 664927 w 664927"/>
              <a:gd name="connsiteY8" fmla="*/ 4591939 h 4591939"/>
              <a:gd name="connsiteX0" fmla="*/ 123437 w 573487"/>
              <a:gd name="connsiteY0" fmla="*/ 4500499 h 4500499"/>
              <a:gd name="connsiteX1" fmla="*/ 123437 w 573487"/>
              <a:gd name="connsiteY1" fmla="*/ 2471089 h 4500499"/>
              <a:gd name="connsiteX2" fmla="*/ 79090 w 573487"/>
              <a:gd name="connsiteY2" fmla="*/ 2441189 h 4500499"/>
              <a:gd name="connsiteX3" fmla="*/ 0 w 573487"/>
              <a:gd name="connsiteY3" fmla="*/ 2250250 h 4500499"/>
              <a:gd name="connsiteX4" fmla="*/ 79090 w 573487"/>
              <a:gd name="connsiteY4" fmla="*/ 2059309 h 4500499"/>
              <a:gd name="connsiteX5" fmla="*/ 123437 w 573487"/>
              <a:gd name="connsiteY5" fmla="*/ 2029410 h 4500499"/>
              <a:gd name="connsiteX6" fmla="*/ 123437 w 573487"/>
              <a:gd name="connsiteY6" fmla="*/ 0 h 4500499"/>
              <a:gd name="connsiteX7" fmla="*/ 573487 w 573487"/>
              <a:gd name="connsiteY7" fmla="*/ 0 h 4500499"/>
              <a:gd name="connsiteX0" fmla="*/ 123437 w 123437"/>
              <a:gd name="connsiteY0" fmla="*/ 4500499 h 4500499"/>
              <a:gd name="connsiteX1" fmla="*/ 123437 w 123437"/>
              <a:gd name="connsiteY1" fmla="*/ 2471089 h 4500499"/>
              <a:gd name="connsiteX2" fmla="*/ 79090 w 123437"/>
              <a:gd name="connsiteY2" fmla="*/ 2441189 h 4500499"/>
              <a:gd name="connsiteX3" fmla="*/ 0 w 123437"/>
              <a:gd name="connsiteY3" fmla="*/ 2250250 h 4500499"/>
              <a:gd name="connsiteX4" fmla="*/ 79090 w 123437"/>
              <a:gd name="connsiteY4" fmla="*/ 2059309 h 4500499"/>
              <a:gd name="connsiteX5" fmla="*/ 123437 w 123437"/>
              <a:gd name="connsiteY5" fmla="*/ 2029410 h 4500499"/>
              <a:gd name="connsiteX6" fmla="*/ 123437 w 123437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437" h="4500499">
                <a:moveTo>
                  <a:pt x="123437" y="4500499"/>
                </a:moveTo>
                <a:lnTo>
                  <a:pt x="123437" y="2471089"/>
                </a:lnTo>
                <a:lnTo>
                  <a:pt x="79090" y="2441189"/>
                </a:lnTo>
                <a:cubicBezTo>
                  <a:pt x="30224" y="2392323"/>
                  <a:pt x="0" y="2324816"/>
                  <a:pt x="0" y="2250250"/>
                </a:cubicBezTo>
                <a:cubicBezTo>
                  <a:pt x="0" y="2175683"/>
                  <a:pt x="30224" y="2108175"/>
                  <a:pt x="79090" y="2059309"/>
                </a:cubicBezTo>
                <a:lnTo>
                  <a:pt x="123437" y="2029410"/>
                </a:lnTo>
                <a:lnTo>
                  <a:pt x="12343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40E4E88D-7253-BE59-A64D-C0EF402BE726}"/>
              </a:ext>
            </a:extLst>
          </p:cNvPr>
          <p:cNvSpPr/>
          <p:nvPr/>
        </p:nvSpPr>
        <p:spPr bwMode="auto">
          <a:xfrm>
            <a:off x="2234315" y="817988"/>
            <a:ext cx="2424737" cy="371956"/>
          </a:xfrm>
          <a:custGeom>
            <a:avLst/>
            <a:gdLst>
              <a:gd name="connsiteX0" fmla="*/ 1301323 w 2602646"/>
              <a:gd name="connsiteY0" fmla="*/ 0 h 849297"/>
              <a:gd name="connsiteX1" fmla="*/ 1571353 w 2602646"/>
              <a:gd name="connsiteY1" fmla="*/ 270030 h 849297"/>
              <a:gd name="connsiteX2" fmla="*/ 1550133 w 2602646"/>
              <a:gd name="connsiteY2" fmla="*/ 375138 h 849297"/>
              <a:gd name="connsiteX3" fmla="*/ 1533878 w 2602646"/>
              <a:gd name="connsiteY3" fmla="*/ 399247 h 849297"/>
              <a:gd name="connsiteX4" fmla="*/ 2602646 w 2602646"/>
              <a:gd name="connsiteY4" fmla="*/ 399247 h 849297"/>
              <a:gd name="connsiteX5" fmla="*/ 2602646 w 2602646"/>
              <a:gd name="connsiteY5" fmla="*/ 849297 h 849297"/>
              <a:gd name="connsiteX6" fmla="*/ 0 w 2602646"/>
              <a:gd name="connsiteY6" fmla="*/ 849297 h 849297"/>
              <a:gd name="connsiteX7" fmla="*/ 0 w 2602646"/>
              <a:gd name="connsiteY7" fmla="*/ 399247 h 849297"/>
              <a:gd name="connsiteX8" fmla="*/ 1068769 w 2602646"/>
              <a:gd name="connsiteY8" fmla="*/ 399247 h 849297"/>
              <a:gd name="connsiteX9" fmla="*/ 1052514 w 2602646"/>
              <a:gd name="connsiteY9" fmla="*/ 375138 h 849297"/>
              <a:gd name="connsiteX10" fmla="*/ 1031293 w 2602646"/>
              <a:gd name="connsiteY10" fmla="*/ 270030 h 849297"/>
              <a:gd name="connsiteX11" fmla="*/ 1301323 w 2602646"/>
              <a:gd name="connsiteY11" fmla="*/ 0 h 849297"/>
              <a:gd name="connsiteX0" fmla="*/ 0 w 2602646"/>
              <a:gd name="connsiteY0" fmla="*/ 849297 h 940737"/>
              <a:gd name="connsiteX1" fmla="*/ 0 w 2602646"/>
              <a:gd name="connsiteY1" fmla="*/ 399247 h 940737"/>
              <a:gd name="connsiteX2" fmla="*/ 1068769 w 2602646"/>
              <a:gd name="connsiteY2" fmla="*/ 399247 h 940737"/>
              <a:gd name="connsiteX3" fmla="*/ 1052514 w 2602646"/>
              <a:gd name="connsiteY3" fmla="*/ 375138 h 940737"/>
              <a:gd name="connsiteX4" fmla="*/ 1031293 w 2602646"/>
              <a:gd name="connsiteY4" fmla="*/ 270030 h 940737"/>
              <a:gd name="connsiteX5" fmla="*/ 1301323 w 2602646"/>
              <a:gd name="connsiteY5" fmla="*/ 0 h 940737"/>
              <a:gd name="connsiteX6" fmla="*/ 1571353 w 2602646"/>
              <a:gd name="connsiteY6" fmla="*/ 270030 h 940737"/>
              <a:gd name="connsiteX7" fmla="*/ 1550133 w 2602646"/>
              <a:gd name="connsiteY7" fmla="*/ 375138 h 940737"/>
              <a:gd name="connsiteX8" fmla="*/ 1533878 w 2602646"/>
              <a:gd name="connsiteY8" fmla="*/ 399247 h 940737"/>
              <a:gd name="connsiteX9" fmla="*/ 2602646 w 2602646"/>
              <a:gd name="connsiteY9" fmla="*/ 399247 h 940737"/>
              <a:gd name="connsiteX10" fmla="*/ 2602646 w 2602646"/>
              <a:gd name="connsiteY10" fmla="*/ 849297 h 940737"/>
              <a:gd name="connsiteX11" fmla="*/ 91440 w 2602646"/>
              <a:gd name="connsiteY11" fmla="*/ 940737 h 940737"/>
              <a:gd name="connsiteX0" fmla="*/ 0 w 2602646"/>
              <a:gd name="connsiteY0" fmla="*/ 399247 h 940737"/>
              <a:gd name="connsiteX1" fmla="*/ 1068769 w 2602646"/>
              <a:gd name="connsiteY1" fmla="*/ 399247 h 940737"/>
              <a:gd name="connsiteX2" fmla="*/ 1052514 w 2602646"/>
              <a:gd name="connsiteY2" fmla="*/ 375138 h 940737"/>
              <a:gd name="connsiteX3" fmla="*/ 1031293 w 2602646"/>
              <a:gd name="connsiteY3" fmla="*/ 270030 h 940737"/>
              <a:gd name="connsiteX4" fmla="*/ 1301323 w 2602646"/>
              <a:gd name="connsiteY4" fmla="*/ 0 h 940737"/>
              <a:gd name="connsiteX5" fmla="*/ 1571353 w 2602646"/>
              <a:gd name="connsiteY5" fmla="*/ 270030 h 940737"/>
              <a:gd name="connsiteX6" fmla="*/ 1550133 w 2602646"/>
              <a:gd name="connsiteY6" fmla="*/ 375138 h 940737"/>
              <a:gd name="connsiteX7" fmla="*/ 1533878 w 2602646"/>
              <a:gd name="connsiteY7" fmla="*/ 399247 h 940737"/>
              <a:gd name="connsiteX8" fmla="*/ 2602646 w 2602646"/>
              <a:gd name="connsiteY8" fmla="*/ 399247 h 940737"/>
              <a:gd name="connsiteX9" fmla="*/ 2602646 w 2602646"/>
              <a:gd name="connsiteY9" fmla="*/ 849297 h 940737"/>
              <a:gd name="connsiteX10" fmla="*/ 91440 w 2602646"/>
              <a:gd name="connsiteY10" fmla="*/ 940737 h 940737"/>
              <a:gd name="connsiteX0" fmla="*/ 0 w 2602646"/>
              <a:gd name="connsiteY0" fmla="*/ 399247 h 849297"/>
              <a:gd name="connsiteX1" fmla="*/ 1068769 w 2602646"/>
              <a:gd name="connsiteY1" fmla="*/ 399247 h 849297"/>
              <a:gd name="connsiteX2" fmla="*/ 1052514 w 2602646"/>
              <a:gd name="connsiteY2" fmla="*/ 375138 h 849297"/>
              <a:gd name="connsiteX3" fmla="*/ 1031293 w 2602646"/>
              <a:gd name="connsiteY3" fmla="*/ 270030 h 849297"/>
              <a:gd name="connsiteX4" fmla="*/ 1301323 w 2602646"/>
              <a:gd name="connsiteY4" fmla="*/ 0 h 849297"/>
              <a:gd name="connsiteX5" fmla="*/ 1571353 w 2602646"/>
              <a:gd name="connsiteY5" fmla="*/ 270030 h 849297"/>
              <a:gd name="connsiteX6" fmla="*/ 1550133 w 2602646"/>
              <a:gd name="connsiteY6" fmla="*/ 375138 h 849297"/>
              <a:gd name="connsiteX7" fmla="*/ 1533878 w 2602646"/>
              <a:gd name="connsiteY7" fmla="*/ 399247 h 849297"/>
              <a:gd name="connsiteX8" fmla="*/ 2602646 w 2602646"/>
              <a:gd name="connsiteY8" fmla="*/ 399247 h 849297"/>
              <a:gd name="connsiteX9" fmla="*/ 2602646 w 2602646"/>
              <a:gd name="connsiteY9" fmla="*/ 849297 h 849297"/>
              <a:gd name="connsiteX0" fmla="*/ 0 w 2602646"/>
              <a:gd name="connsiteY0" fmla="*/ 399247 h 399247"/>
              <a:gd name="connsiteX1" fmla="*/ 1068769 w 2602646"/>
              <a:gd name="connsiteY1" fmla="*/ 399247 h 399247"/>
              <a:gd name="connsiteX2" fmla="*/ 1052514 w 2602646"/>
              <a:gd name="connsiteY2" fmla="*/ 375138 h 399247"/>
              <a:gd name="connsiteX3" fmla="*/ 1031293 w 2602646"/>
              <a:gd name="connsiteY3" fmla="*/ 270030 h 399247"/>
              <a:gd name="connsiteX4" fmla="*/ 1301323 w 2602646"/>
              <a:gd name="connsiteY4" fmla="*/ 0 h 399247"/>
              <a:gd name="connsiteX5" fmla="*/ 1571353 w 2602646"/>
              <a:gd name="connsiteY5" fmla="*/ 270030 h 399247"/>
              <a:gd name="connsiteX6" fmla="*/ 1550133 w 2602646"/>
              <a:gd name="connsiteY6" fmla="*/ 375138 h 399247"/>
              <a:gd name="connsiteX7" fmla="*/ 1533878 w 2602646"/>
              <a:gd name="connsiteY7" fmla="*/ 399247 h 399247"/>
              <a:gd name="connsiteX8" fmla="*/ 2602646 w 2602646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2646" h="399247">
                <a:moveTo>
                  <a:pt x="0" y="399247"/>
                </a:moveTo>
                <a:lnTo>
                  <a:pt x="1068769" y="399247"/>
                </a:lnTo>
                <a:lnTo>
                  <a:pt x="1052514" y="375138"/>
                </a:lnTo>
                <a:cubicBezTo>
                  <a:pt x="1038849" y="342832"/>
                  <a:pt x="1031293" y="307313"/>
                  <a:pt x="1031293" y="270030"/>
                </a:cubicBezTo>
                <a:cubicBezTo>
                  <a:pt x="1031293" y="120897"/>
                  <a:pt x="1152190" y="0"/>
                  <a:pt x="1301323" y="0"/>
                </a:cubicBezTo>
                <a:cubicBezTo>
                  <a:pt x="1450456" y="0"/>
                  <a:pt x="1571353" y="120897"/>
                  <a:pt x="1571353" y="270030"/>
                </a:cubicBezTo>
                <a:cubicBezTo>
                  <a:pt x="1571353" y="307313"/>
                  <a:pt x="1563797" y="342832"/>
                  <a:pt x="1550133" y="375138"/>
                </a:cubicBezTo>
                <a:lnTo>
                  <a:pt x="1533878" y="399247"/>
                </a:lnTo>
                <a:lnTo>
                  <a:pt x="2602646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4BAAD0D7-7AC3-8E66-55C7-2B3D0E5FC485}"/>
              </a:ext>
            </a:extLst>
          </p:cNvPr>
          <p:cNvSpPr/>
          <p:nvPr/>
        </p:nvSpPr>
        <p:spPr bwMode="auto">
          <a:xfrm>
            <a:off x="2234315" y="1371994"/>
            <a:ext cx="2424737" cy="224512"/>
          </a:xfrm>
          <a:custGeom>
            <a:avLst/>
            <a:gdLst>
              <a:gd name="connsiteX0" fmla="*/ 1301323 w 2602646"/>
              <a:gd name="connsiteY0" fmla="*/ 0 h 691035"/>
              <a:gd name="connsiteX1" fmla="*/ 1550133 w 2602646"/>
              <a:gd name="connsiteY1" fmla="*/ 164922 h 691035"/>
              <a:gd name="connsiteX2" fmla="*/ 1565489 w 2602646"/>
              <a:gd name="connsiteY2" fmla="*/ 240985 h 691035"/>
              <a:gd name="connsiteX3" fmla="*/ 2602646 w 2602646"/>
              <a:gd name="connsiteY3" fmla="*/ 240985 h 691035"/>
              <a:gd name="connsiteX4" fmla="*/ 2602646 w 2602646"/>
              <a:gd name="connsiteY4" fmla="*/ 691035 h 691035"/>
              <a:gd name="connsiteX5" fmla="*/ 0 w 2602646"/>
              <a:gd name="connsiteY5" fmla="*/ 691035 h 691035"/>
              <a:gd name="connsiteX6" fmla="*/ 0 w 2602646"/>
              <a:gd name="connsiteY6" fmla="*/ 240985 h 691035"/>
              <a:gd name="connsiteX7" fmla="*/ 1037157 w 2602646"/>
              <a:gd name="connsiteY7" fmla="*/ 240985 h 691035"/>
              <a:gd name="connsiteX8" fmla="*/ 1052514 w 2602646"/>
              <a:gd name="connsiteY8" fmla="*/ 164922 h 691035"/>
              <a:gd name="connsiteX9" fmla="*/ 1301323 w 2602646"/>
              <a:gd name="connsiteY9" fmla="*/ 0 h 691035"/>
              <a:gd name="connsiteX0" fmla="*/ 0 w 2602646"/>
              <a:gd name="connsiteY0" fmla="*/ 691035 h 782475"/>
              <a:gd name="connsiteX1" fmla="*/ 0 w 2602646"/>
              <a:gd name="connsiteY1" fmla="*/ 240985 h 782475"/>
              <a:gd name="connsiteX2" fmla="*/ 1037157 w 2602646"/>
              <a:gd name="connsiteY2" fmla="*/ 240985 h 782475"/>
              <a:gd name="connsiteX3" fmla="*/ 1052514 w 2602646"/>
              <a:gd name="connsiteY3" fmla="*/ 164922 h 782475"/>
              <a:gd name="connsiteX4" fmla="*/ 1301323 w 2602646"/>
              <a:gd name="connsiteY4" fmla="*/ 0 h 782475"/>
              <a:gd name="connsiteX5" fmla="*/ 1550133 w 2602646"/>
              <a:gd name="connsiteY5" fmla="*/ 164922 h 782475"/>
              <a:gd name="connsiteX6" fmla="*/ 1565489 w 2602646"/>
              <a:gd name="connsiteY6" fmla="*/ 240985 h 782475"/>
              <a:gd name="connsiteX7" fmla="*/ 2602646 w 2602646"/>
              <a:gd name="connsiteY7" fmla="*/ 240985 h 782475"/>
              <a:gd name="connsiteX8" fmla="*/ 2602646 w 2602646"/>
              <a:gd name="connsiteY8" fmla="*/ 691035 h 782475"/>
              <a:gd name="connsiteX9" fmla="*/ 91440 w 2602646"/>
              <a:gd name="connsiteY9" fmla="*/ 782475 h 782475"/>
              <a:gd name="connsiteX0" fmla="*/ 0 w 2602646"/>
              <a:gd name="connsiteY0" fmla="*/ 240985 h 782475"/>
              <a:gd name="connsiteX1" fmla="*/ 1037157 w 2602646"/>
              <a:gd name="connsiteY1" fmla="*/ 240985 h 782475"/>
              <a:gd name="connsiteX2" fmla="*/ 1052514 w 2602646"/>
              <a:gd name="connsiteY2" fmla="*/ 164922 h 782475"/>
              <a:gd name="connsiteX3" fmla="*/ 1301323 w 2602646"/>
              <a:gd name="connsiteY3" fmla="*/ 0 h 782475"/>
              <a:gd name="connsiteX4" fmla="*/ 1550133 w 2602646"/>
              <a:gd name="connsiteY4" fmla="*/ 164922 h 782475"/>
              <a:gd name="connsiteX5" fmla="*/ 1565489 w 2602646"/>
              <a:gd name="connsiteY5" fmla="*/ 240985 h 782475"/>
              <a:gd name="connsiteX6" fmla="*/ 2602646 w 2602646"/>
              <a:gd name="connsiteY6" fmla="*/ 240985 h 782475"/>
              <a:gd name="connsiteX7" fmla="*/ 2602646 w 2602646"/>
              <a:gd name="connsiteY7" fmla="*/ 691035 h 782475"/>
              <a:gd name="connsiteX8" fmla="*/ 91440 w 2602646"/>
              <a:gd name="connsiteY8" fmla="*/ 782475 h 782475"/>
              <a:gd name="connsiteX0" fmla="*/ 0 w 2602646"/>
              <a:gd name="connsiteY0" fmla="*/ 240985 h 691035"/>
              <a:gd name="connsiteX1" fmla="*/ 1037157 w 2602646"/>
              <a:gd name="connsiteY1" fmla="*/ 240985 h 691035"/>
              <a:gd name="connsiteX2" fmla="*/ 1052514 w 2602646"/>
              <a:gd name="connsiteY2" fmla="*/ 164922 h 691035"/>
              <a:gd name="connsiteX3" fmla="*/ 1301323 w 2602646"/>
              <a:gd name="connsiteY3" fmla="*/ 0 h 691035"/>
              <a:gd name="connsiteX4" fmla="*/ 1550133 w 2602646"/>
              <a:gd name="connsiteY4" fmla="*/ 164922 h 691035"/>
              <a:gd name="connsiteX5" fmla="*/ 1565489 w 2602646"/>
              <a:gd name="connsiteY5" fmla="*/ 240985 h 691035"/>
              <a:gd name="connsiteX6" fmla="*/ 2602646 w 2602646"/>
              <a:gd name="connsiteY6" fmla="*/ 240985 h 691035"/>
              <a:gd name="connsiteX7" fmla="*/ 2602646 w 2602646"/>
              <a:gd name="connsiteY7" fmla="*/ 691035 h 691035"/>
              <a:gd name="connsiteX0" fmla="*/ 0 w 2602646"/>
              <a:gd name="connsiteY0" fmla="*/ 240985 h 240985"/>
              <a:gd name="connsiteX1" fmla="*/ 1037157 w 2602646"/>
              <a:gd name="connsiteY1" fmla="*/ 240985 h 240985"/>
              <a:gd name="connsiteX2" fmla="*/ 1052514 w 2602646"/>
              <a:gd name="connsiteY2" fmla="*/ 164922 h 240985"/>
              <a:gd name="connsiteX3" fmla="*/ 1301323 w 2602646"/>
              <a:gd name="connsiteY3" fmla="*/ 0 h 240985"/>
              <a:gd name="connsiteX4" fmla="*/ 1550133 w 2602646"/>
              <a:gd name="connsiteY4" fmla="*/ 164922 h 240985"/>
              <a:gd name="connsiteX5" fmla="*/ 1565489 w 2602646"/>
              <a:gd name="connsiteY5" fmla="*/ 240985 h 240985"/>
              <a:gd name="connsiteX6" fmla="*/ 2602646 w 2602646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240985">
                <a:moveTo>
                  <a:pt x="0" y="240985"/>
                </a:moveTo>
                <a:lnTo>
                  <a:pt x="1037157" y="240985"/>
                </a:lnTo>
                <a:lnTo>
                  <a:pt x="1052514" y="164922"/>
                </a:lnTo>
                <a:cubicBezTo>
                  <a:pt x="1093506" y="68005"/>
                  <a:pt x="1189473" y="0"/>
                  <a:pt x="1301323" y="0"/>
                </a:cubicBezTo>
                <a:cubicBezTo>
                  <a:pt x="1413173" y="0"/>
                  <a:pt x="1509140" y="68005"/>
                  <a:pt x="1550133" y="164922"/>
                </a:cubicBezTo>
                <a:lnTo>
                  <a:pt x="1565489" y="240985"/>
                </a:lnTo>
                <a:lnTo>
                  <a:pt x="2602646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4" name="フリーフォーム: 図形 33">
            <a:extLst>
              <a:ext uri="{FF2B5EF4-FFF2-40B4-BE49-F238E27FC236}">
                <a16:creationId xmlns:a16="http://schemas.microsoft.com/office/drawing/2014/main" id="{70C207F7-36A6-0EFE-AD8A-F7866DA606E6}"/>
              </a:ext>
            </a:extLst>
          </p:cNvPr>
          <p:cNvSpPr/>
          <p:nvPr/>
        </p:nvSpPr>
        <p:spPr bwMode="auto">
          <a:xfrm>
            <a:off x="675838" y="817989"/>
            <a:ext cx="1297335" cy="371956"/>
          </a:xfrm>
          <a:custGeom>
            <a:avLst/>
            <a:gdLst>
              <a:gd name="connsiteX0" fmla="*/ 696262 w 1392524"/>
              <a:gd name="connsiteY0" fmla="*/ 0 h 849297"/>
              <a:gd name="connsiteX1" fmla="*/ 966292 w 1392524"/>
              <a:gd name="connsiteY1" fmla="*/ 270030 h 849297"/>
              <a:gd name="connsiteX2" fmla="*/ 945071 w 1392524"/>
              <a:gd name="connsiteY2" fmla="*/ 375138 h 849297"/>
              <a:gd name="connsiteX3" fmla="*/ 931985 w 1392524"/>
              <a:gd name="connsiteY3" fmla="*/ 399247 h 849297"/>
              <a:gd name="connsiteX4" fmla="*/ 1392524 w 1392524"/>
              <a:gd name="connsiteY4" fmla="*/ 399247 h 849297"/>
              <a:gd name="connsiteX5" fmla="*/ 1392524 w 1392524"/>
              <a:gd name="connsiteY5" fmla="*/ 849297 h 849297"/>
              <a:gd name="connsiteX6" fmla="*/ 0 w 1392524"/>
              <a:gd name="connsiteY6" fmla="*/ 849297 h 849297"/>
              <a:gd name="connsiteX7" fmla="*/ 0 w 1392524"/>
              <a:gd name="connsiteY7" fmla="*/ 399247 h 849297"/>
              <a:gd name="connsiteX8" fmla="*/ 460538 w 1392524"/>
              <a:gd name="connsiteY8" fmla="*/ 399247 h 849297"/>
              <a:gd name="connsiteX9" fmla="*/ 447452 w 1392524"/>
              <a:gd name="connsiteY9" fmla="*/ 375138 h 849297"/>
              <a:gd name="connsiteX10" fmla="*/ 426232 w 1392524"/>
              <a:gd name="connsiteY10" fmla="*/ 270030 h 849297"/>
              <a:gd name="connsiteX11" fmla="*/ 696262 w 1392524"/>
              <a:gd name="connsiteY11" fmla="*/ 0 h 849297"/>
              <a:gd name="connsiteX0" fmla="*/ 1392524 w 1483964"/>
              <a:gd name="connsiteY0" fmla="*/ 849297 h 940737"/>
              <a:gd name="connsiteX1" fmla="*/ 0 w 1483964"/>
              <a:gd name="connsiteY1" fmla="*/ 849297 h 940737"/>
              <a:gd name="connsiteX2" fmla="*/ 0 w 1483964"/>
              <a:gd name="connsiteY2" fmla="*/ 399247 h 940737"/>
              <a:gd name="connsiteX3" fmla="*/ 460538 w 1483964"/>
              <a:gd name="connsiteY3" fmla="*/ 399247 h 940737"/>
              <a:gd name="connsiteX4" fmla="*/ 447452 w 1483964"/>
              <a:gd name="connsiteY4" fmla="*/ 375138 h 940737"/>
              <a:gd name="connsiteX5" fmla="*/ 426232 w 1483964"/>
              <a:gd name="connsiteY5" fmla="*/ 270030 h 940737"/>
              <a:gd name="connsiteX6" fmla="*/ 696262 w 1483964"/>
              <a:gd name="connsiteY6" fmla="*/ 0 h 940737"/>
              <a:gd name="connsiteX7" fmla="*/ 966292 w 1483964"/>
              <a:gd name="connsiteY7" fmla="*/ 270030 h 940737"/>
              <a:gd name="connsiteX8" fmla="*/ 945071 w 1483964"/>
              <a:gd name="connsiteY8" fmla="*/ 375138 h 940737"/>
              <a:gd name="connsiteX9" fmla="*/ 931985 w 1483964"/>
              <a:gd name="connsiteY9" fmla="*/ 399247 h 940737"/>
              <a:gd name="connsiteX10" fmla="*/ 1392524 w 1483964"/>
              <a:gd name="connsiteY10" fmla="*/ 399247 h 940737"/>
              <a:gd name="connsiteX11" fmla="*/ 1483964 w 1483964"/>
              <a:gd name="connsiteY11" fmla="*/ 940737 h 940737"/>
              <a:gd name="connsiteX0" fmla="*/ 0 w 1483964"/>
              <a:gd name="connsiteY0" fmla="*/ 849297 h 940737"/>
              <a:gd name="connsiteX1" fmla="*/ 0 w 1483964"/>
              <a:gd name="connsiteY1" fmla="*/ 399247 h 940737"/>
              <a:gd name="connsiteX2" fmla="*/ 460538 w 1483964"/>
              <a:gd name="connsiteY2" fmla="*/ 399247 h 940737"/>
              <a:gd name="connsiteX3" fmla="*/ 447452 w 1483964"/>
              <a:gd name="connsiteY3" fmla="*/ 375138 h 940737"/>
              <a:gd name="connsiteX4" fmla="*/ 426232 w 1483964"/>
              <a:gd name="connsiteY4" fmla="*/ 270030 h 940737"/>
              <a:gd name="connsiteX5" fmla="*/ 696262 w 1483964"/>
              <a:gd name="connsiteY5" fmla="*/ 0 h 940737"/>
              <a:gd name="connsiteX6" fmla="*/ 966292 w 1483964"/>
              <a:gd name="connsiteY6" fmla="*/ 270030 h 940737"/>
              <a:gd name="connsiteX7" fmla="*/ 945071 w 1483964"/>
              <a:gd name="connsiteY7" fmla="*/ 375138 h 940737"/>
              <a:gd name="connsiteX8" fmla="*/ 931985 w 1483964"/>
              <a:gd name="connsiteY8" fmla="*/ 399247 h 940737"/>
              <a:gd name="connsiteX9" fmla="*/ 1392524 w 1483964"/>
              <a:gd name="connsiteY9" fmla="*/ 399247 h 940737"/>
              <a:gd name="connsiteX10" fmla="*/ 1483964 w 1483964"/>
              <a:gd name="connsiteY10" fmla="*/ 940737 h 940737"/>
              <a:gd name="connsiteX0" fmla="*/ 0 w 1392524"/>
              <a:gd name="connsiteY0" fmla="*/ 849297 h 849297"/>
              <a:gd name="connsiteX1" fmla="*/ 0 w 1392524"/>
              <a:gd name="connsiteY1" fmla="*/ 399247 h 849297"/>
              <a:gd name="connsiteX2" fmla="*/ 460538 w 1392524"/>
              <a:gd name="connsiteY2" fmla="*/ 399247 h 849297"/>
              <a:gd name="connsiteX3" fmla="*/ 447452 w 1392524"/>
              <a:gd name="connsiteY3" fmla="*/ 375138 h 849297"/>
              <a:gd name="connsiteX4" fmla="*/ 426232 w 1392524"/>
              <a:gd name="connsiteY4" fmla="*/ 270030 h 849297"/>
              <a:gd name="connsiteX5" fmla="*/ 696262 w 1392524"/>
              <a:gd name="connsiteY5" fmla="*/ 0 h 849297"/>
              <a:gd name="connsiteX6" fmla="*/ 966292 w 1392524"/>
              <a:gd name="connsiteY6" fmla="*/ 270030 h 849297"/>
              <a:gd name="connsiteX7" fmla="*/ 945071 w 1392524"/>
              <a:gd name="connsiteY7" fmla="*/ 375138 h 849297"/>
              <a:gd name="connsiteX8" fmla="*/ 931985 w 1392524"/>
              <a:gd name="connsiteY8" fmla="*/ 399247 h 849297"/>
              <a:gd name="connsiteX9" fmla="*/ 1392524 w 1392524"/>
              <a:gd name="connsiteY9" fmla="*/ 399247 h 849297"/>
              <a:gd name="connsiteX0" fmla="*/ 0 w 1392524"/>
              <a:gd name="connsiteY0" fmla="*/ 399247 h 399247"/>
              <a:gd name="connsiteX1" fmla="*/ 460538 w 1392524"/>
              <a:gd name="connsiteY1" fmla="*/ 399247 h 399247"/>
              <a:gd name="connsiteX2" fmla="*/ 447452 w 1392524"/>
              <a:gd name="connsiteY2" fmla="*/ 375138 h 399247"/>
              <a:gd name="connsiteX3" fmla="*/ 426232 w 1392524"/>
              <a:gd name="connsiteY3" fmla="*/ 270030 h 399247"/>
              <a:gd name="connsiteX4" fmla="*/ 696262 w 1392524"/>
              <a:gd name="connsiteY4" fmla="*/ 0 h 399247"/>
              <a:gd name="connsiteX5" fmla="*/ 966292 w 1392524"/>
              <a:gd name="connsiteY5" fmla="*/ 270030 h 399247"/>
              <a:gd name="connsiteX6" fmla="*/ 945071 w 1392524"/>
              <a:gd name="connsiteY6" fmla="*/ 375138 h 399247"/>
              <a:gd name="connsiteX7" fmla="*/ 931985 w 1392524"/>
              <a:gd name="connsiteY7" fmla="*/ 399247 h 399247"/>
              <a:gd name="connsiteX8" fmla="*/ 1392524 w 1392524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524" h="399247">
                <a:moveTo>
                  <a:pt x="0" y="399247"/>
                </a:moveTo>
                <a:lnTo>
                  <a:pt x="460538" y="399247"/>
                </a:lnTo>
                <a:lnTo>
                  <a:pt x="447452" y="375138"/>
                </a:lnTo>
                <a:cubicBezTo>
                  <a:pt x="433788" y="342832"/>
                  <a:pt x="426232" y="307313"/>
                  <a:pt x="426232" y="270030"/>
                </a:cubicBezTo>
                <a:cubicBezTo>
                  <a:pt x="426232" y="120897"/>
                  <a:pt x="547129" y="0"/>
                  <a:pt x="696262" y="0"/>
                </a:cubicBezTo>
                <a:cubicBezTo>
                  <a:pt x="845395" y="0"/>
                  <a:pt x="966292" y="120897"/>
                  <a:pt x="966292" y="270030"/>
                </a:cubicBezTo>
                <a:cubicBezTo>
                  <a:pt x="966292" y="307313"/>
                  <a:pt x="958736" y="342832"/>
                  <a:pt x="945071" y="375138"/>
                </a:cubicBezTo>
                <a:lnTo>
                  <a:pt x="931985" y="399247"/>
                </a:lnTo>
                <a:lnTo>
                  <a:pt x="1392524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1FC8B63B-A628-65CB-76BA-5768A4D60E89}"/>
              </a:ext>
            </a:extLst>
          </p:cNvPr>
          <p:cNvSpPr/>
          <p:nvPr/>
        </p:nvSpPr>
        <p:spPr bwMode="auto">
          <a:xfrm>
            <a:off x="2234315" y="1902926"/>
            <a:ext cx="2424737" cy="114999"/>
          </a:xfrm>
          <a:custGeom>
            <a:avLst/>
            <a:gdLst>
              <a:gd name="connsiteX0" fmla="*/ 1301323 w 2602646"/>
              <a:gd name="connsiteY0" fmla="*/ 0 h 573487"/>
              <a:gd name="connsiteX1" fmla="*/ 1492263 w 2602646"/>
              <a:gd name="connsiteY1" fmla="*/ 79090 h 573487"/>
              <a:gd name="connsiteX2" fmla="*/ 1522163 w 2602646"/>
              <a:gd name="connsiteY2" fmla="*/ 123437 h 573487"/>
              <a:gd name="connsiteX3" fmla="*/ 2602646 w 2602646"/>
              <a:gd name="connsiteY3" fmla="*/ 123437 h 573487"/>
              <a:gd name="connsiteX4" fmla="*/ 2602646 w 2602646"/>
              <a:gd name="connsiteY4" fmla="*/ 573487 h 573487"/>
              <a:gd name="connsiteX5" fmla="*/ 0 w 2602646"/>
              <a:gd name="connsiteY5" fmla="*/ 573487 h 573487"/>
              <a:gd name="connsiteX6" fmla="*/ 0 w 2602646"/>
              <a:gd name="connsiteY6" fmla="*/ 123437 h 573487"/>
              <a:gd name="connsiteX7" fmla="*/ 1080484 w 2602646"/>
              <a:gd name="connsiteY7" fmla="*/ 123437 h 573487"/>
              <a:gd name="connsiteX8" fmla="*/ 1110383 w 2602646"/>
              <a:gd name="connsiteY8" fmla="*/ 79090 h 573487"/>
              <a:gd name="connsiteX9" fmla="*/ 1301323 w 2602646"/>
              <a:gd name="connsiteY9" fmla="*/ 0 h 573487"/>
              <a:gd name="connsiteX0" fmla="*/ 0 w 2602646"/>
              <a:gd name="connsiteY0" fmla="*/ 573487 h 664927"/>
              <a:gd name="connsiteX1" fmla="*/ 0 w 2602646"/>
              <a:gd name="connsiteY1" fmla="*/ 123437 h 664927"/>
              <a:gd name="connsiteX2" fmla="*/ 1080484 w 2602646"/>
              <a:gd name="connsiteY2" fmla="*/ 123437 h 664927"/>
              <a:gd name="connsiteX3" fmla="*/ 1110383 w 2602646"/>
              <a:gd name="connsiteY3" fmla="*/ 79090 h 664927"/>
              <a:gd name="connsiteX4" fmla="*/ 1301323 w 2602646"/>
              <a:gd name="connsiteY4" fmla="*/ 0 h 664927"/>
              <a:gd name="connsiteX5" fmla="*/ 1492263 w 2602646"/>
              <a:gd name="connsiteY5" fmla="*/ 79090 h 664927"/>
              <a:gd name="connsiteX6" fmla="*/ 1522163 w 2602646"/>
              <a:gd name="connsiteY6" fmla="*/ 123437 h 664927"/>
              <a:gd name="connsiteX7" fmla="*/ 2602646 w 2602646"/>
              <a:gd name="connsiteY7" fmla="*/ 123437 h 664927"/>
              <a:gd name="connsiteX8" fmla="*/ 2602646 w 2602646"/>
              <a:gd name="connsiteY8" fmla="*/ 573487 h 664927"/>
              <a:gd name="connsiteX9" fmla="*/ 91440 w 2602646"/>
              <a:gd name="connsiteY9" fmla="*/ 664927 h 664927"/>
              <a:gd name="connsiteX0" fmla="*/ 0 w 2602646"/>
              <a:gd name="connsiteY0" fmla="*/ 123437 h 664927"/>
              <a:gd name="connsiteX1" fmla="*/ 1080484 w 2602646"/>
              <a:gd name="connsiteY1" fmla="*/ 123437 h 664927"/>
              <a:gd name="connsiteX2" fmla="*/ 1110383 w 2602646"/>
              <a:gd name="connsiteY2" fmla="*/ 79090 h 664927"/>
              <a:gd name="connsiteX3" fmla="*/ 1301323 w 2602646"/>
              <a:gd name="connsiteY3" fmla="*/ 0 h 664927"/>
              <a:gd name="connsiteX4" fmla="*/ 1492263 w 2602646"/>
              <a:gd name="connsiteY4" fmla="*/ 79090 h 664927"/>
              <a:gd name="connsiteX5" fmla="*/ 1522163 w 2602646"/>
              <a:gd name="connsiteY5" fmla="*/ 123437 h 664927"/>
              <a:gd name="connsiteX6" fmla="*/ 2602646 w 2602646"/>
              <a:gd name="connsiteY6" fmla="*/ 123437 h 664927"/>
              <a:gd name="connsiteX7" fmla="*/ 2602646 w 2602646"/>
              <a:gd name="connsiteY7" fmla="*/ 573487 h 664927"/>
              <a:gd name="connsiteX8" fmla="*/ 91440 w 2602646"/>
              <a:gd name="connsiteY8" fmla="*/ 664927 h 664927"/>
              <a:gd name="connsiteX0" fmla="*/ 0 w 2602646"/>
              <a:gd name="connsiteY0" fmla="*/ 123437 h 573487"/>
              <a:gd name="connsiteX1" fmla="*/ 1080484 w 2602646"/>
              <a:gd name="connsiteY1" fmla="*/ 123437 h 573487"/>
              <a:gd name="connsiteX2" fmla="*/ 1110383 w 2602646"/>
              <a:gd name="connsiteY2" fmla="*/ 79090 h 573487"/>
              <a:gd name="connsiteX3" fmla="*/ 1301323 w 2602646"/>
              <a:gd name="connsiteY3" fmla="*/ 0 h 573487"/>
              <a:gd name="connsiteX4" fmla="*/ 1492263 w 2602646"/>
              <a:gd name="connsiteY4" fmla="*/ 79090 h 573487"/>
              <a:gd name="connsiteX5" fmla="*/ 1522163 w 2602646"/>
              <a:gd name="connsiteY5" fmla="*/ 123437 h 573487"/>
              <a:gd name="connsiteX6" fmla="*/ 2602646 w 2602646"/>
              <a:gd name="connsiteY6" fmla="*/ 123437 h 573487"/>
              <a:gd name="connsiteX7" fmla="*/ 2602646 w 2602646"/>
              <a:gd name="connsiteY7" fmla="*/ 573487 h 573487"/>
              <a:gd name="connsiteX0" fmla="*/ 0 w 2602646"/>
              <a:gd name="connsiteY0" fmla="*/ 123437 h 123437"/>
              <a:gd name="connsiteX1" fmla="*/ 1080484 w 2602646"/>
              <a:gd name="connsiteY1" fmla="*/ 123437 h 123437"/>
              <a:gd name="connsiteX2" fmla="*/ 1110383 w 2602646"/>
              <a:gd name="connsiteY2" fmla="*/ 79090 h 123437"/>
              <a:gd name="connsiteX3" fmla="*/ 1301323 w 2602646"/>
              <a:gd name="connsiteY3" fmla="*/ 0 h 123437"/>
              <a:gd name="connsiteX4" fmla="*/ 1492263 w 2602646"/>
              <a:gd name="connsiteY4" fmla="*/ 79090 h 123437"/>
              <a:gd name="connsiteX5" fmla="*/ 1522163 w 2602646"/>
              <a:gd name="connsiteY5" fmla="*/ 123437 h 123437"/>
              <a:gd name="connsiteX6" fmla="*/ 2602646 w 2602646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123437">
                <a:moveTo>
                  <a:pt x="0" y="123437"/>
                </a:moveTo>
                <a:lnTo>
                  <a:pt x="1080484" y="123437"/>
                </a:lnTo>
                <a:lnTo>
                  <a:pt x="1110383" y="79090"/>
                </a:lnTo>
                <a:cubicBezTo>
                  <a:pt x="1159249" y="30224"/>
                  <a:pt x="1226757" y="0"/>
                  <a:pt x="1301323" y="0"/>
                </a:cubicBezTo>
                <a:cubicBezTo>
                  <a:pt x="1375890" y="0"/>
                  <a:pt x="1443397" y="30224"/>
                  <a:pt x="1492263" y="79090"/>
                </a:cubicBezTo>
                <a:lnTo>
                  <a:pt x="1522163" y="123437"/>
                </a:lnTo>
                <a:lnTo>
                  <a:pt x="2602646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CEC29CD7-D713-4AA1-35FA-552678B1F874}"/>
              </a:ext>
            </a:extLst>
          </p:cNvPr>
          <p:cNvSpPr/>
          <p:nvPr/>
        </p:nvSpPr>
        <p:spPr bwMode="auto">
          <a:xfrm>
            <a:off x="675838" y="1387083"/>
            <a:ext cx="1297335" cy="224512"/>
          </a:xfrm>
          <a:custGeom>
            <a:avLst/>
            <a:gdLst>
              <a:gd name="connsiteX0" fmla="*/ 696262 w 1392524"/>
              <a:gd name="connsiteY0" fmla="*/ 0 h 691035"/>
              <a:gd name="connsiteX1" fmla="*/ 960806 w 1392524"/>
              <a:gd name="connsiteY1" fmla="*/ 215610 h 691035"/>
              <a:gd name="connsiteX2" fmla="*/ 963364 w 1392524"/>
              <a:gd name="connsiteY2" fmla="*/ 240985 h 691035"/>
              <a:gd name="connsiteX3" fmla="*/ 1392524 w 1392524"/>
              <a:gd name="connsiteY3" fmla="*/ 240985 h 691035"/>
              <a:gd name="connsiteX4" fmla="*/ 1392524 w 1392524"/>
              <a:gd name="connsiteY4" fmla="*/ 691035 h 691035"/>
              <a:gd name="connsiteX5" fmla="*/ 0 w 1392524"/>
              <a:gd name="connsiteY5" fmla="*/ 691035 h 691035"/>
              <a:gd name="connsiteX6" fmla="*/ 0 w 1392524"/>
              <a:gd name="connsiteY6" fmla="*/ 240985 h 691035"/>
              <a:gd name="connsiteX7" fmla="*/ 429160 w 1392524"/>
              <a:gd name="connsiteY7" fmla="*/ 240985 h 691035"/>
              <a:gd name="connsiteX8" fmla="*/ 431718 w 1392524"/>
              <a:gd name="connsiteY8" fmla="*/ 215610 h 691035"/>
              <a:gd name="connsiteX9" fmla="*/ 696262 w 1392524"/>
              <a:gd name="connsiteY9" fmla="*/ 0 h 691035"/>
              <a:gd name="connsiteX0" fmla="*/ 0 w 1392524"/>
              <a:gd name="connsiteY0" fmla="*/ 691035 h 782475"/>
              <a:gd name="connsiteX1" fmla="*/ 0 w 1392524"/>
              <a:gd name="connsiteY1" fmla="*/ 240985 h 782475"/>
              <a:gd name="connsiteX2" fmla="*/ 429160 w 1392524"/>
              <a:gd name="connsiteY2" fmla="*/ 240985 h 782475"/>
              <a:gd name="connsiteX3" fmla="*/ 431718 w 1392524"/>
              <a:gd name="connsiteY3" fmla="*/ 215610 h 782475"/>
              <a:gd name="connsiteX4" fmla="*/ 696262 w 1392524"/>
              <a:gd name="connsiteY4" fmla="*/ 0 h 782475"/>
              <a:gd name="connsiteX5" fmla="*/ 960806 w 1392524"/>
              <a:gd name="connsiteY5" fmla="*/ 215610 h 782475"/>
              <a:gd name="connsiteX6" fmla="*/ 963364 w 1392524"/>
              <a:gd name="connsiteY6" fmla="*/ 240985 h 782475"/>
              <a:gd name="connsiteX7" fmla="*/ 1392524 w 1392524"/>
              <a:gd name="connsiteY7" fmla="*/ 240985 h 782475"/>
              <a:gd name="connsiteX8" fmla="*/ 1392524 w 1392524"/>
              <a:gd name="connsiteY8" fmla="*/ 691035 h 782475"/>
              <a:gd name="connsiteX9" fmla="*/ 91440 w 1392524"/>
              <a:gd name="connsiteY9" fmla="*/ 782475 h 782475"/>
              <a:gd name="connsiteX0" fmla="*/ 0 w 1392524"/>
              <a:gd name="connsiteY0" fmla="*/ 691035 h 691035"/>
              <a:gd name="connsiteX1" fmla="*/ 0 w 1392524"/>
              <a:gd name="connsiteY1" fmla="*/ 240985 h 691035"/>
              <a:gd name="connsiteX2" fmla="*/ 429160 w 1392524"/>
              <a:gd name="connsiteY2" fmla="*/ 240985 h 691035"/>
              <a:gd name="connsiteX3" fmla="*/ 431718 w 1392524"/>
              <a:gd name="connsiteY3" fmla="*/ 215610 h 691035"/>
              <a:gd name="connsiteX4" fmla="*/ 696262 w 1392524"/>
              <a:gd name="connsiteY4" fmla="*/ 0 h 691035"/>
              <a:gd name="connsiteX5" fmla="*/ 960806 w 1392524"/>
              <a:gd name="connsiteY5" fmla="*/ 215610 h 691035"/>
              <a:gd name="connsiteX6" fmla="*/ 963364 w 1392524"/>
              <a:gd name="connsiteY6" fmla="*/ 240985 h 691035"/>
              <a:gd name="connsiteX7" fmla="*/ 1392524 w 1392524"/>
              <a:gd name="connsiteY7" fmla="*/ 240985 h 691035"/>
              <a:gd name="connsiteX8" fmla="*/ 1392524 w 1392524"/>
              <a:gd name="connsiteY8" fmla="*/ 691035 h 691035"/>
              <a:gd name="connsiteX0" fmla="*/ 0 w 1392524"/>
              <a:gd name="connsiteY0" fmla="*/ 240985 h 691035"/>
              <a:gd name="connsiteX1" fmla="*/ 429160 w 1392524"/>
              <a:gd name="connsiteY1" fmla="*/ 240985 h 691035"/>
              <a:gd name="connsiteX2" fmla="*/ 431718 w 1392524"/>
              <a:gd name="connsiteY2" fmla="*/ 215610 h 691035"/>
              <a:gd name="connsiteX3" fmla="*/ 696262 w 1392524"/>
              <a:gd name="connsiteY3" fmla="*/ 0 h 691035"/>
              <a:gd name="connsiteX4" fmla="*/ 960806 w 1392524"/>
              <a:gd name="connsiteY4" fmla="*/ 215610 h 691035"/>
              <a:gd name="connsiteX5" fmla="*/ 963364 w 1392524"/>
              <a:gd name="connsiteY5" fmla="*/ 240985 h 691035"/>
              <a:gd name="connsiteX6" fmla="*/ 1392524 w 1392524"/>
              <a:gd name="connsiteY6" fmla="*/ 240985 h 691035"/>
              <a:gd name="connsiteX7" fmla="*/ 1392524 w 1392524"/>
              <a:gd name="connsiteY7" fmla="*/ 691035 h 691035"/>
              <a:gd name="connsiteX0" fmla="*/ 0 w 1392524"/>
              <a:gd name="connsiteY0" fmla="*/ 240985 h 240985"/>
              <a:gd name="connsiteX1" fmla="*/ 429160 w 1392524"/>
              <a:gd name="connsiteY1" fmla="*/ 240985 h 240985"/>
              <a:gd name="connsiteX2" fmla="*/ 431718 w 1392524"/>
              <a:gd name="connsiteY2" fmla="*/ 215610 h 240985"/>
              <a:gd name="connsiteX3" fmla="*/ 696262 w 1392524"/>
              <a:gd name="connsiteY3" fmla="*/ 0 h 240985"/>
              <a:gd name="connsiteX4" fmla="*/ 960806 w 1392524"/>
              <a:gd name="connsiteY4" fmla="*/ 215610 h 240985"/>
              <a:gd name="connsiteX5" fmla="*/ 963364 w 1392524"/>
              <a:gd name="connsiteY5" fmla="*/ 240985 h 240985"/>
              <a:gd name="connsiteX6" fmla="*/ 1392524 w 139252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240985">
                <a:moveTo>
                  <a:pt x="0" y="240985"/>
                </a:moveTo>
                <a:lnTo>
                  <a:pt x="429160" y="240985"/>
                </a:lnTo>
                <a:lnTo>
                  <a:pt x="431718" y="215610"/>
                </a:lnTo>
                <a:cubicBezTo>
                  <a:pt x="456897" y="92562"/>
                  <a:pt x="565771" y="0"/>
                  <a:pt x="696262" y="0"/>
                </a:cubicBezTo>
                <a:cubicBezTo>
                  <a:pt x="826753" y="0"/>
                  <a:pt x="935626" y="92562"/>
                  <a:pt x="960806" y="215610"/>
                </a:cubicBezTo>
                <a:lnTo>
                  <a:pt x="963364" y="240985"/>
                </a:lnTo>
                <a:lnTo>
                  <a:pt x="1392524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3B2612BE-D1D2-6C74-7FD6-1B744794CC25}"/>
              </a:ext>
            </a:extLst>
          </p:cNvPr>
          <p:cNvSpPr/>
          <p:nvPr/>
        </p:nvSpPr>
        <p:spPr bwMode="auto">
          <a:xfrm>
            <a:off x="675838" y="2268462"/>
            <a:ext cx="5458511" cy="371956"/>
          </a:xfrm>
          <a:custGeom>
            <a:avLst/>
            <a:gdLst>
              <a:gd name="connsiteX0" fmla="*/ 2929507 w 5859015"/>
              <a:gd name="connsiteY0" fmla="*/ 0 h 849297"/>
              <a:gd name="connsiteX1" fmla="*/ 3199537 w 5859015"/>
              <a:gd name="connsiteY1" fmla="*/ 270030 h 849297"/>
              <a:gd name="connsiteX2" fmla="*/ 3178317 w 5859015"/>
              <a:gd name="connsiteY2" fmla="*/ 375138 h 849297"/>
              <a:gd name="connsiteX3" fmla="*/ 3162062 w 5859015"/>
              <a:gd name="connsiteY3" fmla="*/ 399247 h 849297"/>
              <a:gd name="connsiteX4" fmla="*/ 5859015 w 5859015"/>
              <a:gd name="connsiteY4" fmla="*/ 399247 h 849297"/>
              <a:gd name="connsiteX5" fmla="*/ 5859015 w 5859015"/>
              <a:gd name="connsiteY5" fmla="*/ 849297 h 849297"/>
              <a:gd name="connsiteX6" fmla="*/ 0 w 5859015"/>
              <a:gd name="connsiteY6" fmla="*/ 849297 h 849297"/>
              <a:gd name="connsiteX7" fmla="*/ 0 w 5859015"/>
              <a:gd name="connsiteY7" fmla="*/ 399247 h 849297"/>
              <a:gd name="connsiteX8" fmla="*/ 2696953 w 5859015"/>
              <a:gd name="connsiteY8" fmla="*/ 399247 h 849297"/>
              <a:gd name="connsiteX9" fmla="*/ 2680698 w 5859015"/>
              <a:gd name="connsiteY9" fmla="*/ 375138 h 849297"/>
              <a:gd name="connsiteX10" fmla="*/ 2659477 w 5859015"/>
              <a:gd name="connsiteY10" fmla="*/ 270030 h 849297"/>
              <a:gd name="connsiteX11" fmla="*/ 2929507 w 5859015"/>
              <a:gd name="connsiteY11" fmla="*/ 0 h 849297"/>
              <a:gd name="connsiteX0" fmla="*/ 0 w 5859015"/>
              <a:gd name="connsiteY0" fmla="*/ 849297 h 940737"/>
              <a:gd name="connsiteX1" fmla="*/ 0 w 5859015"/>
              <a:gd name="connsiteY1" fmla="*/ 399247 h 940737"/>
              <a:gd name="connsiteX2" fmla="*/ 2696953 w 5859015"/>
              <a:gd name="connsiteY2" fmla="*/ 399247 h 940737"/>
              <a:gd name="connsiteX3" fmla="*/ 2680698 w 5859015"/>
              <a:gd name="connsiteY3" fmla="*/ 375138 h 940737"/>
              <a:gd name="connsiteX4" fmla="*/ 2659477 w 5859015"/>
              <a:gd name="connsiteY4" fmla="*/ 270030 h 940737"/>
              <a:gd name="connsiteX5" fmla="*/ 2929507 w 5859015"/>
              <a:gd name="connsiteY5" fmla="*/ 0 h 940737"/>
              <a:gd name="connsiteX6" fmla="*/ 3199537 w 5859015"/>
              <a:gd name="connsiteY6" fmla="*/ 270030 h 940737"/>
              <a:gd name="connsiteX7" fmla="*/ 3178317 w 5859015"/>
              <a:gd name="connsiteY7" fmla="*/ 375138 h 940737"/>
              <a:gd name="connsiteX8" fmla="*/ 3162062 w 5859015"/>
              <a:gd name="connsiteY8" fmla="*/ 399247 h 940737"/>
              <a:gd name="connsiteX9" fmla="*/ 5859015 w 5859015"/>
              <a:gd name="connsiteY9" fmla="*/ 399247 h 940737"/>
              <a:gd name="connsiteX10" fmla="*/ 5859015 w 5859015"/>
              <a:gd name="connsiteY10" fmla="*/ 849297 h 940737"/>
              <a:gd name="connsiteX11" fmla="*/ 91440 w 5859015"/>
              <a:gd name="connsiteY11" fmla="*/ 940737 h 940737"/>
              <a:gd name="connsiteX0" fmla="*/ 0 w 5859015"/>
              <a:gd name="connsiteY0" fmla="*/ 849297 h 849297"/>
              <a:gd name="connsiteX1" fmla="*/ 0 w 5859015"/>
              <a:gd name="connsiteY1" fmla="*/ 399247 h 849297"/>
              <a:gd name="connsiteX2" fmla="*/ 2696953 w 5859015"/>
              <a:gd name="connsiteY2" fmla="*/ 399247 h 849297"/>
              <a:gd name="connsiteX3" fmla="*/ 2680698 w 5859015"/>
              <a:gd name="connsiteY3" fmla="*/ 375138 h 849297"/>
              <a:gd name="connsiteX4" fmla="*/ 2659477 w 5859015"/>
              <a:gd name="connsiteY4" fmla="*/ 270030 h 849297"/>
              <a:gd name="connsiteX5" fmla="*/ 2929507 w 5859015"/>
              <a:gd name="connsiteY5" fmla="*/ 0 h 849297"/>
              <a:gd name="connsiteX6" fmla="*/ 3199537 w 5859015"/>
              <a:gd name="connsiteY6" fmla="*/ 270030 h 849297"/>
              <a:gd name="connsiteX7" fmla="*/ 3178317 w 5859015"/>
              <a:gd name="connsiteY7" fmla="*/ 375138 h 849297"/>
              <a:gd name="connsiteX8" fmla="*/ 3162062 w 5859015"/>
              <a:gd name="connsiteY8" fmla="*/ 399247 h 849297"/>
              <a:gd name="connsiteX9" fmla="*/ 5859015 w 5859015"/>
              <a:gd name="connsiteY9" fmla="*/ 399247 h 849297"/>
              <a:gd name="connsiteX10" fmla="*/ 5859015 w 5859015"/>
              <a:gd name="connsiteY10" fmla="*/ 849297 h 849297"/>
              <a:gd name="connsiteX0" fmla="*/ 0 w 5859015"/>
              <a:gd name="connsiteY0" fmla="*/ 399247 h 849297"/>
              <a:gd name="connsiteX1" fmla="*/ 2696953 w 5859015"/>
              <a:gd name="connsiteY1" fmla="*/ 399247 h 849297"/>
              <a:gd name="connsiteX2" fmla="*/ 2680698 w 5859015"/>
              <a:gd name="connsiteY2" fmla="*/ 375138 h 849297"/>
              <a:gd name="connsiteX3" fmla="*/ 2659477 w 5859015"/>
              <a:gd name="connsiteY3" fmla="*/ 270030 h 849297"/>
              <a:gd name="connsiteX4" fmla="*/ 2929507 w 5859015"/>
              <a:gd name="connsiteY4" fmla="*/ 0 h 849297"/>
              <a:gd name="connsiteX5" fmla="*/ 3199537 w 5859015"/>
              <a:gd name="connsiteY5" fmla="*/ 270030 h 849297"/>
              <a:gd name="connsiteX6" fmla="*/ 3178317 w 5859015"/>
              <a:gd name="connsiteY6" fmla="*/ 375138 h 849297"/>
              <a:gd name="connsiteX7" fmla="*/ 3162062 w 5859015"/>
              <a:gd name="connsiteY7" fmla="*/ 399247 h 849297"/>
              <a:gd name="connsiteX8" fmla="*/ 5859015 w 5859015"/>
              <a:gd name="connsiteY8" fmla="*/ 399247 h 849297"/>
              <a:gd name="connsiteX9" fmla="*/ 5859015 w 5859015"/>
              <a:gd name="connsiteY9" fmla="*/ 849297 h 849297"/>
              <a:gd name="connsiteX0" fmla="*/ 0 w 5859015"/>
              <a:gd name="connsiteY0" fmla="*/ 399247 h 399247"/>
              <a:gd name="connsiteX1" fmla="*/ 2696953 w 5859015"/>
              <a:gd name="connsiteY1" fmla="*/ 399247 h 399247"/>
              <a:gd name="connsiteX2" fmla="*/ 2680698 w 5859015"/>
              <a:gd name="connsiteY2" fmla="*/ 375138 h 399247"/>
              <a:gd name="connsiteX3" fmla="*/ 2659477 w 5859015"/>
              <a:gd name="connsiteY3" fmla="*/ 270030 h 399247"/>
              <a:gd name="connsiteX4" fmla="*/ 2929507 w 5859015"/>
              <a:gd name="connsiteY4" fmla="*/ 0 h 399247"/>
              <a:gd name="connsiteX5" fmla="*/ 3199537 w 5859015"/>
              <a:gd name="connsiteY5" fmla="*/ 270030 h 399247"/>
              <a:gd name="connsiteX6" fmla="*/ 3178317 w 5859015"/>
              <a:gd name="connsiteY6" fmla="*/ 375138 h 399247"/>
              <a:gd name="connsiteX7" fmla="*/ 3162062 w 5859015"/>
              <a:gd name="connsiteY7" fmla="*/ 399247 h 399247"/>
              <a:gd name="connsiteX8" fmla="*/ 5859015 w 5859015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9015" h="399247">
                <a:moveTo>
                  <a:pt x="0" y="399247"/>
                </a:moveTo>
                <a:lnTo>
                  <a:pt x="2696953" y="399247"/>
                </a:lnTo>
                <a:lnTo>
                  <a:pt x="2680698" y="375138"/>
                </a:lnTo>
                <a:cubicBezTo>
                  <a:pt x="2667033" y="342832"/>
                  <a:pt x="2659477" y="307313"/>
                  <a:pt x="2659477" y="270030"/>
                </a:cubicBezTo>
                <a:cubicBezTo>
                  <a:pt x="2659477" y="120897"/>
                  <a:pt x="2780374" y="0"/>
                  <a:pt x="2929507" y="0"/>
                </a:cubicBezTo>
                <a:cubicBezTo>
                  <a:pt x="3078640" y="0"/>
                  <a:pt x="3199537" y="120897"/>
                  <a:pt x="3199537" y="270030"/>
                </a:cubicBezTo>
                <a:cubicBezTo>
                  <a:pt x="3199537" y="307313"/>
                  <a:pt x="3191981" y="342832"/>
                  <a:pt x="3178317" y="375138"/>
                </a:cubicBezTo>
                <a:lnTo>
                  <a:pt x="3162062" y="399247"/>
                </a:lnTo>
                <a:lnTo>
                  <a:pt x="5859015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45E0DC10-D636-4F06-387C-A539D452D4DC}"/>
              </a:ext>
            </a:extLst>
          </p:cNvPr>
          <p:cNvSpPr/>
          <p:nvPr/>
        </p:nvSpPr>
        <p:spPr bwMode="auto">
          <a:xfrm>
            <a:off x="675838" y="1879680"/>
            <a:ext cx="1297335" cy="114999"/>
          </a:xfrm>
          <a:custGeom>
            <a:avLst/>
            <a:gdLst>
              <a:gd name="connsiteX0" fmla="*/ 696262 w 1392524"/>
              <a:gd name="connsiteY0" fmla="*/ 0 h 573487"/>
              <a:gd name="connsiteX1" fmla="*/ 920175 w 1392524"/>
              <a:gd name="connsiteY1" fmla="*/ 119054 h 573487"/>
              <a:gd name="connsiteX2" fmla="*/ 922554 w 1392524"/>
              <a:gd name="connsiteY2" fmla="*/ 123437 h 573487"/>
              <a:gd name="connsiteX3" fmla="*/ 1392524 w 1392524"/>
              <a:gd name="connsiteY3" fmla="*/ 123437 h 573487"/>
              <a:gd name="connsiteX4" fmla="*/ 1392524 w 1392524"/>
              <a:gd name="connsiteY4" fmla="*/ 573487 h 573487"/>
              <a:gd name="connsiteX5" fmla="*/ 0 w 1392524"/>
              <a:gd name="connsiteY5" fmla="*/ 573487 h 573487"/>
              <a:gd name="connsiteX6" fmla="*/ 0 w 1392524"/>
              <a:gd name="connsiteY6" fmla="*/ 123437 h 573487"/>
              <a:gd name="connsiteX7" fmla="*/ 469970 w 1392524"/>
              <a:gd name="connsiteY7" fmla="*/ 123437 h 573487"/>
              <a:gd name="connsiteX8" fmla="*/ 472349 w 1392524"/>
              <a:gd name="connsiteY8" fmla="*/ 119054 h 573487"/>
              <a:gd name="connsiteX9" fmla="*/ 696262 w 1392524"/>
              <a:gd name="connsiteY9" fmla="*/ 0 h 573487"/>
              <a:gd name="connsiteX0" fmla="*/ 0 w 1392524"/>
              <a:gd name="connsiteY0" fmla="*/ 573487 h 664927"/>
              <a:gd name="connsiteX1" fmla="*/ 0 w 1392524"/>
              <a:gd name="connsiteY1" fmla="*/ 123437 h 664927"/>
              <a:gd name="connsiteX2" fmla="*/ 469970 w 1392524"/>
              <a:gd name="connsiteY2" fmla="*/ 123437 h 664927"/>
              <a:gd name="connsiteX3" fmla="*/ 472349 w 1392524"/>
              <a:gd name="connsiteY3" fmla="*/ 119054 h 664927"/>
              <a:gd name="connsiteX4" fmla="*/ 696262 w 1392524"/>
              <a:gd name="connsiteY4" fmla="*/ 0 h 664927"/>
              <a:gd name="connsiteX5" fmla="*/ 920175 w 1392524"/>
              <a:gd name="connsiteY5" fmla="*/ 119054 h 664927"/>
              <a:gd name="connsiteX6" fmla="*/ 922554 w 1392524"/>
              <a:gd name="connsiteY6" fmla="*/ 123437 h 664927"/>
              <a:gd name="connsiteX7" fmla="*/ 1392524 w 1392524"/>
              <a:gd name="connsiteY7" fmla="*/ 123437 h 664927"/>
              <a:gd name="connsiteX8" fmla="*/ 1392524 w 1392524"/>
              <a:gd name="connsiteY8" fmla="*/ 573487 h 664927"/>
              <a:gd name="connsiteX9" fmla="*/ 91440 w 1392524"/>
              <a:gd name="connsiteY9" fmla="*/ 664927 h 664927"/>
              <a:gd name="connsiteX0" fmla="*/ 0 w 1392524"/>
              <a:gd name="connsiteY0" fmla="*/ 123437 h 664927"/>
              <a:gd name="connsiteX1" fmla="*/ 469970 w 1392524"/>
              <a:gd name="connsiteY1" fmla="*/ 123437 h 664927"/>
              <a:gd name="connsiteX2" fmla="*/ 472349 w 1392524"/>
              <a:gd name="connsiteY2" fmla="*/ 119054 h 664927"/>
              <a:gd name="connsiteX3" fmla="*/ 696262 w 1392524"/>
              <a:gd name="connsiteY3" fmla="*/ 0 h 664927"/>
              <a:gd name="connsiteX4" fmla="*/ 920175 w 1392524"/>
              <a:gd name="connsiteY4" fmla="*/ 119054 h 664927"/>
              <a:gd name="connsiteX5" fmla="*/ 922554 w 1392524"/>
              <a:gd name="connsiteY5" fmla="*/ 123437 h 664927"/>
              <a:gd name="connsiteX6" fmla="*/ 1392524 w 1392524"/>
              <a:gd name="connsiteY6" fmla="*/ 123437 h 664927"/>
              <a:gd name="connsiteX7" fmla="*/ 1392524 w 1392524"/>
              <a:gd name="connsiteY7" fmla="*/ 573487 h 664927"/>
              <a:gd name="connsiteX8" fmla="*/ 91440 w 1392524"/>
              <a:gd name="connsiteY8" fmla="*/ 664927 h 664927"/>
              <a:gd name="connsiteX0" fmla="*/ 0 w 1392524"/>
              <a:gd name="connsiteY0" fmla="*/ 123437 h 573487"/>
              <a:gd name="connsiteX1" fmla="*/ 469970 w 1392524"/>
              <a:gd name="connsiteY1" fmla="*/ 123437 h 573487"/>
              <a:gd name="connsiteX2" fmla="*/ 472349 w 1392524"/>
              <a:gd name="connsiteY2" fmla="*/ 119054 h 573487"/>
              <a:gd name="connsiteX3" fmla="*/ 696262 w 1392524"/>
              <a:gd name="connsiteY3" fmla="*/ 0 h 573487"/>
              <a:gd name="connsiteX4" fmla="*/ 920175 w 1392524"/>
              <a:gd name="connsiteY4" fmla="*/ 119054 h 573487"/>
              <a:gd name="connsiteX5" fmla="*/ 922554 w 1392524"/>
              <a:gd name="connsiteY5" fmla="*/ 123437 h 573487"/>
              <a:gd name="connsiteX6" fmla="*/ 1392524 w 1392524"/>
              <a:gd name="connsiteY6" fmla="*/ 123437 h 573487"/>
              <a:gd name="connsiteX7" fmla="*/ 1392524 w 1392524"/>
              <a:gd name="connsiteY7" fmla="*/ 573487 h 573487"/>
              <a:gd name="connsiteX0" fmla="*/ 0 w 1392524"/>
              <a:gd name="connsiteY0" fmla="*/ 123437 h 123437"/>
              <a:gd name="connsiteX1" fmla="*/ 469970 w 1392524"/>
              <a:gd name="connsiteY1" fmla="*/ 123437 h 123437"/>
              <a:gd name="connsiteX2" fmla="*/ 472349 w 1392524"/>
              <a:gd name="connsiteY2" fmla="*/ 119054 h 123437"/>
              <a:gd name="connsiteX3" fmla="*/ 696262 w 1392524"/>
              <a:gd name="connsiteY3" fmla="*/ 0 h 123437"/>
              <a:gd name="connsiteX4" fmla="*/ 920175 w 1392524"/>
              <a:gd name="connsiteY4" fmla="*/ 119054 h 123437"/>
              <a:gd name="connsiteX5" fmla="*/ 922554 w 1392524"/>
              <a:gd name="connsiteY5" fmla="*/ 123437 h 123437"/>
              <a:gd name="connsiteX6" fmla="*/ 1392524 w 139252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123437">
                <a:moveTo>
                  <a:pt x="0" y="123437"/>
                </a:moveTo>
                <a:lnTo>
                  <a:pt x="469970" y="123437"/>
                </a:lnTo>
                <a:lnTo>
                  <a:pt x="472349" y="119054"/>
                </a:lnTo>
                <a:cubicBezTo>
                  <a:pt x="520875" y="47226"/>
                  <a:pt x="603054" y="0"/>
                  <a:pt x="696262" y="0"/>
                </a:cubicBezTo>
                <a:cubicBezTo>
                  <a:pt x="789470" y="0"/>
                  <a:pt x="871648" y="47226"/>
                  <a:pt x="920175" y="119054"/>
                </a:cubicBezTo>
                <a:lnTo>
                  <a:pt x="922554" y="123437"/>
                </a:lnTo>
                <a:lnTo>
                  <a:pt x="1392524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B93DBCAF-5981-7D72-4F04-06C8CCC0C64D}"/>
              </a:ext>
            </a:extLst>
          </p:cNvPr>
          <p:cNvSpPr/>
          <p:nvPr/>
        </p:nvSpPr>
        <p:spPr bwMode="auto">
          <a:xfrm>
            <a:off x="675838" y="2831955"/>
            <a:ext cx="5458510" cy="224512"/>
          </a:xfrm>
          <a:custGeom>
            <a:avLst/>
            <a:gdLst>
              <a:gd name="connsiteX0" fmla="*/ 2929506 w 5859014"/>
              <a:gd name="connsiteY0" fmla="*/ 0 h 691035"/>
              <a:gd name="connsiteX1" fmla="*/ 3178316 w 5859014"/>
              <a:gd name="connsiteY1" fmla="*/ 164923 h 691035"/>
              <a:gd name="connsiteX2" fmla="*/ 3193672 w 5859014"/>
              <a:gd name="connsiteY2" fmla="*/ 240985 h 691035"/>
              <a:gd name="connsiteX3" fmla="*/ 5859014 w 5859014"/>
              <a:gd name="connsiteY3" fmla="*/ 240985 h 691035"/>
              <a:gd name="connsiteX4" fmla="*/ 5859014 w 5859014"/>
              <a:gd name="connsiteY4" fmla="*/ 691035 h 691035"/>
              <a:gd name="connsiteX5" fmla="*/ 0 w 5859014"/>
              <a:gd name="connsiteY5" fmla="*/ 691035 h 691035"/>
              <a:gd name="connsiteX6" fmla="*/ 0 w 5859014"/>
              <a:gd name="connsiteY6" fmla="*/ 240985 h 691035"/>
              <a:gd name="connsiteX7" fmla="*/ 2665340 w 5859014"/>
              <a:gd name="connsiteY7" fmla="*/ 240985 h 691035"/>
              <a:gd name="connsiteX8" fmla="*/ 2680697 w 5859014"/>
              <a:gd name="connsiteY8" fmla="*/ 164923 h 691035"/>
              <a:gd name="connsiteX9" fmla="*/ 2929506 w 5859014"/>
              <a:gd name="connsiteY9" fmla="*/ 0 h 691035"/>
              <a:gd name="connsiteX0" fmla="*/ 0 w 5859014"/>
              <a:gd name="connsiteY0" fmla="*/ 691035 h 782475"/>
              <a:gd name="connsiteX1" fmla="*/ 0 w 5859014"/>
              <a:gd name="connsiteY1" fmla="*/ 240985 h 782475"/>
              <a:gd name="connsiteX2" fmla="*/ 2665340 w 5859014"/>
              <a:gd name="connsiteY2" fmla="*/ 240985 h 782475"/>
              <a:gd name="connsiteX3" fmla="*/ 2680697 w 5859014"/>
              <a:gd name="connsiteY3" fmla="*/ 164923 h 782475"/>
              <a:gd name="connsiteX4" fmla="*/ 2929506 w 5859014"/>
              <a:gd name="connsiteY4" fmla="*/ 0 h 782475"/>
              <a:gd name="connsiteX5" fmla="*/ 3178316 w 5859014"/>
              <a:gd name="connsiteY5" fmla="*/ 164923 h 782475"/>
              <a:gd name="connsiteX6" fmla="*/ 3193672 w 5859014"/>
              <a:gd name="connsiteY6" fmla="*/ 240985 h 782475"/>
              <a:gd name="connsiteX7" fmla="*/ 5859014 w 5859014"/>
              <a:gd name="connsiteY7" fmla="*/ 240985 h 782475"/>
              <a:gd name="connsiteX8" fmla="*/ 5859014 w 5859014"/>
              <a:gd name="connsiteY8" fmla="*/ 691035 h 782475"/>
              <a:gd name="connsiteX9" fmla="*/ 91440 w 5859014"/>
              <a:gd name="connsiteY9" fmla="*/ 782475 h 782475"/>
              <a:gd name="connsiteX0" fmla="*/ 0 w 5859014"/>
              <a:gd name="connsiteY0" fmla="*/ 240985 h 782475"/>
              <a:gd name="connsiteX1" fmla="*/ 2665340 w 5859014"/>
              <a:gd name="connsiteY1" fmla="*/ 240985 h 782475"/>
              <a:gd name="connsiteX2" fmla="*/ 2680697 w 5859014"/>
              <a:gd name="connsiteY2" fmla="*/ 164923 h 782475"/>
              <a:gd name="connsiteX3" fmla="*/ 2929506 w 5859014"/>
              <a:gd name="connsiteY3" fmla="*/ 0 h 782475"/>
              <a:gd name="connsiteX4" fmla="*/ 3178316 w 5859014"/>
              <a:gd name="connsiteY4" fmla="*/ 164923 h 782475"/>
              <a:gd name="connsiteX5" fmla="*/ 3193672 w 5859014"/>
              <a:gd name="connsiteY5" fmla="*/ 240985 h 782475"/>
              <a:gd name="connsiteX6" fmla="*/ 5859014 w 5859014"/>
              <a:gd name="connsiteY6" fmla="*/ 240985 h 782475"/>
              <a:gd name="connsiteX7" fmla="*/ 5859014 w 5859014"/>
              <a:gd name="connsiteY7" fmla="*/ 691035 h 782475"/>
              <a:gd name="connsiteX8" fmla="*/ 91440 w 5859014"/>
              <a:gd name="connsiteY8" fmla="*/ 782475 h 782475"/>
              <a:gd name="connsiteX0" fmla="*/ 0 w 5859014"/>
              <a:gd name="connsiteY0" fmla="*/ 240985 h 691035"/>
              <a:gd name="connsiteX1" fmla="*/ 2665340 w 5859014"/>
              <a:gd name="connsiteY1" fmla="*/ 240985 h 691035"/>
              <a:gd name="connsiteX2" fmla="*/ 2680697 w 5859014"/>
              <a:gd name="connsiteY2" fmla="*/ 164923 h 691035"/>
              <a:gd name="connsiteX3" fmla="*/ 2929506 w 5859014"/>
              <a:gd name="connsiteY3" fmla="*/ 0 h 691035"/>
              <a:gd name="connsiteX4" fmla="*/ 3178316 w 5859014"/>
              <a:gd name="connsiteY4" fmla="*/ 164923 h 691035"/>
              <a:gd name="connsiteX5" fmla="*/ 3193672 w 5859014"/>
              <a:gd name="connsiteY5" fmla="*/ 240985 h 691035"/>
              <a:gd name="connsiteX6" fmla="*/ 5859014 w 5859014"/>
              <a:gd name="connsiteY6" fmla="*/ 240985 h 691035"/>
              <a:gd name="connsiteX7" fmla="*/ 5859014 w 5859014"/>
              <a:gd name="connsiteY7" fmla="*/ 691035 h 691035"/>
              <a:gd name="connsiteX0" fmla="*/ 0 w 5859014"/>
              <a:gd name="connsiteY0" fmla="*/ 240985 h 240985"/>
              <a:gd name="connsiteX1" fmla="*/ 2665340 w 5859014"/>
              <a:gd name="connsiteY1" fmla="*/ 240985 h 240985"/>
              <a:gd name="connsiteX2" fmla="*/ 2680697 w 5859014"/>
              <a:gd name="connsiteY2" fmla="*/ 164923 h 240985"/>
              <a:gd name="connsiteX3" fmla="*/ 2929506 w 5859014"/>
              <a:gd name="connsiteY3" fmla="*/ 0 h 240985"/>
              <a:gd name="connsiteX4" fmla="*/ 3178316 w 5859014"/>
              <a:gd name="connsiteY4" fmla="*/ 164923 h 240985"/>
              <a:gd name="connsiteX5" fmla="*/ 3193672 w 5859014"/>
              <a:gd name="connsiteY5" fmla="*/ 240985 h 240985"/>
              <a:gd name="connsiteX6" fmla="*/ 5859014 w 585901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240985">
                <a:moveTo>
                  <a:pt x="0" y="240985"/>
                </a:moveTo>
                <a:lnTo>
                  <a:pt x="2665340" y="240985"/>
                </a:lnTo>
                <a:lnTo>
                  <a:pt x="2680697" y="164923"/>
                </a:lnTo>
                <a:cubicBezTo>
                  <a:pt x="2721690" y="68005"/>
                  <a:pt x="2817656" y="0"/>
                  <a:pt x="2929506" y="0"/>
                </a:cubicBezTo>
                <a:cubicBezTo>
                  <a:pt x="3041356" y="0"/>
                  <a:pt x="3137323" y="68005"/>
                  <a:pt x="3178316" y="164923"/>
                </a:cubicBezTo>
                <a:lnTo>
                  <a:pt x="3193672" y="240985"/>
                </a:lnTo>
                <a:lnTo>
                  <a:pt x="5859014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FA16D502-3AE2-A2B1-749E-686B557A199C}"/>
              </a:ext>
            </a:extLst>
          </p:cNvPr>
          <p:cNvSpPr/>
          <p:nvPr/>
        </p:nvSpPr>
        <p:spPr bwMode="auto">
          <a:xfrm>
            <a:off x="673085" y="3330154"/>
            <a:ext cx="5458510" cy="114999"/>
          </a:xfrm>
          <a:custGeom>
            <a:avLst/>
            <a:gdLst>
              <a:gd name="connsiteX0" fmla="*/ 2929506 w 5859014"/>
              <a:gd name="connsiteY0" fmla="*/ 0 h 573487"/>
              <a:gd name="connsiteX1" fmla="*/ 3120446 w 5859014"/>
              <a:gd name="connsiteY1" fmla="*/ 79090 h 573487"/>
              <a:gd name="connsiteX2" fmla="*/ 3150346 w 5859014"/>
              <a:gd name="connsiteY2" fmla="*/ 123437 h 573487"/>
              <a:gd name="connsiteX3" fmla="*/ 5859014 w 5859014"/>
              <a:gd name="connsiteY3" fmla="*/ 123437 h 573487"/>
              <a:gd name="connsiteX4" fmla="*/ 5859014 w 5859014"/>
              <a:gd name="connsiteY4" fmla="*/ 573487 h 573487"/>
              <a:gd name="connsiteX5" fmla="*/ 0 w 5859014"/>
              <a:gd name="connsiteY5" fmla="*/ 573487 h 573487"/>
              <a:gd name="connsiteX6" fmla="*/ 0 w 5859014"/>
              <a:gd name="connsiteY6" fmla="*/ 123437 h 573487"/>
              <a:gd name="connsiteX7" fmla="*/ 2708667 w 5859014"/>
              <a:gd name="connsiteY7" fmla="*/ 123437 h 573487"/>
              <a:gd name="connsiteX8" fmla="*/ 2738566 w 5859014"/>
              <a:gd name="connsiteY8" fmla="*/ 79090 h 573487"/>
              <a:gd name="connsiteX9" fmla="*/ 2929506 w 5859014"/>
              <a:gd name="connsiteY9" fmla="*/ 0 h 573487"/>
              <a:gd name="connsiteX0" fmla="*/ 0 w 5859014"/>
              <a:gd name="connsiteY0" fmla="*/ 573487 h 664927"/>
              <a:gd name="connsiteX1" fmla="*/ 0 w 5859014"/>
              <a:gd name="connsiteY1" fmla="*/ 123437 h 664927"/>
              <a:gd name="connsiteX2" fmla="*/ 2708667 w 5859014"/>
              <a:gd name="connsiteY2" fmla="*/ 123437 h 664927"/>
              <a:gd name="connsiteX3" fmla="*/ 2738566 w 5859014"/>
              <a:gd name="connsiteY3" fmla="*/ 79090 h 664927"/>
              <a:gd name="connsiteX4" fmla="*/ 2929506 w 5859014"/>
              <a:gd name="connsiteY4" fmla="*/ 0 h 664927"/>
              <a:gd name="connsiteX5" fmla="*/ 3120446 w 5859014"/>
              <a:gd name="connsiteY5" fmla="*/ 79090 h 664927"/>
              <a:gd name="connsiteX6" fmla="*/ 3150346 w 5859014"/>
              <a:gd name="connsiteY6" fmla="*/ 123437 h 664927"/>
              <a:gd name="connsiteX7" fmla="*/ 5859014 w 5859014"/>
              <a:gd name="connsiteY7" fmla="*/ 123437 h 664927"/>
              <a:gd name="connsiteX8" fmla="*/ 5859014 w 5859014"/>
              <a:gd name="connsiteY8" fmla="*/ 573487 h 664927"/>
              <a:gd name="connsiteX9" fmla="*/ 91440 w 5859014"/>
              <a:gd name="connsiteY9" fmla="*/ 664927 h 664927"/>
              <a:gd name="connsiteX0" fmla="*/ 0 w 5859014"/>
              <a:gd name="connsiteY0" fmla="*/ 573487 h 573487"/>
              <a:gd name="connsiteX1" fmla="*/ 0 w 5859014"/>
              <a:gd name="connsiteY1" fmla="*/ 123437 h 573487"/>
              <a:gd name="connsiteX2" fmla="*/ 2708667 w 5859014"/>
              <a:gd name="connsiteY2" fmla="*/ 123437 h 573487"/>
              <a:gd name="connsiteX3" fmla="*/ 2738566 w 5859014"/>
              <a:gd name="connsiteY3" fmla="*/ 79090 h 573487"/>
              <a:gd name="connsiteX4" fmla="*/ 2929506 w 5859014"/>
              <a:gd name="connsiteY4" fmla="*/ 0 h 573487"/>
              <a:gd name="connsiteX5" fmla="*/ 3120446 w 5859014"/>
              <a:gd name="connsiteY5" fmla="*/ 79090 h 573487"/>
              <a:gd name="connsiteX6" fmla="*/ 3150346 w 5859014"/>
              <a:gd name="connsiteY6" fmla="*/ 123437 h 573487"/>
              <a:gd name="connsiteX7" fmla="*/ 5859014 w 5859014"/>
              <a:gd name="connsiteY7" fmla="*/ 123437 h 573487"/>
              <a:gd name="connsiteX8" fmla="*/ 5859014 w 5859014"/>
              <a:gd name="connsiteY8" fmla="*/ 573487 h 573487"/>
              <a:gd name="connsiteX0" fmla="*/ 0 w 5859014"/>
              <a:gd name="connsiteY0" fmla="*/ 123437 h 573487"/>
              <a:gd name="connsiteX1" fmla="*/ 2708667 w 5859014"/>
              <a:gd name="connsiteY1" fmla="*/ 123437 h 573487"/>
              <a:gd name="connsiteX2" fmla="*/ 2738566 w 5859014"/>
              <a:gd name="connsiteY2" fmla="*/ 79090 h 573487"/>
              <a:gd name="connsiteX3" fmla="*/ 2929506 w 5859014"/>
              <a:gd name="connsiteY3" fmla="*/ 0 h 573487"/>
              <a:gd name="connsiteX4" fmla="*/ 3120446 w 5859014"/>
              <a:gd name="connsiteY4" fmla="*/ 79090 h 573487"/>
              <a:gd name="connsiteX5" fmla="*/ 3150346 w 5859014"/>
              <a:gd name="connsiteY5" fmla="*/ 123437 h 573487"/>
              <a:gd name="connsiteX6" fmla="*/ 5859014 w 5859014"/>
              <a:gd name="connsiteY6" fmla="*/ 123437 h 573487"/>
              <a:gd name="connsiteX7" fmla="*/ 5859014 w 5859014"/>
              <a:gd name="connsiteY7" fmla="*/ 573487 h 573487"/>
              <a:gd name="connsiteX0" fmla="*/ 0 w 5859014"/>
              <a:gd name="connsiteY0" fmla="*/ 123437 h 123437"/>
              <a:gd name="connsiteX1" fmla="*/ 2708667 w 5859014"/>
              <a:gd name="connsiteY1" fmla="*/ 123437 h 123437"/>
              <a:gd name="connsiteX2" fmla="*/ 2738566 w 5859014"/>
              <a:gd name="connsiteY2" fmla="*/ 79090 h 123437"/>
              <a:gd name="connsiteX3" fmla="*/ 2929506 w 5859014"/>
              <a:gd name="connsiteY3" fmla="*/ 0 h 123437"/>
              <a:gd name="connsiteX4" fmla="*/ 3120446 w 5859014"/>
              <a:gd name="connsiteY4" fmla="*/ 79090 h 123437"/>
              <a:gd name="connsiteX5" fmla="*/ 3150346 w 5859014"/>
              <a:gd name="connsiteY5" fmla="*/ 123437 h 123437"/>
              <a:gd name="connsiteX6" fmla="*/ 5859014 w 585901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123437">
                <a:moveTo>
                  <a:pt x="0" y="123437"/>
                </a:moveTo>
                <a:lnTo>
                  <a:pt x="2708667" y="123437"/>
                </a:lnTo>
                <a:lnTo>
                  <a:pt x="2738566" y="79090"/>
                </a:lnTo>
                <a:cubicBezTo>
                  <a:pt x="2787432" y="30224"/>
                  <a:pt x="2854940" y="0"/>
                  <a:pt x="2929506" y="0"/>
                </a:cubicBezTo>
                <a:cubicBezTo>
                  <a:pt x="3004073" y="0"/>
                  <a:pt x="3071580" y="30224"/>
                  <a:pt x="3120446" y="79090"/>
                </a:cubicBezTo>
                <a:lnTo>
                  <a:pt x="3150346" y="123437"/>
                </a:lnTo>
                <a:lnTo>
                  <a:pt x="5859014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149A376C-9F57-AED9-9CD8-7BC18A397306}"/>
              </a:ext>
            </a:extLst>
          </p:cNvPr>
          <p:cNvSpPr/>
          <p:nvPr/>
        </p:nvSpPr>
        <p:spPr bwMode="auto">
          <a:xfrm>
            <a:off x="652807" y="3674645"/>
            <a:ext cx="8620672" cy="371956"/>
          </a:xfrm>
          <a:custGeom>
            <a:avLst/>
            <a:gdLst>
              <a:gd name="connsiteX0" fmla="*/ 4626596 w 9253192"/>
              <a:gd name="connsiteY0" fmla="*/ 0 h 849297"/>
              <a:gd name="connsiteX1" fmla="*/ 4896626 w 9253192"/>
              <a:gd name="connsiteY1" fmla="*/ 270030 h 849297"/>
              <a:gd name="connsiteX2" fmla="*/ 4875406 w 9253192"/>
              <a:gd name="connsiteY2" fmla="*/ 375138 h 849297"/>
              <a:gd name="connsiteX3" fmla="*/ 4859151 w 9253192"/>
              <a:gd name="connsiteY3" fmla="*/ 399247 h 849297"/>
              <a:gd name="connsiteX4" fmla="*/ 9253192 w 9253192"/>
              <a:gd name="connsiteY4" fmla="*/ 399247 h 849297"/>
              <a:gd name="connsiteX5" fmla="*/ 9253192 w 9253192"/>
              <a:gd name="connsiteY5" fmla="*/ 849297 h 849297"/>
              <a:gd name="connsiteX6" fmla="*/ 0 w 9253192"/>
              <a:gd name="connsiteY6" fmla="*/ 849297 h 849297"/>
              <a:gd name="connsiteX7" fmla="*/ 0 w 9253192"/>
              <a:gd name="connsiteY7" fmla="*/ 399247 h 849297"/>
              <a:gd name="connsiteX8" fmla="*/ 4394042 w 9253192"/>
              <a:gd name="connsiteY8" fmla="*/ 399247 h 849297"/>
              <a:gd name="connsiteX9" fmla="*/ 4377787 w 9253192"/>
              <a:gd name="connsiteY9" fmla="*/ 375138 h 849297"/>
              <a:gd name="connsiteX10" fmla="*/ 4356566 w 9253192"/>
              <a:gd name="connsiteY10" fmla="*/ 270030 h 849297"/>
              <a:gd name="connsiteX11" fmla="*/ 4626596 w 9253192"/>
              <a:gd name="connsiteY11" fmla="*/ 0 h 849297"/>
              <a:gd name="connsiteX0" fmla="*/ 0 w 9253192"/>
              <a:gd name="connsiteY0" fmla="*/ 849297 h 940737"/>
              <a:gd name="connsiteX1" fmla="*/ 0 w 9253192"/>
              <a:gd name="connsiteY1" fmla="*/ 399247 h 940737"/>
              <a:gd name="connsiteX2" fmla="*/ 4394042 w 9253192"/>
              <a:gd name="connsiteY2" fmla="*/ 399247 h 940737"/>
              <a:gd name="connsiteX3" fmla="*/ 4377787 w 9253192"/>
              <a:gd name="connsiteY3" fmla="*/ 375138 h 940737"/>
              <a:gd name="connsiteX4" fmla="*/ 4356566 w 9253192"/>
              <a:gd name="connsiteY4" fmla="*/ 270030 h 940737"/>
              <a:gd name="connsiteX5" fmla="*/ 4626596 w 9253192"/>
              <a:gd name="connsiteY5" fmla="*/ 0 h 940737"/>
              <a:gd name="connsiteX6" fmla="*/ 4896626 w 9253192"/>
              <a:gd name="connsiteY6" fmla="*/ 270030 h 940737"/>
              <a:gd name="connsiteX7" fmla="*/ 4875406 w 9253192"/>
              <a:gd name="connsiteY7" fmla="*/ 375138 h 940737"/>
              <a:gd name="connsiteX8" fmla="*/ 4859151 w 9253192"/>
              <a:gd name="connsiteY8" fmla="*/ 399247 h 940737"/>
              <a:gd name="connsiteX9" fmla="*/ 9253192 w 9253192"/>
              <a:gd name="connsiteY9" fmla="*/ 399247 h 940737"/>
              <a:gd name="connsiteX10" fmla="*/ 9253192 w 9253192"/>
              <a:gd name="connsiteY10" fmla="*/ 849297 h 940737"/>
              <a:gd name="connsiteX11" fmla="*/ 91440 w 9253192"/>
              <a:gd name="connsiteY11" fmla="*/ 940737 h 940737"/>
              <a:gd name="connsiteX0" fmla="*/ 0 w 9253192"/>
              <a:gd name="connsiteY0" fmla="*/ 399247 h 940737"/>
              <a:gd name="connsiteX1" fmla="*/ 4394042 w 9253192"/>
              <a:gd name="connsiteY1" fmla="*/ 399247 h 940737"/>
              <a:gd name="connsiteX2" fmla="*/ 4377787 w 9253192"/>
              <a:gd name="connsiteY2" fmla="*/ 375138 h 940737"/>
              <a:gd name="connsiteX3" fmla="*/ 4356566 w 9253192"/>
              <a:gd name="connsiteY3" fmla="*/ 270030 h 940737"/>
              <a:gd name="connsiteX4" fmla="*/ 4626596 w 9253192"/>
              <a:gd name="connsiteY4" fmla="*/ 0 h 940737"/>
              <a:gd name="connsiteX5" fmla="*/ 4896626 w 9253192"/>
              <a:gd name="connsiteY5" fmla="*/ 270030 h 940737"/>
              <a:gd name="connsiteX6" fmla="*/ 4875406 w 9253192"/>
              <a:gd name="connsiteY6" fmla="*/ 375138 h 940737"/>
              <a:gd name="connsiteX7" fmla="*/ 4859151 w 9253192"/>
              <a:gd name="connsiteY7" fmla="*/ 399247 h 940737"/>
              <a:gd name="connsiteX8" fmla="*/ 9253192 w 9253192"/>
              <a:gd name="connsiteY8" fmla="*/ 399247 h 940737"/>
              <a:gd name="connsiteX9" fmla="*/ 9253192 w 9253192"/>
              <a:gd name="connsiteY9" fmla="*/ 849297 h 940737"/>
              <a:gd name="connsiteX10" fmla="*/ 91440 w 9253192"/>
              <a:gd name="connsiteY10" fmla="*/ 940737 h 940737"/>
              <a:gd name="connsiteX0" fmla="*/ 0 w 9253192"/>
              <a:gd name="connsiteY0" fmla="*/ 399247 h 849297"/>
              <a:gd name="connsiteX1" fmla="*/ 4394042 w 9253192"/>
              <a:gd name="connsiteY1" fmla="*/ 399247 h 849297"/>
              <a:gd name="connsiteX2" fmla="*/ 4377787 w 9253192"/>
              <a:gd name="connsiteY2" fmla="*/ 375138 h 849297"/>
              <a:gd name="connsiteX3" fmla="*/ 4356566 w 9253192"/>
              <a:gd name="connsiteY3" fmla="*/ 270030 h 849297"/>
              <a:gd name="connsiteX4" fmla="*/ 4626596 w 9253192"/>
              <a:gd name="connsiteY4" fmla="*/ 0 h 849297"/>
              <a:gd name="connsiteX5" fmla="*/ 4896626 w 9253192"/>
              <a:gd name="connsiteY5" fmla="*/ 270030 h 849297"/>
              <a:gd name="connsiteX6" fmla="*/ 4875406 w 9253192"/>
              <a:gd name="connsiteY6" fmla="*/ 375138 h 849297"/>
              <a:gd name="connsiteX7" fmla="*/ 4859151 w 9253192"/>
              <a:gd name="connsiteY7" fmla="*/ 399247 h 849297"/>
              <a:gd name="connsiteX8" fmla="*/ 9253192 w 9253192"/>
              <a:gd name="connsiteY8" fmla="*/ 399247 h 849297"/>
              <a:gd name="connsiteX9" fmla="*/ 9253192 w 9253192"/>
              <a:gd name="connsiteY9" fmla="*/ 849297 h 849297"/>
              <a:gd name="connsiteX0" fmla="*/ 0 w 9253192"/>
              <a:gd name="connsiteY0" fmla="*/ 399247 h 399247"/>
              <a:gd name="connsiteX1" fmla="*/ 4394042 w 9253192"/>
              <a:gd name="connsiteY1" fmla="*/ 399247 h 399247"/>
              <a:gd name="connsiteX2" fmla="*/ 4377787 w 9253192"/>
              <a:gd name="connsiteY2" fmla="*/ 375138 h 399247"/>
              <a:gd name="connsiteX3" fmla="*/ 4356566 w 9253192"/>
              <a:gd name="connsiteY3" fmla="*/ 270030 h 399247"/>
              <a:gd name="connsiteX4" fmla="*/ 4626596 w 9253192"/>
              <a:gd name="connsiteY4" fmla="*/ 0 h 399247"/>
              <a:gd name="connsiteX5" fmla="*/ 4896626 w 9253192"/>
              <a:gd name="connsiteY5" fmla="*/ 270030 h 399247"/>
              <a:gd name="connsiteX6" fmla="*/ 4875406 w 9253192"/>
              <a:gd name="connsiteY6" fmla="*/ 375138 h 399247"/>
              <a:gd name="connsiteX7" fmla="*/ 4859151 w 9253192"/>
              <a:gd name="connsiteY7" fmla="*/ 399247 h 399247"/>
              <a:gd name="connsiteX8" fmla="*/ 9253192 w 9253192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53192" h="399247">
                <a:moveTo>
                  <a:pt x="0" y="399247"/>
                </a:moveTo>
                <a:lnTo>
                  <a:pt x="4394042" y="399247"/>
                </a:lnTo>
                <a:lnTo>
                  <a:pt x="4377787" y="375138"/>
                </a:lnTo>
                <a:cubicBezTo>
                  <a:pt x="4364122" y="342832"/>
                  <a:pt x="4356566" y="307313"/>
                  <a:pt x="4356566" y="270030"/>
                </a:cubicBezTo>
                <a:cubicBezTo>
                  <a:pt x="4356566" y="120897"/>
                  <a:pt x="4477463" y="0"/>
                  <a:pt x="4626596" y="0"/>
                </a:cubicBezTo>
                <a:cubicBezTo>
                  <a:pt x="4775729" y="0"/>
                  <a:pt x="4896626" y="120897"/>
                  <a:pt x="4896626" y="270030"/>
                </a:cubicBezTo>
                <a:cubicBezTo>
                  <a:pt x="4896626" y="307313"/>
                  <a:pt x="4889070" y="342832"/>
                  <a:pt x="4875406" y="375138"/>
                </a:cubicBezTo>
                <a:lnTo>
                  <a:pt x="4859151" y="399247"/>
                </a:lnTo>
                <a:lnTo>
                  <a:pt x="9253192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92065D47-26DB-0DC7-DBA7-6995C71AE7BE}"/>
              </a:ext>
            </a:extLst>
          </p:cNvPr>
          <p:cNvSpPr/>
          <p:nvPr/>
        </p:nvSpPr>
        <p:spPr bwMode="auto">
          <a:xfrm>
            <a:off x="652809" y="4233911"/>
            <a:ext cx="8620671" cy="224512"/>
          </a:xfrm>
          <a:custGeom>
            <a:avLst/>
            <a:gdLst>
              <a:gd name="connsiteX0" fmla="*/ 4626595 w 9253191"/>
              <a:gd name="connsiteY0" fmla="*/ 0 h 691035"/>
              <a:gd name="connsiteX1" fmla="*/ 4875405 w 9253191"/>
              <a:gd name="connsiteY1" fmla="*/ 164922 h 691035"/>
              <a:gd name="connsiteX2" fmla="*/ 4890761 w 9253191"/>
              <a:gd name="connsiteY2" fmla="*/ 240985 h 691035"/>
              <a:gd name="connsiteX3" fmla="*/ 9253191 w 9253191"/>
              <a:gd name="connsiteY3" fmla="*/ 240985 h 691035"/>
              <a:gd name="connsiteX4" fmla="*/ 9253191 w 9253191"/>
              <a:gd name="connsiteY4" fmla="*/ 691035 h 691035"/>
              <a:gd name="connsiteX5" fmla="*/ 0 w 9253191"/>
              <a:gd name="connsiteY5" fmla="*/ 691035 h 691035"/>
              <a:gd name="connsiteX6" fmla="*/ 0 w 9253191"/>
              <a:gd name="connsiteY6" fmla="*/ 240985 h 691035"/>
              <a:gd name="connsiteX7" fmla="*/ 4362429 w 9253191"/>
              <a:gd name="connsiteY7" fmla="*/ 240985 h 691035"/>
              <a:gd name="connsiteX8" fmla="*/ 4377786 w 9253191"/>
              <a:gd name="connsiteY8" fmla="*/ 164922 h 691035"/>
              <a:gd name="connsiteX9" fmla="*/ 4626595 w 9253191"/>
              <a:gd name="connsiteY9" fmla="*/ 0 h 691035"/>
              <a:gd name="connsiteX0" fmla="*/ 0 w 9253191"/>
              <a:gd name="connsiteY0" fmla="*/ 691035 h 782475"/>
              <a:gd name="connsiteX1" fmla="*/ 0 w 9253191"/>
              <a:gd name="connsiteY1" fmla="*/ 240985 h 782475"/>
              <a:gd name="connsiteX2" fmla="*/ 4362429 w 9253191"/>
              <a:gd name="connsiteY2" fmla="*/ 240985 h 782475"/>
              <a:gd name="connsiteX3" fmla="*/ 4377786 w 9253191"/>
              <a:gd name="connsiteY3" fmla="*/ 164922 h 782475"/>
              <a:gd name="connsiteX4" fmla="*/ 4626595 w 9253191"/>
              <a:gd name="connsiteY4" fmla="*/ 0 h 782475"/>
              <a:gd name="connsiteX5" fmla="*/ 4875405 w 9253191"/>
              <a:gd name="connsiteY5" fmla="*/ 164922 h 782475"/>
              <a:gd name="connsiteX6" fmla="*/ 4890761 w 9253191"/>
              <a:gd name="connsiteY6" fmla="*/ 240985 h 782475"/>
              <a:gd name="connsiteX7" fmla="*/ 9253191 w 9253191"/>
              <a:gd name="connsiteY7" fmla="*/ 240985 h 782475"/>
              <a:gd name="connsiteX8" fmla="*/ 9253191 w 9253191"/>
              <a:gd name="connsiteY8" fmla="*/ 691035 h 782475"/>
              <a:gd name="connsiteX9" fmla="*/ 91440 w 9253191"/>
              <a:gd name="connsiteY9" fmla="*/ 782475 h 782475"/>
              <a:gd name="connsiteX0" fmla="*/ 0 w 9253191"/>
              <a:gd name="connsiteY0" fmla="*/ 240985 h 782475"/>
              <a:gd name="connsiteX1" fmla="*/ 4362429 w 9253191"/>
              <a:gd name="connsiteY1" fmla="*/ 240985 h 782475"/>
              <a:gd name="connsiteX2" fmla="*/ 4377786 w 9253191"/>
              <a:gd name="connsiteY2" fmla="*/ 164922 h 782475"/>
              <a:gd name="connsiteX3" fmla="*/ 4626595 w 9253191"/>
              <a:gd name="connsiteY3" fmla="*/ 0 h 782475"/>
              <a:gd name="connsiteX4" fmla="*/ 4875405 w 9253191"/>
              <a:gd name="connsiteY4" fmla="*/ 164922 h 782475"/>
              <a:gd name="connsiteX5" fmla="*/ 4890761 w 9253191"/>
              <a:gd name="connsiteY5" fmla="*/ 240985 h 782475"/>
              <a:gd name="connsiteX6" fmla="*/ 9253191 w 9253191"/>
              <a:gd name="connsiteY6" fmla="*/ 240985 h 782475"/>
              <a:gd name="connsiteX7" fmla="*/ 9253191 w 9253191"/>
              <a:gd name="connsiteY7" fmla="*/ 691035 h 782475"/>
              <a:gd name="connsiteX8" fmla="*/ 91440 w 9253191"/>
              <a:gd name="connsiteY8" fmla="*/ 782475 h 782475"/>
              <a:gd name="connsiteX0" fmla="*/ 0 w 9253191"/>
              <a:gd name="connsiteY0" fmla="*/ 240985 h 691035"/>
              <a:gd name="connsiteX1" fmla="*/ 4362429 w 9253191"/>
              <a:gd name="connsiteY1" fmla="*/ 240985 h 691035"/>
              <a:gd name="connsiteX2" fmla="*/ 4377786 w 9253191"/>
              <a:gd name="connsiteY2" fmla="*/ 164922 h 691035"/>
              <a:gd name="connsiteX3" fmla="*/ 4626595 w 9253191"/>
              <a:gd name="connsiteY3" fmla="*/ 0 h 691035"/>
              <a:gd name="connsiteX4" fmla="*/ 4875405 w 9253191"/>
              <a:gd name="connsiteY4" fmla="*/ 164922 h 691035"/>
              <a:gd name="connsiteX5" fmla="*/ 4890761 w 9253191"/>
              <a:gd name="connsiteY5" fmla="*/ 240985 h 691035"/>
              <a:gd name="connsiteX6" fmla="*/ 9253191 w 9253191"/>
              <a:gd name="connsiteY6" fmla="*/ 240985 h 691035"/>
              <a:gd name="connsiteX7" fmla="*/ 9253191 w 9253191"/>
              <a:gd name="connsiteY7" fmla="*/ 691035 h 691035"/>
              <a:gd name="connsiteX0" fmla="*/ 0 w 9253191"/>
              <a:gd name="connsiteY0" fmla="*/ 240985 h 240985"/>
              <a:gd name="connsiteX1" fmla="*/ 4362429 w 9253191"/>
              <a:gd name="connsiteY1" fmla="*/ 240985 h 240985"/>
              <a:gd name="connsiteX2" fmla="*/ 4377786 w 9253191"/>
              <a:gd name="connsiteY2" fmla="*/ 164922 h 240985"/>
              <a:gd name="connsiteX3" fmla="*/ 4626595 w 9253191"/>
              <a:gd name="connsiteY3" fmla="*/ 0 h 240985"/>
              <a:gd name="connsiteX4" fmla="*/ 4875405 w 9253191"/>
              <a:gd name="connsiteY4" fmla="*/ 164922 h 240985"/>
              <a:gd name="connsiteX5" fmla="*/ 4890761 w 9253191"/>
              <a:gd name="connsiteY5" fmla="*/ 240985 h 240985"/>
              <a:gd name="connsiteX6" fmla="*/ 9253191 w 9253191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240985">
                <a:moveTo>
                  <a:pt x="0" y="240985"/>
                </a:moveTo>
                <a:lnTo>
                  <a:pt x="4362429" y="240985"/>
                </a:lnTo>
                <a:lnTo>
                  <a:pt x="4377786" y="164922"/>
                </a:lnTo>
                <a:cubicBezTo>
                  <a:pt x="4418779" y="68004"/>
                  <a:pt x="4514746" y="0"/>
                  <a:pt x="4626595" y="0"/>
                </a:cubicBezTo>
                <a:cubicBezTo>
                  <a:pt x="4738445" y="0"/>
                  <a:pt x="4834412" y="68004"/>
                  <a:pt x="4875405" y="164922"/>
                </a:cubicBezTo>
                <a:lnTo>
                  <a:pt x="4890761" y="240985"/>
                </a:lnTo>
                <a:lnTo>
                  <a:pt x="9253191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A14773F7-F4C3-69B0-D38E-1A260F31A183}"/>
              </a:ext>
            </a:extLst>
          </p:cNvPr>
          <p:cNvSpPr/>
          <p:nvPr/>
        </p:nvSpPr>
        <p:spPr bwMode="auto">
          <a:xfrm>
            <a:off x="652809" y="4718357"/>
            <a:ext cx="8620671" cy="114999"/>
          </a:xfrm>
          <a:custGeom>
            <a:avLst/>
            <a:gdLst>
              <a:gd name="connsiteX0" fmla="*/ 4626595 w 9253191"/>
              <a:gd name="connsiteY0" fmla="*/ 0 h 573487"/>
              <a:gd name="connsiteX1" fmla="*/ 4817535 w 9253191"/>
              <a:gd name="connsiteY1" fmla="*/ 79090 h 573487"/>
              <a:gd name="connsiteX2" fmla="*/ 4847435 w 9253191"/>
              <a:gd name="connsiteY2" fmla="*/ 123437 h 573487"/>
              <a:gd name="connsiteX3" fmla="*/ 9253191 w 9253191"/>
              <a:gd name="connsiteY3" fmla="*/ 123437 h 573487"/>
              <a:gd name="connsiteX4" fmla="*/ 9253191 w 9253191"/>
              <a:gd name="connsiteY4" fmla="*/ 573487 h 573487"/>
              <a:gd name="connsiteX5" fmla="*/ 0 w 9253191"/>
              <a:gd name="connsiteY5" fmla="*/ 573487 h 573487"/>
              <a:gd name="connsiteX6" fmla="*/ 0 w 9253191"/>
              <a:gd name="connsiteY6" fmla="*/ 123437 h 573487"/>
              <a:gd name="connsiteX7" fmla="*/ 4405756 w 9253191"/>
              <a:gd name="connsiteY7" fmla="*/ 123437 h 573487"/>
              <a:gd name="connsiteX8" fmla="*/ 4435656 w 9253191"/>
              <a:gd name="connsiteY8" fmla="*/ 79090 h 573487"/>
              <a:gd name="connsiteX9" fmla="*/ 4626595 w 9253191"/>
              <a:gd name="connsiteY9" fmla="*/ 0 h 573487"/>
              <a:gd name="connsiteX0" fmla="*/ 0 w 9253191"/>
              <a:gd name="connsiteY0" fmla="*/ 573487 h 664927"/>
              <a:gd name="connsiteX1" fmla="*/ 0 w 9253191"/>
              <a:gd name="connsiteY1" fmla="*/ 123437 h 664927"/>
              <a:gd name="connsiteX2" fmla="*/ 4405756 w 9253191"/>
              <a:gd name="connsiteY2" fmla="*/ 123437 h 664927"/>
              <a:gd name="connsiteX3" fmla="*/ 4435656 w 9253191"/>
              <a:gd name="connsiteY3" fmla="*/ 79090 h 664927"/>
              <a:gd name="connsiteX4" fmla="*/ 4626595 w 9253191"/>
              <a:gd name="connsiteY4" fmla="*/ 0 h 664927"/>
              <a:gd name="connsiteX5" fmla="*/ 4817535 w 9253191"/>
              <a:gd name="connsiteY5" fmla="*/ 79090 h 664927"/>
              <a:gd name="connsiteX6" fmla="*/ 4847435 w 9253191"/>
              <a:gd name="connsiteY6" fmla="*/ 123437 h 664927"/>
              <a:gd name="connsiteX7" fmla="*/ 9253191 w 9253191"/>
              <a:gd name="connsiteY7" fmla="*/ 123437 h 664927"/>
              <a:gd name="connsiteX8" fmla="*/ 9253191 w 9253191"/>
              <a:gd name="connsiteY8" fmla="*/ 573487 h 664927"/>
              <a:gd name="connsiteX9" fmla="*/ 91440 w 9253191"/>
              <a:gd name="connsiteY9" fmla="*/ 664927 h 664927"/>
              <a:gd name="connsiteX0" fmla="*/ 0 w 9253191"/>
              <a:gd name="connsiteY0" fmla="*/ 123437 h 664927"/>
              <a:gd name="connsiteX1" fmla="*/ 4405756 w 9253191"/>
              <a:gd name="connsiteY1" fmla="*/ 123437 h 664927"/>
              <a:gd name="connsiteX2" fmla="*/ 4435656 w 9253191"/>
              <a:gd name="connsiteY2" fmla="*/ 79090 h 664927"/>
              <a:gd name="connsiteX3" fmla="*/ 4626595 w 9253191"/>
              <a:gd name="connsiteY3" fmla="*/ 0 h 664927"/>
              <a:gd name="connsiteX4" fmla="*/ 4817535 w 9253191"/>
              <a:gd name="connsiteY4" fmla="*/ 79090 h 664927"/>
              <a:gd name="connsiteX5" fmla="*/ 4847435 w 9253191"/>
              <a:gd name="connsiteY5" fmla="*/ 123437 h 664927"/>
              <a:gd name="connsiteX6" fmla="*/ 9253191 w 9253191"/>
              <a:gd name="connsiteY6" fmla="*/ 123437 h 664927"/>
              <a:gd name="connsiteX7" fmla="*/ 9253191 w 9253191"/>
              <a:gd name="connsiteY7" fmla="*/ 573487 h 664927"/>
              <a:gd name="connsiteX8" fmla="*/ 91440 w 9253191"/>
              <a:gd name="connsiteY8" fmla="*/ 664927 h 664927"/>
              <a:gd name="connsiteX0" fmla="*/ 0 w 9253191"/>
              <a:gd name="connsiteY0" fmla="*/ 123437 h 573487"/>
              <a:gd name="connsiteX1" fmla="*/ 4405756 w 9253191"/>
              <a:gd name="connsiteY1" fmla="*/ 123437 h 573487"/>
              <a:gd name="connsiteX2" fmla="*/ 4435656 w 9253191"/>
              <a:gd name="connsiteY2" fmla="*/ 79090 h 573487"/>
              <a:gd name="connsiteX3" fmla="*/ 4626595 w 9253191"/>
              <a:gd name="connsiteY3" fmla="*/ 0 h 573487"/>
              <a:gd name="connsiteX4" fmla="*/ 4817535 w 9253191"/>
              <a:gd name="connsiteY4" fmla="*/ 79090 h 573487"/>
              <a:gd name="connsiteX5" fmla="*/ 4847435 w 9253191"/>
              <a:gd name="connsiteY5" fmla="*/ 123437 h 573487"/>
              <a:gd name="connsiteX6" fmla="*/ 9253191 w 9253191"/>
              <a:gd name="connsiteY6" fmla="*/ 123437 h 573487"/>
              <a:gd name="connsiteX7" fmla="*/ 9253191 w 9253191"/>
              <a:gd name="connsiteY7" fmla="*/ 573487 h 573487"/>
              <a:gd name="connsiteX0" fmla="*/ 0 w 9253191"/>
              <a:gd name="connsiteY0" fmla="*/ 123437 h 123437"/>
              <a:gd name="connsiteX1" fmla="*/ 4405756 w 9253191"/>
              <a:gd name="connsiteY1" fmla="*/ 123437 h 123437"/>
              <a:gd name="connsiteX2" fmla="*/ 4435656 w 9253191"/>
              <a:gd name="connsiteY2" fmla="*/ 79090 h 123437"/>
              <a:gd name="connsiteX3" fmla="*/ 4626595 w 9253191"/>
              <a:gd name="connsiteY3" fmla="*/ 0 h 123437"/>
              <a:gd name="connsiteX4" fmla="*/ 4817535 w 9253191"/>
              <a:gd name="connsiteY4" fmla="*/ 79090 h 123437"/>
              <a:gd name="connsiteX5" fmla="*/ 4847435 w 9253191"/>
              <a:gd name="connsiteY5" fmla="*/ 123437 h 123437"/>
              <a:gd name="connsiteX6" fmla="*/ 9253191 w 9253191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123437">
                <a:moveTo>
                  <a:pt x="0" y="123437"/>
                </a:moveTo>
                <a:lnTo>
                  <a:pt x="4405756" y="123437"/>
                </a:lnTo>
                <a:lnTo>
                  <a:pt x="4435656" y="79090"/>
                </a:lnTo>
                <a:cubicBezTo>
                  <a:pt x="4484521" y="30225"/>
                  <a:pt x="4552029" y="0"/>
                  <a:pt x="4626595" y="0"/>
                </a:cubicBezTo>
                <a:cubicBezTo>
                  <a:pt x="4701162" y="0"/>
                  <a:pt x="4768669" y="30225"/>
                  <a:pt x="4817535" y="79090"/>
                </a:cubicBezTo>
                <a:lnTo>
                  <a:pt x="4847435" y="123437"/>
                </a:lnTo>
                <a:lnTo>
                  <a:pt x="9253191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06D115F6-57BF-63CC-54FB-C8A7757A9F3D}"/>
              </a:ext>
            </a:extLst>
          </p:cNvPr>
          <p:cNvSpPr/>
          <p:nvPr/>
        </p:nvSpPr>
        <p:spPr bwMode="auto">
          <a:xfrm rot="5400000">
            <a:off x="4108573" y="3869893"/>
            <a:ext cx="212726" cy="2397945"/>
          </a:xfrm>
          <a:custGeom>
            <a:avLst/>
            <a:gdLst>
              <a:gd name="connsiteX0" fmla="*/ 0 w 849297"/>
              <a:gd name="connsiteY0" fmla="*/ 2250250 h 4500499"/>
              <a:gd name="connsiteX1" fmla="*/ 270030 w 849297"/>
              <a:gd name="connsiteY1" fmla="*/ 1980220 h 4500499"/>
              <a:gd name="connsiteX2" fmla="*/ 375138 w 849297"/>
              <a:gd name="connsiteY2" fmla="*/ 2001440 h 4500499"/>
              <a:gd name="connsiteX3" fmla="*/ 399247 w 849297"/>
              <a:gd name="connsiteY3" fmla="*/ 2017694 h 4500499"/>
              <a:gd name="connsiteX4" fmla="*/ 399247 w 849297"/>
              <a:gd name="connsiteY4" fmla="*/ 0 h 4500499"/>
              <a:gd name="connsiteX5" fmla="*/ 849297 w 849297"/>
              <a:gd name="connsiteY5" fmla="*/ 0 h 4500499"/>
              <a:gd name="connsiteX6" fmla="*/ 849297 w 849297"/>
              <a:gd name="connsiteY6" fmla="*/ 4500499 h 4500499"/>
              <a:gd name="connsiteX7" fmla="*/ 399247 w 849297"/>
              <a:gd name="connsiteY7" fmla="*/ 4500499 h 4500499"/>
              <a:gd name="connsiteX8" fmla="*/ 399247 w 849297"/>
              <a:gd name="connsiteY8" fmla="*/ 2482804 h 4500499"/>
              <a:gd name="connsiteX9" fmla="*/ 375138 w 849297"/>
              <a:gd name="connsiteY9" fmla="*/ 2499059 h 4500499"/>
              <a:gd name="connsiteX10" fmla="*/ 270030 w 849297"/>
              <a:gd name="connsiteY10" fmla="*/ 2520279 h 4500499"/>
              <a:gd name="connsiteX11" fmla="*/ 0 w 849297"/>
              <a:gd name="connsiteY11" fmla="*/ 2250250 h 4500499"/>
              <a:gd name="connsiteX0" fmla="*/ 849297 w 940737"/>
              <a:gd name="connsiteY0" fmla="*/ 4500499 h 4591939"/>
              <a:gd name="connsiteX1" fmla="*/ 399247 w 940737"/>
              <a:gd name="connsiteY1" fmla="*/ 4500499 h 4591939"/>
              <a:gd name="connsiteX2" fmla="*/ 399247 w 940737"/>
              <a:gd name="connsiteY2" fmla="*/ 2482804 h 4591939"/>
              <a:gd name="connsiteX3" fmla="*/ 375138 w 940737"/>
              <a:gd name="connsiteY3" fmla="*/ 2499059 h 4591939"/>
              <a:gd name="connsiteX4" fmla="*/ 270030 w 940737"/>
              <a:gd name="connsiteY4" fmla="*/ 2520279 h 4591939"/>
              <a:gd name="connsiteX5" fmla="*/ 0 w 940737"/>
              <a:gd name="connsiteY5" fmla="*/ 2250250 h 4591939"/>
              <a:gd name="connsiteX6" fmla="*/ 270030 w 940737"/>
              <a:gd name="connsiteY6" fmla="*/ 1980220 h 4591939"/>
              <a:gd name="connsiteX7" fmla="*/ 375138 w 940737"/>
              <a:gd name="connsiteY7" fmla="*/ 2001440 h 4591939"/>
              <a:gd name="connsiteX8" fmla="*/ 399247 w 940737"/>
              <a:gd name="connsiteY8" fmla="*/ 2017694 h 4591939"/>
              <a:gd name="connsiteX9" fmla="*/ 399247 w 940737"/>
              <a:gd name="connsiteY9" fmla="*/ 0 h 4591939"/>
              <a:gd name="connsiteX10" fmla="*/ 849297 w 940737"/>
              <a:gd name="connsiteY10" fmla="*/ 0 h 4591939"/>
              <a:gd name="connsiteX11" fmla="*/ 940737 w 940737"/>
              <a:gd name="connsiteY11" fmla="*/ 4591939 h 4591939"/>
              <a:gd name="connsiteX0" fmla="*/ 399247 w 940737"/>
              <a:gd name="connsiteY0" fmla="*/ 4500499 h 4591939"/>
              <a:gd name="connsiteX1" fmla="*/ 399247 w 940737"/>
              <a:gd name="connsiteY1" fmla="*/ 2482804 h 4591939"/>
              <a:gd name="connsiteX2" fmla="*/ 375138 w 940737"/>
              <a:gd name="connsiteY2" fmla="*/ 2499059 h 4591939"/>
              <a:gd name="connsiteX3" fmla="*/ 270030 w 940737"/>
              <a:gd name="connsiteY3" fmla="*/ 2520279 h 4591939"/>
              <a:gd name="connsiteX4" fmla="*/ 0 w 940737"/>
              <a:gd name="connsiteY4" fmla="*/ 2250250 h 4591939"/>
              <a:gd name="connsiteX5" fmla="*/ 270030 w 940737"/>
              <a:gd name="connsiteY5" fmla="*/ 1980220 h 4591939"/>
              <a:gd name="connsiteX6" fmla="*/ 375138 w 940737"/>
              <a:gd name="connsiteY6" fmla="*/ 2001440 h 4591939"/>
              <a:gd name="connsiteX7" fmla="*/ 399247 w 940737"/>
              <a:gd name="connsiteY7" fmla="*/ 2017694 h 4591939"/>
              <a:gd name="connsiteX8" fmla="*/ 399247 w 940737"/>
              <a:gd name="connsiteY8" fmla="*/ 0 h 4591939"/>
              <a:gd name="connsiteX9" fmla="*/ 849297 w 940737"/>
              <a:gd name="connsiteY9" fmla="*/ 0 h 4591939"/>
              <a:gd name="connsiteX10" fmla="*/ 940737 w 940737"/>
              <a:gd name="connsiteY10" fmla="*/ 4591939 h 4591939"/>
              <a:gd name="connsiteX0" fmla="*/ 399247 w 849297"/>
              <a:gd name="connsiteY0" fmla="*/ 4500499 h 4500499"/>
              <a:gd name="connsiteX1" fmla="*/ 399247 w 849297"/>
              <a:gd name="connsiteY1" fmla="*/ 2482804 h 4500499"/>
              <a:gd name="connsiteX2" fmla="*/ 375138 w 849297"/>
              <a:gd name="connsiteY2" fmla="*/ 2499059 h 4500499"/>
              <a:gd name="connsiteX3" fmla="*/ 270030 w 849297"/>
              <a:gd name="connsiteY3" fmla="*/ 2520279 h 4500499"/>
              <a:gd name="connsiteX4" fmla="*/ 0 w 849297"/>
              <a:gd name="connsiteY4" fmla="*/ 2250250 h 4500499"/>
              <a:gd name="connsiteX5" fmla="*/ 270030 w 849297"/>
              <a:gd name="connsiteY5" fmla="*/ 1980220 h 4500499"/>
              <a:gd name="connsiteX6" fmla="*/ 375138 w 849297"/>
              <a:gd name="connsiteY6" fmla="*/ 2001440 h 4500499"/>
              <a:gd name="connsiteX7" fmla="*/ 399247 w 849297"/>
              <a:gd name="connsiteY7" fmla="*/ 2017694 h 4500499"/>
              <a:gd name="connsiteX8" fmla="*/ 399247 w 849297"/>
              <a:gd name="connsiteY8" fmla="*/ 0 h 4500499"/>
              <a:gd name="connsiteX9" fmla="*/ 849297 w 849297"/>
              <a:gd name="connsiteY9" fmla="*/ 0 h 4500499"/>
              <a:gd name="connsiteX0" fmla="*/ 399247 w 399247"/>
              <a:gd name="connsiteY0" fmla="*/ 4500499 h 4500499"/>
              <a:gd name="connsiteX1" fmla="*/ 399247 w 399247"/>
              <a:gd name="connsiteY1" fmla="*/ 2482804 h 4500499"/>
              <a:gd name="connsiteX2" fmla="*/ 375138 w 399247"/>
              <a:gd name="connsiteY2" fmla="*/ 2499059 h 4500499"/>
              <a:gd name="connsiteX3" fmla="*/ 270030 w 399247"/>
              <a:gd name="connsiteY3" fmla="*/ 2520279 h 4500499"/>
              <a:gd name="connsiteX4" fmla="*/ 0 w 399247"/>
              <a:gd name="connsiteY4" fmla="*/ 2250250 h 4500499"/>
              <a:gd name="connsiteX5" fmla="*/ 270030 w 399247"/>
              <a:gd name="connsiteY5" fmla="*/ 1980220 h 4500499"/>
              <a:gd name="connsiteX6" fmla="*/ 375138 w 399247"/>
              <a:gd name="connsiteY6" fmla="*/ 2001440 h 4500499"/>
              <a:gd name="connsiteX7" fmla="*/ 399247 w 399247"/>
              <a:gd name="connsiteY7" fmla="*/ 2017694 h 4500499"/>
              <a:gd name="connsiteX8" fmla="*/ 399247 w 399247"/>
              <a:gd name="connsiteY8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47" h="4500499">
                <a:moveTo>
                  <a:pt x="399247" y="4500499"/>
                </a:moveTo>
                <a:lnTo>
                  <a:pt x="399247" y="2482804"/>
                </a:lnTo>
                <a:lnTo>
                  <a:pt x="375138" y="2499059"/>
                </a:lnTo>
                <a:cubicBezTo>
                  <a:pt x="342832" y="2512723"/>
                  <a:pt x="307313" y="2520279"/>
                  <a:pt x="270030" y="2520279"/>
                </a:cubicBezTo>
                <a:cubicBezTo>
                  <a:pt x="120897" y="2520279"/>
                  <a:pt x="0" y="2399382"/>
                  <a:pt x="0" y="2250250"/>
                </a:cubicBezTo>
                <a:cubicBezTo>
                  <a:pt x="0" y="2101116"/>
                  <a:pt x="120897" y="1980220"/>
                  <a:pt x="270030" y="1980220"/>
                </a:cubicBezTo>
                <a:cubicBezTo>
                  <a:pt x="307313" y="1980220"/>
                  <a:pt x="342832" y="1987775"/>
                  <a:pt x="375138" y="2001440"/>
                </a:cubicBezTo>
                <a:lnTo>
                  <a:pt x="399247" y="2017694"/>
                </a:lnTo>
                <a:lnTo>
                  <a:pt x="39924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C47CB98B-2193-81A6-162E-866B66CB5414}"/>
              </a:ext>
            </a:extLst>
          </p:cNvPr>
          <p:cNvSpPr/>
          <p:nvPr/>
        </p:nvSpPr>
        <p:spPr bwMode="auto">
          <a:xfrm rot="5400000">
            <a:off x="4150735" y="4152133"/>
            <a:ext cx="128401" cy="2397945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76402E38-DFA5-A3C4-B4E7-E20DF6CD0C9D}"/>
              </a:ext>
            </a:extLst>
          </p:cNvPr>
          <p:cNvSpPr/>
          <p:nvPr/>
        </p:nvSpPr>
        <p:spPr bwMode="auto">
          <a:xfrm rot="5400000">
            <a:off x="4182051" y="4407025"/>
            <a:ext cx="65769" cy="2397945"/>
          </a:xfrm>
          <a:custGeom>
            <a:avLst/>
            <a:gdLst>
              <a:gd name="connsiteX0" fmla="*/ 0 w 573487"/>
              <a:gd name="connsiteY0" fmla="*/ 2250250 h 4500499"/>
              <a:gd name="connsiteX1" fmla="*/ 79090 w 573487"/>
              <a:gd name="connsiteY1" fmla="*/ 2059309 h 4500499"/>
              <a:gd name="connsiteX2" fmla="*/ 123437 w 573487"/>
              <a:gd name="connsiteY2" fmla="*/ 2029410 h 4500499"/>
              <a:gd name="connsiteX3" fmla="*/ 123437 w 573487"/>
              <a:gd name="connsiteY3" fmla="*/ 0 h 4500499"/>
              <a:gd name="connsiteX4" fmla="*/ 573487 w 573487"/>
              <a:gd name="connsiteY4" fmla="*/ 0 h 4500499"/>
              <a:gd name="connsiteX5" fmla="*/ 573487 w 573487"/>
              <a:gd name="connsiteY5" fmla="*/ 4500499 h 4500499"/>
              <a:gd name="connsiteX6" fmla="*/ 123437 w 573487"/>
              <a:gd name="connsiteY6" fmla="*/ 4500499 h 4500499"/>
              <a:gd name="connsiteX7" fmla="*/ 123437 w 573487"/>
              <a:gd name="connsiteY7" fmla="*/ 2471089 h 4500499"/>
              <a:gd name="connsiteX8" fmla="*/ 79090 w 573487"/>
              <a:gd name="connsiteY8" fmla="*/ 2441189 h 4500499"/>
              <a:gd name="connsiteX9" fmla="*/ 0 w 573487"/>
              <a:gd name="connsiteY9" fmla="*/ 2250250 h 4500499"/>
              <a:gd name="connsiteX0" fmla="*/ 573487 w 664927"/>
              <a:gd name="connsiteY0" fmla="*/ 4500499 h 4591939"/>
              <a:gd name="connsiteX1" fmla="*/ 123437 w 664927"/>
              <a:gd name="connsiteY1" fmla="*/ 4500499 h 4591939"/>
              <a:gd name="connsiteX2" fmla="*/ 123437 w 664927"/>
              <a:gd name="connsiteY2" fmla="*/ 2471089 h 4591939"/>
              <a:gd name="connsiteX3" fmla="*/ 79090 w 664927"/>
              <a:gd name="connsiteY3" fmla="*/ 2441189 h 4591939"/>
              <a:gd name="connsiteX4" fmla="*/ 0 w 664927"/>
              <a:gd name="connsiteY4" fmla="*/ 2250250 h 4591939"/>
              <a:gd name="connsiteX5" fmla="*/ 79090 w 664927"/>
              <a:gd name="connsiteY5" fmla="*/ 2059309 h 4591939"/>
              <a:gd name="connsiteX6" fmla="*/ 123437 w 664927"/>
              <a:gd name="connsiteY6" fmla="*/ 2029410 h 4591939"/>
              <a:gd name="connsiteX7" fmla="*/ 123437 w 664927"/>
              <a:gd name="connsiteY7" fmla="*/ 0 h 4591939"/>
              <a:gd name="connsiteX8" fmla="*/ 573487 w 664927"/>
              <a:gd name="connsiteY8" fmla="*/ 0 h 4591939"/>
              <a:gd name="connsiteX9" fmla="*/ 664927 w 664927"/>
              <a:gd name="connsiteY9" fmla="*/ 4591939 h 4591939"/>
              <a:gd name="connsiteX0" fmla="*/ 123437 w 664927"/>
              <a:gd name="connsiteY0" fmla="*/ 4500499 h 4591939"/>
              <a:gd name="connsiteX1" fmla="*/ 123437 w 664927"/>
              <a:gd name="connsiteY1" fmla="*/ 2471089 h 4591939"/>
              <a:gd name="connsiteX2" fmla="*/ 79090 w 664927"/>
              <a:gd name="connsiteY2" fmla="*/ 2441189 h 4591939"/>
              <a:gd name="connsiteX3" fmla="*/ 0 w 664927"/>
              <a:gd name="connsiteY3" fmla="*/ 2250250 h 4591939"/>
              <a:gd name="connsiteX4" fmla="*/ 79090 w 664927"/>
              <a:gd name="connsiteY4" fmla="*/ 2059309 h 4591939"/>
              <a:gd name="connsiteX5" fmla="*/ 123437 w 664927"/>
              <a:gd name="connsiteY5" fmla="*/ 2029410 h 4591939"/>
              <a:gd name="connsiteX6" fmla="*/ 123437 w 664927"/>
              <a:gd name="connsiteY6" fmla="*/ 0 h 4591939"/>
              <a:gd name="connsiteX7" fmla="*/ 573487 w 664927"/>
              <a:gd name="connsiteY7" fmla="*/ 0 h 4591939"/>
              <a:gd name="connsiteX8" fmla="*/ 664927 w 664927"/>
              <a:gd name="connsiteY8" fmla="*/ 4591939 h 4591939"/>
              <a:gd name="connsiteX0" fmla="*/ 123437 w 573487"/>
              <a:gd name="connsiteY0" fmla="*/ 4500499 h 4500499"/>
              <a:gd name="connsiteX1" fmla="*/ 123437 w 573487"/>
              <a:gd name="connsiteY1" fmla="*/ 2471089 h 4500499"/>
              <a:gd name="connsiteX2" fmla="*/ 79090 w 573487"/>
              <a:gd name="connsiteY2" fmla="*/ 2441189 h 4500499"/>
              <a:gd name="connsiteX3" fmla="*/ 0 w 573487"/>
              <a:gd name="connsiteY3" fmla="*/ 2250250 h 4500499"/>
              <a:gd name="connsiteX4" fmla="*/ 79090 w 573487"/>
              <a:gd name="connsiteY4" fmla="*/ 2059309 h 4500499"/>
              <a:gd name="connsiteX5" fmla="*/ 123437 w 573487"/>
              <a:gd name="connsiteY5" fmla="*/ 2029410 h 4500499"/>
              <a:gd name="connsiteX6" fmla="*/ 123437 w 573487"/>
              <a:gd name="connsiteY6" fmla="*/ 0 h 4500499"/>
              <a:gd name="connsiteX7" fmla="*/ 573487 w 573487"/>
              <a:gd name="connsiteY7" fmla="*/ 0 h 4500499"/>
              <a:gd name="connsiteX0" fmla="*/ 123437 w 123437"/>
              <a:gd name="connsiteY0" fmla="*/ 4500499 h 4500499"/>
              <a:gd name="connsiteX1" fmla="*/ 123437 w 123437"/>
              <a:gd name="connsiteY1" fmla="*/ 2471089 h 4500499"/>
              <a:gd name="connsiteX2" fmla="*/ 79090 w 123437"/>
              <a:gd name="connsiteY2" fmla="*/ 2441189 h 4500499"/>
              <a:gd name="connsiteX3" fmla="*/ 0 w 123437"/>
              <a:gd name="connsiteY3" fmla="*/ 2250250 h 4500499"/>
              <a:gd name="connsiteX4" fmla="*/ 79090 w 123437"/>
              <a:gd name="connsiteY4" fmla="*/ 2059309 h 4500499"/>
              <a:gd name="connsiteX5" fmla="*/ 123437 w 123437"/>
              <a:gd name="connsiteY5" fmla="*/ 2029410 h 4500499"/>
              <a:gd name="connsiteX6" fmla="*/ 123437 w 123437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437" h="4500499">
                <a:moveTo>
                  <a:pt x="123437" y="4500499"/>
                </a:moveTo>
                <a:lnTo>
                  <a:pt x="123437" y="2471089"/>
                </a:lnTo>
                <a:lnTo>
                  <a:pt x="79090" y="2441189"/>
                </a:lnTo>
                <a:cubicBezTo>
                  <a:pt x="30224" y="2392323"/>
                  <a:pt x="0" y="2324816"/>
                  <a:pt x="0" y="2250250"/>
                </a:cubicBezTo>
                <a:cubicBezTo>
                  <a:pt x="0" y="2175683"/>
                  <a:pt x="30224" y="2108175"/>
                  <a:pt x="79090" y="2059309"/>
                </a:cubicBezTo>
                <a:lnTo>
                  <a:pt x="123437" y="2029410"/>
                </a:lnTo>
                <a:lnTo>
                  <a:pt x="12343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6D29A186-9C17-3676-28C2-25E6313B73FE}"/>
              </a:ext>
            </a:extLst>
          </p:cNvPr>
          <p:cNvSpPr/>
          <p:nvPr/>
        </p:nvSpPr>
        <p:spPr bwMode="auto">
          <a:xfrm>
            <a:off x="1557290" y="4961433"/>
            <a:ext cx="1386735" cy="212726"/>
          </a:xfrm>
          <a:custGeom>
            <a:avLst/>
            <a:gdLst>
              <a:gd name="connsiteX0" fmla="*/ 1301323 w 2602646"/>
              <a:gd name="connsiteY0" fmla="*/ 0 h 849297"/>
              <a:gd name="connsiteX1" fmla="*/ 1571353 w 2602646"/>
              <a:gd name="connsiteY1" fmla="*/ 270030 h 849297"/>
              <a:gd name="connsiteX2" fmla="*/ 1550133 w 2602646"/>
              <a:gd name="connsiteY2" fmla="*/ 375138 h 849297"/>
              <a:gd name="connsiteX3" fmla="*/ 1533878 w 2602646"/>
              <a:gd name="connsiteY3" fmla="*/ 399247 h 849297"/>
              <a:gd name="connsiteX4" fmla="*/ 2602646 w 2602646"/>
              <a:gd name="connsiteY4" fmla="*/ 399247 h 849297"/>
              <a:gd name="connsiteX5" fmla="*/ 2602646 w 2602646"/>
              <a:gd name="connsiteY5" fmla="*/ 849297 h 849297"/>
              <a:gd name="connsiteX6" fmla="*/ 0 w 2602646"/>
              <a:gd name="connsiteY6" fmla="*/ 849297 h 849297"/>
              <a:gd name="connsiteX7" fmla="*/ 0 w 2602646"/>
              <a:gd name="connsiteY7" fmla="*/ 399247 h 849297"/>
              <a:gd name="connsiteX8" fmla="*/ 1068769 w 2602646"/>
              <a:gd name="connsiteY8" fmla="*/ 399247 h 849297"/>
              <a:gd name="connsiteX9" fmla="*/ 1052514 w 2602646"/>
              <a:gd name="connsiteY9" fmla="*/ 375138 h 849297"/>
              <a:gd name="connsiteX10" fmla="*/ 1031293 w 2602646"/>
              <a:gd name="connsiteY10" fmla="*/ 270030 h 849297"/>
              <a:gd name="connsiteX11" fmla="*/ 1301323 w 2602646"/>
              <a:gd name="connsiteY11" fmla="*/ 0 h 849297"/>
              <a:gd name="connsiteX0" fmla="*/ 0 w 2602646"/>
              <a:gd name="connsiteY0" fmla="*/ 849297 h 940737"/>
              <a:gd name="connsiteX1" fmla="*/ 0 w 2602646"/>
              <a:gd name="connsiteY1" fmla="*/ 399247 h 940737"/>
              <a:gd name="connsiteX2" fmla="*/ 1068769 w 2602646"/>
              <a:gd name="connsiteY2" fmla="*/ 399247 h 940737"/>
              <a:gd name="connsiteX3" fmla="*/ 1052514 w 2602646"/>
              <a:gd name="connsiteY3" fmla="*/ 375138 h 940737"/>
              <a:gd name="connsiteX4" fmla="*/ 1031293 w 2602646"/>
              <a:gd name="connsiteY4" fmla="*/ 270030 h 940737"/>
              <a:gd name="connsiteX5" fmla="*/ 1301323 w 2602646"/>
              <a:gd name="connsiteY5" fmla="*/ 0 h 940737"/>
              <a:gd name="connsiteX6" fmla="*/ 1571353 w 2602646"/>
              <a:gd name="connsiteY6" fmla="*/ 270030 h 940737"/>
              <a:gd name="connsiteX7" fmla="*/ 1550133 w 2602646"/>
              <a:gd name="connsiteY7" fmla="*/ 375138 h 940737"/>
              <a:gd name="connsiteX8" fmla="*/ 1533878 w 2602646"/>
              <a:gd name="connsiteY8" fmla="*/ 399247 h 940737"/>
              <a:gd name="connsiteX9" fmla="*/ 2602646 w 2602646"/>
              <a:gd name="connsiteY9" fmla="*/ 399247 h 940737"/>
              <a:gd name="connsiteX10" fmla="*/ 2602646 w 2602646"/>
              <a:gd name="connsiteY10" fmla="*/ 849297 h 940737"/>
              <a:gd name="connsiteX11" fmla="*/ 91440 w 2602646"/>
              <a:gd name="connsiteY11" fmla="*/ 940737 h 940737"/>
              <a:gd name="connsiteX0" fmla="*/ 0 w 2602646"/>
              <a:gd name="connsiteY0" fmla="*/ 399247 h 940737"/>
              <a:gd name="connsiteX1" fmla="*/ 1068769 w 2602646"/>
              <a:gd name="connsiteY1" fmla="*/ 399247 h 940737"/>
              <a:gd name="connsiteX2" fmla="*/ 1052514 w 2602646"/>
              <a:gd name="connsiteY2" fmla="*/ 375138 h 940737"/>
              <a:gd name="connsiteX3" fmla="*/ 1031293 w 2602646"/>
              <a:gd name="connsiteY3" fmla="*/ 270030 h 940737"/>
              <a:gd name="connsiteX4" fmla="*/ 1301323 w 2602646"/>
              <a:gd name="connsiteY4" fmla="*/ 0 h 940737"/>
              <a:gd name="connsiteX5" fmla="*/ 1571353 w 2602646"/>
              <a:gd name="connsiteY5" fmla="*/ 270030 h 940737"/>
              <a:gd name="connsiteX6" fmla="*/ 1550133 w 2602646"/>
              <a:gd name="connsiteY6" fmla="*/ 375138 h 940737"/>
              <a:gd name="connsiteX7" fmla="*/ 1533878 w 2602646"/>
              <a:gd name="connsiteY7" fmla="*/ 399247 h 940737"/>
              <a:gd name="connsiteX8" fmla="*/ 2602646 w 2602646"/>
              <a:gd name="connsiteY8" fmla="*/ 399247 h 940737"/>
              <a:gd name="connsiteX9" fmla="*/ 2602646 w 2602646"/>
              <a:gd name="connsiteY9" fmla="*/ 849297 h 940737"/>
              <a:gd name="connsiteX10" fmla="*/ 91440 w 2602646"/>
              <a:gd name="connsiteY10" fmla="*/ 940737 h 940737"/>
              <a:gd name="connsiteX0" fmla="*/ 0 w 2602646"/>
              <a:gd name="connsiteY0" fmla="*/ 399247 h 849297"/>
              <a:gd name="connsiteX1" fmla="*/ 1068769 w 2602646"/>
              <a:gd name="connsiteY1" fmla="*/ 399247 h 849297"/>
              <a:gd name="connsiteX2" fmla="*/ 1052514 w 2602646"/>
              <a:gd name="connsiteY2" fmla="*/ 375138 h 849297"/>
              <a:gd name="connsiteX3" fmla="*/ 1031293 w 2602646"/>
              <a:gd name="connsiteY3" fmla="*/ 270030 h 849297"/>
              <a:gd name="connsiteX4" fmla="*/ 1301323 w 2602646"/>
              <a:gd name="connsiteY4" fmla="*/ 0 h 849297"/>
              <a:gd name="connsiteX5" fmla="*/ 1571353 w 2602646"/>
              <a:gd name="connsiteY5" fmla="*/ 270030 h 849297"/>
              <a:gd name="connsiteX6" fmla="*/ 1550133 w 2602646"/>
              <a:gd name="connsiteY6" fmla="*/ 375138 h 849297"/>
              <a:gd name="connsiteX7" fmla="*/ 1533878 w 2602646"/>
              <a:gd name="connsiteY7" fmla="*/ 399247 h 849297"/>
              <a:gd name="connsiteX8" fmla="*/ 2602646 w 2602646"/>
              <a:gd name="connsiteY8" fmla="*/ 399247 h 849297"/>
              <a:gd name="connsiteX9" fmla="*/ 2602646 w 2602646"/>
              <a:gd name="connsiteY9" fmla="*/ 849297 h 849297"/>
              <a:gd name="connsiteX0" fmla="*/ 0 w 2602646"/>
              <a:gd name="connsiteY0" fmla="*/ 399247 h 399247"/>
              <a:gd name="connsiteX1" fmla="*/ 1068769 w 2602646"/>
              <a:gd name="connsiteY1" fmla="*/ 399247 h 399247"/>
              <a:gd name="connsiteX2" fmla="*/ 1052514 w 2602646"/>
              <a:gd name="connsiteY2" fmla="*/ 375138 h 399247"/>
              <a:gd name="connsiteX3" fmla="*/ 1031293 w 2602646"/>
              <a:gd name="connsiteY3" fmla="*/ 270030 h 399247"/>
              <a:gd name="connsiteX4" fmla="*/ 1301323 w 2602646"/>
              <a:gd name="connsiteY4" fmla="*/ 0 h 399247"/>
              <a:gd name="connsiteX5" fmla="*/ 1571353 w 2602646"/>
              <a:gd name="connsiteY5" fmla="*/ 270030 h 399247"/>
              <a:gd name="connsiteX6" fmla="*/ 1550133 w 2602646"/>
              <a:gd name="connsiteY6" fmla="*/ 375138 h 399247"/>
              <a:gd name="connsiteX7" fmla="*/ 1533878 w 2602646"/>
              <a:gd name="connsiteY7" fmla="*/ 399247 h 399247"/>
              <a:gd name="connsiteX8" fmla="*/ 2602646 w 2602646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2646" h="399247">
                <a:moveTo>
                  <a:pt x="0" y="399247"/>
                </a:moveTo>
                <a:lnTo>
                  <a:pt x="1068769" y="399247"/>
                </a:lnTo>
                <a:lnTo>
                  <a:pt x="1052514" y="375138"/>
                </a:lnTo>
                <a:cubicBezTo>
                  <a:pt x="1038849" y="342832"/>
                  <a:pt x="1031293" y="307313"/>
                  <a:pt x="1031293" y="270030"/>
                </a:cubicBezTo>
                <a:cubicBezTo>
                  <a:pt x="1031293" y="120897"/>
                  <a:pt x="1152190" y="0"/>
                  <a:pt x="1301323" y="0"/>
                </a:cubicBezTo>
                <a:cubicBezTo>
                  <a:pt x="1450456" y="0"/>
                  <a:pt x="1571353" y="120897"/>
                  <a:pt x="1571353" y="270030"/>
                </a:cubicBezTo>
                <a:cubicBezTo>
                  <a:pt x="1571353" y="307313"/>
                  <a:pt x="1563797" y="342832"/>
                  <a:pt x="1550133" y="375138"/>
                </a:cubicBezTo>
                <a:lnTo>
                  <a:pt x="1533878" y="399247"/>
                </a:lnTo>
                <a:lnTo>
                  <a:pt x="2602646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79F2000B-FAB0-59F4-302C-F5230040DD20}"/>
              </a:ext>
            </a:extLst>
          </p:cNvPr>
          <p:cNvSpPr/>
          <p:nvPr/>
        </p:nvSpPr>
        <p:spPr bwMode="auto">
          <a:xfrm>
            <a:off x="1557290" y="5278275"/>
            <a:ext cx="1386735" cy="128401"/>
          </a:xfrm>
          <a:custGeom>
            <a:avLst/>
            <a:gdLst>
              <a:gd name="connsiteX0" fmla="*/ 1301323 w 2602646"/>
              <a:gd name="connsiteY0" fmla="*/ 0 h 691035"/>
              <a:gd name="connsiteX1" fmla="*/ 1550133 w 2602646"/>
              <a:gd name="connsiteY1" fmla="*/ 164922 h 691035"/>
              <a:gd name="connsiteX2" fmla="*/ 1565489 w 2602646"/>
              <a:gd name="connsiteY2" fmla="*/ 240985 h 691035"/>
              <a:gd name="connsiteX3" fmla="*/ 2602646 w 2602646"/>
              <a:gd name="connsiteY3" fmla="*/ 240985 h 691035"/>
              <a:gd name="connsiteX4" fmla="*/ 2602646 w 2602646"/>
              <a:gd name="connsiteY4" fmla="*/ 691035 h 691035"/>
              <a:gd name="connsiteX5" fmla="*/ 0 w 2602646"/>
              <a:gd name="connsiteY5" fmla="*/ 691035 h 691035"/>
              <a:gd name="connsiteX6" fmla="*/ 0 w 2602646"/>
              <a:gd name="connsiteY6" fmla="*/ 240985 h 691035"/>
              <a:gd name="connsiteX7" fmla="*/ 1037157 w 2602646"/>
              <a:gd name="connsiteY7" fmla="*/ 240985 h 691035"/>
              <a:gd name="connsiteX8" fmla="*/ 1052514 w 2602646"/>
              <a:gd name="connsiteY8" fmla="*/ 164922 h 691035"/>
              <a:gd name="connsiteX9" fmla="*/ 1301323 w 2602646"/>
              <a:gd name="connsiteY9" fmla="*/ 0 h 691035"/>
              <a:gd name="connsiteX0" fmla="*/ 0 w 2602646"/>
              <a:gd name="connsiteY0" fmla="*/ 691035 h 782475"/>
              <a:gd name="connsiteX1" fmla="*/ 0 w 2602646"/>
              <a:gd name="connsiteY1" fmla="*/ 240985 h 782475"/>
              <a:gd name="connsiteX2" fmla="*/ 1037157 w 2602646"/>
              <a:gd name="connsiteY2" fmla="*/ 240985 h 782475"/>
              <a:gd name="connsiteX3" fmla="*/ 1052514 w 2602646"/>
              <a:gd name="connsiteY3" fmla="*/ 164922 h 782475"/>
              <a:gd name="connsiteX4" fmla="*/ 1301323 w 2602646"/>
              <a:gd name="connsiteY4" fmla="*/ 0 h 782475"/>
              <a:gd name="connsiteX5" fmla="*/ 1550133 w 2602646"/>
              <a:gd name="connsiteY5" fmla="*/ 164922 h 782475"/>
              <a:gd name="connsiteX6" fmla="*/ 1565489 w 2602646"/>
              <a:gd name="connsiteY6" fmla="*/ 240985 h 782475"/>
              <a:gd name="connsiteX7" fmla="*/ 2602646 w 2602646"/>
              <a:gd name="connsiteY7" fmla="*/ 240985 h 782475"/>
              <a:gd name="connsiteX8" fmla="*/ 2602646 w 2602646"/>
              <a:gd name="connsiteY8" fmla="*/ 691035 h 782475"/>
              <a:gd name="connsiteX9" fmla="*/ 91440 w 2602646"/>
              <a:gd name="connsiteY9" fmla="*/ 782475 h 782475"/>
              <a:gd name="connsiteX0" fmla="*/ 0 w 2602646"/>
              <a:gd name="connsiteY0" fmla="*/ 240985 h 782475"/>
              <a:gd name="connsiteX1" fmla="*/ 1037157 w 2602646"/>
              <a:gd name="connsiteY1" fmla="*/ 240985 h 782475"/>
              <a:gd name="connsiteX2" fmla="*/ 1052514 w 2602646"/>
              <a:gd name="connsiteY2" fmla="*/ 164922 h 782475"/>
              <a:gd name="connsiteX3" fmla="*/ 1301323 w 2602646"/>
              <a:gd name="connsiteY3" fmla="*/ 0 h 782475"/>
              <a:gd name="connsiteX4" fmla="*/ 1550133 w 2602646"/>
              <a:gd name="connsiteY4" fmla="*/ 164922 h 782475"/>
              <a:gd name="connsiteX5" fmla="*/ 1565489 w 2602646"/>
              <a:gd name="connsiteY5" fmla="*/ 240985 h 782475"/>
              <a:gd name="connsiteX6" fmla="*/ 2602646 w 2602646"/>
              <a:gd name="connsiteY6" fmla="*/ 240985 h 782475"/>
              <a:gd name="connsiteX7" fmla="*/ 2602646 w 2602646"/>
              <a:gd name="connsiteY7" fmla="*/ 691035 h 782475"/>
              <a:gd name="connsiteX8" fmla="*/ 91440 w 2602646"/>
              <a:gd name="connsiteY8" fmla="*/ 782475 h 782475"/>
              <a:gd name="connsiteX0" fmla="*/ 0 w 2602646"/>
              <a:gd name="connsiteY0" fmla="*/ 240985 h 691035"/>
              <a:gd name="connsiteX1" fmla="*/ 1037157 w 2602646"/>
              <a:gd name="connsiteY1" fmla="*/ 240985 h 691035"/>
              <a:gd name="connsiteX2" fmla="*/ 1052514 w 2602646"/>
              <a:gd name="connsiteY2" fmla="*/ 164922 h 691035"/>
              <a:gd name="connsiteX3" fmla="*/ 1301323 w 2602646"/>
              <a:gd name="connsiteY3" fmla="*/ 0 h 691035"/>
              <a:gd name="connsiteX4" fmla="*/ 1550133 w 2602646"/>
              <a:gd name="connsiteY4" fmla="*/ 164922 h 691035"/>
              <a:gd name="connsiteX5" fmla="*/ 1565489 w 2602646"/>
              <a:gd name="connsiteY5" fmla="*/ 240985 h 691035"/>
              <a:gd name="connsiteX6" fmla="*/ 2602646 w 2602646"/>
              <a:gd name="connsiteY6" fmla="*/ 240985 h 691035"/>
              <a:gd name="connsiteX7" fmla="*/ 2602646 w 2602646"/>
              <a:gd name="connsiteY7" fmla="*/ 691035 h 691035"/>
              <a:gd name="connsiteX0" fmla="*/ 0 w 2602646"/>
              <a:gd name="connsiteY0" fmla="*/ 240985 h 240985"/>
              <a:gd name="connsiteX1" fmla="*/ 1037157 w 2602646"/>
              <a:gd name="connsiteY1" fmla="*/ 240985 h 240985"/>
              <a:gd name="connsiteX2" fmla="*/ 1052514 w 2602646"/>
              <a:gd name="connsiteY2" fmla="*/ 164922 h 240985"/>
              <a:gd name="connsiteX3" fmla="*/ 1301323 w 2602646"/>
              <a:gd name="connsiteY3" fmla="*/ 0 h 240985"/>
              <a:gd name="connsiteX4" fmla="*/ 1550133 w 2602646"/>
              <a:gd name="connsiteY4" fmla="*/ 164922 h 240985"/>
              <a:gd name="connsiteX5" fmla="*/ 1565489 w 2602646"/>
              <a:gd name="connsiteY5" fmla="*/ 240985 h 240985"/>
              <a:gd name="connsiteX6" fmla="*/ 2602646 w 2602646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240985">
                <a:moveTo>
                  <a:pt x="0" y="240985"/>
                </a:moveTo>
                <a:lnTo>
                  <a:pt x="1037157" y="240985"/>
                </a:lnTo>
                <a:lnTo>
                  <a:pt x="1052514" y="164922"/>
                </a:lnTo>
                <a:cubicBezTo>
                  <a:pt x="1093506" y="68005"/>
                  <a:pt x="1189473" y="0"/>
                  <a:pt x="1301323" y="0"/>
                </a:cubicBezTo>
                <a:cubicBezTo>
                  <a:pt x="1413173" y="0"/>
                  <a:pt x="1509140" y="68005"/>
                  <a:pt x="1550133" y="164922"/>
                </a:cubicBezTo>
                <a:lnTo>
                  <a:pt x="1565489" y="240985"/>
                </a:lnTo>
                <a:lnTo>
                  <a:pt x="2602646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47268D52-05EF-B831-7CFF-EB9A9349411E}"/>
              </a:ext>
            </a:extLst>
          </p:cNvPr>
          <p:cNvSpPr/>
          <p:nvPr/>
        </p:nvSpPr>
        <p:spPr bwMode="auto">
          <a:xfrm>
            <a:off x="665978" y="4961434"/>
            <a:ext cx="741961" cy="212726"/>
          </a:xfrm>
          <a:custGeom>
            <a:avLst/>
            <a:gdLst>
              <a:gd name="connsiteX0" fmla="*/ 696262 w 1392524"/>
              <a:gd name="connsiteY0" fmla="*/ 0 h 849297"/>
              <a:gd name="connsiteX1" fmla="*/ 966292 w 1392524"/>
              <a:gd name="connsiteY1" fmla="*/ 270030 h 849297"/>
              <a:gd name="connsiteX2" fmla="*/ 945071 w 1392524"/>
              <a:gd name="connsiteY2" fmla="*/ 375138 h 849297"/>
              <a:gd name="connsiteX3" fmla="*/ 931985 w 1392524"/>
              <a:gd name="connsiteY3" fmla="*/ 399247 h 849297"/>
              <a:gd name="connsiteX4" fmla="*/ 1392524 w 1392524"/>
              <a:gd name="connsiteY4" fmla="*/ 399247 h 849297"/>
              <a:gd name="connsiteX5" fmla="*/ 1392524 w 1392524"/>
              <a:gd name="connsiteY5" fmla="*/ 849297 h 849297"/>
              <a:gd name="connsiteX6" fmla="*/ 0 w 1392524"/>
              <a:gd name="connsiteY6" fmla="*/ 849297 h 849297"/>
              <a:gd name="connsiteX7" fmla="*/ 0 w 1392524"/>
              <a:gd name="connsiteY7" fmla="*/ 399247 h 849297"/>
              <a:gd name="connsiteX8" fmla="*/ 460538 w 1392524"/>
              <a:gd name="connsiteY8" fmla="*/ 399247 h 849297"/>
              <a:gd name="connsiteX9" fmla="*/ 447452 w 1392524"/>
              <a:gd name="connsiteY9" fmla="*/ 375138 h 849297"/>
              <a:gd name="connsiteX10" fmla="*/ 426232 w 1392524"/>
              <a:gd name="connsiteY10" fmla="*/ 270030 h 849297"/>
              <a:gd name="connsiteX11" fmla="*/ 696262 w 1392524"/>
              <a:gd name="connsiteY11" fmla="*/ 0 h 849297"/>
              <a:gd name="connsiteX0" fmla="*/ 1392524 w 1483964"/>
              <a:gd name="connsiteY0" fmla="*/ 849297 h 940737"/>
              <a:gd name="connsiteX1" fmla="*/ 0 w 1483964"/>
              <a:gd name="connsiteY1" fmla="*/ 849297 h 940737"/>
              <a:gd name="connsiteX2" fmla="*/ 0 w 1483964"/>
              <a:gd name="connsiteY2" fmla="*/ 399247 h 940737"/>
              <a:gd name="connsiteX3" fmla="*/ 460538 w 1483964"/>
              <a:gd name="connsiteY3" fmla="*/ 399247 h 940737"/>
              <a:gd name="connsiteX4" fmla="*/ 447452 w 1483964"/>
              <a:gd name="connsiteY4" fmla="*/ 375138 h 940737"/>
              <a:gd name="connsiteX5" fmla="*/ 426232 w 1483964"/>
              <a:gd name="connsiteY5" fmla="*/ 270030 h 940737"/>
              <a:gd name="connsiteX6" fmla="*/ 696262 w 1483964"/>
              <a:gd name="connsiteY6" fmla="*/ 0 h 940737"/>
              <a:gd name="connsiteX7" fmla="*/ 966292 w 1483964"/>
              <a:gd name="connsiteY7" fmla="*/ 270030 h 940737"/>
              <a:gd name="connsiteX8" fmla="*/ 945071 w 1483964"/>
              <a:gd name="connsiteY8" fmla="*/ 375138 h 940737"/>
              <a:gd name="connsiteX9" fmla="*/ 931985 w 1483964"/>
              <a:gd name="connsiteY9" fmla="*/ 399247 h 940737"/>
              <a:gd name="connsiteX10" fmla="*/ 1392524 w 1483964"/>
              <a:gd name="connsiteY10" fmla="*/ 399247 h 940737"/>
              <a:gd name="connsiteX11" fmla="*/ 1483964 w 1483964"/>
              <a:gd name="connsiteY11" fmla="*/ 940737 h 940737"/>
              <a:gd name="connsiteX0" fmla="*/ 0 w 1483964"/>
              <a:gd name="connsiteY0" fmla="*/ 849297 h 940737"/>
              <a:gd name="connsiteX1" fmla="*/ 0 w 1483964"/>
              <a:gd name="connsiteY1" fmla="*/ 399247 h 940737"/>
              <a:gd name="connsiteX2" fmla="*/ 460538 w 1483964"/>
              <a:gd name="connsiteY2" fmla="*/ 399247 h 940737"/>
              <a:gd name="connsiteX3" fmla="*/ 447452 w 1483964"/>
              <a:gd name="connsiteY3" fmla="*/ 375138 h 940737"/>
              <a:gd name="connsiteX4" fmla="*/ 426232 w 1483964"/>
              <a:gd name="connsiteY4" fmla="*/ 270030 h 940737"/>
              <a:gd name="connsiteX5" fmla="*/ 696262 w 1483964"/>
              <a:gd name="connsiteY5" fmla="*/ 0 h 940737"/>
              <a:gd name="connsiteX6" fmla="*/ 966292 w 1483964"/>
              <a:gd name="connsiteY6" fmla="*/ 270030 h 940737"/>
              <a:gd name="connsiteX7" fmla="*/ 945071 w 1483964"/>
              <a:gd name="connsiteY7" fmla="*/ 375138 h 940737"/>
              <a:gd name="connsiteX8" fmla="*/ 931985 w 1483964"/>
              <a:gd name="connsiteY8" fmla="*/ 399247 h 940737"/>
              <a:gd name="connsiteX9" fmla="*/ 1392524 w 1483964"/>
              <a:gd name="connsiteY9" fmla="*/ 399247 h 940737"/>
              <a:gd name="connsiteX10" fmla="*/ 1483964 w 1483964"/>
              <a:gd name="connsiteY10" fmla="*/ 940737 h 940737"/>
              <a:gd name="connsiteX0" fmla="*/ 0 w 1392524"/>
              <a:gd name="connsiteY0" fmla="*/ 849297 h 849297"/>
              <a:gd name="connsiteX1" fmla="*/ 0 w 1392524"/>
              <a:gd name="connsiteY1" fmla="*/ 399247 h 849297"/>
              <a:gd name="connsiteX2" fmla="*/ 460538 w 1392524"/>
              <a:gd name="connsiteY2" fmla="*/ 399247 h 849297"/>
              <a:gd name="connsiteX3" fmla="*/ 447452 w 1392524"/>
              <a:gd name="connsiteY3" fmla="*/ 375138 h 849297"/>
              <a:gd name="connsiteX4" fmla="*/ 426232 w 1392524"/>
              <a:gd name="connsiteY4" fmla="*/ 270030 h 849297"/>
              <a:gd name="connsiteX5" fmla="*/ 696262 w 1392524"/>
              <a:gd name="connsiteY5" fmla="*/ 0 h 849297"/>
              <a:gd name="connsiteX6" fmla="*/ 966292 w 1392524"/>
              <a:gd name="connsiteY6" fmla="*/ 270030 h 849297"/>
              <a:gd name="connsiteX7" fmla="*/ 945071 w 1392524"/>
              <a:gd name="connsiteY7" fmla="*/ 375138 h 849297"/>
              <a:gd name="connsiteX8" fmla="*/ 931985 w 1392524"/>
              <a:gd name="connsiteY8" fmla="*/ 399247 h 849297"/>
              <a:gd name="connsiteX9" fmla="*/ 1392524 w 1392524"/>
              <a:gd name="connsiteY9" fmla="*/ 399247 h 849297"/>
              <a:gd name="connsiteX0" fmla="*/ 0 w 1392524"/>
              <a:gd name="connsiteY0" fmla="*/ 399247 h 399247"/>
              <a:gd name="connsiteX1" fmla="*/ 460538 w 1392524"/>
              <a:gd name="connsiteY1" fmla="*/ 399247 h 399247"/>
              <a:gd name="connsiteX2" fmla="*/ 447452 w 1392524"/>
              <a:gd name="connsiteY2" fmla="*/ 375138 h 399247"/>
              <a:gd name="connsiteX3" fmla="*/ 426232 w 1392524"/>
              <a:gd name="connsiteY3" fmla="*/ 270030 h 399247"/>
              <a:gd name="connsiteX4" fmla="*/ 696262 w 1392524"/>
              <a:gd name="connsiteY4" fmla="*/ 0 h 399247"/>
              <a:gd name="connsiteX5" fmla="*/ 966292 w 1392524"/>
              <a:gd name="connsiteY5" fmla="*/ 270030 h 399247"/>
              <a:gd name="connsiteX6" fmla="*/ 945071 w 1392524"/>
              <a:gd name="connsiteY6" fmla="*/ 375138 h 399247"/>
              <a:gd name="connsiteX7" fmla="*/ 931985 w 1392524"/>
              <a:gd name="connsiteY7" fmla="*/ 399247 h 399247"/>
              <a:gd name="connsiteX8" fmla="*/ 1392524 w 1392524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524" h="399247">
                <a:moveTo>
                  <a:pt x="0" y="399247"/>
                </a:moveTo>
                <a:lnTo>
                  <a:pt x="460538" y="399247"/>
                </a:lnTo>
                <a:lnTo>
                  <a:pt x="447452" y="375138"/>
                </a:lnTo>
                <a:cubicBezTo>
                  <a:pt x="433788" y="342832"/>
                  <a:pt x="426232" y="307313"/>
                  <a:pt x="426232" y="270030"/>
                </a:cubicBezTo>
                <a:cubicBezTo>
                  <a:pt x="426232" y="120897"/>
                  <a:pt x="547129" y="0"/>
                  <a:pt x="696262" y="0"/>
                </a:cubicBezTo>
                <a:cubicBezTo>
                  <a:pt x="845395" y="0"/>
                  <a:pt x="966292" y="120897"/>
                  <a:pt x="966292" y="270030"/>
                </a:cubicBezTo>
                <a:cubicBezTo>
                  <a:pt x="966292" y="307313"/>
                  <a:pt x="958736" y="342832"/>
                  <a:pt x="945071" y="375138"/>
                </a:cubicBezTo>
                <a:lnTo>
                  <a:pt x="931985" y="399247"/>
                </a:lnTo>
                <a:lnTo>
                  <a:pt x="1392524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FF9382E7-5F49-482F-E153-70A29692A163}"/>
              </a:ext>
            </a:extLst>
          </p:cNvPr>
          <p:cNvSpPr/>
          <p:nvPr/>
        </p:nvSpPr>
        <p:spPr bwMode="auto">
          <a:xfrm>
            <a:off x="1557290" y="5581922"/>
            <a:ext cx="1386735" cy="65769"/>
          </a:xfrm>
          <a:custGeom>
            <a:avLst/>
            <a:gdLst>
              <a:gd name="connsiteX0" fmla="*/ 1301323 w 2602646"/>
              <a:gd name="connsiteY0" fmla="*/ 0 h 573487"/>
              <a:gd name="connsiteX1" fmla="*/ 1492263 w 2602646"/>
              <a:gd name="connsiteY1" fmla="*/ 79090 h 573487"/>
              <a:gd name="connsiteX2" fmla="*/ 1522163 w 2602646"/>
              <a:gd name="connsiteY2" fmla="*/ 123437 h 573487"/>
              <a:gd name="connsiteX3" fmla="*/ 2602646 w 2602646"/>
              <a:gd name="connsiteY3" fmla="*/ 123437 h 573487"/>
              <a:gd name="connsiteX4" fmla="*/ 2602646 w 2602646"/>
              <a:gd name="connsiteY4" fmla="*/ 573487 h 573487"/>
              <a:gd name="connsiteX5" fmla="*/ 0 w 2602646"/>
              <a:gd name="connsiteY5" fmla="*/ 573487 h 573487"/>
              <a:gd name="connsiteX6" fmla="*/ 0 w 2602646"/>
              <a:gd name="connsiteY6" fmla="*/ 123437 h 573487"/>
              <a:gd name="connsiteX7" fmla="*/ 1080484 w 2602646"/>
              <a:gd name="connsiteY7" fmla="*/ 123437 h 573487"/>
              <a:gd name="connsiteX8" fmla="*/ 1110383 w 2602646"/>
              <a:gd name="connsiteY8" fmla="*/ 79090 h 573487"/>
              <a:gd name="connsiteX9" fmla="*/ 1301323 w 2602646"/>
              <a:gd name="connsiteY9" fmla="*/ 0 h 573487"/>
              <a:gd name="connsiteX0" fmla="*/ 0 w 2602646"/>
              <a:gd name="connsiteY0" fmla="*/ 573487 h 664927"/>
              <a:gd name="connsiteX1" fmla="*/ 0 w 2602646"/>
              <a:gd name="connsiteY1" fmla="*/ 123437 h 664927"/>
              <a:gd name="connsiteX2" fmla="*/ 1080484 w 2602646"/>
              <a:gd name="connsiteY2" fmla="*/ 123437 h 664927"/>
              <a:gd name="connsiteX3" fmla="*/ 1110383 w 2602646"/>
              <a:gd name="connsiteY3" fmla="*/ 79090 h 664927"/>
              <a:gd name="connsiteX4" fmla="*/ 1301323 w 2602646"/>
              <a:gd name="connsiteY4" fmla="*/ 0 h 664927"/>
              <a:gd name="connsiteX5" fmla="*/ 1492263 w 2602646"/>
              <a:gd name="connsiteY5" fmla="*/ 79090 h 664927"/>
              <a:gd name="connsiteX6" fmla="*/ 1522163 w 2602646"/>
              <a:gd name="connsiteY6" fmla="*/ 123437 h 664927"/>
              <a:gd name="connsiteX7" fmla="*/ 2602646 w 2602646"/>
              <a:gd name="connsiteY7" fmla="*/ 123437 h 664927"/>
              <a:gd name="connsiteX8" fmla="*/ 2602646 w 2602646"/>
              <a:gd name="connsiteY8" fmla="*/ 573487 h 664927"/>
              <a:gd name="connsiteX9" fmla="*/ 91440 w 2602646"/>
              <a:gd name="connsiteY9" fmla="*/ 664927 h 664927"/>
              <a:gd name="connsiteX0" fmla="*/ 0 w 2602646"/>
              <a:gd name="connsiteY0" fmla="*/ 123437 h 664927"/>
              <a:gd name="connsiteX1" fmla="*/ 1080484 w 2602646"/>
              <a:gd name="connsiteY1" fmla="*/ 123437 h 664927"/>
              <a:gd name="connsiteX2" fmla="*/ 1110383 w 2602646"/>
              <a:gd name="connsiteY2" fmla="*/ 79090 h 664927"/>
              <a:gd name="connsiteX3" fmla="*/ 1301323 w 2602646"/>
              <a:gd name="connsiteY3" fmla="*/ 0 h 664927"/>
              <a:gd name="connsiteX4" fmla="*/ 1492263 w 2602646"/>
              <a:gd name="connsiteY4" fmla="*/ 79090 h 664927"/>
              <a:gd name="connsiteX5" fmla="*/ 1522163 w 2602646"/>
              <a:gd name="connsiteY5" fmla="*/ 123437 h 664927"/>
              <a:gd name="connsiteX6" fmla="*/ 2602646 w 2602646"/>
              <a:gd name="connsiteY6" fmla="*/ 123437 h 664927"/>
              <a:gd name="connsiteX7" fmla="*/ 2602646 w 2602646"/>
              <a:gd name="connsiteY7" fmla="*/ 573487 h 664927"/>
              <a:gd name="connsiteX8" fmla="*/ 91440 w 2602646"/>
              <a:gd name="connsiteY8" fmla="*/ 664927 h 664927"/>
              <a:gd name="connsiteX0" fmla="*/ 0 w 2602646"/>
              <a:gd name="connsiteY0" fmla="*/ 123437 h 573487"/>
              <a:gd name="connsiteX1" fmla="*/ 1080484 w 2602646"/>
              <a:gd name="connsiteY1" fmla="*/ 123437 h 573487"/>
              <a:gd name="connsiteX2" fmla="*/ 1110383 w 2602646"/>
              <a:gd name="connsiteY2" fmla="*/ 79090 h 573487"/>
              <a:gd name="connsiteX3" fmla="*/ 1301323 w 2602646"/>
              <a:gd name="connsiteY3" fmla="*/ 0 h 573487"/>
              <a:gd name="connsiteX4" fmla="*/ 1492263 w 2602646"/>
              <a:gd name="connsiteY4" fmla="*/ 79090 h 573487"/>
              <a:gd name="connsiteX5" fmla="*/ 1522163 w 2602646"/>
              <a:gd name="connsiteY5" fmla="*/ 123437 h 573487"/>
              <a:gd name="connsiteX6" fmla="*/ 2602646 w 2602646"/>
              <a:gd name="connsiteY6" fmla="*/ 123437 h 573487"/>
              <a:gd name="connsiteX7" fmla="*/ 2602646 w 2602646"/>
              <a:gd name="connsiteY7" fmla="*/ 573487 h 573487"/>
              <a:gd name="connsiteX0" fmla="*/ 0 w 2602646"/>
              <a:gd name="connsiteY0" fmla="*/ 123437 h 123437"/>
              <a:gd name="connsiteX1" fmla="*/ 1080484 w 2602646"/>
              <a:gd name="connsiteY1" fmla="*/ 123437 h 123437"/>
              <a:gd name="connsiteX2" fmla="*/ 1110383 w 2602646"/>
              <a:gd name="connsiteY2" fmla="*/ 79090 h 123437"/>
              <a:gd name="connsiteX3" fmla="*/ 1301323 w 2602646"/>
              <a:gd name="connsiteY3" fmla="*/ 0 h 123437"/>
              <a:gd name="connsiteX4" fmla="*/ 1492263 w 2602646"/>
              <a:gd name="connsiteY4" fmla="*/ 79090 h 123437"/>
              <a:gd name="connsiteX5" fmla="*/ 1522163 w 2602646"/>
              <a:gd name="connsiteY5" fmla="*/ 123437 h 123437"/>
              <a:gd name="connsiteX6" fmla="*/ 2602646 w 2602646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123437">
                <a:moveTo>
                  <a:pt x="0" y="123437"/>
                </a:moveTo>
                <a:lnTo>
                  <a:pt x="1080484" y="123437"/>
                </a:lnTo>
                <a:lnTo>
                  <a:pt x="1110383" y="79090"/>
                </a:lnTo>
                <a:cubicBezTo>
                  <a:pt x="1159249" y="30224"/>
                  <a:pt x="1226757" y="0"/>
                  <a:pt x="1301323" y="0"/>
                </a:cubicBezTo>
                <a:cubicBezTo>
                  <a:pt x="1375890" y="0"/>
                  <a:pt x="1443397" y="30224"/>
                  <a:pt x="1492263" y="79090"/>
                </a:cubicBezTo>
                <a:lnTo>
                  <a:pt x="1522163" y="123437"/>
                </a:lnTo>
                <a:lnTo>
                  <a:pt x="2602646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85F56EEE-3DC3-ACA3-0A3F-BE3086FA01B2}"/>
              </a:ext>
            </a:extLst>
          </p:cNvPr>
          <p:cNvSpPr/>
          <p:nvPr/>
        </p:nvSpPr>
        <p:spPr bwMode="auto">
          <a:xfrm>
            <a:off x="665978" y="5286905"/>
            <a:ext cx="741961" cy="128401"/>
          </a:xfrm>
          <a:custGeom>
            <a:avLst/>
            <a:gdLst>
              <a:gd name="connsiteX0" fmla="*/ 696262 w 1392524"/>
              <a:gd name="connsiteY0" fmla="*/ 0 h 691035"/>
              <a:gd name="connsiteX1" fmla="*/ 960806 w 1392524"/>
              <a:gd name="connsiteY1" fmla="*/ 215610 h 691035"/>
              <a:gd name="connsiteX2" fmla="*/ 963364 w 1392524"/>
              <a:gd name="connsiteY2" fmla="*/ 240985 h 691035"/>
              <a:gd name="connsiteX3" fmla="*/ 1392524 w 1392524"/>
              <a:gd name="connsiteY3" fmla="*/ 240985 h 691035"/>
              <a:gd name="connsiteX4" fmla="*/ 1392524 w 1392524"/>
              <a:gd name="connsiteY4" fmla="*/ 691035 h 691035"/>
              <a:gd name="connsiteX5" fmla="*/ 0 w 1392524"/>
              <a:gd name="connsiteY5" fmla="*/ 691035 h 691035"/>
              <a:gd name="connsiteX6" fmla="*/ 0 w 1392524"/>
              <a:gd name="connsiteY6" fmla="*/ 240985 h 691035"/>
              <a:gd name="connsiteX7" fmla="*/ 429160 w 1392524"/>
              <a:gd name="connsiteY7" fmla="*/ 240985 h 691035"/>
              <a:gd name="connsiteX8" fmla="*/ 431718 w 1392524"/>
              <a:gd name="connsiteY8" fmla="*/ 215610 h 691035"/>
              <a:gd name="connsiteX9" fmla="*/ 696262 w 1392524"/>
              <a:gd name="connsiteY9" fmla="*/ 0 h 691035"/>
              <a:gd name="connsiteX0" fmla="*/ 0 w 1392524"/>
              <a:gd name="connsiteY0" fmla="*/ 691035 h 782475"/>
              <a:gd name="connsiteX1" fmla="*/ 0 w 1392524"/>
              <a:gd name="connsiteY1" fmla="*/ 240985 h 782475"/>
              <a:gd name="connsiteX2" fmla="*/ 429160 w 1392524"/>
              <a:gd name="connsiteY2" fmla="*/ 240985 h 782475"/>
              <a:gd name="connsiteX3" fmla="*/ 431718 w 1392524"/>
              <a:gd name="connsiteY3" fmla="*/ 215610 h 782475"/>
              <a:gd name="connsiteX4" fmla="*/ 696262 w 1392524"/>
              <a:gd name="connsiteY4" fmla="*/ 0 h 782475"/>
              <a:gd name="connsiteX5" fmla="*/ 960806 w 1392524"/>
              <a:gd name="connsiteY5" fmla="*/ 215610 h 782475"/>
              <a:gd name="connsiteX6" fmla="*/ 963364 w 1392524"/>
              <a:gd name="connsiteY6" fmla="*/ 240985 h 782475"/>
              <a:gd name="connsiteX7" fmla="*/ 1392524 w 1392524"/>
              <a:gd name="connsiteY7" fmla="*/ 240985 h 782475"/>
              <a:gd name="connsiteX8" fmla="*/ 1392524 w 1392524"/>
              <a:gd name="connsiteY8" fmla="*/ 691035 h 782475"/>
              <a:gd name="connsiteX9" fmla="*/ 91440 w 1392524"/>
              <a:gd name="connsiteY9" fmla="*/ 782475 h 782475"/>
              <a:gd name="connsiteX0" fmla="*/ 0 w 1392524"/>
              <a:gd name="connsiteY0" fmla="*/ 691035 h 691035"/>
              <a:gd name="connsiteX1" fmla="*/ 0 w 1392524"/>
              <a:gd name="connsiteY1" fmla="*/ 240985 h 691035"/>
              <a:gd name="connsiteX2" fmla="*/ 429160 w 1392524"/>
              <a:gd name="connsiteY2" fmla="*/ 240985 h 691035"/>
              <a:gd name="connsiteX3" fmla="*/ 431718 w 1392524"/>
              <a:gd name="connsiteY3" fmla="*/ 215610 h 691035"/>
              <a:gd name="connsiteX4" fmla="*/ 696262 w 1392524"/>
              <a:gd name="connsiteY4" fmla="*/ 0 h 691035"/>
              <a:gd name="connsiteX5" fmla="*/ 960806 w 1392524"/>
              <a:gd name="connsiteY5" fmla="*/ 215610 h 691035"/>
              <a:gd name="connsiteX6" fmla="*/ 963364 w 1392524"/>
              <a:gd name="connsiteY6" fmla="*/ 240985 h 691035"/>
              <a:gd name="connsiteX7" fmla="*/ 1392524 w 1392524"/>
              <a:gd name="connsiteY7" fmla="*/ 240985 h 691035"/>
              <a:gd name="connsiteX8" fmla="*/ 1392524 w 1392524"/>
              <a:gd name="connsiteY8" fmla="*/ 691035 h 691035"/>
              <a:gd name="connsiteX0" fmla="*/ 0 w 1392524"/>
              <a:gd name="connsiteY0" fmla="*/ 240985 h 691035"/>
              <a:gd name="connsiteX1" fmla="*/ 429160 w 1392524"/>
              <a:gd name="connsiteY1" fmla="*/ 240985 h 691035"/>
              <a:gd name="connsiteX2" fmla="*/ 431718 w 1392524"/>
              <a:gd name="connsiteY2" fmla="*/ 215610 h 691035"/>
              <a:gd name="connsiteX3" fmla="*/ 696262 w 1392524"/>
              <a:gd name="connsiteY3" fmla="*/ 0 h 691035"/>
              <a:gd name="connsiteX4" fmla="*/ 960806 w 1392524"/>
              <a:gd name="connsiteY4" fmla="*/ 215610 h 691035"/>
              <a:gd name="connsiteX5" fmla="*/ 963364 w 1392524"/>
              <a:gd name="connsiteY5" fmla="*/ 240985 h 691035"/>
              <a:gd name="connsiteX6" fmla="*/ 1392524 w 1392524"/>
              <a:gd name="connsiteY6" fmla="*/ 240985 h 691035"/>
              <a:gd name="connsiteX7" fmla="*/ 1392524 w 1392524"/>
              <a:gd name="connsiteY7" fmla="*/ 691035 h 691035"/>
              <a:gd name="connsiteX0" fmla="*/ 0 w 1392524"/>
              <a:gd name="connsiteY0" fmla="*/ 240985 h 240985"/>
              <a:gd name="connsiteX1" fmla="*/ 429160 w 1392524"/>
              <a:gd name="connsiteY1" fmla="*/ 240985 h 240985"/>
              <a:gd name="connsiteX2" fmla="*/ 431718 w 1392524"/>
              <a:gd name="connsiteY2" fmla="*/ 215610 h 240985"/>
              <a:gd name="connsiteX3" fmla="*/ 696262 w 1392524"/>
              <a:gd name="connsiteY3" fmla="*/ 0 h 240985"/>
              <a:gd name="connsiteX4" fmla="*/ 960806 w 1392524"/>
              <a:gd name="connsiteY4" fmla="*/ 215610 h 240985"/>
              <a:gd name="connsiteX5" fmla="*/ 963364 w 1392524"/>
              <a:gd name="connsiteY5" fmla="*/ 240985 h 240985"/>
              <a:gd name="connsiteX6" fmla="*/ 1392524 w 139252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240985">
                <a:moveTo>
                  <a:pt x="0" y="240985"/>
                </a:moveTo>
                <a:lnTo>
                  <a:pt x="429160" y="240985"/>
                </a:lnTo>
                <a:lnTo>
                  <a:pt x="431718" y="215610"/>
                </a:lnTo>
                <a:cubicBezTo>
                  <a:pt x="456897" y="92562"/>
                  <a:pt x="565771" y="0"/>
                  <a:pt x="696262" y="0"/>
                </a:cubicBezTo>
                <a:cubicBezTo>
                  <a:pt x="826753" y="0"/>
                  <a:pt x="935626" y="92562"/>
                  <a:pt x="960806" y="215610"/>
                </a:cubicBezTo>
                <a:lnTo>
                  <a:pt x="963364" y="240985"/>
                </a:lnTo>
                <a:lnTo>
                  <a:pt x="1392524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16704435-F993-88EB-6C96-CF0FF1320729}"/>
              </a:ext>
            </a:extLst>
          </p:cNvPr>
          <p:cNvSpPr/>
          <p:nvPr/>
        </p:nvSpPr>
        <p:spPr bwMode="auto">
          <a:xfrm>
            <a:off x="665978" y="5790976"/>
            <a:ext cx="3121786" cy="212726"/>
          </a:xfrm>
          <a:custGeom>
            <a:avLst/>
            <a:gdLst>
              <a:gd name="connsiteX0" fmla="*/ 2929507 w 5859015"/>
              <a:gd name="connsiteY0" fmla="*/ 0 h 849297"/>
              <a:gd name="connsiteX1" fmla="*/ 3199537 w 5859015"/>
              <a:gd name="connsiteY1" fmla="*/ 270030 h 849297"/>
              <a:gd name="connsiteX2" fmla="*/ 3178317 w 5859015"/>
              <a:gd name="connsiteY2" fmla="*/ 375138 h 849297"/>
              <a:gd name="connsiteX3" fmla="*/ 3162062 w 5859015"/>
              <a:gd name="connsiteY3" fmla="*/ 399247 h 849297"/>
              <a:gd name="connsiteX4" fmla="*/ 5859015 w 5859015"/>
              <a:gd name="connsiteY4" fmla="*/ 399247 h 849297"/>
              <a:gd name="connsiteX5" fmla="*/ 5859015 w 5859015"/>
              <a:gd name="connsiteY5" fmla="*/ 849297 h 849297"/>
              <a:gd name="connsiteX6" fmla="*/ 0 w 5859015"/>
              <a:gd name="connsiteY6" fmla="*/ 849297 h 849297"/>
              <a:gd name="connsiteX7" fmla="*/ 0 w 5859015"/>
              <a:gd name="connsiteY7" fmla="*/ 399247 h 849297"/>
              <a:gd name="connsiteX8" fmla="*/ 2696953 w 5859015"/>
              <a:gd name="connsiteY8" fmla="*/ 399247 h 849297"/>
              <a:gd name="connsiteX9" fmla="*/ 2680698 w 5859015"/>
              <a:gd name="connsiteY9" fmla="*/ 375138 h 849297"/>
              <a:gd name="connsiteX10" fmla="*/ 2659477 w 5859015"/>
              <a:gd name="connsiteY10" fmla="*/ 270030 h 849297"/>
              <a:gd name="connsiteX11" fmla="*/ 2929507 w 5859015"/>
              <a:gd name="connsiteY11" fmla="*/ 0 h 849297"/>
              <a:gd name="connsiteX0" fmla="*/ 0 w 5859015"/>
              <a:gd name="connsiteY0" fmla="*/ 849297 h 940737"/>
              <a:gd name="connsiteX1" fmla="*/ 0 w 5859015"/>
              <a:gd name="connsiteY1" fmla="*/ 399247 h 940737"/>
              <a:gd name="connsiteX2" fmla="*/ 2696953 w 5859015"/>
              <a:gd name="connsiteY2" fmla="*/ 399247 h 940737"/>
              <a:gd name="connsiteX3" fmla="*/ 2680698 w 5859015"/>
              <a:gd name="connsiteY3" fmla="*/ 375138 h 940737"/>
              <a:gd name="connsiteX4" fmla="*/ 2659477 w 5859015"/>
              <a:gd name="connsiteY4" fmla="*/ 270030 h 940737"/>
              <a:gd name="connsiteX5" fmla="*/ 2929507 w 5859015"/>
              <a:gd name="connsiteY5" fmla="*/ 0 h 940737"/>
              <a:gd name="connsiteX6" fmla="*/ 3199537 w 5859015"/>
              <a:gd name="connsiteY6" fmla="*/ 270030 h 940737"/>
              <a:gd name="connsiteX7" fmla="*/ 3178317 w 5859015"/>
              <a:gd name="connsiteY7" fmla="*/ 375138 h 940737"/>
              <a:gd name="connsiteX8" fmla="*/ 3162062 w 5859015"/>
              <a:gd name="connsiteY8" fmla="*/ 399247 h 940737"/>
              <a:gd name="connsiteX9" fmla="*/ 5859015 w 5859015"/>
              <a:gd name="connsiteY9" fmla="*/ 399247 h 940737"/>
              <a:gd name="connsiteX10" fmla="*/ 5859015 w 5859015"/>
              <a:gd name="connsiteY10" fmla="*/ 849297 h 940737"/>
              <a:gd name="connsiteX11" fmla="*/ 91440 w 5859015"/>
              <a:gd name="connsiteY11" fmla="*/ 940737 h 940737"/>
              <a:gd name="connsiteX0" fmla="*/ 0 w 5859015"/>
              <a:gd name="connsiteY0" fmla="*/ 849297 h 849297"/>
              <a:gd name="connsiteX1" fmla="*/ 0 w 5859015"/>
              <a:gd name="connsiteY1" fmla="*/ 399247 h 849297"/>
              <a:gd name="connsiteX2" fmla="*/ 2696953 w 5859015"/>
              <a:gd name="connsiteY2" fmla="*/ 399247 h 849297"/>
              <a:gd name="connsiteX3" fmla="*/ 2680698 w 5859015"/>
              <a:gd name="connsiteY3" fmla="*/ 375138 h 849297"/>
              <a:gd name="connsiteX4" fmla="*/ 2659477 w 5859015"/>
              <a:gd name="connsiteY4" fmla="*/ 270030 h 849297"/>
              <a:gd name="connsiteX5" fmla="*/ 2929507 w 5859015"/>
              <a:gd name="connsiteY5" fmla="*/ 0 h 849297"/>
              <a:gd name="connsiteX6" fmla="*/ 3199537 w 5859015"/>
              <a:gd name="connsiteY6" fmla="*/ 270030 h 849297"/>
              <a:gd name="connsiteX7" fmla="*/ 3178317 w 5859015"/>
              <a:gd name="connsiteY7" fmla="*/ 375138 h 849297"/>
              <a:gd name="connsiteX8" fmla="*/ 3162062 w 5859015"/>
              <a:gd name="connsiteY8" fmla="*/ 399247 h 849297"/>
              <a:gd name="connsiteX9" fmla="*/ 5859015 w 5859015"/>
              <a:gd name="connsiteY9" fmla="*/ 399247 h 849297"/>
              <a:gd name="connsiteX10" fmla="*/ 5859015 w 5859015"/>
              <a:gd name="connsiteY10" fmla="*/ 849297 h 849297"/>
              <a:gd name="connsiteX0" fmla="*/ 0 w 5859015"/>
              <a:gd name="connsiteY0" fmla="*/ 399247 h 849297"/>
              <a:gd name="connsiteX1" fmla="*/ 2696953 w 5859015"/>
              <a:gd name="connsiteY1" fmla="*/ 399247 h 849297"/>
              <a:gd name="connsiteX2" fmla="*/ 2680698 w 5859015"/>
              <a:gd name="connsiteY2" fmla="*/ 375138 h 849297"/>
              <a:gd name="connsiteX3" fmla="*/ 2659477 w 5859015"/>
              <a:gd name="connsiteY3" fmla="*/ 270030 h 849297"/>
              <a:gd name="connsiteX4" fmla="*/ 2929507 w 5859015"/>
              <a:gd name="connsiteY4" fmla="*/ 0 h 849297"/>
              <a:gd name="connsiteX5" fmla="*/ 3199537 w 5859015"/>
              <a:gd name="connsiteY5" fmla="*/ 270030 h 849297"/>
              <a:gd name="connsiteX6" fmla="*/ 3178317 w 5859015"/>
              <a:gd name="connsiteY6" fmla="*/ 375138 h 849297"/>
              <a:gd name="connsiteX7" fmla="*/ 3162062 w 5859015"/>
              <a:gd name="connsiteY7" fmla="*/ 399247 h 849297"/>
              <a:gd name="connsiteX8" fmla="*/ 5859015 w 5859015"/>
              <a:gd name="connsiteY8" fmla="*/ 399247 h 849297"/>
              <a:gd name="connsiteX9" fmla="*/ 5859015 w 5859015"/>
              <a:gd name="connsiteY9" fmla="*/ 849297 h 849297"/>
              <a:gd name="connsiteX0" fmla="*/ 0 w 5859015"/>
              <a:gd name="connsiteY0" fmla="*/ 399247 h 399247"/>
              <a:gd name="connsiteX1" fmla="*/ 2696953 w 5859015"/>
              <a:gd name="connsiteY1" fmla="*/ 399247 h 399247"/>
              <a:gd name="connsiteX2" fmla="*/ 2680698 w 5859015"/>
              <a:gd name="connsiteY2" fmla="*/ 375138 h 399247"/>
              <a:gd name="connsiteX3" fmla="*/ 2659477 w 5859015"/>
              <a:gd name="connsiteY3" fmla="*/ 270030 h 399247"/>
              <a:gd name="connsiteX4" fmla="*/ 2929507 w 5859015"/>
              <a:gd name="connsiteY4" fmla="*/ 0 h 399247"/>
              <a:gd name="connsiteX5" fmla="*/ 3199537 w 5859015"/>
              <a:gd name="connsiteY5" fmla="*/ 270030 h 399247"/>
              <a:gd name="connsiteX6" fmla="*/ 3178317 w 5859015"/>
              <a:gd name="connsiteY6" fmla="*/ 375138 h 399247"/>
              <a:gd name="connsiteX7" fmla="*/ 3162062 w 5859015"/>
              <a:gd name="connsiteY7" fmla="*/ 399247 h 399247"/>
              <a:gd name="connsiteX8" fmla="*/ 5859015 w 5859015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9015" h="399247">
                <a:moveTo>
                  <a:pt x="0" y="399247"/>
                </a:moveTo>
                <a:lnTo>
                  <a:pt x="2696953" y="399247"/>
                </a:lnTo>
                <a:lnTo>
                  <a:pt x="2680698" y="375138"/>
                </a:lnTo>
                <a:cubicBezTo>
                  <a:pt x="2667033" y="342832"/>
                  <a:pt x="2659477" y="307313"/>
                  <a:pt x="2659477" y="270030"/>
                </a:cubicBezTo>
                <a:cubicBezTo>
                  <a:pt x="2659477" y="120897"/>
                  <a:pt x="2780374" y="0"/>
                  <a:pt x="2929507" y="0"/>
                </a:cubicBezTo>
                <a:cubicBezTo>
                  <a:pt x="3078640" y="0"/>
                  <a:pt x="3199537" y="120897"/>
                  <a:pt x="3199537" y="270030"/>
                </a:cubicBezTo>
                <a:cubicBezTo>
                  <a:pt x="3199537" y="307313"/>
                  <a:pt x="3191981" y="342832"/>
                  <a:pt x="3178317" y="375138"/>
                </a:cubicBezTo>
                <a:lnTo>
                  <a:pt x="3162062" y="399247"/>
                </a:lnTo>
                <a:lnTo>
                  <a:pt x="5859015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BE603AF5-C89D-AB01-BEE9-D7EE0912EA53}"/>
              </a:ext>
            </a:extLst>
          </p:cNvPr>
          <p:cNvSpPr/>
          <p:nvPr/>
        </p:nvSpPr>
        <p:spPr bwMode="auto">
          <a:xfrm>
            <a:off x="665978" y="5568627"/>
            <a:ext cx="741961" cy="65769"/>
          </a:xfrm>
          <a:custGeom>
            <a:avLst/>
            <a:gdLst>
              <a:gd name="connsiteX0" fmla="*/ 696262 w 1392524"/>
              <a:gd name="connsiteY0" fmla="*/ 0 h 573487"/>
              <a:gd name="connsiteX1" fmla="*/ 920175 w 1392524"/>
              <a:gd name="connsiteY1" fmla="*/ 119054 h 573487"/>
              <a:gd name="connsiteX2" fmla="*/ 922554 w 1392524"/>
              <a:gd name="connsiteY2" fmla="*/ 123437 h 573487"/>
              <a:gd name="connsiteX3" fmla="*/ 1392524 w 1392524"/>
              <a:gd name="connsiteY3" fmla="*/ 123437 h 573487"/>
              <a:gd name="connsiteX4" fmla="*/ 1392524 w 1392524"/>
              <a:gd name="connsiteY4" fmla="*/ 573487 h 573487"/>
              <a:gd name="connsiteX5" fmla="*/ 0 w 1392524"/>
              <a:gd name="connsiteY5" fmla="*/ 573487 h 573487"/>
              <a:gd name="connsiteX6" fmla="*/ 0 w 1392524"/>
              <a:gd name="connsiteY6" fmla="*/ 123437 h 573487"/>
              <a:gd name="connsiteX7" fmla="*/ 469970 w 1392524"/>
              <a:gd name="connsiteY7" fmla="*/ 123437 h 573487"/>
              <a:gd name="connsiteX8" fmla="*/ 472349 w 1392524"/>
              <a:gd name="connsiteY8" fmla="*/ 119054 h 573487"/>
              <a:gd name="connsiteX9" fmla="*/ 696262 w 1392524"/>
              <a:gd name="connsiteY9" fmla="*/ 0 h 573487"/>
              <a:gd name="connsiteX0" fmla="*/ 0 w 1392524"/>
              <a:gd name="connsiteY0" fmla="*/ 573487 h 664927"/>
              <a:gd name="connsiteX1" fmla="*/ 0 w 1392524"/>
              <a:gd name="connsiteY1" fmla="*/ 123437 h 664927"/>
              <a:gd name="connsiteX2" fmla="*/ 469970 w 1392524"/>
              <a:gd name="connsiteY2" fmla="*/ 123437 h 664927"/>
              <a:gd name="connsiteX3" fmla="*/ 472349 w 1392524"/>
              <a:gd name="connsiteY3" fmla="*/ 119054 h 664927"/>
              <a:gd name="connsiteX4" fmla="*/ 696262 w 1392524"/>
              <a:gd name="connsiteY4" fmla="*/ 0 h 664927"/>
              <a:gd name="connsiteX5" fmla="*/ 920175 w 1392524"/>
              <a:gd name="connsiteY5" fmla="*/ 119054 h 664927"/>
              <a:gd name="connsiteX6" fmla="*/ 922554 w 1392524"/>
              <a:gd name="connsiteY6" fmla="*/ 123437 h 664927"/>
              <a:gd name="connsiteX7" fmla="*/ 1392524 w 1392524"/>
              <a:gd name="connsiteY7" fmla="*/ 123437 h 664927"/>
              <a:gd name="connsiteX8" fmla="*/ 1392524 w 1392524"/>
              <a:gd name="connsiteY8" fmla="*/ 573487 h 664927"/>
              <a:gd name="connsiteX9" fmla="*/ 91440 w 1392524"/>
              <a:gd name="connsiteY9" fmla="*/ 664927 h 664927"/>
              <a:gd name="connsiteX0" fmla="*/ 0 w 1392524"/>
              <a:gd name="connsiteY0" fmla="*/ 123437 h 664927"/>
              <a:gd name="connsiteX1" fmla="*/ 469970 w 1392524"/>
              <a:gd name="connsiteY1" fmla="*/ 123437 h 664927"/>
              <a:gd name="connsiteX2" fmla="*/ 472349 w 1392524"/>
              <a:gd name="connsiteY2" fmla="*/ 119054 h 664927"/>
              <a:gd name="connsiteX3" fmla="*/ 696262 w 1392524"/>
              <a:gd name="connsiteY3" fmla="*/ 0 h 664927"/>
              <a:gd name="connsiteX4" fmla="*/ 920175 w 1392524"/>
              <a:gd name="connsiteY4" fmla="*/ 119054 h 664927"/>
              <a:gd name="connsiteX5" fmla="*/ 922554 w 1392524"/>
              <a:gd name="connsiteY5" fmla="*/ 123437 h 664927"/>
              <a:gd name="connsiteX6" fmla="*/ 1392524 w 1392524"/>
              <a:gd name="connsiteY6" fmla="*/ 123437 h 664927"/>
              <a:gd name="connsiteX7" fmla="*/ 1392524 w 1392524"/>
              <a:gd name="connsiteY7" fmla="*/ 573487 h 664927"/>
              <a:gd name="connsiteX8" fmla="*/ 91440 w 1392524"/>
              <a:gd name="connsiteY8" fmla="*/ 664927 h 664927"/>
              <a:gd name="connsiteX0" fmla="*/ 0 w 1392524"/>
              <a:gd name="connsiteY0" fmla="*/ 123437 h 573487"/>
              <a:gd name="connsiteX1" fmla="*/ 469970 w 1392524"/>
              <a:gd name="connsiteY1" fmla="*/ 123437 h 573487"/>
              <a:gd name="connsiteX2" fmla="*/ 472349 w 1392524"/>
              <a:gd name="connsiteY2" fmla="*/ 119054 h 573487"/>
              <a:gd name="connsiteX3" fmla="*/ 696262 w 1392524"/>
              <a:gd name="connsiteY3" fmla="*/ 0 h 573487"/>
              <a:gd name="connsiteX4" fmla="*/ 920175 w 1392524"/>
              <a:gd name="connsiteY4" fmla="*/ 119054 h 573487"/>
              <a:gd name="connsiteX5" fmla="*/ 922554 w 1392524"/>
              <a:gd name="connsiteY5" fmla="*/ 123437 h 573487"/>
              <a:gd name="connsiteX6" fmla="*/ 1392524 w 1392524"/>
              <a:gd name="connsiteY6" fmla="*/ 123437 h 573487"/>
              <a:gd name="connsiteX7" fmla="*/ 1392524 w 1392524"/>
              <a:gd name="connsiteY7" fmla="*/ 573487 h 573487"/>
              <a:gd name="connsiteX0" fmla="*/ 0 w 1392524"/>
              <a:gd name="connsiteY0" fmla="*/ 123437 h 123437"/>
              <a:gd name="connsiteX1" fmla="*/ 469970 w 1392524"/>
              <a:gd name="connsiteY1" fmla="*/ 123437 h 123437"/>
              <a:gd name="connsiteX2" fmla="*/ 472349 w 1392524"/>
              <a:gd name="connsiteY2" fmla="*/ 119054 h 123437"/>
              <a:gd name="connsiteX3" fmla="*/ 696262 w 1392524"/>
              <a:gd name="connsiteY3" fmla="*/ 0 h 123437"/>
              <a:gd name="connsiteX4" fmla="*/ 920175 w 1392524"/>
              <a:gd name="connsiteY4" fmla="*/ 119054 h 123437"/>
              <a:gd name="connsiteX5" fmla="*/ 922554 w 1392524"/>
              <a:gd name="connsiteY5" fmla="*/ 123437 h 123437"/>
              <a:gd name="connsiteX6" fmla="*/ 1392524 w 139252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123437">
                <a:moveTo>
                  <a:pt x="0" y="123437"/>
                </a:moveTo>
                <a:lnTo>
                  <a:pt x="469970" y="123437"/>
                </a:lnTo>
                <a:lnTo>
                  <a:pt x="472349" y="119054"/>
                </a:lnTo>
                <a:cubicBezTo>
                  <a:pt x="520875" y="47226"/>
                  <a:pt x="603054" y="0"/>
                  <a:pt x="696262" y="0"/>
                </a:cubicBezTo>
                <a:cubicBezTo>
                  <a:pt x="789470" y="0"/>
                  <a:pt x="871648" y="47226"/>
                  <a:pt x="920175" y="119054"/>
                </a:cubicBezTo>
                <a:lnTo>
                  <a:pt x="922554" y="123437"/>
                </a:lnTo>
                <a:lnTo>
                  <a:pt x="1392524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DCC94990-72E7-9113-FA2F-D25C0FC264FC}"/>
              </a:ext>
            </a:extLst>
          </p:cNvPr>
          <p:cNvSpPr/>
          <p:nvPr/>
        </p:nvSpPr>
        <p:spPr bwMode="auto">
          <a:xfrm>
            <a:off x="665978" y="6113244"/>
            <a:ext cx="3121785" cy="128401"/>
          </a:xfrm>
          <a:custGeom>
            <a:avLst/>
            <a:gdLst>
              <a:gd name="connsiteX0" fmla="*/ 2929506 w 5859014"/>
              <a:gd name="connsiteY0" fmla="*/ 0 h 691035"/>
              <a:gd name="connsiteX1" fmla="*/ 3178316 w 5859014"/>
              <a:gd name="connsiteY1" fmla="*/ 164923 h 691035"/>
              <a:gd name="connsiteX2" fmla="*/ 3193672 w 5859014"/>
              <a:gd name="connsiteY2" fmla="*/ 240985 h 691035"/>
              <a:gd name="connsiteX3" fmla="*/ 5859014 w 5859014"/>
              <a:gd name="connsiteY3" fmla="*/ 240985 h 691035"/>
              <a:gd name="connsiteX4" fmla="*/ 5859014 w 5859014"/>
              <a:gd name="connsiteY4" fmla="*/ 691035 h 691035"/>
              <a:gd name="connsiteX5" fmla="*/ 0 w 5859014"/>
              <a:gd name="connsiteY5" fmla="*/ 691035 h 691035"/>
              <a:gd name="connsiteX6" fmla="*/ 0 w 5859014"/>
              <a:gd name="connsiteY6" fmla="*/ 240985 h 691035"/>
              <a:gd name="connsiteX7" fmla="*/ 2665340 w 5859014"/>
              <a:gd name="connsiteY7" fmla="*/ 240985 h 691035"/>
              <a:gd name="connsiteX8" fmla="*/ 2680697 w 5859014"/>
              <a:gd name="connsiteY8" fmla="*/ 164923 h 691035"/>
              <a:gd name="connsiteX9" fmla="*/ 2929506 w 5859014"/>
              <a:gd name="connsiteY9" fmla="*/ 0 h 691035"/>
              <a:gd name="connsiteX0" fmla="*/ 0 w 5859014"/>
              <a:gd name="connsiteY0" fmla="*/ 691035 h 782475"/>
              <a:gd name="connsiteX1" fmla="*/ 0 w 5859014"/>
              <a:gd name="connsiteY1" fmla="*/ 240985 h 782475"/>
              <a:gd name="connsiteX2" fmla="*/ 2665340 w 5859014"/>
              <a:gd name="connsiteY2" fmla="*/ 240985 h 782475"/>
              <a:gd name="connsiteX3" fmla="*/ 2680697 w 5859014"/>
              <a:gd name="connsiteY3" fmla="*/ 164923 h 782475"/>
              <a:gd name="connsiteX4" fmla="*/ 2929506 w 5859014"/>
              <a:gd name="connsiteY4" fmla="*/ 0 h 782475"/>
              <a:gd name="connsiteX5" fmla="*/ 3178316 w 5859014"/>
              <a:gd name="connsiteY5" fmla="*/ 164923 h 782475"/>
              <a:gd name="connsiteX6" fmla="*/ 3193672 w 5859014"/>
              <a:gd name="connsiteY6" fmla="*/ 240985 h 782475"/>
              <a:gd name="connsiteX7" fmla="*/ 5859014 w 5859014"/>
              <a:gd name="connsiteY7" fmla="*/ 240985 h 782475"/>
              <a:gd name="connsiteX8" fmla="*/ 5859014 w 5859014"/>
              <a:gd name="connsiteY8" fmla="*/ 691035 h 782475"/>
              <a:gd name="connsiteX9" fmla="*/ 91440 w 5859014"/>
              <a:gd name="connsiteY9" fmla="*/ 782475 h 782475"/>
              <a:gd name="connsiteX0" fmla="*/ 0 w 5859014"/>
              <a:gd name="connsiteY0" fmla="*/ 240985 h 782475"/>
              <a:gd name="connsiteX1" fmla="*/ 2665340 w 5859014"/>
              <a:gd name="connsiteY1" fmla="*/ 240985 h 782475"/>
              <a:gd name="connsiteX2" fmla="*/ 2680697 w 5859014"/>
              <a:gd name="connsiteY2" fmla="*/ 164923 h 782475"/>
              <a:gd name="connsiteX3" fmla="*/ 2929506 w 5859014"/>
              <a:gd name="connsiteY3" fmla="*/ 0 h 782475"/>
              <a:gd name="connsiteX4" fmla="*/ 3178316 w 5859014"/>
              <a:gd name="connsiteY4" fmla="*/ 164923 h 782475"/>
              <a:gd name="connsiteX5" fmla="*/ 3193672 w 5859014"/>
              <a:gd name="connsiteY5" fmla="*/ 240985 h 782475"/>
              <a:gd name="connsiteX6" fmla="*/ 5859014 w 5859014"/>
              <a:gd name="connsiteY6" fmla="*/ 240985 h 782475"/>
              <a:gd name="connsiteX7" fmla="*/ 5859014 w 5859014"/>
              <a:gd name="connsiteY7" fmla="*/ 691035 h 782475"/>
              <a:gd name="connsiteX8" fmla="*/ 91440 w 5859014"/>
              <a:gd name="connsiteY8" fmla="*/ 782475 h 782475"/>
              <a:gd name="connsiteX0" fmla="*/ 0 w 5859014"/>
              <a:gd name="connsiteY0" fmla="*/ 240985 h 691035"/>
              <a:gd name="connsiteX1" fmla="*/ 2665340 w 5859014"/>
              <a:gd name="connsiteY1" fmla="*/ 240985 h 691035"/>
              <a:gd name="connsiteX2" fmla="*/ 2680697 w 5859014"/>
              <a:gd name="connsiteY2" fmla="*/ 164923 h 691035"/>
              <a:gd name="connsiteX3" fmla="*/ 2929506 w 5859014"/>
              <a:gd name="connsiteY3" fmla="*/ 0 h 691035"/>
              <a:gd name="connsiteX4" fmla="*/ 3178316 w 5859014"/>
              <a:gd name="connsiteY4" fmla="*/ 164923 h 691035"/>
              <a:gd name="connsiteX5" fmla="*/ 3193672 w 5859014"/>
              <a:gd name="connsiteY5" fmla="*/ 240985 h 691035"/>
              <a:gd name="connsiteX6" fmla="*/ 5859014 w 5859014"/>
              <a:gd name="connsiteY6" fmla="*/ 240985 h 691035"/>
              <a:gd name="connsiteX7" fmla="*/ 5859014 w 5859014"/>
              <a:gd name="connsiteY7" fmla="*/ 691035 h 691035"/>
              <a:gd name="connsiteX0" fmla="*/ 0 w 5859014"/>
              <a:gd name="connsiteY0" fmla="*/ 240985 h 240985"/>
              <a:gd name="connsiteX1" fmla="*/ 2665340 w 5859014"/>
              <a:gd name="connsiteY1" fmla="*/ 240985 h 240985"/>
              <a:gd name="connsiteX2" fmla="*/ 2680697 w 5859014"/>
              <a:gd name="connsiteY2" fmla="*/ 164923 h 240985"/>
              <a:gd name="connsiteX3" fmla="*/ 2929506 w 5859014"/>
              <a:gd name="connsiteY3" fmla="*/ 0 h 240985"/>
              <a:gd name="connsiteX4" fmla="*/ 3178316 w 5859014"/>
              <a:gd name="connsiteY4" fmla="*/ 164923 h 240985"/>
              <a:gd name="connsiteX5" fmla="*/ 3193672 w 5859014"/>
              <a:gd name="connsiteY5" fmla="*/ 240985 h 240985"/>
              <a:gd name="connsiteX6" fmla="*/ 5859014 w 585901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240985">
                <a:moveTo>
                  <a:pt x="0" y="240985"/>
                </a:moveTo>
                <a:lnTo>
                  <a:pt x="2665340" y="240985"/>
                </a:lnTo>
                <a:lnTo>
                  <a:pt x="2680697" y="164923"/>
                </a:lnTo>
                <a:cubicBezTo>
                  <a:pt x="2721690" y="68005"/>
                  <a:pt x="2817656" y="0"/>
                  <a:pt x="2929506" y="0"/>
                </a:cubicBezTo>
                <a:cubicBezTo>
                  <a:pt x="3041356" y="0"/>
                  <a:pt x="3137323" y="68005"/>
                  <a:pt x="3178316" y="164923"/>
                </a:cubicBezTo>
                <a:lnTo>
                  <a:pt x="3193672" y="240985"/>
                </a:lnTo>
                <a:lnTo>
                  <a:pt x="5859014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21BE7F16-8C65-A853-EA3C-5A97CE5A8866}"/>
              </a:ext>
            </a:extLst>
          </p:cNvPr>
          <p:cNvSpPr/>
          <p:nvPr/>
        </p:nvSpPr>
        <p:spPr bwMode="auto">
          <a:xfrm>
            <a:off x="664404" y="6398170"/>
            <a:ext cx="3121785" cy="65769"/>
          </a:xfrm>
          <a:custGeom>
            <a:avLst/>
            <a:gdLst>
              <a:gd name="connsiteX0" fmla="*/ 2929506 w 5859014"/>
              <a:gd name="connsiteY0" fmla="*/ 0 h 573487"/>
              <a:gd name="connsiteX1" fmla="*/ 3120446 w 5859014"/>
              <a:gd name="connsiteY1" fmla="*/ 79090 h 573487"/>
              <a:gd name="connsiteX2" fmla="*/ 3150346 w 5859014"/>
              <a:gd name="connsiteY2" fmla="*/ 123437 h 573487"/>
              <a:gd name="connsiteX3" fmla="*/ 5859014 w 5859014"/>
              <a:gd name="connsiteY3" fmla="*/ 123437 h 573487"/>
              <a:gd name="connsiteX4" fmla="*/ 5859014 w 5859014"/>
              <a:gd name="connsiteY4" fmla="*/ 573487 h 573487"/>
              <a:gd name="connsiteX5" fmla="*/ 0 w 5859014"/>
              <a:gd name="connsiteY5" fmla="*/ 573487 h 573487"/>
              <a:gd name="connsiteX6" fmla="*/ 0 w 5859014"/>
              <a:gd name="connsiteY6" fmla="*/ 123437 h 573487"/>
              <a:gd name="connsiteX7" fmla="*/ 2708667 w 5859014"/>
              <a:gd name="connsiteY7" fmla="*/ 123437 h 573487"/>
              <a:gd name="connsiteX8" fmla="*/ 2738566 w 5859014"/>
              <a:gd name="connsiteY8" fmla="*/ 79090 h 573487"/>
              <a:gd name="connsiteX9" fmla="*/ 2929506 w 5859014"/>
              <a:gd name="connsiteY9" fmla="*/ 0 h 573487"/>
              <a:gd name="connsiteX0" fmla="*/ 0 w 5859014"/>
              <a:gd name="connsiteY0" fmla="*/ 573487 h 664927"/>
              <a:gd name="connsiteX1" fmla="*/ 0 w 5859014"/>
              <a:gd name="connsiteY1" fmla="*/ 123437 h 664927"/>
              <a:gd name="connsiteX2" fmla="*/ 2708667 w 5859014"/>
              <a:gd name="connsiteY2" fmla="*/ 123437 h 664927"/>
              <a:gd name="connsiteX3" fmla="*/ 2738566 w 5859014"/>
              <a:gd name="connsiteY3" fmla="*/ 79090 h 664927"/>
              <a:gd name="connsiteX4" fmla="*/ 2929506 w 5859014"/>
              <a:gd name="connsiteY4" fmla="*/ 0 h 664927"/>
              <a:gd name="connsiteX5" fmla="*/ 3120446 w 5859014"/>
              <a:gd name="connsiteY5" fmla="*/ 79090 h 664927"/>
              <a:gd name="connsiteX6" fmla="*/ 3150346 w 5859014"/>
              <a:gd name="connsiteY6" fmla="*/ 123437 h 664927"/>
              <a:gd name="connsiteX7" fmla="*/ 5859014 w 5859014"/>
              <a:gd name="connsiteY7" fmla="*/ 123437 h 664927"/>
              <a:gd name="connsiteX8" fmla="*/ 5859014 w 5859014"/>
              <a:gd name="connsiteY8" fmla="*/ 573487 h 664927"/>
              <a:gd name="connsiteX9" fmla="*/ 91440 w 5859014"/>
              <a:gd name="connsiteY9" fmla="*/ 664927 h 664927"/>
              <a:gd name="connsiteX0" fmla="*/ 0 w 5859014"/>
              <a:gd name="connsiteY0" fmla="*/ 573487 h 573487"/>
              <a:gd name="connsiteX1" fmla="*/ 0 w 5859014"/>
              <a:gd name="connsiteY1" fmla="*/ 123437 h 573487"/>
              <a:gd name="connsiteX2" fmla="*/ 2708667 w 5859014"/>
              <a:gd name="connsiteY2" fmla="*/ 123437 h 573487"/>
              <a:gd name="connsiteX3" fmla="*/ 2738566 w 5859014"/>
              <a:gd name="connsiteY3" fmla="*/ 79090 h 573487"/>
              <a:gd name="connsiteX4" fmla="*/ 2929506 w 5859014"/>
              <a:gd name="connsiteY4" fmla="*/ 0 h 573487"/>
              <a:gd name="connsiteX5" fmla="*/ 3120446 w 5859014"/>
              <a:gd name="connsiteY5" fmla="*/ 79090 h 573487"/>
              <a:gd name="connsiteX6" fmla="*/ 3150346 w 5859014"/>
              <a:gd name="connsiteY6" fmla="*/ 123437 h 573487"/>
              <a:gd name="connsiteX7" fmla="*/ 5859014 w 5859014"/>
              <a:gd name="connsiteY7" fmla="*/ 123437 h 573487"/>
              <a:gd name="connsiteX8" fmla="*/ 5859014 w 5859014"/>
              <a:gd name="connsiteY8" fmla="*/ 573487 h 573487"/>
              <a:gd name="connsiteX0" fmla="*/ 0 w 5859014"/>
              <a:gd name="connsiteY0" fmla="*/ 123437 h 573487"/>
              <a:gd name="connsiteX1" fmla="*/ 2708667 w 5859014"/>
              <a:gd name="connsiteY1" fmla="*/ 123437 h 573487"/>
              <a:gd name="connsiteX2" fmla="*/ 2738566 w 5859014"/>
              <a:gd name="connsiteY2" fmla="*/ 79090 h 573487"/>
              <a:gd name="connsiteX3" fmla="*/ 2929506 w 5859014"/>
              <a:gd name="connsiteY3" fmla="*/ 0 h 573487"/>
              <a:gd name="connsiteX4" fmla="*/ 3120446 w 5859014"/>
              <a:gd name="connsiteY4" fmla="*/ 79090 h 573487"/>
              <a:gd name="connsiteX5" fmla="*/ 3150346 w 5859014"/>
              <a:gd name="connsiteY5" fmla="*/ 123437 h 573487"/>
              <a:gd name="connsiteX6" fmla="*/ 5859014 w 5859014"/>
              <a:gd name="connsiteY6" fmla="*/ 123437 h 573487"/>
              <a:gd name="connsiteX7" fmla="*/ 5859014 w 5859014"/>
              <a:gd name="connsiteY7" fmla="*/ 573487 h 573487"/>
              <a:gd name="connsiteX0" fmla="*/ 0 w 5859014"/>
              <a:gd name="connsiteY0" fmla="*/ 123437 h 123437"/>
              <a:gd name="connsiteX1" fmla="*/ 2708667 w 5859014"/>
              <a:gd name="connsiteY1" fmla="*/ 123437 h 123437"/>
              <a:gd name="connsiteX2" fmla="*/ 2738566 w 5859014"/>
              <a:gd name="connsiteY2" fmla="*/ 79090 h 123437"/>
              <a:gd name="connsiteX3" fmla="*/ 2929506 w 5859014"/>
              <a:gd name="connsiteY3" fmla="*/ 0 h 123437"/>
              <a:gd name="connsiteX4" fmla="*/ 3120446 w 5859014"/>
              <a:gd name="connsiteY4" fmla="*/ 79090 h 123437"/>
              <a:gd name="connsiteX5" fmla="*/ 3150346 w 5859014"/>
              <a:gd name="connsiteY5" fmla="*/ 123437 h 123437"/>
              <a:gd name="connsiteX6" fmla="*/ 5859014 w 585901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123437">
                <a:moveTo>
                  <a:pt x="0" y="123437"/>
                </a:moveTo>
                <a:lnTo>
                  <a:pt x="2708667" y="123437"/>
                </a:lnTo>
                <a:lnTo>
                  <a:pt x="2738566" y="79090"/>
                </a:lnTo>
                <a:cubicBezTo>
                  <a:pt x="2787432" y="30224"/>
                  <a:pt x="2854940" y="0"/>
                  <a:pt x="2929506" y="0"/>
                </a:cubicBezTo>
                <a:cubicBezTo>
                  <a:pt x="3004073" y="0"/>
                  <a:pt x="3071580" y="30224"/>
                  <a:pt x="3120446" y="79090"/>
                </a:cubicBezTo>
                <a:lnTo>
                  <a:pt x="3150346" y="123437"/>
                </a:lnTo>
                <a:lnTo>
                  <a:pt x="5859014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AF6194E4-30B8-C3D0-F37F-74D89CF784B1}"/>
              </a:ext>
            </a:extLst>
          </p:cNvPr>
          <p:cNvSpPr/>
          <p:nvPr/>
        </p:nvSpPr>
        <p:spPr bwMode="auto">
          <a:xfrm>
            <a:off x="4343216" y="5799729"/>
            <a:ext cx="4930262" cy="212726"/>
          </a:xfrm>
          <a:custGeom>
            <a:avLst/>
            <a:gdLst>
              <a:gd name="connsiteX0" fmla="*/ 4626596 w 9253192"/>
              <a:gd name="connsiteY0" fmla="*/ 0 h 849297"/>
              <a:gd name="connsiteX1" fmla="*/ 4896626 w 9253192"/>
              <a:gd name="connsiteY1" fmla="*/ 270030 h 849297"/>
              <a:gd name="connsiteX2" fmla="*/ 4875406 w 9253192"/>
              <a:gd name="connsiteY2" fmla="*/ 375138 h 849297"/>
              <a:gd name="connsiteX3" fmla="*/ 4859151 w 9253192"/>
              <a:gd name="connsiteY3" fmla="*/ 399247 h 849297"/>
              <a:gd name="connsiteX4" fmla="*/ 9253192 w 9253192"/>
              <a:gd name="connsiteY4" fmla="*/ 399247 h 849297"/>
              <a:gd name="connsiteX5" fmla="*/ 9253192 w 9253192"/>
              <a:gd name="connsiteY5" fmla="*/ 849297 h 849297"/>
              <a:gd name="connsiteX6" fmla="*/ 0 w 9253192"/>
              <a:gd name="connsiteY6" fmla="*/ 849297 h 849297"/>
              <a:gd name="connsiteX7" fmla="*/ 0 w 9253192"/>
              <a:gd name="connsiteY7" fmla="*/ 399247 h 849297"/>
              <a:gd name="connsiteX8" fmla="*/ 4394042 w 9253192"/>
              <a:gd name="connsiteY8" fmla="*/ 399247 h 849297"/>
              <a:gd name="connsiteX9" fmla="*/ 4377787 w 9253192"/>
              <a:gd name="connsiteY9" fmla="*/ 375138 h 849297"/>
              <a:gd name="connsiteX10" fmla="*/ 4356566 w 9253192"/>
              <a:gd name="connsiteY10" fmla="*/ 270030 h 849297"/>
              <a:gd name="connsiteX11" fmla="*/ 4626596 w 9253192"/>
              <a:gd name="connsiteY11" fmla="*/ 0 h 849297"/>
              <a:gd name="connsiteX0" fmla="*/ 0 w 9253192"/>
              <a:gd name="connsiteY0" fmla="*/ 849297 h 940737"/>
              <a:gd name="connsiteX1" fmla="*/ 0 w 9253192"/>
              <a:gd name="connsiteY1" fmla="*/ 399247 h 940737"/>
              <a:gd name="connsiteX2" fmla="*/ 4394042 w 9253192"/>
              <a:gd name="connsiteY2" fmla="*/ 399247 h 940737"/>
              <a:gd name="connsiteX3" fmla="*/ 4377787 w 9253192"/>
              <a:gd name="connsiteY3" fmla="*/ 375138 h 940737"/>
              <a:gd name="connsiteX4" fmla="*/ 4356566 w 9253192"/>
              <a:gd name="connsiteY4" fmla="*/ 270030 h 940737"/>
              <a:gd name="connsiteX5" fmla="*/ 4626596 w 9253192"/>
              <a:gd name="connsiteY5" fmla="*/ 0 h 940737"/>
              <a:gd name="connsiteX6" fmla="*/ 4896626 w 9253192"/>
              <a:gd name="connsiteY6" fmla="*/ 270030 h 940737"/>
              <a:gd name="connsiteX7" fmla="*/ 4875406 w 9253192"/>
              <a:gd name="connsiteY7" fmla="*/ 375138 h 940737"/>
              <a:gd name="connsiteX8" fmla="*/ 4859151 w 9253192"/>
              <a:gd name="connsiteY8" fmla="*/ 399247 h 940737"/>
              <a:gd name="connsiteX9" fmla="*/ 9253192 w 9253192"/>
              <a:gd name="connsiteY9" fmla="*/ 399247 h 940737"/>
              <a:gd name="connsiteX10" fmla="*/ 9253192 w 9253192"/>
              <a:gd name="connsiteY10" fmla="*/ 849297 h 940737"/>
              <a:gd name="connsiteX11" fmla="*/ 91440 w 9253192"/>
              <a:gd name="connsiteY11" fmla="*/ 940737 h 940737"/>
              <a:gd name="connsiteX0" fmla="*/ 0 w 9253192"/>
              <a:gd name="connsiteY0" fmla="*/ 399247 h 940737"/>
              <a:gd name="connsiteX1" fmla="*/ 4394042 w 9253192"/>
              <a:gd name="connsiteY1" fmla="*/ 399247 h 940737"/>
              <a:gd name="connsiteX2" fmla="*/ 4377787 w 9253192"/>
              <a:gd name="connsiteY2" fmla="*/ 375138 h 940737"/>
              <a:gd name="connsiteX3" fmla="*/ 4356566 w 9253192"/>
              <a:gd name="connsiteY3" fmla="*/ 270030 h 940737"/>
              <a:gd name="connsiteX4" fmla="*/ 4626596 w 9253192"/>
              <a:gd name="connsiteY4" fmla="*/ 0 h 940737"/>
              <a:gd name="connsiteX5" fmla="*/ 4896626 w 9253192"/>
              <a:gd name="connsiteY5" fmla="*/ 270030 h 940737"/>
              <a:gd name="connsiteX6" fmla="*/ 4875406 w 9253192"/>
              <a:gd name="connsiteY6" fmla="*/ 375138 h 940737"/>
              <a:gd name="connsiteX7" fmla="*/ 4859151 w 9253192"/>
              <a:gd name="connsiteY7" fmla="*/ 399247 h 940737"/>
              <a:gd name="connsiteX8" fmla="*/ 9253192 w 9253192"/>
              <a:gd name="connsiteY8" fmla="*/ 399247 h 940737"/>
              <a:gd name="connsiteX9" fmla="*/ 9253192 w 9253192"/>
              <a:gd name="connsiteY9" fmla="*/ 849297 h 940737"/>
              <a:gd name="connsiteX10" fmla="*/ 91440 w 9253192"/>
              <a:gd name="connsiteY10" fmla="*/ 940737 h 940737"/>
              <a:gd name="connsiteX0" fmla="*/ 0 w 9253192"/>
              <a:gd name="connsiteY0" fmla="*/ 399247 h 849297"/>
              <a:gd name="connsiteX1" fmla="*/ 4394042 w 9253192"/>
              <a:gd name="connsiteY1" fmla="*/ 399247 h 849297"/>
              <a:gd name="connsiteX2" fmla="*/ 4377787 w 9253192"/>
              <a:gd name="connsiteY2" fmla="*/ 375138 h 849297"/>
              <a:gd name="connsiteX3" fmla="*/ 4356566 w 9253192"/>
              <a:gd name="connsiteY3" fmla="*/ 270030 h 849297"/>
              <a:gd name="connsiteX4" fmla="*/ 4626596 w 9253192"/>
              <a:gd name="connsiteY4" fmla="*/ 0 h 849297"/>
              <a:gd name="connsiteX5" fmla="*/ 4896626 w 9253192"/>
              <a:gd name="connsiteY5" fmla="*/ 270030 h 849297"/>
              <a:gd name="connsiteX6" fmla="*/ 4875406 w 9253192"/>
              <a:gd name="connsiteY6" fmla="*/ 375138 h 849297"/>
              <a:gd name="connsiteX7" fmla="*/ 4859151 w 9253192"/>
              <a:gd name="connsiteY7" fmla="*/ 399247 h 849297"/>
              <a:gd name="connsiteX8" fmla="*/ 9253192 w 9253192"/>
              <a:gd name="connsiteY8" fmla="*/ 399247 h 849297"/>
              <a:gd name="connsiteX9" fmla="*/ 9253192 w 9253192"/>
              <a:gd name="connsiteY9" fmla="*/ 849297 h 849297"/>
              <a:gd name="connsiteX0" fmla="*/ 0 w 9253192"/>
              <a:gd name="connsiteY0" fmla="*/ 399247 h 399247"/>
              <a:gd name="connsiteX1" fmla="*/ 4394042 w 9253192"/>
              <a:gd name="connsiteY1" fmla="*/ 399247 h 399247"/>
              <a:gd name="connsiteX2" fmla="*/ 4377787 w 9253192"/>
              <a:gd name="connsiteY2" fmla="*/ 375138 h 399247"/>
              <a:gd name="connsiteX3" fmla="*/ 4356566 w 9253192"/>
              <a:gd name="connsiteY3" fmla="*/ 270030 h 399247"/>
              <a:gd name="connsiteX4" fmla="*/ 4626596 w 9253192"/>
              <a:gd name="connsiteY4" fmla="*/ 0 h 399247"/>
              <a:gd name="connsiteX5" fmla="*/ 4896626 w 9253192"/>
              <a:gd name="connsiteY5" fmla="*/ 270030 h 399247"/>
              <a:gd name="connsiteX6" fmla="*/ 4875406 w 9253192"/>
              <a:gd name="connsiteY6" fmla="*/ 375138 h 399247"/>
              <a:gd name="connsiteX7" fmla="*/ 4859151 w 9253192"/>
              <a:gd name="connsiteY7" fmla="*/ 399247 h 399247"/>
              <a:gd name="connsiteX8" fmla="*/ 9253192 w 9253192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53192" h="399247">
                <a:moveTo>
                  <a:pt x="0" y="399247"/>
                </a:moveTo>
                <a:lnTo>
                  <a:pt x="4394042" y="399247"/>
                </a:lnTo>
                <a:lnTo>
                  <a:pt x="4377787" y="375138"/>
                </a:lnTo>
                <a:cubicBezTo>
                  <a:pt x="4364122" y="342832"/>
                  <a:pt x="4356566" y="307313"/>
                  <a:pt x="4356566" y="270030"/>
                </a:cubicBezTo>
                <a:cubicBezTo>
                  <a:pt x="4356566" y="120897"/>
                  <a:pt x="4477463" y="0"/>
                  <a:pt x="4626596" y="0"/>
                </a:cubicBezTo>
                <a:cubicBezTo>
                  <a:pt x="4775729" y="0"/>
                  <a:pt x="4896626" y="120897"/>
                  <a:pt x="4896626" y="270030"/>
                </a:cubicBezTo>
                <a:cubicBezTo>
                  <a:pt x="4896626" y="307313"/>
                  <a:pt x="4889070" y="342832"/>
                  <a:pt x="4875406" y="375138"/>
                </a:cubicBezTo>
                <a:lnTo>
                  <a:pt x="4859151" y="399247"/>
                </a:lnTo>
                <a:lnTo>
                  <a:pt x="9253192" y="39924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30181E14-71F3-259B-32EA-E3FAD93FC741}"/>
              </a:ext>
            </a:extLst>
          </p:cNvPr>
          <p:cNvSpPr/>
          <p:nvPr/>
        </p:nvSpPr>
        <p:spPr bwMode="auto">
          <a:xfrm>
            <a:off x="4343217" y="6119578"/>
            <a:ext cx="4930262" cy="128401"/>
          </a:xfrm>
          <a:custGeom>
            <a:avLst/>
            <a:gdLst>
              <a:gd name="connsiteX0" fmla="*/ 4626595 w 9253191"/>
              <a:gd name="connsiteY0" fmla="*/ 0 h 691035"/>
              <a:gd name="connsiteX1" fmla="*/ 4875405 w 9253191"/>
              <a:gd name="connsiteY1" fmla="*/ 164922 h 691035"/>
              <a:gd name="connsiteX2" fmla="*/ 4890761 w 9253191"/>
              <a:gd name="connsiteY2" fmla="*/ 240985 h 691035"/>
              <a:gd name="connsiteX3" fmla="*/ 9253191 w 9253191"/>
              <a:gd name="connsiteY3" fmla="*/ 240985 h 691035"/>
              <a:gd name="connsiteX4" fmla="*/ 9253191 w 9253191"/>
              <a:gd name="connsiteY4" fmla="*/ 691035 h 691035"/>
              <a:gd name="connsiteX5" fmla="*/ 0 w 9253191"/>
              <a:gd name="connsiteY5" fmla="*/ 691035 h 691035"/>
              <a:gd name="connsiteX6" fmla="*/ 0 w 9253191"/>
              <a:gd name="connsiteY6" fmla="*/ 240985 h 691035"/>
              <a:gd name="connsiteX7" fmla="*/ 4362429 w 9253191"/>
              <a:gd name="connsiteY7" fmla="*/ 240985 h 691035"/>
              <a:gd name="connsiteX8" fmla="*/ 4377786 w 9253191"/>
              <a:gd name="connsiteY8" fmla="*/ 164922 h 691035"/>
              <a:gd name="connsiteX9" fmla="*/ 4626595 w 9253191"/>
              <a:gd name="connsiteY9" fmla="*/ 0 h 691035"/>
              <a:gd name="connsiteX0" fmla="*/ 0 w 9253191"/>
              <a:gd name="connsiteY0" fmla="*/ 691035 h 782475"/>
              <a:gd name="connsiteX1" fmla="*/ 0 w 9253191"/>
              <a:gd name="connsiteY1" fmla="*/ 240985 h 782475"/>
              <a:gd name="connsiteX2" fmla="*/ 4362429 w 9253191"/>
              <a:gd name="connsiteY2" fmla="*/ 240985 h 782475"/>
              <a:gd name="connsiteX3" fmla="*/ 4377786 w 9253191"/>
              <a:gd name="connsiteY3" fmla="*/ 164922 h 782475"/>
              <a:gd name="connsiteX4" fmla="*/ 4626595 w 9253191"/>
              <a:gd name="connsiteY4" fmla="*/ 0 h 782475"/>
              <a:gd name="connsiteX5" fmla="*/ 4875405 w 9253191"/>
              <a:gd name="connsiteY5" fmla="*/ 164922 h 782475"/>
              <a:gd name="connsiteX6" fmla="*/ 4890761 w 9253191"/>
              <a:gd name="connsiteY6" fmla="*/ 240985 h 782475"/>
              <a:gd name="connsiteX7" fmla="*/ 9253191 w 9253191"/>
              <a:gd name="connsiteY7" fmla="*/ 240985 h 782475"/>
              <a:gd name="connsiteX8" fmla="*/ 9253191 w 9253191"/>
              <a:gd name="connsiteY8" fmla="*/ 691035 h 782475"/>
              <a:gd name="connsiteX9" fmla="*/ 91440 w 9253191"/>
              <a:gd name="connsiteY9" fmla="*/ 782475 h 782475"/>
              <a:gd name="connsiteX0" fmla="*/ 0 w 9253191"/>
              <a:gd name="connsiteY0" fmla="*/ 240985 h 782475"/>
              <a:gd name="connsiteX1" fmla="*/ 4362429 w 9253191"/>
              <a:gd name="connsiteY1" fmla="*/ 240985 h 782475"/>
              <a:gd name="connsiteX2" fmla="*/ 4377786 w 9253191"/>
              <a:gd name="connsiteY2" fmla="*/ 164922 h 782475"/>
              <a:gd name="connsiteX3" fmla="*/ 4626595 w 9253191"/>
              <a:gd name="connsiteY3" fmla="*/ 0 h 782475"/>
              <a:gd name="connsiteX4" fmla="*/ 4875405 w 9253191"/>
              <a:gd name="connsiteY4" fmla="*/ 164922 h 782475"/>
              <a:gd name="connsiteX5" fmla="*/ 4890761 w 9253191"/>
              <a:gd name="connsiteY5" fmla="*/ 240985 h 782475"/>
              <a:gd name="connsiteX6" fmla="*/ 9253191 w 9253191"/>
              <a:gd name="connsiteY6" fmla="*/ 240985 h 782475"/>
              <a:gd name="connsiteX7" fmla="*/ 9253191 w 9253191"/>
              <a:gd name="connsiteY7" fmla="*/ 691035 h 782475"/>
              <a:gd name="connsiteX8" fmla="*/ 91440 w 9253191"/>
              <a:gd name="connsiteY8" fmla="*/ 782475 h 782475"/>
              <a:gd name="connsiteX0" fmla="*/ 0 w 9253191"/>
              <a:gd name="connsiteY0" fmla="*/ 240985 h 691035"/>
              <a:gd name="connsiteX1" fmla="*/ 4362429 w 9253191"/>
              <a:gd name="connsiteY1" fmla="*/ 240985 h 691035"/>
              <a:gd name="connsiteX2" fmla="*/ 4377786 w 9253191"/>
              <a:gd name="connsiteY2" fmla="*/ 164922 h 691035"/>
              <a:gd name="connsiteX3" fmla="*/ 4626595 w 9253191"/>
              <a:gd name="connsiteY3" fmla="*/ 0 h 691035"/>
              <a:gd name="connsiteX4" fmla="*/ 4875405 w 9253191"/>
              <a:gd name="connsiteY4" fmla="*/ 164922 h 691035"/>
              <a:gd name="connsiteX5" fmla="*/ 4890761 w 9253191"/>
              <a:gd name="connsiteY5" fmla="*/ 240985 h 691035"/>
              <a:gd name="connsiteX6" fmla="*/ 9253191 w 9253191"/>
              <a:gd name="connsiteY6" fmla="*/ 240985 h 691035"/>
              <a:gd name="connsiteX7" fmla="*/ 9253191 w 9253191"/>
              <a:gd name="connsiteY7" fmla="*/ 691035 h 691035"/>
              <a:gd name="connsiteX0" fmla="*/ 0 w 9253191"/>
              <a:gd name="connsiteY0" fmla="*/ 240985 h 240985"/>
              <a:gd name="connsiteX1" fmla="*/ 4362429 w 9253191"/>
              <a:gd name="connsiteY1" fmla="*/ 240985 h 240985"/>
              <a:gd name="connsiteX2" fmla="*/ 4377786 w 9253191"/>
              <a:gd name="connsiteY2" fmla="*/ 164922 h 240985"/>
              <a:gd name="connsiteX3" fmla="*/ 4626595 w 9253191"/>
              <a:gd name="connsiteY3" fmla="*/ 0 h 240985"/>
              <a:gd name="connsiteX4" fmla="*/ 4875405 w 9253191"/>
              <a:gd name="connsiteY4" fmla="*/ 164922 h 240985"/>
              <a:gd name="connsiteX5" fmla="*/ 4890761 w 9253191"/>
              <a:gd name="connsiteY5" fmla="*/ 240985 h 240985"/>
              <a:gd name="connsiteX6" fmla="*/ 9253191 w 9253191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240985">
                <a:moveTo>
                  <a:pt x="0" y="240985"/>
                </a:moveTo>
                <a:lnTo>
                  <a:pt x="4362429" y="240985"/>
                </a:lnTo>
                <a:lnTo>
                  <a:pt x="4377786" y="164922"/>
                </a:lnTo>
                <a:cubicBezTo>
                  <a:pt x="4418779" y="68004"/>
                  <a:pt x="4514746" y="0"/>
                  <a:pt x="4626595" y="0"/>
                </a:cubicBezTo>
                <a:cubicBezTo>
                  <a:pt x="4738445" y="0"/>
                  <a:pt x="4834412" y="68004"/>
                  <a:pt x="4875405" y="164922"/>
                </a:cubicBezTo>
                <a:lnTo>
                  <a:pt x="4890761" y="240985"/>
                </a:lnTo>
                <a:lnTo>
                  <a:pt x="9253191" y="24098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9FEC1064-F359-42E1-997B-F097E0BBA100}"/>
              </a:ext>
            </a:extLst>
          </p:cNvPr>
          <p:cNvSpPr/>
          <p:nvPr/>
        </p:nvSpPr>
        <p:spPr bwMode="auto">
          <a:xfrm>
            <a:off x="4343217" y="6396639"/>
            <a:ext cx="4930262" cy="65769"/>
          </a:xfrm>
          <a:custGeom>
            <a:avLst/>
            <a:gdLst>
              <a:gd name="connsiteX0" fmla="*/ 4626595 w 9253191"/>
              <a:gd name="connsiteY0" fmla="*/ 0 h 573487"/>
              <a:gd name="connsiteX1" fmla="*/ 4817535 w 9253191"/>
              <a:gd name="connsiteY1" fmla="*/ 79090 h 573487"/>
              <a:gd name="connsiteX2" fmla="*/ 4847435 w 9253191"/>
              <a:gd name="connsiteY2" fmla="*/ 123437 h 573487"/>
              <a:gd name="connsiteX3" fmla="*/ 9253191 w 9253191"/>
              <a:gd name="connsiteY3" fmla="*/ 123437 h 573487"/>
              <a:gd name="connsiteX4" fmla="*/ 9253191 w 9253191"/>
              <a:gd name="connsiteY4" fmla="*/ 573487 h 573487"/>
              <a:gd name="connsiteX5" fmla="*/ 0 w 9253191"/>
              <a:gd name="connsiteY5" fmla="*/ 573487 h 573487"/>
              <a:gd name="connsiteX6" fmla="*/ 0 w 9253191"/>
              <a:gd name="connsiteY6" fmla="*/ 123437 h 573487"/>
              <a:gd name="connsiteX7" fmla="*/ 4405756 w 9253191"/>
              <a:gd name="connsiteY7" fmla="*/ 123437 h 573487"/>
              <a:gd name="connsiteX8" fmla="*/ 4435656 w 9253191"/>
              <a:gd name="connsiteY8" fmla="*/ 79090 h 573487"/>
              <a:gd name="connsiteX9" fmla="*/ 4626595 w 9253191"/>
              <a:gd name="connsiteY9" fmla="*/ 0 h 573487"/>
              <a:gd name="connsiteX0" fmla="*/ 0 w 9253191"/>
              <a:gd name="connsiteY0" fmla="*/ 573487 h 664927"/>
              <a:gd name="connsiteX1" fmla="*/ 0 w 9253191"/>
              <a:gd name="connsiteY1" fmla="*/ 123437 h 664927"/>
              <a:gd name="connsiteX2" fmla="*/ 4405756 w 9253191"/>
              <a:gd name="connsiteY2" fmla="*/ 123437 h 664927"/>
              <a:gd name="connsiteX3" fmla="*/ 4435656 w 9253191"/>
              <a:gd name="connsiteY3" fmla="*/ 79090 h 664927"/>
              <a:gd name="connsiteX4" fmla="*/ 4626595 w 9253191"/>
              <a:gd name="connsiteY4" fmla="*/ 0 h 664927"/>
              <a:gd name="connsiteX5" fmla="*/ 4817535 w 9253191"/>
              <a:gd name="connsiteY5" fmla="*/ 79090 h 664927"/>
              <a:gd name="connsiteX6" fmla="*/ 4847435 w 9253191"/>
              <a:gd name="connsiteY6" fmla="*/ 123437 h 664927"/>
              <a:gd name="connsiteX7" fmla="*/ 9253191 w 9253191"/>
              <a:gd name="connsiteY7" fmla="*/ 123437 h 664927"/>
              <a:gd name="connsiteX8" fmla="*/ 9253191 w 9253191"/>
              <a:gd name="connsiteY8" fmla="*/ 573487 h 664927"/>
              <a:gd name="connsiteX9" fmla="*/ 91440 w 9253191"/>
              <a:gd name="connsiteY9" fmla="*/ 664927 h 664927"/>
              <a:gd name="connsiteX0" fmla="*/ 0 w 9253191"/>
              <a:gd name="connsiteY0" fmla="*/ 123437 h 664927"/>
              <a:gd name="connsiteX1" fmla="*/ 4405756 w 9253191"/>
              <a:gd name="connsiteY1" fmla="*/ 123437 h 664927"/>
              <a:gd name="connsiteX2" fmla="*/ 4435656 w 9253191"/>
              <a:gd name="connsiteY2" fmla="*/ 79090 h 664927"/>
              <a:gd name="connsiteX3" fmla="*/ 4626595 w 9253191"/>
              <a:gd name="connsiteY3" fmla="*/ 0 h 664927"/>
              <a:gd name="connsiteX4" fmla="*/ 4817535 w 9253191"/>
              <a:gd name="connsiteY4" fmla="*/ 79090 h 664927"/>
              <a:gd name="connsiteX5" fmla="*/ 4847435 w 9253191"/>
              <a:gd name="connsiteY5" fmla="*/ 123437 h 664927"/>
              <a:gd name="connsiteX6" fmla="*/ 9253191 w 9253191"/>
              <a:gd name="connsiteY6" fmla="*/ 123437 h 664927"/>
              <a:gd name="connsiteX7" fmla="*/ 9253191 w 9253191"/>
              <a:gd name="connsiteY7" fmla="*/ 573487 h 664927"/>
              <a:gd name="connsiteX8" fmla="*/ 91440 w 9253191"/>
              <a:gd name="connsiteY8" fmla="*/ 664927 h 664927"/>
              <a:gd name="connsiteX0" fmla="*/ 0 w 9253191"/>
              <a:gd name="connsiteY0" fmla="*/ 123437 h 573487"/>
              <a:gd name="connsiteX1" fmla="*/ 4405756 w 9253191"/>
              <a:gd name="connsiteY1" fmla="*/ 123437 h 573487"/>
              <a:gd name="connsiteX2" fmla="*/ 4435656 w 9253191"/>
              <a:gd name="connsiteY2" fmla="*/ 79090 h 573487"/>
              <a:gd name="connsiteX3" fmla="*/ 4626595 w 9253191"/>
              <a:gd name="connsiteY3" fmla="*/ 0 h 573487"/>
              <a:gd name="connsiteX4" fmla="*/ 4817535 w 9253191"/>
              <a:gd name="connsiteY4" fmla="*/ 79090 h 573487"/>
              <a:gd name="connsiteX5" fmla="*/ 4847435 w 9253191"/>
              <a:gd name="connsiteY5" fmla="*/ 123437 h 573487"/>
              <a:gd name="connsiteX6" fmla="*/ 9253191 w 9253191"/>
              <a:gd name="connsiteY6" fmla="*/ 123437 h 573487"/>
              <a:gd name="connsiteX7" fmla="*/ 9253191 w 9253191"/>
              <a:gd name="connsiteY7" fmla="*/ 573487 h 573487"/>
              <a:gd name="connsiteX0" fmla="*/ 0 w 9253191"/>
              <a:gd name="connsiteY0" fmla="*/ 123437 h 123437"/>
              <a:gd name="connsiteX1" fmla="*/ 4405756 w 9253191"/>
              <a:gd name="connsiteY1" fmla="*/ 123437 h 123437"/>
              <a:gd name="connsiteX2" fmla="*/ 4435656 w 9253191"/>
              <a:gd name="connsiteY2" fmla="*/ 79090 h 123437"/>
              <a:gd name="connsiteX3" fmla="*/ 4626595 w 9253191"/>
              <a:gd name="connsiteY3" fmla="*/ 0 h 123437"/>
              <a:gd name="connsiteX4" fmla="*/ 4817535 w 9253191"/>
              <a:gd name="connsiteY4" fmla="*/ 79090 h 123437"/>
              <a:gd name="connsiteX5" fmla="*/ 4847435 w 9253191"/>
              <a:gd name="connsiteY5" fmla="*/ 123437 h 123437"/>
              <a:gd name="connsiteX6" fmla="*/ 9253191 w 9253191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123437">
                <a:moveTo>
                  <a:pt x="0" y="123437"/>
                </a:moveTo>
                <a:lnTo>
                  <a:pt x="4405756" y="123437"/>
                </a:lnTo>
                <a:lnTo>
                  <a:pt x="4435656" y="79090"/>
                </a:lnTo>
                <a:cubicBezTo>
                  <a:pt x="4484521" y="30225"/>
                  <a:pt x="4552029" y="0"/>
                  <a:pt x="4626595" y="0"/>
                </a:cubicBezTo>
                <a:cubicBezTo>
                  <a:pt x="4701162" y="0"/>
                  <a:pt x="4768669" y="30225"/>
                  <a:pt x="4817535" y="79090"/>
                </a:cubicBezTo>
                <a:lnTo>
                  <a:pt x="4847435" y="123437"/>
                </a:lnTo>
                <a:lnTo>
                  <a:pt x="9253191" y="12343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573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9F624-6372-2C47-5144-41332D12B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0294468-113C-A833-E05D-D01A7F130840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交差用ライン（点線）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DDAAB2D-F200-111C-272F-02080DFBFB71}"/>
              </a:ext>
            </a:extLst>
          </p:cNvPr>
          <p:cNvSpPr/>
          <p:nvPr/>
        </p:nvSpPr>
        <p:spPr bwMode="auto">
          <a:xfrm rot="5400000">
            <a:off x="6695289" y="-1090593"/>
            <a:ext cx="371956" cy="4192859"/>
          </a:xfrm>
          <a:custGeom>
            <a:avLst/>
            <a:gdLst>
              <a:gd name="connsiteX0" fmla="*/ 0 w 849297"/>
              <a:gd name="connsiteY0" fmla="*/ 2250250 h 4500499"/>
              <a:gd name="connsiteX1" fmla="*/ 270030 w 849297"/>
              <a:gd name="connsiteY1" fmla="*/ 1980220 h 4500499"/>
              <a:gd name="connsiteX2" fmla="*/ 375138 w 849297"/>
              <a:gd name="connsiteY2" fmla="*/ 2001440 h 4500499"/>
              <a:gd name="connsiteX3" fmla="*/ 399247 w 849297"/>
              <a:gd name="connsiteY3" fmla="*/ 2017694 h 4500499"/>
              <a:gd name="connsiteX4" fmla="*/ 399247 w 849297"/>
              <a:gd name="connsiteY4" fmla="*/ 0 h 4500499"/>
              <a:gd name="connsiteX5" fmla="*/ 849297 w 849297"/>
              <a:gd name="connsiteY5" fmla="*/ 0 h 4500499"/>
              <a:gd name="connsiteX6" fmla="*/ 849297 w 849297"/>
              <a:gd name="connsiteY6" fmla="*/ 4500499 h 4500499"/>
              <a:gd name="connsiteX7" fmla="*/ 399247 w 849297"/>
              <a:gd name="connsiteY7" fmla="*/ 4500499 h 4500499"/>
              <a:gd name="connsiteX8" fmla="*/ 399247 w 849297"/>
              <a:gd name="connsiteY8" fmla="*/ 2482804 h 4500499"/>
              <a:gd name="connsiteX9" fmla="*/ 375138 w 849297"/>
              <a:gd name="connsiteY9" fmla="*/ 2499059 h 4500499"/>
              <a:gd name="connsiteX10" fmla="*/ 270030 w 849297"/>
              <a:gd name="connsiteY10" fmla="*/ 2520279 h 4500499"/>
              <a:gd name="connsiteX11" fmla="*/ 0 w 849297"/>
              <a:gd name="connsiteY11" fmla="*/ 2250250 h 4500499"/>
              <a:gd name="connsiteX0" fmla="*/ 849297 w 940737"/>
              <a:gd name="connsiteY0" fmla="*/ 4500499 h 4591939"/>
              <a:gd name="connsiteX1" fmla="*/ 399247 w 940737"/>
              <a:gd name="connsiteY1" fmla="*/ 4500499 h 4591939"/>
              <a:gd name="connsiteX2" fmla="*/ 399247 w 940737"/>
              <a:gd name="connsiteY2" fmla="*/ 2482804 h 4591939"/>
              <a:gd name="connsiteX3" fmla="*/ 375138 w 940737"/>
              <a:gd name="connsiteY3" fmla="*/ 2499059 h 4591939"/>
              <a:gd name="connsiteX4" fmla="*/ 270030 w 940737"/>
              <a:gd name="connsiteY4" fmla="*/ 2520279 h 4591939"/>
              <a:gd name="connsiteX5" fmla="*/ 0 w 940737"/>
              <a:gd name="connsiteY5" fmla="*/ 2250250 h 4591939"/>
              <a:gd name="connsiteX6" fmla="*/ 270030 w 940737"/>
              <a:gd name="connsiteY6" fmla="*/ 1980220 h 4591939"/>
              <a:gd name="connsiteX7" fmla="*/ 375138 w 940737"/>
              <a:gd name="connsiteY7" fmla="*/ 2001440 h 4591939"/>
              <a:gd name="connsiteX8" fmla="*/ 399247 w 940737"/>
              <a:gd name="connsiteY8" fmla="*/ 2017694 h 4591939"/>
              <a:gd name="connsiteX9" fmla="*/ 399247 w 940737"/>
              <a:gd name="connsiteY9" fmla="*/ 0 h 4591939"/>
              <a:gd name="connsiteX10" fmla="*/ 849297 w 940737"/>
              <a:gd name="connsiteY10" fmla="*/ 0 h 4591939"/>
              <a:gd name="connsiteX11" fmla="*/ 940737 w 940737"/>
              <a:gd name="connsiteY11" fmla="*/ 4591939 h 4591939"/>
              <a:gd name="connsiteX0" fmla="*/ 399247 w 940737"/>
              <a:gd name="connsiteY0" fmla="*/ 4500499 h 4591939"/>
              <a:gd name="connsiteX1" fmla="*/ 399247 w 940737"/>
              <a:gd name="connsiteY1" fmla="*/ 2482804 h 4591939"/>
              <a:gd name="connsiteX2" fmla="*/ 375138 w 940737"/>
              <a:gd name="connsiteY2" fmla="*/ 2499059 h 4591939"/>
              <a:gd name="connsiteX3" fmla="*/ 270030 w 940737"/>
              <a:gd name="connsiteY3" fmla="*/ 2520279 h 4591939"/>
              <a:gd name="connsiteX4" fmla="*/ 0 w 940737"/>
              <a:gd name="connsiteY4" fmla="*/ 2250250 h 4591939"/>
              <a:gd name="connsiteX5" fmla="*/ 270030 w 940737"/>
              <a:gd name="connsiteY5" fmla="*/ 1980220 h 4591939"/>
              <a:gd name="connsiteX6" fmla="*/ 375138 w 940737"/>
              <a:gd name="connsiteY6" fmla="*/ 2001440 h 4591939"/>
              <a:gd name="connsiteX7" fmla="*/ 399247 w 940737"/>
              <a:gd name="connsiteY7" fmla="*/ 2017694 h 4591939"/>
              <a:gd name="connsiteX8" fmla="*/ 399247 w 940737"/>
              <a:gd name="connsiteY8" fmla="*/ 0 h 4591939"/>
              <a:gd name="connsiteX9" fmla="*/ 849297 w 940737"/>
              <a:gd name="connsiteY9" fmla="*/ 0 h 4591939"/>
              <a:gd name="connsiteX10" fmla="*/ 940737 w 940737"/>
              <a:gd name="connsiteY10" fmla="*/ 4591939 h 4591939"/>
              <a:gd name="connsiteX0" fmla="*/ 399247 w 849297"/>
              <a:gd name="connsiteY0" fmla="*/ 4500499 h 4500499"/>
              <a:gd name="connsiteX1" fmla="*/ 399247 w 849297"/>
              <a:gd name="connsiteY1" fmla="*/ 2482804 h 4500499"/>
              <a:gd name="connsiteX2" fmla="*/ 375138 w 849297"/>
              <a:gd name="connsiteY2" fmla="*/ 2499059 h 4500499"/>
              <a:gd name="connsiteX3" fmla="*/ 270030 w 849297"/>
              <a:gd name="connsiteY3" fmla="*/ 2520279 h 4500499"/>
              <a:gd name="connsiteX4" fmla="*/ 0 w 849297"/>
              <a:gd name="connsiteY4" fmla="*/ 2250250 h 4500499"/>
              <a:gd name="connsiteX5" fmla="*/ 270030 w 849297"/>
              <a:gd name="connsiteY5" fmla="*/ 1980220 h 4500499"/>
              <a:gd name="connsiteX6" fmla="*/ 375138 w 849297"/>
              <a:gd name="connsiteY6" fmla="*/ 2001440 h 4500499"/>
              <a:gd name="connsiteX7" fmla="*/ 399247 w 849297"/>
              <a:gd name="connsiteY7" fmla="*/ 2017694 h 4500499"/>
              <a:gd name="connsiteX8" fmla="*/ 399247 w 849297"/>
              <a:gd name="connsiteY8" fmla="*/ 0 h 4500499"/>
              <a:gd name="connsiteX9" fmla="*/ 849297 w 849297"/>
              <a:gd name="connsiteY9" fmla="*/ 0 h 4500499"/>
              <a:gd name="connsiteX0" fmla="*/ 399247 w 399247"/>
              <a:gd name="connsiteY0" fmla="*/ 4500499 h 4500499"/>
              <a:gd name="connsiteX1" fmla="*/ 399247 w 399247"/>
              <a:gd name="connsiteY1" fmla="*/ 2482804 h 4500499"/>
              <a:gd name="connsiteX2" fmla="*/ 375138 w 399247"/>
              <a:gd name="connsiteY2" fmla="*/ 2499059 h 4500499"/>
              <a:gd name="connsiteX3" fmla="*/ 270030 w 399247"/>
              <a:gd name="connsiteY3" fmla="*/ 2520279 h 4500499"/>
              <a:gd name="connsiteX4" fmla="*/ 0 w 399247"/>
              <a:gd name="connsiteY4" fmla="*/ 2250250 h 4500499"/>
              <a:gd name="connsiteX5" fmla="*/ 270030 w 399247"/>
              <a:gd name="connsiteY5" fmla="*/ 1980220 h 4500499"/>
              <a:gd name="connsiteX6" fmla="*/ 375138 w 399247"/>
              <a:gd name="connsiteY6" fmla="*/ 2001440 h 4500499"/>
              <a:gd name="connsiteX7" fmla="*/ 399247 w 399247"/>
              <a:gd name="connsiteY7" fmla="*/ 2017694 h 4500499"/>
              <a:gd name="connsiteX8" fmla="*/ 399247 w 399247"/>
              <a:gd name="connsiteY8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47" h="4500499">
                <a:moveTo>
                  <a:pt x="399247" y="4500499"/>
                </a:moveTo>
                <a:lnTo>
                  <a:pt x="399247" y="2482804"/>
                </a:lnTo>
                <a:lnTo>
                  <a:pt x="375138" y="2499059"/>
                </a:lnTo>
                <a:cubicBezTo>
                  <a:pt x="342832" y="2512723"/>
                  <a:pt x="307313" y="2520279"/>
                  <a:pt x="270030" y="2520279"/>
                </a:cubicBezTo>
                <a:cubicBezTo>
                  <a:pt x="120897" y="2520279"/>
                  <a:pt x="0" y="2399382"/>
                  <a:pt x="0" y="2250250"/>
                </a:cubicBezTo>
                <a:cubicBezTo>
                  <a:pt x="0" y="2101116"/>
                  <a:pt x="120897" y="1980220"/>
                  <a:pt x="270030" y="1980220"/>
                </a:cubicBezTo>
                <a:cubicBezTo>
                  <a:pt x="307313" y="1980220"/>
                  <a:pt x="342832" y="1987775"/>
                  <a:pt x="375138" y="2001440"/>
                </a:cubicBezTo>
                <a:lnTo>
                  <a:pt x="399247" y="2017694"/>
                </a:lnTo>
                <a:lnTo>
                  <a:pt x="3992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D08B562-056A-F1F4-E599-359360AF8A9A}"/>
              </a:ext>
            </a:extLst>
          </p:cNvPr>
          <p:cNvSpPr/>
          <p:nvPr/>
        </p:nvSpPr>
        <p:spPr bwMode="auto">
          <a:xfrm rot="5400000">
            <a:off x="6769011" y="-597091"/>
            <a:ext cx="224512" cy="4192859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F47FEA50-890E-83EA-AA86-B100EE0AC317}"/>
              </a:ext>
            </a:extLst>
          </p:cNvPr>
          <p:cNvSpPr/>
          <p:nvPr/>
        </p:nvSpPr>
        <p:spPr bwMode="auto">
          <a:xfrm rot="5400000">
            <a:off x="6823767" y="-151406"/>
            <a:ext cx="114999" cy="4192859"/>
          </a:xfrm>
          <a:custGeom>
            <a:avLst/>
            <a:gdLst>
              <a:gd name="connsiteX0" fmla="*/ 0 w 573487"/>
              <a:gd name="connsiteY0" fmla="*/ 2250250 h 4500499"/>
              <a:gd name="connsiteX1" fmla="*/ 79090 w 573487"/>
              <a:gd name="connsiteY1" fmla="*/ 2059309 h 4500499"/>
              <a:gd name="connsiteX2" fmla="*/ 123437 w 573487"/>
              <a:gd name="connsiteY2" fmla="*/ 2029410 h 4500499"/>
              <a:gd name="connsiteX3" fmla="*/ 123437 w 573487"/>
              <a:gd name="connsiteY3" fmla="*/ 0 h 4500499"/>
              <a:gd name="connsiteX4" fmla="*/ 573487 w 573487"/>
              <a:gd name="connsiteY4" fmla="*/ 0 h 4500499"/>
              <a:gd name="connsiteX5" fmla="*/ 573487 w 573487"/>
              <a:gd name="connsiteY5" fmla="*/ 4500499 h 4500499"/>
              <a:gd name="connsiteX6" fmla="*/ 123437 w 573487"/>
              <a:gd name="connsiteY6" fmla="*/ 4500499 h 4500499"/>
              <a:gd name="connsiteX7" fmla="*/ 123437 w 573487"/>
              <a:gd name="connsiteY7" fmla="*/ 2471089 h 4500499"/>
              <a:gd name="connsiteX8" fmla="*/ 79090 w 573487"/>
              <a:gd name="connsiteY8" fmla="*/ 2441189 h 4500499"/>
              <a:gd name="connsiteX9" fmla="*/ 0 w 573487"/>
              <a:gd name="connsiteY9" fmla="*/ 2250250 h 4500499"/>
              <a:gd name="connsiteX0" fmla="*/ 573487 w 664927"/>
              <a:gd name="connsiteY0" fmla="*/ 4500499 h 4591939"/>
              <a:gd name="connsiteX1" fmla="*/ 123437 w 664927"/>
              <a:gd name="connsiteY1" fmla="*/ 4500499 h 4591939"/>
              <a:gd name="connsiteX2" fmla="*/ 123437 w 664927"/>
              <a:gd name="connsiteY2" fmla="*/ 2471089 h 4591939"/>
              <a:gd name="connsiteX3" fmla="*/ 79090 w 664927"/>
              <a:gd name="connsiteY3" fmla="*/ 2441189 h 4591939"/>
              <a:gd name="connsiteX4" fmla="*/ 0 w 664927"/>
              <a:gd name="connsiteY4" fmla="*/ 2250250 h 4591939"/>
              <a:gd name="connsiteX5" fmla="*/ 79090 w 664927"/>
              <a:gd name="connsiteY5" fmla="*/ 2059309 h 4591939"/>
              <a:gd name="connsiteX6" fmla="*/ 123437 w 664927"/>
              <a:gd name="connsiteY6" fmla="*/ 2029410 h 4591939"/>
              <a:gd name="connsiteX7" fmla="*/ 123437 w 664927"/>
              <a:gd name="connsiteY7" fmla="*/ 0 h 4591939"/>
              <a:gd name="connsiteX8" fmla="*/ 573487 w 664927"/>
              <a:gd name="connsiteY8" fmla="*/ 0 h 4591939"/>
              <a:gd name="connsiteX9" fmla="*/ 664927 w 664927"/>
              <a:gd name="connsiteY9" fmla="*/ 4591939 h 4591939"/>
              <a:gd name="connsiteX0" fmla="*/ 123437 w 664927"/>
              <a:gd name="connsiteY0" fmla="*/ 4500499 h 4591939"/>
              <a:gd name="connsiteX1" fmla="*/ 123437 w 664927"/>
              <a:gd name="connsiteY1" fmla="*/ 2471089 h 4591939"/>
              <a:gd name="connsiteX2" fmla="*/ 79090 w 664927"/>
              <a:gd name="connsiteY2" fmla="*/ 2441189 h 4591939"/>
              <a:gd name="connsiteX3" fmla="*/ 0 w 664927"/>
              <a:gd name="connsiteY3" fmla="*/ 2250250 h 4591939"/>
              <a:gd name="connsiteX4" fmla="*/ 79090 w 664927"/>
              <a:gd name="connsiteY4" fmla="*/ 2059309 h 4591939"/>
              <a:gd name="connsiteX5" fmla="*/ 123437 w 664927"/>
              <a:gd name="connsiteY5" fmla="*/ 2029410 h 4591939"/>
              <a:gd name="connsiteX6" fmla="*/ 123437 w 664927"/>
              <a:gd name="connsiteY6" fmla="*/ 0 h 4591939"/>
              <a:gd name="connsiteX7" fmla="*/ 573487 w 664927"/>
              <a:gd name="connsiteY7" fmla="*/ 0 h 4591939"/>
              <a:gd name="connsiteX8" fmla="*/ 664927 w 664927"/>
              <a:gd name="connsiteY8" fmla="*/ 4591939 h 4591939"/>
              <a:gd name="connsiteX0" fmla="*/ 123437 w 573487"/>
              <a:gd name="connsiteY0" fmla="*/ 4500499 h 4500499"/>
              <a:gd name="connsiteX1" fmla="*/ 123437 w 573487"/>
              <a:gd name="connsiteY1" fmla="*/ 2471089 h 4500499"/>
              <a:gd name="connsiteX2" fmla="*/ 79090 w 573487"/>
              <a:gd name="connsiteY2" fmla="*/ 2441189 h 4500499"/>
              <a:gd name="connsiteX3" fmla="*/ 0 w 573487"/>
              <a:gd name="connsiteY3" fmla="*/ 2250250 h 4500499"/>
              <a:gd name="connsiteX4" fmla="*/ 79090 w 573487"/>
              <a:gd name="connsiteY4" fmla="*/ 2059309 h 4500499"/>
              <a:gd name="connsiteX5" fmla="*/ 123437 w 573487"/>
              <a:gd name="connsiteY5" fmla="*/ 2029410 h 4500499"/>
              <a:gd name="connsiteX6" fmla="*/ 123437 w 573487"/>
              <a:gd name="connsiteY6" fmla="*/ 0 h 4500499"/>
              <a:gd name="connsiteX7" fmla="*/ 573487 w 573487"/>
              <a:gd name="connsiteY7" fmla="*/ 0 h 4500499"/>
              <a:gd name="connsiteX0" fmla="*/ 123437 w 123437"/>
              <a:gd name="connsiteY0" fmla="*/ 4500499 h 4500499"/>
              <a:gd name="connsiteX1" fmla="*/ 123437 w 123437"/>
              <a:gd name="connsiteY1" fmla="*/ 2471089 h 4500499"/>
              <a:gd name="connsiteX2" fmla="*/ 79090 w 123437"/>
              <a:gd name="connsiteY2" fmla="*/ 2441189 h 4500499"/>
              <a:gd name="connsiteX3" fmla="*/ 0 w 123437"/>
              <a:gd name="connsiteY3" fmla="*/ 2250250 h 4500499"/>
              <a:gd name="connsiteX4" fmla="*/ 79090 w 123437"/>
              <a:gd name="connsiteY4" fmla="*/ 2059309 h 4500499"/>
              <a:gd name="connsiteX5" fmla="*/ 123437 w 123437"/>
              <a:gd name="connsiteY5" fmla="*/ 2029410 h 4500499"/>
              <a:gd name="connsiteX6" fmla="*/ 123437 w 123437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437" h="4500499">
                <a:moveTo>
                  <a:pt x="123437" y="4500499"/>
                </a:moveTo>
                <a:lnTo>
                  <a:pt x="123437" y="2471089"/>
                </a:lnTo>
                <a:lnTo>
                  <a:pt x="79090" y="2441189"/>
                </a:lnTo>
                <a:cubicBezTo>
                  <a:pt x="30224" y="2392323"/>
                  <a:pt x="0" y="2324816"/>
                  <a:pt x="0" y="2250250"/>
                </a:cubicBezTo>
                <a:cubicBezTo>
                  <a:pt x="0" y="2175683"/>
                  <a:pt x="30224" y="2108175"/>
                  <a:pt x="79090" y="2059309"/>
                </a:cubicBezTo>
                <a:lnTo>
                  <a:pt x="123437" y="2029410"/>
                </a:lnTo>
                <a:lnTo>
                  <a:pt x="1234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03C258C-976D-7508-DBCC-B5AA38FE6B92}"/>
              </a:ext>
            </a:extLst>
          </p:cNvPr>
          <p:cNvSpPr/>
          <p:nvPr/>
        </p:nvSpPr>
        <p:spPr bwMode="auto">
          <a:xfrm>
            <a:off x="2234315" y="817988"/>
            <a:ext cx="2424737" cy="371956"/>
          </a:xfrm>
          <a:custGeom>
            <a:avLst/>
            <a:gdLst>
              <a:gd name="connsiteX0" fmla="*/ 1301323 w 2602646"/>
              <a:gd name="connsiteY0" fmla="*/ 0 h 849297"/>
              <a:gd name="connsiteX1" fmla="*/ 1571353 w 2602646"/>
              <a:gd name="connsiteY1" fmla="*/ 270030 h 849297"/>
              <a:gd name="connsiteX2" fmla="*/ 1550133 w 2602646"/>
              <a:gd name="connsiteY2" fmla="*/ 375138 h 849297"/>
              <a:gd name="connsiteX3" fmla="*/ 1533878 w 2602646"/>
              <a:gd name="connsiteY3" fmla="*/ 399247 h 849297"/>
              <a:gd name="connsiteX4" fmla="*/ 2602646 w 2602646"/>
              <a:gd name="connsiteY4" fmla="*/ 399247 h 849297"/>
              <a:gd name="connsiteX5" fmla="*/ 2602646 w 2602646"/>
              <a:gd name="connsiteY5" fmla="*/ 849297 h 849297"/>
              <a:gd name="connsiteX6" fmla="*/ 0 w 2602646"/>
              <a:gd name="connsiteY6" fmla="*/ 849297 h 849297"/>
              <a:gd name="connsiteX7" fmla="*/ 0 w 2602646"/>
              <a:gd name="connsiteY7" fmla="*/ 399247 h 849297"/>
              <a:gd name="connsiteX8" fmla="*/ 1068769 w 2602646"/>
              <a:gd name="connsiteY8" fmla="*/ 399247 h 849297"/>
              <a:gd name="connsiteX9" fmla="*/ 1052514 w 2602646"/>
              <a:gd name="connsiteY9" fmla="*/ 375138 h 849297"/>
              <a:gd name="connsiteX10" fmla="*/ 1031293 w 2602646"/>
              <a:gd name="connsiteY10" fmla="*/ 270030 h 849297"/>
              <a:gd name="connsiteX11" fmla="*/ 1301323 w 2602646"/>
              <a:gd name="connsiteY11" fmla="*/ 0 h 849297"/>
              <a:gd name="connsiteX0" fmla="*/ 0 w 2602646"/>
              <a:gd name="connsiteY0" fmla="*/ 849297 h 940737"/>
              <a:gd name="connsiteX1" fmla="*/ 0 w 2602646"/>
              <a:gd name="connsiteY1" fmla="*/ 399247 h 940737"/>
              <a:gd name="connsiteX2" fmla="*/ 1068769 w 2602646"/>
              <a:gd name="connsiteY2" fmla="*/ 399247 h 940737"/>
              <a:gd name="connsiteX3" fmla="*/ 1052514 w 2602646"/>
              <a:gd name="connsiteY3" fmla="*/ 375138 h 940737"/>
              <a:gd name="connsiteX4" fmla="*/ 1031293 w 2602646"/>
              <a:gd name="connsiteY4" fmla="*/ 270030 h 940737"/>
              <a:gd name="connsiteX5" fmla="*/ 1301323 w 2602646"/>
              <a:gd name="connsiteY5" fmla="*/ 0 h 940737"/>
              <a:gd name="connsiteX6" fmla="*/ 1571353 w 2602646"/>
              <a:gd name="connsiteY6" fmla="*/ 270030 h 940737"/>
              <a:gd name="connsiteX7" fmla="*/ 1550133 w 2602646"/>
              <a:gd name="connsiteY7" fmla="*/ 375138 h 940737"/>
              <a:gd name="connsiteX8" fmla="*/ 1533878 w 2602646"/>
              <a:gd name="connsiteY8" fmla="*/ 399247 h 940737"/>
              <a:gd name="connsiteX9" fmla="*/ 2602646 w 2602646"/>
              <a:gd name="connsiteY9" fmla="*/ 399247 h 940737"/>
              <a:gd name="connsiteX10" fmla="*/ 2602646 w 2602646"/>
              <a:gd name="connsiteY10" fmla="*/ 849297 h 940737"/>
              <a:gd name="connsiteX11" fmla="*/ 91440 w 2602646"/>
              <a:gd name="connsiteY11" fmla="*/ 940737 h 940737"/>
              <a:gd name="connsiteX0" fmla="*/ 0 w 2602646"/>
              <a:gd name="connsiteY0" fmla="*/ 399247 h 940737"/>
              <a:gd name="connsiteX1" fmla="*/ 1068769 w 2602646"/>
              <a:gd name="connsiteY1" fmla="*/ 399247 h 940737"/>
              <a:gd name="connsiteX2" fmla="*/ 1052514 w 2602646"/>
              <a:gd name="connsiteY2" fmla="*/ 375138 h 940737"/>
              <a:gd name="connsiteX3" fmla="*/ 1031293 w 2602646"/>
              <a:gd name="connsiteY3" fmla="*/ 270030 h 940737"/>
              <a:gd name="connsiteX4" fmla="*/ 1301323 w 2602646"/>
              <a:gd name="connsiteY4" fmla="*/ 0 h 940737"/>
              <a:gd name="connsiteX5" fmla="*/ 1571353 w 2602646"/>
              <a:gd name="connsiteY5" fmla="*/ 270030 h 940737"/>
              <a:gd name="connsiteX6" fmla="*/ 1550133 w 2602646"/>
              <a:gd name="connsiteY6" fmla="*/ 375138 h 940737"/>
              <a:gd name="connsiteX7" fmla="*/ 1533878 w 2602646"/>
              <a:gd name="connsiteY7" fmla="*/ 399247 h 940737"/>
              <a:gd name="connsiteX8" fmla="*/ 2602646 w 2602646"/>
              <a:gd name="connsiteY8" fmla="*/ 399247 h 940737"/>
              <a:gd name="connsiteX9" fmla="*/ 2602646 w 2602646"/>
              <a:gd name="connsiteY9" fmla="*/ 849297 h 940737"/>
              <a:gd name="connsiteX10" fmla="*/ 91440 w 2602646"/>
              <a:gd name="connsiteY10" fmla="*/ 940737 h 940737"/>
              <a:gd name="connsiteX0" fmla="*/ 0 w 2602646"/>
              <a:gd name="connsiteY0" fmla="*/ 399247 h 849297"/>
              <a:gd name="connsiteX1" fmla="*/ 1068769 w 2602646"/>
              <a:gd name="connsiteY1" fmla="*/ 399247 h 849297"/>
              <a:gd name="connsiteX2" fmla="*/ 1052514 w 2602646"/>
              <a:gd name="connsiteY2" fmla="*/ 375138 h 849297"/>
              <a:gd name="connsiteX3" fmla="*/ 1031293 w 2602646"/>
              <a:gd name="connsiteY3" fmla="*/ 270030 h 849297"/>
              <a:gd name="connsiteX4" fmla="*/ 1301323 w 2602646"/>
              <a:gd name="connsiteY4" fmla="*/ 0 h 849297"/>
              <a:gd name="connsiteX5" fmla="*/ 1571353 w 2602646"/>
              <a:gd name="connsiteY5" fmla="*/ 270030 h 849297"/>
              <a:gd name="connsiteX6" fmla="*/ 1550133 w 2602646"/>
              <a:gd name="connsiteY6" fmla="*/ 375138 h 849297"/>
              <a:gd name="connsiteX7" fmla="*/ 1533878 w 2602646"/>
              <a:gd name="connsiteY7" fmla="*/ 399247 h 849297"/>
              <a:gd name="connsiteX8" fmla="*/ 2602646 w 2602646"/>
              <a:gd name="connsiteY8" fmla="*/ 399247 h 849297"/>
              <a:gd name="connsiteX9" fmla="*/ 2602646 w 2602646"/>
              <a:gd name="connsiteY9" fmla="*/ 849297 h 849297"/>
              <a:gd name="connsiteX0" fmla="*/ 0 w 2602646"/>
              <a:gd name="connsiteY0" fmla="*/ 399247 h 399247"/>
              <a:gd name="connsiteX1" fmla="*/ 1068769 w 2602646"/>
              <a:gd name="connsiteY1" fmla="*/ 399247 h 399247"/>
              <a:gd name="connsiteX2" fmla="*/ 1052514 w 2602646"/>
              <a:gd name="connsiteY2" fmla="*/ 375138 h 399247"/>
              <a:gd name="connsiteX3" fmla="*/ 1031293 w 2602646"/>
              <a:gd name="connsiteY3" fmla="*/ 270030 h 399247"/>
              <a:gd name="connsiteX4" fmla="*/ 1301323 w 2602646"/>
              <a:gd name="connsiteY4" fmla="*/ 0 h 399247"/>
              <a:gd name="connsiteX5" fmla="*/ 1571353 w 2602646"/>
              <a:gd name="connsiteY5" fmla="*/ 270030 h 399247"/>
              <a:gd name="connsiteX6" fmla="*/ 1550133 w 2602646"/>
              <a:gd name="connsiteY6" fmla="*/ 375138 h 399247"/>
              <a:gd name="connsiteX7" fmla="*/ 1533878 w 2602646"/>
              <a:gd name="connsiteY7" fmla="*/ 399247 h 399247"/>
              <a:gd name="connsiteX8" fmla="*/ 2602646 w 2602646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2646" h="399247">
                <a:moveTo>
                  <a:pt x="0" y="399247"/>
                </a:moveTo>
                <a:lnTo>
                  <a:pt x="1068769" y="399247"/>
                </a:lnTo>
                <a:lnTo>
                  <a:pt x="1052514" y="375138"/>
                </a:lnTo>
                <a:cubicBezTo>
                  <a:pt x="1038849" y="342832"/>
                  <a:pt x="1031293" y="307313"/>
                  <a:pt x="1031293" y="270030"/>
                </a:cubicBezTo>
                <a:cubicBezTo>
                  <a:pt x="1031293" y="120897"/>
                  <a:pt x="1152190" y="0"/>
                  <a:pt x="1301323" y="0"/>
                </a:cubicBezTo>
                <a:cubicBezTo>
                  <a:pt x="1450456" y="0"/>
                  <a:pt x="1571353" y="120897"/>
                  <a:pt x="1571353" y="270030"/>
                </a:cubicBezTo>
                <a:cubicBezTo>
                  <a:pt x="1571353" y="307313"/>
                  <a:pt x="1563797" y="342832"/>
                  <a:pt x="1550133" y="375138"/>
                </a:cubicBezTo>
                <a:lnTo>
                  <a:pt x="1533878" y="399247"/>
                </a:lnTo>
                <a:lnTo>
                  <a:pt x="2602646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D2181F8-640C-99A5-5F49-5F28E2EAB5F7}"/>
              </a:ext>
            </a:extLst>
          </p:cNvPr>
          <p:cNvSpPr/>
          <p:nvPr/>
        </p:nvSpPr>
        <p:spPr bwMode="auto">
          <a:xfrm>
            <a:off x="2234315" y="1371994"/>
            <a:ext cx="2424737" cy="224512"/>
          </a:xfrm>
          <a:custGeom>
            <a:avLst/>
            <a:gdLst>
              <a:gd name="connsiteX0" fmla="*/ 1301323 w 2602646"/>
              <a:gd name="connsiteY0" fmla="*/ 0 h 691035"/>
              <a:gd name="connsiteX1" fmla="*/ 1550133 w 2602646"/>
              <a:gd name="connsiteY1" fmla="*/ 164922 h 691035"/>
              <a:gd name="connsiteX2" fmla="*/ 1565489 w 2602646"/>
              <a:gd name="connsiteY2" fmla="*/ 240985 h 691035"/>
              <a:gd name="connsiteX3" fmla="*/ 2602646 w 2602646"/>
              <a:gd name="connsiteY3" fmla="*/ 240985 h 691035"/>
              <a:gd name="connsiteX4" fmla="*/ 2602646 w 2602646"/>
              <a:gd name="connsiteY4" fmla="*/ 691035 h 691035"/>
              <a:gd name="connsiteX5" fmla="*/ 0 w 2602646"/>
              <a:gd name="connsiteY5" fmla="*/ 691035 h 691035"/>
              <a:gd name="connsiteX6" fmla="*/ 0 w 2602646"/>
              <a:gd name="connsiteY6" fmla="*/ 240985 h 691035"/>
              <a:gd name="connsiteX7" fmla="*/ 1037157 w 2602646"/>
              <a:gd name="connsiteY7" fmla="*/ 240985 h 691035"/>
              <a:gd name="connsiteX8" fmla="*/ 1052514 w 2602646"/>
              <a:gd name="connsiteY8" fmla="*/ 164922 h 691035"/>
              <a:gd name="connsiteX9" fmla="*/ 1301323 w 2602646"/>
              <a:gd name="connsiteY9" fmla="*/ 0 h 691035"/>
              <a:gd name="connsiteX0" fmla="*/ 0 w 2602646"/>
              <a:gd name="connsiteY0" fmla="*/ 691035 h 782475"/>
              <a:gd name="connsiteX1" fmla="*/ 0 w 2602646"/>
              <a:gd name="connsiteY1" fmla="*/ 240985 h 782475"/>
              <a:gd name="connsiteX2" fmla="*/ 1037157 w 2602646"/>
              <a:gd name="connsiteY2" fmla="*/ 240985 h 782475"/>
              <a:gd name="connsiteX3" fmla="*/ 1052514 w 2602646"/>
              <a:gd name="connsiteY3" fmla="*/ 164922 h 782475"/>
              <a:gd name="connsiteX4" fmla="*/ 1301323 w 2602646"/>
              <a:gd name="connsiteY4" fmla="*/ 0 h 782475"/>
              <a:gd name="connsiteX5" fmla="*/ 1550133 w 2602646"/>
              <a:gd name="connsiteY5" fmla="*/ 164922 h 782475"/>
              <a:gd name="connsiteX6" fmla="*/ 1565489 w 2602646"/>
              <a:gd name="connsiteY6" fmla="*/ 240985 h 782475"/>
              <a:gd name="connsiteX7" fmla="*/ 2602646 w 2602646"/>
              <a:gd name="connsiteY7" fmla="*/ 240985 h 782475"/>
              <a:gd name="connsiteX8" fmla="*/ 2602646 w 2602646"/>
              <a:gd name="connsiteY8" fmla="*/ 691035 h 782475"/>
              <a:gd name="connsiteX9" fmla="*/ 91440 w 2602646"/>
              <a:gd name="connsiteY9" fmla="*/ 782475 h 782475"/>
              <a:gd name="connsiteX0" fmla="*/ 0 w 2602646"/>
              <a:gd name="connsiteY0" fmla="*/ 240985 h 782475"/>
              <a:gd name="connsiteX1" fmla="*/ 1037157 w 2602646"/>
              <a:gd name="connsiteY1" fmla="*/ 240985 h 782475"/>
              <a:gd name="connsiteX2" fmla="*/ 1052514 w 2602646"/>
              <a:gd name="connsiteY2" fmla="*/ 164922 h 782475"/>
              <a:gd name="connsiteX3" fmla="*/ 1301323 w 2602646"/>
              <a:gd name="connsiteY3" fmla="*/ 0 h 782475"/>
              <a:gd name="connsiteX4" fmla="*/ 1550133 w 2602646"/>
              <a:gd name="connsiteY4" fmla="*/ 164922 h 782475"/>
              <a:gd name="connsiteX5" fmla="*/ 1565489 w 2602646"/>
              <a:gd name="connsiteY5" fmla="*/ 240985 h 782475"/>
              <a:gd name="connsiteX6" fmla="*/ 2602646 w 2602646"/>
              <a:gd name="connsiteY6" fmla="*/ 240985 h 782475"/>
              <a:gd name="connsiteX7" fmla="*/ 2602646 w 2602646"/>
              <a:gd name="connsiteY7" fmla="*/ 691035 h 782475"/>
              <a:gd name="connsiteX8" fmla="*/ 91440 w 2602646"/>
              <a:gd name="connsiteY8" fmla="*/ 782475 h 782475"/>
              <a:gd name="connsiteX0" fmla="*/ 0 w 2602646"/>
              <a:gd name="connsiteY0" fmla="*/ 240985 h 691035"/>
              <a:gd name="connsiteX1" fmla="*/ 1037157 w 2602646"/>
              <a:gd name="connsiteY1" fmla="*/ 240985 h 691035"/>
              <a:gd name="connsiteX2" fmla="*/ 1052514 w 2602646"/>
              <a:gd name="connsiteY2" fmla="*/ 164922 h 691035"/>
              <a:gd name="connsiteX3" fmla="*/ 1301323 w 2602646"/>
              <a:gd name="connsiteY3" fmla="*/ 0 h 691035"/>
              <a:gd name="connsiteX4" fmla="*/ 1550133 w 2602646"/>
              <a:gd name="connsiteY4" fmla="*/ 164922 h 691035"/>
              <a:gd name="connsiteX5" fmla="*/ 1565489 w 2602646"/>
              <a:gd name="connsiteY5" fmla="*/ 240985 h 691035"/>
              <a:gd name="connsiteX6" fmla="*/ 2602646 w 2602646"/>
              <a:gd name="connsiteY6" fmla="*/ 240985 h 691035"/>
              <a:gd name="connsiteX7" fmla="*/ 2602646 w 2602646"/>
              <a:gd name="connsiteY7" fmla="*/ 691035 h 691035"/>
              <a:gd name="connsiteX0" fmla="*/ 0 w 2602646"/>
              <a:gd name="connsiteY0" fmla="*/ 240985 h 240985"/>
              <a:gd name="connsiteX1" fmla="*/ 1037157 w 2602646"/>
              <a:gd name="connsiteY1" fmla="*/ 240985 h 240985"/>
              <a:gd name="connsiteX2" fmla="*/ 1052514 w 2602646"/>
              <a:gd name="connsiteY2" fmla="*/ 164922 h 240985"/>
              <a:gd name="connsiteX3" fmla="*/ 1301323 w 2602646"/>
              <a:gd name="connsiteY3" fmla="*/ 0 h 240985"/>
              <a:gd name="connsiteX4" fmla="*/ 1550133 w 2602646"/>
              <a:gd name="connsiteY4" fmla="*/ 164922 h 240985"/>
              <a:gd name="connsiteX5" fmla="*/ 1565489 w 2602646"/>
              <a:gd name="connsiteY5" fmla="*/ 240985 h 240985"/>
              <a:gd name="connsiteX6" fmla="*/ 2602646 w 2602646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240985">
                <a:moveTo>
                  <a:pt x="0" y="240985"/>
                </a:moveTo>
                <a:lnTo>
                  <a:pt x="1037157" y="240985"/>
                </a:lnTo>
                <a:lnTo>
                  <a:pt x="1052514" y="164922"/>
                </a:lnTo>
                <a:cubicBezTo>
                  <a:pt x="1093506" y="68005"/>
                  <a:pt x="1189473" y="0"/>
                  <a:pt x="1301323" y="0"/>
                </a:cubicBezTo>
                <a:cubicBezTo>
                  <a:pt x="1413173" y="0"/>
                  <a:pt x="1509140" y="68005"/>
                  <a:pt x="1550133" y="164922"/>
                </a:cubicBezTo>
                <a:lnTo>
                  <a:pt x="1565489" y="240985"/>
                </a:lnTo>
                <a:lnTo>
                  <a:pt x="2602646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33BB598-328C-49B1-A62C-EF0F2A42DFA5}"/>
              </a:ext>
            </a:extLst>
          </p:cNvPr>
          <p:cNvSpPr/>
          <p:nvPr/>
        </p:nvSpPr>
        <p:spPr bwMode="auto">
          <a:xfrm>
            <a:off x="675838" y="817989"/>
            <a:ext cx="1297335" cy="371956"/>
          </a:xfrm>
          <a:custGeom>
            <a:avLst/>
            <a:gdLst>
              <a:gd name="connsiteX0" fmla="*/ 696262 w 1392524"/>
              <a:gd name="connsiteY0" fmla="*/ 0 h 849297"/>
              <a:gd name="connsiteX1" fmla="*/ 966292 w 1392524"/>
              <a:gd name="connsiteY1" fmla="*/ 270030 h 849297"/>
              <a:gd name="connsiteX2" fmla="*/ 945071 w 1392524"/>
              <a:gd name="connsiteY2" fmla="*/ 375138 h 849297"/>
              <a:gd name="connsiteX3" fmla="*/ 931985 w 1392524"/>
              <a:gd name="connsiteY3" fmla="*/ 399247 h 849297"/>
              <a:gd name="connsiteX4" fmla="*/ 1392524 w 1392524"/>
              <a:gd name="connsiteY4" fmla="*/ 399247 h 849297"/>
              <a:gd name="connsiteX5" fmla="*/ 1392524 w 1392524"/>
              <a:gd name="connsiteY5" fmla="*/ 849297 h 849297"/>
              <a:gd name="connsiteX6" fmla="*/ 0 w 1392524"/>
              <a:gd name="connsiteY6" fmla="*/ 849297 h 849297"/>
              <a:gd name="connsiteX7" fmla="*/ 0 w 1392524"/>
              <a:gd name="connsiteY7" fmla="*/ 399247 h 849297"/>
              <a:gd name="connsiteX8" fmla="*/ 460538 w 1392524"/>
              <a:gd name="connsiteY8" fmla="*/ 399247 h 849297"/>
              <a:gd name="connsiteX9" fmla="*/ 447452 w 1392524"/>
              <a:gd name="connsiteY9" fmla="*/ 375138 h 849297"/>
              <a:gd name="connsiteX10" fmla="*/ 426232 w 1392524"/>
              <a:gd name="connsiteY10" fmla="*/ 270030 h 849297"/>
              <a:gd name="connsiteX11" fmla="*/ 696262 w 1392524"/>
              <a:gd name="connsiteY11" fmla="*/ 0 h 849297"/>
              <a:gd name="connsiteX0" fmla="*/ 1392524 w 1483964"/>
              <a:gd name="connsiteY0" fmla="*/ 849297 h 940737"/>
              <a:gd name="connsiteX1" fmla="*/ 0 w 1483964"/>
              <a:gd name="connsiteY1" fmla="*/ 849297 h 940737"/>
              <a:gd name="connsiteX2" fmla="*/ 0 w 1483964"/>
              <a:gd name="connsiteY2" fmla="*/ 399247 h 940737"/>
              <a:gd name="connsiteX3" fmla="*/ 460538 w 1483964"/>
              <a:gd name="connsiteY3" fmla="*/ 399247 h 940737"/>
              <a:gd name="connsiteX4" fmla="*/ 447452 w 1483964"/>
              <a:gd name="connsiteY4" fmla="*/ 375138 h 940737"/>
              <a:gd name="connsiteX5" fmla="*/ 426232 w 1483964"/>
              <a:gd name="connsiteY5" fmla="*/ 270030 h 940737"/>
              <a:gd name="connsiteX6" fmla="*/ 696262 w 1483964"/>
              <a:gd name="connsiteY6" fmla="*/ 0 h 940737"/>
              <a:gd name="connsiteX7" fmla="*/ 966292 w 1483964"/>
              <a:gd name="connsiteY7" fmla="*/ 270030 h 940737"/>
              <a:gd name="connsiteX8" fmla="*/ 945071 w 1483964"/>
              <a:gd name="connsiteY8" fmla="*/ 375138 h 940737"/>
              <a:gd name="connsiteX9" fmla="*/ 931985 w 1483964"/>
              <a:gd name="connsiteY9" fmla="*/ 399247 h 940737"/>
              <a:gd name="connsiteX10" fmla="*/ 1392524 w 1483964"/>
              <a:gd name="connsiteY10" fmla="*/ 399247 h 940737"/>
              <a:gd name="connsiteX11" fmla="*/ 1483964 w 1483964"/>
              <a:gd name="connsiteY11" fmla="*/ 940737 h 940737"/>
              <a:gd name="connsiteX0" fmla="*/ 0 w 1483964"/>
              <a:gd name="connsiteY0" fmla="*/ 849297 h 940737"/>
              <a:gd name="connsiteX1" fmla="*/ 0 w 1483964"/>
              <a:gd name="connsiteY1" fmla="*/ 399247 h 940737"/>
              <a:gd name="connsiteX2" fmla="*/ 460538 w 1483964"/>
              <a:gd name="connsiteY2" fmla="*/ 399247 h 940737"/>
              <a:gd name="connsiteX3" fmla="*/ 447452 w 1483964"/>
              <a:gd name="connsiteY3" fmla="*/ 375138 h 940737"/>
              <a:gd name="connsiteX4" fmla="*/ 426232 w 1483964"/>
              <a:gd name="connsiteY4" fmla="*/ 270030 h 940737"/>
              <a:gd name="connsiteX5" fmla="*/ 696262 w 1483964"/>
              <a:gd name="connsiteY5" fmla="*/ 0 h 940737"/>
              <a:gd name="connsiteX6" fmla="*/ 966292 w 1483964"/>
              <a:gd name="connsiteY6" fmla="*/ 270030 h 940737"/>
              <a:gd name="connsiteX7" fmla="*/ 945071 w 1483964"/>
              <a:gd name="connsiteY7" fmla="*/ 375138 h 940737"/>
              <a:gd name="connsiteX8" fmla="*/ 931985 w 1483964"/>
              <a:gd name="connsiteY8" fmla="*/ 399247 h 940737"/>
              <a:gd name="connsiteX9" fmla="*/ 1392524 w 1483964"/>
              <a:gd name="connsiteY9" fmla="*/ 399247 h 940737"/>
              <a:gd name="connsiteX10" fmla="*/ 1483964 w 1483964"/>
              <a:gd name="connsiteY10" fmla="*/ 940737 h 940737"/>
              <a:gd name="connsiteX0" fmla="*/ 0 w 1392524"/>
              <a:gd name="connsiteY0" fmla="*/ 849297 h 849297"/>
              <a:gd name="connsiteX1" fmla="*/ 0 w 1392524"/>
              <a:gd name="connsiteY1" fmla="*/ 399247 h 849297"/>
              <a:gd name="connsiteX2" fmla="*/ 460538 w 1392524"/>
              <a:gd name="connsiteY2" fmla="*/ 399247 h 849297"/>
              <a:gd name="connsiteX3" fmla="*/ 447452 w 1392524"/>
              <a:gd name="connsiteY3" fmla="*/ 375138 h 849297"/>
              <a:gd name="connsiteX4" fmla="*/ 426232 w 1392524"/>
              <a:gd name="connsiteY4" fmla="*/ 270030 h 849297"/>
              <a:gd name="connsiteX5" fmla="*/ 696262 w 1392524"/>
              <a:gd name="connsiteY5" fmla="*/ 0 h 849297"/>
              <a:gd name="connsiteX6" fmla="*/ 966292 w 1392524"/>
              <a:gd name="connsiteY6" fmla="*/ 270030 h 849297"/>
              <a:gd name="connsiteX7" fmla="*/ 945071 w 1392524"/>
              <a:gd name="connsiteY7" fmla="*/ 375138 h 849297"/>
              <a:gd name="connsiteX8" fmla="*/ 931985 w 1392524"/>
              <a:gd name="connsiteY8" fmla="*/ 399247 h 849297"/>
              <a:gd name="connsiteX9" fmla="*/ 1392524 w 1392524"/>
              <a:gd name="connsiteY9" fmla="*/ 399247 h 849297"/>
              <a:gd name="connsiteX0" fmla="*/ 0 w 1392524"/>
              <a:gd name="connsiteY0" fmla="*/ 399247 h 399247"/>
              <a:gd name="connsiteX1" fmla="*/ 460538 w 1392524"/>
              <a:gd name="connsiteY1" fmla="*/ 399247 h 399247"/>
              <a:gd name="connsiteX2" fmla="*/ 447452 w 1392524"/>
              <a:gd name="connsiteY2" fmla="*/ 375138 h 399247"/>
              <a:gd name="connsiteX3" fmla="*/ 426232 w 1392524"/>
              <a:gd name="connsiteY3" fmla="*/ 270030 h 399247"/>
              <a:gd name="connsiteX4" fmla="*/ 696262 w 1392524"/>
              <a:gd name="connsiteY4" fmla="*/ 0 h 399247"/>
              <a:gd name="connsiteX5" fmla="*/ 966292 w 1392524"/>
              <a:gd name="connsiteY5" fmla="*/ 270030 h 399247"/>
              <a:gd name="connsiteX6" fmla="*/ 945071 w 1392524"/>
              <a:gd name="connsiteY6" fmla="*/ 375138 h 399247"/>
              <a:gd name="connsiteX7" fmla="*/ 931985 w 1392524"/>
              <a:gd name="connsiteY7" fmla="*/ 399247 h 399247"/>
              <a:gd name="connsiteX8" fmla="*/ 1392524 w 1392524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524" h="399247">
                <a:moveTo>
                  <a:pt x="0" y="399247"/>
                </a:moveTo>
                <a:lnTo>
                  <a:pt x="460538" y="399247"/>
                </a:lnTo>
                <a:lnTo>
                  <a:pt x="447452" y="375138"/>
                </a:lnTo>
                <a:cubicBezTo>
                  <a:pt x="433788" y="342832"/>
                  <a:pt x="426232" y="307313"/>
                  <a:pt x="426232" y="270030"/>
                </a:cubicBezTo>
                <a:cubicBezTo>
                  <a:pt x="426232" y="120897"/>
                  <a:pt x="547129" y="0"/>
                  <a:pt x="696262" y="0"/>
                </a:cubicBezTo>
                <a:cubicBezTo>
                  <a:pt x="845395" y="0"/>
                  <a:pt x="966292" y="120897"/>
                  <a:pt x="966292" y="270030"/>
                </a:cubicBezTo>
                <a:cubicBezTo>
                  <a:pt x="966292" y="307313"/>
                  <a:pt x="958736" y="342832"/>
                  <a:pt x="945071" y="375138"/>
                </a:cubicBezTo>
                <a:lnTo>
                  <a:pt x="931985" y="399247"/>
                </a:lnTo>
                <a:lnTo>
                  <a:pt x="1392524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67C56F04-F808-55D4-6B1B-76A7E46234EE}"/>
              </a:ext>
            </a:extLst>
          </p:cNvPr>
          <p:cNvSpPr/>
          <p:nvPr/>
        </p:nvSpPr>
        <p:spPr bwMode="auto">
          <a:xfrm>
            <a:off x="2234315" y="1902926"/>
            <a:ext cx="2424737" cy="114999"/>
          </a:xfrm>
          <a:custGeom>
            <a:avLst/>
            <a:gdLst>
              <a:gd name="connsiteX0" fmla="*/ 1301323 w 2602646"/>
              <a:gd name="connsiteY0" fmla="*/ 0 h 573487"/>
              <a:gd name="connsiteX1" fmla="*/ 1492263 w 2602646"/>
              <a:gd name="connsiteY1" fmla="*/ 79090 h 573487"/>
              <a:gd name="connsiteX2" fmla="*/ 1522163 w 2602646"/>
              <a:gd name="connsiteY2" fmla="*/ 123437 h 573487"/>
              <a:gd name="connsiteX3" fmla="*/ 2602646 w 2602646"/>
              <a:gd name="connsiteY3" fmla="*/ 123437 h 573487"/>
              <a:gd name="connsiteX4" fmla="*/ 2602646 w 2602646"/>
              <a:gd name="connsiteY4" fmla="*/ 573487 h 573487"/>
              <a:gd name="connsiteX5" fmla="*/ 0 w 2602646"/>
              <a:gd name="connsiteY5" fmla="*/ 573487 h 573487"/>
              <a:gd name="connsiteX6" fmla="*/ 0 w 2602646"/>
              <a:gd name="connsiteY6" fmla="*/ 123437 h 573487"/>
              <a:gd name="connsiteX7" fmla="*/ 1080484 w 2602646"/>
              <a:gd name="connsiteY7" fmla="*/ 123437 h 573487"/>
              <a:gd name="connsiteX8" fmla="*/ 1110383 w 2602646"/>
              <a:gd name="connsiteY8" fmla="*/ 79090 h 573487"/>
              <a:gd name="connsiteX9" fmla="*/ 1301323 w 2602646"/>
              <a:gd name="connsiteY9" fmla="*/ 0 h 573487"/>
              <a:gd name="connsiteX0" fmla="*/ 0 w 2602646"/>
              <a:gd name="connsiteY0" fmla="*/ 573487 h 664927"/>
              <a:gd name="connsiteX1" fmla="*/ 0 w 2602646"/>
              <a:gd name="connsiteY1" fmla="*/ 123437 h 664927"/>
              <a:gd name="connsiteX2" fmla="*/ 1080484 w 2602646"/>
              <a:gd name="connsiteY2" fmla="*/ 123437 h 664927"/>
              <a:gd name="connsiteX3" fmla="*/ 1110383 w 2602646"/>
              <a:gd name="connsiteY3" fmla="*/ 79090 h 664927"/>
              <a:gd name="connsiteX4" fmla="*/ 1301323 w 2602646"/>
              <a:gd name="connsiteY4" fmla="*/ 0 h 664927"/>
              <a:gd name="connsiteX5" fmla="*/ 1492263 w 2602646"/>
              <a:gd name="connsiteY5" fmla="*/ 79090 h 664927"/>
              <a:gd name="connsiteX6" fmla="*/ 1522163 w 2602646"/>
              <a:gd name="connsiteY6" fmla="*/ 123437 h 664927"/>
              <a:gd name="connsiteX7" fmla="*/ 2602646 w 2602646"/>
              <a:gd name="connsiteY7" fmla="*/ 123437 h 664927"/>
              <a:gd name="connsiteX8" fmla="*/ 2602646 w 2602646"/>
              <a:gd name="connsiteY8" fmla="*/ 573487 h 664927"/>
              <a:gd name="connsiteX9" fmla="*/ 91440 w 2602646"/>
              <a:gd name="connsiteY9" fmla="*/ 664927 h 664927"/>
              <a:gd name="connsiteX0" fmla="*/ 0 w 2602646"/>
              <a:gd name="connsiteY0" fmla="*/ 123437 h 664927"/>
              <a:gd name="connsiteX1" fmla="*/ 1080484 w 2602646"/>
              <a:gd name="connsiteY1" fmla="*/ 123437 h 664927"/>
              <a:gd name="connsiteX2" fmla="*/ 1110383 w 2602646"/>
              <a:gd name="connsiteY2" fmla="*/ 79090 h 664927"/>
              <a:gd name="connsiteX3" fmla="*/ 1301323 w 2602646"/>
              <a:gd name="connsiteY3" fmla="*/ 0 h 664927"/>
              <a:gd name="connsiteX4" fmla="*/ 1492263 w 2602646"/>
              <a:gd name="connsiteY4" fmla="*/ 79090 h 664927"/>
              <a:gd name="connsiteX5" fmla="*/ 1522163 w 2602646"/>
              <a:gd name="connsiteY5" fmla="*/ 123437 h 664927"/>
              <a:gd name="connsiteX6" fmla="*/ 2602646 w 2602646"/>
              <a:gd name="connsiteY6" fmla="*/ 123437 h 664927"/>
              <a:gd name="connsiteX7" fmla="*/ 2602646 w 2602646"/>
              <a:gd name="connsiteY7" fmla="*/ 573487 h 664927"/>
              <a:gd name="connsiteX8" fmla="*/ 91440 w 2602646"/>
              <a:gd name="connsiteY8" fmla="*/ 664927 h 664927"/>
              <a:gd name="connsiteX0" fmla="*/ 0 w 2602646"/>
              <a:gd name="connsiteY0" fmla="*/ 123437 h 573487"/>
              <a:gd name="connsiteX1" fmla="*/ 1080484 w 2602646"/>
              <a:gd name="connsiteY1" fmla="*/ 123437 h 573487"/>
              <a:gd name="connsiteX2" fmla="*/ 1110383 w 2602646"/>
              <a:gd name="connsiteY2" fmla="*/ 79090 h 573487"/>
              <a:gd name="connsiteX3" fmla="*/ 1301323 w 2602646"/>
              <a:gd name="connsiteY3" fmla="*/ 0 h 573487"/>
              <a:gd name="connsiteX4" fmla="*/ 1492263 w 2602646"/>
              <a:gd name="connsiteY4" fmla="*/ 79090 h 573487"/>
              <a:gd name="connsiteX5" fmla="*/ 1522163 w 2602646"/>
              <a:gd name="connsiteY5" fmla="*/ 123437 h 573487"/>
              <a:gd name="connsiteX6" fmla="*/ 2602646 w 2602646"/>
              <a:gd name="connsiteY6" fmla="*/ 123437 h 573487"/>
              <a:gd name="connsiteX7" fmla="*/ 2602646 w 2602646"/>
              <a:gd name="connsiteY7" fmla="*/ 573487 h 573487"/>
              <a:gd name="connsiteX0" fmla="*/ 0 w 2602646"/>
              <a:gd name="connsiteY0" fmla="*/ 123437 h 123437"/>
              <a:gd name="connsiteX1" fmla="*/ 1080484 w 2602646"/>
              <a:gd name="connsiteY1" fmla="*/ 123437 h 123437"/>
              <a:gd name="connsiteX2" fmla="*/ 1110383 w 2602646"/>
              <a:gd name="connsiteY2" fmla="*/ 79090 h 123437"/>
              <a:gd name="connsiteX3" fmla="*/ 1301323 w 2602646"/>
              <a:gd name="connsiteY3" fmla="*/ 0 h 123437"/>
              <a:gd name="connsiteX4" fmla="*/ 1492263 w 2602646"/>
              <a:gd name="connsiteY4" fmla="*/ 79090 h 123437"/>
              <a:gd name="connsiteX5" fmla="*/ 1522163 w 2602646"/>
              <a:gd name="connsiteY5" fmla="*/ 123437 h 123437"/>
              <a:gd name="connsiteX6" fmla="*/ 2602646 w 2602646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123437">
                <a:moveTo>
                  <a:pt x="0" y="123437"/>
                </a:moveTo>
                <a:lnTo>
                  <a:pt x="1080484" y="123437"/>
                </a:lnTo>
                <a:lnTo>
                  <a:pt x="1110383" y="79090"/>
                </a:lnTo>
                <a:cubicBezTo>
                  <a:pt x="1159249" y="30224"/>
                  <a:pt x="1226757" y="0"/>
                  <a:pt x="1301323" y="0"/>
                </a:cubicBezTo>
                <a:cubicBezTo>
                  <a:pt x="1375890" y="0"/>
                  <a:pt x="1443397" y="30224"/>
                  <a:pt x="1492263" y="79090"/>
                </a:cubicBezTo>
                <a:lnTo>
                  <a:pt x="1522163" y="123437"/>
                </a:lnTo>
                <a:lnTo>
                  <a:pt x="2602646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D5F6A59E-1FE3-C983-D83F-6B4DC75CC1F1}"/>
              </a:ext>
            </a:extLst>
          </p:cNvPr>
          <p:cNvSpPr/>
          <p:nvPr/>
        </p:nvSpPr>
        <p:spPr bwMode="auto">
          <a:xfrm>
            <a:off x="675838" y="1387083"/>
            <a:ext cx="1297335" cy="224512"/>
          </a:xfrm>
          <a:custGeom>
            <a:avLst/>
            <a:gdLst>
              <a:gd name="connsiteX0" fmla="*/ 696262 w 1392524"/>
              <a:gd name="connsiteY0" fmla="*/ 0 h 691035"/>
              <a:gd name="connsiteX1" fmla="*/ 960806 w 1392524"/>
              <a:gd name="connsiteY1" fmla="*/ 215610 h 691035"/>
              <a:gd name="connsiteX2" fmla="*/ 963364 w 1392524"/>
              <a:gd name="connsiteY2" fmla="*/ 240985 h 691035"/>
              <a:gd name="connsiteX3" fmla="*/ 1392524 w 1392524"/>
              <a:gd name="connsiteY3" fmla="*/ 240985 h 691035"/>
              <a:gd name="connsiteX4" fmla="*/ 1392524 w 1392524"/>
              <a:gd name="connsiteY4" fmla="*/ 691035 h 691035"/>
              <a:gd name="connsiteX5" fmla="*/ 0 w 1392524"/>
              <a:gd name="connsiteY5" fmla="*/ 691035 h 691035"/>
              <a:gd name="connsiteX6" fmla="*/ 0 w 1392524"/>
              <a:gd name="connsiteY6" fmla="*/ 240985 h 691035"/>
              <a:gd name="connsiteX7" fmla="*/ 429160 w 1392524"/>
              <a:gd name="connsiteY7" fmla="*/ 240985 h 691035"/>
              <a:gd name="connsiteX8" fmla="*/ 431718 w 1392524"/>
              <a:gd name="connsiteY8" fmla="*/ 215610 h 691035"/>
              <a:gd name="connsiteX9" fmla="*/ 696262 w 1392524"/>
              <a:gd name="connsiteY9" fmla="*/ 0 h 691035"/>
              <a:gd name="connsiteX0" fmla="*/ 0 w 1392524"/>
              <a:gd name="connsiteY0" fmla="*/ 691035 h 782475"/>
              <a:gd name="connsiteX1" fmla="*/ 0 w 1392524"/>
              <a:gd name="connsiteY1" fmla="*/ 240985 h 782475"/>
              <a:gd name="connsiteX2" fmla="*/ 429160 w 1392524"/>
              <a:gd name="connsiteY2" fmla="*/ 240985 h 782475"/>
              <a:gd name="connsiteX3" fmla="*/ 431718 w 1392524"/>
              <a:gd name="connsiteY3" fmla="*/ 215610 h 782475"/>
              <a:gd name="connsiteX4" fmla="*/ 696262 w 1392524"/>
              <a:gd name="connsiteY4" fmla="*/ 0 h 782475"/>
              <a:gd name="connsiteX5" fmla="*/ 960806 w 1392524"/>
              <a:gd name="connsiteY5" fmla="*/ 215610 h 782475"/>
              <a:gd name="connsiteX6" fmla="*/ 963364 w 1392524"/>
              <a:gd name="connsiteY6" fmla="*/ 240985 h 782475"/>
              <a:gd name="connsiteX7" fmla="*/ 1392524 w 1392524"/>
              <a:gd name="connsiteY7" fmla="*/ 240985 h 782475"/>
              <a:gd name="connsiteX8" fmla="*/ 1392524 w 1392524"/>
              <a:gd name="connsiteY8" fmla="*/ 691035 h 782475"/>
              <a:gd name="connsiteX9" fmla="*/ 91440 w 1392524"/>
              <a:gd name="connsiteY9" fmla="*/ 782475 h 782475"/>
              <a:gd name="connsiteX0" fmla="*/ 0 w 1392524"/>
              <a:gd name="connsiteY0" fmla="*/ 691035 h 691035"/>
              <a:gd name="connsiteX1" fmla="*/ 0 w 1392524"/>
              <a:gd name="connsiteY1" fmla="*/ 240985 h 691035"/>
              <a:gd name="connsiteX2" fmla="*/ 429160 w 1392524"/>
              <a:gd name="connsiteY2" fmla="*/ 240985 h 691035"/>
              <a:gd name="connsiteX3" fmla="*/ 431718 w 1392524"/>
              <a:gd name="connsiteY3" fmla="*/ 215610 h 691035"/>
              <a:gd name="connsiteX4" fmla="*/ 696262 w 1392524"/>
              <a:gd name="connsiteY4" fmla="*/ 0 h 691035"/>
              <a:gd name="connsiteX5" fmla="*/ 960806 w 1392524"/>
              <a:gd name="connsiteY5" fmla="*/ 215610 h 691035"/>
              <a:gd name="connsiteX6" fmla="*/ 963364 w 1392524"/>
              <a:gd name="connsiteY6" fmla="*/ 240985 h 691035"/>
              <a:gd name="connsiteX7" fmla="*/ 1392524 w 1392524"/>
              <a:gd name="connsiteY7" fmla="*/ 240985 h 691035"/>
              <a:gd name="connsiteX8" fmla="*/ 1392524 w 1392524"/>
              <a:gd name="connsiteY8" fmla="*/ 691035 h 691035"/>
              <a:gd name="connsiteX0" fmla="*/ 0 w 1392524"/>
              <a:gd name="connsiteY0" fmla="*/ 240985 h 691035"/>
              <a:gd name="connsiteX1" fmla="*/ 429160 w 1392524"/>
              <a:gd name="connsiteY1" fmla="*/ 240985 h 691035"/>
              <a:gd name="connsiteX2" fmla="*/ 431718 w 1392524"/>
              <a:gd name="connsiteY2" fmla="*/ 215610 h 691035"/>
              <a:gd name="connsiteX3" fmla="*/ 696262 w 1392524"/>
              <a:gd name="connsiteY3" fmla="*/ 0 h 691035"/>
              <a:gd name="connsiteX4" fmla="*/ 960806 w 1392524"/>
              <a:gd name="connsiteY4" fmla="*/ 215610 h 691035"/>
              <a:gd name="connsiteX5" fmla="*/ 963364 w 1392524"/>
              <a:gd name="connsiteY5" fmla="*/ 240985 h 691035"/>
              <a:gd name="connsiteX6" fmla="*/ 1392524 w 1392524"/>
              <a:gd name="connsiteY6" fmla="*/ 240985 h 691035"/>
              <a:gd name="connsiteX7" fmla="*/ 1392524 w 1392524"/>
              <a:gd name="connsiteY7" fmla="*/ 691035 h 691035"/>
              <a:gd name="connsiteX0" fmla="*/ 0 w 1392524"/>
              <a:gd name="connsiteY0" fmla="*/ 240985 h 240985"/>
              <a:gd name="connsiteX1" fmla="*/ 429160 w 1392524"/>
              <a:gd name="connsiteY1" fmla="*/ 240985 h 240985"/>
              <a:gd name="connsiteX2" fmla="*/ 431718 w 1392524"/>
              <a:gd name="connsiteY2" fmla="*/ 215610 h 240985"/>
              <a:gd name="connsiteX3" fmla="*/ 696262 w 1392524"/>
              <a:gd name="connsiteY3" fmla="*/ 0 h 240985"/>
              <a:gd name="connsiteX4" fmla="*/ 960806 w 1392524"/>
              <a:gd name="connsiteY4" fmla="*/ 215610 h 240985"/>
              <a:gd name="connsiteX5" fmla="*/ 963364 w 1392524"/>
              <a:gd name="connsiteY5" fmla="*/ 240985 h 240985"/>
              <a:gd name="connsiteX6" fmla="*/ 1392524 w 139252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240985">
                <a:moveTo>
                  <a:pt x="0" y="240985"/>
                </a:moveTo>
                <a:lnTo>
                  <a:pt x="429160" y="240985"/>
                </a:lnTo>
                <a:lnTo>
                  <a:pt x="431718" y="215610"/>
                </a:lnTo>
                <a:cubicBezTo>
                  <a:pt x="456897" y="92562"/>
                  <a:pt x="565771" y="0"/>
                  <a:pt x="696262" y="0"/>
                </a:cubicBezTo>
                <a:cubicBezTo>
                  <a:pt x="826753" y="0"/>
                  <a:pt x="935626" y="92562"/>
                  <a:pt x="960806" y="215610"/>
                </a:cubicBezTo>
                <a:lnTo>
                  <a:pt x="963364" y="240985"/>
                </a:lnTo>
                <a:lnTo>
                  <a:pt x="1392524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FD008C84-8F46-A3DF-6873-46A428C5A44D}"/>
              </a:ext>
            </a:extLst>
          </p:cNvPr>
          <p:cNvSpPr/>
          <p:nvPr/>
        </p:nvSpPr>
        <p:spPr bwMode="auto">
          <a:xfrm>
            <a:off x="675838" y="2268462"/>
            <a:ext cx="5458511" cy="371956"/>
          </a:xfrm>
          <a:custGeom>
            <a:avLst/>
            <a:gdLst>
              <a:gd name="connsiteX0" fmla="*/ 2929507 w 5859015"/>
              <a:gd name="connsiteY0" fmla="*/ 0 h 849297"/>
              <a:gd name="connsiteX1" fmla="*/ 3199537 w 5859015"/>
              <a:gd name="connsiteY1" fmla="*/ 270030 h 849297"/>
              <a:gd name="connsiteX2" fmla="*/ 3178317 w 5859015"/>
              <a:gd name="connsiteY2" fmla="*/ 375138 h 849297"/>
              <a:gd name="connsiteX3" fmla="*/ 3162062 w 5859015"/>
              <a:gd name="connsiteY3" fmla="*/ 399247 h 849297"/>
              <a:gd name="connsiteX4" fmla="*/ 5859015 w 5859015"/>
              <a:gd name="connsiteY4" fmla="*/ 399247 h 849297"/>
              <a:gd name="connsiteX5" fmla="*/ 5859015 w 5859015"/>
              <a:gd name="connsiteY5" fmla="*/ 849297 h 849297"/>
              <a:gd name="connsiteX6" fmla="*/ 0 w 5859015"/>
              <a:gd name="connsiteY6" fmla="*/ 849297 h 849297"/>
              <a:gd name="connsiteX7" fmla="*/ 0 w 5859015"/>
              <a:gd name="connsiteY7" fmla="*/ 399247 h 849297"/>
              <a:gd name="connsiteX8" fmla="*/ 2696953 w 5859015"/>
              <a:gd name="connsiteY8" fmla="*/ 399247 h 849297"/>
              <a:gd name="connsiteX9" fmla="*/ 2680698 w 5859015"/>
              <a:gd name="connsiteY9" fmla="*/ 375138 h 849297"/>
              <a:gd name="connsiteX10" fmla="*/ 2659477 w 5859015"/>
              <a:gd name="connsiteY10" fmla="*/ 270030 h 849297"/>
              <a:gd name="connsiteX11" fmla="*/ 2929507 w 5859015"/>
              <a:gd name="connsiteY11" fmla="*/ 0 h 849297"/>
              <a:gd name="connsiteX0" fmla="*/ 0 w 5859015"/>
              <a:gd name="connsiteY0" fmla="*/ 849297 h 940737"/>
              <a:gd name="connsiteX1" fmla="*/ 0 w 5859015"/>
              <a:gd name="connsiteY1" fmla="*/ 399247 h 940737"/>
              <a:gd name="connsiteX2" fmla="*/ 2696953 w 5859015"/>
              <a:gd name="connsiteY2" fmla="*/ 399247 h 940737"/>
              <a:gd name="connsiteX3" fmla="*/ 2680698 w 5859015"/>
              <a:gd name="connsiteY3" fmla="*/ 375138 h 940737"/>
              <a:gd name="connsiteX4" fmla="*/ 2659477 w 5859015"/>
              <a:gd name="connsiteY4" fmla="*/ 270030 h 940737"/>
              <a:gd name="connsiteX5" fmla="*/ 2929507 w 5859015"/>
              <a:gd name="connsiteY5" fmla="*/ 0 h 940737"/>
              <a:gd name="connsiteX6" fmla="*/ 3199537 w 5859015"/>
              <a:gd name="connsiteY6" fmla="*/ 270030 h 940737"/>
              <a:gd name="connsiteX7" fmla="*/ 3178317 w 5859015"/>
              <a:gd name="connsiteY7" fmla="*/ 375138 h 940737"/>
              <a:gd name="connsiteX8" fmla="*/ 3162062 w 5859015"/>
              <a:gd name="connsiteY8" fmla="*/ 399247 h 940737"/>
              <a:gd name="connsiteX9" fmla="*/ 5859015 w 5859015"/>
              <a:gd name="connsiteY9" fmla="*/ 399247 h 940737"/>
              <a:gd name="connsiteX10" fmla="*/ 5859015 w 5859015"/>
              <a:gd name="connsiteY10" fmla="*/ 849297 h 940737"/>
              <a:gd name="connsiteX11" fmla="*/ 91440 w 5859015"/>
              <a:gd name="connsiteY11" fmla="*/ 940737 h 940737"/>
              <a:gd name="connsiteX0" fmla="*/ 0 w 5859015"/>
              <a:gd name="connsiteY0" fmla="*/ 849297 h 849297"/>
              <a:gd name="connsiteX1" fmla="*/ 0 w 5859015"/>
              <a:gd name="connsiteY1" fmla="*/ 399247 h 849297"/>
              <a:gd name="connsiteX2" fmla="*/ 2696953 w 5859015"/>
              <a:gd name="connsiteY2" fmla="*/ 399247 h 849297"/>
              <a:gd name="connsiteX3" fmla="*/ 2680698 w 5859015"/>
              <a:gd name="connsiteY3" fmla="*/ 375138 h 849297"/>
              <a:gd name="connsiteX4" fmla="*/ 2659477 w 5859015"/>
              <a:gd name="connsiteY4" fmla="*/ 270030 h 849297"/>
              <a:gd name="connsiteX5" fmla="*/ 2929507 w 5859015"/>
              <a:gd name="connsiteY5" fmla="*/ 0 h 849297"/>
              <a:gd name="connsiteX6" fmla="*/ 3199537 w 5859015"/>
              <a:gd name="connsiteY6" fmla="*/ 270030 h 849297"/>
              <a:gd name="connsiteX7" fmla="*/ 3178317 w 5859015"/>
              <a:gd name="connsiteY7" fmla="*/ 375138 h 849297"/>
              <a:gd name="connsiteX8" fmla="*/ 3162062 w 5859015"/>
              <a:gd name="connsiteY8" fmla="*/ 399247 h 849297"/>
              <a:gd name="connsiteX9" fmla="*/ 5859015 w 5859015"/>
              <a:gd name="connsiteY9" fmla="*/ 399247 h 849297"/>
              <a:gd name="connsiteX10" fmla="*/ 5859015 w 5859015"/>
              <a:gd name="connsiteY10" fmla="*/ 849297 h 849297"/>
              <a:gd name="connsiteX0" fmla="*/ 0 w 5859015"/>
              <a:gd name="connsiteY0" fmla="*/ 399247 h 849297"/>
              <a:gd name="connsiteX1" fmla="*/ 2696953 w 5859015"/>
              <a:gd name="connsiteY1" fmla="*/ 399247 h 849297"/>
              <a:gd name="connsiteX2" fmla="*/ 2680698 w 5859015"/>
              <a:gd name="connsiteY2" fmla="*/ 375138 h 849297"/>
              <a:gd name="connsiteX3" fmla="*/ 2659477 w 5859015"/>
              <a:gd name="connsiteY3" fmla="*/ 270030 h 849297"/>
              <a:gd name="connsiteX4" fmla="*/ 2929507 w 5859015"/>
              <a:gd name="connsiteY4" fmla="*/ 0 h 849297"/>
              <a:gd name="connsiteX5" fmla="*/ 3199537 w 5859015"/>
              <a:gd name="connsiteY5" fmla="*/ 270030 h 849297"/>
              <a:gd name="connsiteX6" fmla="*/ 3178317 w 5859015"/>
              <a:gd name="connsiteY6" fmla="*/ 375138 h 849297"/>
              <a:gd name="connsiteX7" fmla="*/ 3162062 w 5859015"/>
              <a:gd name="connsiteY7" fmla="*/ 399247 h 849297"/>
              <a:gd name="connsiteX8" fmla="*/ 5859015 w 5859015"/>
              <a:gd name="connsiteY8" fmla="*/ 399247 h 849297"/>
              <a:gd name="connsiteX9" fmla="*/ 5859015 w 5859015"/>
              <a:gd name="connsiteY9" fmla="*/ 849297 h 849297"/>
              <a:gd name="connsiteX0" fmla="*/ 0 w 5859015"/>
              <a:gd name="connsiteY0" fmla="*/ 399247 h 399247"/>
              <a:gd name="connsiteX1" fmla="*/ 2696953 w 5859015"/>
              <a:gd name="connsiteY1" fmla="*/ 399247 h 399247"/>
              <a:gd name="connsiteX2" fmla="*/ 2680698 w 5859015"/>
              <a:gd name="connsiteY2" fmla="*/ 375138 h 399247"/>
              <a:gd name="connsiteX3" fmla="*/ 2659477 w 5859015"/>
              <a:gd name="connsiteY3" fmla="*/ 270030 h 399247"/>
              <a:gd name="connsiteX4" fmla="*/ 2929507 w 5859015"/>
              <a:gd name="connsiteY4" fmla="*/ 0 h 399247"/>
              <a:gd name="connsiteX5" fmla="*/ 3199537 w 5859015"/>
              <a:gd name="connsiteY5" fmla="*/ 270030 h 399247"/>
              <a:gd name="connsiteX6" fmla="*/ 3178317 w 5859015"/>
              <a:gd name="connsiteY6" fmla="*/ 375138 h 399247"/>
              <a:gd name="connsiteX7" fmla="*/ 3162062 w 5859015"/>
              <a:gd name="connsiteY7" fmla="*/ 399247 h 399247"/>
              <a:gd name="connsiteX8" fmla="*/ 5859015 w 5859015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9015" h="399247">
                <a:moveTo>
                  <a:pt x="0" y="399247"/>
                </a:moveTo>
                <a:lnTo>
                  <a:pt x="2696953" y="399247"/>
                </a:lnTo>
                <a:lnTo>
                  <a:pt x="2680698" y="375138"/>
                </a:lnTo>
                <a:cubicBezTo>
                  <a:pt x="2667033" y="342832"/>
                  <a:pt x="2659477" y="307313"/>
                  <a:pt x="2659477" y="270030"/>
                </a:cubicBezTo>
                <a:cubicBezTo>
                  <a:pt x="2659477" y="120897"/>
                  <a:pt x="2780374" y="0"/>
                  <a:pt x="2929507" y="0"/>
                </a:cubicBezTo>
                <a:cubicBezTo>
                  <a:pt x="3078640" y="0"/>
                  <a:pt x="3199537" y="120897"/>
                  <a:pt x="3199537" y="270030"/>
                </a:cubicBezTo>
                <a:cubicBezTo>
                  <a:pt x="3199537" y="307313"/>
                  <a:pt x="3191981" y="342832"/>
                  <a:pt x="3178317" y="375138"/>
                </a:cubicBezTo>
                <a:lnTo>
                  <a:pt x="3162062" y="399247"/>
                </a:lnTo>
                <a:lnTo>
                  <a:pt x="5859015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A940EDB5-B4FF-3297-CB2C-17B2732D2B21}"/>
              </a:ext>
            </a:extLst>
          </p:cNvPr>
          <p:cNvSpPr/>
          <p:nvPr/>
        </p:nvSpPr>
        <p:spPr bwMode="auto">
          <a:xfrm>
            <a:off x="675838" y="1879680"/>
            <a:ext cx="1297335" cy="114999"/>
          </a:xfrm>
          <a:custGeom>
            <a:avLst/>
            <a:gdLst>
              <a:gd name="connsiteX0" fmla="*/ 696262 w 1392524"/>
              <a:gd name="connsiteY0" fmla="*/ 0 h 573487"/>
              <a:gd name="connsiteX1" fmla="*/ 920175 w 1392524"/>
              <a:gd name="connsiteY1" fmla="*/ 119054 h 573487"/>
              <a:gd name="connsiteX2" fmla="*/ 922554 w 1392524"/>
              <a:gd name="connsiteY2" fmla="*/ 123437 h 573487"/>
              <a:gd name="connsiteX3" fmla="*/ 1392524 w 1392524"/>
              <a:gd name="connsiteY3" fmla="*/ 123437 h 573487"/>
              <a:gd name="connsiteX4" fmla="*/ 1392524 w 1392524"/>
              <a:gd name="connsiteY4" fmla="*/ 573487 h 573487"/>
              <a:gd name="connsiteX5" fmla="*/ 0 w 1392524"/>
              <a:gd name="connsiteY5" fmla="*/ 573487 h 573487"/>
              <a:gd name="connsiteX6" fmla="*/ 0 w 1392524"/>
              <a:gd name="connsiteY6" fmla="*/ 123437 h 573487"/>
              <a:gd name="connsiteX7" fmla="*/ 469970 w 1392524"/>
              <a:gd name="connsiteY7" fmla="*/ 123437 h 573487"/>
              <a:gd name="connsiteX8" fmla="*/ 472349 w 1392524"/>
              <a:gd name="connsiteY8" fmla="*/ 119054 h 573487"/>
              <a:gd name="connsiteX9" fmla="*/ 696262 w 1392524"/>
              <a:gd name="connsiteY9" fmla="*/ 0 h 573487"/>
              <a:gd name="connsiteX0" fmla="*/ 0 w 1392524"/>
              <a:gd name="connsiteY0" fmla="*/ 573487 h 664927"/>
              <a:gd name="connsiteX1" fmla="*/ 0 w 1392524"/>
              <a:gd name="connsiteY1" fmla="*/ 123437 h 664927"/>
              <a:gd name="connsiteX2" fmla="*/ 469970 w 1392524"/>
              <a:gd name="connsiteY2" fmla="*/ 123437 h 664927"/>
              <a:gd name="connsiteX3" fmla="*/ 472349 w 1392524"/>
              <a:gd name="connsiteY3" fmla="*/ 119054 h 664927"/>
              <a:gd name="connsiteX4" fmla="*/ 696262 w 1392524"/>
              <a:gd name="connsiteY4" fmla="*/ 0 h 664927"/>
              <a:gd name="connsiteX5" fmla="*/ 920175 w 1392524"/>
              <a:gd name="connsiteY5" fmla="*/ 119054 h 664927"/>
              <a:gd name="connsiteX6" fmla="*/ 922554 w 1392524"/>
              <a:gd name="connsiteY6" fmla="*/ 123437 h 664927"/>
              <a:gd name="connsiteX7" fmla="*/ 1392524 w 1392524"/>
              <a:gd name="connsiteY7" fmla="*/ 123437 h 664927"/>
              <a:gd name="connsiteX8" fmla="*/ 1392524 w 1392524"/>
              <a:gd name="connsiteY8" fmla="*/ 573487 h 664927"/>
              <a:gd name="connsiteX9" fmla="*/ 91440 w 1392524"/>
              <a:gd name="connsiteY9" fmla="*/ 664927 h 664927"/>
              <a:gd name="connsiteX0" fmla="*/ 0 w 1392524"/>
              <a:gd name="connsiteY0" fmla="*/ 123437 h 664927"/>
              <a:gd name="connsiteX1" fmla="*/ 469970 w 1392524"/>
              <a:gd name="connsiteY1" fmla="*/ 123437 h 664927"/>
              <a:gd name="connsiteX2" fmla="*/ 472349 w 1392524"/>
              <a:gd name="connsiteY2" fmla="*/ 119054 h 664927"/>
              <a:gd name="connsiteX3" fmla="*/ 696262 w 1392524"/>
              <a:gd name="connsiteY3" fmla="*/ 0 h 664927"/>
              <a:gd name="connsiteX4" fmla="*/ 920175 w 1392524"/>
              <a:gd name="connsiteY4" fmla="*/ 119054 h 664927"/>
              <a:gd name="connsiteX5" fmla="*/ 922554 w 1392524"/>
              <a:gd name="connsiteY5" fmla="*/ 123437 h 664927"/>
              <a:gd name="connsiteX6" fmla="*/ 1392524 w 1392524"/>
              <a:gd name="connsiteY6" fmla="*/ 123437 h 664927"/>
              <a:gd name="connsiteX7" fmla="*/ 1392524 w 1392524"/>
              <a:gd name="connsiteY7" fmla="*/ 573487 h 664927"/>
              <a:gd name="connsiteX8" fmla="*/ 91440 w 1392524"/>
              <a:gd name="connsiteY8" fmla="*/ 664927 h 664927"/>
              <a:gd name="connsiteX0" fmla="*/ 0 w 1392524"/>
              <a:gd name="connsiteY0" fmla="*/ 123437 h 573487"/>
              <a:gd name="connsiteX1" fmla="*/ 469970 w 1392524"/>
              <a:gd name="connsiteY1" fmla="*/ 123437 h 573487"/>
              <a:gd name="connsiteX2" fmla="*/ 472349 w 1392524"/>
              <a:gd name="connsiteY2" fmla="*/ 119054 h 573487"/>
              <a:gd name="connsiteX3" fmla="*/ 696262 w 1392524"/>
              <a:gd name="connsiteY3" fmla="*/ 0 h 573487"/>
              <a:gd name="connsiteX4" fmla="*/ 920175 w 1392524"/>
              <a:gd name="connsiteY4" fmla="*/ 119054 h 573487"/>
              <a:gd name="connsiteX5" fmla="*/ 922554 w 1392524"/>
              <a:gd name="connsiteY5" fmla="*/ 123437 h 573487"/>
              <a:gd name="connsiteX6" fmla="*/ 1392524 w 1392524"/>
              <a:gd name="connsiteY6" fmla="*/ 123437 h 573487"/>
              <a:gd name="connsiteX7" fmla="*/ 1392524 w 1392524"/>
              <a:gd name="connsiteY7" fmla="*/ 573487 h 573487"/>
              <a:gd name="connsiteX0" fmla="*/ 0 w 1392524"/>
              <a:gd name="connsiteY0" fmla="*/ 123437 h 123437"/>
              <a:gd name="connsiteX1" fmla="*/ 469970 w 1392524"/>
              <a:gd name="connsiteY1" fmla="*/ 123437 h 123437"/>
              <a:gd name="connsiteX2" fmla="*/ 472349 w 1392524"/>
              <a:gd name="connsiteY2" fmla="*/ 119054 h 123437"/>
              <a:gd name="connsiteX3" fmla="*/ 696262 w 1392524"/>
              <a:gd name="connsiteY3" fmla="*/ 0 h 123437"/>
              <a:gd name="connsiteX4" fmla="*/ 920175 w 1392524"/>
              <a:gd name="connsiteY4" fmla="*/ 119054 h 123437"/>
              <a:gd name="connsiteX5" fmla="*/ 922554 w 1392524"/>
              <a:gd name="connsiteY5" fmla="*/ 123437 h 123437"/>
              <a:gd name="connsiteX6" fmla="*/ 1392524 w 139252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123437">
                <a:moveTo>
                  <a:pt x="0" y="123437"/>
                </a:moveTo>
                <a:lnTo>
                  <a:pt x="469970" y="123437"/>
                </a:lnTo>
                <a:lnTo>
                  <a:pt x="472349" y="119054"/>
                </a:lnTo>
                <a:cubicBezTo>
                  <a:pt x="520875" y="47226"/>
                  <a:pt x="603054" y="0"/>
                  <a:pt x="696262" y="0"/>
                </a:cubicBezTo>
                <a:cubicBezTo>
                  <a:pt x="789470" y="0"/>
                  <a:pt x="871648" y="47226"/>
                  <a:pt x="920175" y="119054"/>
                </a:cubicBezTo>
                <a:lnTo>
                  <a:pt x="922554" y="123437"/>
                </a:lnTo>
                <a:lnTo>
                  <a:pt x="1392524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C0F08959-6943-7038-5231-CE4231C4C739}"/>
              </a:ext>
            </a:extLst>
          </p:cNvPr>
          <p:cNvSpPr/>
          <p:nvPr/>
        </p:nvSpPr>
        <p:spPr bwMode="auto">
          <a:xfrm>
            <a:off x="675838" y="2831955"/>
            <a:ext cx="5458510" cy="224512"/>
          </a:xfrm>
          <a:custGeom>
            <a:avLst/>
            <a:gdLst>
              <a:gd name="connsiteX0" fmla="*/ 2929506 w 5859014"/>
              <a:gd name="connsiteY0" fmla="*/ 0 h 691035"/>
              <a:gd name="connsiteX1" fmla="*/ 3178316 w 5859014"/>
              <a:gd name="connsiteY1" fmla="*/ 164923 h 691035"/>
              <a:gd name="connsiteX2" fmla="*/ 3193672 w 5859014"/>
              <a:gd name="connsiteY2" fmla="*/ 240985 h 691035"/>
              <a:gd name="connsiteX3" fmla="*/ 5859014 w 5859014"/>
              <a:gd name="connsiteY3" fmla="*/ 240985 h 691035"/>
              <a:gd name="connsiteX4" fmla="*/ 5859014 w 5859014"/>
              <a:gd name="connsiteY4" fmla="*/ 691035 h 691035"/>
              <a:gd name="connsiteX5" fmla="*/ 0 w 5859014"/>
              <a:gd name="connsiteY5" fmla="*/ 691035 h 691035"/>
              <a:gd name="connsiteX6" fmla="*/ 0 w 5859014"/>
              <a:gd name="connsiteY6" fmla="*/ 240985 h 691035"/>
              <a:gd name="connsiteX7" fmla="*/ 2665340 w 5859014"/>
              <a:gd name="connsiteY7" fmla="*/ 240985 h 691035"/>
              <a:gd name="connsiteX8" fmla="*/ 2680697 w 5859014"/>
              <a:gd name="connsiteY8" fmla="*/ 164923 h 691035"/>
              <a:gd name="connsiteX9" fmla="*/ 2929506 w 5859014"/>
              <a:gd name="connsiteY9" fmla="*/ 0 h 691035"/>
              <a:gd name="connsiteX0" fmla="*/ 0 w 5859014"/>
              <a:gd name="connsiteY0" fmla="*/ 691035 h 782475"/>
              <a:gd name="connsiteX1" fmla="*/ 0 w 5859014"/>
              <a:gd name="connsiteY1" fmla="*/ 240985 h 782475"/>
              <a:gd name="connsiteX2" fmla="*/ 2665340 w 5859014"/>
              <a:gd name="connsiteY2" fmla="*/ 240985 h 782475"/>
              <a:gd name="connsiteX3" fmla="*/ 2680697 w 5859014"/>
              <a:gd name="connsiteY3" fmla="*/ 164923 h 782475"/>
              <a:gd name="connsiteX4" fmla="*/ 2929506 w 5859014"/>
              <a:gd name="connsiteY4" fmla="*/ 0 h 782475"/>
              <a:gd name="connsiteX5" fmla="*/ 3178316 w 5859014"/>
              <a:gd name="connsiteY5" fmla="*/ 164923 h 782475"/>
              <a:gd name="connsiteX6" fmla="*/ 3193672 w 5859014"/>
              <a:gd name="connsiteY6" fmla="*/ 240985 h 782475"/>
              <a:gd name="connsiteX7" fmla="*/ 5859014 w 5859014"/>
              <a:gd name="connsiteY7" fmla="*/ 240985 h 782475"/>
              <a:gd name="connsiteX8" fmla="*/ 5859014 w 5859014"/>
              <a:gd name="connsiteY8" fmla="*/ 691035 h 782475"/>
              <a:gd name="connsiteX9" fmla="*/ 91440 w 5859014"/>
              <a:gd name="connsiteY9" fmla="*/ 782475 h 782475"/>
              <a:gd name="connsiteX0" fmla="*/ 0 w 5859014"/>
              <a:gd name="connsiteY0" fmla="*/ 240985 h 782475"/>
              <a:gd name="connsiteX1" fmla="*/ 2665340 w 5859014"/>
              <a:gd name="connsiteY1" fmla="*/ 240985 h 782475"/>
              <a:gd name="connsiteX2" fmla="*/ 2680697 w 5859014"/>
              <a:gd name="connsiteY2" fmla="*/ 164923 h 782475"/>
              <a:gd name="connsiteX3" fmla="*/ 2929506 w 5859014"/>
              <a:gd name="connsiteY3" fmla="*/ 0 h 782475"/>
              <a:gd name="connsiteX4" fmla="*/ 3178316 w 5859014"/>
              <a:gd name="connsiteY4" fmla="*/ 164923 h 782475"/>
              <a:gd name="connsiteX5" fmla="*/ 3193672 w 5859014"/>
              <a:gd name="connsiteY5" fmla="*/ 240985 h 782475"/>
              <a:gd name="connsiteX6" fmla="*/ 5859014 w 5859014"/>
              <a:gd name="connsiteY6" fmla="*/ 240985 h 782475"/>
              <a:gd name="connsiteX7" fmla="*/ 5859014 w 5859014"/>
              <a:gd name="connsiteY7" fmla="*/ 691035 h 782475"/>
              <a:gd name="connsiteX8" fmla="*/ 91440 w 5859014"/>
              <a:gd name="connsiteY8" fmla="*/ 782475 h 782475"/>
              <a:gd name="connsiteX0" fmla="*/ 0 w 5859014"/>
              <a:gd name="connsiteY0" fmla="*/ 240985 h 691035"/>
              <a:gd name="connsiteX1" fmla="*/ 2665340 w 5859014"/>
              <a:gd name="connsiteY1" fmla="*/ 240985 h 691035"/>
              <a:gd name="connsiteX2" fmla="*/ 2680697 w 5859014"/>
              <a:gd name="connsiteY2" fmla="*/ 164923 h 691035"/>
              <a:gd name="connsiteX3" fmla="*/ 2929506 w 5859014"/>
              <a:gd name="connsiteY3" fmla="*/ 0 h 691035"/>
              <a:gd name="connsiteX4" fmla="*/ 3178316 w 5859014"/>
              <a:gd name="connsiteY4" fmla="*/ 164923 h 691035"/>
              <a:gd name="connsiteX5" fmla="*/ 3193672 w 5859014"/>
              <a:gd name="connsiteY5" fmla="*/ 240985 h 691035"/>
              <a:gd name="connsiteX6" fmla="*/ 5859014 w 5859014"/>
              <a:gd name="connsiteY6" fmla="*/ 240985 h 691035"/>
              <a:gd name="connsiteX7" fmla="*/ 5859014 w 5859014"/>
              <a:gd name="connsiteY7" fmla="*/ 691035 h 691035"/>
              <a:gd name="connsiteX0" fmla="*/ 0 w 5859014"/>
              <a:gd name="connsiteY0" fmla="*/ 240985 h 240985"/>
              <a:gd name="connsiteX1" fmla="*/ 2665340 w 5859014"/>
              <a:gd name="connsiteY1" fmla="*/ 240985 h 240985"/>
              <a:gd name="connsiteX2" fmla="*/ 2680697 w 5859014"/>
              <a:gd name="connsiteY2" fmla="*/ 164923 h 240985"/>
              <a:gd name="connsiteX3" fmla="*/ 2929506 w 5859014"/>
              <a:gd name="connsiteY3" fmla="*/ 0 h 240985"/>
              <a:gd name="connsiteX4" fmla="*/ 3178316 w 5859014"/>
              <a:gd name="connsiteY4" fmla="*/ 164923 h 240985"/>
              <a:gd name="connsiteX5" fmla="*/ 3193672 w 5859014"/>
              <a:gd name="connsiteY5" fmla="*/ 240985 h 240985"/>
              <a:gd name="connsiteX6" fmla="*/ 5859014 w 585901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240985">
                <a:moveTo>
                  <a:pt x="0" y="240985"/>
                </a:moveTo>
                <a:lnTo>
                  <a:pt x="2665340" y="240985"/>
                </a:lnTo>
                <a:lnTo>
                  <a:pt x="2680697" y="164923"/>
                </a:lnTo>
                <a:cubicBezTo>
                  <a:pt x="2721690" y="68005"/>
                  <a:pt x="2817656" y="0"/>
                  <a:pt x="2929506" y="0"/>
                </a:cubicBezTo>
                <a:cubicBezTo>
                  <a:pt x="3041356" y="0"/>
                  <a:pt x="3137323" y="68005"/>
                  <a:pt x="3178316" y="164923"/>
                </a:cubicBezTo>
                <a:lnTo>
                  <a:pt x="3193672" y="240985"/>
                </a:lnTo>
                <a:lnTo>
                  <a:pt x="5859014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C62C5F7-B97C-17DE-72C7-1CD4155441E1}"/>
              </a:ext>
            </a:extLst>
          </p:cNvPr>
          <p:cNvSpPr/>
          <p:nvPr/>
        </p:nvSpPr>
        <p:spPr bwMode="auto">
          <a:xfrm>
            <a:off x="673085" y="3330154"/>
            <a:ext cx="5458510" cy="114999"/>
          </a:xfrm>
          <a:custGeom>
            <a:avLst/>
            <a:gdLst>
              <a:gd name="connsiteX0" fmla="*/ 2929506 w 5859014"/>
              <a:gd name="connsiteY0" fmla="*/ 0 h 573487"/>
              <a:gd name="connsiteX1" fmla="*/ 3120446 w 5859014"/>
              <a:gd name="connsiteY1" fmla="*/ 79090 h 573487"/>
              <a:gd name="connsiteX2" fmla="*/ 3150346 w 5859014"/>
              <a:gd name="connsiteY2" fmla="*/ 123437 h 573487"/>
              <a:gd name="connsiteX3" fmla="*/ 5859014 w 5859014"/>
              <a:gd name="connsiteY3" fmla="*/ 123437 h 573487"/>
              <a:gd name="connsiteX4" fmla="*/ 5859014 w 5859014"/>
              <a:gd name="connsiteY4" fmla="*/ 573487 h 573487"/>
              <a:gd name="connsiteX5" fmla="*/ 0 w 5859014"/>
              <a:gd name="connsiteY5" fmla="*/ 573487 h 573487"/>
              <a:gd name="connsiteX6" fmla="*/ 0 w 5859014"/>
              <a:gd name="connsiteY6" fmla="*/ 123437 h 573487"/>
              <a:gd name="connsiteX7" fmla="*/ 2708667 w 5859014"/>
              <a:gd name="connsiteY7" fmla="*/ 123437 h 573487"/>
              <a:gd name="connsiteX8" fmla="*/ 2738566 w 5859014"/>
              <a:gd name="connsiteY8" fmla="*/ 79090 h 573487"/>
              <a:gd name="connsiteX9" fmla="*/ 2929506 w 5859014"/>
              <a:gd name="connsiteY9" fmla="*/ 0 h 573487"/>
              <a:gd name="connsiteX0" fmla="*/ 0 w 5859014"/>
              <a:gd name="connsiteY0" fmla="*/ 573487 h 664927"/>
              <a:gd name="connsiteX1" fmla="*/ 0 w 5859014"/>
              <a:gd name="connsiteY1" fmla="*/ 123437 h 664927"/>
              <a:gd name="connsiteX2" fmla="*/ 2708667 w 5859014"/>
              <a:gd name="connsiteY2" fmla="*/ 123437 h 664927"/>
              <a:gd name="connsiteX3" fmla="*/ 2738566 w 5859014"/>
              <a:gd name="connsiteY3" fmla="*/ 79090 h 664927"/>
              <a:gd name="connsiteX4" fmla="*/ 2929506 w 5859014"/>
              <a:gd name="connsiteY4" fmla="*/ 0 h 664927"/>
              <a:gd name="connsiteX5" fmla="*/ 3120446 w 5859014"/>
              <a:gd name="connsiteY5" fmla="*/ 79090 h 664927"/>
              <a:gd name="connsiteX6" fmla="*/ 3150346 w 5859014"/>
              <a:gd name="connsiteY6" fmla="*/ 123437 h 664927"/>
              <a:gd name="connsiteX7" fmla="*/ 5859014 w 5859014"/>
              <a:gd name="connsiteY7" fmla="*/ 123437 h 664927"/>
              <a:gd name="connsiteX8" fmla="*/ 5859014 w 5859014"/>
              <a:gd name="connsiteY8" fmla="*/ 573487 h 664927"/>
              <a:gd name="connsiteX9" fmla="*/ 91440 w 5859014"/>
              <a:gd name="connsiteY9" fmla="*/ 664927 h 664927"/>
              <a:gd name="connsiteX0" fmla="*/ 0 w 5859014"/>
              <a:gd name="connsiteY0" fmla="*/ 573487 h 573487"/>
              <a:gd name="connsiteX1" fmla="*/ 0 w 5859014"/>
              <a:gd name="connsiteY1" fmla="*/ 123437 h 573487"/>
              <a:gd name="connsiteX2" fmla="*/ 2708667 w 5859014"/>
              <a:gd name="connsiteY2" fmla="*/ 123437 h 573487"/>
              <a:gd name="connsiteX3" fmla="*/ 2738566 w 5859014"/>
              <a:gd name="connsiteY3" fmla="*/ 79090 h 573487"/>
              <a:gd name="connsiteX4" fmla="*/ 2929506 w 5859014"/>
              <a:gd name="connsiteY4" fmla="*/ 0 h 573487"/>
              <a:gd name="connsiteX5" fmla="*/ 3120446 w 5859014"/>
              <a:gd name="connsiteY5" fmla="*/ 79090 h 573487"/>
              <a:gd name="connsiteX6" fmla="*/ 3150346 w 5859014"/>
              <a:gd name="connsiteY6" fmla="*/ 123437 h 573487"/>
              <a:gd name="connsiteX7" fmla="*/ 5859014 w 5859014"/>
              <a:gd name="connsiteY7" fmla="*/ 123437 h 573487"/>
              <a:gd name="connsiteX8" fmla="*/ 5859014 w 5859014"/>
              <a:gd name="connsiteY8" fmla="*/ 573487 h 573487"/>
              <a:gd name="connsiteX0" fmla="*/ 0 w 5859014"/>
              <a:gd name="connsiteY0" fmla="*/ 123437 h 573487"/>
              <a:gd name="connsiteX1" fmla="*/ 2708667 w 5859014"/>
              <a:gd name="connsiteY1" fmla="*/ 123437 h 573487"/>
              <a:gd name="connsiteX2" fmla="*/ 2738566 w 5859014"/>
              <a:gd name="connsiteY2" fmla="*/ 79090 h 573487"/>
              <a:gd name="connsiteX3" fmla="*/ 2929506 w 5859014"/>
              <a:gd name="connsiteY3" fmla="*/ 0 h 573487"/>
              <a:gd name="connsiteX4" fmla="*/ 3120446 w 5859014"/>
              <a:gd name="connsiteY4" fmla="*/ 79090 h 573487"/>
              <a:gd name="connsiteX5" fmla="*/ 3150346 w 5859014"/>
              <a:gd name="connsiteY5" fmla="*/ 123437 h 573487"/>
              <a:gd name="connsiteX6" fmla="*/ 5859014 w 5859014"/>
              <a:gd name="connsiteY6" fmla="*/ 123437 h 573487"/>
              <a:gd name="connsiteX7" fmla="*/ 5859014 w 5859014"/>
              <a:gd name="connsiteY7" fmla="*/ 573487 h 573487"/>
              <a:gd name="connsiteX0" fmla="*/ 0 w 5859014"/>
              <a:gd name="connsiteY0" fmla="*/ 123437 h 123437"/>
              <a:gd name="connsiteX1" fmla="*/ 2708667 w 5859014"/>
              <a:gd name="connsiteY1" fmla="*/ 123437 h 123437"/>
              <a:gd name="connsiteX2" fmla="*/ 2738566 w 5859014"/>
              <a:gd name="connsiteY2" fmla="*/ 79090 h 123437"/>
              <a:gd name="connsiteX3" fmla="*/ 2929506 w 5859014"/>
              <a:gd name="connsiteY3" fmla="*/ 0 h 123437"/>
              <a:gd name="connsiteX4" fmla="*/ 3120446 w 5859014"/>
              <a:gd name="connsiteY4" fmla="*/ 79090 h 123437"/>
              <a:gd name="connsiteX5" fmla="*/ 3150346 w 5859014"/>
              <a:gd name="connsiteY5" fmla="*/ 123437 h 123437"/>
              <a:gd name="connsiteX6" fmla="*/ 5859014 w 585901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123437">
                <a:moveTo>
                  <a:pt x="0" y="123437"/>
                </a:moveTo>
                <a:lnTo>
                  <a:pt x="2708667" y="123437"/>
                </a:lnTo>
                <a:lnTo>
                  <a:pt x="2738566" y="79090"/>
                </a:lnTo>
                <a:cubicBezTo>
                  <a:pt x="2787432" y="30224"/>
                  <a:pt x="2854940" y="0"/>
                  <a:pt x="2929506" y="0"/>
                </a:cubicBezTo>
                <a:cubicBezTo>
                  <a:pt x="3004073" y="0"/>
                  <a:pt x="3071580" y="30224"/>
                  <a:pt x="3120446" y="79090"/>
                </a:cubicBezTo>
                <a:lnTo>
                  <a:pt x="3150346" y="123437"/>
                </a:lnTo>
                <a:lnTo>
                  <a:pt x="5859014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A6C428D5-019C-7245-6C8F-EC9E010ED267}"/>
              </a:ext>
            </a:extLst>
          </p:cNvPr>
          <p:cNvSpPr/>
          <p:nvPr/>
        </p:nvSpPr>
        <p:spPr bwMode="auto">
          <a:xfrm>
            <a:off x="652807" y="3674645"/>
            <a:ext cx="8620672" cy="371956"/>
          </a:xfrm>
          <a:custGeom>
            <a:avLst/>
            <a:gdLst>
              <a:gd name="connsiteX0" fmla="*/ 4626596 w 9253192"/>
              <a:gd name="connsiteY0" fmla="*/ 0 h 849297"/>
              <a:gd name="connsiteX1" fmla="*/ 4896626 w 9253192"/>
              <a:gd name="connsiteY1" fmla="*/ 270030 h 849297"/>
              <a:gd name="connsiteX2" fmla="*/ 4875406 w 9253192"/>
              <a:gd name="connsiteY2" fmla="*/ 375138 h 849297"/>
              <a:gd name="connsiteX3" fmla="*/ 4859151 w 9253192"/>
              <a:gd name="connsiteY3" fmla="*/ 399247 h 849297"/>
              <a:gd name="connsiteX4" fmla="*/ 9253192 w 9253192"/>
              <a:gd name="connsiteY4" fmla="*/ 399247 h 849297"/>
              <a:gd name="connsiteX5" fmla="*/ 9253192 w 9253192"/>
              <a:gd name="connsiteY5" fmla="*/ 849297 h 849297"/>
              <a:gd name="connsiteX6" fmla="*/ 0 w 9253192"/>
              <a:gd name="connsiteY6" fmla="*/ 849297 h 849297"/>
              <a:gd name="connsiteX7" fmla="*/ 0 w 9253192"/>
              <a:gd name="connsiteY7" fmla="*/ 399247 h 849297"/>
              <a:gd name="connsiteX8" fmla="*/ 4394042 w 9253192"/>
              <a:gd name="connsiteY8" fmla="*/ 399247 h 849297"/>
              <a:gd name="connsiteX9" fmla="*/ 4377787 w 9253192"/>
              <a:gd name="connsiteY9" fmla="*/ 375138 h 849297"/>
              <a:gd name="connsiteX10" fmla="*/ 4356566 w 9253192"/>
              <a:gd name="connsiteY10" fmla="*/ 270030 h 849297"/>
              <a:gd name="connsiteX11" fmla="*/ 4626596 w 9253192"/>
              <a:gd name="connsiteY11" fmla="*/ 0 h 849297"/>
              <a:gd name="connsiteX0" fmla="*/ 0 w 9253192"/>
              <a:gd name="connsiteY0" fmla="*/ 849297 h 940737"/>
              <a:gd name="connsiteX1" fmla="*/ 0 w 9253192"/>
              <a:gd name="connsiteY1" fmla="*/ 399247 h 940737"/>
              <a:gd name="connsiteX2" fmla="*/ 4394042 w 9253192"/>
              <a:gd name="connsiteY2" fmla="*/ 399247 h 940737"/>
              <a:gd name="connsiteX3" fmla="*/ 4377787 w 9253192"/>
              <a:gd name="connsiteY3" fmla="*/ 375138 h 940737"/>
              <a:gd name="connsiteX4" fmla="*/ 4356566 w 9253192"/>
              <a:gd name="connsiteY4" fmla="*/ 270030 h 940737"/>
              <a:gd name="connsiteX5" fmla="*/ 4626596 w 9253192"/>
              <a:gd name="connsiteY5" fmla="*/ 0 h 940737"/>
              <a:gd name="connsiteX6" fmla="*/ 4896626 w 9253192"/>
              <a:gd name="connsiteY6" fmla="*/ 270030 h 940737"/>
              <a:gd name="connsiteX7" fmla="*/ 4875406 w 9253192"/>
              <a:gd name="connsiteY7" fmla="*/ 375138 h 940737"/>
              <a:gd name="connsiteX8" fmla="*/ 4859151 w 9253192"/>
              <a:gd name="connsiteY8" fmla="*/ 399247 h 940737"/>
              <a:gd name="connsiteX9" fmla="*/ 9253192 w 9253192"/>
              <a:gd name="connsiteY9" fmla="*/ 399247 h 940737"/>
              <a:gd name="connsiteX10" fmla="*/ 9253192 w 9253192"/>
              <a:gd name="connsiteY10" fmla="*/ 849297 h 940737"/>
              <a:gd name="connsiteX11" fmla="*/ 91440 w 9253192"/>
              <a:gd name="connsiteY11" fmla="*/ 940737 h 940737"/>
              <a:gd name="connsiteX0" fmla="*/ 0 w 9253192"/>
              <a:gd name="connsiteY0" fmla="*/ 399247 h 940737"/>
              <a:gd name="connsiteX1" fmla="*/ 4394042 w 9253192"/>
              <a:gd name="connsiteY1" fmla="*/ 399247 h 940737"/>
              <a:gd name="connsiteX2" fmla="*/ 4377787 w 9253192"/>
              <a:gd name="connsiteY2" fmla="*/ 375138 h 940737"/>
              <a:gd name="connsiteX3" fmla="*/ 4356566 w 9253192"/>
              <a:gd name="connsiteY3" fmla="*/ 270030 h 940737"/>
              <a:gd name="connsiteX4" fmla="*/ 4626596 w 9253192"/>
              <a:gd name="connsiteY4" fmla="*/ 0 h 940737"/>
              <a:gd name="connsiteX5" fmla="*/ 4896626 w 9253192"/>
              <a:gd name="connsiteY5" fmla="*/ 270030 h 940737"/>
              <a:gd name="connsiteX6" fmla="*/ 4875406 w 9253192"/>
              <a:gd name="connsiteY6" fmla="*/ 375138 h 940737"/>
              <a:gd name="connsiteX7" fmla="*/ 4859151 w 9253192"/>
              <a:gd name="connsiteY7" fmla="*/ 399247 h 940737"/>
              <a:gd name="connsiteX8" fmla="*/ 9253192 w 9253192"/>
              <a:gd name="connsiteY8" fmla="*/ 399247 h 940737"/>
              <a:gd name="connsiteX9" fmla="*/ 9253192 w 9253192"/>
              <a:gd name="connsiteY9" fmla="*/ 849297 h 940737"/>
              <a:gd name="connsiteX10" fmla="*/ 91440 w 9253192"/>
              <a:gd name="connsiteY10" fmla="*/ 940737 h 940737"/>
              <a:gd name="connsiteX0" fmla="*/ 0 w 9253192"/>
              <a:gd name="connsiteY0" fmla="*/ 399247 h 849297"/>
              <a:gd name="connsiteX1" fmla="*/ 4394042 w 9253192"/>
              <a:gd name="connsiteY1" fmla="*/ 399247 h 849297"/>
              <a:gd name="connsiteX2" fmla="*/ 4377787 w 9253192"/>
              <a:gd name="connsiteY2" fmla="*/ 375138 h 849297"/>
              <a:gd name="connsiteX3" fmla="*/ 4356566 w 9253192"/>
              <a:gd name="connsiteY3" fmla="*/ 270030 h 849297"/>
              <a:gd name="connsiteX4" fmla="*/ 4626596 w 9253192"/>
              <a:gd name="connsiteY4" fmla="*/ 0 h 849297"/>
              <a:gd name="connsiteX5" fmla="*/ 4896626 w 9253192"/>
              <a:gd name="connsiteY5" fmla="*/ 270030 h 849297"/>
              <a:gd name="connsiteX6" fmla="*/ 4875406 w 9253192"/>
              <a:gd name="connsiteY6" fmla="*/ 375138 h 849297"/>
              <a:gd name="connsiteX7" fmla="*/ 4859151 w 9253192"/>
              <a:gd name="connsiteY7" fmla="*/ 399247 h 849297"/>
              <a:gd name="connsiteX8" fmla="*/ 9253192 w 9253192"/>
              <a:gd name="connsiteY8" fmla="*/ 399247 h 849297"/>
              <a:gd name="connsiteX9" fmla="*/ 9253192 w 9253192"/>
              <a:gd name="connsiteY9" fmla="*/ 849297 h 849297"/>
              <a:gd name="connsiteX0" fmla="*/ 0 w 9253192"/>
              <a:gd name="connsiteY0" fmla="*/ 399247 h 399247"/>
              <a:gd name="connsiteX1" fmla="*/ 4394042 w 9253192"/>
              <a:gd name="connsiteY1" fmla="*/ 399247 h 399247"/>
              <a:gd name="connsiteX2" fmla="*/ 4377787 w 9253192"/>
              <a:gd name="connsiteY2" fmla="*/ 375138 h 399247"/>
              <a:gd name="connsiteX3" fmla="*/ 4356566 w 9253192"/>
              <a:gd name="connsiteY3" fmla="*/ 270030 h 399247"/>
              <a:gd name="connsiteX4" fmla="*/ 4626596 w 9253192"/>
              <a:gd name="connsiteY4" fmla="*/ 0 h 399247"/>
              <a:gd name="connsiteX5" fmla="*/ 4896626 w 9253192"/>
              <a:gd name="connsiteY5" fmla="*/ 270030 h 399247"/>
              <a:gd name="connsiteX6" fmla="*/ 4875406 w 9253192"/>
              <a:gd name="connsiteY6" fmla="*/ 375138 h 399247"/>
              <a:gd name="connsiteX7" fmla="*/ 4859151 w 9253192"/>
              <a:gd name="connsiteY7" fmla="*/ 399247 h 399247"/>
              <a:gd name="connsiteX8" fmla="*/ 9253192 w 9253192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53192" h="399247">
                <a:moveTo>
                  <a:pt x="0" y="399247"/>
                </a:moveTo>
                <a:lnTo>
                  <a:pt x="4394042" y="399247"/>
                </a:lnTo>
                <a:lnTo>
                  <a:pt x="4377787" y="375138"/>
                </a:lnTo>
                <a:cubicBezTo>
                  <a:pt x="4364122" y="342832"/>
                  <a:pt x="4356566" y="307313"/>
                  <a:pt x="4356566" y="270030"/>
                </a:cubicBezTo>
                <a:cubicBezTo>
                  <a:pt x="4356566" y="120897"/>
                  <a:pt x="4477463" y="0"/>
                  <a:pt x="4626596" y="0"/>
                </a:cubicBezTo>
                <a:cubicBezTo>
                  <a:pt x="4775729" y="0"/>
                  <a:pt x="4896626" y="120897"/>
                  <a:pt x="4896626" y="270030"/>
                </a:cubicBezTo>
                <a:cubicBezTo>
                  <a:pt x="4896626" y="307313"/>
                  <a:pt x="4889070" y="342832"/>
                  <a:pt x="4875406" y="375138"/>
                </a:cubicBezTo>
                <a:lnTo>
                  <a:pt x="4859151" y="399247"/>
                </a:lnTo>
                <a:lnTo>
                  <a:pt x="9253192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3EE8FF27-2622-FC77-F4F2-8FB70C02F7C7}"/>
              </a:ext>
            </a:extLst>
          </p:cNvPr>
          <p:cNvSpPr/>
          <p:nvPr/>
        </p:nvSpPr>
        <p:spPr bwMode="auto">
          <a:xfrm>
            <a:off x="652809" y="4233911"/>
            <a:ext cx="8620671" cy="224512"/>
          </a:xfrm>
          <a:custGeom>
            <a:avLst/>
            <a:gdLst>
              <a:gd name="connsiteX0" fmla="*/ 4626595 w 9253191"/>
              <a:gd name="connsiteY0" fmla="*/ 0 h 691035"/>
              <a:gd name="connsiteX1" fmla="*/ 4875405 w 9253191"/>
              <a:gd name="connsiteY1" fmla="*/ 164922 h 691035"/>
              <a:gd name="connsiteX2" fmla="*/ 4890761 w 9253191"/>
              <a:gd name="connsiteY2" fmla="*/ 240985 h 691035"/>
              <a:gd name="connsiteX3" fmla="*/ 9253191 w 9253191"/>
              <a:gd name="connsiteY3" fmla="*/ 240985 h 691035"/>
              <a:gd name="connsiteX4" fmla="*/ 9253191 w 9253191"/>
              <a:gd name="connsiteY4" fmla="*/ 691035 h 691035"/>
              <a:gd name="connsiteX5" fmla="*/ 0 w 9253191"/>
              <a:gd name="connsiteY5" fmla="*/ 691035 h 691035"/>
              <a:gd name="connsiteX6" fmla="*/ 0 w 9253191"/>
              <a:gd name="connsiteY6" fmla="*/ 240985 h 691035"/>
              <a:gd name="connsiteX7" fmla="*/ 4362429 w 9253191"/>
              <a:gd name="connsiteY7" fmla="*/ 240985 h 691035"/>
              <a:gd name="connsiteX8" fmla="*/ 4377786 w 9253191"/>
              <a:gd name="connsiteY8" fmla="*/ 164922 h 691035"/>
              <a:gd name="connsiteX9" fmla="*/ 4626595 w 9253191"/>
              <a:gd name="connsiteY9" fmla="*/ 0 h 691035"/>
              <a:gd name="connsiteX0" fmla="*/ 0 w 9253191"/>
              <a:gd name="connsiteY0" fmla="*/ 691035 h 782475"/>
              <a:gd name="connsiteX1" fmla="*/ 0 w 9253191"/>
              <a:gd name="connsiteY1" fmla="*/ 240985 h 782475"/>
              <a:gd name="connsiteX2" fmla="*/ 4362429 w 9253191"/>
              <a:gd name="connsiteY2" fmla="*/ 240985 h 782475"/>
              <a:gd name="connsiteX3" fmla="*/ 4377786 w 9253191"/>
              <a:gd name="connsiteY3" fmla="*/ 164922 h 782475"/>
              <a:gd name="connsiteX4" fmla="*/ 4626595 w 9253191"/>
              <a:gd name="connsiteY4" fmla="*/ 0 h 782475"/>
              <a:gd name="connsiteX5" fmla="*/ 4875405 w 9253191"/>
              <a:gd name="connsiteY5" fmla="*/ 164922 h 782475"/>
              <a:gd name="connsiteX6" fmla="*/ 4890761 w 9253191"/>
              <a:gd name="connsiteY6" fmla="*/ 240985 h 782475"/>
              <a:gd name="connsiteX7" fmla="*/ 9253191 w 9253191"/>
              <a:gd name="connsiteY7" fmla="*/ 240985 h 782475"/>
              <a:gd name="connsiteX8" fmla="*/ 9253191 w 9253191"/>
              <a:gd name="connsiteY8" fmla="*/ 691035 h 782475"/>
              <a:gd name="connsiteX9" fmla="*/ 91440 w 9253191"/>
              <a:gd name="connsiteY9" fmla="*/ 782475 h 782475"/>
              <a:gd name="connsiteX0" fmla="*/ 0 w 9253191"/>
              <a:gd name="connsiteY0" fmla="*/ 240985 h 782475"/>
              <a:gd name="connsiteX1" fmla="*/ 4362429 w 9253191"/>
              <a:gd name="connsiteY1" fmla="*/ 240985 h 782475"/>
              <a:gd name="connsiteX2" fmla="*/ 4377786 w 9253191"/>
              <a:gd name="connsiteY2" fmla="*/ 164922 h 782475"/>
              <a:gd name="connsiteX3" fmla="*/ 4626595 w 9253191"/>
              <a:gd name="connsiteY3" fmla="*/ 0 h 782475"/>
              <a:gd name="connsiteX4" fmla="*/ 4875405 w 9253191"/>
              <a:gd name="connsiteY4" fmla="*/ 164922 h 782475"/>
              <a:gd name="connsiteX5" fmla="*/ 4890761 w 9253191"/>
              <a:gd name="connsiteY5" fmla="*/ 240985 h 782475"/>
              <a:gd name="connsiteX6" fmla="*/ 9253191 w 9253191"/>
              <a:gd name="connsiteY6" fmla="*/ 240985 h 782475"/>
              <a:gd name="connsiteX7" fmla="*/ 9253191 w 9253191"/>
              <a:gd name="connsiteY7" fmla="*/ 691035 h 782475"/>
              <a:gd name="connsiteX8" fmla="*/ 91440 w 9253191"/>
              <a:gd name="connsiteY8" fmla="*/ 782475 h 782475"/>
              <a:gd name="connsiteX0" fmla="*/ 0 w 9253191"/>
              <a:gd name="connsiteY0" fmla="*/ 240985 h 691035"/>
              <a:gd name="connsiteX1" fmla="*/ 4362429 w 9253191"/>
              <a:gd name="connsiteY1" fmla="*/ 240985 h 691035"/>
              <a:gd name="connsiteX2" fmla="*/ 4377786 w 9253191"/>
              <a:gd name="connsiteY2" fmla="*/ 164922 h 691035"/>
              <a:gd name="connsiteX3" fmla="*/ 4626595 w 9253191"/>
              <a:gd name="connsiteY3" fmla="*/ 0 h 691035"/>
              <a:gd name="connsiteX4" fmla="*/ 4875405 w 9253191"/>
              <a:gd name="connsiteY4" fmla="*/ 164922 h 691035"/>
              <a:gd name="connsiteX5" fmla="*/ 4890761 w 9253191"/>
              <a:gd name="connsiteY5" fmla="*/ 240985 h 691035"/>
              <a:gd name="connsiteX6" fmla="*/ 9253191 w 9253191"/>
              <a:gd name="connsiteY6" fmla="*/ 240985 h 691035"/>
              <a:gd name="connsiteX7" fmla="*/ 9253191 w 9253191"/>
              <a:gd name="connsiteY7" fmla="*/ 691035 h 691035"/>
              <a:gd name="connsiteX0" fmla="*/ 0 w 9253191"/>
              <a:gd name="connsiteY0" fmla="*/ 240985 h 240985"/>
              <a:gd name="connsiteX1" fmla="*/ 4362429 w 9253191"/>
              <a:gd name="connsiteY1" fmla="*/ 240985 h 240985"/>
              <a:gd name="connsiteX2" fmla="*/ 4377786 w 9253191"/>
              <a:gd name="connsiteY2" fmla="*/ 164922 h 240985"/>
              <a:gd name="connsiteX3" fmla="*/ 4626595 w 9253191"/>
              <a:gd name="connsiteY3" fmla="*/ 0 h 240985"/>
              <a:gd name="connsiteX4" fmla="*/ 4875405 w 9253191"/>
              <a:gd name="connsiteY4" fmla="*/ 164922 h 240985"/>
              <a:gd name="connsiteX5" fmla="*/ 4890761 w 9253191"/>
              <a:gd name="connsiteY5" fmla="*/ 240985 h 240985"/>
              <a:gd name="connsiteX6" fmla="*/ 9253191 w 9253191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240985">
                <a:moveTo>
                  <a:pt x="0" y="240985"/>
                </a:moveTo>
                <a:lnTo>
                  <a:pt x="4362429" y="240985"/>
                </a:lnTo>
                <a:lnTo>
                  <a:pt x="4377786" y="164922"/>
                </a:lnTo>
                <a:cubicBezTo>
                  <a:pt x="4418779" y="68004"/>
                  <a:pt x="4514746" y="0"/>
                  <a:pt x="4626595" y="0"/>
                </a:cubicBezTo>
                <a:cubicBezTo>
                  <a:pt x="4738445" y="0"/>
                  <a:pt x="4834412" y="68004"/>
                  <a:pt x="4875405" y="164922"/>
                </a:cubicBezTo>
                <a:lnTo>
                  <a:pt x="4890761" y="240985"/>
                </a:lnTo>
                <a:lnTo>
                  <a:pt x="9253191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ABA4CC6B-965D-2416-EB1E-5435133BABA6}"/>
              </a:ext>
            </a:extLst>
          </p:cNvPr>
          <p:cNvSpPr/>
          <p:nvPr/>
        </p:nvSpPr>
        <p:spPr bwMode="auto">
          <a:xfrm>
            <a:off x="652809" y="4718357"/>
            <a:ext cx="8620671" cy="114999"/>
          </a:xfrm>
          <a:custGeom>
            <a:avLst/>
            <a:gdLst>
              <a:gd name="connsiteX0" fmla="*/ 4626595 w 9253191"/>
              <a:gd name="connsiteY0" fmla="*/ 0 h 573487"/>
              <a:gd name="connsiteX1" fmla="*/ 4817535 w 9253191"/>
              <a:gd name="connsiteY1" fmla="*/ 79090 h 573487"/>
              <a:gd name="connsiteX2" fmla="*/ 4847435 w 9253191"/>
              <a:gd name="connsiteY2" fmla="*/ 123437 h 573487"/>
              <a:gd name="connsiteX3" fmla="*/ 9253191 w 9253191"/>
              <a:gd name="connsiteY3" fmla="*/ 123437 h 573487"/>
              <a:gd name="connsiteX4" fmla="*/ 9253191 w 9253191"/>
              <a:gd name="connsiteY4" fmla="*/ 573487 h 573487"/>
              <a:gd name="connsiteX5" fmla="*/ 0 w 9253191"/>
              <a:gd name="connsiteY5" fmla="*/ 573487 h 573487"/>
              <a:gd name="connsiteX6" fmla="*/ 0 w 9253191"/>
              <a:gd name="connsiteY6" fmla="*/ 123437 h 573487"/>
              <a:gd name="connsiteX7" fmla="*/ 4405756 w 9253191"/>
              <a:gd name="connsiteY7" fmla="*/ 123437 h 573487"/>
              <a:gd name="connsiteX8" fmla="*/ 4435656 w 9253191"/>
              <a:gd name="connsiteY8" fmla="*/ 79090 h 573487"/>
              <a:gd name="connsiteX9" fmla="*/ 4626595 w 9253191"/>
              <a:gd name="connsiteY9" fmla="*/ 0 h 573487"/>
              <a:gd name="connsiteX0" fmla="*/ 0 w 9253191"/>
              <a:gd name="connsiteY0" fmla="*/ 573487 h 664927"/>
              <a:gd name="connsiteX1" fmla="*/ 0 w 9253191"/>
              <a:gd name="connsiteY1" fmla="*/ 123437 h 664927"/>
              <a:gd name="connsiteX2" fmla="*/ 4405756 w 9253191"/>
              <a:gd name="connsiteY2" fmla="*/ 123437 h 664927"/>
              <a:gd name="connsiteX3" fmla="*/ 4435656 w 9253191"/>
              <a:gd name="connsiteY3" fmla="*/ 79090 h 664927"/>
              <a:gd name="connsiteX4" fmla="*/ 4626595 w 9253191"/>
              <a:gd name="connsiteY4" fmla="*/ 0 h 664927"/>
              <a:gd name="connsiteX5" fmla="*/ 4817535 w 9253191"/>
              <a:gd name="connsiteY5" fmla="*/ 79090 h 664927"/>
              <a:gd name="connsiteX6" fmla="*/ 4847435 w 9253191"/>
              <a:gd name="connsiteY6" fmla="*/ 123437 h 664927"/>
              <a:gd name="connsiteX7" fmla="*/ 9253191 w 9253191"/>
              <a:gd name="connsiteY7" fmla="*/ 123437 h 664927"/>
              <a:gd name="connsiteX8" fmla="*/ 9253191 w 9253191"/>
              <a:gd name="connsiteY8" fmla="*/ 573487 h 664927"/>
              <a:gd name="connsiteX9" fmla="*/ 91440 w 9253191"/>
              <a:gd name="connsiteY9" fmla="*/ 664927 h 664927"/>
              <a:gd name="connsiteX0" fmla="*/ 0 w 9253191"/>
              <a:gd name="connsiteY0" fmla="*/ 123437 h 664927"/>
              <a:gd name="connsiteX1" fmla="*/ 4405756 w 9253191"/>
              <a:gd name="connsiteY1" fmla="*/ 123437 h 664927"/>
              <a:gd name="connsiteX2" fmla="*/ 4435656 w 9253191"/>
              <a:gd name="connsiteY2" fmla="*/ 79090 h 664927"/>
              <a:gd name="connsiteX3" fmla="*/ 4626595 w 9253191"/>
              <a:gd name="connsiteY3" fmla="*/ 0 h 664927"/>
              <a:gd name="connsiteX4" fmla="*/ 4817535 w 9253191"/>
              <a:gd name="connsiteY4" fmla="*/ 79090 h 664927"/>
              <a:gd name="connsiteX5" fmla="*/ 4847435 w 9253191"/>
              <a:gd name="connsiteY5" fmla="*/ 123437 h 664927"/>
              <a:gd name="connsiteX6" fmla="*/ 9253191 w 9253191"/>
              <a:gd name="connsiteY6" fmla="*/ 123437 h 664927"/>
              <a:gd name="connsiteX7" fmla="*/ 9253191 w 9253191"/>
              <a:gd name="connsiteY7" fmla="*/ 573487 h 664927"/>
              <a:gd name="connsiteX8" fmla="*/ 91440 w 9253191"/>
              <a:gd name="connsiteY8" fmla="*/ 664927 h 664927"/>
              <a:gd name="connsiteX0" fmla="*/ 0 w 9253191"/>
              <a:gd name="connsiteY0" fmla="*/ 123437 h 573487"/>
              <a:gd name="connsiteX1" fmla="*/ 4405756 w 9253191"/>
              <a:gd name="connsiteY1" fmla="*/ 123437 h 573487"/>
              <a:gd name="connsiteX2" fmla="*/ 4435656 w 9253191"/>
              <a:gd name="connsiteY2" fmla="*/ 79090 h 573487"/>
              <a:gd name="connsiteX3" fmla="*/ 4626595 w 9253191"/>
              <a:gd name="connsiteY3" fmla="*/ 0 h 573487"/>
              <a:gd name="connsiteX4" fmla="*/ 4817535 w 9253191"/>
              <a:gd name="connsiteY4" fmla="*/ 79090 h 573487"/>
              <a:gd name="connsiteX5" fmla="*/ 4847435 w 9253191"/>
              <a:gd name="connsiteY5" fmla="*/ 123437 h 573487"/>
              <a:gd name="connsiteX6" fmla="*/ 9253191 w 9253191"/>
              <a:gd name="connsiteY6" fmla="*/ 123437 h 573487"/>
              <a:gd name="connsiteX7" fmla="*/ 9253191 w 9253191"/>
              <a:gd name="connsiteY7" fmla="*/ 573487 h 573487"/>
              <a:gd name="connsiteX0" fmla="*/ 0 w 9253191"/>
              <a:gd name="connsiteY0" fmla="*/ 123437 h 123437"/>
              <a:gd name="connsiteX1" fmla="*/ 4405756 w 9253191"/>
              <a:gd name="connsiteY1" fmla="*/ 123437 h 123437"/>
              <a:gd name="connsiteX2" fmla="*/ 4435656 w 9253191"/>
              <a:gd name="connsiteY2" fmla="*/ 79090 h 123437"/>
              <a:gd name="connsiteX3" fmla="*/ 4626595 w 9253191"/>
              <a:gd name="connsiteY3" fmla="*/ 0 h 123437"/>
              <a:gd name="connsiteX4" fmla="*/ 4817535 w 9253191"/>
              <a:gd name="connsiteY4" fmla="*/ 79090 h 123437"/>
              <a:gd name="connsiteX5" fmla="*/ 4847435 w 9253191"/>
              <a:gd name="connsiteY5" fmla="*/ 123437 h 123437"/>
              <a:gd name="connsiteX6" fmla="*/ 9253191 w 9253191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123437">
                <a:moveTo>
                  <a:pt x="0" y="123437"/>
                </a:moveTo>
                <a:lnTo>
                  <a:pt x="4405756" y="123437"/>
                </a:lnTo>
                <a:lnTo>
                  <a:pt x="4435656" y="79090"/>
                </a:lnTo>
                <a:cubicBezTo>
                  <a:pt x="4484521" y="30225"/>
                  <a:pt x="4552029" y="0"/>
                  <a:pt x="4626595" y="0"/>
                </a:cubicBezTo>
                <a:cubicBezTo>
                  <a:pt x="4701162" y="0"/>
                  <a:pt x="4768669" y="30225"/>
                  <a:pt x="4817535" y="79090"/>
                </a:cubicBezTo>
                <a:lnTo>
                  <a:pt x="4847435" y="123437"/>
                </a:lnTo>
                <a:lnTo>
                  <a:pt x="9253191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AC3DD520-49B0-295D-B7AA-0D9FF40BA4BC}"/>
              </a:ext>
            </a:extLst>
          </p:cNvPr>
          <p:cNvSpPr/>
          <p:nvPr/>
        </p:nvSpPr>
        <p:spPr bwMode="auto">
          <a:xfrm rot="5400000">
            <a:off x="4108573" y="3869893"/>
            <a:ext cx="212726" cy="2397945"/>
          </a:xfrm>
          <a:custGeom>
            <a:avLst/>
            <a:gdLst>
              <a:gd name="connsiteX0" fmla="*/ 0 w 849297"/>
              <a:gd name="connsiteY0" fmla="*/ 2250250 h 4500499"/>
              <a:gd name="connsiteX1" fmla="*/ 270030 w 849297"/>
              <a:gd name="connsiteY1" fmla="*/ 1980220 h 4500499"/>
              <a:gd name="connsiteX2" fmla="*/ 375138 w 849297"/>
              <a:gd name="connsiteY2" fmla="*/ 2001440 h 4500499"/>
              <a:gd name="connsiteX3" fmla="*/ 399247 w 849297"/>
              <a:gd name="connsiteY3" fmla="*/ 2017694 h 4500499"/>
              <a:gd name="connsiteX4" fmla="*/ 399247 w 849297"/>
              <a:gd name="connsiteY4" fmla="*/ 0 h 4500499"/>
              <a:gd name="connsiteX5" fmla="*/ 849297 w 849297"/>
              <a:gd name="connsiteY5" fmla="*/ 0 h 4500499"/>
              <a:gd name="connsiteX6" fmla="*/ 849297 w 849297"/>
              <a:gd name="connsiteY6" fmla="*/ 4500499 h 4500499"/>
              <a:gd name="connsiteX7" fmla="*/ 399247 w 849297"/>
              <a:gd name="connsiteY7" fmla="*/ 4500499 h 4500499"/>
              <a:gd name="connsiteX8" fmla="*/ 399247 w 849297"/>
              <a:gd name="connsiteY8" fmla="*/ 2482804 h 4500499"/>
              <a:gd name="connsiteX9" fmla="*/ 375138 w 849297"/>
              <a:gd name="connsiteY9" fmla="*/ 2499059 h 4500499"/>
              <a:gd name="connsiteX10" fmla="*/ 270030 w 849297"/>
              <a:gd name="connsiteY10" fmla="*/ 2520279 h 4500499"/>
              <a:gd name="connsiteX11" fmla="*/ 0 w 849297"/>
              <a:gd name="connsiteY11" fmla="*/ 2250250 h 4500499"/>
              <a:gd name="connsiteX0" fmla="*/ 849297 w 940737"/>
              <a:gd name="connsiteY0" fmla="*/ 4500499 h 4591939"/>
              <a:gd name="connsiteX1" fmla="*/ 399247 w 940737"/>
              <a:gd name="connsiteY1" fmla="*/ 4500499 h 4591939"/>
              <a:gd name="connsiteX2" fmla="*/ 399247 w 940737"/>
              <a:gd name="connsiteY2" fmla="*/ 2482804 h 4591939"/>
              <a:gd name="connsiteX3" fmla="*/ 375138 w 940737"/>
              <a:gd name="connsiteY3" fmla="*/ 2499059 h 4591939"/>
              <a:gd name="connsiteX4" fmla="*/ 270030 w 940737"/>
              <a:gd name="connsiteY4" fmla="*/ 2520279 h 4591939"/>
              <a:gd name="connsiteX5" fmla="*/ 0 w 940737"/>
              <a:gd name="connsiteY5" fmla="*/ 2250250 h 4591939"/>
              <a:gd name="connsiteX6" fmla="*/ 270030 w 940737"/>
              <a:gd name="connsiteY6" fmla="*/ 1980220 h 4591939"/>
              <a:gd name="connsiteX7" fmla="*/ 375138 w 940737"/>
              <a:gd name="connsiteY7" fmla="*/ 2001440 h 4591939"/>
              <a:gd name="connsiteX8" fmla="*/ 399247 w 940737"/>
              <a:gd name="connsiteY8" fmla="*/ 2017694 h 4591939"/>
              <a:gd name="connsiteX9" fmla="*/ 399247 w 940737"/>
              <a:gd name="connsiteY9" fmla="*/ 0 h 4591939"/>
              <a:gd name="connsiteX10" fmla="*/ 849297 w 940737"/>
              <a:gd name="connsiteY10" fmla="*/ 0 h 4591939"/>
              <a:gd name="connsiteX11" fmla="*/ 940737 w 940737"/>
              <a:gd name="connsiteY11" fmla="*/ 4591939 h 4591939"/>
              <a:gd name="connsiteX0" fmla="*/ 399247 w 940737"/>
              <a:gd name="connsiteY0" fmla="*/ 4500499 h 4591939"/>
              <a:gd name="connsiteX1" fmla="*/ 399247 w 940737"/>
              <a:gd name="connsiteY1" fmla="*/ 2482804 h 4591939"/>
              <a:gd name="connsiteX2" fmla="*/ 375138 w 940737"/>
              <a:gd name="connsiteY2" fmla="*/ 2499059 h 4591939"/>
              <a:gd name="connsiteX3" fmla="*/ 270030 w 940737"/>
              <a:gd name="connsiteY3" fmla="*/ 2520279 h 4591939"/>
              <a:gd name="connsiteX4" fmla="*/ 0 w 940737"/>
              <a:gd name="connsiteY4" fmla="*/ 2250250 h 4591939"/>
              <a:gd name="connsiteX5" fmla="*/ 270030 w 940737"/>
              <a:gd name="connsiteY5" fmla="*/ 1980220 h 4591939"/>
              <a:gd name="connsiteX6" fmla="*/ 375138 w 940737"/>
              <a:gd name="connsiteY6" fmla="*/ 2001440 h 4591939"/>
              <a:gd name="connsiteX7" fmla="*/ 399247 w 940737"/>
              <a:gd name="connsiteY7" fmla="*/ 2017694 h 4591939"/>
              <a:gd name="connsiteX8" fmla="*/ 399247 w 940737"/>
              <a:gd name="connsiteY8" fmla="*/ 0 h 4591939"/>
              <a:gd name="connsiteX9" fmla="*/ 849297 w 940737"/>
              <a:gd name="connsiteY9" fmla="*/ 0 h 4591939"/>
              <a:gd name="connsiteX10" fmla="*/ 940737 w 940737"/>
              <a:gd name="connsiteY10" fmla="*/ 4591939 h 4591939"/>
              <a:gd name="connsiteX0" fmla="*/ 399247 w 849297"/>
              <a:gd name="connsiteY0" fmla="*/ 4500499 h 4500499"/>
              <a:gd name="connsiteX1" fmla="*/ 399247 w 849297"/>
              <a:gd name="connsiteY1" fmla="*/ 2482804 h 4500499"/>
              <a:gd name="connsiteX2" fmla="*/ 375138 w 849297"/>
              <a:gd name="connsiteY2" fmla="*/ 2499059 h 4500499"/>
              <a:gd name="connsiteX3" fmla="*/ 270030 w 849297"/>
              <a:gd name="connsiteY3" fmla="*/ 2520279 h 4500499"/>
              <a:gd name="connsiteX4" fmla="*/ 0 w 849297"/>
              <a:gd name="connsiteY4" fmla="*/ 2250250 h 4500499"/>
              <a:gd name="connsiteX5" fmla="*/ 270030 w 849297"/>
              <a:gd name="connsiteY5" fmla="*/ 1980220 h 4500499"/>
              <a:gd name="connsiteX6" fmla="*/ 375138 w 849297"/>
              <a:gd name="connsiteY6" fmla="*/ 2001440 h 4500499"/>
              <a:gd name="connsiteX7" fmla="*/ 399247 w 849297"/>
              <a:gd name="connsiteY7" fmla="*/ 2017694 h 4500499"/>
              <a:gd name="connsiteX8" fmla="*/ 399247 w 849297"/>
              <a:gd name="connsiteY8" fmla="*/ 0 h 4500499"/>
              <a:gd name="connsiteX9" fmla="*/ 849297 w 849297"/>
              <a:gd name="connsiteY9" fmla="*/ 0 h 4500499"/>
              <a:gd name="connsiteX0" fmla="*/ 399247 w 399247"/>
              <a:gd name="connsiteY0" fmla="*/ 4500499 h 4500499"/>
              <a:gd name="connsiteX1" fmla="*/ 399247 w 399247"/>
              <a:gd name="connsiteY1" fmla="*/ 2482804 h 4500499"/>
              <a:gd name="connsiteX2" fmla="*/ 375138 w 399247"/>
              <a:gd name="connsiteY2" fmla="*/ 2499059 h 4500499"/>
              <a:gd name="connsiteX3" fmla="*/ 270030 w 399247"/>
              <a:gd name="connsiteY3" fmla="*/ 2520279 h 4500499"/>
              <a:gd name="connsiteX4" fmla="*/ 0 w 399247"/>
              <a:gd name="connsiteY4" fmla="*/ 2250250 h 4500499"/>
              <a:gd name="connsiteX5" fmla="*/ 270030 w 399247"/>
              <a:gd name="connsiteY5" fmla="*/ 1980220 h 4500499"/>
              <a:gd name="connsiteX6" fmla="*/ 375138 w 399247"/>
              <a:gd name="connsiteY6" fmla="*/ 2001440 h 4500499"/>
              <a:gd name="connsiteX7" fmla="*/ 399247 w 399247"/>
              <a:gd name="connsiteY7" fmla="*/ 2017694 h 4500499"/>
              <a:gd name="connsiteX8" fmla="*/ 399247 w 399247"/>
              <a:gd name="connsiteY8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9247" h="4500499">
                <a:moveTo>
                  <a:pt x="399247" y="4500499"/>
                </a:moveTo>
                <a:lnTo>
                  <a:pt x="399247" y="2482804"/>
                </a:lnTo>
                <a:lnTo>
                  <a:pt x="375138" y="2499059"/>
                </a:lnTo>
                <a:cubicBezTo>
                  <a:pt x="342832" y="2512723"/>
                  <a:pt x="307313" y="2520279"/>
                  <a:pt x="270030" y="2520279"/>
                </a:cubicBezTo>
                <a:cubicBezTo>
                  <a:pt x="120897" y="2520279"/>
                  <a:pt x="0" y="2399382"/>
                  <a:pt x="0" y="2250250"/>
                </a:cubicBezTo>
                <a:cubicBezTo>
                  <a:pt x="0" y="2101116"/>
                  <a:pt x="120897" y="1980220"/>
                  <a:pt x="270030" y="1980220"/>
                </a:cubicBezTo>
                <a:cubicBezTo>
                  <a:pt x="307313" y="1980220"/>
                  <a:pt x="342832" y="1987775"/>
                  <a:pt x="375138" y="2001440"/>
                </a:cubicBezTo>
                <a:lnTo>
                  <a:pt x="399247" y="2017694"/>
                </a:lnTo>
                <a:lnTo>
                  <a:pt x="39924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6FE59C9A-FCE1-B48A-0193-BF897A2C8113}"/>
              </a:ext>
            </a:extLst>
          </p:cNvPr>
          <p:cNvSpPr/>
          <p:nvPr/>
        </p:nvSpPr>
        <p:spPr bwMode="auto">
          <a:xfrm rot="5400000">
            <a:off x="4150735" y="4152133"/>
            <a:ext cx="128401" cy="2397945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2C39905-D11A-193A-C19F-1B964C8E82EC}"/>
              </a:ext>
            </a:extLst>
          </p:cNvPr>
          <p:cNvSpPr/>
          <p:nvPr/>
        </p:nvSpPr>
        <p:spPr bwMode="auto">
          <a:xfrm rot="5400000">
            <a:off x="4182051" y="4407025"/>
            <a:ext cx="65769" cy="2397945"/>
          </a:xfrm>
          <a:custGeom>
            <a:avLst/>
            <a:gdLst>
              <a:gd name="connsiteX0" fmla="*/ 0 w 573487"/>
              <a:gd name="connsiteY0" fmla="*/ 2250250 h 4500499"/>
              <a:gd name="connsiteX1" fmla="*/ 79090 w 573487"/>
              <a:gd name="connsiteY1" fmla="*/ 2059309 h 4500499"/>
              <a:gd name="connsiteX2" fmla="*/ 123437 w 573487"/>
              <a:gd name="connsiteY2" fmla="*/ 2029410 h 4500499"/>
              <a:gd name="connsiteX3" fmla="*/ 123437 w 573487"/>
              <a:gd name="connsiteY3" fmla="*/ 0 h 4500499"/>
              <a:gd name="connsiteX4" fmla="*/ 573487 w 573487"/>
              <a:gd name="connsiteY4" fmla="*/ 0 h 4500499"/>
              <a:gd name="connsiteX5" fmla="*/ 573487 w 573487"/>
              <a:gd name="connsiteY5" fmla="*/ 4500499 h 4500499"/>
              <a:gd name="connsiteX6" fmla="*/ 123437 w 573487"/>
              <a:gd name="connsiteY6" fmla="*/ 4500499 h 4500499"/>
              <a:gd name="connsiteX7" fmla="*/ 123437 w 573487"/>
              <a:gd name="connsiteY7" fmla="*/ 2471089 h 4500499"/>
              <a:gd name="connsiteX8" fmla="*/ 79090 w 573487"/>
              <a:gd name="connsiteY8" fmla="*/ 2441189 h 4500499"/>
              <a:gd name="connsiteX9" fmla="*/ 0 w 573487"/>
              <a:gd name="connsiteY9" fmla="*/ 2250250 h 4500499"/>
              <a:gd name="connsiteX0" fmla="*/ 573487 w 664927"/>
              <a:gd name="connsiteY0" fmla="*/ 4500499 h 4591939"/>
              <a:gd name="connsiteX1" fmla="*/ 123437 w 664927"/>
              <a:gd name="connsiteY1" fmla="*/ 4500499 h 4591939"/>
              <a:gd name="connsiteX2" fmla="*/ 123437 w 664927"/>
              <a:gd name="connsiteY2" fmla="*/ 2471089 h 4591939"/>
              <a:gd name="connsiteX3" fmla="*/ 79090 w 664927"/>
              <a:gd name="connsiteY3" fmla="*/ 2441189 h 4591939"/>
              <a:gd name="connsiteX4" fmla="*/ 0 w 664927"/>
              <a:gd name="connsiteY4" fmla="*/ 2250250 h 4591939"/>
              <a:gd name="connsiteX5" fmla="*/ 79090 w 664927"/>
              <a:gd name="connsiteY5" fmla="*/ 2059309 h 4591939"/>
              <a:gd name="connsiteX6" fmla="*/ 123437 w 664927"/>
              <a:gd name="connsiteY6" fmla="*/ 2029410 h 4591939"/>
              <a:gd name="connsiteX7" fmla="*/ 123437 w 664927"/>
              <a:gd name="connsiteY7" fmla="*/ 0 h 4591939"/>
              <a:gd name="connsiteX8" fmla="*/ 573487 w 664927"/>
              <a:gd name="connsiteY8" fmla="*/ 0 h 4591939"/>
              <a:gd name="connsiteX9" fmla="*/ 664927 w 664927"/>
              <a:gd name="connsiteY9" fmla="*/ 4591939 h 4591939"/>
              <a:gd name="connsiteX0" fmla="*/ 123437 w 664927"/>
              <a:gd name="connsiteY0" fmla="*/ 4500499 h 4591939"/>
              <a:gd name="connsiteX1" fmla="*/ 123437 w 664927"/>
              <a:gd name="connsiteY1" fmla="*/ 2471089 h 4591939"/>
              <a:gd name="connsiteX2" fmla="*/ 79090 w 664927"/>
              <a:gd name="connsiteY2" fmla="*/ 2441189 h 4591939"/>
              <a:gd name="connsiteX3" fmla="*/ 0 w 664927"/>
              <a:gd name="connsiteY3" fmla="*/ 2250250 h 4591939"/>
              <a:gd name="connsiteX4" fmla="*/ 79090 w 664927"/>
              <a:gd name="connsiteY4" fmla="*/ 2059309 h 4591939"/>
              <a:gd name="connsiteX5" fmla="*/ 123437 w 664927"/>
              <a:gd name="connsiteY5" fmla="*/ 2029410 h 4591939"/>
              <a:gd name="connsiteX6" fmla="*/ 123437 w 664927"/>
              <a:gd name="connsiteY6" fmla="*/ 0 h 4591939"/>
              <a:gd name="connsiteX7" fmla="*/ 573487 w 664927"/>
              <a:gd name="connsiteY7" fmla="*/ 0 h 4591939"/>
              <a:gd name="connsiteX8" fmla="*/ 664927 w 664927"/>
              <a:gd name="connsiteY8" fmla="*/ 4591939 h 4591939"/>
              <a:gd name="connsiteX0" fmla="*/ 123437 w 573487"/>
              <a:gd name="connsiteY0" fmla="*/ 4500499 h 4500499"/>
              <a:gd name="connsiteX1" fmla="*/ 123437 w 573487"/>
              <a:gd name="connsiteY1" fmla="*/ 2471089 h 4500499"/>
              <a:gd name="connsiteX2" fmla="*/ 79090 w 573487"/>
              <a:gd name="connsiteY2" fmla="*/ 2441189 h 4500499"/>
              <a:gd name="connsiteX3" fmla="*/ 0 w 573487"/>
              <a:gd name="connsiteY3" fmla="*/ 2250250 h 4500499"/>
              <a:gd name="connsiteX4" fmla="*/ 79090 w 573487"/>
              <a:gd name="connsiteY4" fmla="*/ 2059309 h 4500499"/>
              <a:gd name="connsiteX5" fmla="*/ 123437 w 573487"/>
              <a:gd name="connsiteY5" fmla="*/ 2029410 h 4500499"/>
              <a:gd name="connsiteX6" fmla="*/ 123437 w 573487"/>
              <a:gd name="connsiteY6" fmla="*/ 0 h 4500499"/>
              <a:gd name="connsiteX7" fmla="*/ 573487 w 573487"/>
              <a:gd name="connsiteY7" fmla="*/ 0 h 4500499"/>
              <a:gd name="connsiteX0" fmla="*/ 123437 w 123437"/>
              <a:gd name="connsiteY0" fmla="*/ 4500499 h 4500499"/>
              <a:gd name="connsiteX1" fmla="*/ 123437 w 123437"/>
              <a:gd name="connsiteY1" fmla="*/ 2471089 h 4500499"/>
              <a:gd name="connsiteX2" fmla="*/ 79090 w 123437"/>
              <a:gd name="connsiteY2" fmla="*/ 2441189 h 4500499"/>
              <a:gd name="connsiteX3" fmla="*/ 0 w 123437"/>
              <a:gd name="connsiteY3" fmla="*/ 2250250 h 4500499"/>
              <a:gd name="connsiteX4" fmla="*/ 79090 w 123437"/>
              <a:gd name="connsiteY4" fmla="*/ 2059309 h 4500499"/>
              <a:gd name="connsiteX5" fmla="*/ 123437 w 123437"/>
              <a:gd name="connsiteY5" fmla="*/ 2029410 h 4500499"/>
              <a:gd name="connsiteX6" fmla="*/ 123437 w 123437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3437" h="4500499">
                <a:moveTo>
                  <a:pt x="123437" y="4500499"/>
                </a:moveTo>
                <a:lnTo>
                  <a:pt x="123437" y="2471089"/>
                </a:lnTo>
                <a:lnTo>
                  <a:pt x="79090" y="2441189"/>
                </a:lnTo>
                <a:cubicBezTo>
                  <a:pt x="30224" y="2392323"/>
                  <a:pt x="0" y="2324816"/>
                  <a:pt x="0" y="2250250"/>
                </a:cubicBezTo>
                <a:cubicBezTo>
                  <a:pt x="0" y="2175683"/>
                  <a:pt x="30224" y="2108175"/>
                  <a:pt x="79090" y="2059309"/>
                </a:cubicBezTo>
                <a:lnTo>
                  <a:pt x="123437" y="2029410"/>
                </a:lnTo>
                <a:lnTo>
                  <a:pt x="123437" y="0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82806675-4852-BA0C-AD7C-971D5FB938BF}"/>
              </a:ext>
            </a:extLst>
          </p:cNvPr>
          <p:cNvSpPr/>
          <p:nvPr/>
        </p:nvSpPr>
        <p:spPr bwMode="auto">
          <a:xfrm>
            <a:off x="1557290" y="4961433"/>
            <a:ext cx="1386735" cy="212726"/>
          </a:xfrm>
          <a:custGeom>
            <a:avLst/>
            <a:gdLst>
              <a:gd name="connsiteX0" fmla="*/ 1301323 w 2602646"/>
              <a:gd name="connsiteY0" fmla="*/ 0 h 849297"/>
              <a:gd name="connsiteX1" fmla="*/ 1571353 w 2602646"/>
              <a:gd name="connsiteY1" fmla="*/ 270030 h 849297"/>
              <a:gd name="connsiteX2" fmla="*/ 1550133 w 2602646"/>
              <a:gd name="connsiteY2" fmla="*/ 375138 h 849297"/>
              <a:gd name="connsiteX3" fmla="*/ 1533878 w 2602646"/>
              <a:gd name="connsiteY3" fmla="*/ 399247 h 849297"/>
              <a:gd name="connsiteX4" fmla="*/ 2602646 w 2602646"/>
              <a:gd name="connsiteY4" fmla="*/ 399247 h 849297"/>
              <a:gd name="connsiteX5" fmla="*/ 2602646 w 2602646"/>
              <a:gd name="connsiteY5" fmla="*/ 849297 h 849297"/>
              <a:gd name="connsiteX6" fmla="*/ 0 w 2602646"/>
              <a:gd name="connsiteY6" fmla="*/ 849297 h 849297"/>
              <a:gd name="connsiteX7" fmla="*/ 0 w 2602646"/>
              <a:gd name="connsiteY7" fmla="*/ 399247 h 849297"/>
              <a:gd name="connsiteX8" fmla="*/ 1068769 w 2602646"/>
              <a:gd name="connsiteY8" fmla="*/ 399247 h 849297"/>
              <a:gd name="connsiteX9" fmla="*/ 1052514 w 2602646"/>
              <a:gd name="connsiteY9" fmla="*/ 375138 h 849297"/>
              <a:gd name="connsiteX10" fmla="*/ 1031293 w 2602646"/>
              <a:gd name="connsiteY10" fmla="*/ 270030 h 849297"/>
              <a:gd name="connsiteX11" fmla="*/ 1301323 w 2602646"/>
              <a:gd name="connsiteY11" fmla="*/ 0 h 849297"/>
              <a:gd name="connsiteX0" fmla="*/ 0 w 2602646"/>
              <a:gd name="connsiteY0" fmla="*/ 849297 h 940737"/>
              <a:gd name="connsiteX1" fmla="*/ 0 w 2602646"/>
              <a:gd name="connsiteY1" fmla="*/ 399247 h 940737"/>
              <a:gd name="connsiteX2" fmla="*/ 1068769 w 2602646"/>
              <a:gd name="connsiteY2" fmla="*/ 399247 h 940737"/>
              <a:gd name="connsiteX3" fmla="*/ 1052514 w 2602646"/>
              <a:gd name="connsiteY3" fmla="*/ 375138 h 940737"/>
              <a:gd name="connsiteX4" fmla="*/ 1031293 w 2602646"/>
              <a:gd name="connsiteY4" fmla="*/ 270030 h 940737"/>
              <a:gd name="connsiteX5" fmla="*/ 1301323 w 2602646"/>
              <a:gd name="connsiteY5" fmla="*/ 0 h 940737"/>
              <a:gd name="connsiteX6" fmla="*/ 1571353 w 2602646"/>
              <a:gd name="connsiteY6" fmla="*/ 270030 h 940737"/>
              <a:gd name="connsiteX7" fmla="*/ 1550133 w 2602646"/>
              <a:gd name="connsiteY7" fmla="*/ 375138 h 940737"/>
              <a:gd name="connsiteX8" fmla="*/ 1533878 w 2602646"/>
              <a:gd name="connsiteY8" fmla="*/ 399247 h 940737"/>
              <a:gd name="connsiteX9" fmla="*/ 2602646 w 2602646"/>
              <a:gd name="connsiteY9" fmla="*/ 399247 h 940737"/>
              <a:gd name="connsiteX10" fmla="*/ 2602646 w 2602646"/>
              <a:gd name="connsiteY10" fmla="*/ 849297 h 940737"/>
              <a:gd name="connsiteX11" fmla="*/ 91440 w 2602646"/>
              <a:gd name="connsiteY11" fmla="*/ 940737 h 940737"/>
              <a:gd name="connsiteX0" fmla="*/ 0 w 2602646"/>
              <a:gd name="connsiteY0" fmla="*/ 399247 h 940737"/>
              <a:gd name="connsiteX1" fmla="*/ 1068769 w 2602646"/>
              <a:gd name="connsiteY1" fmla="*/ 399247 h 940737"/>
              <a:gd name="connsiteX2" fmla="*/ 1052514 w 2602646"/>
              <a:gd name="connsiteY2" fmla="*/ 375138 h 940737"/>
              <a:gd name="connsiteX3" fmla="*/ 1031293 w 2602646"/>
              <a:gd name="connsiteY3" fmla="*/ 270030 h 940737"/>
              <a:gd name="connsiteX4" fmla="*/ 1301323 w 2602646"/>
              <a:gd name="connsiteY4" fmla="*/ 0 h 940737"/>
              <a:gd name="connsiteX5" fmla="*/ 1571353 w 2602646"/>
              <a:gd name="connsiteY5" fmla="*/ 270030 h 940737"/>
              <a:gd name="connsiteX6" fmla="*/ 1550133 w 2602646"/>
              <a:gd name="connsiteY6" fmla="*/ 375138 h 940737"/>
              <a:gd name="connsiteX7" fmla="*/ 1533878 w 2602646"/>
              <a:gd name="connsiteY7" fmla="*/ 399247 h 940737"/>
              <a:gd name="connsiteX8" fmla="*/ 2602646 w 2602646"/>
              <a:gd name="connsiteY8" fmla="*/ 399247 h 940737"/>
              <a:gd name="connsiteX9" fmla="*/ 2602646 w 2602646"/>
              <a:gd name="connsiteY9" fmla="*/ 849297 h 940737"/>
              <a:gd name="connsiteX10" fmla="*/ 91440 w 2602646"/>
              <a:gd name="connsiteY10" fmla="*/ 940737 h 940737"/>
              <a:gd name="connsiteX0" fmla="*/ 0 w 2602646"/>
              <a:gd name="connsiteY0" fmla="*/ 399247 h 849297"/>
              <a:gd name="connsiteX1" fmla="*/ 1068769 w 2602646"/>
              <a:gd name="connsiteY1" fmla="*/ 399247 h 849297"/>
              <a:gd name="connsiteX2" fmla="*/ 1052514 w 2602646"/>
              <a:gd name="connsiteY2" fmla="*/ 375138 h 849297"/>
              <a:gd name="connsiteX3" fmla="*/ 1031293 w 2602646"/>
              <a:gd name="connsiteY3" fmla="*/ 270030 h 849297"/>
              <a:gd name="connsiteX4" fmla="*/ 1301323 w 2602646"/>
              <a:gd name="connsiteY4" fmla="*/ 0 h 849297"/>
              <a:gd name="connsiteX5" fmla="*/ 1571353 w 2602646"/>
              <a:gd name="connsiteY5" fmla="*/ 270030 h 849297"/>
              <a:gd name="connsiteX6" fmla="*/ 1550133 w 2602646"/>
              <a:gd name="connsiteY6" fmla="*/ 375138 h 849297"/>
              <a:gd name="connsiteX7" fmla="*/ 1533878 w 2602646"/>
              <a:gd name="connsiteY7" fmla="*/ 399247 h 849297"/>
              <a:gd name="connsiteX8" fmla="*/ 2602646 w 2602646"/>
              <a:gd name="connsiteY8" fmla="*/ 399247 h 849297"/>
              <a:gd name="connsiteX9" fmla="*/ 2602646 w 2602646"/>
              <a:gd name="connsiteY9" fmla="*/ 849297 h 849297"/>
              <a:gd name="connsiteX0" fmla="*/ 0 w 2602646"/>
              <a:gd name="connsiteY0" fmla="*/ 399247 h 399247"/>
              <a:gd name="connsiteX1" fmla="*/ 1068769 w 2602646"/>
              <a:gd name="connsiteY1" fmla="*/ 399247 h 399247"/>
              <a:gd name="connsiteX2" fmla="*/ 1052514 w 2602646"/>
              <a:gd name="connsiteY2" fmla="*/ 375138 h 399247"/>
              <a:gd name="connsiteX3" fmla="*/ 1031293 w 2602646"/>
              <a:gd name="connsiteY3" fmla="*/ 270030 h 399247"/>
              <a:gd name="connsiteX4" fmla="*/ 1301323 w 2602646"/>
              <a:gd name="connsiteY4" fmla="*/ 0 h 399247"/>
              <a:gd name="connsiteX5" fmla="*/ 1571353 w 2602646"/>
              <a:gd name="connsiteY5" fmla="*/ 270030 h 399247"/>
              <a:gd name="connsiteX6" fmla="*/ 1550133 w 2602646"/>
              <a:gd name="connsiteY6" fmla="*/ 375138 h 399247"/>
              <a:gd name="connsiteX7" fmla="*/ 1533878 w 2602646"/>
              <a:gd name="connsiteY7" fmla="*/ 399247 h 399247"/>
              <a:gd name="connsiteX8" fmla="*/ 2602646 w 2602646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2646" h="399247">
                <a:moveTo>
                  <a:pt x="0" y="399247"/>
                </a:moveTo>
                <a:lnTo>
                  <a:pt x="1068769" y="399247"/>
                </a:lnTo>
                <a:lnTo>
                  <a:pt x="1052514" y="375138"/>
                </a:lnTo>
                <a:cubicBezTo>
                  <a:pt x="1038849" y="342832"/>
                  <a:pt x="1031293" y="307313"/>
                  <a:pt x="1031293" y="270030"/>
                </a:cubicBezTo>
                <a:cubicBezTo>
                  <a:pt x="1031293" y="120897"/>
                  <a:pt x="1152190" y="0"/>
                  <a:pt x="1301323" y="0"/>
                </a:cubicBezTo>
                <a:cubicBezTo>
                  <a:pt x="1450456" y="0"/>
                  <a:pt x="1571353" y="120897"/>
                  <a:pt x="1571353" y="270030"/>
                </a:cubicBezTo>
                <a:cubicBezTo>
                  <a:pt x="1571353" y="307313"/>
                  <a:pt x="1563797" y="342832"/>
                  <a:pt x="1550133" y="375138"/>
                </a:cubicBezTo>
                <a:lnTo>
                  <a:pt x="1533878" y="399247"/>
                </a:lnTo>
                <a:lnTo>
                  <a:pt x="2602646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72A4BEAF-9D2D-BD9E-7854-16A29E0F0A26}"/>
              </a:ext>
            </a:extLst>
          </p:cNvPr>
          <p:cNvSpPr/>
          <p:nvPr/>
        </p:nvSpPr>
        <p:spPr bwMode="auto">
          <a:xfrm>
            <a:off x="1557290" y="5278275"/>
            <a:ext cx="1386735" cy="128401"/>
          </a:xfrm>
          <a:custGeom>
            <a:avLst/>
            <a:gdLst>
              <a:gd name="connsiteX0" fmla="*/ 1301323 w 2602646"/>
              <a:gd name="connsiteY0" fmla="*/ 0 h 691035"/>
              <a:gd name="connsiteX1" fmla="*/ 1550133 w 2602646"/>
              <a:gd name="connsiteY1" fmla="*/ 164922 h 691035"/>
              <a:gd name="connsiteX2" fmla="*/ 1565489 w 2602646"/>
              <a:gd name="connsiteY2" fmla="*/ 240985 h 691035"/>
              <a:gd name="connsiteX3" fmla="*/ 2602646 w 2602646"/>
              <a:gd name="connsiteY3" fmla="*/ 240985 h 691035"/>
              <a:gd name="connsiteX4" fmla="*/ 2602646 w 2602646"/>
              <a:gd name="connsiteY4" fmla="*/ 691035 h 691035"/>
              <a:gd name="connsiteX5" fmla="*/ 0 w 2602646"/>
              <a:gd name="connsiteY5" fmla="*/ 691035 h 691035"/>
              <a:gd name="connsiteX6" fmla="*/ 0 w 2602646"/>
              <a:gd name="connsiteY6" fmla="*/ 240985 h 691035"/>
              <a:gd name="connsiteX7" fmla="*/ 1037157 w 2602646"/>
              <a:gd name="connsiteY7" fmla="*/ 240985 h 691035"/>
              <a:gd name="connsiteX8" fmla="*/ 1052514 w 2602646"/>
              <a:gd name="connsiteY8" fmla="*/ 164922 h 691035"/>
              <a:gd name="connsiteX9" fmla="*/ 1301323 w 2602646"/>
              <a:gd name="connsiteY9" fmla="*/ 0 h 691035"/>
              <a:gd name="connsiteX0" fmla="*/ 0 w 2602646"/>
              <a:gd name="connsiteY0" fmla="*/ 691035 h 782475"/>
              <a:gd name="connsiteX1" fmla="*/ 0 w 2602646"/>
              <a:gd name="connsiteY1" fmla="*/ 240985 h 782475"/>
              <a:gd name="connsiteX2" fmla="*/ 1037157 w 2602646"/>
              <a:gd name="connsiteY2" fmla="*/ 240985 h 782475"/>
              <a:gd name="connsiteX3" fmla="*/ 1052514 w 2602646"/>
              <a:gd name="connsiteY3" fmla="*/ 164922 h 782475"/>
              <a:gd name="connsiteX4" fmla="*/ 1301323 w 2602646"/>
              <a:gd name="connsiteY4" fmla="*/ 0 h 782475"/>
              <a:gd name="connsiteX5" fmla="*/ 1550133 w 2602646"/>
              <a:gd name="connsiteY5" fmla="*/ 164922 h 782475"/>
              <a:gd name="connsiteX6" fmla="*/ 1565489 w 2602646"/>
              <a:gd name="connsiteY6" fmla="*/ 240985 h 782475"/>
              <a:gd name="connsiteX7" fmla="*/ 2602646 w 2602646"/>
              <a:gd name="connsiteY7" fmla="*/ 240985 h 782475"/>
              <a:gd name="connsiteX8" fmla="*/ 2602646 w 2602646"/>
              <a:gd name="connsiteY8" fmla="*/ 691035 h 782475"/>
              <a:gd name="connsiteX9" fmla="*/ 91440 w 2602646"/>
              <a:gd name="connsiteY9" fmla="*/ 782475 h 782475"/>
              <a:gd name="connsiteX0" fmla="*/ 0 w 2602646"/>
              <a:gd name="connsiteY0" fmla="*/ 240985 h 782475"/>
              <a:gd name="connsiteX1" fmla="*/ 1037157 w 2602646"/>
              <a:gd name="connsiteY1" fmla="*/ 240985 h 782475"/>
              <a:gd name="connsiteX2" fmla="*/ 1052514 w 2602646"/>
              <a:gd name="connsiteY2" fmla="*/ 164922 h 782475"/>
              <a:gd name="connsiteX3" fmla="*/ 1301323 w 2602646"/>
              <a:gd name="connsiteY3" fmla="*/ 0 h 782475"/>
              <a:gd name="connsiteX4" fmla="*/ 1550133 w 2602646"/>
              <a:gd name="connsiteY4" fmla="*/ 164922 h 782475"/>
              <a:gd name="connsiteX5" fmla="*/ 1565489 w 2602646"/>
              <a:gd name="connsiteY5" fmla="*/ 240985 h 782475"/>
              <a:gd name="connsiteX6" fmla="*/ 2602646 w 2602646"/>
              <a:gd name="connsiteY6" fmla="*/ 240985 h 782475"/>
              <a:gd name="connsiteX7" fmla="*/ 2602646 w 2602646"/>
              <a:gd name="connsiteY7" fmla="*/ 691035 h 782475"/>
              <a:gd name="connsiteX8" fmla="*/ 91440 w 2602646"/>
              <a:gd name="connsiteY8" fmla="*/ 782475 h 782475"/>
              <a:gd name="connsiteX0" fmla="*/ 0 w 2602646"/>
              <a:gd name="connsiteY0" fmla="*/ 240985 h 691035"/>
              <a:gd name="connsiteX1" fmla="*/ 1037157 w 2602646"/>
              <a:gd name="connsiteY1" fmla="*/ 240985 h 691035"/>
              <a:gd name="connsiteX2" fmla="*/ 1052514 w 2602646"/>
              <a:gd name="connsiteY2" fmla="*/ 164922 h 691035"/>
              <a:gd name="connsiteX3" fmla="*/ 1301323 w 2602646"/>
              <a:gd name="connsiteY3" fmla="*/ 0 h 691035"/>
              <a:gd name="connsiteX4" fmla="*/ 1550133 w 2602646"/>
              <a:gd name="connsiteY4" fmla="*/ 164922 h 691035"/>
              <a:gd name="connsiteX5" fmla="*/ 1565489 w 2602646"/>
              <a:gd name="connsiteY5" fmla="*/ 240985 h 691035"/>
              <a:gd name="connsiteX6" fmla="*/ 2602646 w 2602646"/>
              <a:gd name="connsiteY6" fmla="*/ 240985 h 691035"/>
              <a:gd name="connsiteX7" fmla="*/ 2602646 w 2602646"/>
              <a:gd name="connsiteY7" fmla="*/ 691035 h 691035"/>
              <a:gd name="connsiteX0" fmla="*/ 0 w 2602646"/>
              <a:gd name="connsiteY0" fmla="*/ 240985 h 240985"/>
              <a:gd name="connsiteX1" fmla="*/ 1037157 w 2602646"/>
              <a:gd name="connsiteY1" fmla="*/ 240985 h 240985"/>
              <a:gd name="connsiteX2" fmla="*/ 1052514 w 2602646"/>
              <a:gd name="connsiteY2" fmla="*/ 164922 h 240985"/>
              <a:gd name="connsiteX3" fmla="*/ 1301323 w 2602646"/>
              <a:gd name="connsiteY3" fmla="*/ 0 h 240985"/>
              <a:gd name="connsiteX4" fmla="*/ 1550133 w 2602646"/>
              <a:gd name="connsiteY4" fmla="*/ 164922 h 240985"/>
              <a:gd name="connsiteX5" fmla="*/ 1565489 w 2602646"/>
              <a:gd name="connsiteY5" fmla="*/ 240985 h 240985"/>
              <a:gd name="connsiteX6" fmla="*/ 2602646 w 2602646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240985">
                <a:moveTo>
                  <a:pt x="0" y="240985"/>
                </a:moveTo>
                <a:lnTo>
                  <a:pt x="1037157" y="240985"/>
                </a:lnTo>
                <a:lnTo>
                  <a:pt x="1052514" y="164922"/>
                </a:lnTo>
                <a:cubicBezTo>
                  <a:pt x="1093506" y="68005"/>
                  <a:pt x="1189473" y="0"/>
                  <a:pt x="1301323" y="0"/>
                </a:cubicBezTo>
                <a:cubicBezTo>
                  <a:pt x="1413173" y="0"/>
                  <a:pt x="1509140" y="68005"/>
                  <a:pt x="1550133" y="164922"/>
                </a:cubicBezTo>
                <a:lnTo>
                  <a:pt x="1565489" y="240985"/>
                </a:lnTo>
                <a:lnTo>
                  <a:pt x="2602646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DE5749C7-CDEA-984A-DC53-4C8BB27BC6A3}"/>
              </a:ext>
            </a:extLst>
          </p:cNvPr>
          <p:cNvSpPr/>
          <p:nvPr/>
        </p:nvSpPr>
        <p:spPr bwMode="auto">
          <a:xfrm>
            <a:off x="665978" y="4961434"/>
            <a:ext cx="741961" cy="212726"/>
          </a:xfrm>
          <a:custGeom>
            <a:avLst/>
            <a:gdLst>
              <a:gd name="connsiteX0" fmla="*/ 696262 w 1392524"/>
              <a:gd name="connsiteY0" fmla="*/ 0 h 849297"/>
              <a:gd name="connsiteX1" fmla="*/ 966292 w 1392524"/>
              <a:gd name="connsiteY1" fmla="*/ 270030 h 849297"/>
              <a:gd name="connsiteX2" fmla="*/ 945071 w 1392524"/>
              <a:gd name="connsiteY2" fmla="*/ 375138 h 849297"/>
              <a:gd name="connsiteX3" fmla="*/ 931985 w 1392524"/>
              <a:gd name="connsiteY3" fmla="*/ 399247 h 849297"/>
              <a:gd name="connsiteX4" fmla="*/ 1392524 w 1392524"/>
              <a:gd name="connsiteY4" fmla="*/ 399247 h 849297"/>
              <a:gd name="connsiteX5" fmla="*/ 1392524 w 1392524"/>
              <a:gd name="connsiteY5" fmla="*/ 849297 h 849297"/>
              <a:gd name="connsiteX6" fmla="*/ 0 w 1392524"/>
              <a:gd name="connsiteY6" fmla="*/ 849297 h 849297"/>
              <a:gd name="connsiteX7" fmla="*/ 0 w 1392524"/>
              <a:gd name="connsiteY7" fmla="*/ 399247 h 849297"/>
              <a:gd name="connsiteX8" fmla="*/ 460538 w 1392524"/>
              <a:gd name="connsiteY8" fmla="*/ 399247 h 849297"/>
              <a:gd name="connsiteX9" fmla="*/ 447452 w 1392524"/>
              <a:gd name="connsiteY9" fmla="*/ 375138 h 849297"/>
              <a:gd name="connsiteX10" fmla="*/ 426232 w 1392524"/>
              <a:gd name="connsiteY10" fmla="*/ 270030 h 849297"/>
              <a:gd name="connsiteX11" fmla="*/ 696262 w 1392524"/>
              <a:gd name="connsiteY11" fmla="*/ 0 h 849297"/>
              <a:gd name="connsiteX0" fmla="*/ 1392524 w 1483964"/>
              <a:gd name="connsiteY0" fmla="*/ 849297 h 940737"/>
              <a:gd name="connsiteX1" fmla="*/ 0 w 1483964"/>
              <a:gd name="connsiteY1" fmla="*/ 849297 h 940737"/>
              <a:gd name="connsiteX2" fmla="*/ 0 w 1483964"/>
              <a:gd name="connsiteY2" fmla="*/ 399247 h 940737"/>
              <a:gd name="connsiteX3" fmla="*/ 460538 w 1483964"/>
              <a:gd name="connsiteY3" fmla="*/ 399247 h 940737"/>
              <a:gd name="connsiteX4" fmla="*/ 447452 w 1483964"/>
              <a:gd name="connsiteY4" fmla="*/ 375138 h 940737"/>
              <a:gd name="connsiteX5" fmla="*/ 426232 w 1483964"/>
              <a:gd name="connsiteY5" fmla="*/ 270030 h 940737"/>
              <a:gd name="connsiteX6" fmla="*/ 696262 w 1483964"/>
              <a:gd name="connsiteY6" fmla="*/ 0 h 940737"/>
              <a:gd name="connsiteX7" fmla="*/ 966292 w 1483964"/>
              <a:gd name="connsiteY7" fmla="*/ 270030 h 940737"/>
              <a:gd name="connsiteX8" fmla="*/ 945071 w 1483964"/>
              <a:gd name="connsiteY8" fmla="*/ 375138 h 940737"/>
              <a:gd name="connsiteX9" fmla="*/ 931985 w 1483964"/>
              <a:gd name="connsiteY9" fmla="*/ 399247 h 940737"/>
              <a:gd name="connsiteX10" fmla="*/ 1392524 w 1483964"/>
              <a:gd name="connsiteY10" fmla="*/ 399247 h 940737"/>
              <a:gd name="connsiteX11" fmla="*/ 1483964 w 1483964"/>
              <a:gd name="connsiteY11" fmla="*/ 940737 h 940737"/>
              <a:gd name="connsiteX0" fmla="*/ 0 w 1483964"/>
              <a:gd name="connsiteY0" fmla="*/ 849297 h 940737"/>
              <a:gd name="connsiteX1" fmla="*/ 0 w 1483964"/>
              <a:gd name="connsiteY1" fmla="*/ 399247 h 940737"/>
              <a:gd name="connsiteX2" fmla="*/ 460538 w 1483964"/>
              <a:gd name="connsiteY2" fmla="*/ 399247 h 940737"/>
              <a:gd name="connsiteX3" fmla="*/ 447452 w 1483964"/>
              <a:gd name="connsiteY3" fmla="*/ 375138 h 940737"/>
              <a:gd name="connsiteX4" fmla="*/ 426232 w 1483964"/>
              <a:gd name="connsiteY4" fmla="*/ 270030 h 940737"/>
              <a:gd name="connsiteX5" fmla="*/ 696262 w 1483964"/>
              <a:gd name="connsiteY5" fmla="*/ 0 h 940737"/>
              <a:gd name="connsiteX6" fmla="*/ 966292 w 1483964"/>
              <a:gd name="connsiteY6" fmla="*/ 270030 h 940737"/>
              <a:gd name="connsiteX7" fmla="*/ 945071 w 1483964"/>
              <a:gd name="connsiteY7" fmla="*/ 375138 h 940737"/>
              <a:gd name="connsiteX8" fmla="*/ 931985 w 1483964"/>
              <a:gd name="connsiteY8" fmla="*/ 399247 h 940737"/>
              <a:gd name="connsiteX9" fmla="*/ 1392524 w 1483964"/>
              <a:gd name="connsiteY9" fmla="*/ 399247 h 940737"/>
              <a:gd name="connsiteX10" fmla="*/ 1483964 w 1483964"/>
              <a:gd name="connsiteY10" fmla="*/ 940737 h 940737"/>
              <a:gd name="connsiteX0" fmla="*/ 0 w 1392524"/>
              <a:gd name="connsiteY0" fmla="*/ 849297 h 849297"/>
              <a:gd name="connsiteX1" fmla="*/ 0 w 1392524"/>
              <a:gd name="connsiteY1" fmla="*/ 399247 h 849297"/>
              <a:gd name="connsiteX2" fmla="*/ 460538 w 1392524"/>
              <a:gd name="connsiteY2" fmla="*/ 399247 h 849297"/>
              <a:gd name="connsiteX3" fmla="*/ 447452 w 1392524"/>
              <a:gd name="connsiteY3" fmla="*/ 375138 h 849297"/>
              <a:gd name="connsiteX4" fmla="*/ 426232 w 1392524"/>
              <a:gd name="connsiteY4" fmla="*/ 270030 h 849297"/>
              <a:gd name="connsiteX5" fmla="*/ 696262 w 1392524"/>
              <a:gd name="connsiteY5" fmla="*/ 0 h 849297"/>
              <a:gd name="connsiteX6" fmla="*/ 966292 w 1392524"/>
              <a:gd name="connsiteY6" fmla="*/ 270030 h 849297"/>
              <a:gd name="connsiteX7" fmla="*/ 945071 w 1392524"/>
              <a:gd name="connsiteY7" fmla="*/ 375138 h 849297"/>
              <a:gd name="connsiteX8" fmla="*/ 931985 w 1392524"/>
              <a:gd name="connsiteY8" fmla="*/ 399247 h 849297"/>
              <a:gd name="connsiteX9" fmla="*/ 1392524 w 1392524"/>
              <a:gd name="connsiteY9" fmla="*/ 399247 h 849297"/>
              <a:gd name="connsiteX0" fmla="*/ 0 w 1392524"/>
              <a:gd name="connsiteY0" fmla="*/ 399247 h 399247"/>
              <a:gd name="connsiteX1" fmla="*/ 460538 w 1392524"/>
              <a:gd name="connsiteY1" fmla="*/ 399247 h 399247"/>
              <a:gd name="connsiteX2" fmla="*/ 447452 w 1392524"/>
              <a:gd name="connsiteY2" fmla="*/ 375138 h 399247"/>
              <a:gd name="connsiteX3" fmla="*/ 426232 w 1392524"/>
              <a:gd name="connsiteY3" fmla="*/ 270030 h 399247"/>
              <a:gd name="connsiteX4" fmla="*/ 696262 w 1392524"/>
              <a:gd name="connsiteY4" fmla="*/ 0 h 399247"/>
              <a:gd name="connsiteX5" fmla="*/ 966292 w 1392524"/>
              <a:gd name="connsiteY5" fmla="*/ 270030 h 399247"/>
              <a:gd name="connsiteX6" fmla="*/ 945071 w 1392524"/>
              <a:gd name="connsiteY6" fmla="*/ 375138 h 399247"/>
              <a:gd name="connsiteX7" fmla="*/ 931985 w 1392524"/>
              <a:gd name="connsiteY7" fmla="*/ 399247 h 399247"/>
              <a:gd name="connsiteX8" fmla="*/ 1392524 w 1392524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524" h="399247">
                <a:moveTo>
                  <a:pt x="0" y="399247"/>
                </a:moveTo>
                <a:lnTo>
                  <a:pt x="460538" y="399247"/>
                </a:lnTo>
                <a:lnTo>
                  <a:pt x="447452" y="375138"/>
                </a:lnTo>
                <a:cubicBezTo>
                  <a:pt x="433788" y="342832"/>
                  <a:pt x="426232" y="307313"/>
                  <a:pt x="426232" y="270030"/>
                </a:cubicBezTo>
                <a:cubicBezTo>
                  <a:pt x="426232" y="120897"/>
                  <a:pt x="547129" y="0"/>
                  <a:pt x="696262" y="0"/>
                </a:cubicBezTo>
                <a:cubicBezTo>
                  <a:pt x="845395" y="0"/>
                  <a:pt x="966292" y="120897"/>
                  <a:pt x="966292" y="270030"/>
                </a:cubicBezTo>
                <a:cubicBezTo>
                  <a:pt x="966292" y="307313"/>
                  <a:pt x="958736" y="342832"/>
                  <a:pt x="945071" y="375138"/>
                </a:cubicBezTo>
                <a:lnTo>
                  <a:pt x="931985" y="399247"/>
                </a:lnTo>
                <a:lnTo>
                  <a:pt x="1392524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C14E2101-8BBD-F383-0B7B-F3417FEBEC0A}"/>
              </a:ext>
            </a:extLst>
          </p:cNvPr>
          <p:cNvSpPr/>
          <p:nvPr/>
        </p:nvSpPr>
        <p:spPr bwMode="auto">
          <a:xfrm>
            <a:off x="1557290" y="5581922"/>
            <a:ext cx="1386735" cy="65769"/>
          </a:xfrm>
          <a:custGeom>
            <a:avLst/>
            <a:gdLst>
              <a:gd name="connsiteX0" fmla="*/ 1301323 w 2602646"/>
              <a:gd name="connsiteY0" fmla="*/ 0 h 573487"/>
              <a:gd name="connsiteX1" fmla="*/ 1492263 w 2602646"/>
              <a:gd name="connsiteY1" fmla="*/ 79090 h 573487"/>
              <a:gd name="connsiteX2" fmla="*/ 1522163 w 2602646"/>
              <a:gd name="connsiteY2" fmla="*/ 123437 h 573487"/>
              <a:gd name="connsiteX3" fmla="*/ 2602646 w 2602646"/>
              <a:gd name="connsiteY3" fmla="*/ 123437 h 573487"/>
              <a:gd name="connsiteX4" fmla="*/ 2602646 w 2602646"/>
              <a:gd name="connsiteY4" fmla="*/ 573487 h 573487"/>
              <a:gd name="connsiteX5" fmla="*/ 0 w 2602646"/>
              <a:gd name="connsiteY5" fmla="*/ 573487 h 573487"/>
              <a:gd name="connsiteX6" fmla="*/ 0 w 2602646"/>
              <a:gd name="connsiteY6" fmla="*/ 123437 h 573487"/>
              <a:gd name="connsiteX7" fmla="*/ 1080484 w 2602646"/>
              <a:gd name="connsiteY7" fmla="*/ 123437 h 573487"/>
              <a:gd name="connsiteX8" fmla="*/ 1110383 w 2602646"/>
              <a:gd name="connsiteY8" fmla="*/ 79090 h 573487"/>
              <a:gd name="connsiteX9" fmla="*/ 1301323 w 2602646"/>
              <a:gd name="connsiteY9" fmla="*/ 0 h 573487"/>
              <a:gd name="connsiteX0" fmla="*/ 0 w 2602646"/>
              <a:gd name="connsiteY0" fmla="*/ 573487 h 664927"/>
              <a:gd name="connsiteX1" fmla="*/ 0 w 2602646"/>
              <a:gd name="connsiteY1" fmla="*/ 123437 h 664927"/>
              <a:gd name="connsiteX2" fmla="*/ 1080484 w 2602646"/>
              <a:gd name="connsiteY2" fmla="*/ 123437 h 664927"/>
              <a:gd name="connsiteX3" fmla="*/ 1110383 w 2602646"/>
              <a:gd name="connsiteY3" fmla="*/ 79090 h 664927"/>
              <a:gd name="connsiteX4" fmla="*/ 1301323 w 2602646"/>
              <a:gd name="connsiteY4" fmla="*/ 0 h 664927"/>
              <a:gd name="connsiteX5" fmla="*/ 1492263 w 2602646"/>
              <a:gd name="connsiteY5" fmla="*/ 79090 h 664927"/>
              <a:gd name="connsiteX6" fmla="*/ 1522163 w 2602646"/>
              <a:gd name="connsiteY6" fmla="*/ 123437 h 664927"/>
              <a:gd name="connsiteX7" fmla="*/ 2602646 w 2602646"/>
              <a:gd name="connsiteY7" fmla="*/ 123437 h 664927"/>
              <a:gd name="connsiteX8" fmla="*/ 2602646 w 2602646"/>
              <a:gd name="connsiteY8" fmla="*/ 573487 h 664927"/>
              <a:gd name="connsiteX9" fmla="*/ 91440 w 2602646"/>
              <a:gd name="connsiteY9" fmla="*/ 664927 h 664927"/>
              <a:gd name="connsiteX0" fmla="*/ 0 w 2602646"/>
              <a:gd name="connsiteY0" fmla="*/ 123437 h 664927"/>
              <a:gd name="connsiteX1" fmla="*/ 1080484 w 2602646"/>
              <a:gd name="connsiteY1" fmla="*/ 123437 h 664927"/>
              <a:gd name="connsiteX2" fmla="*/ 1110383 w 2602646"/>
              <a:gd name="connsiteY2" fmla="*/ 79090 h 664927"/>
              <a:gd name="connsiteX3" fmla="*/ 1301323 w 2602646"/>
              <a:gd name="connsiteY3" fmla="*/ 0 h 664927"/>
              <a:gd name="connsiteX4" fmla="*/ 1492263 w 2602646"/>
              <a:gd name="connsiteY4" fmla="*/ 79090 h 664927"/>
              <a:gd name="connsiteX5" fmla="*/ 1522163 w 2602646"/>
              <a:gd name="connsiteY5" fmla="*/ 123437 h 664927"/>
              <a:gd name="connsiteX6" fmla="*/ 2602646 w 2602646"/>
              <a:gd name="connsiteY6" fmla="*/ 123437 h 664927"/>
              <a:gd name="connsiteX7" fmla="*/ 2602646 w 2602646"/>
              <a:gd name="connsiteY7" fmla="*/ 573487 h 664927"/>
              <a:gd name="connsiteX8" fmla="*/ 91440 w 2602646"/>
              <a:gd name="connsiteY8" fmla="*/ 664927 h 664927"/>
              <a:gd name="connsiteX0" fmla="*/ 0 w 2602646"/>
              <a:gd name="connsiteY0" fmla="*/ 123437 h 573487"/>
              <a:gd name="connsiteX1" fmla="*/ 1080484 w 2602646"/>
              <a:gd name="connsiteY1" fmla="*/ 123437 h 573487"/>
              <a:gd name="connsiteX2" fmla="*/ 1110383 w 2602646"/>
              <a:gd name="connsiteY2" fmla="*/ 79090 h 573487"/>
              <a:gd name="connsiteX3" fmla="*/ 1301323 w 2602646"/>
              <a:gd name="connsiteY3" fmla="*/ 0 h 573487"/>
              <a:gd name="connsiteX4" fmla="*/ 1492263 w 2602646"/>
              <a:gd name="connsiteY4" fmla="*/ 79090 h 573487"/>
              <a:gd name="connsiteX5" fmla="*/ 1522163 w 2602646"/>
              <a:gd name="connsiteY5" fmla="*/ 123437 h 573487"/>
              <a:gd name="connsiteX6" fmla="*/ 2602646 w 2602646"/>
              <a:gd name="connsiteY6" fmla="*/ 123437 h 573487"/>
              <a:gd name="connsiteX7" fmla="*/ 2602646 w 2602646"/>
              <a:gd name="connsiteY7" fmla="*/ 573487 h 573487"/>
              <a:gd name="connsiteX0" fmla="*/ 0 w 2602646"/>
              <a:gd name="connsiteY0" fmla="*/ 123437 h 123437"/>
              <a:gd name="connsiteX1" fmla="*/ 1080484 w 2602646"/>
              <a:gd name="connsiteY1" fmla="*/ 123437 h 123437"/>
              <a:gd name="connsiteX2" fmla="*/ 1110383 w 2602646"/>
              <a:gd name="connsiteY2" fmla="*/ 79090 h 123437"/>
              <a:gd name="connsiteX3" fmla="*/ 1301323 w 2602646"/>
              <a:gd name="connsiteY3" fmla="*/ 0 h 123437"/>
              <a:gd name="connsiteX4" fmla="*/ 1492263 w 2602646"/>
              <a:gd name="connsiteY4" fmla="*/ 79090 h 123437"/>
              <a:gd name="connsiteX5" fmla="*/ 1522163 w 2602646"/>
              <a:gd name="connsiteY5" fmla="*/ 123437 h 123437"/>
              <a:gd name="connsiteX6" fmla="*/ 2602646 w 2602646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123437">
                <a:moveTo>
                  <a:pt x="0" y="123437"/>
                </a:moveTo>
                <a:lnTo>
                  <a:pt x="1080484" y="123437"/>
                </a:lnTo>
                <a:lnTo>
                  <a:pt x="1110383" y="79090"/>
                </a:lnTo>
                <a:cubicBezTo>
                  <a:pt x="1159249" y="30224"/>
                  <a:pt x="1226757" y="0"/>
                  <a:pt x="1301323" y="0"/>
                </a:cubicBezTo>
                <a:cubicBezTo>
                  <a:pt x="1375890" y="0"/>
                  <a:pt x="1443397" y="30224"/>
                  <a:pt x="1492263" y="79090"/>
                </a:cubicBezTo>
                <a:lnTo>
                  <a:pt x="1522163" y="123437"/>
                </a:lnTo>
                <a:lnTo>
                  <a:pt x="2602646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300BCB4A-58C0-5C39-41FD-0D29B1ED728F}"/>
              </a:ext>
            </a:extLst>
          </p:cNvPr>
          <p:cNvSpPr/>
          <p:nvPr/>
        </p:nvSpPr>
        <p:spPr bwMode="auto">
          <a:xfrm>
            <a:off x="665978" y="5286905"/>
            <a:ext cx="741961" cy="128401"/>
          </a:xfrm>
          <a:custGeom>
            <a:avLst/>
            <a:gdLst>
              <a:gd name="connsiteX0" fmla="*/ 696262 w 1392524"/>
              <a:gd name="connsiteY0" fmla="*/ 0 h 691035"/>
              <a:gd name="connsiteX1" fmla="*/ 960806 w 1392524"/>
              <a:gd name="connsiteY1" fmla="*/ 215610 h 691035"/>
              <a:gd name="connsiteX2" fmla="*/ 963364 w 1392524"/>
              <a:gd name="connsiteY2" fmla="*/ 240985 h 691035"/>
              <a:gd name="connsiteX3" fmla="*/ 1392524 w 1392524"/>
              <a:gd name="connsiteY3" fmla="*/ 240985 h 691035"/>
              <a:gd name="connsiteX4" fmla="*/ 1392524 w 1392524"/>
              <a:gd name="connsiteY4" fmla="*/ 691035 h 691035"/>
              <a:gd name="connsiteX5" fmla="*/ 0 w 1392524"/>
              <a:gd name="connsiteY5" fmla="*/ 691035 h 691035"/>
              <a:gd name="connsiteX6" fmla="*/ 0 w 1392524"/>
              <a:gd name="connsiteY6" fmla="*/ 240985 h 691035"/>
              <a:gd name="connsiteX7" fmla="*/ 429160 w 1392524"/>
              <a:gd name="connsiteY7" fmla="*/ 240985 h 691035"/>
              <a:gd name="connsiteX8" fmla="*/ 431718 w 1392524"/>
              <a:gd name="connsiteY8" fmla="*/ 215610 h 691035"/>
              <a:gd name="connsiteX9" fmla="*/ 696262 w 1392524"/>
              <a:gd name="connsiteY9" fmla="*/ 0 h 691035"/>
              <a:gd name="connsiteX0" fmla="*/ 0 w 1392524"/>
              <a:gd name="connsiteY0" fmla="*/ 691035 h 782475"/>
              <a:gd name="connsiteX1" fmla="*/ 0 w 1392524"/>
              <a:gd name="connsiteY1" fmla="*/ 240985 h 782475"/>
              <a:gd name="connsiteX2" fmla="*/ 429160 w 1392524"/>
              <a:gd name="connsiteY2" fmla="*/ 240985 h 782475"/>
              <a:gd name="connsiteX3" fmla="*/ 431718 w 1392524"/>
              <a:gd name="connsiteY3" fmla="*/ 215610 h 782475"/>
              <a:gd name="connsiteX4" fmla="*/ 696262 w 1392524"/>
              <a:gd name="connsiteY4" fmla="*/ 0 h 782475"/>
              <a:gd name="connsiteX5" fmla="*/ 960806 w 1392524"/>
              <a:gd name="connsiteY5" fmla="*/ 215610 h 782475"/>
              <a:gd name="connsiteX6" fmla="*/ 963364 w 1392524"/>
              <a:gd name="connsiteY6" fmla="*/ 240985 h 782475"/>
              <a:gd name="connsiteX7" fmla="*/ 1392524 w 1392524"/>
              <a:gd name="connsiteY7" fmla="*/ 240985 h 782475"/>
              <a:gd name="connsiteX8" fmla="*/ 1392524 w 1392524"/>
              <a:gd name="connsiteY8" fmla="*/ 691035 h 782475"/>
              <a:gd name="connsiteX9" fmla="*/ 91440 w 1392524"/>
              <a:gd name="connsiteY9" fmla="*/ 782475 h 782475"/>
              <a:gd name="connsiteX0" fmla="*/ 0 w 1392524"/>
              <a:gd name="connsiteY0" fmla="*/ 691035 h 691035"/>
              <a:gd name="connsiteX1" fmla="*/ 0 w 1392524"/>
              <a:gd name="connsiteY1" fmla="*/ 240985 h 691035"/>
              <a:gd name="connsiteX2" fmla="*/ 429160 w 1392524"/>
              <a:gd name="connsiteY2" fmla="*/ 240985 h 691035"/>
              <a:gd name="connsiteX3" fmla="*/ 431718 w 1392524"/>
              <a:gd name="connsiteY3" fmla="*/ 215610 h 691035"/>
              <a:gd name="connsiteX4" fmla="*/ 696262 w 1392524"/>
              <a:gd name="connsiteY4" fmla="*/ 0 h 691035"/>
              <a:gd name="connsiteX5" fmla="*/ 960806 w 1392524"/>
              <a:gd name="connsiteY5" fmla="*/ 215610 h 691035"/>
              <a:gd name="connsiteX6" fmla="*/ 963364 w 1392524"/>
              <a:gd name="connsiteY6" fmla="*/ 240985 h 691035"/>
              <a:gd name="connsiteX7" fmla="*/ 1392524 w 1392524"/>
              <a:gd name="connsiteY7" fmla="*/ 240985 h 691035"/>
              <a:gd name="connsiteX8" fmla="*/ 1392524 w 1392524"/>
              <a:gd name="connsiteY8" fmla="*/ 691035 h 691035"/>
              <a:gd name="connsiteX0" fmla="*/ 0 w 1392524"/>
              <a:gd name="connsiteY0" fmla="*/ 240985 h 691035"/>
              <a:gd name="connsiteX1" fmla="*/ 429160 w 1392524"/>
              <a:gd name="connsiteY1" fmla="*/ 240985 h 691035"/>
              <a:gd name="connsiteX2" fmla="*/ 431718 w 1392524"/>
              <a:gd name="connsiteY2" fmla="*/ 215610 h 691035"/>
              <a:gd name="connsiteX3" fmla="*/ 696262 w 1392524"/>
              <a:gd name="connsiteY3" fmla="*/ 0 h 691035"/>
              <a:gd name="connsiteX4" fmla="*/ 960806 w 1392524"/>
              <a:gd name="connsiteY4" fmla="*/ 215610 h 691035"/>
              <a:gd name="connsiteX5" fmla="*/ 963364 w 1392524"/>
              <a:gd name="connsiteY5" fmla="*/ 240985 h 691035"/>
              <a:gd name="connsiteX6" fmla="*/ 1392524 w 1392524"/>
              <a:gd name="connsiteY6" fmla="*/ 240985 h 691035"/>
              <a:gd name="connsiteX7" fmla="*/ 1392524 w 1392524"/>
              <a:gd name="connsiteY7" fmla="*/ 691035 h 691035"/>
              <a:gd name="connsiteX0" fmla="*/ 0 w 1392524"/>
              <a:gd name="connsiteY0" fmla="*/ 240985 h 240985"/>
              <a:gd name="connsiteX1" fmla="*/ 429160 w 1392524"/>
              <a:gd name="connsiteY1" fmla="*/ 240985 h 240985"/>
              <a:gd name="connsiteX2" fmla="*/ 431718 w 1392524"/>
              <a:gd name="connsiteY2" fmla="*/ 215610 h 240985"/>
              <a:gd name="connsiteX3" fmla="*/ 696262 w 1392524"/>
              <a:gd name="connsiteY3" fmla="*/ 0 h 240985"/>
              <a:gd name="connsiteX4" fmla="*/ 960806 w 1392524"/>
              <a:gd name="connsiteY4" fmla="*/ 215610 h 240985"/>
              <a:gd name="connsiteX5" fmla="*/ 963364 w 1392524"/>
              <a:gd name="connsiteY5" fmla="*/ 240985 h 240985"/>
              <a:gd name="connsiteX6" fmla="*/ 1392524 w 139252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240985">
                <a:moveTo>
                  <a:pt x="0" y="240985"/>
                </a:moveTo>
                <a:lnTo>
                  <a:pt x="429160" y="240985"/>
                </a:lnTo>
                <a:lnTo>
                  <a:pt x="431718" y="215610"/>
                </a:lnTo>
                <a:cubicBezTo>
                  <a:pt x="456897" y="92562"/>
                  <a:pt x="565771" y="0"/>
                  <a:pt x="696262" y="0"/>
                </a:cubicBezTo>
                <a:cubicBezTo>
                  <a:pt x="826753" y="0"/>
                  <a:pt x="935626" y="92562"/>
                  <a:pt x="960806" y="215610"/>
                </a:cubicBezTo>
                <a:lnTo>
                  <a:pt x="963364" y="240985"/>
                </a:lnTo>
                <a:lnTo>
                  <a:pt x="1392524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CF3216BC-8AE1-9328-C3AF-D592DC2CEBD6}"/>
              </a:ext>
            </a:extLst>
          </p:cNvPr>
          <p:cNvSpPr/>
          <p:nvPr/>
        </p:nvSpPr>
        <p:spPr bwMode="auto">
          <a:xfrm>
            <a:off x="665978" y="5790976"/>
            <a:ext cx="3121786" cy="212726"/>
          </a:xfrm>
          <a:custGeom>
            <a:avLst/>
            <a:gdLst>
              <a:gd name="connsiteX0" fmla="*/ 2929507 w 5859015"/>
              <a:gd name="connsiteY0" fmla="*/ 0 h 849297"/>
              <a:gd name="connsiteX1" fmla="*/ 3199537 w 5859015"/>
              <a:gd name="connsiteY1" fmla="*/ 270030 h 849297"/>
              <a:gd name="connsiteX2" fmla="*/ 3178317 w 5859015"/>
              <a:gd name="connsiteY2" fmla="*/ 375138 h 849297"/>
              <a:gd name="connsiteX3" fmla="*/ 3162062 w 5859015"/>
              <a:gd name="connsiteY3" fmla="*/ 399247 h 849297"/>
              <a:gd name="connsiteX4" fmla="*/ 5859015 w 5859015"/>
              <a:gd name="connsiteY4" fmla="*/ 399247 h 849297"/>
              <a:gd name="connsiteX5" fmla="*/ 5859015 w 5859015"/>
              <a:gd name="connsiteY5" fmla="*/ 849297 h 849297"/>
              <a:gd name="connsiteX6" fmla="*/ 0 w 5859015"/>
              <a:gd name="connsiteY6" fmla="*/ 849297 h 849297"/>
              <a:gd name="connsiteX7" fmla="*/ 0 w 5859015"/>
              <a:gd name="connsiteY7" fmla="*/ 399247 h 849297"/>
              <a:gd name="connsiteX8" fmla="*/ 2696953 w 5859015"/>
              <a:gd name="connsiteY8" fmla="*/ 399247 h 849297"/>
              <a:gd name="connsiteX9" fmla="*/ 2680698 w 5859015"/>
              <a:gd name="connsiteY9" fmla="*/ 375138 h 849297"/>
              <a:gd name="connsiteX10" fmla="*/ 2659477 w 5859015"/>
              <a:gd name="connsiteY10" fmla="*/ 270030 h 849297"/>
              <a:gd name="connsiteX11" fmla="*/ 2929507 w 5859015"/>
              <a:gd name="connsiteY11" fmla="*/ 0 h 849297"/>
              <a:gd name="connsiteX0" fmla="*/ 0 w 5859015"/>
              <a:gd name="connsiteY0" fmla="*/ 849297 h 940737"/>
              <a:gd name="connsiteX1" fmla="*/ 0 w 5859015"/>
              <a:gd name="connsiteY1" fmla="*/ 399247 h 940737"/>
              <a:gd name="connsiteX2" fmla="*/ 2696953 w 5859015"/>
              <a:gd name="connsiteY2" fmla="*/ 399247 h 940737"/>
              <a:gd name="connsiteX3" fmla="*/ 2680698 w 5859015"/>
              <a:gd name="connsiteY3" fmla="*/ 375138 h 940737"/>
              <a:gd name="connsiteX4" fmla="*/ 2659477 w 5859015"/>
              <a:gd name="connsiteY4" fmla="*/ 270030 h 940737"/>
              <a:gd name="connsiteX5" fmla="*/ 2929507 w 5859015"/>
              <a:gd name="connsiteY5" fmla="*/ 0 h 940737"/>
              <a:gd name="connsiteX6" fmla="*/ 3199537 w 5859015"/>
              <a:gd name="connsiteY6" fmla="*/ 270030 h 940737"/>
              <a:gd name="connsiteX7" fmla="*/ 3178317 w 5859015"/>
              <a:gd name="connsiteY7" fmla="*/ 375138 h 940737"/>
              <a:gd name="connsiteX8" fmla="*/ 3162062 w 5859015"/>
              <a:gd name="connsiteY8" fmla="*/ 399247 h 940737"/>
              <a:gd name="connsiteX9" fmla="*/ 5859015 w 5859015"/>
              <a:gd name="connsiteY9" fmla="*/ 399247 h 940737"/>
              <a:gd name="connsiteX10" fmla="*/ 5859015 w 5859015"/>
              <a:gd name="connsiteY10" fmla="*/ 849297 h 940737"/>
              <a:gd name="connsiteX11" fmla="*/ 91440 w 5859015"/>
              <a:gd name="connsiteY11" fmla="*/ 940737 h 940737"/>
              <a:gd name="connsiteX0" fmla="*/ 0 w 5859015"/>
              <a:gd name="connsiteY0" fmla="*/ 849297 h 849297"/>
              <a:gd name="connsiteX1" fmla="*/ 0 w 5859015"/>
              <a:gd name="connsiteY1" fmla="*/ 399247 h 849297"/>
              <a:gd name="connsiteX2" fmla="*/ 2696953 w 5859015"/>
              <a:gd name="connsiteY2" fmla="*/ 399247 h 849297"/>
              <a:gd name="connsiteX3" fmla="*/ 2680698 w 5859015"/>
              <a:gd name="connsiteY3" fmla="*/ 375138 h 849297"/>
              <a:gd name="connsiteX4" fmla="*/ 2659477 w 5859015"/>
              <a:gd name="connsiteY4" fmla="*/ 270030 h 849297"/>
              <a:gd name="connsiteX5" fmla="*/ 2929507 w 5859015"/>
              <a:gd name="connsiteY5" fmla="*/ 0 h 849297"/>
              <a:gd name="connsiteX6" fmla="*/ 3199537 w 5859015"/>
              <a:gd name="connsiteY6" fmla="*/ 270030 h 849297"/>
              <a:gd name="connsiteX7" fmla="*/ 3178317 w 5859015"/>
              <a:gd name="connsiteY7" fmla="*/ 375138 h 849297"/>
              <a:gd name="connsiteX8" fmla="*/ 3162062 w 5859015"/>
              <a:gd name="connsiteY8" fmla="*/ 399247 h 849297"/>
              <a:gd name="connsiteX9" fmla="*/ 5859015 w 5859015"/>
              <a:gd name="connsiteY9" fmla="*/ 399247 h 849297"/>
              <a:gd name="connsiteX10" fmla="*/ 5859015 w 5859015"/>
              <a:gd name="connsiteY10" fmla="*/ 849297 h 849297"/>
              <a:gd name="connsiteX0" fmla="*/ 0 w 5859015"/>
              <a:gd name="connsiteY0" fmla="*/ 399247 h 849297"/>
              <a:gd name="connsiteX1" fmla="*/ 2696953 w 5859015"/>
              <a:gd name="connsiteY1" fmla="*/ 399247 h 849297"/>
              <a:gd name="connsiteX2" fmla="*/ 2680698 w 5859015"/>
              <a:gd name="connsiteY2" fmla="*/ 375138 h 849297"/>
              <a:gd name="connsiteX3" fmla="*/ 2659477 w 5859015"/>
              <a:gd name="connsiteY3" fmla="*/ 270030 h 849297"/>
              <a:gd name="connsiteX4" fmla="*/ 2929507 w 5859015"/>
              <a:gd name="connsiteY4" fmla="*/ 0 h 849297"/>
              <a:gd name="connsiteX5" fmla="*/ 3199537 w 5859015"/>
              <a:gd name="connsiteY5" fmla="*/ 270030 h 849297"/>
              <a:gd name="connsiteX6" fmla="*/ 3178317 w 5859015"/>
              <a:gd name="connsiteY6" fmla="*/ 375138 h 849297"/>
              <a:gd name="connsiteX7" fmla="*/ 3162062 w 5859015"/>
              <a:gd name="connsiteY7" fmla="*/ 399247 h 849297"/>
              <a:gd name="connsiteX8" fmla="*/ 5859015 w 5859015"/>
              <a:gd name="connsiteY8" fmla="*/ 399247 h 849297"/>
              <a:gd name="connsiteX9" fmla="*/ 5859015 w 5859015"/>
              <a:gd name="connsiteY9" fmla="*/ 849297 h 849297"/>
              <a:gd name="connsiteX0" fmla="*/ 0 w 5859015"/>
              <a:gd name="connsiteY0" fmla="*/ 399247 h 399247"/>
              <a:gd name="connsiteX1" fmla="*/ 2696953 w 5859015"/>
              <a:gd name="connsiteY1" fmla="*/ 399247 h 399247"/>
              <a:gd name="connsiteX2" fmla="*/ 2680698 w 5859015"/>
              <a:gd name="connsiteY2" fmla="*/ 375138 h 399247"/>
              <a:gd name="connsiteX3" fmla="*/ 2659477 w 5859015"/>
              <a:gd name="connsiteY3" fmla="*/ 270030 h 399247"/>
              <a:gd name="connsiteX4" fmla="*/ 2929507 w 5859015"/>
              <a:gd name="connsiteY4" fmla="*/ 0 h 399247"/>
              <a:gd name="connsiteX5" fmla="*/ 3199537 w 5859015"/>
              <a:gd name="connsiteY5" fmla="*/ 270030 h 399247"/>
              <a:gd name="connsiteX6" fmla="*/ 3178317 w 5859015"/>
              <a:gd name="connsiteY6" fmla="*/ 375138 h 399247"/>
              <a:gd name="connsiteX7" fmla="*/ 3162062 w 5859015"/>
              <a:gd name="connsiteY7" fmla="*/ 399247 h 399247"/>
              <a:gd name="connsiteX8" fmla="*/ 5859015 w 5859015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59015" h="399247">
                <a:moveTo>
                  <a:pt x="0" y="399247"/>
                </a:moveTo>
                <a:lnTo>
                  <a:pt x="2696953" y="399247"/>
                </a:lnTo>
                <a:lnTo>
                  <a:pt x="2680698" y="375138"/>
                </a:lnTo>
                <a:cubicBezTo>
                  <a:pt x="2667033" y="342832"/>
                  <a:pt x="2659477" y="307313"/>
                  <a:pt x="2659477" y="270030"/>
                </a:cubicBezTo>
                <a:cubicBezTo>
                  <a:pt x="2659477" y="120897"/>
                  <a:pt x="2780374" y="0"/>
                  <a:pt x="2929507" y="0"/>
                </a:cubicBezTo>
                <a:cubicBezTo>
                  <a:pt x="3078640" y="0"/>
                  <a:pt x="3199537" y="120897"/>
                  <a:pt x="3199537" y="270030"/>
                </a:cubicBezTo>
                <a:cubicBezTo>
                  <a:pt x="3199537" y="307313"/>
                  <a:pt x="3191981" y="342832"/>
                  <a:pt x="3178317" y="375138"/>
                </a:cubicBezTo>
                <a:lnTo>
                  <a:pt x="3162062" y="399247"/>
                </a:lnTo>
                <a:lnTo>
                  <a:pt x="5859015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E525C221-56DF-6FDA-3108-62D835ECF337}"/>
              </a:ext>
            </a:extLst>
          </p:cNvPr>
          <p:cNvSpPr/>
          <p:nvPr/>
        </p:nvSpPr>
        <p:spPr bwMode="auto">
          <a:xfrm>
            <a:off x="665978" y="5568627"/>
            <a:ext cx="741961" cy="65769"/>
          </a:xfrm>
          <a:custGeom>
            <a:avLst/>
            <a:gdLst>
              <a:gd name="connsiteX0" fmla="*/ 696262 w 1392524"/>
              <a:gd name="connsiteY0" fmla="*/ 0 h 573487"/>
              <a:gd name="connsiteX1" fmla="*/ 920175 w 1392524"/>
              <a:gd name="connsiteY1" fmla="*/ 119054 h 573487"/>
              <a:gd name="connsiteX2" fmla="*/ 922554 w 1392524"/>
              <a:gd name="connsiteY2" fmla="*/ 123437 h 573487"/>
              <a:gd name="connsiteX3" fmla="*/ 1392524 w 1392524"/>
              <a:gd name="connsiteY3" fmla="*/ 123437 h 573487"/>
              <a:gd name="connsiteX4" fmla="*/ 1392524 w 1392524"/>
              <a:gd name="connsiteY4" fmla="*/ 573487 h 573487"/>
              <a:gd name="connsiteX5" fmla="*/ 0 w 1392524"/>
              <a:gd name="connsiteY5" fmla="*/ 573487 h 573487"/>
              <a:gd name="connsiteX6" fmla="*/ 0 w 1392524"/>
              <a:gd name="connsiteY6" fmla="*/ 123437 h 573487"/>
              <a:gd name="connsiteX7" fmla="*/ 469970 w 1392524"/>
              <a:gd name="connsiteY7" fmla="*/ 123437 h 573487"/>
              <a:gd name="connsiteX8" fmla="*/ 472349 w 1392524"/>
              <a:gd name="connsiteY8" fmla="*/ 119054 h 573487"/>
              <a:gd name="connsiteX9" fmla="*/ 696262 w 1392524"/>
              <a:gd name="connsiteY9" fmla="*/ 0 h 573487"/>
              <a:gd name="connsiteX0" fmla="*/ 0 w 1392524"/>
              <a:gd name="connsiteY0" fmla="*/ 573487 h 664927"/>
              <a:gd name="connsiteX1" fmla="*/ 0 w 1392524"/>
              <a:gd name="connsiteY1" fmla="*/ 123437 h 664927"/>
              <a:gd name="connsiteX2" fmla="*/ 469970 w 1392524"/>
              <a:gd name="connsiteY2" fmla="*/ 123437 h 664927"/>
              <a:gd name="connsiteX3" fmla="*/ 472349 w 1392524"/>
              <a:gd name="connsiteY3" fmla="*/ 119054 h 664927"/>
              <a:gd name="connsiteX4" fmla="*/ 696262 w 1392524"/>
              <a:gd name="connsiteY4" fmla="*/ 0 h 664927"/>
              <a:gd name="connsiteX5" fmla="*/ 920175 w 1392524"/>
              <a:gd name="connsiteY5" fmla="*/ 119054 h 664927"/>
              <a:gd name="connsiteX6" fmla="*/ 922554 w 1392524"/>
              <a:gd name="connsiteY6" fmla="*/ 123437 h 664927"/>
              <a:gd name="connsiteX7" fmla="*/ 1392524 w 1392524"/>
              <a:gd name="connsiteY7" fmla="*/ 123437 h 664927"/>
              <a:gd name="connsiteX8" fmla="*/ 1392524 w 1392524"/>
              <a:gd name="connsiteY8" fmla="*/ 573487 h 664927"/>
              <a:gd name="connsiteX9" fmla="*/ 91440 w 1392524"/>
              <a:gd name="connsiteY9" fmla="*/ 664927 h 664927"/>
              <a:gd name="connsiteX0" fmla="*/ 0 w 1392524"/>
              <a:gd name="connsiteY0" fmla="*/ 123437 h 664927"/>
              <a:gd name="connsiteX1" fmla="*/ 469970 w 1392524"/>
              <a:gd name="connsiteY1" fmla="*/ 123437 h 664927"/>
              <a:gd name="connsiteX2" fmla="*/ 472349 w 1392524"/>
              <a:gd name="connsiteY2" fmla="*/ 119054 h 664927"/>
              <a:gd name="connsiteX3" fmla="*/ 696262 w 1392524"/>
              <a:gd name="connsiteY3" fmla="*/ 0 h 664927"/>
              <a:gd name="connsiteX4" fmla="*/ 920175 w 1392524"/>
              <a:gd name="connsiteY4" fmla="*/ 119054 h 664927"/>
              <a:gd name="connsiteX5" fmla="*/ 922554 w 1392524"/>
              <a:gd name="connsiteY5" fmla="*/ 123437 h 664927"/>
              <a:gd name="connsiteX6" fmla="*/ 1392524 w 1392524"/>
              <a:gd name="connsiteY6" fmla="*/ 123437 h 664927"/>
              <a:gd name="connsiteX7" fmla="*/ 1392524 w 1392524"/>
              <a:gd name="connsiteY7" fmla="*/ 573487 h 664927"/>
              <a:gd name="connsiteX8" fmla="*/ 91440 w 1392524"/>
              <a:gd name="connsiteY8" fmla="*/ 664927 h 664927"/>
              <a:gd name="connsiteX0" fmla="*/ 0 w 1392524"/>
              <a:gd name="connsiteY0" fmla="*/ 123437 h 573487"/>
              <a:gd name="connsiteX1" fmla="*/ 469970 w 1392524"/>
              <a:gd name="connsiteY1" fmla="*/ 123437 h 573487"/>
              <a:gd name="connsiteX2" fmla="*/ 472349 w 1392524"/>
              <a:gd name="connsiteY2" fmla="*/ 119054 h 573487"/>
              <a:gd name="connsiteX3" fmla="*/ 696262 w 1392524"/>
              <a:gd name="connsiteY3" fmla="*/ 0 h 573487"/>
              <a:gd name="connsiteX4" fmla="*/ 920175 w 1392524"/>
              <a:gd name="connsiteY4" fmla="*/ 119054 h 573487"/>
              <a:gd name="connsiteX5" fmla="*/ 922554 w 1392524"/>
              <a:gd name="connsiteY5" fmla="*/ 123437 h 573487"/>
              <a:gd name="connsiteX6" fmla="*/ 1392524 w 1392524"/>
              <a:gd name="connsiteY6" fmla="*/ 123437 h 573487"/>
              <a:gd name="connsiteX7" fmla="*/ 1392524 w 1392524"/>
              <a:gd name="connsiteY7" fmla="*/ 573487 h 573487"/>
              <a:gd name="connsiteX0" fmla="*/ 0 w 1392524"/>
              <a:gd name="connsiteY0" fmla="*/ 123437 h 123437"/>
              <a:gd name="connsiteX1" fmla="*/ 469970 w 1392524"/>
              <a:gd name="connsiteY1" fmla="*/ 123437 h 123437"/>
              <a:gd name="connsiteX2" fmla="*/ 472349 w 1392524"/>
              <a:gd name="connsiteY2" fmla="*/ 119054 h 123437"/>
              <a:gd name="connsiteX3" fmla="*/ 696262 w 1392524"/>
              <a:gd name="connsiteY3" fmla="*/ 0 h 123437"/>
              <a:gd name="connsiteX4" fmla="*/ 920175 w 1392524"/>
              <a:gd name="connsiteY4" fmla="*/ 119054 h 123437"/>
              <a:gd name="connsiteX5" fmla="*/ 922554 w 1392524"/>
              <a:gd name="connsiteY5" fmla="*/ 123437 h 123437"/>
              <a:gd name="connsiteX6" fmla="*/ 1392524 w 139252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92524" h="123437">
                <a:moveTo>
                  <a:pt x="0" y="123437"/>
                </a:moveTo>
                <a:lnTo>
                  <a:pt x="469970" y="123437"/>
                </a:lnTo>
                <a:lnTo>
                  <a:pt x="472349" y="119054"/>
                </a:lnTo>
                <a:cubicBezTo>
                  <a:pt x="520875" y="47226"/>
                  <a:pt x="603054" y="0"/>
                  <a:pt x="696262" y="0"/>
                </a:cubicBezTo>
                <a:cubicBezTo>
                  <a:pt x="789470" y="0"/>
                  <a:pt x="871648" y="47226"/>
                  <a:pt x="920175" y="119054"/>
                </a:cubicBezTo>
                <a:lnTo>
                  <a:pt x="922554" y="123437"/>
                </a:lnTo>
                <a:lnTo>
                  <a:pt x="1392524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E7B2DC72-3655-B789-F8A6-AADBDEEC4ABE}"/>
              </a:ext>
            </a:extLst>
          </p:cNvPr>
          <p:cNvSpPr/>
          <p:nvPr/>
        </p:nvSpPr>
        <p:spPr bwMode="auto">
          <a:xfrm>
            <a:off x="665978" y="6113244"/>
            <a:ext cx="3121785" cy="128401"/>
          </a:xfrm>
          <a:custGeom>
            <a:avLst/>
            <a:gdLst>
              <a:gd name="connsiteX0" fmla="*/ 2929506 w 5859014"/>
              <a:gd name="connsiteY0" fmla="*/ 0 h 691035"/>
              <a:gd name="connsiteX1" fmla="*/ 3178316 w 5859014"/>
              <a:gd name="connsiteY1" fmla="*/ 164923 h 691035"/>
              <a:gd name="connsiteX2" fmla="*/ 3193672 w 5859014"/>
              <a:gd name="connsiteY2" fmla="*/ 240985 h 691035"/>
              <a:gd name="connsiteX3" fmla="*/ 5859014 w 5859014"/>
              <a:gd name="connsiteY3" fmla="*/ 240985 h 691035"/>
              <a:gd name="connsiteX4" fmla="*/ 5859014 w 5859014"/>
              <a:gd name="connsiteY4" fmla="*/ 691035 h 691035"/>
              <a:gd name="connsiteX5" fmla="*/ 0 w 5859014"/>
              <a:gd name="connsiteY5" fmla="*/ 691035 h 691035"/>
              <a:gd name="connsiteX6" fmla="*/ 0 w 5859014"/>
              <a:gd name="connsiteY6" fmla="*/ 240985 h 691035"/>
              <a:gd name="connsiteX7" fmla="*/ 2665340 w 5859014"/>
              <a:gd name="connsiteY7" fmla="*/ 240985 h 691035"/>
              <a:gd name="connsiteX8" fmla="*/ 2680697 w 5859014"/>
              <a:gd name="connsiteY8" fmla="*/ 164923 h 691035"/>
              <a:gd name="connsiteX9" fmla="*/ 2929506 w 5859014"/>
              <a:gd name="connsiteY9" fmla="*/ 0 h 691035"/>
              <a:gd name="connsiteX0" fmla="*/ 0 w 5859014"/>
              <a:gd name="connsiteY0" fmla="*/ 691035 h 782475"/>
              <a:gd name="connsiteX1" fmla="*/ 0 w 5859014"/>
              <a:gd name="connsiteY1" fmla="*/ 240985 h 782475"/>
              <a:gd name="connsiteX2" fmla="*/ 2665340 w 5859014"/>
              <a:gd name="connsiteY2" fmla="*/ 240985 h 782475"/>
              <a:gd name="connsiteX3" fmla="*/ 2680697 w 5859014"/>
              <a:gd name="connsiteY3" fmla="*/ 164923 h 782475"/>
              <a:gd name="connsiteX4" fmla="*/ 2929506 w 5859014"/>
              <a:gd name="connsiteY4" fmla="*/ 0 h 782475"/>
              <a:gd name="connsiteX5" fmla="*/ 3178316 w 5859014"/>
              <a:gd name="connsiteY5" fmla="*/ 164923 h 782475"/>
              <a:gd name="connsiteX6" fmla="*/ 3193672 w 5859014"/>
              <a:gd name="connsiteY6" fmla="*/ 240985 h 782475"/>
              <a:gd name="connsiteX7" fmla="*/ 5859014 w 5859014"/>
              <a:gd name="connsiteY7" fmla="*/ 240985 h 782475"/>
              <a:gd name="connsiteX8" fmla="*/ 5859014 w 5859014"/>
              <a:gd name="connsiteY8" fmla="*/ 691035 h 782475"/>
              <a:gd name="connsiteX9" fmla="*/ 91440 w 5859014"/>
              <a:gd name="connsiteY9" fmla="*/ 782475 h 782475"/>
              <a:gd name="connsiteX0" fmla="*/ 0 w 5859014"/>
              <a:gd name="connsiteY0" fmla="*/ 240985 h 782475"/>
              <a:gd name="connsiteX1" fmla="*/ 2665340 w 5859014"/>
              <a:gd name="connsiteY1" fmla="*/ 240985 h 782475"/>
              <a:gd name="connsiteX2" fmla="*/ 2680697 w 5859014"/>
              <a:gd name="connsiteY2" fmla="*/ 164923 h 782475"/>
              <a:gd name="connsiteX3" fmla="*/ 2929506 w 5859014"/>
              <a:gd name="connsiteY3" fmla="*/ 0 h 782475"/>
              <a:gd name="connsiteX4" fmla="*/ 3178316 w 5859014"/>
              <a:gd name="connsiteY4" fmla="*/ 164923 h 782475"/>
              <a:gd name="connsiteX5" fmla="*/ 3193672 w 5859014"/>
              <a:gd name="connsiteY5" fmla="*/ 240985 h 782475"/>
              <a:gd name="connsiteX6" fmla="*/ 5859014 w 5859014"/>
              <a:gd name="connsiteY6" fmla="*/ 240985 h 782475"/>
              <a:gd name="connsiteX7" fmla="*/ 5859014 w 5859014"/>
              <a:gd name="connsiteY7" fmla="*/ 691035 h 782475"/>
              <a:gd name="connsiteX8" fmla="*/ 91440 w 5859014"/>
              <a:gd name="connsiteY8" fmla="*/ 782475 h 782475"/>
              <a:gd name="connsiteX0" fmla="*/ 0 w 5859014"/>
              <a:gd name="connsiteY0" fmla="*/ 240985 h 691035"/>
              <a:gd name="connsiteX1" fmla="*/ 2665340 w 5859014"/>
              <a:gd name="connsiteY1" fmla="*/ 240985 h 691035"/>
              <a:gd name="connsiteX2" fmla="*/ 2680697 w 5859014"/>
              <a:gd name="connsiteY2" fmla="*/ 164923 h 691035"/>
              <a:gd name="connsiteX3" fmla="*/ 2929506 w 5859014"/>
              <a:gd name="connsiteY3" fmla="*/ 0 h 691035"/>
              <a:gd name="connsiteX4" fmla="*/ 3178316 w 5859014"/>
              <a:gd name="connsiteY4" fmla="*/ 164923 h 691035"/>
              <a:gd name="connsiteX5" fmla="*/ 3193672 w 5859014"/>
              <a:gd name="connsiteY5" fmla="*/ 240985 h 691035"/>
              <a:gd name="connsiteX6" fmla="*/ 5859014 w 5859014"/>
              <a:gd name="connsiteY6" fmla="*/ 240985 h 691035"/>
              <a:gd name="connsiteX7" fmla="*/ 5859014 w 5859014"/>
              <a:gd name="connsiteY7" fmla="*/ 691035 h 691035"/>
              <a:gd name="connsiteX0" fmla="*/ 0 w 5859014"/>
              <a:gd name="connsiteY0" fmla="*/ 240985 h 240985"/>
              <a:gd name="connsiteX1" fmla="*/ 2665340 w 5859014"/>
              <a:gd name="connsiteY1" fmla="*/ 240985 h 240985"/>
              <a:gd name="connsiteX2" fmla="*/ 2680697 w 5859014"/>
              <a:gd name="connsiteY2" fmla="*/ 164923 h 240985"/>
              <a:gd name="connsiteX3" fmla="*/ 2929506 w 5859014"/>
              <a:gd name="connsiteY3" fmla="*/ 0 h 240985"/>
              <a:gd name="connsiteX4" fmla="*/ 3178316 w 5859014"/>
              <a:gd name="connsiteY4" fmla="*/ 164923 h 240985"/>
              <a:gd name="connsiteX5" fmla="*/ 3193672 w 5859014"/>
              <a:gd name="connsiteY5" fmla="*/ 240985 h 240985"/>
              <a:gd name="connsiteX6" fmla="*/ 5859014 w 5859014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240985">
                <a:moveTo>
                  <a:pt x="0" y="240985"/>
                </a:moveTo>
                <a:lnTo>
                  <a:pt x="2665340" y="240985"/>
                </a:lnTo>
                <a:lnTo>
                  <a:pt x="2680697" y="164923"/>
                </a:lnTo>
                <a:cubicBezTo>
                  <a:pt x="2721690" y="68005"/>
                  <a:pt x="2817656" y="0"/>
                  <a:pt x="2929506" y="0"/>
                </a:cubicBezTo>
                <a:cubicBezTo>
                  <a:pt x="3041356" y="0"/>
                  <a:pt x="3137323" y="68005"/>
                  <a:pt x="3178316" y="164923"/>
                </a:cubicBezTo>
                <a:lnTo>
                  <a:pt x="3193672" y="240985"/>
                </a:lnTo>
                <a:lnTo>
                  <a:pt x="5859014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D976DE29-14DB-E512-0FBF-10D43967794E}"/>
              </a:ext>
            </a:extLst>
          </p:cNvPr>
          <p:cNvSpPr/>
          <p:nvPr/>
        </p:nvSpPr>
        <p:spPr bwMode="auto">
          <a:xfrm>
            <a:off x="664404" y="6398170"/>
            <a:ext cx="3121785" cy="65769"/>
          </a:xfrm>
          <a:custGeom>
            <a:avLst/>
            <a:gdLst>
              <a:gd name="connsiteX0" fmla="*/ 2929506 w 5859014"/>
              <a:gd name="connsiteY0" fmla="*/ 0 h 573487"/>
              <a:gd name="connsiteX1" fmla="*/ 3120446 w 5859014"/>
              <a:gd name="connsiteY1" fmla="*/ 79090 h 573487"/>
              <a:gd name="connsiteX2" fmla="*/ 3150346 w 5859014"/>
              <a:gd name="connsiteY2" fmla="*/ 123437 h 573487"/>
              <a:gd name="connsiteX3" fmla="*/ 5859014 w 5859014"/>
              <a:gd name="connsiteY3" fmla="*/ 123437 h 573487"/>
              <a:gd name="connsiteX4" fmla="*/ 5859014 w 5859014"/>
              <a:gd name="connsiteY4" fmla="*/ 573487 h 573487"/>
              <a:gd name="connsiteX5" fmla="*/ 0 w 5859014"/>
              <a:gd name="connsiteY5" fmla="*/ 573487 h 573487"/>
              <a:gd name="connsiteX6" fmla="*/ 0 w 5859014"/>
              <a:gd name="connsiteY6" fmla="*/ 123437 h 573487"/>
              <a:gd name="connsiteX7" fmla="*/ 2708667 w 5859014"/>
              <a:gd name="connsiteY7" fmla="*/ 123437 h 573487"/>
              <a:gd name="connsiteX8" fmla="*/ 2738566 w 5859014"/>
              <a:gd name="connsiteY8" fmla="*/ 79090 h 573487"/>
              <a:gd name="connsiteX9" fmla="*/ 2929506 w 5859014"/>
              <a:gd name="connsiteY9" fmla="*/ 0 h 573487"/>
              <a:gd name="connsiteX0" fmla="*/ 0 w 5859014"/>
              <a:gd name="connsiteY0" fmla="*/ 573487 h 664927"/>
              <a:gd name="connsiteX1" fmla="*/ 0 w 5859014"/>
              <a:gd name="connsiteY1" fmla="*/ 123437 h 664927"/>
              <a:gd name="connsiteX2" fmla="*/ 2708667 w 5859014"/>
              <a:gd name="connsiteY2" fmla="*/ 123437 h 664927"/>
              <a:gd name="connsiteX3" fmla="*/ 2738566 w 5859014"/>
              <a:gd name="connsiteY3" fmla="*/ 79090 h 664927"/>
              <a:gd name="connsiteX4" fmla="*/ 2929506 w 5859014"/>
              <a:gd name="connsiteY4" fmla="*/ 0 h 664927"/>
              <a:gd name="connsiteX5" fmla="*/ 3120446 w 5859014"/>
              <a:gd name="connsiteY5" fmla="*/ 79090 h 664927"/>
              <a:gd name="connsiteX6" fmla="*/ 3150346 w 5859014"/>
              <a:gd name="connsiteY6" fmla="*/ 123437 h 664927"/>
              <a:gd name="connsiteX7" fmla="*/ 5859014 w 5859014"/>
              <a:gd name="connsiteY7" fmla="*/ 123437 h 664927"/>
              <a:gd name="connsiteX8" fmla="*/ 5859014 w 5859014"/>
              <a:gd name="connsiteY8" fmla="*/ 573487 h 664927"/>
              <a:gd name="connsiteX9" fmla="*/ 91440 w 5859014"/>
              <a:gd name="connsiteY9" fmla="*/ 664927 h 664927"/>
              <a:gd name="connsiteX0" fmla="*/ 0 w 5859014"/>
              <a:gd name="connsiteY0" fmla="*/ 573487 h 573487"/>
              <a:gd name="connsiteX1" fmla="*/ 0 w 5859014"/>
              <a:gd name="connsiteY1" fmla="*/ 123437 h 573487"/>
              <a:gd name="connsiteX2" fmla="*/ 2708667 w 5859014"/>
              <a:gd name="connsiteY2" fmla="*/ 123437 h 573487"/>
              <a:gd name="connsiteX3" fmla="*/ 2738566 w 5859014"/>
              <a:gd name="connsiteY3" fmla="*/ 79090 h 573487"/>
              <a:gd name="connsiteX4" fmla="*/ 2929506 w 5859014"/>
              <a:gd name="connsiteY4" fmla="*/ 0 h 573487"/>
              <a:gd name="connsiteX5" fmla="*/ 3120446 w 5859014"/>
              <a:gd name="connsiteY5" fmla="*/ 79090 h 573487"/>
              <a:gd name="connsiteX6" fmla="*/ 3150346 w 5859014"/>
              <a:gd name="connsiteY6" fmla="*/ 123437 h 573487"/>
              <a:gd name="connsiteX7" fmla="*/ 5859014 w 5859014"/>
              <a:gd name="connsiteY7" fmla="*/ 123437 h 573487"/>
              <a:gd name="connsiteX8" fmla="*/ 5859014 w 5859014"/>
              <a:gd name="connsiteY8" fmla="*/ 573487 h 573487"/>
              <a:gd name="connsiteX0" fmla="*/ 0 w 5859014"/>
              <a:gd name="connsiteY0" fmla="*/ 123437 h 573487"/>
              <a:gd name="connsiteX1" fmla="*/ 2708667 w 5859014"/>
              <a:gd name="connsiteY1" fmla="*/ 123437 h 573487"/>
              <a:gd name="connsiteX2" fmla="*/ 2738566 w 5859014"/>
              <a:gd name="connsiteY2" fmla="*/ 79090 h 573487"/>
              <a:gd name="connsiteX3" fmla="*/ 2929506 w 5859014"/>
              <a:gd name="connsiteY3" fmla="*/ 0 h 573487"/>
              <a:gd name="connsiteX4" fmla="*/ 3120446 w 5859014"/>
              <a:gd name="connsiteY4" fmla="*/ 79090 h 573487"/>
              <a:gd name="connsiteX5" fmla="*/ 3150346 w 5859014"/>
              <a:gd name="connsiteY5" fmla="*/ 123437 h 573487"/>
              <a:gd name="connsiteX6" fmla="*/ 5859014 w 5859014"/>
              <a:gd name="connsiteY6" fmla="*/ 123437 h 573487"/>
              <a:gd name="connsiteX7" fmla="*/ 5859014 w 5859014"/>
              <a:gd name="connsiteY7" fmla="*/ 573487 h 573487"/>
              <a:gd name="connsiteX0" fmla="*/ 0 w 5859014"/>
              <a:gd name="connsiteY0" fmla="*/ 123437 h 123437"/>
              <a:gd name="connsiteX1" fmla="*/ 2708667 w 5859014"/>
              <a:gd name="connsiteY1" fmla="*/ 123437 h 123437"/>
              <a:gd name="connsiteX2" fmla="*/ 2738566 w 5859014"/>
              <a:gd name="connsiteY2" fmla="*/ 79090 h 123437"/>
              <a:gd name="connsiteX3" fmla="*/ 2929506 w 5859014"/>
              <a:gd name="connsiteY3" fmla="*/ 0 h 123437"/>
              <a:gd name="connsiteX4" fmla="*/ 3120446 w 5859014"/>
              <a:gd name="connsiteY4" fmla="*/ 79090 h 123437"/>
              <a:gd name="connsiteX5" fmla="*/ 3150346 w 5859014"/>
              <a:gd name="connsiteY5" fmla="*/ 123437 h 123437"/>
              <a:gd name="connsiteX6" fmla="*/ 5859014 w 5859014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59014" h="123437">
                <a:moveTo>
                  <a:pt x="0" y="123437"/>
                </a:moveTo>
                <a:lnTo>
                  <a:pt x="2708667" y="123437"/>
                </a:lnTo>
                <a:lnTo>
                  <a:pt x="2738566" y="79090"/>
                </a:lnTo>
                <a:cubicBezTo>
                  <a:pt x="2787432" y="30224"/>
                  <a:pt x="2854940" y="0"/>
                  <a:pt x="2929506" y="0"/>
                </a:cubicBezTo>
                <a:cubicBezTo>
                  <a:pt x="3004073" y="0"/>
                  <a:pt x="3071580" y="30224"/>
                  <a:pt x="3120446" y="79090"/>
                </a:cubicBezTo>
                <a:lnTo>
                  <a:pt x="3150346" y="123437"/>
                </a:lnTo>
                <a:lnTo>
                  <a:pt x="5859014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967575DB-BA07-CFDC-E1C3-578966D75D7A}"/>
              </a:ext>
            </a:extLst>
          </p:cNvPr>
          <p:cNvSpPr/>
          <p:nvPr/>
        </p:nvSpPr>
        <p:spPr bwMode="auto">
          <a:xfrm>
            <a:off x="4343216" y="5799729"/>
            <a:ext cx="4930262" cy="212726"/>
          </a:xfrm>
          <a:custGeom>
            <a:avLst/>
            <a:gdLst>
              <a:gd name="connsiteX0" fmla="*/ 4626596 w 9253192"/>
              <a:gd name="connsiteY0" fmla="*/ 0 h 849297"/>
              <a:gd name="connsiteX1" fmla="*/ 4896626 w 9253192"/>
              <a:gd name="connsiteY1" fmla="*/ 270030 h 849297"/>
              <a:gd name="connsiteX2" fmla="*/ 4875406 w 9253192"/>
              <a:gd name="connsiteY2" fmla="*/ 375138 h 849297"/>
              <a:gd name="connsiteX3" fmla="*/ 4859151 w 9253192"/>
              <a:gd name="connsiteY3" fmla="*/ 399247 h 849297"/>
              <a:gd name="connsiteX4" fmla="*/ 9253192 w 9253192"/>
              <a:gd name="connsiteY4" fmla="*/ 399247 h 849297"/>
              <a:gd name="connsiteX5" fmla="*/ 9253192 w 9253192"/>
              <a:gd name="connsiteY5" fmla="*/ 849297 h 849297"/>
              <a:gd name="connsiteX6" fmla="*/ 0 w 9253192"/>
              <a:gd name="connsiteY6" fmla="*/ 849297 h 849297"/>
              <a:gd name="connsiteX7" fmla="*/ 0 w 9253192"/>
              <a:gd name="connsiteY7" fmla="*/ 399247 h 849297"/>
              <a:gd name="connsiteX8" fmla="*/ 4394042 w 9253192"/>
              <a:gd name="connsiteY8" fmla="*/ 399247 h 849297"/>
              <a:gd name="connsiteX9" fmla="*/ 4377787 w 9253192"/>
              <a:gd name="connsiteY9" fmla="*/ 375138 h 849297"/>
              <a:gd name="connsiteX10" fmla="*/ 4356566 w 9253192"/>
              <a:gd name="connsiteY10" fmla="*/ 270030 h 849297"/>
              <a:gd name="connsiteX11" fmla="*/ 4626596 w 9253192"/>
              <a:gd name="connsiteY11" fmla="*/ 0 h 849297"/>
              <a:gd name="connsiteX0" fmla="*/ 0 w 9253192"/>
              <a:gd name="connsiteY0" fmla="*/ 849297 h 940737"/>
              <a:gd name="connsiteX1" fmla="*/ 0 w 9253192"/>
              <a:gd name="connsiteY1" fmla="*/ 399247 h 940737"/>
              <a:gd name="connsiteX2" fmla="*/ 4394042 w 9253192"/>
              <a:gd name="connsiteY2" fmla="*/ 399247 h 940737"/>
              <a:gd name="connsiteX3" fmla="*/ 4377787 w 9253192"/>
              <a:gd name="connsiteY3" fmla="*/ 375138 h 940737"/>
              <a:gd name="connsiteX4" fmla="*/ 4356566 w 9253192"/>
              <a:gd name="connsiteY4" fmla="*/ 270030 h 940737"/>
              <a:gd name="connsiteX5" fmla="*/ 4626596 w 9253192"/>
              <a:gd name="connsiteY5" fmla="*/ 0 h 940737"/>
              <a:gd name="connsiteX6" fmla="*/ 4896626 w 9253192"/>
              <a:gd name="connsiteY6" fmla="*/ 270030 h 940737"/>
              <a:gd name="connsiteX7" fmla="*/ 4875406 w 9253192"/>
              <a:gd name="connsiteY7" fmla="*/ 375138 h 940737"/>
              <a:gd name="connsiteX8" fmla="*/ 4859151 w 9253192"/>
              <a:gd name="connsiteY8" fmla="*/ 399247 h 940737"/>
              <a:gd name="connsiteX9" fmla="*/ 9253192 w 9253192"/>
              <a:gd name="connsiteY9" fmla="*/ 399247 h 940737"/>
              <a:gd name="connsiteX10" fmla="*/ 9253192 w 9253192"/>
              <a:gd name="connsiteY10" fmla="*/ 849297 h 940737"/>
              <a:gd name="connsiteX11" fmla="*/ 91440 w 9253192"/>
              <a:gd name="connsiteY11" fmla="*/ 940737 h 940737"/>
              <a:gd name="connsiteX0" fmla="*/ 0 w 9253192"/>
              <a:gd name="connsiteY0" fmla="*/ 399247 h 940737"/>
              <a:gd name="connsiteX1" fmla="*/ 4394042 w 9253192"/>
              <a:gd name="connsiteY1" fmla="*/ 399247 h 940737"/>
              <a:gd name="connsiteX2" fmla="*/ 4377787 w 9253192"/>
              <a:gd name="connsiteY2" fmla="*/ 375138 h 940737"/>
              <a:gd name="connsiteX3" fmla="*/ 4356566 w 9253192"/>
              <a:gd name="connsiteY3" fmla="*/ 270030 h 940737"/>
              <a:gd name="connsiteX4" fmla="*/ 4626596 w 9253192"/>
              <a:gd name="connsiteY4" fmla="*/ 0 h 940737"/>
              <a:gd name="connsiteX5" fmla="*/ 4896626 w 9253192"/>
              <a:gd name="connsiteY5" fmla="*/ 270030 h 940737"/>
              <a:gd name="connsiteX6" fmla="*/ 4875406 w 9253192"/>
              <a:gd name="connsiteY6" fmla="*/ 375138 h 940737"/>
              <a:gd name="connsiteX7" fmla="*/ 4859151 w 9253192"/>
              <a:gd name="connsiteY7" fmla="*/ 399247 h 940737"/>
              <a:gd name="connsiteX8" fmla="*/ 9253192 w 9253192"/>
              <a:gd name="connsiteY8" fmla="*/ 399247 h 940737"/>
              <a:gd name="connsiteX9" fmla="*/ 9253192 w 9253192"/>
              <a:gd name="connsiteY9" fmla="*/ 849297 h 940737"/>
              <a:gd name="connsiteX10" fmla="*/ 91440 w 9253192"/>
              <a:gd name="connsiteY10" fmla="*/ 940737 h 940737"/>
              <a:gd name="connsiteX0" fmla="*/ 0 w 9253192"/>
              <a:gd name="connsiteY0" fmla="*/ 399247 h 849297"/>
              <a:gd name="connsiteX1" fmla="*/ 4394042 w 9253192"/>
              <a:gd name="connsiteY1" fmla="*/ 399247 h 849297"/>
              <a:gd name="connsiteX2" fmla="*/ 4377787 w 9253192"/>
              <a:gd name="connsiteY2" fmla="*/ 375138 h 849297"/>
              <a:gd name="connsiteX3" fmla="*/ 4356566 w 9253192"/>
              <a:gd name="connsiteY3" fmla="*/ 270030 h 849297"/>
              <a:gd name="connsiteX4" fmla="*/ 4626596 w 9253192"/>
              <a:gd name="connsiteY4" fmla="*/ 0 h 849297"/>
              <a:gd name="connsiteX5" fmla="*/ 4896626 w 9253192"/>
              <a:gd name="connsiteY5" fmla="*/ 270030 h 849297"/>
              <a:gd name="connsiteX6" fmla="*/ 4875406 w 9253192"/>
              <a:gd name="connsiteY6" fmla="*/ 375138 h 849297"/>
              <a:gd name="connsiteX7" fmla="*/ 4859151 w 9253192"/>
              <a:gd name="connsiteY7" fmla="*/ 399247 h 849297"/>
              <a:gd name="connsiteX8" fmla="*/ 9253192 w 9253192"/>
              <a:gd name="connsiteY8" fmla="*/ 399247 h 849297"/>
              <a:gd name="connsiteX9" fmla="*/ 9253192 w 9253192"/>
              <a:gd name="connsiteY9" fmla="*/ 849297 h 849297"/>
              <a:gd name="connsiteX0" fmla="*/ 0 w 9253192"/>
              <a:gd name="connsiteY0" fmla="*/ 399247 h 399247"/>
              <a:gd name="connsiteX1" fmla="*/ 4394042 w 9253192"/>
              <a:gd name="connsiteY1" fmla="*/ 399247 h 399247"/>
              <a:gd name="connsiteX2" fmla="*/ 4377787 w 9253192"/>
              <a:gd name="connsiteY2" fmla="*/ 375138 h 399247"/>
              <a:gd name="connsiteX3" fmla="*/ 4356566 w 9253192"/>
              <a:gd name="connsiteY3" fmla="*/ 270030 h 399247"/>
              <a:gd name="connsiteX4" fmla="*/ 4626596 w 9253192"/>
              <a:gd name="connsiteY4" fmla="*/ 0 h 399247"/>
              <a:gd name="connsiteX5" fmla="*/ 4896626 w 9253192"/>
              <a:gd name="connsiteY5" fmla="*/ 270030 h 399247"/>
              <a:gd name="connsiteX6" fmla="*/ 4875406 w 9253192"/>
              <a:gd name="connsiteY6" fmla="*/ 375138 h 399247"/>
              <a:gd name="connsiteX7" fmla="*/ 4859151 w 9253192"/>
              <a:gd name="connsiteY7" fmla="*/ 399247 h 399247"/>
              <a:gd name="connsiteX8" fmla="*/ 9253192 w 9253192"/>
              <a:gd name="connsiteY8" fmla="*/ 399247 h 3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53192" h="399247">
                <a:moveTo>
                  <a:pt x="0" y="399247"/>
                </a:moveTo>
                <a:lnTo>
                  <a:pt x="4394042" y="399247"/>
                </a:lnTo>
                <a:lnTo>
                  <a:pt x="4377787" y="375138"/>
                </a:lnTo>
                <a:cubicBezTo>
                  <a:pt x="4364122" y="342832"/>
                  <a:pt x="4356566" y="307313"/>
                  <a:pt x="4356566" y="270030"/>
                </a:cubicBezTo>
                <a:cubicBezTo>
                  <a:pt x="4356566" y="120897"/>
                  <a:pt x="4477463" y="0"/>
                  <a:pt x="4626596" y="0"/>
                </a:cubicBezTo>
                <a:cubicBezTo>
                  <a:pt x="4775729" y="0"/>
                  <a:pt x="4896626" y="120897"/>
                  <a:pt x="4896626" y="270030"/>
                </a:cubicBezTo>
                <a:cubicBezTo>
                  <a:pt x="4896626" y="307313"/>
                  <a:pt x="4889070" y="342832"/>
                  <a:pt x="4875406" y="375138"/>
                </a:cubicBezTo>
                <a:lnTo>
                  <a:pt x="4859151" y="399247"/>
                </a:lnTo>
                <a:lnTo>
                  <a:pt x="9253192" y="39924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7BBBC46D-B9D4-01D8-E5B8-B70C079AC6C4}"/>
              </a:ext>
            </a:extLst>
          </p:cNvPr>
          <p:cNvSpPr/>
          <p:nvPr/>
        </p:nvSpPr>
        <p:spPr bwMode="auto">
          <a:xfrm>
            <a:off x="4343217" y="6119578"/>
            <a:ext cx="4930262" cy="128401"/>
          </a:xfrm>
          <a:custGeom>
            <a:avLst/>
            <a:gdLst>
              <a:gd name="connsiteX0" fmla="*/ 4626595 w 9253191"/>
              <a:gd name="connsiteY0" fmla="*/ 0 h 691035"/>
              <a:gd name="connsiteX1" fmla="*/ 4875405 w 9253191"/>
              <a:gd name="connsiteY1" fmla="*/ 164922 h 691035"/>
              <a:gd name="connsiteX2" fmla="*/ 4890761 w 9253191"/>
              <a:gd name="connsiteY2" fmla="*/ 240985 h 691035"/>
              <a:gd name="connsiteX3" fmla="*/ 9253191 w 9253191"/>
              <a:gd name="connsiteY3" fmla="*/ 240985 h 691035"/>
              <a:gd name="connsiteX4" fmla="*/ 9253191 w 9253191"/>
              <a:gd name="connsiteY4" fmla="*/ 691035 h 691035"/>
              <a:gd name="connsiteX5" fmla="*/ 0 w 9253191"/>
              <a:gd name="connsiteY5" fmla="*/ 691035 h 691035"/>
              <a:gd name="connsiteX6" fmla="*/ 0 w 9253191"/>
              <a:gd name="connsiteY6" fmla="*/ 240985 h 691035"/>
              <a:gd name="connsiteX7" fmla="*/ 4362429 w 9253191"/>
              <a:gd name="connsiteY7" fmla="*/ 240985 h 691035"/>
              <a:gd name="connsiteX8" fmla="*/ 4377786 w 9253191"/>
              <a:gd name="connsiteY8" fmla="*/ 164922 h 691035"/>
              <a:gd name="connsiteX9" fmla="*/ 4626595 w 9253191"/>
              <a:gd name="connsiteY9" fmla="*/ 0 h 691035"/>
              <a:gd name="connsiteX0" fmla="*/ 0 w 9253191"/>
              <a:gd name="connsiteY0" fmla="*/ 691035 h 782475"/>
              <a:gd name="connsiteX1" fmla="*/ 0 w 9253191"/>
              <a:gd name="connsiteY1" fmla="*/ 240985 h 782475"/>
              <a:gd name="connsiteX2" fmla="*/ 4362429 w 9253191"/>
              <a:gd name="connsiteY2" fmla="*/ 240985 h 782475"/>
              <a:gd name="connsiteX3" fmla="*/ 4377786 w 9253191"/>
              <a:gd name="connsiteY3" fmla="*/ 164922 h 782475"/>
              <a:gd name="connsiteX4" fmla="*/ 4626595 w 9253191"/>
              <a:gd name="connsiteY4" fmla="*/ 0 h 782475"/>
              <a:gd name="connsiteX5" fmla="*/ 4875405 w 9253191"/>
              <a:gd name="connsiteY5" fmla="*/ 164922 h 782475"/>
              <a:gd name="connsiteX6" fmla="*/ 4890761 w 9253191"/>
              <a:gd name="connsiteY6" fmla="*/ 240985 h 782475"/>
              <a:gd name="connsiteX7" fmla="*/ 9253191 w 9253191"/>
              <a:gd name="connsiteY7" fmla="*/ 240985 h 782475"/>
              <a:gd name="connsiteX8" fmla="*/ 9253191 w 9253191"/>
              <a:gd name="connsiteY8" fmla="*/ 691035 h 782475"/>
              <a:gd name="connsiteX9" fmla="*/ 91440 w 9253191"/>
              <a:gd name="connsiteY9" fmla="*/ 782475 h 782475"/>
              <a:gd name="connsiteX0" fmla="*/ 0 w 9253191"/>
              <a:gd name="connsiteY0" fmla="*/ 240985 h 782475"/>
              <a:gd name="connsiteX1" fmla="*/ 4362429 w 9253191"/>
              <a:gd name="connsiteY1" fmla="*/ 240985 h 782475"/>
              <a:gd name="connsiteX2" fmla="*/ 4377786 w 9253191"/>
              <a:gd name="connsiteY2" fmla="*/ 164922 h 782475"/>
              <a:gd name="connsiteX3" fmla="*/ 4626595 w 9253191"/>
              <a:gd name="connsiteY3" fmla="*/ 0 h 782475"/>
              <a:gd name="connsiteX4" fmla="*/ 4875405 w 9253191"/>
              <a:gd name="connsiteY4" fmla="*/ 164922 h 782475"/>
              <a:gd name="connsiteX5" fmla="*/ 4890761 w 9253191"/>
              <a:gd name="connsiteY5" fmla="*/ 240985 h 782475"/>
              <a:gd name="connsiteX6" fmla="*/ 9253191 w 9253191"/>
              <a:gd name="connsiteY6" fmla="*/ 240985 h 782475"/>
              <a:gd name="connsiteX7" fmla="*/ 9253191 w 9253191"/>
              <a:gd name="connsiteY7" fmla="*/ 691035 h 782475"/>
              <a:gd name="connsiteX8" fmla="*/ 91440 w 9253191"/>
              <a:gd name="connsiteY8" fmla="*/ 782475 h 782475"/>
              <a:gd name="connsiteX0" fmla="*/ 0 w 9253191"/>
              <a:gd name="connsiteY0" fmla="*/ 240985 h 691035"/>
              <a:gd name="connsiteX1" fmla="*/ 4362429 w 9253191"/>
              <a:gd name="connsiteY1" fmla="*/ 240985 h 691035"/>
              <a:gd name="connsiteX2" fmla="*/ 4377786 w 9253191"/>
              <a:gd name="connsiteY2" fmla="*/ 164922 h 691035"/>
              <a:gd name="connsiteX3" fmla="*/ 4626595 w 9253191"/>
              <a:gd name="connsiteY3" fmla="*/ 0 h 691035"/>
              <a:gd name="connsiteX4" fmla="*/ 4875405 w 9253191"/>
              <a:gd name="connsiteY4" fmla="*/ 164922 h 691035"/>
              <a:gd name="connsiteX5" fmla="*/ 4890761 w 9253191"/>
              <a:gd name="connsiteY5" fmla="*/ 240985 h 691035"/>
              <a:gd name="connsiteX6" fmla="*/ 9253191 w 9253191"/>
              <a:gd name="connsiteY6" fmla="*/ 240985 h 691035"/>
              <a:gd name="connsiteX7" fmla="*/ 9253191 w 9253191"/>
              <a:gd name="connsiteY7" fmla="*/ 691035 h 691035"/>
              <a:gd name="connsiteX0" fmla="*/ 0 w 9253191"/>
              <a:gd name="connsiteY0" fmla="*/ 240985 h 240985"/>
              <a:gd name="connsiteX1" fmla="*/ 4362429 w 9253191"/>
              <a:gd name="connsiteY1" fmla="*/ 240985 h 240985"/>
              <a:gd name="connsiteX2" fmla="*/ 4377786 w 9253191"/>
              <a:gd name="connsiteY2" fmla="*/ 164922 h 240985"/>
              <a:gd name="connsiteX3" fmla="*/ 4626595 w 9253191"/>
              <a:gd name="connsiteY3" fmla="*/ 0 h 240985"/>
              <a:gd name="connsiteX4" fmla="*/ 4875405 w 9253191"/>
              <a:gd name="connsiteY4" fmla="*/ 164922 h 240985"/>
              <a:gd name="connsiteX5" fmla="*/ 4890761 w 9253191"/>
              <a:gd name="connsiteY5" fmla="*/ 240985 h 240985"/>
              <a:gd name="connsiteX6" fmla="*/ 9253191 w 9253191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240985">
                <a:moveTo>
                  <a:pt x="0" y="240985"/>
                </a:moveTo>
                <a:lnTo>
                  <a:pt x="4362429" y="240985"/>
                </a:lnTo>
                <a:lnTo>
                  <a:pt x="4377786" y="164922"/>
                </a:lnTo>
                <a:cubicBezTo>
                  <a:pt x="4418779" y="68004"/>
                  <a:pt x="4514746" y="0"/>
                  <a:pt x="4626595" y="0"/>
                </a:cubicBezTo>
                <a:cubicBezTo>
                  <a:pt x="4738445" y="0"/>
                  <a:pt x="4834412" y="68004"/>
                  <a:pt x="4875405" y="164922"/>
                </a:cubicBezTo>
                <a:lnTo>
                  <a:pt x="4890761" y="240985"/>
                </a:lnTo>
                <a:lnTo>
                  <a:pt x="9253191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1B95F2ED-E1B6-F83E-C36F-073AD7DC7989}"/>
              </a:ext>
            </a:extLst>
          </p:cNvPr>
          <p:cNvSpPr/>
          <p:nvPr/>
        </p:nvSpPr>
        <p:spPr bwMode="auto">
          <a:xfrm>
            <a:off x="4343217" y="6396639"/>
            <a:ext cx="4930262" cy="65769"/>
          </a:xfrm>
          <a:custGeom>
            <a:avLst/>
            <a:gdLst>
              <a:gd name="connsiteX0" fmla="*/ 4626595 w 9253191"/>
              <a:gd name="connsiteY0" fmla="*/ 0 h 573487"/>
              <a:gd name="connsiteX1" fmla="*/ 4817535 w 9253191"/>
              <a:gd name="connsiteY1" fmla="*/ 79090 h 573487"/>
              <a:gd name="connsiteX2" fmla="*/ 4847435 w 9253191"/>
              <a:gd name="connsiteY2" fmla="*/ 123437 h 573487"/>
              <a:gd name="connsiteX3" fmla="*/ 9253191 w 9253191"/>
              <a:gd name="connsiteY3" fmla="*/ 123437 h 573487"/>
              <a:gd name="connsiteX4" fmla="*/ 9253191 w 9253191"/>
              <a:gd name="connsiteY4" fmla="*/ 573487 h 573487"/>
              <a:gd name="connsiteX5" fmla="*/ 0 w 9253191"/>
              <a:gd name="connsiteY5" fmla="*/ 573487 h 573487"/>
              <a:gd name="connsiteX6" fmla="*/ 0 w 9253191"/>
              <a:gd name="connsiteY6" fmla="*/ 123437 h 573487"/>
              <a:gd name="connsiteX7" fmla="*/ 4405756 w 9253191"/>
              <a:gd name="connsiteY7" fmla="*/ 123437 h 573487"/>
              <a:gd name="connsiteX8" fmla="*/ 4435656 w 9253191"/>
              <a:gd name="connsiteY8" fmla="*/ 79090 h 573487"/>
              <a:gd name="connsiteX9" fmla="*/ 4626595 w 9253191"/>
              <a:gd name="connsiteY9" fmla="*/ 0 h 573487"/>
              <a:gd name="connsiteX0" fmla="*/ 0 w 9253191"/>
              <a:gd name="connsiteY0" fmla="*/ 573487 h 664927"/>
              <a:gd name="connsiteX1" fmla="*/ 0 w 9253191"/>
              <a:gd name="connsiteY1" fmla="*/ 123437 h 664927"/>
              <a:gd name="connsiteX2" fmla="*/ 4405756 w 9253191"/>
              <a:gd name="connsiteY2" fmla="*/ 123437 h 664927"/>
              <a:gd name="connsiteX3" fmla="*/ 4435656 w 9253191"/>
              <a:gd name="connsiteY3" fmla="*/ 79090 h 664927"/>
              <a:gd name="connsiteX4" fmla="*/ 4626595 w 9253191"/>
              <a:gd name="connsiteY4" fmla="*/ 0 h 664927"/>
              <a:gd name="connsiteX5" fmla="*/ 4817535 w 9253191"/>
              <a:gd name="connsiteY5" fmla="*/ 79090 h 664927"/>
              <a:gd name="connsiteX6" fmla="*/ 4847435 w 9253191"/>
              <a:gd name="connsiteY6" fmla="*/ 123437 h 664927"/>
              <a:gd name="connsiteX7" fmla="*/ 9253191 w 9253191"/>
              <a:gd name="connsiteY7" fmla="*/ 123437 h 664927"/>
              <a:gd name="connsiteX8" fmla="*/ 9253191 w 9253191"/>
              <a:gd name="connsiteY8" fmla="*/ 573487 h 664927"/>
              <a:gd name="connsiteX9" fmla="*/ 91440 w 9253191"/>
              <a:gd name="connsiteY9" fmla="*/ 664927 h 664927"/>
              <a:gd name="connsiteX0" fmla="*/ 0 w 9253191"/>
              <a:gd name="connsiteY0" fmla="*/ 123437 h 664927"/>
              <a:gd name="connsiteX1" fmla="*/ 4405756 w 9253191"/>
              <a:gd name="connsiteY1" fmla="*/ 123437 h 664927"/>
              <a:gd name="connsiteX2" fmla="*/ 4435656 w 9253191"/>
              <a:gd name="connsiteY2" fmla="*/ 79090 h 664927"/>
              <a:gd name="connsiteX3" fmla="*/ 4626595 w 9253191"/>
              <a:gd name="connsiteY3" fmla="*/ 0 h 664927"/>
              <a:gd name="connsiteX4" fmla="*/ 4817535 w 9253191"/>
              <a:gd name="connsiteY4" fmla="*/ 79090 h 664927"/>
              <a:gd name="connsiteX5" fmla="*/ 4847435 w 9253191"/>
              <a:gd name="connsiteY5" fmla="*/ 123437 h 664927"/>
              <a:gd name="connsiteX6" fmla="*/ 9253191 w 9253191"/>
              <a:gd name="connsiteY6" fmla="*/ 123437 h 664927"/>
              <a:gd name="connsiteX7" fmla="*/ 9253191 w 9253191"/>
              <a:gd name="connsiteY7" fmla="*/ 573487 h 664927"/>
              <a:gd name="connsiteX8" fmla="*/ 91440 w 9253191"/>
              <a:gd name="connsiteY8" fmla="*/ 664927 h 664927"/>
              <a:gd name="connsiteX0" fmla="*/ 0 w 9253191"/>
              <a:gd name="connsiteY0" fmla="*/ 123437 h 573487"/>
              <a:gd name="connsiteX1" fmla="*/ 4405756 w 9253191"/>
              <a:gd name="connsiteY1" fmla="*/ 123437 h 573487"/>
              <a:gd name="connsiteX2" fmla="*/ 4435656 w 9253191"/>
              <a:gd name="connsiteY2" fmla="*/ 79090 h 573487"/>
              <a:gd name="connsiteX3" fmla="*/ 4626595 w 9253191"/>
              <a:gd name="connsiteY3" fmla="*/ 0 h 573487"/>
              <a:gd name="connsiteX4" fmla="*/ 4817535 w 9253191"/>
              <a:gd name="connsiteY4" fmla="*/ 79090 h 573487"/>
              <a:gd name="connsiteX5" fmla="*/ 4847435 w 9253191"/>
              <a:gd name="connsiteY5" fmla="*/ 123437 h 573487"/>
              <a:gd name="connsiteX6" fmla="*/ 9253191 w 9253191"/>
              <a:gd name="connsiteY6" fmla="*/ 123437 h 573487"/>
              <a:gd name="connsiteX7" fmla="*/ 9253191 w 9253191"/>
              <a:gd name="connsiteY7" fmla="*/ 573487 h 573487"/>
              <a:gd name="connsiteX0" fmla="*/ 0 w 9253191"/>
              <a:gd name="connsiteY0" fmla="*/ 123437 h 123437"/>
              <a:gd name="connsiteX1" fmla="*/ 4405756 w 9253191"/>
              <a:gd name="connsiteY1" fmla="*/ 123437 h 123437"/>
              <a:gd name="connsiteX2" fmla="*/ 4435656 w 9253191"/>
              <a:gd name="connsiteY2" fmla="*/ 79090 h 123437"/>
              <a:gd name="connsiteX3" fmla="*/ 4626595 w 9253191"/>
              <a:gd name="connsiteY3" fmla="*/ 0 h 123437"/>
              <a:gd name="connsiteX4" fmla="*/ 4817535 w 9253191"/>
              <a:gd name="connsiteY4" fmla="*/ 79090 h 123437"/>
              <a:gd name="connsiteX5" fmla="*/ 4847435 w 9253191"/>
              <a:gd name="connsiteY5" fmla="*/ 123437 h 123437"/>
              <a:gd name="connsiteX6" fmla="*/ 9253191 w 9253191"/>
              <a:gd name="connsiteY6" fmla="*/ 123437 h 12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53191" h="123437">
                <a:moveTo>
                  <a:pt x="0" y="123437"/>
                </a:moveTo>
                <a:lnTo>
                  <a:pt x="4405756" y="123437"/>
                </a:lnTo>
                <a:lnTo>
                  <a:pt x="4435656" y="79090"/>
                </a:lnTo>
                <a:cubicBezTo>
                  <a:pt x="4484521" y="30225"/>
                  <a:pt x="4552029" y="0"/>
                  <a:pt x="4626595" y="0"/>
                </a:cubicBezTo>
                <a:cubicBezTo>
                  <a:pt x="4701162" y="0"/>
                  <a:pt x="4768669" y="30225"/>
                  <a:pt x="4817535" y="79090"/>
                </a:cubicBezTo>
                <a:lnTo>
                  <a:pt x="4847435" y="123437"/>
                </a:lnTo>
                <a:lnTo>
                  <a:pt x="9253191" y="123437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762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40235-0AC6-1D0B-9B0B-ACA8B0572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DB449A-E3C7-55C2-1AF5-BE6789C7AFF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交差用ラインの利用サンプル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5408E8F-3369-0677-0F3B-D18DF7E0C918}"/>
              </a:ext>
            </a:extLst>
          </p:cNvPr>
          <p:cNvSpPr/>
          <p:nvPr/>
        </p:nvSpPr>
        <p:spPr bwMode="auto">
          <a:xfrm rot="5400000">
            <a:off x="4328976" y="703166"/>
            <a:ext cx="188652" cy="3523140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43A93E3-1AA0-20F1-A372-8BB51E9256E5}"/>
              </a:ext>
            </a:extLst>
          </p:cNvPr>
          <p:cNvSpPr/>
          <p:nvPr/>
        </p:nvSpPr>
        <p:spPr bwMode="auto">
          <a:xfrm>
            <a:off x="684545" y="2455943"/>
            <a:ext cx="1386735" cy="128401"/>
          </a:xfrm>
          <a:custGeom>
            <a:avLst/>
            <a:gdLst>
              <a:gd name="connsiteX0" fmla="*/ 1301323 w 2602646"/>
              <a:gd name="connsiteY0" fmla="*/ 0 h 691035"/>
              <a:gd name="connsiteX1" fmla="*/ 1550133 w 2602646"/>
              <a:gd name="connsiteY1" fmla="*/ 164922 h 691035"/>
              <a:gd name="connsiteX2" fmla="*/ 1565489 w 2602646"/>
              <a:gd name="connsiteY2" fmla="*/ 240985 h 691035"/>
              <a:gd name="connsiteX3" fmla="*/ 2602646 w 2602646"/>
              <a:gd name="connsiteY3" fmla="*/ 240985 h 691035"/>
              <a:gd name="connsiteX4" fmla="*/ 2602646 w 2602646"/>
              <a:gd name="connsiteY4" fmla="*/ 691035 h 691035"/>
              <a:gd name="connsiteX5" fmla="*/ 0 w 2602646"/>
              <a:gd name="connsiteY5" fmla="*/ 691035 h 691035"/>
              <a:gd name="connsiteX6" fmla="*/ 0 w 2602646"/>
              <a:gd name="connsiteY6" fmla="*/ 240985 h 691035"/>
              <a:gd name="connsiteX7" fmla="*/ 1037157 w 2602646"/>
              <a:gd name="connsiteY7" fmla="*/ 240985 h 691035"/>
              <a:gd name="connsiteX8" fmla="*/ 1052514 w 2602646"/>
              <a:gd name="connsiteY8" fmla="*/ 164922 h 691035"/>
              <a:gd name="connsiteX9" fmla="*/ 1301323 w 2602646"/>
              <a:gd name="connsiteY9" fmla="*/ 0 h 691035"/>
              <a:gd name="connsiteX0" fmla="*/ 0 w 2602646"/>
              <a:gd name="connsiteY0" fmla="*/ 691035 h 782475"/>
              <a:gd name="connsiteX1" fmla="*/ 0 w 2602646"/>
              <a:gd name="connsiteY1" fmla="*/ 240985 h 782475"/>
              <a:gd name="connsiteX2" fmla="*/ 1037157 w 2602646"/>
              <a:gd name="connsiteY2" fmla="*/ 240985 h 782475"/>
              <a:gd name="connsiteX3" fmla="*/ 1052514 w 2602646"/>
              <a:gd name="connsiteY3" fmla="*/ 164922 h 782475"/>
              <a:gd name="connsiteX4" fmla="*/ 1301323 w 2602646"/>
              <a:gd name="connsiteY4" fmla="*/ 0 h 782475"/>
              <a:gd name="connsiteX5" fmla="*/ 1550133 w 2602646"/>
              <a:gd name="connsiteY5" fmla="*/ 164922 h 782475"/>
              <a:gd name="connsiteX6" fmla="*/ 1565489 w 2602646"/>
              <a:gd name="connsiteY6" fmla="*/ 240985 h 782475"/>
              <a:gd name="connsiteX7" fmla="*/ 2602646 w 2602646"/>
              <a:gd name="connsiteY7" fmla="*/ 240985 h 782475"/>
              <a:gd name="connsiteX8" fmla="*/ 2602646 w 2602646"/>
              <a:gd name="connsiteY8" fmla="*/ 691035 h 782475"/>
              <a:gd name="connsiteX9" fmla="*/ 91440 w 2602646"/>
              <a:gd name="connsiteY9" fmla="*/ 782475 h 782475"/>
              <a:gd name="connsiteX0" fmla="*/ 0 w 2602646"/>
              <a:gd name="connsiteY0" fmla="*/ 240985 h 782475"/>
              <a:gd name="connsiteX1" fmla="*/ 1037157 w 2602646"/>
              <a:gd name="connsiteY1" fmla="*/ 240985 h 782475"/>
              <a:gd name="connsiteX2" fmla="*/ 1052514 w 2602646"/>
              <a:gd name="connsiteY2" fmla="*/ 164922 h 782475"/>
              <a:gd name="connsiteX3" fmla="*/ 1301323 w 2602646"/>
              <a:gd name="connsiteY3" fmla="*/ 0 h 782475"/>
              <a:gd name="connsiteX4" fmla="*/ 1550133 w 2602646"/>
              <a:gd name="connsiteY4" fmla="*/ 164922 h 782475"/>
              <a:gd name="connsiteX5" fmla="*/ 1565489 w 2602646"/>
              <a:gd name="connsiteY5" fmla="*/ 240985 h 782475"/>
              <a:gd name="connsiteX6" fmla="*/ 2602646 w 2602646"/>
              <a:gd name="connsiteY6" fmla="*/ 240985 h 782475"/>
              <a:gd name="connsiteX7" fmla="*/ 2602646 w 2602646"/>
              <a:gd name="connsiteY7" fmla="*/ 691035 h 782475"/>
              <a:gd name="connsiteX8" fmla="*/ 91440 w 2602646"/>
              <a:gd name="connsiteY8" fmla="*/ 782475 h 782475"/>
              <a:gd name="connsiteX0" fmla="*/ 0 w 2602646"/>
              <a:gd name="connsiteY0" fmla="*/ 240985 h 691035"/>
              <a:gd name="connsiteX1" fmla="*/ 1037157 w 2602646"/>
              <a:gd name="connsiteY1" fmla="*/ 240985 h 691035"/>
              <a:gd name="connsiteX2" fmla="*/ 1052514 w 2602646"/>
              <a:gd name="connsiteY2" fmla="*/ 164922 h 691035"/>
              <a:gd name="connsiteX3" fmla="*/ 1301323 w 2602646"/>
              <a:gd name="connsiteY3" fmla="*/ 0 h 691035"/>
              <a:gd name="connsiteX4" fmla="*/ 1550133 w 2602646"/>
              <a:gd name="connsiteY4" fmla="*/ 164922 h 691035"/>
              <a:gd name="connsiteX5" fmla="*/ 1565489 w 2602646"/>
              <a:gd name="connsiteY5" fmla="*/ 240985 h 691035"/>
              <a:gd name="connsiteX6" fmla="*/ 2602646 w 2602646"/>
              <a:gd name="connsiteY6" fmla="*/ 240985 h 691035"/>
              <a:gd name="connsiteX7" fmla="*/ 2602646 w 2602646"/>
              <a:gd name="connsiteY7" fmla="*/ 691035 h 691035"/>
              <a:gd name="connsiteX0" fmla="*/ 0 w 2602646"/>
              <a:gd name="connsiteY0" fmla="*/ 240985 h 240985"/>
              <a:gd name="connsiteX1" fmla="*/ 1037157 w 2602646"/>
              <a:gd name="connsiteY1" fmla="*/ 240985 h 240985"/>
              <a:gd name="connsiteX2" fmla="*/ 1052514 w 2602646"/>
              <a:gd name="connsiteY2" fmla="*/ 164922 h 240985"/>
              <a:gd name="connsiteX3" fmla="*/ 1301323 w 2602646"/>
              <a:gd name="connsiteY3" fmla="*/ 0 h 240985"/>
              <a:gd name="connsiteX4" fmla="*/ 1550133 w 2602646"/>
              <a:gd name="connsiteY4" fmla="*/ 164922 h 240985"/>
              <a:gd name="connsiteX5" fmla="*/ 1565489 w 2602646"/>
              <a:gd name="connsiteY5" fmla="*/ 240985 h 240985"/>
              <a:gd name="connsiteX6" fmla="*/ 2602646 w 2602646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240985">
                <a:moveTo>
                  <a:pt x="0" y="240985"/>
                </a:moveTo>
                <a:lnTo>
                  <a:pt x="1037157" y="240985"/>
                </a:lnTo>
                <a:lnTo>
                  <a:pt x="1052514" y="164922"/>
                </a:lnTo>
                <a:cubicBezTo>
                  <a:pt x="1093506" y="68005"/>
                  <a:pt x="1189473" y="0"/>
                  <a:pt x="1301323" y="0"/>
                </a:cubicBezTo>
                <a:cubicBezTo>
                  <a:pt x="1413173" y="0"/>
                  <a:pt x="1509140" y="68005"/>
                  <a:pt x="1550133" y="164922"/>
                </a:cubicBezTo>
                <a:lnTo>
                  <a:pt x="1565489" y="240985"/>
                </a:lnTo>
                <a:lnTo>
                  <a:pt x="2602646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29DF3661-0AB6-6AB2-74D1-35CE9B7BA0A6}"/>
              </a:ext>
            </a:extLst>
          </p:cNvPr>
          <p:cNvSpPr/>
          <p:nvPr/>
        </p:nvSpPr>
        <p:spPr bwMode="auto">
          <a:xfrm rot="16200000">
            <a:off x="684544" y="2391742"/>
            <a:ext cx="1386735" cy="128401"/>
          </a:xfrm>
          <a:custGeom>
            <a:avLst/>
            <a:gdLst>
              <a:gd name="connsiteX0" fmla="*/ 1301323 w 2602646"/>
              <a:gd name="connsiteY0" fmla="*/ 0 h 691035"/>
              <a:gd name="connsiteX1" fmla="*/ 1550133 w 2602646"/>
              <a:gd name="connsiteY1" fmla="*/ 164922 h 691035"/>
              <a:gd name="connsiteX2" fmla="*/ 1565489 w 2602646"/>
              <a:gd name="connsiteY2" fmla="*/ 240985 h 691035"/>
              <a:gd name="connsiteX3" fmla="*/ 2602646 w 2602646"/>
              <a:gd name="connsiteY3" fmla="*/ 240985 h 691035"/>
              <a:gd name="connsiteX4" fmla="*/ 2602646 w 2602646"/>
              <a:gd name="connsiteY4" fmla="*/ 691035 h 691035"/>
              <a:gd name="connsiteX5" fmla="*/ 0 w 2602646"/>
              <a:gd name="connsiteY5" fmla="*/ 691035 h 691035"/>
              <a:gd name="connsiteX6" fmla="*/ 0 w 2602646"/>
              <a:gd name="connsiteY6" fmla="*/ 240985 h 691035"/>
              <a:gd name="connsiteX7" fmla="*/ 1037157 w 2602646"/>
              <a:gd name="connsiteY7" fmla="*/ 240985 h 691035"/>
              <a:gd name="connsiteX8" fmla="*/ 1052514 w 2602646"/>
              <a:gd name="connsiteY8" fmla="*/ 164922 h 691035"/>
              <a:gd name="connsiteX9" fmla="*/ 1301323 w 2602646"/>
              <a:gd name="connsiteY9" fmla="*/ 0 h 691035"/>
              <a:gd name="connsiteX0" fmla="*/ 0 w 2602646"/>
              <a:gd name="connsiteY0" fmla="*/ 691035 h 782475"/>
              <a:gd name="connsiteX1" fmla="*/ 0 w 2602646"/>
              <a:gd name="connsiteY1" fmla="*/ 240985 h 782475"/>
              <a:gd name="connsiteX2" fmla="*/ 1037157 w 2602646"/>
              <a:gd name="connsiteY2" fmla="*/ 240985 h 782475"/>
              <a:gd name="connsiteX3" fmla="*/ 1052514 w 2602646"/>
              <a:gd name="connsiteY3" fmla="*/ 164922 h 782475"/>
              <a:gd name="connsiteX4" fmla="*/ 1301323 w 2602646"/>
              <a:gd name="connsiteY4" fmla="*/ 0 h 782475"/>
              <a:gd name="connsiteX5" fmla="*/ 1550133 w 2602646"/>
              <a:gd name="connsiteY5" fmla="*/ 164922 h 782475"/>
              <a:gd name="connsiteX6" fmla="*/ 1565489 w 2602646"/>
              <a:gd name="connsiteY6" fmla="*/ 240985 h 782475"/>
              <a:gd name="connsiteX7" fmla="*/ 2602646 w 2602646"/>
              <a:gd name="connsiteY7" fmla="*/ 240985 h 782475"/>
              <a:gd name="connsiteX8" fmla="*/ 2602646 w 2602646"/>
              <a:gd name="connsiteY8" fmla="*/ 691035 h 782475"/>
              <a:gd name="connsiteX9" fmla="*/ 91440 w 2602646"/>
              <a:gd name="connsiteY9" fmla="*/ 782475 h 782475"/>
              <a:gd name="connsiteX0" fmla="*/ 0 w 2602646"/>
              <a:gd name="connsiteY0" fmla="*/ 240985 h 782475"/>
              <a:gd name="connsiteX1" fmla="*/ 1037157 w 2602646"/>
              <a:gd name="connsiteY1" fmla="*/ 240985 h 782475"/>
              <a:gd name="connsiteX2" fmla="*/ 1052514 w 2602646"/>
              <a:gd name="connsiteY2" fmla="*/ 164922 h 782475"/>
              <a:gd name="connsiteX3" fmla="*/ 1301323 w 2602646"/>
              <a:gd name="connsiteY3" fmla="*/ 0 h 782475"/>
              <a:gd name="connsiteX4" fmla="*/ 1550133 w 2602646"/>
              <a:gd name="connsiteY4" fmla="*/ 164922 h 782475"/>
              <a:gd name="connsiteX5" fmla="*/ 1565489 w 2602646"/>
              <a:gd name="connsiteY5" fmla="*/ 240985 h 782475"/>
              <a:gd name="connsiteX6" fmla="*/ 2602646 w 2602646"/>
              <a:gd name="connsiteY6" fmla="*/ 240985 h 782475"/>
              <a:gd name="connsiteX7" fmla="*/ 2602646 w 2602646"/>
              <a:gd name="connsiteY7" fmla="*/ 691035 h 782475"/>
              <a:gd name="connsiteX8" fmla="*/ 91440 w 2602646"/>
              <a:gd name="connsiteY8" fmla="*/ 782475 h 782475"/>
              <a:gd name="connsiteX0" fmla="*/ 0 w 2602646"/>
              <a:gd name="connsiteY0" fmla="*/ 240985 h 691035"/>
              <a:gd name="connsiteX1" fmla="*/ 1037157 w 2602646"/>
              <a:gd name="connsiteY1" fmla="*/ 240985 h 691035"/>
              <a:gd name="connsiteX2" fmla="*/ 1052514 w 2602646"/>
              <a:gd name="connsiteY2" fmla="*/ 164922 h 691035"/>
              <a:gd name="connsiteX3" fmla="*/ 1301323 w 2602646"/>
              <a:gd name="connsiteY3" fmla="*/ 0 h 691035"/>
              <a:gd name="connsiteX4" fmla="*/ 1550133 w 2602646"/>
              <a:gd name="connsiteY4" fmla="*/ 164922 h 691035"/>
              <a:gd name="connsiteX5" fmla="*/ 1565489 w 2602646"/>
              <a:gd name="connsiteY5" fmla="*/ 240985 h 691035"/>
              <a:gd name="connsiteX6" fmla="*/ 2602646 w 2602646"/>
              <a:gd name="connsiteY6" fmla="*/ 240985 h 691035"/>
              <a:gd name="connsiteX7" fmla="*/ 2602646 w 2602646"/>
              <a:gd name="connsiteY7" fmla="*/ 691035 h 691035"/>
              <a:gd name="connsiteX0" fmla="*/ 0 w 2602646"/>
              <a:gd name="connsiteY0" fmla="*/ 240985 h 240985"/>
              <a:gd name="connsiteX1" fmla="*/ 1037157 w 2602646"/>
              <a:gd name="connsiteY1" fmla="*/ 240985 h 240985"/>
              <a:gd name="connsiteX2" fmla="*/ 1052514 w 2602646"/>
              <a:gd name="connsiteY2" fmla="*/ 164922 h 240985"/>
              <a:gd name="connsiteX3" fmla="*/ 1301323 w 2602646"/>
              <a:gd name="connsiteY3" fmla="*/ 0 h 240985"/>
              <a:gd name="connsiteX4" fmla="*/ 1550133 w 2602646"/>
              <a:gd name="connsiteY4" fmla="*/ 164922 h 240985"/>
              <a:gd name="connsiteX5" fmla="*/ 1565489 w 2602646"/>
              <a:gd name="connsiteY5" fmla="*/ 240985 h 240985"/>
              <a:gd name="connsiteX6" fmla="*/ 2602646 w 2602646"/>
              <a:gd name="connsiteY6" fmla="*/ 240985 h 24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02646" h="240985">
                <a:moveTo>
                  <a:pt x="0" y="240985"/>
                </a:moveTo>
                <a:lnTo>
                  <a:pt x="1037157" y="240985"/>
                </a:lnTo>
                <a:lnTo>
                  <a:pt x="1052514" y="164922"/>
                </a:lnTo>
                <a:cubicBezTo>
                  <a:pt x="1093506" y="68005"/>
                  <a:pt x="1189473" y="0"/>
                  <a:pt x="1301323" y="0"/>
                </a:cubicBezTo>
                <a:cubicBezTo>
                  <a:pt x="1413173" y="0"/>
                  <a:pt x="1509140" y="68005"/>
                  <a:pt x="1550133" y="164922"/>
                </a:cubicBezTo>
                <a:lnTo>
                  <a:pt x="1565489" y="240985"/>
                </a:lnTo>
                <a:lnTo>
                  <a:pt x="2602646" y="240985"/>
                </a:lnTo>
              </a:path>
            </a:pathLst>
          </a:cu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D54A5C3-ABCF-9A1E-3434-0AD2FFA19E69}"/>
              </a:ext>
            </a:extLst>
          </p:cNvPr>
          <p:cNvSpPr/>
          <p:nvPr/>
        </p:nvSpPr>
        <p:spPr bwMode="auto">
          <a:xfrm rot="10800000">
            <a:off x="7903798" y="1601474"/>
            <a:ext cx="100802" cy="1882524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3E00F078-7A21-A6D2-E7C6-6DA16C972C54}"/>
              </a:ext>
            </a:extLst>
          </p:cNvPr>
          <p:cNvSpPr/>
          <p:nvPr/>
        </p:nvSpPr>
        <p:spPr bwMode="auto">
          <a:xfrm rot="10800000">
            <a:off x="8848113" y="1601474"/>
            <a:ext cx="100802" cy="1882524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676B9241-5361-66BF-790C-73EDBF09E7F4}"/>
              </a:ext>
            </a:extLst>
          </p:cNvPr>
          <p:cNvSpPr/>
          <p:nvPr/>
        </p:nvSpPr>
        <p:spPr bwMode="auto">
          <a:xfrm rot="10800000">
            <a:off x="7532893" y="1601474"/>
            <a:ext cx="100802" cy="1882524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136FED1-0A3A-8F8E-7777-61B84085C527}"/>
              </a:ext>
            </a:extLst>
          </p:cNvPr>
          <p:cNvCxnSpPr>
            <a:cxnSpLocks/>
          </p:cNvCxnSpPr>
          <p:nvPr/>
        </p:nvCxnSpPr>
        <p:spPr>
          <a:xfrm flipH="1">
            <a:off x="6814039" y="2533940"/>
            <a:ext cx="24706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波線 17">
            <a:extLst>
              <a:ext uri="{FF2B5EF4-FFF2-40B4-BE49-F238E27FC236}">
                <a16:creationId xmlns:a16="http://schemas.microsoft.com/office/drawing/2014/main" id="{CB05C2D7-9F6E-0D23-E47B-F66FD9D48EAA}"/>
              </a:ext>
            </a:extLst>
          </p:cNvPr>
          <p:cNvSpPr/>
          <p:nvPr/>
        </p:nvSpPr>
        <p:spPr>
          <a:xfrm rot="5400000">
            <a:off x="3261365" y="2326753"/>
            <a:ext cx="2307880" cy="386781"/>
          </a:xfrm>
          <a:custGeom>
            <a:avLst/>
            <a:gdLst>
              <a:gd name="connsiteX0" fmla="*/ 0 w 2307880"/>
              <a:gd name="connsiteY0" fmla="*/ 200978 h 1607820"/>
              <a:gd name="connsiteX1" fmla="*/ 2307880 w 2307880"/>
              <a:gd name="connsiteY1" fmla="*/ 200978 h 1607820"/>
              <a:gd name="connsiteX2" fmla="*/ 2307880 w 2307880"/>
              <a:gd name="connsiteY2" fmla="*/ 1406843 h 1607820"/>
              <a:gd name="connsiteX3" fmla="*/ 0 w 2307880"/>
              <a:gd name="connsiteY3" fmla="*/ 1406843 h 1607820"/>
              <a:gd name="connsiteX4" fmla="*/ 0 w 2307880"/>
              <a:gd name="connsiteY4" fmla="*/ 200978 h 1607820"/>
              <a:gd name="connsiteX0" fmla="*/ 2307880 w 2399320"/>
              <a:gd name="connsiteY0" fmla="*/ 192539 h 1591794"/>
              <a:gd name="connsiteX1" fmla="*/ 2307880 w 2399320"/>
              <a:gd name="connsiteY1" fmla="*/ 1398404 h 1591794"/>
              <a:gd name="connsiteX2" fmla="*/ 0 w 2399320"/>
              <a:gd name="connsiteY2" fmla="*/ 1398404 h 1591794"/>
              <a:gd name="connsiteX3" fmla="*/ 0 w 2399320"/>
              <a:gd name="connsiteY3" fmla="*/ 192539 h 1591794"/>
              <a:gd name="connsiteX4" fmla="*/ 2399320 w 2399320"/>
              <a:gd name="connsiteY4" fmla="*/ 283979 h 1591794"/>
              <a:gd name="connsiteX0" fmla="*/ 2307880 w 2399320"/>
              <a:gd name="connsiteY0" fmla="*/ 1398404 h 1591794"/>
              <a:gd name="connsiteX1" fmla="*/ 0 w 2399320"/>
              <a:gd name="connsiteY1" fmla="*/ 1398404 h 1591794"/>
              <a:gd name="connsiteX2" fmla="*/ 0 w 2399320"/>
              <a:gd name="connsiteY2" fmla="*/ 192539 h 1591794"/>
              <a:gd name="connsiteX3" fmla="*/ 2399320 w 2399320"/>
              <a:gd name="connsiteY3" fmla="*/ 283979 h 1591794"/>
              <a:gd name="connsiteX0" fmla="*/ 2307880 w 2307880"/>
              <a:gd name="connsiteY0" fmla="*/ 1205865 h 1399255"/>
              <a:gd name="connsiteX1" fmla="*/ 0 w 2307880"/>
              <a:gd name="connsiteY1" fmla="*/ 1205865 h 1399255"/>
              <a:gd name="connsiteX2" fmla="*/ 0 w 2307880"/>
              <a:gd name="connsiteY2" fmla="*/ 0 h 1399255"/>
              <a:gd name="connsiteX0" fmla="*/ 2307880 w 2307880"/>
              <a:gd name="connsiteY0" fmla="*/ 193391 h 386781"/>
              <a:gd name="connsiteX1" fmla="*/ 0 w 2307880"/>
              <a:gd name="connsiteY1" fmla="*/ 193391 h 38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07880" h="386781">
                <a:moveTo>
                  <a:pt x="2307880" y="193391"/>
                </a:moveTo>
                <a:cubicBezTo>
                  <a:pt x="1538587" y="863316"/>
                  <a:pt x="769293" y="-476534"/>
                  <a:pt x="0" y="19339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93A75E53-F63B-0312-C8C4-37A5C2B8F9CA}"/>
              </a:ext>
            </a:extLst>
          </p:cNvPr>
          <p:cNvSpPr/>
          <p:nvPr/>
        </p:nvSpPr>
        <p:spPr bwMode="auto">
          <a:xfrm rot="5400000">
            <a:off x="1381846" y="3477714"/>
            <a:ext cx="668065" cy="2062668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A2DC2B20-60E8-E495-BCA3-8904908A50C9}"/>
              </a:ext>
            </a:extLst>
          </p:cNvPr>
          <p:cNvSpPr/>
          <p:nvPr/>
        </p:nvSpPr>
        <p:spPr bwMode="auto">
          <a:xfrm rot="5400000">
            <a:off x="2835536" y="3152828"/>
            <a:ext cx="128399" cy="4430383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0A99957B-5ACD-D94D-58D3-ADDB5556A5F9}"/>
              </a:ext>
            </a:extLst>
          </p:cNvPr>
          <p:cNvSpPr/>
          <p:nvPr/>
        </p:nvSpPr>
        <p:spPr bwMode="auto">
          <a:xfrm rot="16200000">
            <a:off x="3289479" y="3756674"/>
            <a:ext cx="668066" cy="1752597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5C8945C-F679-A6CE-3054-625114A6F03A}"/>
              </a:ext>
            </a:extLst>
          </p:cNvPr>
          <p:cNvSpPr/>
          <p:nvPr/>
        </p:nvSpPr>
        <p:spPr bwMode="auto">
          <a:xfrm rot="10800000">
            <a:off x="5504937" y="4141142"/>
            <a:ext cx="187977" cy="2325356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rgbClr val="FFC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2A4DC880-97BB-B6DB-F8FF-651CE92E9EA2}"/>
              </a:ext>
            </a:extLst>
          </p:cNvPr>
          <p:cNvSpPr/>
          <p:nvPr/>
        </p:nvSpPr>
        <p:spPr bwMode="auto">
          <a:xfrm rot="5400000" flipH="1">
            <a:off x="2668902" y="3857435"/>
            <a:ext cx="461665" cy="4430383"/>
          </a:xfrm>
          <a:custGeom>
            <a:avLst/>
            <a:gdLst>
              <a:gd name="connsiteX0" fmla="*/ 0 w 691035"/>
              <a:gd name="connsiteY0" fmla="*/ 2250249 h 4500499"/>
              <a:gd name="connsiteX1" fmla="*/ 164922 w 691035"/>
              <a:gd name="connsiteY1" fmla="*/ 2001439 h 4500499"/>
              <a:gd name="connsiteX2" fmla="*/ 240985 w 691035"/>
              <a:gd name="connsiteY2" fmla="*/ 1986083 h 4500499"/>
              <a:gd name="connsiteX3" fmla="*/ 240985 w 691035"/>
              <a:gd name="connsiteY3" fmla="*/ 0 h 4500499"/>
              <a:gd name="connsiteX4" fmla="*/ 691035 w 691035"/>
              <a:gd name="connsiteY4" fmla="*/ 0 h 4500499"/>
              <a:gd name="connsiteX5" fmla="*/ 691035 w 691035"/>
              <a:gd name="connsiteY5" fmla="*/ 4500499 h 4500499"/>
              <a:gd name="connsiteX6" fmla="*/ 240985 w 691035"/>
              <a:gd name="connsiteY6" fmla="*/ 4500499 h 4500499"/>
              <a:gd name="connsiteX7" fmla="*/ 240985 w 691035"/>
              <a:gd name="connsiteY7" fmla="*/ 2514415 h 4500499"/>
              <a:gd name="connsiteX8" fmla="*/ 164922 w 691035"/>
              <a:gd name="connsiteY8" fmla="*/ 2499058 h 4500499"/>
              <a:gd name="connsiteX9" fmla="*/ 0 w 691035"/>
              <a:gd name="connsiteY9" fmla="*/ 2250249 h 4500499"/>
              <a:gd name="connsiteX0" fmla="*/ 691035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717412 w 782475"/>
              <a:gd name="connsiteY0" fmla="*/ 4500499 h 4591939"/>
              <a:gd name="connsiteX1" fmla="*/ 240985 w 782475"/>
              <a:gd name="connsiteY1" fmla="*/ 4500499 h 4591939"/>
              <a:gd name="connsiteX2" fmla="*/ 240985 w 782475"/>
              <a:gd name="connsiteY2" fmla="*/ 2514415 h 4591939"/>
              <a:gd name="connsiteX3" fmla="*/ 164922 w 782475"/>
              <a:gd name="connsiteY3" fmla="*/ 2499058 h 4591939"/>
              <a:gd name="connsiteX4" fmla="*/ 0 w 782475"/>
              <a:gd name="connsiteY4" fmla="*/ 2250249 h 4591939"/>
              <a:gd name="connsiteX5" fmla="*/ 164922 w 782475"/>
              <a:gd name="connsiteY5" fmla="*/ 2001439 h 4591939"/>
              <a:gd name="connsiteX6" fmla="*/ 240985 w 782475"/>
              <a:gd name="connsiteY6" fmla="*/ 1986083 h 4591939"/>
              <a:gd name="connsiteX7" fmla="*/ 240985 w 782475"/>
              <a:gd name="connsiteY7" fmla="*/ 0 h 4591939"/>
              <a:gd name="connsiteX8" fmla="*/ 691035 w 782475"/>
              <a:gd name="connsiteY8" fmla="*/ 0 h 4591939"/>
              <a:gd name="connsiteX9" fmla="*/ 782475 w 782475"/>
              <a:gd name="connsiteY9" fmla="*/ 4591939 h 4591939"/>
              <a:gd name="connsiteX0" fmla="*/ 240985 w 782475"/>
              <a:gd name="connsiteY0" fmla="*/ 4500499 h 4591939"/>
              <a:gd name="connsiteX1" fmla="*/ 240985 w 782475"/>
              <a:gd name="connsiteY1" fmla="*/ 2514415 h 4591939"/>
              <a:gd name="connsiteX2" fmla="*/ 164922 w 782475"/>
              <a:gd name="connsiteY2" fmla="*/ 2499058 h 4591939"/>
              <a:gd name="connsiteX3" fmla="*/ 0 w 782475"/>
              <a:gd name="connsiteY3" fmla="*/ 2250249 h 4591939"/>
              <a:gd name="connsiteX4" fmla="*/ 164922 w 782475"/>
              <a:gd name="connsiteY4" fmla="*/ 2001439 h 4591939"/>
              <a:gd name="connsiteX5" fmla="*/ 240985 w 782475"/>
              <a:gd name="connsiteY5" fmla="*/ 1986083 h 4591939"/>
              <a:gd name="connsiteX6" fmla="*/ 240985 w 782475"/>
              <a:gd name="connsiteY6" fmla="*/ 0 h 4591939"/>
              <a:gd name="connsiteX7" fmla="*/ 691035 w 782475"/>
              <a:gd name="connsiteY7" fmla="*/ 0 h 4591939"/>
              <a:gd name="connsiteX8" fmla="*/ 782475 w 782475"/>
              <a:gd name="connsiteY8" fmla="*/ 4591939 h 4591939"/>
              <a:gd name="connsiteX0" fmla="*/ 240985 w 691035"/>
              <a:gd name="connsiteY0" fmla="*/ 4500499 h 4500499"/>
              <a:gd name="connsiteX1" fmla="*/ 240985 w 691035"/>
              <a:gd name="connsiteY1" fmla="*/ 2514415 h 4500499"/>
              <a:gd name="connsiteX2" fmla="*/ 164922 w 691035"/>
              <a:gd name="connsiteY2" fmla="*/ 2499058 h 4500499"/>
              <a:gd name="connsiteX3" fmla="*/ 0 w 691035"/>
              <a:gd name="connsiteY3" fmla="*/ 2250249 h 4500499"/>
              <a:gd name="connsiteX4" fmla="*/ 164922 w 691035"/>
              <a:gd name="connsiteY4" fmla="*/ 2001439 h 4500499"/>
              <a:gd name="connsiteX5" fmla="*/ 240985 w 691035"/>
              <a:gd name="connsiteY5" fmla="*/ 1986083 h 4500499"/>
              <a:gd name="connsiteX6" fmla="*/ 240985 w 691035"/>
              <a:gd name="connsiteY6" fmla="*/ 0 h 4500499"/>
              <a:gd name="connsiteX7" fmla="*/ 691035 w 691035"/>
              <a:gd name="connsiteY7" fmla="*/ 0 h 4500499"/>
              <a:gd name="connsiteX0" fmla="*/ 240985 w 240985"/>
              <a:gd name="connsiteY0" fmla="*/ 4500499 h 4500499"/>
              <a:gd name="connsiteX1" fmla="*/ 240985 w 240985"/>
              <a:gd name="connsiteY1" fmla="*/ 2514415 h 4500499"/>
              <a:gd name="connsiteX2" fmla="*/ 164922 w 240985"/>
              <a:gd name="connsiteY2" fmla="*/ 2499058 h 4500499"/>
              <a:gd name="connsiteX3" fmla="*/ 0 w 240985"/>
              <a:gd name="connsiteY3" fmla="*/ 2250249 h 4500499"/>
              <a:gd name="connsiteX4" fmla="*/ 164922 w 240985"/>
              <a:gd name="connsiteY4" fmla="*/ 2001439 h 4500499"/>
              <a:gd name="connsiteX5" fmla="*/ 240985 w 240985"/>
              <a:gd name="connsiteY5" fmla="*/ 1986083 h 4500499"/>
              <a:gd name="connsiteX6" fmla="*/ 240985 w 240985"/>
              <a:gd name="connsiteY6" fmla="*/ 0 h 450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0985" h="4500499">
                <a:moveTo>
                  <a:pt x="240985" y="4500499"/>
                </a:moveTo>
                <a:lnTo>
                  <a:pt x="240985" y="2514415"/>
                </a:lnTo>
                <a:lnTo>
                  <a:pt x="164922" y="2499058"/>
                </a:lnTo>
                <a:cubicBezTo>
                  <a:pt x="68004" y="2458065"/>
                  <a:pt x="0" y="2362098"/>
                  <a:pt x="0" y="2250249"/>
                </a:cubicBezTo>
                <a:cubicBezTo>
                  <a:pt x="0" y="2138399"/>
                  <a:pt x="68004" y="2042432"/>
                  <a:pt x="164922" y="2001439"/>
                </a:cubicBezTo>
                <a:lnTo>
                  <a:pt x="240985" y="1986083"/>
                </a:lnTo>
                <a:lnTo>
                  <a:pt x="240985" y="0"/>
                </a:lnTo>
              </a:path>
            </a:pathLst>
          </a:custGeom>
          <a:noFill/>
          <a:ln w="38100">
            <a:solidFill>
              <a:srgbClr val="00B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5AE9F40-1159-4744-1408-5941B89F3A5F}"/>
              </a:ext>
            </a:extLst>
          </p:cNvPr>
          <p:cNvSpPr txBox="1"/>
          <p:nvPr/>
        </p:nvSpPr>
        <p:spPr>
          <a:xfrm>
            <a:off x="394174" y="101328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線との交差利用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D4E17C5-A7FA-9C31-251E-B262B88B6F88}"/>
              </a:ext>
            </a:extLst>
          </p:cNvPr>
          <p:cNvSpPr txBox="1"/>
          <p:nvPr/>
        </p:nvSpPr>
        <p:spPr>
          <a:xfrm>
            <a:off x="394174" y="3583890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拡大、縮小、回転、変形など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0234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153997</TotalTime>
  <Words>25</Words>
  <Application>Microsoft Office PowerPoint</Application>
  <PresentationFormat>A4 210 x 297 mm</PresentationFormat>
  <Paragraphs>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pptxm84_交差用ライン</dc:title>
  <dc:subject>pptxm84_交差用ライン</dc:subject>
  <dc:creator>でじけろお</dc:creator>
  <cp:revision>1</cp:revision>
  <dcterms:created xsi:type="dcterms:W3CDTF">2018-05-20T00:31:01Z</dcterms:created>
  <dcterms:modified xsi:type="dcterms:W3CDTF">2024-10-20T12:05:11Z</dcterms:modified>
  <cp:version>1</cp:version>
</cp:coreProperties>
</file>