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5"/>
  </p:notesMasterIdLst>
  <p:sldIdLst>
    <p:sldId id="893" r:id="rId2"/>
    <p:sldId id="896" r:id="rId3"/>
    <p:sldId id="897" r:id="rId4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  <a:srgbClr val="CCECFF"/>
    <a:srgbClr val="FFFF00"/>
    <a:srgbClr val="FFFF99"/>
    <a:srgbClr val="C0C0C0"/>
    <a:srgbClr val="A20000"/>
    <a:srgbClr val="CC6600"/>
    <a:srgbClr val="800000"/>
    <a:srgbClr val="FFFFFF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107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42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2024/10/20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46F18B2-1E8E-A2F4-D471-49B5FE3A9266}"/>
              </a:ext>
            </a:extLst>
          </p:cNvPr>
          <p:cNvGrpSpPr/>
          <p:nvPr userDrawn="1"/>
        </p:nvGrpSpPr>
        <p:grpSpPr>
          <a:xfrm>
            <a:off x="1680797" y="311997"/>
            <a:ext cx="6283882" cy="6234006"/>
            <a:chOff x="2159282" y="845158"/>
            <a:chExt cx="5651654" cy="5606797"/>
          </a:xfrm>
        </p:grpSpPr>
        <p:sp>
          <p:nvSpPr>
            <p:cNvPr id="3" name="Rectangle 11">
              <a:extLst>
                <a:ext uri="{FF2B5EF4-FFF2-40B4-BE49-F238E27FC236}">
                  <a16:creationId xmlns:a16="http://schemas.microsoft.com/office/drawing/2014/main" id="{C30DCEA1-435A-E9D1-0E77-B7DE460752B0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Rectangle 12">
              <a:extLst>
                <a:ext uri="{FF2B5EF4-FFF2-40B4-BE49-F238E27FC236}">
                  <a16:creationId xmlns:a16="http://schemas.microsoft.com/office/drawing/2014/main" id="{62764DC5-1CD7-9C91-C6FA-15C1DBDB9A72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Rectangle 13">
              <a:extLst>
                <a:ext uri="{FF2B5EF4-FFF2-40B4-BE49-F238E27FC236}">
                  <a16:creationId xmlns:a16="http://schemas.microsoft.com/office/drawing/2014/main" id="{3E13BEFE-1318-B4C9-E7BF-D7E611F9C59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4">
              <a:extLst>
                <a:ext uri="{FF2B5EF4-FFF2-40B4-BE49-F238E27FC236}">
                  <a16:creationId xmlns:a16="http://schemas.microsoft.com/office/drawing/2014/main" id="{A3C2A3E5-6D6B-177A-32A9-2715E4F8B30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34891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777574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8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Copyright©2024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9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4" r:id="rId5"/>
    <p:sldLayoutId id="2147483668" r:id="rId6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938C4AE-47AC-9622-96D1-6BD97FBCFAE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6951377-14E6-9C53-427A-BF1363E9208C}"/>
              </a:ext>
            </a:extLst>
          </p:cNvPr>
          <p:cNvSpPr txBox="1"/>
          <p:nvPr/>
        </p:nvSpPr>
        <p:spPr>
          <a:xfrm>
            <a:off x="276046" y="232912"/>
            <a:ext cx="172354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家型の図形</a:t>
            </a:r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D62FA9D3-1FF1-E1BA-74BA-AC4E722E6F4B}"/>
              </a:ext>
            </a:extLst>
          </p:cNvPr>
          <p:cNvSpPr/>
          <p:nvPr/>
        </p:nvSpPr>
        <p:spPr bwMode="auto">
          <a:xfrm>
            <a:off x="7962945" y="2832846"/>
            <a:ext cx="1503919" cy="1494415"/>
          </a:xfrm>
          <a:custGeom>
            <a:avLst/>
            <a:gdLst>
              <a:gd name="connsiteX0" fmla="*/ 910134 w 1820268"/>
              <a:gd name="connsiteY0" fmla="*/ 0 h 1808765"/>
              <a:gd name="connsiteX1" fmla="*/ 1568556 w 1820268"/>
              <a:gd name="connsiteY1" fmla="*/ 473080 h 1808765"/>
              <a:gd name="connsiteX2" fmla="*/ 1337167 w 1820268"/>
              <a:gd name="connsiteY2" fmla="*/ 473080 h 1808765"/>
              <a:gd name="connsiteX3" fmla="*/ 1337167 w 1820268"/>
              <a:gd name="connsiteY3" fmla="*/ 807718 h 1808765"/>
              <a:gd name="connsiteX4" fmla="*/ 1820268 w 1820268"/>
              <a:gd name="connsiteY4" fmla="*/ 1154829 h 1808765"/>
              <a:gd name="connsiteX5" fmla="*/ 1500420 w 1820268"/>
              <a:gd name="connsiteY5" fmla="*/ 1154829 h 1808765"/>
              <a:gd name="connsiteX6" fmla="*/ 1500420 w 1820268"/>
              <a:gd name="connsiteY6" fmla="*/ 1808765 h 1808765"/>
              <a:gd name="connsiteX7" fmla="*/ 319848 w 1820268"/>
              <a:gd name="connsiteY7" fmla="*/ 1808765 h 1808765"/>
              <a:gd name="connsiteX8" fmla="*/ 319848 w 1820268"/>
              <a:gd name="connsiteY8" fmla="*/ 1154829 h 1808765"/>
              <a:gd name="connsiteX9" fmla="*/ 0 w 1820268"/>
              <a:gd name="connsiteY9" fmla="*/ 1154829 h 1808765"/>
              <a:gd name="connsiteX10" fmla="*/ 483101 w 1820268"/>
              <a:gd name="connsiteY10" fmla="*/ 807718 h 1808765"/>
              <a:gd name="connsiteX11" fmla="*/ 483101 w 1820268"/>
              <a:gd name="connsiteY11" fmla="*/ 473080 h 1808765"/>
              <a:gd name="connsiteX12" fmla="*/ 251712 w 1820268"/>
              <a:gd name="connsiteY12" fmla="*/ 473080 h 18087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820268" h="1808765">
                <a:moveTo>
                  <a:pt x="910134" y="0"/>
                </a:moveTo>
                <a:lnTo>
                  <a:pt x="1568556" y="473080"/>
                </a:lnTo>
                <a:lnTo>
                  <a:pt x="1337167" y="473080"/>
                </a:lnTo>
                <a:lnTo>
                  <a:pt x="1337167" y="807718"/>
                </a:lnTo>
                <a:lnTo>
                  <a:pt x="1820268" y="1154829"/>
                </a:lnTo>
                <a:lnTo>
                  <a:pt x="1500420" y="1154829"/>
                </a:lnTo>
                <a:lnTo>
                  <a:pt x="1500420" y="1808765"/>
                </a:lnTo>
                <a:lnTo>
                  <a:pt x="319848" y="1808765"/>
                </a:lnTo>
                <a:lnTo>
                  <a:pt x="319848" y="1154829"/>
                </a:lnTo>
                <a:lnTo>
                  <a:pt x="0" y="1154829"/>
                </a:lnTo>
                <a:lnTo>
                  <a:pt x="483101" y="807718"/>
                </a:lnTo>
                <a:lnTo>
                  <a:pt x="483101" y="473080"/>
                </a:lnTo>
                <a:lnTo>
                  <a:pt x="251712" y="473080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C4242E26-566C-1C07-52AA-1B66DFC4756C}"/>
              </a:ext>
            </a:extLst>
          </p:cNvPr>
          <p:cNvSpPr/>
          <p:nvPr/>
        </p:nvSpPr>
        <p:spPr bwMode="auto">
          <a:xfrm>
            <a:off x="8000042" y="1225156"/>
            <a:ext cx="1442897" cy="1001683"/>
          </a:xfrm>
          <a:custGeom>
            <a:avLst/>
            <a:gdLst>
              <a:gd name="connsiteX0" fmla="*/ 172596 w 1472914"/>
              <a:gd name="connsiteY0" fmla="*/ 0 h 1022522"/>
              <a:gd name="connsiteX1" fmla="*/ 1300318 w 1472914"/>
              <a:gd name="connsiteY1" fmla="*/ 0 h 1022522"/>
              <a:gd name="connsiteX2" fmla="*/ 1472914 w 1472914"/>
              <a:gd name="connsiteY2" fmla="*/ 448150 h 1022522"/>
              <a:gd name="connsiteX3" fmla="*/ 1309851 w 1472914"/>
              <a:gd name="connsiteY3" fmla="*/ 448150 h 1022522"/>
              <a:gd name="connsiteX4" fmla="*/ 1309851 w 1472914"/>
              <a:gd name="connsiteY4" fmla="*/ 1022522 h 1022522"/>
              <a:gd name="connsiteX5" fmla="*/ 175841 w 1472914"/>
              <a:gd name="connsiteY5" fmla="*/ 1022522 h 1022522"/>
              <a:gd name="connsiteX6" fmla="*/ 175841 w 1472914"/>
              <a:gd name="connsiteY6" fmla="*/ 448150 h 1022522"/>
              <a:gd name="connsiteX7" fmla="*/ 0 w 1472914"/>
              <a:gd name="connsiteY7" fmla="*/ 448150 h 10225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472914" h="1022522">
                <a:moveTo>
                  <a:pt x="172596" y="0"/>
                </a:moveTo>
                <a:lnTo>
                  <a:pt x="1300318" y="0"/>
                </a:lnTo>
                <a:lnTo>
                  <a:pt x="1472914" y="448150"/>
                </a:lnTo>
                <a:lnTo>
                  <a:pt x="1309851" y="448150"/>
                </a:lnTo>
                <a:lnTo>
                  <a:pt x="1309851" y="1022522"/>
                </a:lnTo>
                <a:lnTo>
                  <a:pt x="175841" y="1022522"/>
                </a:lnTo>
                <a:lnTo>
                  <a:pt x="175841" y="448150"/>
                </a:lnTo>
                <a:lnTo>
                  <a:pt x="0" y="448150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26C63FE5-C538-A694-B9EB-9B1BF7AE4EE0}"/>
              </a:ext>
            </a:extLst>
          </p:cNvPr>
          <p:cNvSpPr/>
          <p:nvPr/>
        </p:nvSpPr>
        <p:spPr bwMode="auto">
          <a:xfrm>
            <a:off x="6199261" y="2880174"/>
            <a:ext cx="1281349" cy="1394198"/>
          </a:xfrm>
          <a:custGeom>
            <a:avLst/>
            <a:gdLst>
              <a:gd name="connsiteX0" fmla="*/ 342506 w 1472914"/>
              <a:gd name="connsiteY0" fmla="*/ 0 h 1602634"/>
              <a:gd name="connsiteX1" fmla="*/ 1130408 w 1472914"/>
              <a:gd name="connsiteY1" fmla="*/ 0 h 1602634"/>
              <a:gd name="connsiteX2" fmla="*/ 1250995 w 1472914"/>
              <a:gd name="connsiteY2" fmla="*/ 313107 h 1602634"/>
              <a:gd name="connsiteX3" fmla="*/ 1137069 w 1472914"/>
              <a:gd name="connsiteY3" fmla="*/ 313107 h 1602634"/>
              <a:gd name="connsiteX4" fmla="*/ 1137069 w 1472914"/>
              <a:gd name="connsiteY4" fmla="*/ 580112 h 1602634"/>
              <a:gd name="connsiteX5" fmla="*/ 1300318 w 1472914"/>
              <a:gd name="connsiteY5" fmla="*/ 580112 h 1602634"/>
              <a:gd name="connsiteX6" fmla="*/ 1472914 w 1472914"/>
              <a:gd name="connsiteY6" fmla="*/ 1028262 h 1602634"/>
              <a:gd name="connsiteX7" fmla="*/ 1309851 w 1472914"/>
              <a:gd name="connsiteY7" fmla="*/ 1028262 h 1602634"/>
              <a:gd name="connsiteX8" fmla="*/ 1309851 w 1472914"/>
              <a:gd name="connsiteY8" fmla="*/ 1602634 h 1602634"/>
              <a:gd name="connsiteX9" fmla="*/ 175841 w 1472914"/>
              <a:gd name="connsiteY9" fmla="*/ 1602634 h 1602634"/>
              <a:gd name="connsiteX10" fmla="*/ 175841 w 1472914"/>
              <a:gd name="connsiteY10" fmla="*/ 1028262 h 1602634"/>
              <a:gd name="connsiteX11" fmla="*/ 0 w 1472914"/>
              <a:gd name="connsiteY11" fmla="*/ 1028262 h 1602634"/>
              <a:gd name="connsiteX12" fmla="*/ 172596 w 1472914"/>
              <a:gd name="connsiteY12" fmla="*/ 580112 h 1602634"/>
              <a:gd name="connsiteX13" fmla="*/ 344774 w 1472914"/>
              <a:gd name="connsiteY13" fmla="*/ 580112 h 1602634"/>
              <a:gd name="connsiteX14" fmla="*/ 344774 w 1472914"/>
              <a:gd name="connsiteY14" fmla="*/ 313107 h 1602634"/>
              <a:gd name="connsiteX15" fmla="*/ 221919 w 1472914"/>
              <a:gd name="connsiteY15" fmla="*/ 313107 h 16026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1472914" h="1602634">
                <a:moveTo>
                  <a:pt x="342506" y="0"/>
                </a:moveTo>
                <a:lnTo>
                  <a:pt x="1130408" y="0"/>
                </a:lnTo>
                <a:lnTo>
                  <a:pt x="1250995" y="313107"/>
                </a:lnTo>
                <a:lnTo>
                  <a:pt x="1137069" y="313107"/>
                </a:lnTo>
                <a:lnTo>
                  <a:pt x="1137069" y="580112"/>
                </a:lnTo>
                <a:lnTo>
                  <a:pt x="1300318" y="580112"/>
                </a:lnTo>
                <a:lnTo>
                  <a:pt x="1472914" y="1028262"/>
                </a:lnTo>
                <a:lnTo>
                  <a:pt x="1309851" y="1028262"/>
                </a:lnTo>
                <a:lnTo>
                  <a:pt x="1309851" y="1602634"/>
                </a:lnTo>
                <a:lnTo>
                  <a:pt x="175841" y="1602634"/>
                </a:lnTo>
                <a:lnTo>
                  <a:pt x="175841" y="1028262"/>
                </a:lnTo>
                <a:lnTo>
                  <a:pt x="0" y="1028262"/>
                </a:lnTo>
                <a:lnTo>
                  <a:pt x="172596" y="580112"/>
                </a:lnTo>
                <a:lnTo>
                  <a:pt x="344774" y="580112"/>
                </a:lnTo>
                <a:lnTo>
                  <a:pt x="344774" y="313107"/>
                </a:lnTo>
                <a:lnTo>
                  <a:pt x="221919" y="313107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9E9D0210-72F3-DD4C-97E6-45FA9EA5FBE3}"/>
              </a:ext>
            </a:extLst>
          </p:cNvPr>
          <p:cNvSpPr/>
          <p:nvPr/>
        </p:nvSpPr>
        <p:spPr bwMode="auto">
          <a:xfrm>
            <a:off x="6086124" y="999627"/>
            <a:ext cx="1507625" cy="1314028"/>
          </a:xfrm>
          <a:custGeom>
            <a:avLst/>
            <a:gdLst>
              <a:gd name="connsiteX0" fmla="*/ 1241229 w 2482458"/>
              <a:gd name="connsiteY0" fmla="*/ 0 h 2163680"/>
              <a:gd name="connsiteX1" fmla="*/ 2482458 w 2482458"/>
              <a:gd name="connsiteY1" fmla="*/ 1226319 h 2163680"/>
              <a:gd name="connsiteX2" fmla="*/ 2328205 w 2482458"/>
              <a:gd name="connsiteY2" fmla="*/ 1378719 h 2163680"/>
              <a:gd name="connsiteX3" fmla="*/ 2207458 w 2482458"/>
              <a:gd name="connsiteY3" fmla="*/ 1259423 h 2163680"/>
              <a:gd name="connsiteX4" fmla="*/ 2207458 w 2482458"/>
              <a:gd name="connsiteY4" fmla="*/ 2163680 h 2163680"/>
              <a:gd name="connsiteX5" fmla="*/ 292414 w 2482458"/>
              <a:gd name="connsiteY5" fmla="*/ 2163680 h 2163680"/>
              <a:gd name="connsiteX6" fmla="*/ 292414 w 2482458"/>
              <a:gd name="connsiteY6" fmla="*/ 1242218 h 2163680"/>
              <a:gd name="connsiteX7" fmla="*/ 154253 w 2482458"/>
              <a:gd name="connsiteY7" fmla="*/ 1378719 h 2163680"/>
              <a:gd name="connsiteX8" fmla="*/ 0 w 2482458"/>
              <a:gd name="connsiteY8" fmla="*/ 1226319 h 21636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82458" h="2163680">
                <a:moveTo>
                  <a:pt x="1241229" y="0"/>
                </a:moveTo>
                <a:lnTo>
                  <a:pt x="2482458" y="1226319"/>
                </a:lnTo>
                <a:lnTo>
                  <a:pt x="2328205" y="1378719"/>
                </a:lnTo>
                <a:lnTo>
                  <a:pt x="2207458" y="1259423"/>
                </a:lnTo>
                <a:lnTo>
                  <a:pt x="2207458" y="2163680"/>
                </a:lnTo>
                <a:lnTo>
                  <a:pt x="292414" y="2163680"/>
                </a:lnTo>
                <a:lnTo>
                  <a:pt x="292414" y="1242218"/>
                </a:lnTo>
                <a:lnTo>
                  <a:pt x="154253" y="1378719"/>
                </a:lnTo>
                <a:lnTo>
                  <a:pt x="0" y="1226319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A0705C3A-BA2D-8440-5D17-0FEA813DA86A}"/>
              </a:ext>
            </a:extLst>
          </p:cNvPr>
          <p:cNvSpPr/>
          <p:nvPr/>
        </p:nvSpPr>
        <p:spPr bwMode="auto">
          <a:xfrm>
            <a:off x="4225287" y="904819"/>
            <a:ext cx="1480921" cy="1418550"/>
          </a:xfrm>
          <a:custGeom>
            <a:avLst/>
            <a:gdLst>
              <a:gd name="connsiteX0" fmla="*/ 957522 w 1915044"/>
              <a:gd name="connsiteY0" fmla="*/ 0 h 1834389"/>
              <a:gd name="connsiteX1" fmla="*/ 1915044 w 1915044"/>
              <a:gd name="connsiteY1" fmla="*/ 474931 h 1834389"/>
              <a:gd name="connsiteX2" fmla="*/ 1915044 w 1915044"/>
              <a:gd name="connsiteY2" fmla="*/ 741631 h 1834389"/>
              <a:gd name="connsiteX3" fmla="*/ 1775344 w 1915044"/>
              <a:gd name="connsiteY3" fmla="*/ 672340 h 1834389"/>
              <a:gd name="connsiteX4" fmla="*/ 1775344 w 1915044"/>
              <a:gd name="connsiteY4" fmla="*/ 1834389 h 1834389"/>
              <a:gd name="connsiteX5" fmla="*/ 139700 w 1915044"/>
              <a:gd name="connsiteY5" fmla="*/ 1834389 h 1834389"/>
              <a:gd name="connsiteX6" fmla="*/ 139700 w 1915044"/>
              <a:gd name="connsiteY6" fmla="*/ 672340 h 1834389"/>
              <a:gd name="connsiteX7" fmla="*/ 0 w 1915044"/>
              <a:gd name="connsiteY7" fmla="*/ 741631 h 1834389"/>
              <a:gd name="connsiteX8" fmla="*/ 0 w 1915044"/>
              <a:gd name="connsiteY8" fmla="*/ 474931 h 1834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15044" h="1834389">
                <a:moveTo>
                  <a:pt x="957522" y="0"/>
                </a:moveTo>
                <a:lnTo>
                  <a:pt x="1915044" y="474931"/>
                </a:lnTo>
                <a:lnTo>
                  <a:pt x="1915044" y="741631"/>
                </a:lnTo>
                <a:lnTo>
                  <a:pt x="1775344" y="672340"/>
                </a:lnTo>
                <a:lnTo>
                  <a:pt x="1775344" y="1834389"/>
                </a:lnTo>
                <a:lnTo>
                  <a:pt x="139700" y="1834389"/>
                </a:lnTo>
                <a:lnTo>
                  <a:pt x="139700" y="672340"/>
                </a:lnTo>
                <a:lnTo>
                  <a:pt x="0" y="741631"/>
                </a:lnTo>
                <a:lnTo>
                  <a:pt x="0" y="474931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E87016AD-FEA3-1080-6512-00E75BFE9A27}"/>
              </a:ext>
            </a:extLst>
          </p:cNvPr>
          <p:cNvSpPr/>
          <p:nvPr/>
        </p:nvSpPr>
        <p:spPr bwMode="auto">
          <a:xfrm>
            <a:off x="6252063" y="4781320"/>
            <a:ext cx="1151060" cy="1470799"/>
          </a:xfrm>
          <a:custGeom>
            <a:avLst/>
            <a:gdLst>
              <a:gd name="connsiteX0" fmla="*/ 113666 w 1620180"/>
              <a:gd name="connsiteY0" fmla="*/ 0 h 2070230"/>
              <a:gd name="connsiteX1" fmla="*/ 1506514 w 1620180"/>
              <a:gd name="connsiteY1" fmla="*/ 0 h 2070230"/>
              <a:gd name="connsiteX2" fmla="*/ 1620180 w 1620180"/>
              <a:gd name="connsiteY2" fmla="*/ 270030 h 2070230"/>
              <a:gd name="connsiteX3" fmla="*/ 1485165 w 1620180"/>
              <a:gd name="connsiteY3" fmla="*/ 270030 h 2070230"/>
              <a:gd name="connsiteX4" fmla="*/ 1485165 w 1620180"/>
              <a:gd name="connsiteY4" fmla="*/ 668534 h 2070230"/>
              <a:gd name="connsiteX5" fmla="*/ 1506514 w 1620180"/>
              <a:gd name="connsiteY5" fmla="*/ 668534 h 2070230"/>
              <a:gd name="connsiteX6" fmla="*/ 1620180 w 1620180"/>
              <a:gd name="connsiteY6" fmla="*/ 938564 h 2070230"/>
              <a:gd name="connsiteX7" fmla="*/ 1485165 w 1620180"/>
              <a:gd name="connsiteY7" fmla="*/ 938564 h 2070230"/>
              <a:gd name="connsiteX8" fmla="*/ 1485165 w 1620180"/>
              <a:gd name="connsiteY8" fmla="*/ 1337068 h 2070230"/>
              <a:gd name="connsiteX9" fmla="*/ 1506514 w 1620180"/>
              <a:gd name="connsiteY9" fmla="*/ 1337068 h 2070230"/>
              <a:gd name="connsiteX10" fmla="*/ 1620180 w 1620180"/>
              <a:gd name="connsiteY10" fmla="*/ 1607098 h 2070230"/>
              <a:gd name="connsiteX11" fmla="*/ 1485165 w 1620180"/>
              <a:gd name="connsiteY11" fmla="*/ 1607098 h 2070230"/>
              <a:gd name="connsiteX12" fmla="*/ 1485165 w 1620180"/>
              <a:gd name="connsiteY12" fmla="*/ 2070230 h 2070230"/>
              <a:gd name="connsiteX13" fmla="*/ 135015 w 1620180"/>
              <a:gd name="connsiteY13" fmla="*/ 2070230 h 2070230"/>
              <a:gd name="connsiteX14" fmla="*/ 135015 w 1620180"/>
              <a:gd name="connsiteY14" fmla="*/ 1607098 h 2070230"/>
              <a:gd name="connsiteX15" fmla="*/ 0 w 1620180"/>
              <a:gd name="connsiteY15" fmla="*/ 1607098 h 2070230"/>
              <a:gd name="connsiteX16" fmla="*/ 113666 w 1620180"/>
              <a:gd name="connsiteY16" fmla="*/ 1337068 h 2070230"/>
              <a:gd name="connsiteX17" fmla="*/ 135015 w 1620180"/>
              <a:gd name="connsiteY17" fmla="*/ 1337068 h 2070230"/>
              <a:gd name="connsiteX18" fmla="*/ 135015 w 1620180"/>
              <a:gd name="connsiteY18" fmla="*/ 938564 h 2070230"/>
              <a:gd name="connsiteX19" fmla="*/ 0 w 1620180"/>
              <a:gd name="connsiteY19" fmla="*/ 938564 h 2070230"/>
              <a:gd name="connsiteX20" fmla="*/ 113666 w 1620180"/>
              <a:gd name="connsiteY20" fmla="*/ 668534 h 2070230"/>
              <a:gd name="connsiteX21" fmla="*/ 135015 w 1620180"/>
              <a:gd name="connsiteY21" fmla="*/ 668534 h 2070230"/>
              <a:gd name="connsiteX22" fmla="*/ 135015 w 1620180"/>
              <a:gd name="connsiteY22" fmla="*/ 270030 h 2070230"/>
              <a:gd name="connsiteX23" fmla="*/ 0 w 1620180"/>
              <a:gd name="connsiteY23" fmla="*/ 270030 h 20702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1620180" h="2070230">
                <a:moveTo>
                  <a:pt x="113666" y="0"/>
                </a:moveTo>
                <a:lnTo>
                  <a:pt x="1506514" y="0"/>
                </a:lnTo>
                <a:lnTo>
                  <a:pt x="1620180" y="270030"/>
                </a:lnTo>
                <a:lnTo>
                  <a:pt x="1485165" y="270030"/>
                </a:lnTo>
                <a:lnTo>
                  <a:pt x="1485165" y="668534"/>
                </a:lnTo>
                <a:lnTo>
                  <a:pt x="1506514" y="668534"/>
                </a:lnTo>
                <a:lnTo>
                  <a:pt x="1620180" y="938564"/>
                </a:lnTo>
                <a:lnTo>
                  <a:pt x="1485165" y="938564"/>
                </a:lnTo>
                <a:lnTo>
                  <a:pt x="1485165" y="1337068"/>
                </a:lnTo>
                <a:lnTo>
                  <a:pt x="1506514" y="1337068"/>
                </a:lnTo>
                <a:lnTo>
                  <a:pt x="1620180" y="1607098"/>
                </a:lnTo>
                <a:lnTo>
                  <a:pt x="1485165" y="1607098"/>
                </a:lnTo>
                <a:lnTo>
                  <a:pt x="1485165" y="2070230"/>
                </a:lnTo>
                <a:lnTo>
                  <a:pt x="135015" y="2070230"/>
                </a:lnTo>
                <a:lnTo>
                  <a:pt x="135015" y="1607098"/>
                </a:lnTo>
                <a:lnTo>
                  <a:pt x="0" y="1607098"/>
                </a:lnTo>
                <a:lnTo>
                  <a:pt x="113666" y="1337068"/>
                </a:lnTo>
                <a:lnTo>
                  <a:pt x="135015" y="1337068"/>
                </a:lnTo>
                <a:lnTo>
                  <a:pt x="135015" y="938564"/>
                </a:lnTo>
                <a:lnTo>
                  <a:pt x="0" y="938564"/>
                </a:lnTo>
                <a:lnTo>
                  <a:pt x="113666" y="668534"/>
                </a:lnTo>
                <a:lnTo>
                  <a:pt x="135015" y="668534"/>
                </a:lnTo>
                <a:lnTo>
                  <a:pt x="135015" y="270030"/>
                </a:lnTo>
                <a:lnTo>
                  <a:pt x="0" y="270030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7F84FB39-AA05-F6E4-8C69-689173125291}"/>
              </a:ext>
            </a:extLst>
          </p:cNvPr>
          <p:cNvSpPr/>
          <p:nvPr/>
        </p:nvSpPr>
        <p:spPr bwMode="auto">
          <a:xfrm>
            <a:off x="4209326" y="2865259"/>
            <a:ext cx="1491800" cy="1409114"/>
          </a:xfrm>
          <a:custGeom>
            <a:avLst/>
            <a:gdLst>
              <a:gd name="connsiteX0" fmla="*/ 976260 w 1952520"/>
              <a:gd name="connsiteY0" fmla="*/ 0 h 1844297"/>
              <a:gd name="connsiteX1" fmla="*/ 1952520 w 1952520"/>
              <a:gd name="connsiteY1" fmla="*/ 308127 h 1844297"/>
              <a:gd name="connsiteX2" fmla="*/ 1952520 w 1952520"/>
              <a:gd name="connsiteY2" fmla="*/ 476058 h 1844297"/>
              <a:gd name="connsiteX3" fmla="*/ 1794082 w 1952520"/>
              <a:gd name="connsiteY3" fmla="*/ 426052 h 1844297"/>
              <a:gd name="connsiteX4" fmla="*/ 1794082 w 1952520"/>
              <a:gd name="connsiteY4" fmla="*/ 1844297 h 1844297"/>
              <a:gd name="connsiteX5" fmla="*/ 158438 w 1952520"/>
              <a:gd name="connsiteY5" fmla="*/ 1844297 h 1844297"/>
              <a:gd name="connsiteX6" fmla="*/ 158438 w 1952520"/>
              <a:gd name="connsiteY6" fmla="*/ 426052 h 1844297"/>
              <a:gd name="connsiteX7" fmla="*/ 0 w 1952520"/>
              <a:gd name="connsiteY7" fmla="*/ 476058 h 1844297"/>
              <a:gd name="connsiteX8" fmla="*/ 0 w 1952520"/>
              <a:gd name="connsiteY8" fmla="*/ 308127 h 18442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52520" h="1844297">
                <a:moveTo>
                  <a:pt x="976260" y="0"/>
                </a:moveTo>
                <a:lnTo>
                  <a:pt x="1952520" y="308127"/>
                </a:lnTo>
                <a:lnTo>
                  <a:pt x="1952520" y="476058"/>
                </a:lnTo>
                <a:lnTo>
                  <a:pt x="1794082" y="426052"/>
                </a:lnTo>
                <a:lnTo>
                  <a:pt x="1794082" y="1844297"/>
                </a:lnTo>
                <a:lnTo>
                  <a:pt x="158438" y="1844297"/>
                </a:lnTo>
                <a:lnTo>
                  <a:pt x="158438" y="426052"/>
                </a:lnTo>
                <a:lnTo>
                  <a:pt x="0" y="476058"/>
                </a:lnTo>
                <a:lnTo>
                  <a:pt x="0" y="308127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10" name="フリーフォーム: 図形 9">
            <a:extLst>
              <a:ext uri="{FF2B5EF4-FFF2-40B4-BE49-F238E27FC236}">
                <a16:creationId xmlns:a16="http://schemas.microsoft.com/office/drawing/2014/main" id="{38C01F59-8FB9-DCF9-8952-0DD542E5F4DD}"/>
              </a:ext>
            </a:extLst>
          </p:cNvPr>
          <p:cNvSpPr/>
          <p:nvPr/>
        </p:nvSpPr>
        <p:spPr bwMode="auto">
          <a:xfrm>
            <a:off x="4401519" y="4835969"/>
            <a:ext cx="1102961" cy="1409339"/>
          </a:xfrm>
          <a:custGeom>
            <a:avLst/>
            <a:gdLst>
              <a:gd name="connsiteX0" fmla="*/ 702750 w 1620180"/>
              <a:gd name="connsiteY0" fmla="*/ 0 h 2070230"/>
              <a:gd name="connsiteX1" fmla="*/ 917430 w 1620180"/>
              <a:gd name="connsiteY1" fmla="*/ 0 h 2070230"/>
              <a:gd name="connsiteX2" fmla="*/ 1620180 w 1620180"/>
              <a:gd name="connsiteY2" fmla="*/ 270030 h 2070230"/>
              <a:gd name="connsiteX3" fmla="*/ 1355697 w 1620180"/>
              <a:gd name="connsiteY3" fmla="*/ 270030 h 2070230"/>
              <a:gd name="connsiteX4" fmla="*/ 1355697 w 1620180"/>
              <a:gd name="connsiteY4" fmla="*/ 836618 h 2070230"/>
              <a:gd name="connsiteX5" fmla="*/ 1620180 w 1620180"/>
              <a:gd name="connsiteY5" fmla="*/ 938245 h 2070230"/>
              <a:gd name="connsiteX6" fmla="*/ 1355697 w 1620180"/>
              <a:gd name="connsiteY6" fmla="*/ 938245 h 2070230"/>
              <a:gd name="connsiteX7" fmla="*/ 1355697 w 1620180"/>
              <a:gd name="connsiteY7" fmla="*/ 1504834 h 2070230"/>
              <a:gd name="connsiteX8" fmla="*/ 1620180 w 1620180"/>
              <a:gd name="connsiteY8" fmla="*/ 1606461 h 2070230"/>
              <a:gd name="connsiteX9" fmla="*/ 1355697 w 1620180"/>
              <a:gd name="connsiteY9" fmla="*/ 1606461 h 2070230"/>
              <a:gd name="connsiteX10" fmla="*/ 1355697 w 1620180"/>
              <a:gd name="connsiteY10" fmla="*/ 2070230 h 2070230"/>
              <a:gd name="connsiteX11" fmla="*/ 264483 w 1620180"/>
              <a:gd name="connsiteY11" fmla="*/ 2070230 h 2070230"/>
              <a:gd name="connsiteX12" fmla="*/ 264483 w 1620180"/>
              <a:gd name="connsiteY12" fmla="*/ 1606461 h 2070230"/>
              <a:gd name="connsiteX13" fmla="*/ 0 w 1620180"/>
              <a:gd name="connsiteY13" fmla="*/ 1606461 h 2070230"/>
              <a:gd name="connsiteX14" fmla="*/ 264483 w 1620180"/>
              <a:gd name="connsiteY14" fmla="*/ 1504834 h 2070230"/>
              <a:gd name="connsiteX15" fmla="*/ 264483 w 1620180"/>
              <a:gd name="connsiteY15" fmla="*/ 938245 h 2070230"/>
              <a:gd name="connsiteX16" fmla="*/ 0 w 1620180"/>
              <a:gd name="connsiteY16" fmla="*/ 938245 h 2070230"/>
              <a:gd name="connsiteX17" fmla="*/ 264483 w 1620180"/>
              <a:gd name="connsiteY17" fmla="*/ 836618 h 2070230"/>
              <a:gd name="connsiteX18" fmla="*/ 264483 w 1620180"/>
              <a:gd name="connsiteY18" fmla="*/ 270030 h 2070230"/>
              <a:gd name="connsiteX19" fmla="*/ 0 w 1620180"/>
              <a:gd name="connsiteY19" fmla="*/ 270030 h 20702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620180" h="2070230">
                <a:moveTo>
                  <a:pt x="702750" y="0"/>
                </a:moveTo>
                <a:lnTo>
                  <a:pt x="917430" y="0"/>
                </a:lnTo>
                <a:lnTo>
                  <a:pt x="1620180" y="270030"/>
                </a:lnTo>
                <a:lnTo>
                  <a:pt x="1355697" y="270030"/>
                </a:lnTo>
                <a:lnTo>
                  <a:pt x="1355697" y="836618"/>
                </a:lnTo>
                <a:lnTo>
                  <a:pt x="1620180" y="938245"/>
                </a:lnTo>
                <a:lnTo>
                  <a:pt x="1355697" y="938245"/>
                </a:lnTo>
                <a:lnTo>
                  <a:pt x="1355697" y="1504834"/>
                </a:lnTo>
                <a:lnTo>
                  <a:pt x="1620180" y="1606461"/>
                </a:lnTo>
                <a:lnTo>
                  <a:pt x="1355697" y="1606461"/>
                </a:lnTo>
                <a:lnTo>
                  <a:pt x="1355697" y="2070230"/>
                </a:lnTo>
                <a:lnTo>
                  <a:pt x="264483" y="2070230"/>
                </a:lnTo>
                <a:lnTo>
                  <a:pt x="264483" y="1606461"/>
                </a:lnTo>
                <a:lnTo>
                  <a:pt x="0" y="1606461"/>
                </a:lnTo>
                <a:lnTo>
                  <a:pt x="264483" y="1504834"/>
                </a:lnTo>
                <a:lnTo>
                  <a:pt x="264483" y="938245"/>
                </a:lnTo>
                <a:lnTo>
                  <a:pt x="0" y="938245"/>
                </a:lnTo>
                <a:lnTo>
                  <a:pt x="264483" y="836618"/>
                </a:lnTo>
                <a:lnTo>
                  <a:pt x="264483" y="270030"/>
                </a:lnTo>
                <a:lnTo>
                  <a:pt x="0" y="270030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1" name="フリーフォーム: 図形 10">
            <a:extLst>
              <a:ext uri="{FF2B5EF4-FFF2-40B4-BE49-F238E27FC236}">
                <a16:creationId xmlns:a16="http://schemas.microsoft.com/office/drawing/2014/main" id="{23767535-E40A-85F5-BE42-86AFA1F60ECB}"/>
              </a:ext>
            </a:extLst>
          </p:cNvPr>
          <p:cNvSpPr/>
          <p:nvPr/>
        </p:nvSpPr>
        <p:spPr bwMode="auto">
          <a:xfrm>
            <a:off x="2361856" y="1017701"/>
            <a:ext cx="1427291" cy="1277879"/>
          </a:xfrm>
          <a:custGeom>
            <a:avLst/>
            <a:gdLst>
              <a:gd name="connsiteX0" fmla="*/ 820337 w 1640674"/>
              <a:gd name="connsiteY0" fmla="*/ 0 h 1468925"/>
              <a:gd name="connsiteX1" fmla="*/ 1640674 w 1640674"/>
              <a:gd name="connsiteY1" fmla="*/ 734463 h 1468925"/>
              <a:gd name="connsiteX2" fmla="*/ 1431513 w 1640674"/>
              <a:gd name="connsiteY2" fmla="*/ 734463 h 1468925"/>
              <a:gd name="connsiteX3" fmla="*/ 1431513 w 1640674"/>
              <a:gd name="connsiteY3" fmla="*/ 1468925 h 1468925"/>
              <a:gd name="connsiteX4" fmla="*/ 209161 w 1640674"/>
              <a:gd name="connsiteY4" fmla="*/ 1468925 h 1468925"/>
              <a:gd name="connsiteX5" fmla="*/ 209161 w 1640674"/>
              <a:gd name="connsiteY5" fmla="*/ 734463 h 1468925"/>
              <a:gd name="connsiteX6" fmla="*/ 0 w 1640674"/>
              <a:gd name="connsiteY6" fmla="*/ 734463 h 1468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640674" h="1468925">
                <a:moveTo>
                  <a:pt x="820337" y="0"/>
                </a:moveTo>
                <a:lnTo>
                  <a:pt x="1640674" y="734463"/>
                </a:lnTo>
                <a:lnTo>
                  <a:pt x="1431513" y="734463"/>
                </a:lnTo>
                <a:lnTo>
                  <a:pt x="1431513" y="1468925"/>
                </a:lnTo>
                <a:lnTo>
                  <a:pt x="209161" y="1468925"/>
                </a:lnTo>
                <a:lnTo>
                  <a:pt x="209161" y="734463"/>
                </a:lnTo>
                <a:lnTo>
                  <a:pt x="0" y="734463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0BB6D31E-A4DD-A08F-3523-829E88992CAB}"/>
              </a:ext>
            </a:extLst>
          </p:cNvPr>
          <p:cNvSpPr/>
          <p:nvPr/>
        </p:nvSpPr>
        <p:spPr bwMode="auto">
          <a:xfrm>
            <a:off x="469297" y="2901492"/>
            <a:ext cx="1484088" cy="1339659"/>
          </a:xfrm>
          <a:custGeom>
            <a:avLst/>
            <a:gdLst>
              <a:gd name="connsiteX0" fmla="*/ 952064 w 1904126"/>
              <a:gd name="connsiteY0" fmla="*/ 0 h 1718819"/>
              <a:gd name="connsiteX1" fmla="*/ 1904126 w 1904126"/>
              <a:gd name="connsiteY1" fmla="*/ 692678 h 1718819"/>
              <a:gd name="connsiteX2" fmla="*/ 1854471 w 1904126"/>
              <a:gd name="connsiteY2" fmla="*/ 845712 h 1718819"/>
              <a:gd name="connsiteX3" fmla="*/ 1773997 w 1904126"/>
              <a:gd name="connsiteY3" fmla="*/ 787163 h 1718819"/>
              <a:gd name="connsiteX4" fmla="*/ 1471705 w 1904126"/>
              <a:gd name="connsiteY4" fmla="*/ 1718819 h 1718819"/>
              <a:gd name="connsiteX5" fmla="*/ 432420 w 1904126"/>
              <a:gd name="connsiteY5" fmla="*/ 1718819 h 1718819"/>
              <a:gd name="connsiteX6" fmla="*/ 130128 w 1904126"/>
              <a:gd name="connsiteY6" fmla="*/ 787164 h 1718819"/>
              <a:gd name="connsiteX7" fmla="*/ 49655 w 1904126"/>
              <a:gd name="connsiteY7" fmla="*/ 845712 h 1718819"/>
              <a:gd name="connsiteX8" fmla="*/ 0 w 1904126"/>
              <a:gd name="connsiteY8" fmla="*/ 692678 h 17188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04126" h="1718819">
                <a:moveTo>
                  <a:pt x="952064" y="0"/>
                </a:moveTo>
                <a:lnTo>
                  <a:pt x="1904126" y="692678"/>
                </a:lnTo>
                <a:lnTo>
                  <a:pt x="1854471" y="845712"/>
                </a:lnTo>
                <a:lnTo>
                  <a:pt x="1773997" y="787163"/>
                </a:lnTo>
                <a:lnTo>
                  <a:pt x="1471705" y="1718819"/>
                </a:lnTo>
                <a:lnTo>
                  <a:pt x="432420" y="1718819"/>
                </a:lnTo>
                <a:lnTo>
                  <a:pt x="130128" y="787164"/>
                </a:lnTo>
                <a:lnTo>
                  <a:pt x="49655" y="845712"/>
                </a:lnTo>
                <a:lnTo>
                  <a:pt x="0" y="692678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3" name="フリーフォーム: 図形 12">
            <a:extLst>
              <a:ext uri="{FF2B5EF4-FFF2-40B4-BE49-F238E27FC236}">
                <a16:creationId xmlns:a16="http://schemas.microsoft.com/office/drawing/2014/main" id="{1C5C6DAB-AC4C-4109-B535-C16899CD0B74}"/>
              </a:ext>
            </a:extLst>
          </p:cNvPr>
          <p:cNvSpPr/>
          <p:nvPr/>
        </p:nvSpPr>
        <p:spPr bwMode="auto">
          <a:xfrm>
            <a:off x="2333458" y="3103928"/>
            <a:ext cx="1484088" cy="1119638"/>
          </a:xfrm>
          <a:custGeom>
            <a:avLst/>
            <a:gdLst>
              <a:gd name="connsiteX0" fmla="*/ 1252320 w 2504638"/>
              <a:gd name="connsiteY0" fmla="*/ 0 h 1553879"/>
              <a:gd name="connsiteX1" fmla="*/ 2504638 w 2504638"/>
              <a:gd name="connsiteY1" fmla="*/ 798394 h 1553879"/>
              <a:gd name="connsiteX2" fmla="*/ 2185998 w 2504638"/>
              <a:gd name="connsiteY2" fmla="*/ 798394 h 1553879"/>
              <a:gd name="connsiteX3" fmla="*/ 1942693 w 2504638"/>
              <a:gd name="connsiteY3" fmla="*/ 643279 h 1553879"/>
              <a:gd name="connsiteX4" fmla="*/ 2099872 w 2504638"/>
              <a:gd name="connsiteY4" fmla="*/ 1553879 h 1553879"/>
              <a:gd name="connsiteX5" fmla="*/ 384044 w 2504638"/>
              <a:gd name="connsiteY5" fmla="*/ 1553879 h 1553879"/>
              <a:gd name="connsiteX6" fmla="*/ 538661 w 2504638"/>
              <a:gd name="connsiteY6" fmla="*/ 658125 h 1553879"/>
              <a:gd name="connsiteX7" fmla="*/ 318641 w 2504638"/>
              <a:gd name="connsiteY7" fmla="*/ 798394 h 1553879"/>
              <a:gd name="connsiteX8" fmla="*/ 0 w 2504638"/>
              <a:gd name="connsiteY8" fmla="*/ 798394 h 15538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504638" h="1553879">
                <a:moveTo>
                  <a:pt x="1252320" y="0"/>
                </a:moveTo>
                <a:lnTo>
                  <a:pt x="2504638" y="798394"/>
                </a:lnTo>
                <a:lnTo>
                  <a:pt x="2185998" y="798394"/>
                </a:lnTo>
                <a:lnTo>
                  <a:pt x="1942693" y="643279"/>
                </a:lnTo>
                <a:lnTo>
                  <a:pt x="2099872" y="1553879"/>
                </a:lnTo>
                <a:lnTo>
                  <a:pt x="384044" y="1553879"/>
                </a:lnTo>
                <a:lnTo>
                  <a:pt x="538661" y="658125"/>
                </a:lnTo>
                <a:lnTo>
                  <a:pt x="318641" y="798394"/>
                </a:lnTo>
                <a:lnTo>
                  <a:pt x="0" y="798394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4" name="フリーフォーム: 図形 13">
            <a:extLst>
              <a:ext uri="{FF2B5EF4-FFF2-40B4-BE49-F238E27FC236}">
                <a16:creationId xmlns:a16="http://schemas.microsoft.com/office/drawing/2014/main" id="{86825BDB-7C54-2DCE-641A-9EFF98797162}"/>
              </a:ext>
            </a:extLst>
          </p:cNvPr>
          <p:cNvSpPr/>
          <p:nvPr/>
        </p:nvSpPr>
        <p:spPr bwMode="auto">
          <a:xfrm>
            <a:off x="507261" y="994567"/>
            <a:ext cx="1409463" cy="1324769"/>
          </a:xfrm>
          <a:custGeom>
            <a:avLst/>
            <a:gdLst>
              <a:gd name="connsiteX0" fmla="*/ 810091 w 1620181"/>
              <a:gd name="connsiteY0" fmla="*/ 0 h 1522825"/>
              <a:gd name="connsiteX1" fmla="*/ 1620181 w 1620181"/>
              <a:gd name="connsiteY1" fmla="*/ 461599 h 1522825"/>
              <a:gd name="connsiteX2" fmla="*/ 1620181 w 1620181"/>
              <a:gd name="connsiteY2" fmla="*/ 1522825 h 1522825"/>
              <a:gd name="connsiteX3" fmla="*/ 0 w 1620181"/>
              <a:gd name="connsiteY3" fmla="*/ 1522825 h 1522825"/>
              <a:gd name="connsiteX4" fmla="*/ 0 w 1620181"/>
              <a:gd name="connsiteY4" fmla="*/ 461599 h 15228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20181" h="1522825">
                <a:moveTo>
                  <a:pt x="810091" y="0"/>
                </a:moveTo>
                <a:lnTo>
                  <a:pt x="1620181" y="461599"/>
                </a:lnTo>
                <a:lnTo>
                  <a:pt x="1620181" y="1522825"/>
                </a:lnTo>
                <a:lnTo>
                  <a:pt x="0" y="1522825"/>
                </a:lnTo>
                <a:lnTo>
                  <a:pt x="0" y="461599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5" name="フリーフォーム: 図形 14">
            <a:extLst>
              <a:ext uri="{FF2B5EF4-FFF2-40B4-BE49-F238E27FC236}">
                <a16:creationId xmlns:a16="http://schemas.microsoft.com/office/drawing/2014/main" id="{5E76A4D4-73A6-C39E-FE73-4EB190069F7D}"/>
              </a:ext>
            </a:extLst>
          </p:cNvPr>
          <p:cNvSpPr/>
          <p:nvPr/>
        </p:nvSpPr>
        <p:spPr bwMode="auto">
          <a:xfrm>
            <a:off x="535131" y="4784404"/>
            <a:ext cx="1188162" cy="1482530"/>
          </a:xfrm>
          <a:custGeom>
            <a:avLst/>
            <a:gdLst>
              <a:gd name="connsiteX0" fmla="*/ 810091 w 1620181"/>
              <a:gd name="connsiteY0" fmla="*/ 0 h 2021582"/>
              <a:gd name="connsiteX1" fmla="*/ 1620181 w 1620181"/>
              <a:gd name="connsiteY1" fmla="*/ 461599 h 2021582"/>
              <a:gd name="connsiteX2" fmla="*/ 1620181 w 1620181"/>
              <a:gd name="connsiteY2" fmla="*/ 619861 h 2021582"/>
              <a:gd name="connsiteX3" fmla="*/ 1532872 w 1620181"/>
              <a:gd name="connsiteY3" fmla="*/ 570112 h 2021582"/>
              <a:gd name="connsiteX4" fmla="*/ 1532872 w 1620181"/>
              <a:gd name="connsiteY4" fmla="*/ 1000935 h 2021582"/>
              <a:gd name="connsiteX5" fmla="*/ 1620181 w 1620181"/>
              <a:gd name="connsiteY5" fmla="*/ 1050684 h 2021582"/>
              <a:gd name="connsiteX6" fmla="*/ 1620181 w 1620181"/>
              <a:gd name="connsiteY6" fmla="*/ 1208946 h 2021582"/>
              <a:gd name="connsiteX7" fmla="*/ 1532872 w 1620181"/>
              <a:gd name="connsiteY7" fmla="*/ 1159197 h 2021582"/>
              <a:gd name="connsiteX8" fmla="*/ 1532872 w 1620181"/>
              <a:gd name="connsiteY8" fmla="*/ 1432498 h 2021582"/>
              <a:gd name="connsiteX9" fmla="*/ 1532872 w 1620181"/>
              <a:gd name="connsiteY9" fmla="*/ 2021582 h 2021582"/>
              <a:gd name="connsiteX10" fmla="*/ 104894 w 1620181"/>
              <a:gd name="connsiteY10" fmla="*/ 2021582 h 2021582"/>
              <a:gd name="connsiteX11" fmla="*/ 104894 w 1620181"/>
              <a:gd name="connsiteY11" fmla="*/ 1432498 h 2021582"/>
              <a:gd name="connsiteX12" fmla="*/ 104894 w 1620181"/>
              <a:gd name="connsiteY12" fmla="*/ 1149176 h 2021582"/>
              <a:gd name="connsiteX13" fmla="*/ 0 w 1620181"/>
              <a:gd name="connsiteY13" fmla="*/ 1208946 h 2021582"/>
              <a:gd name="connsiteX14" fmla="*/ 0 w 1620181"/>
              <a:gd name="connsiteY14" fmla="*/ 1050684 h 2021582"/>
              <a:gd name="connsiteX15" fmla="*/ 104894 w 1620181"/>
              <a:gd name="connsiteY15" fmla="*/ 990914 h 2021582"/>
              <a:gd name="connsiteX16" fmla="*/ 104894 w 1620181"/>
              <a:gd name="connsiteY16" fmla="*/ 560091 h 2021582"/>
              <a:gd name="connsiteX17" fmla="*/ 0 w 1620181"/>
              <a:gd name="connsiteY17" fmla="*/ 619861 h 2021582"/>
              <a:gd name="connsiteX18" fmla="*/ 0 w 1620181"/>
              <a:gd name="connsiteY18" fmla="*/ 461599 h 20215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620181" h="2021582">
                <a:moveTo>
                  <a:pt x="810091" y="0"/>
                </a:moveTo>
                <a:lnTo>
                  <a:pt x="1620181" y="461599"/>
                </a:lnTo>
                <a:lnTo>
                  <a:pt x="1620181" y="619861"/>
                </a:lnTo>
                <a:lnTo>
                  <a:pt x="1532872" y="570112"/>
                </a:lnTo>
                <a:lnTo>
                  <a:pt x="1532872" y="1000935"/>
                </a:lnTo>
                <a:lnTo>
                  <a:pt x="1620181" y="1050684"/>
                </a:lnTo>
                <a:lnTo>
                  <a:pt x="1620181" y="1208946"/>
                </a:lnTo>
                <a:lnTo>
                  <a:pt x="1532872" y="1159197"/>
                </a:lnTo>
                <a:lnTo>
                  <a:pt x="1532872" y="1432498"/>
                </a:lnTo>
                <a:lnTo>
                  <a:pt x="1532872" y="2021582"/>
                </a:lnTo>
                <a:lnTo>
                  <a:pt x="104894" y="2021582"/>
                </a:lnTo>
                <a:lnTo>
                  <a:pt x="104894" y="1432498"/>
                </a:lnTo>
                <a:lnTo>
                  <a:pt x="104894" y="1149176"/>
                </a:lnTo>
                <a:lnTo>
                  <a:pt x="0" y="1208946"/>
                </a:lnTo>
                <a:lnTo>
                  <a:pt x="0" y="1050684"/>
                </a:lnTo>
                <a:lnTo>
                  <a:pt x="104894" y="990914"/>
                </a:lnTo>
                <a:lnTo>
                  <a:pt x="104894" y="560091"/>
                </a:lnTo>
                <a:lnTo>
                  <a:pt x="0" y="619861"/>
                </a:lnTo>
                <a:lnTo>
                  <a:pt x="0" y="461599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6" name="フリーフォーム: 図形 15">
            <a:extLst>
              <a:ext uri="{FF2B5EF4-FFF2-40B4-BE49-F238E27FC236}">
                <a16:creationId xmlns:a16="http://schemas.microsoft.com/office/drawing/2014/main" id="{6A69F9E1-8B9B-03FE-6635-69877E46A45A}"/>
              </a:ext>
            </a:extLst>
          </p:cNvPr>
          <p:cNvSpPr/>
          <p:nvPr/>
        </p:nvSpPr>
        <p:spPr bwMode="auto">
          <a:xfrm>
            <a:off x="8243696" y="4774509"/>
            <a:ext cx="964765" cy="1470799"/>
          </a:xfrm>
          <a:custGeom>
            <a:avLst/>
            <a:gdLst>
              <a:gd name="connsiteX0" fmla="*/ 810091 w 1620181"/>
              <a:gd name="connsiteY0" fmla="*/ 0 h 2469991"/>
              <a:gd name="connsiteX1" fmla="*/ 1620181 w 1620181"/>
              <a:gd name="connsiteY1" fmla="*/ 461599 h 2469991"/>
              <a:gd name="connsiteX2" fmla="*/ 1620181 w 1620181"/>
              <a:gd name="connsiteY2" fmla="*/ 619861 h 2469991"/>
              <a:gd name="connsiteX3" fmla="*/ 1532872 w 1620181"/>
              <a:gd name="connsiteY3" fmla="*/ 570111 h 2469991"/>
              <a:gd name="connsiteX4" fmla="*/ 1532872 w 1620181"/>
              <a:gd name="connsiteY4" fmla="*/ 1062480 h 2469991"/>
              <a:gd name="connsiteX5" fmla="*/ 1620181 w 1620181"/>
              <a:gd name="connsiteY5" fmla="*/ 1112230 h 2469991"/>
              <a:gd name="connsiteX6" fmla="*/ 1620181 w 1620181"/>
              <a:gd name="connsiteY6" fmla="*/ 1270492 h 2469991"/>
              <a:gd name="connsiteX7" fmla="*/ 1532872 w 1620181"/>
              <a:gd name="connsiteY7" fmla="*/ 1220742 h 2469991"/>
              <a:gd name="connsiteX8" fmla="*/ 1532872 w 1620181"/>
              <a:gd name="connsiteY8" fmla="*/ 1730697 h 2469991"/>
              <a:gd name="connsiteX9" fmla="*/ 1620181 w 1620181"/>
              <a:gd name="connsiteY9" fmla="*/ 1780446 h 2469991"/>
              <a:gd name="connsiteX10" fmla="*/ 1620181 w 1620181"/>
              <a:gd name="connsiteY10" fmla="*/ 1938708 h 2469991"/>
              <a:gd name="connsiteX11" fmla="*/ 1532872 w 1620181"/>
              <a:gd name="connsiteY11" fmla="*/ 1888959 h 2469991"/>
              <a:gd name="connsiteX12" fmla="*/ 1532872 w 1620181"/>
              <a:gd name="connsiteY12" fmla="*/ 2469991 h 2469991"/>
              <a:gd name="connsiteX13" fmla="*/ 104894 w 1620181"/>
              <a:gd name="connsiteY13" fmla="*/ 2469991 h 2469991"/>
              <a:gd name="connsiteX14" fmla="*/ 104894 w 1620181"/>
              <a:gd name="connsiteY14" fmla="*/ 1878938 h 2469991"/>
              <a:gd name="connsiteX15" fmla="*/ 0 w 1620181"/>
              <a:gd name="connsiteY15" fmla="*/ 1938708 h 2469991"/>
              <a:gd name="connsiteX16" fmla="*/ 0 w 1620181"/>
              <a:gd name="connsiteY16" fmla="*/ 1780446 h 2469991"/>
              <a:gd name="connsiteX17" fmla="*/ 104894 w 1620181"/>
              <a:gd name="connsiteY17" fmla="*/ 1720676 h 2469991"/>
              <a:gd name="connsiteX18" fmla="*/ 104894 w 1620181"/>
              <a:gd name="connsiteY18" fmla="*/ 1210722 h 2469991"/>
              <a:gd name="connsiteX19" fmla="*/ 0 w 1620181"/>
              <a:gd name="connsiteY19" fmla="*/ 1270492 h 2469991"/>
              <a:gd name="connsiteX20" fmla="*/ 0 w 1620181"/>
              <a:gd name="connsiteY20" fmla="*/ 1112230 h 2469991"/>
              <a:gd name="connsiteX21" fmla="*/ 104894 w 1620181"/>
              <a:gd name="connsiteY21" fmla="*/ 1052460 h 2469991"/>
              <a:gd name="connsiteX22" fmla="*/ 104894 w 1620181"/>
              <a:gd name="connsiteY22" fmla="*/ 560091 h 2469991"/>
              <a:gd name="connsiteX23" fmla="*/ 0 w 1620181"/>
              <a:gd name="connsiteY23" fmla="*/ 619861 h 2469991"/>
              <a:gd name="connsiteX24" fmla="*/ 0 w 1620181"/>
              <a:gd name="connsiteY24" fmla="*/ 461599 h 24699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</a:cxnLst>
            <a:rect l="l" t="t" r="r" b="b"/>
            <a:pathLst>
              <a:path w="1620181" h="2469991">
                <a:moveTo>
                  <a:pt x="810091" y="0"/>
                </a:moveTo>
                <a:lnTo>
                  <a:pt x="1620181" y="461599"/>
                </a:lnTo>
                <a:lnTo>
                  <a:pt x="1620181" y="619861"/>
                </a:lnTo>
                <a:lnTo>
                  <a:pt x="1532872" y="570111"/>
                </a:lnTo>
                <a:lnTo>
                  <a:pt x="1532872" y="1062480"/>
                </a:lnTo>
                <a:lnTo>
                  <a:pt x="1620181" y="1112230"/>
                </a:lnTo>
                <a:lnTo>
                  <a:pt x="1620181" y="1270492"/>
                </a:lnTo>
                <a:lnTo>
                  <a:pt x="1532872" y="1220742"/>
                </a:lnTo>
                <a:lnTo>
                  <a:pt x="1532872" y="1730697"/>
                </a:lnTo>
                <a:lnTo>
                  <a:pt x="1620181" y="1780446"/>
                </a:lnTo>
                <a:lnTo>
                  <a:pt x="1620181" y="1938708"/>
                </a:lnTo>
                <a:lnTo>
                  <a:pt x="1532872" y="1888959"/>
                </a:lnTo>
                <a:lnTo>
                  <a:pt x="1532872" y="2469991"/>
                </a:lnTo>
                <a:lnTo>
                  <a:pt x="104894" y="2469991"/>
                </a:lnTo>
                <a:lnTo>
                  <a:pt x="104894" y="1878938"/>
                </a:lnTo>
                <a:lnTo>
                  <a:pt x="0" y="1938708"/>
                </a:lnTo>
                <a:lnTo>
                  <a:pt x="0" y="1780446"/>
                </a:lnTo>
                <a:lnTo>
                  <a:pt x="104894" y="1720676"/>
                </a:lnTo>
                <a:lnTo>
                  <a:pt x="104894" y="1210722"/>
                </a:lnTo>
                <a:lnTo>
                  <a:pt x="0" y="1270492"/>
                </a:lnTo>
                <a:lnTo>
                  <a:pt x="0" y="1112230"/>
                </a:lnTo>
                <a:lnTo>
                  <a:pt x="104894" y="1052460"/>
                </a:lnTo>
                <a:lnTo>
                  <a:pt x="104894" y="560091"/>
                </a:lnTo>
                <a:lnTo>
                  <a:pt x="0" y="619861"/>
                </a:lnTo>
                <a:lnTo>
                  <a:pt x="0" y="461599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7" name="フリーフォーム: 図形 16">
            <a:extLst>
              <a:ext uri="{FF2B5EF4-FFF2-40B4-BE49-F238E27FC236}">
                <a16:creationId xmlns:a16="http://schemas.microsoft.com/office/drawing/2014/main" id="{30AD39BE-58DF-6841-81ED-8E222C670884}"/>
              </a:ext>
            </a:extLst>
          </p:cNvPr>
          <p:cNvSpPr/>
          <p:nvPr/>
        </p:nvSpPr>
        <p:spPr bwMode="auto">
          <a:xfrm>
            <a:off x="2502495" y="4774509"/>
            <a:ext cx="1188162" cy="1566801"/>
          </a:xfrm>
          <a:custGeom>
            <a:avLst/>
            <a:gdLst>
              <a:gd name="connsiteX0" fmla="*/ 820337 w 1640674"/>
              <a:gd name="connsiteY0" fmla="*/ 0 h 2163518"/>
              <a:gd name="connsiteX1" fmla="*/ 1640674 w 1640674"/>
              <a:gd name="connsiteY1" fmla="*/ 734463 h 2163518"/>
              <a:gd name="connsiteX2" fmla="*/ 1431513 w 1640674"/>
              <a:gd name="connsiteY2" fmla="*/ 734463 h 2163518"/>
              <a:gd name="connsiteX3" fmla="*/ 1431513 w 1640674"/>
              <a:gd name="connsiteY3" fmla="*/ 1241790 h 2163518"/>
              <a:gd name="connsiteX4" fmla="*/ 1640674 w 1640674"/>
              <a:gd name="connsiteY4" fmla="*/ 1429056 h 2163518"/>
              <a:gd name="connsiteX5" fmla="*/ 1431513 w 1640674"/>
              <a:gd name="connsiteY5" fmla="*/ 1429056 h 2163518"/>
              <a:gd name="connsiteX6" fmla="*/ 1431513 w 1640674"/>
              <a:gd name="connsiteY6" fmla="*/ 1468925 h 2163518"/>
              <a:gd name="connsiteX7" fmla="*/ 1431513 w 1640674"/>
              <a:gd name="connsiteY7" fmla="*/ 2163518 h 2163518"/>
              <a:gd name="connsiteX8" fmla="*/ 209161 w 1640674"/>
              <a:gd name="connsiteY8" fmla="*/ 2163518 h 2163518"/>
              <a:gd name="connsiteX9" fmla="*/ 209161 w 1640674"/>
              <a:gd name="connsiteY9" fmla="*/ 1468925 h 2163518"/>
              <a:gd name="connsiteX10" fmla="*/ 209161 w 1640674"/>
              <a:gd name="connsiteY10" fmla="*/ 1429056 h 2163518"/>
              <a:gd name="connsiteX11" fmla="*/ 0 w 1640674"/>
              <a:gd name="connsiteY11" fmla="*/ 1429056 h 2163518"/>
              <a:gd name="connsiteX12" fmla="*/ 209161 w 1640674"/>
              <a:gd name="connsiteY12" fmla="*/ 1241790 h 2163518"/>
              <a:gd name="connsiteX13" fmla="*/ 209161 w 1640674"/>
              <a:gd name="connsiteY13" fmla="*/ 734463 h 2163518"/>
              <a:gd name="connsiteX14" fmla="*/ 0 w 1640674"/>
              <a:gd name="connsiteY14" fmla="*/ 734463 h 21635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640674" h="2163518">
                <a:moveTo>
                  <a:pt x="820337" y="0"/>
                </a:moveTo>
                <a:lnTo>
                  <a:pt x="1640674" y="734463"/>
                </a:lnTo>
                <a:lnTo>
                  <a:pt x="1431513" y="734463"/>
                </a:lnTo>
                <a:lnTo>
                  <a:pt x="1431513" y="1241790"/>
                </a:lnTo>
                <a:lnTo>
                  <a:pt x="1640674" y="1429056"/>
                </a:lnTo>
                <a:lnTo>
                  <a:pt x="1431513" y="1429056"/>
                </a:lnTo>
                <a:lnTo>
                  <a:pt x="1431513" y="1468925"/>
                </a:lnTo>
                <a:lnTo>
                  <a:pt x="1431513" y="2163518"/>
                </a:lnTo>
                <a:lnTo>
                  <a:pt x="209161" y="2163518"/>
                </a:lnTo>
                <a:lnTo>
                  <a:pt x="209161" y="1468925"/>
                </a:lnTo>
                <a:lnTo>
                  <a:pt x="209161" y="1429056"/>
                </a:lnTo>
                <a:lnTo>
                  <a:pt x="0" y="1429056"/>
                </a:lnTo>
                <a:lnTo>
                  <a:pt x="209161" y="1241790"/>
                </a:lnTo>
                <a:lnTo>
                  <a:pt x="209161" y="734463"/>
                </a:lnTo>
                <a:lnTo>
                  <a:pt x="0" y="734463"/>
                </a:lnTo>
                <a:close/>
              </a:path>
            </a:pathLst>
          </a:custGeom>
          <a:solidFill>
            <a:schemeClr val="bg1"/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1329218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A147E4B-1BCE-CF03-3922-BE08F87AAFF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F93377DC-60EB-B74D-866B-D6D87C3270D7}"/>
              </a:ext>
            </a:extLst>
          </p:cNvPr>
          <p:cNvSpPr txBox="1"/>
          <p:nvPr/>
        </p:nvSpPr>
        <p:spPr>
          <a:xfrm>
            <a:off x="276046" y="232912"/>
            <a:ext cx="387798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メイリオ" panose="020B0604030504040204" pitchFamily="50" charset="-128"/>
                <a:ea typeface="メイリオ" panose="020B0604030504040204" pitchFamily="50" charset="-128"/>
                <a:cs typeface="+mn-cs"/>
              </a:rPr>
              <a:t>家型の図形（フロア分割）</a:t>
            </a:r>
          </a:p>
        </p:txBody>
      </p:sp>
      <p:sp>
        <p:nvSpPr>
          <p:cNvPr id="49" name="フリーフォーム: 図形 48">
            <a:extLst>
              <a:ext uri="{FF2B5EF4-FFF2-40B4-BE49-F238E27FC236}">
                <a16:creationId xmlns:a16="http://schemas.microsoft.com/office/drawing/2014/main" id="{A9F60E54-2310-F138-0811-73D330F3120A}"/>
              </a:ext>
            </a:extLst>
          </p:cNvPr>
          <p:cNvSpPr/>
          <p:nvPr/>
        </p:nvSpPr>
        <p:spPr bwMode="auto">
          <a:xfrm>
            <a:off x="8170912" y="2832846"/>
            <a:ext cx="1087986" cy="667592"/>
          </a:xfrm>
          <a:custGeom>
            <a:avLst/>
            <a:gdLst>
              <a:gd name="connsiteX0" fmla="*/ 543992 w 1087986"/>
              <a:gd name="connsiteY0" fmla="*/ 0 h 667592"/>
              <a:gd name="connsiteX1" fmla="*/ 1087986 w 1087986"/>
              <a:gd name="connsiteY1" fmla="*/ 390862 h 667592"/>
              <a:gd name="connsiteX2" fmla="*/ 896810 w 1087986"/>
              <a:gd name="connsiteY2" fmla="*/ 390862 h 667592"/>
              <a:gd name="connsiteX3" fmla="*/ 896810 w 1087986"/>
              <a:gd name="connsiteY3" fmla="*/ 667343 h 667592"/>
              <a:gd name="connsiteX4" fmla="*/ 897157 w 1087986"/>
              <a:gd name="connsiteY4" fmla="*/ 667592 h 667592"/>
              <a:gd name="connsiteX5" fmla="*/ 190829 w 1087986"/>
              <a:gd name="connsiteY5" fmla="*/ 667592 h 667592"/>
              <a:gd name="connsiteX6" fmla="*/ 191175 w 1087986"/>
              <a:gd name="connsiteY6" fmla="*/ 667343 h 667592"/>
              <a:gd name="connsiteX7" fmla="*/ 191175 w 1087986"/>
              <a:gd name="connsiteY7" fmla="*/ 390862 h 667592"/>
              <a:gd name="connsiteX8" fmla="*/ 0 w 1087986"/>
              <a:gd name="connsiteY8" fmla="*/ 390862 h 667592"/>
              <a:gd name="connsiteX9" fmla="*/ 543992 w 1087986"/>
              <a:gd name="connsiteY9" fmla="*/ 0 h 66759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087986" h="667592">
                <a:moveTo>
                  <a:pt x="543992" y="0"/>
                </a:moveTo>
                <a:lnTo>
                  <a:pt x="1087986" y="390862"/>
                </a:lnTo>
                <a:lnTo>
                  <a:pt x="896810" y="390862"/>
                </a:lnTo>
                <a:lnTo>
                  <a:pt x="896810" y="667343"/>
                </a:lnTo>
                <a:lnTo>
                  <a:pt x="897157" y="667592"/>
                </a:lnTo>
                <a:lnTo>
                  <a:pt x="190829" y="667592"/>
                </a:lnTo>
                <a:lnTo>
                  <a:pt x="191175" y="667343"/>
                </a:lnTo>
                <a:lnTo>
                  <a:pt x="191175" y="390862"/>
                </a:lnTo>
                <a:lnTo>
                  <a:pt x="0" y="390862"/>
                </a:lnTo>
                <a:lnTo>
                  <a:pt x="543992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7" name="フリーフォーム: 図形 46">
            <a:extLst>
              <a:ext uri="{FF2B5EF4-FFF2-40B4-BE49-F238E27FC236}">
                <a16:creationId xmlns:a16="http://schemas.microsoft.com/office/drawing/2014/main" id="{ECCC5329-CAF0-9852-483D-4F31A8C26E68}"/>
              </a:ext>
            </a:extLst>
          </p:cNvPr>
          <p:cNvSpPr/>
          <p:nvPr/>
        </p:nvSpPr>
        <p:spPr bwMode="auto">
          <a:xfrm>
            <a:off x="7962945" y="3500438"/>
            <a:ext cx="1503919" cy="826823"/>
          </a:xfrm>
          <a:custGeom>
            <a:avLst/>
            <a:gdLst>
              <a:gd name="connsiteX0" fmla="*/ 398796 w 1503919"/>
              <a:gd name="connsiteY0" fmla="*/ 0 h 826823"/>
              <a:gd name="connsiteX1" fmla="*/ 1105124 w 1503919"/>
              <a:gd name="connsiteY1" fmla="*/ 0 h 826823"/>
              <a:gd name="connsiteX2" fmla="*/ 1503919 w 1503919"/>
              <a:gd name="connsiteY2" fmla="*/ 286536 h 826823"/>
              <a:gd name="connsiteX3" fmla="*/ 1239658 w 1503919"/>
              <a:gd name="connsiteY3" fmla="*/ 286536 h 826823"/>
              <a:gd name="connsiteX4" fmla="*/ 1239658 w 1503919"/>
              <a:gd name="connsiteY4" fmla="*/ 826823 h 826823"/>
              <a:gd name="connsiteX5" fmla="*/ 264261 w 1503919"/>
              <a:gd name="connsiteY5" fmla="*/ 826823 h 826823"/>
              <a:gd name="connsiteX6" fmla="*/ 264261 w 1503919"/>
              <a:gd name="connsiteY6" fmla="*/ 286536 h 826823"/>
              <a:gd name="connsiteX7" fmla="*/ 0 w 1503919"/>
              <a:gd name="connsiteY7" fmla="*/ 286536 h 826823"/>
              <a:gd name="connsiteX8" fmla="*/ 398796 w 1503919"/>
              <a:gd name="connsiteY8" fmla="*/ 0 h 8268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503919" h="826823">
                <a:moveTo>
                  <a:pt x="398796" y="0"/>
                </a:moveTo>
                <a:lnTo>
                  <a:pt x="1105124" y="0"/>
                </a:lnTo>
                <a:lnTo>
                  <a:pt x="1503919" y="286536"/>
                </a:lnTo>
                <a:lnTo>
                  <a:pt x="1239658" y="286536"/>
                </a:lnTo>
                <a:lnTo>
                  <a:pt x="1239658" y="826823"/>
                </a:lnTo>
                <a:lnTo>
                  <a:pt x="264261" y="826823"/>
                </a:lnTo>
                <a:lnTo>
                  <a:pt x="264261" y="286536"/>
                </a:lnTo>
                <a:lnTo>
                  <a:pt x="0" y="286536"/>
                </a:lnTo>
                <a:lnTo>
                  <a:pt x="398796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3" name="フリーフォーム: 図形 82">
            <a:extLst>
              <a:ext uri="{FF2B5EF4-FFF2-40B4-BE49-F238E27FC236}">
                <a16:creationId xmlns:a16="http://schemas.microsoft.com/office/drawing/2014/main" id="{0D68D1EC-0034-B921-5E7A-FB40D0C2FF42}"/>
              </a:ext>
            </a:extLst>
          </p:cNvPr>
          <p:cNvSpPr/>
          <p:nvPr/>
        </p:nvSpPr>
        <p:spPr bwMode="auto">
          <a:xfrm>
            <a:off x="8000042" y="1652524"/>
            <a:ext cx="1442897" cy="574315"/>
          </a:xfrm>
          <a:custGeom>
            <a:avLst/>
            <a:gdLst>
              <a:gd name="connsiteX0" fmla="*/ 4487 w 1442897"/>
              <a:gd name="connsiteY0" fmla="*/ 0 h 574315"/>
              <a:gd name="connsiteX1" fmla="*/ 1438411 w 1442897"/>
              <a:gd name="connsiteY1" fmla="*/ 0 h 574315"/>
              <a:gd name="connsiteX2" fmla="*/ 1442897 w 1442897"/>
              <a:gd name="connsiteY2" fmla="*/ 11649 h 574315"/>
              <a:gd name="connsiteX3" fmla="*/ 1283157 w 1442897"/>
              <a:gd name="connsiteY3" fmla="*/ 11649 h 574315"/>
              <a:gd name="connsiteX4" fmla="*/ 1283157 w 1442897"/>
              <a:gd name="connsiteY4" fmla="*/ 574315 h 574315"/>
              <a:gd name="connsiteX5" fmla="*/ 172258 w 1442897"/>
              <a:gd name="connsiteY5" fmla="*/ 574315 h 574315"/>
              <a:gd name="connsiteX6" fmla="*/ 172258 w 1442897"/>
              <a:gd name="connsiteY6" fmla="*/ 11649 h 574315"/>
              <a:gd name="connsiteX7" fmla="*/ 0 w 1442897"/>
              <a:gd name="connsiteY7" fmla="*/ 11649 h 574315"/>
              <a:gd name="connsiteX8" fmla="*/ 4487 w 1442897"/>
              <a:gd name="connsiteY8" fmla="*/ 0 h 5743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442897" h="574315">
                <a:moveTo>
                  <a:pt x="4487" y="0"/>
                </a:moveTo>
                <a:lnTo>
                  <a:pt x="1438411" y="0"/>
                </a:lnTo>
                <a:lnTo>
                  <a:pt x="1442897" y="11649"/>
                </a:lnTo>
                <a:lnTo>
                  <a:pt x="1283157" y="11649"/>
                </a:lnTo>
                <a:lnTo>
                  <a:pt x="1283157" y="574315"/>
                </a:lnTo>
                <a:lnTo>
                  <a:pt x="172258" y="574315"/>
                </a:lnTo>
                <a:lnTo>
                  <a:pt x="172258" y="11649"/>
                </a:lnTo>
                <a:lnTo>
                  <a:pt x="0" y="11649"/>
                </a:lnTo>
                <a:lnTo>
                  <a:pt x="4487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2" name="フリーフォーム: 図形 81">
            <a:extLst>
              <a:ext uri="{FF2B5EF4-FFF2-40B4-BE49-F238E27FC236}">
                <a16:creationId xmlns:a16="http://schemas.microsoft.com/office/drawing/2014/main" id="{42FF40F1-771C-6803-5974-15A13F7BFC1C}"/>
              </a:ext>
            </a:extLst>
          </p:cNvPr>
          <p:cNvSpPr/>
          <p:nvPr/>
        </p:nvSpPr>
        <p:spPr bwMode="auto">
          <a:xfrm>
            <a:off x="8004529" y="1225156"/>
            <a:ext cx="1433924" cy="427368"/>
          </a:xfrm>
          <a:custGeom>
            <a:avLst/>
            <a:gdLst>
              <a:gd name="connsiteX0" fmla="*/ 164592 w 1433924"/>
              <a:gd name="connsiteY0" fmla="*/ 0 h 427368"/>
              <a:gd name="connsiteX1" fmla="*/ 1269331 w 1433924"/>
              <a:gd name="connsiteY1" fmla="*/ 0 h 427368"/>
              <a:gd name="connsiteX2" fmla="*/ 1433924 w 1433924"/>
              <a:gd name="connsiteY2" fmla="*/ 427368 h 427368"/>
              <a:gd name="connsiteX3" fmla="*/ 0 w 1433924"/>
              <a:gd name="connsiteY3" fmla="*/ 427368 h 427368"/>
              <a:gd name="connsiteX4" fmla="*/ 164592 w 1433924"/>
              <a:gd name="connsiteY4" fmla="*/ 0 h 42736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33924" h="427368">
                <a:moveTo>
                  <a:pt x="164592" y="0"/>
                </a:moveTo>
                <a:lnTo>
                  <a:pt x="1269331" y="0"/>
                </a:lnTo>
                <a:lnTo>
                  <a:pt x="1433924" y="427368"/>
                </a:lnTo>
                <a:lnTo>
                  <a:pt x="0" y="427368"/>
                </a:lnTo>
                <a:lnTo>
                  <a:pt x="164592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52" name="フリーフォーム: 図形 51">
            <a:extLst>
              <a:ext uri="{FF2B5EF4-FFF2-40B4-BE49-F238E27FC236}">
                <a16:creationId xmlns:a16="http://schemas.microsoft.com/office/drawing/2014/main" id="{9A5D64D9-961A-91CE-463F-D01BFBCEF628}"/>
              </a:ext>
            </a:extLst>
          </p:cNvPr>
          <p:cNvSpPr/>
          <p:nvPr/>
        </p:nvSpPr>
        <p:spPr bwMode="auto">
          <a:xfrm>
            <a:off x="6348910" y="2880174"/>
            <a:ext cx="982053" cy="505964"/>
          </a:xfrm>
          <a:custGeom>
            <a:avLst/>
            <a:gdLst>
              <a:gd name="connsiteX0" fmla="*/ 148311 w 982053"/>
              <a:gd name="connsiteY0" fmla="*/ 0 h 505964"/>
              <a:gd name="connsiteX1" fmla="*/ 833740 w 982053"/>
              <a:gd name="connsiteY1" fmla="*/ 0 h 505964"/>
              <a:gd name="connsiteX2" fmla="*/ 938644 w 982053"/>
              <a:gd name="connsiteY2" fmla="*/ 272385 h 505964"/>
              <a:gd name="connsiteX3" fmla="*/ 839535 w 982053"/>
              <a:gd name="connsiteY3" fmla="*/ 272385 h 505964"/>
              <a:gd name="connsiteX4" fmla="*/ 839535 w 982053"/>
              <a:gd name="connsiteY4" fmla="*/ 504664 h 505964"/>
              <a:gd name="connsiteX5" fmla="*/ 981552 w 982053"/>
              <a:gd name="connsiteY5" fmla="*/ 504664 h 505964"/>
              <a:gd name="connsiteX6" fmla="*/ 982053 w 982053"/>
              <a:gd name="connsiteY6" fmla="*/ 505964 h 505964"/>
              <a:gd name="connsiteX7" fmla="*/ 0 w 982053"/>
              <a:gd name="connsiteY7" fmla="*/ 505964 h 505964"/>
              <a:gd name="connsiteX8" fmla="*/ 500 w 982053"/>
              <a:gd name="connsiteY8" fmla="*/ 504664 h 505964"/>
              <a:gd name="connsiteX9" fmla="*/ 150284 w 982053"/>
              <a:gd name="connsiteY9" fmla="*/ 504664 h 505964"/>
              <a:gd name="connsiteX10" fmla="*/ 150284 w 982053"/>
              <a:gd name="connsiteY10" fmla="*/ 272385 h 505964"/>
              <a:gd name="connsiteX11" fmla="*/ 43408 w 982053"/>
              <a:gd name="connsiteY11" fmla="*/ 272385 h 505964"/>
              <a:gd name="connsiteX12" fmla="*/ 148311 w 982053"/>
              <a:gd name="connsiteY12" fmla="*/ 0 h 5059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982053" h="505964">
                <a:moveTo>
                  <a:pt x="148311" y="0"/>
                </a:moveTo>
                <a:lnTo>
                  <a:pt x="833740" y="0"/>
                </a:lnTo>
                <a:lnTo>
                  <a:pt x="938644" y="272385"/>
                </a:lnTo>
                <a:lnTo>
                  <a:pt x="839535" y="272385"/>
                </a:lnTo>
                <a:lnTo>
                  <a:pt x="839535" y="504664"/>
                </a:lnTo>
                <a:lnTo>
                  <a:pt x="981552" y="504664"/>
                </a:lnTo>
                <a:lnTo>
                  <a:pt x="982053" y="505964"/>
                </a:lnTo>
                <a:lnTo>
                  <a:pt x="0" y="505964"/>
                </a:lnTo>
                <a:lnTo>
                  <a:pt x="500" y="504664"/>
                </a:lnTo>
                <a:lnTo>
                  <a:pt x="150284" y="504664"/>
                </a:lnTo>
                <a:lnTo>
                  <a:pt x="150284" y="272385"/>
                </a:lnTo>
                <a:lnTo>
                  <a:pt x="43408" y="272385"/>
                </a:lnTo>
                <a:lnTo>
                  <a:pt x="148311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50" name="フリーフォーム: 図形 49">
            <a:extLst>
              <a:ext uri="{FF2B5EF4-FFF2-40B4-BE49-F238E27FC236}">
                <a16:creationId xmlns:a16="http://schemas.microsoft.com/office/drawing/2014/main" id="{E2BC0644-957A-3150-4F51-26D838A069D0}"/>
              </a:ext>
            </a:extLst>
          </p:cNvPr>
          <p:cNvSpPr/>
          <p:nvPr/>
        </p:nvSpPr>
        <p:spPr bwMode="auto">
          <a:xfrm>
            <a:off x="6199261" y="3386138"/>
            <a:ext cx="1281349" cy="888234"/>
          </a:xfrm>
          <a:custGeom>
            <a:avLst/>
            <a:gdLst>
              <a:gd name="connsiteX0" fmla="*/ 149649 w 1281349"/>
              <a:gd name="connsiteY0" fmla="*/ 0 h 888234"/>
              <a:gd name="connsiteX1" fmla="*/ 1131702 w 1281349"/>
              <a:gd name="connsiteY1" fmla="*/ 0 h 888234"/>
              <a:gd name="connsiteX2" fmla="*/ 1281349 w 1281349"/>
              <a:gd name="connsiteY2" fmla="*/ 388564 h 888234"/>
              <a:gd name="connsiteX3" fmla="*/ 1139494 w 1281349"/>
              <a:gd name="connsiteY3" fmla="*/ 388564 h 888234"/>
              <a:gd name="connsiteX4" fmla="*/ 1139494 w 1281349"/>
              <a:gd name="connsiteY4" fmla="*/ 888234 h 888234"/>
              <a:gd name="connsiteX5" fmla="*/ 152972 w 1281349"/>
              <a:gd name="connsiteY5" fmla="*/ 888234 h 888234"/>
              <a:gd name="connsiteX6" fmla="*/ 152972 w 1281349"/>
              <a:gd name="connsiteY6" fmla="*/ 388564 h 888234"/>
              <a:gd name="connsiteX7" fmla="*/ 0 w 1281349"/>
              <a:gd name="connsiteY7" fmla="*/ 388564 h 888234"/>
              <a:gd name="connsiteX8" fmla="*/ 149649 w 1281349"/>
              <a:gd name="connsiteY8" fmla="*/ 0 h 8882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281349" h="888234">
                <a:moveTo>
                  <a:pt x="149649" y="0"/>
                </a:moveTo>
                <a:lnTo>
                  <a:pt x="1131702" y="0"/>
                </a:lnTo>
                <a:lnTo>
                  <a:pt x="1281349" y="388564"/>
                </a:lnTo>
                <a:lnTo>
                  <a:pt x="1139494" y="388564"/>
                </a:lnTo>
                <a:lnTo>
                  <a:pt x="1139494" y="888234"/>
                </a:lnTo>
                <a:lnTo>
                  <a:pt x="152972" y="888234"/>
                </a:lnTo>
                <a:lnTo>
                  <a:pt x="152972" y="388564"/>
                </a:lnTo>
                <a:lnTo>
                  <a:pt x="0" y="388564"/>
                </a:lnTo>
                <a:lnTo>
                  <a:pt x="149649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0" name="フリーフォーム: 図形 79">
            <a:extLst>
              <a:ext uri="{FF2B5EF4-FFF2-40B4-BE49-F238E27FC236}">
                <a16:creationId xmlns:a16="http://schemas.microsoft.com/office/drawing/2014/main" id="{A8E8BE88-711D-714D-8FE7-79DA97BD4F50}"/>
              </a:ext>
            </a:extLst>
          </p:cNvPr>
          <p:cNvSpPr/>
          <p:nvPr/>
        </p:nvSpPr>
        <p:spPr bwMode="auto">
          <a:xfrm>
            <a:off x="6263711" y="1881125"/>
            <a:ext cx="1163028" cy="432531"/>
          </a:xfrm>
          <a:custGeom>
            <a:avLst/>
            <a:gdLst>
              <a:gd name="connsiteX0" fmla="*/ 0 w 1163028"/>
              <a:gd name="connsiteY0" fmla="*/ 0 h 432531"/>
              <a:gd name="connsiteX1" fmla="*/ 1163028 w 1163028"/>
              <a:gd name="connsiteY1" fmla="*/ 0 h 432531"/>
              <a:gd name="connsiteX2" fmla="*/ 1163028 w 1163028"/>
              <a:gd name="connsiteY2" fmla="*/ 432531 h 432531"/>
              <a:gd name="connsiteX3" fmla="*/ 0 w 1163028"/>
              <a:gd name="connsiteY3" fmla="*/ 432531 h 432531"/>
              <a:gd name="connsiteX4" fmla="*/ 0 w 1163028"/>
              <a:gd name="connsiteY4" fmla="*/ 0 h 4325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63028" h="432531">
                <a:moveTo>
                  <a:pt x="0" y="0"/>
                </a:moveTo>
                <a:lnTo>
                  <a:pt x="1163028" y="0"/>
                </a:lnTo>
                <a:lnTo>
                  <a:pt x="1163028" y="432531"/>
                </a:lnTo>
                <a:lnTo>
                  <a:pt x="0" y="432531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9" name="フリーフォーム: 図形 78">
            <a:extLst>
              <a:ext uri="{FF2B5EF4-FFF2-40B4-BE49-F238E27FC236}">
                <a16:creationId xmlns:a16="http://schemas.microsoft.com/office/drawing/2014/main" id="{CD9F1CA2-FE98-5370-7165-9762A5E6E891}"/>
              </a:ext>
            </a:extLst>
          </p:cNvPr>
          <p:cNvSpPr/>
          <p:nvPr/>
        </p:nvSpPr>
        <p:spPr bwMode="auto">
          <a:xfrm>
            <a:off x="6086124" y="999628"/>
            <a:ext cx="1507625" cy="881497"/>
          </a:xfrm>
          <a:custGeom>
            <a:avLst/>
            <a:gdLst>
              <a:gd name="connsiteX0" fmla="*/ 753813 w 1507625"/>
              <a:gd name="connsiteY0" fmla="*/ 0 h 881497"/>
              <a:gd name="connsiteX1" fmla="*/ 1507625 w 1507625"/>
              <a:gd name="connsiteY1" fmla="*/ 744758 h 881497"/>
              <a:gd name="connsiteX2" fmla="*/ 1413946 w 1507625"/>
              <a:gd name="connsiteY2" fmla="*/ 837312 h 881497"/>
              <a:gd name="connsiteX3" fmla="*/ 1340615 w 1507625"/>
              <a:gd name="connsiteY3" fmla="*/ 764862 h 881497"/>
              <a:gd name="connsiteX4" fmla="*/ 1340615 w 1507625"/>
              <a:gd name="connsiteY4" fmla="*/ 881497 h 881497"/>
              <a:gd name="connsiteX5" fmla="*/ 177587 w 1507625"/>
              <a:gd name="connsiteY5" fmla="*/ 881497 h 881497"/>
              <a:gd name="connsiteX6" fmla="*/ 177587 w 1507625"/>
              <a:gd name="connsiteY6" fmla="*/ 754414 h 881497"/>
              <a:gd name="connsiteX7" fmla="*/ 93680 w 1507625"/>
              <a:gd name="connsiteY7" fmla="*/ 837312 h 881497"/>
              <a:gd name="connsiteX8" fmla="*/ 0 w 1507625"/>
              <a:gd name="connsiteY8" fmla="*/ 744758 h 881497"/>
              <a:gd name="connsiteX9" fmla="*/ 753813 w 1507625"/>
              <a:gd name="connsiteY9" fmla="*/ 0 h 8814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507625" h="881497">
                <a:moveTo>
                  <a:pt x="753813" y="0"/>
                </a:moveTo>
                <a:lnTo>
                  <a:pt x="1507625" y="744758"/>
                </a:lnTo>
                <a:lnTo>
                  <a:pt x="1413946" y="837312"/>
                </a:lnTo>
                <a:lnTo>
                  <a:pt x="1340615" y="764862"/>
                </a:lnTo>
                <a:lnTo>
                  <a:pt x="1340615" y="881497"/>
                </a:lnTo>
                <a:lnTo>
                  <a:pt x="177587" y="881497"/>
                </a:lnTo>
                <a:lnTo>
                  <a:pt x="177587" y="754414"/>
                </a:lnTo>
                <a:lnTo>
                  <a:pt x="93680" y="837312"/>
                </a:lnTo>
                <a:lnTo>
                  <a:pt x="0" y="744758"/>
                </a:lnTo>
                <a:lnTo>
                  <a:pt x="753813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7" name="フリーフォーム: 図形 76">
            <a:extLst>
              <a:ext uri="{FF2B5EF4-FFF2-40B4-BE49-F238E27FC236}">
                <a16:creationId xmlns:a16="http://schemas.microsoft.com/office/drawing/2014/main" id="{E6D41326-60EC-54F6-0506-DAC496D2F4EC}"/>
              </a:ext>
            </a:extLst>
          </p:cNvPr>
          <p:cNvSpPr/>
          <p:nvPr/>
        </p:nvSpPr>
        <p:spPr bwMode="auto">
          <a:xfrm>
            <a:off x="4333319" y="1749241"/>
            <a:ext cx="1264858" cy="574129"/>
          </a:xfrm>
          <a:custGeom>
            <a:avLst/>
            <a:gdLst>
              <a:gd name="connsiteX0" fmla="*/ 0 w 1264858"/>
              <a:gd name="connsiteY0" fmla="*/ 0 h 574129"/>
              <a:gd name="connsiteX1" fmla="*/ 1264858 w 1264858"/>
              <a:gd name="connsiteY1" fmla="*/ 0 h 574129"/>
              <a:gd name="connsiteX2" fmla="*/ 1264858 w 1264858"/>
              <a:gd name="connsiteY2" fmla="*/ 574129 h 574129"/>
              <a:gd name="connsiteX3" fmla="*/ 0 w 1264858"/>
              <a:gd name="connsiteY3" fmla="*/ 574129 h 574129"/>
              <a:gd name="connsiteX4" fmla="*/ 0 w 1264858"/>
              <a:gd name="connsiteY4" fmla="*/ 0 h 5741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64858" h="574129">
                <a:moveTo>
                  <a:pt x="0" y="0"/>
                </a:moveTo>
                <a:lnTo>
                  <a:pt x="1264858" y="0"/>
                </a:lnTo>
                <a:lnTo>
                  <a:pt x="1264858" y="574129"/>
                </a:lnTo>
                <a:lnTo>
                  <a:pt x="0" y="574129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6" name="フリーフォーム: 図形 75">
            <a:extLst>
              <a:ext uri="{FF2B5EF4-FFF2-40B4-BE49-F238E27FC236}">
                <a16:creationId xmlns:a16="http://schemas.microsoft.com/office/drawing/2014/main" id="{F9E9C396-EA7D-2F14-F07D-6D2CBEBCB717}"/>
              </a:ext>
            </a:extLst>
          </p:cNvPr>
          <p:cNvSpPr/>
          <p:nvPr/>
        </p:nvSpPr>
        <p:spPr bwMode="auto">
          <a:xfrm>
            <a:off x="4225287" y="904820"/>
            <a:ext cx="1480921" cy="844421"/>
          </a:xfrm>
          <a:custGeom>
            <a:avLst/>
            <a:gdLst>
              <a:gd name="connsiteX0" fmla="*/ 740461 w 1480921"/>
              <a:gd name="connsiteY0" fmla="*/ 0 h 844421"/>
              <a:gd name="connsiteX1" fmla="*/ 1480921 w 1480921"/>
              <a:gd name="connsiteY1" fmla="*/ 367269 h 844421"/>
              <a:gd name="connsiteX2" fmla="*/ 1480921 w 1480921"/>
              <a:gd name="connsiteY2" fmla="*/ 573510 h 844421"/>
              <a:gd name="connsiteX3" fmla="*/ 1372890 w 1480921"/>
              <a:gd name="connsiteY3" fmla="*/ 519927 h 844421"/>
              <a:gd name="connsiteX4" fmla="*/ 1372890 w 1480921"/>
              <a:gd name="connsiteY4" fmla="*/ 844421 h 844421"/>
              <a:gd name="connsiteX5" fmla="*/ 108032 w 1480921"/>
              <a:gd name="connsiteY5" fmla="*/ 844421 h 844421"/>
              <a:gd name="connsiteX6" fmla="*/ 108032 w 1480921"/>
              <a:gd name="connsiteY6" fmla="*/ 519927 h 844421"/>
              <a:gd name="connsiteX7" fmla="*/ 0 w 1480921"/>
              <a:gd name="connsiteY7" fmla="*/ 573510 h 844421"/>
              <a:gd name="connsiteX8" fmla="*/ 0 w 1480921"/>
              <a:gd name="connsiteY8" fmla="*/ 367269 h 844421"/>
              <a:gd name="connsiteX9" fmla="*/ 740461 w 1480921"/>
              <a:gd name="connsiteY9" fmla="*/ 0 h 84442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480921" h="844421">
                <a:moveTo>
                  <a:pt x="740461" y="0"/>
                </a:moveTo>
                <a:lnTo>
                  <a:pt x="1480921" y="367269"/>
                </a:lnTo>
                <a:lnTo>
                  <a:pt x="1480921" y="573510"/>
                </a:lnTo>
                <a:lnTo>
                  <a:pt x="1372890" y="519927"/>
                </a:lnTo>
                <a:lnTo>
                  <a:pt x="1372890" y="844421"/>
                </a:lnTo>
                <a:lnTo>
                  <a:pt x="108032" y="844421"/>
                </a:lnTo>
                <a:lnTo>
                  <a:pt x="108032" y="519927"/>
                </a:lnTo>
                <a:lnTo>
                  <a:pt x="0" y="573510"/>
                </a:lnTo>
                <a:lnTo>
                  <a:pt x="0" y="367269"/>
                </a:lnTo>
                <a:lnTo>
                  <a:pt x="740461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41" name="フリーフォーム: 図形 40">
            <a:extLst>
              <a:ext uri="{FF2B5EF4-FFF2-40B4-BE49-F238E27FC236}">
                <a16:creationId xmlns:a16="http://schemas.microsoft.com/office/drawing/2014/main" id="{D7BFA209-333C-EC6A-E4A7-F250098EEF58}"/>
              </a:ext>
            </a:extLst>
          </p:cNvPr>
          <p:cNvSpPr/>
          <p:nvPr/>
        </p:nvSpPr>
        <p:spPr bwMode="auto">
          <a:xfrm>
            <a:off x="6252063" y="5245100"/>
            <a:ext cx="1151060" cy="482600"/>
          </a:xfrm>
          <a:custGeom>
            <a:avLst/>
            <a:gdLst>
              <a:gd name="connsiteX0" fmla="*/ 95922 w 1151060"/>
              <a:gd name="connsiteY0" fmla="*/ 0 h 482600"/>
              <a:gd name="connsiteX1" fmla="*/ 1055139 w 1151060"/>
              <a:gd name="connsiteY1" fmla="*/ 0 h 482600"/>
              <a:gd name="connsiteX2" fmla="*/ 1055139 w 1151060"/>
              <a:gd name="connsiteY2" fmla="*/ 11182 h 482600"/>
              <a:gd name="connsiteX3" fmla="*/ 1070306 w 1151060"/>
              <a:gd name="connsiteY3" fmla="*/ 11182 h 482600"/>
              <a:gd name="connsiteX4" fmla="*/ 1151060 w 1151060"/>
              <a:gd name="connsiteY4" fmla="*/ 203025 h 482600"/>
              <a:gd name="connsiteX5" fmla="*/ 1055139 w 1151060"/>
              <a:gd name="connsiteY5" fmla="*/ 203025 h 482600"/>
              <a:gd name="connsiteX6" fmla="*/ 1055139 w 1151060"/>
              <a:gd name="connsiteY6" fmla="*/ 482600 h 482600"/>
              <a:gd name="connsiteX7" fmla="*/ 95922 w 1151060"/>
              <a:gd name="connsiteY7" fmla="*/ 482600 h 482600"/>
              <a:gd name="connsiteX8" fmla="*/ 95922 w 1151060"/>
              <a:gd name="connsiteY8" fmla="*/ 203025 h 482600"/>
              <a:gd name="connsiteX9" fmla="*/ 0 w 1151060"/>
              <a:gd name="connsiteY9" fmla="*/ 203025 h 482600"/>
              <a:gd name="connsiteX10" fmla="*/ 80754 w 1151060"/>
              <a:gd name="connsiteY10" fmla="*/ 11182 h 482600"/>
              <a:gd name="connsiteX11" fmla="*/ 95922 w 1151060"/>
              <a:gd name="connsiteY11" fmla="*/ 11182 h 482600"/>
              <a:gd name="connsiteX12" fmla="*/ 95922 w 1151060"/>
              <a:gd name="connsiteY12" fmla="*/ 0 h 4826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151060" h="482600">
                <a:moveTo>
                  <a:pt x="95922" y="0"/>
                </a:moveTo>
                <a:lnTo>
                  <a:pt x="1055139" y="0"/>
                </a:lnTo>
                <a:lnTo>
                  <a:pt x="1055139" y="11182"/>
                </a:lnTo>
                <a:lnTo>
                  <a:pt x="1070306" y="11182"/>
                </a:lnTo>
                <a:lnTo>
                  <a:pt x="1151060" y="203025"/>
                </a:lnTo>
                <a:lnTo>
                  <a:pt x="1055139" y="203025"/>
                </a:lnTo>
                <a:lnTo>
                  <a:pt x="1055139" y="482600"/>
                </a:lnTo>
                <a:lnTo>
                  <a:pt x="95922" y="482600"/>
                </a:lnTo>
                <a:lnTo>
                  <a:pt x="95922" y="203025"/>
                </a:lnTo>
                <a:lnTo>
                  <a:pt x="0" y="203025"/>
                </a:lnTo>
                <a:lnTo>
                  <a:pt x="80754" y="11182"/>
                </a:lnTo>
                <a:lnTo>
                  <a:pt x="95922" y="11182"/>
                </a:lnTo>
                <a:lnTo>
                  <a:pt x="95922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40" name="フリーフォーム: 図形 39">
            <a:extLst>
              <a:ext uri="{FF2B5EF4-FFF2-40B4-BE49-F238E27FC236}">
                <a16:creationId xmlns:a16="http://schemas.microsoft.com/office/drawing/2014/main" id="{6180FF55-9D33-3A2C-EF18-441F5DD6CF44}"/>
              </a:ext>
            </a:extLst>
          </p:cNvPr>
          <p:cNvSpPr/>
          <p:nvPr/>
        </p:nvSpPr>
        <p:spPr bwMode="auto">
          <a:xfrm>
            <a:off x="6252063" y="4781320"/>
            <a:ext cx="1151060" cy="463780"/>
          </a:xfrm>
          <a:custGeom>
            <a:avLst/>
            <a:gdLst>
              <a:gd name="connsiteX0" fmla="*/ 80754 w 1151060"/>
              <a:gd name="connsiteY0" fmla="*/ 0 h 463780"/>
              <a:gd name="connsiteX1" fmla="*/ 1070306 w 1151060"/>
              <a:gd name="connsiteY1" fmla="*/ 0 h 463780"/>
              <a:gd name="connsiteX2" fmla="*/ 1151060 w 1151060"/>
              <a:gd name="connsiteY2" fmla="*/ 191844 h 463780"/>
              <a:gd name="connsiteX3" fmla="*/ 1055139 w 1151060"/>
              <a:gd name="connsiteY3" fmla="*/ 191844 h 463780"/>
              <a:gd name="connsiteX4" fmla="*/ 1055139 w 1151060"/>
              <a:gd name="connsiteY4" fmla="*/ 463780 h 463780"/>
              <a:gd name="connsiteX5" fmla="*/ 95922 w 1151060"/>
              <a:gd name="connsiteY5" fmla="*/ 463780 h 463780"/>
              <a:gd name="connsiteX6" fmla="*/ 95922 w 1151060"/>
              <a:gd name="connsiteY6" fmla="*/ 191844 h 463780"/>
              <a:gd name="connsiteX7" fmla="*/ 0 w 1151060"/>
              <a:gd name="connsiteY7" fmla="*/ 191844 h 463780"/>
              <a:gd name="connsiteX8" fmla="*/ 80754 w 1151060"/>
              <a:gd name="connsiteY8" fmla="*/ 0 h 4637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151060" h="463780">
                <a:moveTo>
                  <a:pt x="80754" y="0"/>
                </a:moveTo>
                <a:lnTo>
                  <a:pt x="1070306" y="0"/>
                </a:lnTo>
                <a:lnTo>
                  <a:pt x="1151060" y="191844"/>
                </a:lnTo>
                <a:lnTo>
                  <a:pt x="1055139" y="191844"/>
                </a:lnTo>
                <a:lnTo>
                  <a:pt x="1055139" y="463780"/>
                </a:lnTo>
                <a:lnTo>
                  <a:pt x="95922" y="463780"/>
                </a:lnTo>
                <a:lnTo>
                  <a:pt x="95922" y="191844"/>
                </a:lnTo>
                <a:lnTo>
                  <a:pt x="0" y="191844"/>
                </a:lnTo>
                <a:lnTo>
                  <a:pt x="80754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37" name="フリーフォーム: 図形 36">
            <a:extLst>
              <a:ext uri="{FF2B5EF4-FFF2-40B4-BE49-F238E27FC236}">
                <a16:creationId xmlns:a16="http://schemas.microsoft.com/office/drawing/2014/main" id="{7AA41FA0-4A91-2E64-7B82-73759760883E}"/>
              </a:ext>
            </a:extLst>
          </p:cNvPr>
          <p:cNvSpPr/>
          <p:nvPr/>
        </p:nvSpPr>
        <p:spPr bwMode="auto">
          <a:xfrm>
            <a:off x="6252063" y="5727700"/>
            <a:ext cx="1151060" cy="524419"/>
          </a:xfrm>
          <a:custGeom>
            <a:avLst/>
            <a:gdLst>
              <a:gd name="connsiteX0" fmla="*/ 95922 w 1151060"/>
              <a:gd name="connsiteY0" fmla="*/ 0 h 524419"/>
              <a:gd name="connsiteX1" fmla="*/ 1055139 w 1151060"/>
              <a:gd name="connsiteY1" fmla="*/ 0 h 524419"/>
              <a:gd name="connsiteX2" fmla="*/ 1055139 w 1151060"/>
              <a:gd name="connsiteY2" fmla="*/ 3543 h 524419"/>
              <a:gd name="connsiteX3" fmla="*/ 1070306 w 1151060"/>
              <a:gd name="connsiteY3" fmla="*/ 3543 h 524419"/>
              <a:gd name="connsiteX4" fmla="*/ 1151060 w 1151060"/>
              <a:gd name="connsiteY4" fmla="*/ 195386 h 524419"/>
              <a:gd name="connsiteX5" fmla="*/ 1055139 w 1151060"/>
              <a:gd name="connsiteY5" fmla="*/ 195386 h 524419"/>
              <a:gd name="connsiteX6" fmla="*/ 1055139 w 1151060"/>
              <a:gd name="connsiteY6" fmla="*/ 524419 h 524419"/>
              <a:gd name="connsiteX7" fmla="*/ 95922 w 1151060"/>
              <a:gd name="connsiteY7" fmla="*/ 524419 h 524419"/>
              <a:gd name="connsiteX8" fmla="*/ 95922 w 1151060"/>
              <a:gd name="connsiteY8" fmla="*/ 195386 h 524419"/>
              <a:gd name="connsiteX9" fmla="*/ 0 w 1151060"/>
              <a:gd name="connsiteY9" fmla="*/ 195386 h 524419"/>
              <a:gd name="connsiteX10" fmla="*/ 80754 w 1151060"/>
              <a:gd name="connsiteY10" fmla="*/ 3543 h 524419"/>
              <a:gd name="connsiteX11" fmla="*/ 95922 w 1151060"/>
              <a:gd name="connsiteY11" fmla="*/ 3543 h 524419"/>
              <a:gd name="connsiteX12" fmla="*/ 95922 w 1151060"/>
              <a:gd name="connsiteY12" fmla="*/ 0 h 5244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151060" h="524419">
                <a:moveTo>
                  <a:pt x="95922" y="0"/>
                </a:moveTo>
                <a:lnTo>
                  <a:pt x="1055139" y="0"/>
                </a:lnTo>
                <a:lnTo>
                  <a:pt x="1055139" y="3543"/>
                </a:lnTo>
                <a:lnTo>
                  <a:pt x="1070306" y="3543"/>
                </a:lnTo>
                <a:lnTo>
                  <a:pt x="1151060" y="195386"/>
                </a:lnTo>
                <a:lnTo>
                  <a:pt x="1055139" y="195386"/>
                </a:lnTo>
                <a:lnTo>
                  <a:pt x="1055139" y="524419"/>
                </a:lnTo>
                <a:lnTo>
                  <a:pt x="95922" y="524419"/>
                </a:lnTo>
                <a:lnTo>
                  <a:pt x="95922" y="195386"/>
                </a:lnTo>
                <a:lnTo>
                  <a:pt x="0" y="195386"/>
                </a:lnTo>
                <a:lnTo>
                  <a:pt x="80754" y="3543"/>
                </a:lnTo>
                <a:lnTo>
                  <a:pt x="95922" y="3543"/>
                </a:lnTo>
                <a:lnTo>
                  <a:pt x="95922" y="0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55" name="フリーフォーム: 図形 54">
            <a:extLst>
              <a:ext uri="{FF2B5EF4-FFF2-40B4-BE49-F238E27FC236}">
                <a16:creationId xmlns:a16="http://schemas.microsoft.com/office/drawing/2014/main" id="{459B10A6-8137-6D82-04E3-2AC35721D2F6}"/>
              </a:ext>
            </a:extLst>
          </p:cNvPr>
          <p:cNvSpPr/>
          <p:nvPr/>
        </p:nvSpPr>
        <p:spPr bwMode="auto">
          <a:xfrm>
            <a:off x="4209326" y="2865260"/>
            <a:ext cx="1491800" cy="784201"/>
          </a:xfrm>
          <a:custGeom>
            <a:avLst/>
            <a:gdLst>
              <a:gd name="connsiteX0" fmla="*/ 745900 w 1491800"/>
              <a:gd name="connsiteY0" fmla="*/ 0 h 784201"/>
              <a:gd name="connsiteX1" fmla="*/ 1491800 w 1491800"/>
              <a:gd name="connsiteY1" fmla="*/ 235421 h 784201"/>
              <a:gd name="connsiteX2" fmla="*/ 1491800 w 1491800"/>
              <a:gd name="connsiteY2" fmla="*/ 363727 h 784201"/>
              <a:gd name="connsiteX3" fmla="*/ 1370747 w 1491800"/>
              <a:gd name="connsiteY3" fmla="*/ 325520 h 784201"/>
              <a:gd name="connsiteX4" fmla="*/ 1370747 w 1491800"/>
              <a:gd name="connsiteY4" fmla="*/ 784201 h 784201"/>
              <a:gd name="connsiteX5" fmla="*/ 121053 w 1491800"/>
              <a:gd name="connsiteY5" fmla="*/ 784201 h 784201"/>
              <a:gd name="connsiteX6" fmla="*/ 121053 w 1491800"/>
              <a:gd name="connsiteY6" fmla="*/ 325520 h 784201"/>
              <a:gd name="connsiteX7" fmla="*/ 0 w 1491800"/>
              <a:gd name="connsiteY7" fmla="*/ 363727 h 784201"/>
              <a:gd name="connsiteX8" fmla="*/ 0 w 1491800"/>
              <a:gd name="connsiteY8" fmla="*/ 235421 h 784201"/>
              <a:gd name="connsiteX9" fmla="*/ 745900 w 1491800"/>
              <a:gd name="connsiteY9" fmla="*/ 0 h 78420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491800" h="784201">
                <a:moveTo>
                  <a:pt x="745900" y="0"/>
                </a:moveTo>
                <a:lnTo>
                  <a:pt x="1491800" y="235421"/>
                </a:lnTo>
                <a:lnTo>
                  <a:pt x="1491800" y="363727"/>
                </a:lnTo>
                <a:lnTo>
                  <a:pt x="1370747" y="325520"/>
                </a:lnTo>
                <a:lnTo>
                  <a:pt x="1370747" y="784201"/>
                </a:lnTo>
                <a:lnTo>
                  <a:pt x="121053" y="784201"/>
                </a:lnTo>
                <a:lnTo>
                  <a:pt x="121053" y="325520"/>
                </a:lnTo>
                <a:lnTo>
                  <a:pt x="0" y="363727"/>
                </a:lnTo>
                <a:lnTo>
                  <a:pt x="0" y="235421"/>
                </a:lnTo>
                <a:lnTo>
                  <a:pt x="745900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53" name="フリーフォーム: 図形 52">
            <a:extLst>
              <a:ext uri="{FF2B5EF4-FFF2-40B4-BE49-F238E27FC236}">
                <a16:creationId xmlns:a16="http://schemas.microsoft.com/office/drawing/2014/main" id="{FF0FEA8F-6421-DEA6-52DB-9200D68138E1}"/>
              </a:ext>
            </a:extLst>
          </p:cNvPr>
          <p:cNvSpPr/>
          <p:nvPr/>
        </p:nvSpPr>
        <p:spPr bwMode="auto">
          <a:xfrm>
            <a:off x="4330379" y="3649461"/>
            <a:ext cx="1249694" cy="624913"/>
          </a:xfrm>
          <a:custGeom>
            <a:avLst/>
            <a:gdLst>
              <a:gd name="connsiteX0" fmla="*/ 0 w 1249694"/>
              <a:gd name="connsiteY0" fmla="*/ 0 h 624913"/>
              <a:gd name="connsiteX1" fmla="*/ 1249694 w 1249694"/>
              <a:gd name="connsiteY1" fmla="*/ 0 h 624913"/>
              <a:gd name="connsiteX2" fmla="*/ 1249694 w 1249694"/>
              <a:gd name="connsiteY2" fmla="*/ 624913 h 624913"/>
              <a:gd name="connsiteX3" fmla="*/ 0 w 1249694"/>
              <a:gd name="connsiteY3" fmla="*/ 624913 h 624913"/>
              <a:gd name="connsiteX4" fmla="*/ 0 w 1249694"/>
              <a:gd name="connsiteY4" fmla="*/ 0 h 6249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49694" h="624913">
                <a:moveTo>
                  <a:pt x="0" y="0"/>
                </a:moveTo>
                <a:lnTo>
                  <a:pt x="1249694" y="0"/>
                </a:lnTo>
                <a:lnTo>
                  <a:pt x="1249694" y="624913"/>
                </a:lnTo>
                <a:lnTo>
                  <a:pt x="0" y="624913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36" name="フリーフォーム: 図形 35">
            <a:extLst>
              <a:ext uri="{FF2B5EF4-FFF2-40B4-BE49-F238E27FC236}">
                <a16:creationId xmlns:a16="http://schemas.microsoft.com/office/drawing/2014/main" id="{7B57C90F-9010-95F7-7108-D771E5987E1B}"/>
              </a:ext>
            </a:extLst>
          </p:cNvPr>
          <p:cNvSpPr/>
          <p:nvPr/>
        </p:nvSpPr>
        <p:spPr bwMode="auto">
          <a:xfrm>
            <a:off x="4401519" y="5391150"/>
            <a:ext cx="1102961" cy="457200"/>
          </a:xfrm>
          <a:custGeom>
            <a:avLst/>
            <a:gdLst>
              <a:gd name="connsiteX0" fmla="*/ 180051 w 1102961"/>
              <a:gd name="connsiteY0" fmla="*/ 0 h 457200"/>
              <a:gd name="connsiteX1" fmla="*/ 922911 w 1102961"/>
              <a:gd name="connsiteY1" fmla="*/ 0 h 457200"/>
              <a:gd name="connsiteX2" fmla="*/ 922911 w 1102961"/>
              <a:gd name="connsiteY2" fmla="*/ 14359 h 457200"/>
              <a:gd name="connsiteX3" fmla="*/ 1102961 w 1102961"/>
              <a:gd name="connsiteY3" fmla="*/ 83543 h 457200"/>
              <a:gd name="connsiteX4" fmla="*/ 922911 w 1102961"/>
              <a:gd name="connsiteY4" fmla="*/ 83543 h 457200"/>
              <a:gd name="connsiteX5" fmla="*/ 922911 w 1102961"/>
              <a:gd name="connsiteY5" fmla="*/ 457200 h 457200"/>
              <a:gd name="connsiteX6" fmla="*/ 180051 w 1102961"/>
              <a:gd name="connsiteY6" fmla="*/ 457200 h 457200"/>
              <a:gd name="connsiteX7" fmla="*/ 180051 w 1102961"/>
              <a:gd name="connsiteY7" fmla="*/ 83543 h 457200"/>
              <a:gd name="connsiteX8" fmla="*/ 0 w 1102961"/>
              <a:gd name="connsiteY8" fmla="*/ 83543 h 457200"/>
              <a:gd name="connsiteX9" fmla="*/ 180051 w 1102961"/>
              <a:gd name="connsiteY9" fmla="*/ 14359 h 457200"/>
              <a:gd name="connsiteX10" fmla="*/ 180051 w 1102961"/>
              <a:gd name="connsiteY10" fmla="*/ 0 h 4572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102961" h="457200">
                <a:moveTo>
                  <a:pt x="180051" y="0"/>
                </a:moveTo>
                <a:lnTo>
                  <a:pt x="922911" y="0"/>
                </a:lnTo>
                <a:lnTo>
                  <a:pt x="922911" y="14359"/>
                </a:lnTo>
                <a:lnTo>
                  <a:pt x="1102961" y="83543"/>
                </a:lnTo>
                <a:lnTo>
                  <a:pt x="922911" y="83543"/>
                </a:lnTo>
                <a:lnTo>
                  <a:pt x="922911" y="457200"/>
                </a:lnTo>
                <a:lnTo>
                  <a:pt x="180051" y="457200"/>
                </a:lnTo>
                <a:lnTo>
                  <a:pt x="180051" y="83543"/>
                </a:lnTo>
                <a:lnTo>
                  <a:pt x="0" y="83543"/>
                </a:lnTo>
                <a:lnTo>
                  <a:pt x="180051" y="14359"/>
                </a:lnTo>
                <a:lnTo>
                  <a:pt x="180051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35" name="フリーフォーム: 図形 34">
            <a:extLst>
              <a:ext uri="{FF2B5EF4-FFF2-40B4-BE49-F238E27FC236}">
                <a16:creationId xmlns:a16="http://schemas.microsoft.com/office/drawing/2014/main" id="{1A1A9B75-0160-161B-E1F1-181A34D863AF}"/>
              </a:ext>
            </a:extLst>
          </p:cNvPr>
          <p:cNvSpPr/>
          <p:nvPr/>
        </p:nvSpPr>
        <p:spPr bwMode="auto">
          <a:xfrm>
            <a:off x="4401519" y="4835969"/>
            <a:ext cx="1102961" cy="555181"/>
          </a:xfrm>
          <a:custGeom>
            <a:avLst/>
            <a:gdLst>
              <a:gd name="connsiteX0" fmla="*/ 478407 w 1102961"/>
              <a:gd name="connsiteY0" fmla="*/ 0 h 555181"/>
              <a:gd name="connsiteX1" fmla="*/ 624554 w 1102961"/>
              <a:gd name="connsiteY1" fmla="*/ 0 h 555181"/>
              <a:gd name="connsiteX2" fmla="*/ 1102961 w 1102961"/>
              <a:gd name="connsiteY2" fmla="*/ 183827 h 555181"/>
              <a:gd name="connsiteX3" fmla="*/ 922911 w 1102961"/>
              <a:gd name="connsiteY3" fmla="*/ 183827 h 555181"/>
              <a:gd name="connsiteX4" fmla="*/ 922911 w 1102961"/>
              <a:gd name="connsiteY4" fmla="*/ 555181 h 555181"/>
              <a:gd name="connsiteX5" fmla="*/ 180051 w 1102961"/>
              <a:gd name="connsiteY5" fmla="*/ 555181 h 555181"/>
              <a:gd name="connsiteX6" fmla="*/ 180051 w 1102961"/>
              <a:gd name="connsiteY6" fmla="*/ 183827 h 555181"/>
              <a:gd name="connsiteX7" fmla="*/ 0 w 1102961"/>
              <a:gd name="connsiteY7" fmla="*/ 183827 h 555181"/>
              <a:gd name="connsiteX8" fmla="*/ 478407 w 1102961"/>
              <a:gd name="connsiteY8" fmla="*/ 0 h 55518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102961" h="555181">
                <a:moveTo>
                  <a:pt x="478407" y="0"/>
                </a:moveTo>
                <a:lnTo>
                  <a:pt x="624554" y="0"/>
                </a:lnTo>
                <a:lnTo>
                  <a:pt x="1102961" y="183827"/>
                </a:lnTo>
                <a:lnTo>
                  <a:pt x="922911" y="183827"/>
                </a:lnTo>
                <a:lnTo>
                  <a:pt x="922911" y="555181"/>
                </a:lnTo>
                <a:lnTo>
                  <a:pt x="180051" y="555181"/>
                </a:lnTo>
                <a:lnTo>
                  <a:pt x="180051" y="183827"/>
                </a:lnTo>
                <a:lnTo>
                  <a:pt x="0" y="183827"/>
                </a:lnTo>
                <a:lnTo>
                  <a:pt x="478407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32" name="フリーフォーム: 図形 31">
            <a:extLst>
              <a:ext uri="{FF2B5EF4-FFF2-40B4-BE49-F238E27FC236}">
                <a16:creationId xmlns:a16="http://schemas.microsoft.com/office/drawing/2014/main" id="{D734AFA1-AD39-9BC5-F1B9-4CD71D8233C4}"/>
              </a:ext>
            </a:extLst>
          </p:cNvPr>
          <p:cNvSpPr/>
          <p:nvPr/>
        </p:nvSpPr>
        <p:spPr bwMode="auto">
          <a:xfrm>
            <a:off x="4401519" y="5848350"/>
            <a:ext cx="1102961" cy="396958"/>
          </a:xfrm>
          <a:custGeom>
            <a:avLst/>
            <a:gdLst>
              <a:gd name="connsiteX0" fmla="*/ 180051 w 1102961"/>
              <a:gd name="connsiteY0" fmla="*/ 0 h 396958"/>
              <a:gd name="connsiteX1" fmla="*/ 922911 w 1102961"/>
              <a:gd name="connsiteY1" fmla="*/ 0 h 396958"/>
              <a:gd name="connsiteX2" fmla="*/ 922911 w 1102961"/>
              <a:gd name="connsiteY2" fmla="*/ 12057 h 396958"/>
              <a:gd name="connsiteX3" fmla="*/ 1102961 w 1102961"/>
              <a:gd name="connsiteY3" fmla="*/ 81241 h 396958"/>
              <a:gd name="connsiteX4" fmla="*/ 922911 w 1102961"/>
              <a:gd name="connsiteY4" fmla="*/ 81241 h 396958"/>
              <a:gd name="connsiteX5" fmla="*/ 922911 w 1102961"/>
              <a:gd name="connsiteY5" fmla="*/ 396958 h 396958"/>
              <a:gd name="connsiteX6" fmla="*/ 180051 w 1102961"/>
              <a:gd name="connsiteY6" fmla="*/ 396958 h 396958"/>
              <a:gd name="connsiteX7" fmla="*/ 180051 w 1102961"/>
              <a:gd name="connsiteY7" fmla="*/ 81241 h 396958"/>
              <a:gd name="connsiteX8" fmla="*/ 0 w 1102961"/>
              <a:gd name="connsiteY8" fmla="*/ 81241 h 396958"/>
              <a:gd name="connsiteX9" fmla="*/ 180051 w 1102961"/>
              <a:gd name="connsiteY9" fmla="*/ 12057 h 396958"/>
              <a:gd name="connsiteX10" fmla="*/ 180051 w 1102961"/>
              <a:gd name="connsiteY10" fmla="*/ 0 h 3969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102961" h="396958">
                <a:moveTo>
                  <a:pt x="180051" y="0"/>
                </a:moveTo>
                <a:lnTo>
                  <a:pt x="922911" y="0"/>
                </a:lnTo>
                <a:lnTo>
                  <a:pt x="922911" y="12057"/>
                </a:lnTo>
                <a:lnTo>
                  <a:pt x="1102961" y="81241"/>
                </a:lnTo>
                <a:lnTo>
                  <a:pt x="922911" y="81241"/>
                </a:lnTo>
                <a:lnTo>
                  <a:pt x="922911" y="396958"/>
                </a:lnTo>
                <a:lnTo>
                  <a:pt x="180051" y="396958"/>
                </a:lnTo>
                <a:lnTo>
                  <a:pt x="180051" y="81241"/>
                </a:lnTo>
                <a:lnTo>
                  <a:pt x="0" y="81241"/>
                </a:lnTo>
                <a:lnTo>
                  <a:pt x="180051" y="12057"/>
                </a:lnTo>
                <a:lnTo>
                  <a:pt x="180051" y="0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68" name="フリーフォーム: 図形 67">
            <a:extLst>
              <a:ext uri="{FF2B5EF4-FFF2-40B4-BE49-F238E27FC236}">
                <a16:creationId xmlns:a16="http://schemas.microsoft.com/office/drawing/2014/main" id="{8E8FBB07-E3AF-58F9-43C1-1F9434219846}"/>
              </a:ext>
            </a:extLst>
          </p:cNvPr>
          <p:cNvSpPr/>
          <p:nvPr/>
        </p:nvSpPr>
        <p:spPr bwMode="auto">
          <a:xfrm>
            <a:off x="2543814" y="1661746"/>
            <a:ext cx="1063375" cy="633834"/>
          </a:xfrm>
          <a:custGeom>
            <a:avLst/>
            <a:gdLst>
              <a:gd name="connsiteX0" fmla="*/ 0 w 1063375"/>
              <a:gd name="connsiteY0" fmla="*/ 0 h 633834"/>
              <a:gd name="connsiteX1" fmla="*/ 1063375 w 1063375"/>
              <a:gd name="connsiteY1" fmla="*/ 0 h 633834"/>
              <a:gd name="connsiteX2" fmla="*/ 1063375 w 1063375"/>
              <a:gd name="connsiteY2" fmla="*/ 633834 h 633834"/>
              <a:gd name="connsiteX3" fmla="*/ 0 w 1063375"/>
              <a:gd name="connsiteY3" fmla="*/ 633834 h 633834"/>
              <a:gd name="connsiteX4" fmla="*/ 0 w 1063375"/>
              <a:gd name="connsiteY4" fmla="*/ 0 h 6338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63375" h="633834">
                <a:moveTo>
                  <a:pt x="0" y="0"/>
                </a:moveTo>
                <a:lnTo>
                  <a:pt x="1063375" y="0"/>
                </a:lnTo>
                <a:lnTo>
                  <a:pt x="1063375" y="633834"/>
                </a:lnTo>
                <a:lnTo>
                  <a:pt x="0" y="633834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67" name="フリーフォーム: 図形 66">
            <a:extLst>
              <a:ext uri="{FF2B5EF4-FFF2-40B4-BE49-F238E27FC236}">
                <a16:creationId xmlns:a16="http://schemas.microsoft.com/office/drawing/2014/main" id="{50AF1B37-7519-0061-FC03-C71FCBCC3489}"/>
              </a:ext>
            </a:extLst>
          </p:cNvPr>
          <p:cNvSpPr/>
          <p:nvPr/>
        </p:nvSpPr>
        <p:spPr bwMode="auto">
          <a:xfrm>
            <a:off x="2361856" y="1017701"/>
            <a:ext cx="1427291" cy="644045"/>
          </a:xfrm>
          <a:custGeom>
            <a:avLst/>
            <a:gdLst>
              <a:gd name="connsiteX0" fmla="*/ 713646 w 1427291"/>
              <a:gd name="connsiteY0" fmla="*/ 0 h 644045"/>
              <a:gd name="connsiteX1" fmla="*/ 1427291 w 1427291"/>
              <a:gd name="connsiteY1" fmla="*/ 638940 h 644045"/>
              <a:gd name="connsiteX2" fmla="*/ 1245333 w 1427291"/>
              <a:gd name="connsiteY2" fmla="*/ 638940 h 644045"/>
              <a:gd name="connsiteX3" fmla="*/ 1245333 w 1427291"/>
              <a:gd name="connsiteY3" fmla="*/ 644045 h 644045"/>
              <a:gd name="connsiteX4" fmla="*/ 181958 w 1427291"/>
              <a:gd name="connsiteY4" fmla="*/ 644045 h 644045"/>
              <a:gd name="connsiteX5" fmla="*/ 181958 w 1427291"/>
              <a:gd name="connsiteY5" fmla="*/ 638940 h 644045"/>
              <a:gd name="connsiteX6" fmla="*/ 0 w 1427291"/>
              <a:gd name="connsiteY6" fmla="*/ 638940 h 644045"/>
              <a:gd name="connsiteX7" fmla="*/ 713646 w 1427291"/>
              <a:gd name="connsiteY7" fmla="*/ 0 h 6440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427291" h="644045">
                <a:moveTo>
                  <a:pt x="713646" y="0"/>
                </a:moveTo>
                <a:lnTo>
                  <a:pt x="1427291" y="638940"/>
                </a:lnTo>
                <a:lnTo>
                  <a:pt x="1245333" y="638940"/>
                </a:lnTo>
                <a:lnTo>
                  <a:pt x="1245333" y="644045"/>
                </a:lnTo>
                <a:lnTo>
                  <a:pt x="181958" y="644045"/>
                </a:lnTo>
                <a:lnTo>
                  <a:pt x="181958" y="638940"/>
                </a:lnTo>
                <a:lnTo>
                  <a:pt x="0" y="638940"/>
                </a:lnTo>
                <a:lnTo>
                  <a:pt x="713646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71" name="フリーフォーム: 図形 70">
            <a:extLst>
              <a:ext uri="{FF2B5EF4-FFF2-40B4-BE49-F238E27FC236}">
                <a16:creationId xmlns:a16="http://schemas.microsoft.com/office/drawing/2014/main" id="{6F438F3C-540B-C701-6CD8-734167A3ECFD}"/>
              </a:ext>
            </a:extLst>
          </p:cNvPr>
          <p:cNvSpPr/>
          <p:nvPr/>
        </p:nvSpPr>
        <p:spPr bwMode="auto">
          <a:xfrm>
            <a:off x="625544" y="3683977"/>
            <a:ext cx="1171595" cy="557174"/>
          </a:xfrm>
          <a:custGeom>
            <a:avLst/>
            <a:gdLst>
              <a:gd name="connsiteX0" fmla="*/ 0 w 1171595"/>
              <a:gd name="connsiteY0" fmla="*/ 0 h 557174"/>
              <a:gd name="connsiteX1" fmla="*/ 1171595 w 1171595"/>
              <a:gd name="connsiteY1" fmla="*/ 0 h 557174"/>
              <a:gd name="connsiteX2" fmla="*/ 990810 w 1171595"/>
              <a:gd name="connsiteY2" fmla="*/ 557174 h 557174"/>
              <a:gd name="connsiteX3" fmla="*/ 180785 w 1171595"/>
              <a:gd name="connsiteY3" fmla="*/ 557174 h 557174"/>
              <a:gd name="connsiteX4" fmla="*/ 0 w 1171595"/>
              <a:gd name="connsiteY4" fmla="*/ 0 h 55717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71595" h="557174">
                <a:moveTo>
                  <a:pt x="0" y="0"/>
                </a:moveTo>
                <a:lnTo>
                  <a:pt x="1171595" y="0"/>
                </a:lnTo>
                <a:lnTo>
                  <a:pt x="990810" y="557174"/>
                </a:lnTo>
                <a:lnTo>
                  <a:pt x="180785" y="557174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70" name="フリーフォーム: 図形 69">
            <a:extLst>
              <a:ext uri="{FF2B5EF4-FFF2-40B4-BE49-F238E27FC236}">
                <a16:creationId xmlns:a16="http://schemas.microsoft.com/office/drawing/2014/main" id="{D0E7CDF5-F91D-7D03-7BA6-246B707F2889}"/>
              </a:ext>
            </a:extLst>
          </p:cNvPr>
          <p:cNvSpPr/>
          <p:nvPr/>
        </p:nvSpPr>
        <p:spPr bwMode="auto">
          <a:xfrm>
            <a:off x="469297" y="2901492"/>
            <a:ext cx="1484088" cy="782485"/>
          </a:xfrm>
          <a:custGeom>
            <a:avLst/>
            <a:gdLst>
              <a:gd name="connsiteX0" fmla="*/ 742045 w 1484088"/>
              <a:gd name="connsiteY0" fmla="*/ 0 h 782485"/>
              <a:gd name="connsiteX1" fmla="*/ 1484088 w 1484088"/>
              <a:gd name="connsiteY1" fmla="*/ 539878 h 782485"/>
              <a:gd name="connsiteX2" fmla="*/ 1445387 w 1484088"/>
              <a:gd name="connsiteY2" fmla="*/ 659154 h 782485"/>
              <a:gd name="connsiteX3" fmla="*/ 1382665 w 1484088"/>
              <a:gd name="connsiteY3" fmla="*/ 613520 h 782485"/>
              <a:gd name="connsiteX4" fmla="*/ 1327841 w 1484088"/>
              <a:gd name="connsiteY4" fmla="*/ 782485 h 782485"/>
              <a:gd name="connsiteX5" fmla="*/ 156246 w 1484088"/>
              <a:gd name="connsiteY5" fmla="*/ 782485 h 782485"/>
              <a:gd name="connsiteX6" fmla="*/ 101423 w 1484088"/>
              <a:gd name="connsiteY6" fmla="*/ 613521 h 782485"/>
              <a:gd name="connsiteX7" fmla="*/ 38701 w 1484088"/>
              <a:gd name="connsiteY7" fmla="*/ 659154 h 782485"/>
              <a:gd name="connsiteX8" fmla="*/ 0 w 1484088"/>
              <a:gd name="connsiteY8" fmla="*/ 539878 h 782485"/>
              <a:gd name="connsiteX9" fmla="*/ 742045 w 1484088"/>
              <a:gd name="connsiteY9" fmla="*/ 0 h 7824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484088" h="782485">
                <a:moveTo>
                  <a:pt x="742045" y="0"/>
                </a:moveTo>
                <a:lnTo>
                  <a:pt x="1484088" y="539878"/>
                </a:lnTo>
                <a:lnTo>
                  <a:pt x="1445387" y="659154"/>
                </a:lnTo>
                <a:lnTo>
                  <a:pt x="1382665" y="613520"/>
                </a:lnTo>
                <a:lnTo>
                  <a:pt x="1327841" y="782485"/>
                </a:lnTo>
                <a:lnTo>
                  <a:pt x="156246" y="782485"/>
                </a:lnTo>
                <a:lnTo>
                  <a:pt x="101423" y="613521"/>
                </a:lnTo>
                <a:lnTo>
                  <a:pt x="38701" y="659154"/>
                </a:lnTo>
                <a:lnTo>
                  <a:pt x="0" y="539878"/>
                </a:lnTo>
                <a:lnTo>
                  <a:pt x="742045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74" name="フリーフォーム: 図形 73">
            <a:extLst>
              <a:ext uri="{FF2B5EF4-FFF2-40B4-BE49-F238E27FC236}">
                <a16:creationId xmlns:a16="http://schemas.microsoft.com/office/drawing/2014/main" id="{2E4218A2-EDA7-F996-406E-6128D7321A3F}"/>
              </a:ext>
            </a:extLst>
          </p:cNvPr>
          <p:cNvSpPr/>
          <p:nvPr/>
        </p:nvSpPr>
        <p:spPr bwMode="auto">
          <a:xfrm>
            <a:off x="2561018" y="3763108"/>
            <a:ext cx="1016690" cy="460458"/>
          </a:xfrm>
          <a:custGeom>
            <a:avLst/>
            <a:gdLst>
              <a:gd name="connsiteX0" fmla="*/ 65360 w 1016690"/>
              <a:gd name="connsiteY0" fmla="*/ 0 h 460458"/>
              <a:gd name="connsiteX1" fmla="*/ 951330 w 1016690"/>
              <a:gd name="connsiteY1" fmla="*/ 0 h 460458"/>
              <a:gd name="connsiteX2" fmla="*/ 1016690 w 1016690"/>
              <a:gd name="connsiteY2" fmla="*/ 460458 h 460458"/>
              <a:gd name="connsiteX3" fmla="*/ 0 w 1016690"/>
              <a:gd name="connsiteY3" fmla="*/ 460458 h 460458"/>
              <a:gd name="connsiteX4" fmla="*/ 65360 w 1016690"/>
              <a:gd name="connsiteY4" fmla="*/ 0 h 46045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16690" h="460458">
                <a:moveTo>
                  <a:pt x="65360" y="0"/>
                </a:moveTo>
                <a:lnTo>
                  <a:pt x="951330" y="0"/>
                </a:lnTo>
                <a:lnTo>
                  <a:pt x="1016690" y="460458"/>
                </a:lnTo>
                <a:lnTo>
                  <a:pt x="0" y="460458"/>
                </a:lnTo>
                <a:lnTo>
                  <a:pt x="65360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73" name="フリーフォーム: 図形 72">
            <a:extLst>
              <a:ext uri="{FF2B5EF4-FFF2-40B4-BE49-F238E27FC236}">
                <a16:creationId xmlns:a16="http://schemas.microsoft.com/office/drawing/2014/main" id="{932DB0D7-183E-24D8-EEF9-37B1D4C15B72}"/>
              </a:ext>
            </a:extLst>
          </p:cNvPr>
          <p:cNvSpPr/>
          <p:nvPr/>
        </p:nvSpPr>
        <p:spPr bwMode="auto">
          <a:xfrm>
            <a:off x="2333458" y="3103928"/>
            <a:ext cx="1484088" cy="659180"/>
          </a:xfrm>
          <a:custGeom>
            <a:avLst/>
            <a:gdLst>
              <a:gd name="connsiteX0" fmla="*/ 742045 w 1484088"/>
              <a:gd name="connsiteY0" fmla="*/ 0 h 659180"/>
              <a:gd name="connsiteX1" fmla="*/ 1484088 w 1484088"/>
              <a:gd name="connsiteY1" fmla="*/ 575278 h 659180"/>
              <a:gd name="connsiteX2" fmla="*/ 1295283 w 1484088"/>
              <a:gd name="connsiteY2" fmla="*/ 575278 h 659180"/>
              <a:gd name="connsiteX3" fmla="*/ 1151116 w 1484088"/>
              <a:gd name="connsiteY3" fmla="*/ 463511 h 659180"/>
              <a:gd name="connsiteX4" fmla="*/ 1178890 w 1484088"/>
              <a:gd name="connsiteY4" fmla="*/ 659180 h 659180"/>
              <a:gd name="connsiteX5" fmla="*/ 292920 w 1484088"/>
              <a:gd name="connsiteY5" fmla="*/ 659180 h 659180"/>
              <a:gd name="connsiteX6" fmla="*/ 319176 w 1484088"/>
              <a:gd name="connsiteY6" fmla="*/ 474208 h 659180"/>
              <a:gd name="connsiteX7" fmla="*/ 188806 w 1484088"/>
              <a:gd name="connsiteY7" fmla="*/ 575278 h 659180"/>
              <a:gd name="connsiteX8" fmla="*/ 0 w 1484088"/>
              <a:gd name="connsiteY8" fmla="*/ 575278 h 659180"/>
              <a:gd name="connsiteX9" fmla="*/ 742045 w 1484088"/>
              <a:gd name="connsiteY9" fmla="*/ 0 h 6591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484088" h="659180">
                <a:moveTo>
                  <a:pt x="742045" y="0"/>
                </a:moveTo>
                <a:lnTo>
                  <a:pt x="1484088" y="575278"/>
                </a:lnTo>
                <a:lnTo>
                  <a:pt x="1295283" y="575278"/>
                </a:lnTo>
                <a:lnTo>
                  <a:pt x="1151116" y="463511"/>
                </a:lnTo>
                <a:lnTo>
                  <a:pt x="1178890" y="659180"/>
                </a:lnTo>
                <a:lnTo>
                  <a:pt x="292920" y="659180"/>
                </a:lnTo>
                <a:lnTo>
                  <a:pt x="319176" y="474208"/>
                </a:lnTo>
                <a:lnTo>
                  <a:pt x="188806" y="575278"/>
                </a:lnTo>
                <a:lnTo>
                  <a:pt x="0" y="575278"/>
                </a:lnTo>
                <a:lnTo>
                  <a:pt x="742045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65" name="フリーフォーム: 図形 64">
            <a:extLst>
              <a:ext uri="{FF2B5EF4-FFF2-40B4-BE49-F238E27FC236}">
                <a16:creationId xmlns:a16="http://schemas.microsoft.com/office/drawing/2014/main" id="{54A770E6-4260-D787-AADB-FFEA033E9167}"/>
              </a:ext>
            </a:extLst>
          </p:cNvPr>
          <p:cNvSpPr/>
          <p:nvPr/>
        </p:nvSpPr>
        <p:spPr bwMode="auto">
          <a:xfrm>
            <a:off x="507261" y="1758032"/>
            <a:ext cx="1409463" cy="561304"/>
          </a:xfrm>
          <a:custGeom>
            <a:avLst/>
            <a:gdLst>
              <a:gd name="connsiteX0" fmla="*/ 0 w 1409463"/>
              <a:gd name="connsiteY0" fmla="*/ 0 h 561304"/>
              <a:gd name="connsiteX1" fmla="*/ 1409463 w 1409463"/>
              <a:gd name="connsiteY1" fmla="*/ 0 h 561304"/>
              <a:gd name="connsiteX2" fmla="*/ 1409463 w 1409463"/>
              <a:gd name="connsiteY2" fmla="*/ 561304 h 561304"/>
              <a:gd name="connsiteX3" fmla="*/ 0 w 1409463"/>
              <a:gd name="connsiteY3" fmla="*/ 561304 h 561304"/>
              <a:gd name="connsiteX4" fmla="*/ 0 w 1409463"/>
              <a:gd name="connsiteY4" fmla="*/ 0 h 5613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09463" h="561304">
                <a:moveTo>
                  <a:pt x="0" y="0"/>
                </a:moveTo>
                <a:lnTo>
                  <a:pt x="1409463" y="0"/>
                </a:lnTo>
                <a:lnTo>
                  <a:pt x="1409463" y="561304"/>
                </a:lnTo>
                <a:lnTo>
                  <a:pt x="0" y="561304"/>
                </a:lnTo>
                <a:lnTo>
                  <a:pt x="0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64" name="フリーフォーム: 図形 63">
            <a:extLst>
              <a:ext uri="{FF2B5EF4-FFF2-40B4-BE49-F238E27FC236}">
                <a16:creationId xmlns:a16="http://schemas.microsoft.com/office/drawing/2014/main" id="{73CEECD1-6F20-146B-F932-D2A2BE3C7B8D}"/>
              </a:ext>
            </a:extLst>
          </p:cNvPr>
          <p:cNvSpPr/>
          <p:nvPr/>
        </p:nvSpPr>
        <p:spPr bwMode="auto">
          <a:xfrm>
            <a:off x="507261" y="994567"/>
            <a:ext cx="1409463" cy="763465"/>
          </a:xfrm>
          <a:custGeom>
            <a:avLst/>
            <a:gdLst>
              <a:gd name="connsiteX0" fmla="*/ 704732 w 1409463"/>
              <a:gd name="connsiteY0" fmla="*/ 0 h 763465"/>
              <a:gd name="connsiteX1" fmla="*/ 1409463 w 1409463"/>
              <a:gd name="connsiteY1" fmla="*/ 401564 h 763465"/>
              <a:gd name="connsiteX2" fmla="*/ 1409463 w 1409463"/>
              <a:gd name="connsiteY2" fmla="*/ 763465 h 763465"/>
              <a:gd name="connsiteX3" fmla="*/ 0 w 1409463"/>
              <a:gd name="connsiteY3" fmla="*/ 763465 h 763465"/>
              <a:gd name="connsiteX4" fmla="*/ 0 w 1409463"/>
              <a:gd name="connsiteY4" fmla="*/ 401564 h 763465"/>
              <a:gd name="connsiteX5" fmla="*/ 704732 w 1409463"/>
              <a:gd name="connsiteY5" fmla="*/ 0 h 7634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409463" h="763465">
                <a:moveTo>
                  <a:pt x="704732" y="0"/>
                </a:moveTo>
                <a:lnTo>
                  <a:pt x="1409463" y="401564"/>
                </a:lnTo>
                <a:lnTo>
                  <a:pt x="1409463" y="763465"/>
                </a:lnTo>
                <a:lnTo>
                  <a:pt x="0" y="763465"/>
                </a:lnTo>
                <a:lnTo>
                  <a:pt x="0" y="401564"/>
                </a:lnTo>
                <a:lnTo>
                  <a:pt x="704732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28" name="フリーフォーム: 図形 27">
            <a:extLst>
              <a:ext uri="{FF2B5EF4-FFF2-40B4-BE49-F238E27FC236}">
                <a16:creationId xmlns:a16="http://schemas.microsoft.com/office/drawing/2014/main" id="{D99FE7F5-5670-AC42-AD5B-D9C1D2070F32}"/>
              </a:ext>
            </a:extLst>
          </p:cNvPr>
          <p:cNvSpPr/>
          <p:nvPr/>
        </p:nvSpPr>
        <p:spPr bwMode="auto">
          <a:xfrm>
            <a:off x="535131" y="5501340"/>
            <a:ext cx="1188162" cy="765594"/>
          </a:xfrm>
          <a:custGeom>
            <a:avLst/>
            <a:gdLst>
              <a:gd name="connsiteX0" fmla="*/ 76924 w 1188162"/>
              <a:gd name="connsiteY0" fmla="*/ 0 h 765594"/>
              <a:gd name="connsiteX1" fmla="*/ 1124134 w 1188162"/>
              <a:gd name="connsiteY1" fmla="*/ 0 h 765594"/>
              <a:gd name="connsiteX2" fmla="*/ 1124134 w 1188162"/>
              <a:gd name="connsiteY2" fmla="*/ 17101 h 765594"/>
              <a:gd name="connsiteX3" fmla="*/ 1188162 w 1188162"/>
              <a:gd name="connsiteY3" fmla="*/ 53585 h 765594"/>
              <a:gd name="connsiteX4" fmla="*/ 1188162 w 1188162"/>
              <a:gd name="connsiteY4" fmla="*/ 169646 h 765594"/>
              <a:gd name="connsiteX5" fmla="*/ 1124134 w 1188162"/>
              <a:gd name="connsiteY5" fmla="*/ 133163 h 765594"/>
              <a:gd name="connsiteX6" fmla="*/ 1124134 w 1188162"/>
              <a:gd name="connsiteY6" fmla="*/ 333589 h 765594"/>
              <a:gd name="connsiteX7" fmla="*/ 1124134 w 1188162"/>
              <a:gd name="connsiteY7" fmla="*/ 765594 h 765594"/>
              <a:gd name="connsiteX8" fmla="*/ 76924 w 1188162"/>
              <a:gd name="connsiteY8" fmla="*/ 765594 h 765594"/>
              <a:gd name="connsiteX9" fmla="*/ 76924 w 1188162"/>
              <a:gd name="connsiteY9" fmla="*/ 333589 h 765594"/>
              <a:gd name="connsiteX10" fmla="*/ 76924 w 1188162"/>
              <a:gd name="connsiteY10" fmla="*/ 125814 h 765594"/>
              <a:gd name="connsiteX11" fmla="*/ 0 w 1188162"/>
              <a:gd name="connsiteY11" fmla="*/ 169646 h 765594"/>
              <a:gd name="connsiteX12" fmla="*/ 0 w 1188162"/>
              <a:gd name="connsiteY12" fmla="*/ 53585 h 765594"/>
              <a:gd name="connsiteX13" fmla="*/ 76924 w 1188162"/>
              <a:gd name="connsiteY13" fmla="*/ 9752 h 765594"/>
              <a:gd name="connsiteX14" fmla="*/ 76924 w 1188162"/>
              <a:gd name="connsiteY14" fmla="*/ 0 h 76559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188162" h="765594">
                <a:moveTo>
                  <a:pt x="76924" y="0"/>
                </a:moveTo>
                <a:lnTo>
                  <a:pt x="1124134" y="0"/>
                </a:lnTo>
                <a:lnTo>
                  <a:pt x="1124134" y="17101"/>
                </a:lnTo>
                <a:lnTo>
                  <a:pt x="1188162" y="53585"/>
                </a:lnTo>
                <a:lnTo>
                  <a:pt x="1188162" y="169646"/>
                </a:lnTo>
                <a:lnTo>
                  <a:pt x="1124134" y="133163"/>
                </a:lnTo>
                <a:lnTo>
                  <a:pt x="1124134" y="333589"/>
                </a:lnTo>
                <a:lnTo>
                  <a:pt x="1124134" y="765594"/>
                </a:lnTo>
                <a:lnTo>
                  <a:pt x="76924" y="765594"/>
                </a:lnTo>
                <a:lnTo>
                  <a:pt x="76924" y="333589"/>
                </a:lnTo>
                <a:lnTo>
                  <a:pt x="76924" y="125814"/>
                </a:lnTo>
                <a:lnTo>
                  <a:pt x="0" y="169646"/>
                </a:lnTo>
                <a:lnTo>
                  <a:pt x="0" y="53585"/>
                </a:lnTo>
                <a:lnTo>
                  <a:pt x="76924" y="9752"/>
                </a:lnTo>
                <a:lnTo>
                  <a:pt x="76924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27" name="フリーフォーム: 図形 26">
            <a:extLst>
              <a:ext uri="{FF2B5EF4-FFF2-40B4-BE49-F238E27FC236}">
                <a16:creationId xmlns:a16="http://schemas.microsoft.com/office/drawing/2014/main" id="{70601618-1497-87C6-AC36-300C8F3677AA}"/>
              </a:ext>
            </a:extLst>
          </p:cNvPr>
          <p:cNvSpPr/>
          <p:nvPr/>
        </p:nvSpPr>
        <p:spPr bwMode="auto">
          <a:xfrm>
            <a:off x="535131" y="4784404"/>
            <a:ext cx="1188162" cy="716936"/>
          </a:xfrm>
          <a:custGeom>
            <a:avLst/>
            <a:gdLst>
              <a:gd name="connsiteX0" fmla="*/ 594081 w 1188162"/>
              <a:gd name="connsiteY0" fmla="*/ 0 h 716936"/>
              <a:gd name="connsiteX1" fmla="*/ 1188162 w 1188162"/>
              <a:gd name="connsiteY1" fmla="*/ 338515 h 716936"/>
              <a:gd name="connsiteX2" fmla="*/ 1188162 w 1188162"/>
              <a:gd name="connsiteY2" fmla="*/ 454576 h 716936"/>
              <a:gd name="connsiteX3" fmla="*/ 1124134 w 1188162"/>
              <a:gd name="connsiteY3" fmla="*/ 418093 h 716936"/>
              <a:gd name="connsiteX4" fmla="*/ 1124134 w 1188162"/>
              <a:gd name="connsiteY4" fmla="*/ 716936 h 716936"/>
              <a:gd name="connsiteX5" fmla="*/ 76924 w 1188162"/>
              <a:gd name="connsiteY5" fmla="*/ 716936 h 716936"/>
              <a:gd name="connsiteX6" fmla="*/ 76924 w 1188162"/>
              <a:gd name="connsiteY6" fmla="*/ 410744 h 716936"/>
              <a:gd name="connsiteX7" fmla="*/ 0 w 1188162"/>
              <a:gd name="connsiteY7" fmla="*/ 454576 h 716936"/>
              <a:gd name="connsiteX8" fmla="*/ 0 w 1188162"/>
              <a:gd name="connsiteY8" fmla="*/ 338515 h 716936"/>
              <a:gd name="connsiteX9" fmla="*/ 594081 w 1188162"/>
              <a:gd name="connsiteY9" fmla="*/ 0 h 71693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188162" h="716936">
                <a:moveTo>
                  <a:pt x="594081" y="0"/>
                </a:moveTo>
                <a:lnTo>
                  <a:pt x="1188162" y="338515"/>
                </a:lnTo>
                <a:lnTo>
                  <a:pt x="1188162" y="454576"/>
                </a:lnTo>
                <a:lnTo>
                  <a:pt x="1124134" y="418093"/>
                </a:lnTo>
                <a:lnTo>
                  <a:pt x="1124134" y="716936"/>
                </a:lnTo>
                <a:lnTo>
                  <a:pt x="76924" y="716936"/>
                </a:lnTo>
                <a:lnTo>
                  <a:pt x="76924" y="410744"/>
                </a:lnTo>
                <a:lnTo>
                  <a:pt x="0" y="454576"/>
                </a:lnTo>
                <a:lnTo>
                  <a:pt x="0" y="338515"/>
                </a:lnTo>
                <a:lnTo>
                  <a:pt x="594081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46" name="フリーフォーム: 図形 45">
            <a:extLst>
              <a:ext uri="{FF2B5EF4-FFF2-40B4-BE49-F238E27FC236}">
                <a16:creationId xmlns:a16="http://schemas.microsoft.com/office/drawing/2014/main" id="{94AF77C6-A89C-406B-2C35-CC921E7E6646}"/>
              </a:ext>
            </a:extLst>
          </p:cNvPr>
          <p:cNvSpPr/>
          <p:nvPr/>
        </p:nvSpPr>
        <p:spPr bwMode="auto">
          <a:xfrm>
            <a:off x="8243696" y="5403850"/>
            <a:ext cx="964765" cy="400050"/>
          </a:xfrm>
          <a:custGeom>
            <a:avLst/>
            <a:gdLst>
              <a:gd name="connsiteX0" fmla="*/ 57837 w 964765"/>
              <a:gd name="connsiteY0" fmla="*/ 0 h 400050"/>
              <a:gd name="connsiteX1" fmla="*/ 912775 w 964765"/>
              <a:gd name="connsiteY1" fmla="*/ 0 h 400050"/>
              <a:gd name="connsiteX2" fmla="*/ 912775 w 964765"/>
              <a:gd name="connsiteY2" fmla="*/ 3331 h 400050"/>
              <a:gd name="connsiteX3" fmla="*/ 964765 w 964765"/>
              <a:gd name="connsiteY3" fmla="*/ 32956 h 400050"/>
              <a:gd name="connsiteX4" fmla="*/ 964765 w 964765"/>
              <a:gd name="connsiteY4" fmla="*/ 127196 h 400050"/>
              <a:gd name="connsiteX5" fmla="*/ 912775 w 964765"/>
              <a:gd name="connsiteY5" fmla="*/ 97571 h 400050"/>
              <a:gd name="connsiteX6" fmla="*/ 912775 w 964765"/>
              <a:gd name="connsiteY6" fmla="*/ 400050 h 400050"/>
              <a:gd name="connsiteX7" fmla="*/ 54065 w 964765"/>
              <a:gd name="connsiteY7" fmla="*/ 400050 h 400050"/>
              <a:gd name="connsiteX8" fmla="*/ 62461 w 964765"/>
              <a:gd name="connsiteY8" fmla="*/ 395266 h 400050"/>
              <a:gd name="connsiteX9" fmla="*/ 62461 w 964765"/>
              <a:gd name="connsiteY9" fmla="*/ 91605 h 400050"/>
              <a:gd name="connsiteX10" fmla="*/ 0 w 964765"/>
              <a:gd name="connsiteY10" fmla="*/ 127196 h 400050"/>
              <a:gd name="connsiteX11" fmla="*/ 0 w 964765"/>
              <a:gd name="connsiteY11" fmla="*/ 32956 h 400050"/>
              <a:gd name="connsiteX12" fmla="*/ 57837 w 964765"/>
              <a:gd name="connsiteY12" fmla="*/ 0 h 4000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964765" h="400050">
                <a:moveTo>
                  <a:pt x="57837" y="0"/>
                </a:moveTo>
                <a:lnTo>
                  <a:pt x="912775" y="0"/>
                </a:lnTo>
                <a:lnTo>
                  <a:pt x="912775" y="3331"/>
                </a:lnTo>
                <a:lnTo>
                  <a:pt x="964765" y="32956"/>
                </a:lnTo>
                <a:lnTo>
                  <a:pt x="964765" y="127196"/>
                </a:lnTo>
                <a:lnTo>
                  <a:pt x="912775" y="97571"/>
                </a:lnTo>
                <a:lnTo>
                  <a:pt x="912775" y="400050"/>
                </a:lnTo>
                <a:lnTo>
                  <a:pt x="54065" y="400050"/>
                </a:lnTo>
                <a:lnTo>
                  <a:pt x="62461" y="395266"/>
                </a:lnTo>
                <a:lnTo>
                  <a:pt x="62461" y="91605"/>
                </a:lnTo>
                <a:lnTo>
                  <a:pt x="0" y="127196"/>
                </a:lnTo>
                <a:lnTo>
                  <a:pt x="0" y="32956"/>
                </a:lnTo>
                <a:lnTo>
                  <a:pt x="57837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45" name="フリーフォーム: 図形 44">
            <a:extLst>
              <a:ext uri="{FF2B5EF4-FFF2-40B4-BE49-F238E27FC236}">
                <a16:creationId xmlns:a16="http://schemas.microsoft.com/office/drawing/2014/main" id="{66C18346-4704-8B38-D511-B8B6BEFE7D5B}"/>
              </a:ext>
            </a:extLst>
          </p:cNvPr>
          <p:cNvSpPr/>
          <p:nvPr/>
        </p:nvSpPr>
        <p:spPr bwMode="auto">
          <a:xfrm>
            <a:off x="8243696" y="4774509"/>
            <a:ext cx="964765" cy="629341"/>
          </a:xfrm>
          <a:custGeom>
            <a:avLst/>
            <a:gdLst>
              <a:gd name="connsiteX0" fmla="*/ 482383 w 964765"/>
              <a:gd name="connsiteY0" fmla="*/ 0 h 629341"/>
              <a:gd name="connsiteX1" fmla="*/ 964765 w 964765"/>
              <a:gd name="connsiteY1" fmla="*/ 274867 h 629341"/>
              <a:gd name="connsiteX2" fmla="*/ 964765 w 964765"/>
              <a:gd name="connsiteY2" fmla="*/ 369107 h 629341"/>
              <a:gd name="connsiteX3" fmla="*/ 912775 w 964765"/>
              <a:gd name="connsiteY3" fmla="*/ 339483 h 629341"/>
              <a:gd name="connsiteX4" fmla="*/ 912775 w 964765"/>
              <a:gd name="connsiteY4" fmla="*/ 629341 h 629341"/>
              <a:gd name="connsiteX5" fmla="*/ 57837 w 964765"/>
              <a:gd name="connsiteY5" fmla="*/ 629341 h 629341"/>
              <a:gd name="connsiteX6" fmla="*/ 62461 w 964765"/>
              <a:gd name="connsiteY6" fmla="*/ 626706 h 629341"/>
              <a:gd name="connsiteX7" fmla="*/ 62461 w 964765"/>
              <a:gd name="connsiteY7" fmla="*/ 333516 h 629341"/>
              <a:gd name="connsiteX8" fmla="*/ 0 w 964765"/>
              <a:gd name="connsiteY8" fmla="*/ 369107 h 629341"/>
              <a:gd name="connsiteX9" fmla="*/ 0 w 964765"/>
              <a:gd name="connsiteY9" fmla="*/ 274867 h 629341"/>
              <a:gd name="connsiteX10" fmla="*/ 482383 w 964765"/>
              <a:gd name="connsiteY10" fmla="*/ 0 h 6293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964765" h="629341">
                <a:moveTo>
                  <a:pt x="482383" y="0"/>
                </a:moveTo>
                <a:lnTo>
                  <a:pt x="964765" y="274867"/>
                </a:lnTo>
                <a:lnTo>
                  <a:pt x="964765" y="369107"/>
                </a:lnTo>
                <a:lnTo>
                  <a:pt x="912775" y="339483"/>
                </a:lnTo>
                <a:lnTo>
                  <a:pt x="912775" y="629341"/>
                </a:lnTo>
                <a:lnTo>
                  <a:pt x="57837" y="629341"/>
                </a:lnTo>
                <a:lnTo>
                  <a:pt x="62461" y="626706"/>
                </a:lnTo>
                <a:lnTo>
                  <a:pt x="62461" y="333516"/>
                </a:lnTo>
                <a:lnTo>
                  <a:pt x="0" y="369107"/>
                </a:lnTo>
                <a:lnTo>
                  <a:pt x="0" y="274867"/>
                </a:lnTo>
                <a:lnTo>
                  <a:pt x="482383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42" name="フリーフォーム: 図形 41">
            <a:extLst>
              <a:ext uri="{FF2B5EF4-FFF2-40B4-BE49-F238E27FC236}">
                <a16:creationId xmlns:a16="http://schemas.microsoft.com/office/drawing/2014/main" id="{E606C215-6509-0D47-F113-9E4865799B35}"/>
              </a:ext>
            </a:extLst>
          </p:cNvPr>
          <p:cNvSpPr/>
          <p:nvPr/>
        </p:nvSpPr>
        <p:spPr bwMode="auto">
          <a:xfrm>
            <a:off x="8243696" y="5803900"/>
            <a:ext cx="964765" cy="441408"/>
          </a:xfrm>
          <a:custGeom>
            <a:avLst/>
            <a:gdLst>
              <a:gd name="connsiteX0" fmla="*/ 54065 w 964765"/>
              <a:gd name="connsiteY0" fmla="*/ 0 h 441408"/>
              <a:gd name="connsiteX1" fmla="*/ 912775 w 964765"/>
              <a:gd name="connsiteY1" fmla="*/ 0 h 441408"/>
              <a:gd name="connsiteX2" fmla="*/ 912775 w 964765"/>
              <a:gd name="connsiteY2" fmla="*/ 1183 h 441408"/>
              <a:gd name="connsiteX3" fmla="*/ 964765 w 964765"/>
              <a:gd name="connsiteY3" fmla="*/ 30807 h 441408"/>
              <a:gd name="connsiteX4" fmla="*/ 964765 w 964765"/>
              <a:gd name="connsiteY4" fmla="*/ 125047 h 441408"/>
              <a:gd name="connsiteX5" fmla="*/ 912775 w 964765"/>
              <a:gd name="connsiteY5" fmla="*/ 95423 h 441408"/>
              <a:gd name="connsiteX6" fmla="*/ 912775 w 964765"/>
              <a:gd name="connsiteY6" fmla="*/ 441408 h 441408"/>
              <a:gd name="connsiteX7" fmla="*/ 62461 w 964765"/>
              <a:gd name="connsiteY7" fmla="*/ 441408 h 441408"/>
              <a:gd name="connsiteX8" fmla="*/ 62461 w 964765"/>
              <a:gd name="connsiteY8" fmla="*/ 89455 h 441408"/>
              <a:gd name="connsiteX9" fmla="*/ 0 w 964765"/>
              <a:gd name="connsiteY9" fmla="*/ 125047 h 441408"/>
              <a:gd name="connsiteX10" fmla="*/ 0 w 964765"/>
              <a:gd name="connsiteY10" fmla="*/ 30807 h 441408"/>
              <a:gd name="connsiteX11" fmla="*/ 54065 w 964765"/>
              <a:gd name="connsiteY11" fmla="*/ 0 h 44140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964765" h="441408">
                <a:moveTo>
                  <a:pt x="54065" y="0"/>
                </a:moveTo>
                <a:lnTo>
                  <a:pt x="912775" y="0"/>
                </a:lnTo>
                <a:lnTo>
                  <a:pt x="912775" y="1183"/>
                </a:lnTo>
                <a:lnTo>
                  <a:pt x="964765" y="30807"/>
                </a:lnTo>
                <a:lnTo>
                  <a:pt x="964765" y="125047"/>
                </a:lnTo>
                <a:lnTo>
                  <a:pt x="912775" y="95423"/>
                </a:lnTo>
                <a:lnTo>
                  <a:pt x="912775" y="441408"/>
                </a:lnTo>
                <a:lnTo>
                  <a:pt x="62461" y="441408"/>
                </a:lnTo>
                <a:lnTo>
                  <a:pt x="62461" y="89455"/>
                </a:lnTo>
                <a:lnTo>
                  <a:pt x="0" y="125047"/>
                </a:lnTo>
                <a:lnTo>
                  <a:pt x="0" y="30807"/>
                </a:lnTo>
                <a:lnTo>
                  <a:pt x="54065" y="0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31" name="フリーフォーム: 図形 30">
            <a:extLst>
              <a:ext uri="{FF2B5EF4-FFF2-40B4-BE49-F238E27FC236}">
                <a16:creationId xmlns:a16="http://schemas.microsoft.com/office/drawing/2014/main" id="{63F04247-1039-6EB2-34F3-9D69C32E6DD1}"/>
              </a:ext>
            </a:extLst>
          </p:cNvPr>
          <p:cNvSpPr/>
          <p:nvPr/>
        </p:nvSpPr>
        <p:spPr bwMode="auto">
          <a:xfrm>
            <a:off x="2502495" y="5666440"/>
            <a:ext cx="1188162" cy="674870"/>
          </a:xfrm>
          <a:custGeom>
            <a:avLst/>
            <a:gdLst>
              <a:gd name="connsiteX0" fmla="*/ 151473 w 1188162"/>
              <a:gd name="connsiteY0" fmla="*/ 0 h 674870"/>
              <a:gd name="connsiteX1" fmla="*/ 1036690 w 1188162"/>
              <a:gd name="connsiteY1" fmla="*/ 0 h 674870"/>
              <a:gd name="connsiteX2" fmla="*/ 1036690 w 1188162"/>
              <a:gd name="connsiteY2" fmla="*/ 7363 h 674870"/>
              <a:gd name="connsiteX3" fmla="*/ 1188162 w 1188162"/>
              <a:gd name="connsiteY3" fmla="*/ 142979 h 674870"/>
              <a:gd name="connsiteX4" fmla="*/ 1036690 w 1188162"/>
              <a:gd name="connsiteY4" fmla="*/ 142979 h 674870"/>
              <a:gd name="connsiteX5" fmla="*/ 1036690 w 1188162"/>
              <a:gd name="connsiteY5" fmla="*/ 171852 h 674870"/>
              <a:gd name="connsiteX6" fmla="*/ 1036690 w 1188162"/>
              <a:gd name="connsiteY6" fmla="*/ 674870 h 674870"/>
              <a:gd name="connsiteX7" fmla="*/ 151473 w 1188162"/>
              <a:gd name="connsiteY7" fmla="*/ 674870 h 674870"/>
              <a:gd name="connsiteX8" fmla="*/ 151473 w 1188162"/>
              <a:gd name="connsiteY8" fmla="*/ 171852 h 674870"/>
              <a:gd name="connsiteX9" fmla="*/ 151473 w 1188162"/>
              <a:gd name="connsiteY9" fmla="*/ 142979 h 674870"/>
              <a:gd name="connsiteX10" fmla="*/ 0 w 1188162"/>
              <a:gd name="connsiteY10" fmla="*/ 142979 h 674870"/>
              <a:gd name="connsiteX11" fmla="*/ 151473 w 1188162"/>
              <a:gd name="connsiteY11" fmla="*/ 7363 h 674870"/>
              <a:gd name="connsiteX12" fmla="*/ 151473 w 1188162"/>
              <a:gd name="connsiteY12" fmla="*/ 0 h 6748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188162" h="674870">
                <a:moveTo>
                  <a:pt x="151473" y="0"/>
                </a:moveTo>
                <a:lnTo>
                  <a:pt x="1036690" y="0"/>
                </a:lnTo>
                <a:lnTo>
                  <a:pt x="1036690" y="7363"/>
                </a:lnTo>
                <a:lnTo>
                  <a:pt x="1188162" y="142979"/>
                </a:lnTo>
                <a:lnTo>
                  <a:pt x="1036690" y="142979"/>
                </a:lnTo>
                <a:lnTo>
                  <a:pt x="1036690" y="171852"/>
                </a:lnTo>
                <a:lnTo>
                  <a:pt x="1036690" y="674870"/>
                </a:lnTo>
                <a:lnTo>
                  <a:pt x="151473" y="674870"/>
                </a:lnTo>
                <a:lnTo>
                  <a:pt x="151473" y="171852"/>
                </a:lnTo>
                <a:lnTo>
                  <a:pt x="151473" y="142979"/>
                </a:lnTo>
                <a:lnTo>
                  <a:pt x="0" y="142979"/>
                </a:lnTo>
                <a:lnTo>
                  <a:pt x="151473" y="7363"/>
                </a:lnTo>
                <a:lnTo>
                  <a:pt x="151473" y="0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30" name="フリーフォーム: 図形 29">
            <a:extLst>
              <a:ext uri="{FF2B5EF4-FFF2-40B4-BE49-F238E27FC236}">
                <a16:creationId xmlns:a16="http://schemas.microsoft.com/office/drawing/2014/main" id="{B50F4C28-E0FD-B670-CF11-0638FA1CB4F2}"/>
              </a:ext>
            </a:extLst>
          </p:cNvPr>
          <p:cNvSpPr/>
          <p:nvPr/>
        </p:nvSpPr>
        <p:spPr bwMode="auto">
          <a:xfrm>
            <a:off x="2502495" y="4774509"/>
            <a:ext cx="1188162" cy="891931"/>
          </a:xfrm>
          <a:custGeom>
            <a:avLst/>
            <a:gdLst>
              <a:gd name="connsiteX0" fmla="*/ 594081 w 1188162"/>
              <a:gd name="connsiteY0" fmla="*/ 0 h 891931"/>
              <a:gd name="connsiteX1" fmla="*/ 1188162 w 1188162"/>
              <a:gd name="connsiteY1" fmla="*/ 531892 h 891931"/>
              <a:gd name="connsiteX2" fmla="*/ 1036690 w 1188162"/>
              <a:gd name="connsiteY2" fmla="*/ 531892 h 891931"/>
              <a:gd name="connsiteX3" fmla="*/ 1036690 w 1188162"/>
              <a:gd name="connsiteY3" fmla="*/ 891931 h 891931"/>
              <a:gd name="connsiteX4" fmla="*/ 151473 w 1188162"/>
              <a:gd name="connsiteY4" fmla="*/ 891931 h 891931"/>
              <a:gd name="connsiteX5" fmla="*/ 151473 w 1188162"/>
              <a:gd name="connsiteY5" fmla="*/ 531892 h 891931"/>
              <a:gd name="connsiteX6" fmla="*/ 0 w 1188162"/>
              <a:gd name="connsiteY6" fmla="*/ 531892 h 891931"/>
              <a:gd name="connsiteX7" fmla="*/ 594081 w 1188162"/>
              <a:gd name="connsiteY7" fmla="*/ 0 h 89193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188162" h="891931">
                <a:moveTo>
                  <a:pt x="594081" y="0"/>
                </a:moveTo>
                <a:lnTo>
                  <a:pt x="1188162" y="531892"/>
                </a:lnTo>
                <a:lnTo>
                  <a:pt x="1036690" y="531892"/>
                </a:lnTo>
                <a:lnTo>
                  <a:pt x="1036690" y="891931"/>
                </a:lnTo>
                <a:lnTo>
                  <a:pt x="151473" y="891931"/>
                </a:lnTo>
                <a:lnTo>
                  <a:pt x="151473" y="531892"/>
                </a:lnTo>
                <a:lnTo>
                  <a:pt x="0" y="531892"/>
                </a:lnTo>
                <a:lnTo>
                  <a:pt x="594081" y="0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noFill/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cxnSp>
        <p:nvCxnSpPr>
          <p:cNvPr id="84" name="直線コネクタ 83">
            <a:extLst>
              <a:ext uri="{FF2B5EF4-FFF2-40B4-BE49-F238E27FC236}">
                <a16:creationId xmlns:a16="http://schemas.microsoft.com/office/drawing/2014/main" id="{3BDFF031-6665-0E2A-6E4B-A4FCACC32983}"/>
              </a:ext>
            </a:extLst>
          </p:cNvPr>
          <p:cNvCxnSpPr>
            <a:cxnSpLocks/>
            <a:endCxn id="70" idx="4"/>
          </p:cNvCxnSpPr>
          <p:nvPr/>
        </p:nvCxnSpPr>
        <p:spPr>
          <a:xfrm>
            <a:off x="625544" y="3683977"/>
            <a:ext cx="1171594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5" name="フリーフォーム: 図形 84">
            <a:extLst>
              <a:ext uri="{FF2B5EF4-FFF2-40B4-BE49-F238E27FC236}">
                <a16:creationId xmlns:a16="http://schemas.microsoft.com/office/drawing/2014/main" id="{588E2C1C-AD1F-7824-CAB9-4E455035553A}"/>
              </a:ext>
            </a:extLst>
          </p:cNvPr>
          <p:cNvSpPr/>
          <p:nvPr/>
        </p:nvSpPr>
        <p:spPr bwMode="auto">
          <a:xfrm>
            <a:off x="7962945" y="2832846"/>
            <a:ext cx="1503919" cy="1494415"/>
          </a:xfrm>
          <a:custGeom>
            <a:avLst/>
            <a:gdLst>
              <a:gd name="connsiteX0" fmla="*/ 910134 w 1820268"/>
              <a:gd name="connsiteY0" fmla="*/ 0 h 1808765"/>
              <a:gd name="connsiteX1" fmla="*/ 1568556 w 1820268"/>
              <a:gd name="connsiteY1" fmla="*/ 473080 h 1808765"/>
              <a:gd name="connsiteX2" fmla="*/ 1337167 w 1820268"/>
              <a:gd name="connsiteY2" fmla="*/ 473080 h 1808765"/>
              <a:gd name="connsiteX3" fmla="*/ 1337167 w 1820268"/>
              <a:gd name="connsiteY3" fmla="*/ 807718 h 1808765"/>
              <a:gd name="connsiteX4" fmla="*/ 1820268 w 1820268"/>
              <a:gd name="connsiteY4" fmla="*/ 1154829 h 1808765"/>
              <a:gd name="connsiteX5" fmla="*/ 1500420 w 1820268"/>
              <a:gd name="connsiteY5" fmla="*/ 1154829 h 1808765"/>
              <a:gd name="connsiteX6" fmla="*/ 1500420 w 1820268"/>
              <a:gd name="connsiteY6" fmla="*/ 1808765 h 1808765"/>
              <a:gd name="connsiteX7" fmla="*/ 319848 w 1820268"/>
              <a:gd name="connsiteY7" fmla="*/ 1808765 h 1808765"/>
              <a:gd name="connsiteX8" fmla="*/ 319848 w 1820268"/>
              <a:gd name="connsiteY8" fmla="*/ 1154829 h 1808765"/>
              <a:gd name="connsiteX9" fmla="*/ 0 w 1820268"/>
              <a:gd name="connsiteY9" fmla="*/ 1154829 h 1808765"/>
              <a:gd name="connsiteX10" fmla="*/ 483101 w 1820268"/>
              <a:gd name="connsiteY10" fmla="*/ 807718 h 1808765"/>
              <a:gd name="connsiteX11" fmla="*/ 483101 w 1820268"/>
              <a:gd name="connsiteY11" fmla="*/ 473080 h 1808765"/>
              <a:gd name="connsiteX12" fmla="*/ 251712 w 1820268"/>
              <a:gd name="connsiteY12" fmla="*/ 473080 h 180876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</a:cxnLst>
            <a:rect l="l" t="t" r="r" b="b"/>
            <a:pathLst>
              <a:path w="1820268" h="1808765">
                <a:moveTo>
                  <a:pt x="910134" y="0"/>
                </a:moveTo>
                <a:lnTo>
                  <a:pt x="1568556" y="473080"/>
                </a:lnTo>
                <a:lnTo>
                  <a:pt x="1337167" y="473080"/>
                </a:lnTo>
                <a:lnTo>
                  <a:pt x="1337167" y="807718"/>
                </a:lnTo>
                <a:lnTo>
                  <a:pt x="1820268" y="1154829"/>
                </a:lnTo>
                <a:lnTo>
                  <a:pt x="1500420" y="1154829"/>
                </a:lnTo>
                <a:lnTo>
                  <a:pt x="1500420" y="1808765"/>
                </a:lnTo>
                <a:lnTo>
                  <a:pt x="319848" y="1808765"/>
                </a:lnTo>
                <a:lnTo>
                  <a:pt x="319848" y="1154829"/>
                </a:lnTo>
                <a:lnTo>
                  <a:pt x="0" y="1154829"/>
                </a:lnTo>
                <a:lnTo>
                  <a:pt x="483101" y="807718"/>
                </a:lnTo>
                <a:lnTo>
                  <a:pt x="483101" y="473080"/>
                </a:lnTo>
                <a:lnTo>
                  <a:pt x="251712" y="473080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6" name="フリーフォーム: 図形 85">
            <a:extLst>
              <a:ext uri="{FF2B5EF4-FFF2-40B4-BE49-F238E27FC236}">
                <a16:creationId xmlns:a16="http://schemas.microsoft.com/office/drawing/2014/main" id="{1C78380A-65F1-F193-E58B-A92426A15448}"/>
              </a:ext>
            </a:extLst>
          </p:cNvPr>
          <p:cNvSpPr/>
          <p:nvPr/>
        </p:nvSpPr>
        <p:spPr bwMode="auto">
          <a:xfrm>
            <a:off x="8000042" y="1225156"/>
            <a:ext cx="1442897" cy="1001683"/>
          </a:xfrm>
          <a:custGeom>
            <a:avLst/>
            <a:gdLst>
              <a:gd name="connsiteX0" fmla="*/ 172596 w 1472914"/>
              <a:gd name="connsiteY0" fmla="*/ 0 h 1022522"/>
              <a:gd name="connsiteX1" fmla="*/ 1300318 w 1472914"/>
              <a:gd name="connsiteY1" fmla="*/ 0 h 1022522"/>
              <a:gd name="connsiteX2" fmla="*/ 1472914 w 1472914"/>
              <a:gd name="connsiteY2" fmla="*/ 448150 h 1022522"/>
              <a:gd name="connsiteX3" fmla="*/ 1309851 w 1472914"/>
              <a:gd name="connsiteY3" fmla="*/ 448150 h 1022522"/>
              <a:gd name="connsiteX4" fmla="*/ 1309851 w 1472914"/>
              <a:gd name="connsiteY4" fmla="*/ 1022522 h 1022522"/>
              <a:gd name="connsiteX5" fmla="*/ 175841 w 1472914"/>
              <a:gd name="connsiteY5" fmla="*/ 1022522 h 1022522"/>
              <a:gd name="connsiteX6" fmla="*/ 175841 w 1472914"/>
              <a:gd name="connsiteY6" fmla="*/ 448150 h 1022522"/>
              <a:gd name="connsiteX7" fmla="*/ 0 w 1472914"/>
              <a:gd name="connsiteY7" fmla="*/ 448150 h 10225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472914" h="1022522">
                <a:moveTo>
                  <a:pt x="172596" y="0"/>
                </a:moveTo>
                <a:lnTo>
                  <a:pt x="1300318" y="0"/>
                </a:lnTo>
                <a:lnTo>
                  <a:pt x="1472914" y="448150"/>
                </a:lnTo>
                <a:lnTo>
                  <a:pt x="1309851" y="448150"/>
                </a:lnTo>
                <a:lnTo>
                  <a:pt x="1309851" y="1022522"/>
                </a:lnTo>
                <a:lnTo>
                  <a:pt x="175841" y="1022522"/>
                </a:lnTo>
                <a:lnTo>
                  <a:pt x="175841" y="448150"/>
                </a:lnTo>
                <a:lnTo>
                  <a:pt x="0" y="448150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7" name="フリーフォーム: 図形 86">
            <a:extLst>
              <a:ext uri="{FF2B5EF4-FFF2-40B4-BE49-F238E27FC236}">
                <a16:creationId xmlns:a16="http://schemas.microsoft.com/office/drawing/2014/main" id="{B9B4E9A9-C8DD-382B-A124-DC64FD4E7905}"/>
              </a:ext>
            </a:extLst>
          </p:cNvPr>
          <p:cNvSpPr/>
          <p:nvPr/>
        </p:nvSpPr>
        <p:spPr bwMode="auto">
          <a:xfrm>
            <a:off x="6199261" y="2880174"/>
            <a:ext cx="1281349" cy="1394198"/>
          </a:xfrm>
          <a:custGeom>
            <a:avLst/>
            <a:gdLst>
              <a:gd name="connsiteX0" fmla="*/ 342506 w 1472914"/>
              <a:gd name="connsiteY0" fmla="*/ 0 h 1602634"/>
              <a:gd name="connsiteX1" fmla="*/ 1130408 w 1472914"/>
              <a:gd name="connsiteY1" fmla="*/ 0 h 1602634"/>
              <a:gd name="connsiteX2" fmla="*/ 1250995 w 1472914"/>
              <a:gd name="connsiteY2" fmla="*/ 313107 h 1602634"/>
              <a:gd name="connsiteX3" fmla="*/ 1137069 w 1472914"/>
              <a:gd name="connsiteY3" fmla="*/ 313107 h 1602634"/>
              <a:gd name="connsiteX4" fmla="*/ 1137069 w 1472914"/>
              <a:gd name="connsiteY4" fmla="*/ 580112 h 1602634"/>
              <a:gd name="connsiteX5" fmla="*/ 1300318 w 1472914"/>
              <a:gd name="connsiteY5" fmla="*/ 580112 h 1602634"/>
              <a:gd name="connsiteX6" fmla="*/ 1472914 w 1472914"/>
              <a:gd name="connsiteY6" fmla="*/ 1028262 h 1602634"/>
              <a:gd name="connsiteX7" fmla="*/ 1309851 w 1472914"/>
              <a:gd name="connsiteY7" fmla="*/ 1028262 h 1602634"/>
              <a:gd name="connsiteX8" fmla="*/ 1309851 w 1472914"/>
              <a:gd name="connsiteY8" fmla="*/ 1602634 h 1602634"/>
              <a:gd name="connsiteX9" fmla="*/ 175841 w 1472914"/>
              <a:gd name="connsiteY9" fmla="*/ 1602634 h 1602634"/>
              <a:gd name="connsiteX10" fmla="*/ 175841 w 1472914"/>
              <a:gd name="connsiteY10" fmla="*/ 1028262 h 1602634"/>
              <a:gd name="connsiteX11" fmla="*/ 0 w 1472914"/>
              <a:gd name="connsiteY11" fmla="*/ 1028262 h 1602634"/>
              <a:gd name="connsiteX12" fmla="*/ 172596 w 1472914"/>
              <a:gd name="connsiteY12" fmla="*/ 580112 h 1602634"/>
              <a:gd name="connsiteX13" fmla="*/ 344774 w 1472914"/>
              <a:gd name="connsiteY13" fmla="*/ 580112 h 1602634"/>
              <a:gd name="connsiteX14" fmla="*/ 344774 w 1472914"/>
              <a:gd name="connsiteY14" fmla="*/ 313107 h 1602634"/>
              <a:gd name="connsiteX15" fmla="*/ 221919 w 1472914"/>
              <a:gd name="connsiteY15" fmla="*/ 313107 h 16026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</a:cxnLst>
            <a:rect l="l" t="t" r="r" b="b"/>
            <a:pathLst>
              <a:path w="1472914" h="1602634">
                <a:moveTo>
                  <a:pt x="342506" y="0"/>
                </a:moveTo>
                <a:lnTo>
                  <a:pt x="1130408" y="0"/>
                </a:lnTo>
                <a:lnTo>
                  <a:pt x="1250995" y="313107"/>
                </a:lnTo>
                <a:lnTo>
                  <a:pt x="1137069" y="313107"/>
                </a:lnTo>
                <a:lnTo>
                  <a:pt x="1137069" y="580112"/>
                </a:lnTo>
                <a:lnTo>
                  <a:pt x="1300318" y="580112"/>
                </a:lnTo>
                <a:lnTo>
                  <a:pt x="1472914" y="1028262"/>
                </a:lnTo>
                <a:lnTo>
                  <a:pt x="1309851" y="1028262"/>
                </a:lnTo>
                <a:lnTo>
                  <a:pt x="1309851" y="1602634"/>
                </a:lnTo>
                <a:lnTo>
                  <a:pt x="175841" y="1602634"/>
                </a:lnTo>
                <a:lnTo>
                  <a:pt x="175841" y="1028262"/>
                </a:lnTo>
                <a:lnTo>
                  <a:pt x="0" y="1028262"/>
                </a:lnTo>
                <a:lnTo>
                  <a:pt x="172596" y="580112"/>
                </a:lnTo>
                <a:lnTo>
                  <a:pt x="344774" y="580112"/>
                </a:lnTo>
                <a:lnTo>
                  <a:pt x="344774" y="313107"/>
                </a:lnTo>
                <a:lnTo>
                  <a:pt x="221919" y="313107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8" name="フリーフォーム: 図形 87">
            <a:extLst>
              <a:ext uri="{FF2B5EF4-FFF2-40B4-BE49-F238E27FC236}">
                <a16:creationId xmlns:a16="http://schemas.microsoft.com/office/drawing/2014/main" id="{BE70B76B-8C5C-4430-F0B0-7AFC81D2A103}"/>
              </a:ext>
            </a:extLst>
          </p:cNvPr>
          <p:cNvSpPr/>
          <p:nvPr/>
        </p:nvSpPr>
        <p:spPr bwMode="auto">
          <a:xfrm>
            <a:off x="6086124" y="999627"/>
            <a:ext cx="1507625" cy="1314028"/>
          </a:xfrm>
          <a:custGeom>
            <a:avLst/>
            <a:gdLst>
              <a:gd name="connsiteX0" fmla="*/ 1241229 w 2482458"/>
              <a:gd name="connsiteY0" fmla="*/ 0 h 2163680"/>
              <a:gd name="connsiteX1" fmla="*/ 2482458 w 2482458"/>
              <a:gd name="connsiteY1" fmla="*/ 1226319 h 2163680"/>
              <a:gd name="connsiteX2" fmla="*/ 2328205 w 2482458"/>
              <a:gd name="connsiteY2" fmla="*/ 1378719 h 2163680"/>
              <a:gd name="connsiteX3" fmla="*/ 2207458 w 2482458"/>
              <a:gd name="connsiteY3" fmla="*/ 1259423 h 2163680"/>
              <a:gd name="connsiteX4" fmla="*/ 2207458 w 2482458"/>
              <a:gd name="connsiteY4" fmla="*/ 2163680 h 2163680"/>
              <a:gd name="connsiteX5" fmla="*/ 292414 w 2482458"/>
              <a:gd name="connsiteY5" fmla="*/ 2163680 h 2163680"/>
              <a:gd name="connsiteX6" fmla="*/ 292414 w 2482458"/>
              <a:gd name="connsiteY6" fmla="*/ 1242218 h 2163680"/>
              <a:gd name="connsiteX7" fmla="*/ 154253 w 2482458"/>
              <a:gd name="connsiteY7" fmla="*/ 1378719 h 2163680"/>
              <a:gd name="connsiteX8" fmla="*/ 0 w 2482458"/>
              <a:gd name="connsiteY8" fmla="*/ 1226319 h 216368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82458" h="2163680">
                <a:moveTo>
                  <a:pt x="1241229" y="0"/>
                </a:moveTo>
                <a:lnTo>
                  <a:pt x="2482458" y="1226319"/>
                </a:lnTo>
                <a:lnTo>
                  <a:pt x="2328205" y="1378719"/>
                </a:lnTo>
                <a:lnTo>
                  <a:pt x="2207458" y="1259423"/>
                </a:lnTo>
                <a:lnTo>
                  <a:pt x="2207458" y="2163680"/>
                </a:lnTo>
                <a:lnTo>
                  <a:pt x="292414" y="2163680"/>
                </a:lnTo>
                <a:lnTo>
                  <a:pt x="292414" y="1242218"/>
                </a:lnTo>
                <a:lnTo>
                  <a:pt x="154253" y="1378719"/>
                </a:lnTo>
                <a:lnTo>
                  <a:pt x="0" y="1226319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89" name="フリーフォーム: 図形 88">
            <a:extLst>
              <a:ext uri="{FF2B5EF4-FFF2-40B4-BE49-F238E27FC236}">
                <a16:creationId xmlns:a16="http://schemas.microsoft.com/office/drawing/2014/main" id="{ABF3F21F-285F-E2F9-830A-F62F5B97393A}"/>
              </a:ext>
            </a:extLst>
          </p:cNvPr>
          <p:cNvSpPr/>
          <p:nvPr/>
        </p:nvSpPr>
        <p:spPr bwMode="auto">
          <a:xfrm>
            <a:off x="4225287" y="904819"/>
            <a:ext cx="1480921" cy="1418550"/>
          </a:xfrm>
          <a:custGeom>
            <a:avLst/>
            <a:gdLst>
              <a:gd name="connsiteX0" fmla="*/ 957522 w 1915044"/>
              <a:gd name="connsiteY0" fmla="*/ 0 h 1834389"/>
              <a:gd name="connsiteX1" fmla="*/ 1915044 w 1915044"/>
              <a:gd name="connsiteY1" fmla="*/ 474931 h 1834389"/>
              <a:gd name="connsiteX2" fmla="*/ 1915044 w 1915044"/>
              <a:gd name="connsiteY2" fmla="*/ 741631 h 1834389"/>
              <a:gd name="connsiteX3" fmla="*/ 1775344 w 1915044"/>
              <a:gd name="connsiteY3" fmla="*/ 672340 h 1834389"/>
              <a:gd name="connsiteX4" fmla="*/ 1775344 w 1915044"/>
              <a:gd name="connsiteY4" fmla="*/ 1834389 h 1834389"/>
              <a:gd name="connsiteX5" fmla="*/ 139700 w 1915044"/>
              <a:gd name="connsiteY5" fmla="*/ 1834389 h 1834389"/>
              <a:gd name="connsiteX6" fmla="*/ 139700 w 1915044"/>
              <a:gd name="connsiteY6" fmla="*/ 672340 h 1834389"/>
              <a:gd name="connsiteX7" fmla="*/ 0 w 1915044"/>
              <a:gd name="connsiteY7" fmla="*/ 741631 h 1834389"/>
              <a:gd name="connsiteX8" fmla="*/ 0 w 1915044"/>
              <a:gd name="connsiteY8" fmla="*/ 474931 h 1834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15044" h="1834389">
                <a:moveTo>
                  <a:pt x="957522" y="0"/>
                </a:moveTo>
                <a:lnTo>
                  <a:pt x="1915044" y="474931"/>
                </a:lnTo>
                <a:lnTo>
                  <a:pt x="1915044" y="741631"/>
                </a:lnTo>
                <a:lnTo>
                  <a:pt x="1775344" y="672340"/>
                </a:lnTo>
                <a:lnTo>
                  <a:pt x="1775344" y="1834389"/>
                </a:lnTo>
                <a:lnTo>
                  <a:pt x="139700" y="1834389"/>
                </a:lnTo>
                <a:lnTo>
                  <a:pt x="139700" y="672340"/>
                </a:lnTo>
                <a:lnTo>
                  <a:pt x="0" y="741631"/>
                </a:lnTo>
                <a:lnTo>
                  <a:pt x="0" y="474931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90" name="フリーフォーム: 図形 89">
            <a:extLst>
              <a:ext uri="{FF2B5EF4-FFF2-40B4-BE49-F238E27FC236}">
                <a16:creationId xmlns:a16="http://schemas.microsoft.com/office/drawing/2014/main" id="{69261F43-0F5B-03C2-8633-E56C7C39CD14}"/>
              </a:ext>
            </a:extLst>
          </p:cNvPr>
          <p:cNvSpPr/>
          <p:nvPr/>
        </p:nvSpPr>
        <p:spPr bwMode="auto">
          <a:xfrm>
            <a:off x="6252063" y="4781320"/>
            <a:ext cx="1151060" cy="1470799"/>
          </a:xfrm>
          <a:custGeom>
            <a:avLst/>
            <a:gdLst>
              <a:gd name="connsiteX0" fmla="*/ 113666 w 1620180"/>
              <a:gd name="connsiteY0" fmla="*/ 0 h 2070230"/>
              <a:gd name="connsiteX1" fmla="*/ 1506514 w 1620180"/>
              <a:gd name="connsiteY1" fmla="*/ 0 h 2070230"/>
              <a:gd name="connsiteX2" fmla="*/ 1620180 w 1620180"/>
              <a:gd name="connsiteY2" fmla="*/ 270030 h 2070230"/>
              <a:gd name="connsiteX3" fmla="*/ 1485165 w 1620180"/>
              <a:gd name="connsiteY3" fmla="*/ 270030 h 2070230"/>
              <a:gd name="connsiteX4" fmla="*/ 1485165 w 1620180"/>
              <a:gd name="connsiteY4" fmla="*/ 668534 h 2070230"/>
              <a:gd name="connsiteX5" fmla="*/ 1506514 w 1620180"/>
              <a:gd name="connsiteY5" fmla="*/ 668534 h 2070230"/>
              <a:gd name="connsiteX6" fmla="*/ 1620180 w 1620180"/>
              <a:gd name="connsiteY6" fmla="*/ 938564 h 2070230"/>
              <a:gd name="connsiteX7" fmla="*/ 1485165 w 1620180"/>
              <a:gd name="connsiteY7" fmla="*/ 938564 h 2070230"/>
              <a:gd name="connsiteX8" fmla="*/ 1485165 w 1620180"/>
              <a:gd name="connsiteY8" fmla="*/ 1337068 h 2070230"/>
              <a:gd name="connsiteX9" fmla="*/ 1506514 w 1620180"/>
              <a:gd name="connsiteY9" fmla="*/ 1337068 h 2070230"/>
              <a:gd name="connsiteX10" fmla="*/ 1620180 w 1620180"/>
              <a:gd name="connsiteY10" fmla="*/ 1607098 h 2070230"/>
              <a:gd name="connsiteX11" fmla="*/ 1485165 w 1620180"/>
              <a:gd name="connsiteY11" fmla="*/ 1607098 h 2070230"/>
              <a:gd name="connsiteX12" fmla="*/ 1485165 w 1620180"/>
              <a:gd name="connsiteY12" fmla="*/ 2070230 h 2070230"/>
              <a:gd name="connsiteX13" fmla="*/ 135015 w 1620180"/>
              <a:gd name="connsiteY13" fmla="*/ 2070230 h 2070230"/>
              <a:gd name="connsiteX14" fmla="*/ 135015 w 1620180"/>
              <a:gd name="connsiteY14" fmla="*/ 1607098 h 2070230"/>
              <a:gd name="connsiteX15" fmla="*/ 0 w 1620180"/>
              <a:gd name="connsiteY15" fmla="*/ 1607098 h 2070230"/>
              <a:gd name="connsiteX16" fmla="*/ 113666 w 1620180"/>
              <a:gd name="connsiteY16" fmla="*/ 1337068 h 2070230"/>
              <a:gd name="connsiteX17" fmla="*/ 135015 w 1620180"/>
              <a:gd name="connsiteY17" fmla="*/ 1337068 h 2070230"/>
              <a:gd name="connsiteX18" fmla="*/ 135015 w 1620180"/>
              <a:gd name="connsiteY18" fmla="*/ 938564 h 2070230"/>
              <a:gd name="connsiteX19" fmla="*/ 0 w 1620180"/>
              <a:gd name="connsiteY19" fmla="*/ 938564 h 2070230"/>
              <a:gd name="connsiteX20" fmla="*/ 113666 w 1620180"/>
              <a:gd name="connsiteY20" fmla="*/ 668534 h 2070230"/>
              <a:gd name="connsiteX21" fmla="*/ 135015 w 1620180"/>
              <a:gd name="connsiteY21" fmla="*/ 668534 h 2070230"/>
              <a:gd name="connsiteX22" fmla="*/ 135015 w 1620180"/>
              <a:gd name="connsiteY22" fmla="*/ 270030 h 2070230"/>
              <a:gd name="connsiteX23" fmla="*/ 0 w 1620180"/>
              <a:gd name="connsiteY23" fmla="*/ 270030 h 20702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1620180" h="2070230">
                <a:moveTo>
                  <a:pt x="113666" y="0"/>
                </a:moveTo>
                <a:lnTo>
                  <a:pt x="1506514" y="0"/>
                </a:lnTo>
                <a:lnTo>
                  <a:pt x="1620180" y="270030"/>
                </a:lnTo>
                <a:lnTo>
                  <a:pt x="1485165" y="270030"/>
                </a:lnTo>
                <a:lnTo>
                  <a:pt x="1485165" y="668534"/>
                </a:lnTo>
                <a:lnTo>
                  <a:pt x="1506514" y="668534"/>
                </a:lnTo>
                <a:lnTo>
                  <a:pt x="1620180" y="938564"/>
                </a:lnTo>
                <a:lnTo>
                  <a:pt x="1485165" y="938564"/>
                </a:lnTo>
                <a:lnTo>
                  <a:pt x="1485165" y="1337068"/>
                </a:lnTo>
                <a:lnTo>
                  <a:pt x="1506514" y="1337068"/>
                </a:lnTo>
                <a:lnTo>
                  <a:pt x="1620180" y="1607098"/>
                </a:lnTo>
                <a:lnTo>
                  <a:pt x="1485165" y="1607098"/>
                </a:lnTo>
                <a:lnTo>
                  <a:pt x="1485165" y="2070230"/>
                </a:lnTo>
                <a:lnTo>
                  <a:pt x="135015" y="2070230"/>
                </a:lnTo>
                <a:lnTo>
                  <a:pt x="135015" y="1607098"/>
                </a:lnTo>
                <a:lnTo>
                  <a:pt x="0" y="1607098"/>
                </a:lnTo>
                <a:lnTo>
                  <a:pt x="113666" y="1337068"/>
                </a:lnTo>
                <a:lnTo>
                  <a:pt x="135015" y="1337068"/>
                </a:lnTo>
                <a:lnTo>
                  <a:pt x="135015" y="938564"/>
                </a:lnTo>
                <a:lnTo>
                  <a:pt x="0" y="938564"/>
                </a:lnTo>
                <a:lnTo>
                  <a:pt x="113666" y="668534"/>
                </a:lnTo>
                <a:lnTo>
                  <a:pt x="135015" y="668534"/>
                </a:lnTo>
                <a:lnTo>
                  <a:pt x="135015" y="270030"/>
                </a:lnTo>
                <a:lnTo>
                  <a:pt x="0" y="270030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91" name="フリーフォーム: 図形 90">
            <a:extLst>
              <a:ext uri="{FF2B5EF4-FFF2-40B4-BE49-F238E27FC236}">
                <a16:creationId xmlns:a16="http://schemas.microsoft.com/office/drawing/2014/main" id="{E8F9BEE0-671D-6B33-8932-F8F62AB8040A}"/>
              </a:ext>
            </a:extLst>
          </p:cNvPr>
          <p:cNvSpPr/>
          <p:nvPr/>
        </p:nvSpPr>
        <p:spPr bwMode="auto">
          <a:xfrm>
            <a:off x="4209326" y="2865259"/>
            <a:ext cx="1491800" cy="1409114"/>
          </a:xfrm>
          <a:custGeom>
            <a:avLst/>
            <a:gdLst>
              <a:gd name="connsiteX0" fmla="*/ 976260 w 1952520"/>
              <a:gd name="connsiteY0" fmla="*/ 0 h 1844297"/>
              <a:gd name="connsiteX1" fmla="*/ 1952520 w 1952520"/>
              <a:gd name="connsiteY1" fmla="*/ 308127 h 1844297"/>
              <a:gd name="connsiteX2" fmla="*/ 1952520 w 1952520"/>
              <a:gd name="connsiteY2" fmla="*/ 476058 h 1844297"/>
              <a:gd name="connsiteX3" fmla="*/ 1794082 w 1952520"/>
              <a:gd name="connsiteY3" fmla="*/ 426052 h 1844297"/>
              <a:gd name="connsiteX4" fmla="*/ 1794082 w 1952520"/>
              <a:gd name="connsiteY4" fmla="*/ 1844297 h 1844297"/>
              <a:gd name="connsiteX5" fmla="*/ 158438 w 1952520"/>
              <a:gd name="connsiteY5" fmla="*/ 1844297 h 1844297"/>
              <a:gd name="connsiteX6" fmla="*/ 158438 w 1952520"/>
              <a:gd name="connsiteY6" fmla="*/ 426052 h 1844297"/>
              <a:gd name="connsiteX7" fmla="*/ 0 w 1952520"/>
              <a:gd name="connsiteY7" fmla="*/ 476058 h 1844297"/>
              <a:gd name="connsiteX8" fmla="*/ 0 w 1952520"/>
              <a:gd name="connsiteY8" fmla="*/ 308127 h 18442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52520" h="1844297">
                <a:moveTo>
                  <a:pt x="976260" y="0"/>
                </a:moveTo>
                <a:lnTo>
                  <a:pt x="1952520" y="308127"/>
                </a:lnTo>
                <a:lnTo>
                  <a:pt x="1952520" y="476058"/>
                </a:lnTo>
                <a:lnTo>
                  <a:pt x="1794082" y="426052"/>
                </a:lnTo>
                <a:lnTo>
                  <a:pt x="1794082" y="1844297"/>
                </a:lnTo>
                <a:lnTo>
                  <a:pt x="158438" y="1844297"/>
                </a:lnTo>
                <a:lnTo>
                  <a:pt x="158438" y="426052"/>
                </a:lnTo>
                <a:lnTo>
                  <a:pt x="0" y="476058"/>
                </a:lnTo>
                <a:lnTo>
                  <a:pt x="0" y="308127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92" name="フリーフォーム: 図形 91">
            <a:extLst>
              <a:ext uri="{FF2B5EF4-FFF2-40B4-BE49-F238E27FC236}">
                <a16:creationId xmlns:a16="http://schemas.microsoft.com/office/drawing/2014/main" id="{370561F5-8E79-8237-DA52-7E0F9EDC271C}"/>
              </a:ext>
            </a:extLst>
          </p:cNvPr>
          <p:cNvSpPr/>
          <p:nvPr/>
        </p:nvSpPr>
        <p:spPr bwMode="auto">
          <a:xfrm>
            <a:off x="4401519" y="4835969"/>
            <a:ext cx="1102961" cy="1409339"/>
          </a:xfrm>
          <a:custGeom>
            <a:avLst/>
            <a:gdLst>
              <a:gd name="connsiteX0" fmla="*/ 702750 w 1620180"/>
              <a:gd name="connsiteY0" fmla="*/ 0 h 2070230"/>
              <a:gd name="connsiteX1" fmla="*/ 917430 w 1620180"/>
              <a:gd name="connsiteY1" fmla="*/ 0 h 2070230"/>
              <a:gd name="connsiteX2" fmla="*/ 1620180 w 1620180"/>
              <a:gd name="connsiteY2" fmla="*/ 270030 h 2070230"/>
              <a:gd name="connsiteX3" fmla="*/ 1355697 w 1620180"/>
              <a:gd name="connsiteY3" fmla="*/ 270030 h 2070230"/>
              <a:gd name="connsiteX4" fmla="*/ 1355697 w 1620180"/>
              <a:gd name="connsiteY4" fmla="*/ 836618 h 2070230"/>
              <a:gd name="connsiteX5" fmla="*/ 1620180 w 1620180"/>
              <a:gd name="connsiteY5" fmla="*/ 938245 h 2070230"/>
              <a:gd name="connsiteX6" fmla="*/ 1355697 w 1620180"/>
              <a:gd name="connsiteY6" fmla="*/ 938245 h 2070230"/>
              <a:gd name="connsiteX7" fmla="*/ 1355697 w 1620180"/>
              <a:gd name="connsiteY7" fmla="*/ 1504834 h 2070230"/>
              <a:gd name="connsiteX8" fmla="*/ 1620180 w 1620180"/>
              <a:gd name="connsiteY8" fmla="*/ 1606461 h 2070230"/>
              <a:gd name="connsiteX9" fmla="*/ 1355697 w 1620180"/>
              <a:gd name="connsiteY9" fmla="*/ 1606461 h 2070230"/>
              <a:gd name="connsiteX10" fmla="*/ 1355697 w 1620180"/>
              <a:gd name="connsiteY10" fmla="*/ 2070230 h 2070230"/>
              <a:gd name="connsiteX11" fmla="*/ 264483 w 1620180"/>
              <a:gd name="connsiteY11" fmla="*/ 2070230 h 2070230"/>
              <a:gd name="connsiteX12" fmla="*/ 264483 w 1620180"/>
              <a:gd name="connsiteY12" fmla="*/ 1606461 h 2070230"/>
              <a:gd name="connsiteX13" fmla="*/ 0 w 1620180"/>
              <a:gd name="connsiteY13" fmla="*/ 1606461 h 2070230"/>
              <a:gd name="connsiteX14" fmla="*/ 264483 w 1620180"/>
              <a:gd name="connsiteY14" fmla="*/ 1504834 h 2070230"/>
              <a:gd name="connsiteX15" fmla="*/ 264483 w 1620180"/>
              <a:gd name="connsiteY15" fmla="*/ 938245 h 2070230"/>
              <a:gd name="connsiteX16" fmla="*/ 0 w 1620180"/>
              <a:gd name="connsiteY16" fmla="*/ 938245 h 2070230"/>
              <a:gd name="connsiteX17" fmla="*/ 264483 w 1620180"/>
              <a:gd name="connsiteY17" fmla="*/ 836618 h 2070230"/>
              <a:gd name="connsiteX18" fmla="*/ 264483 w 1620180"/>
              <a:gd name="connsiteY18" fmla="*/ 270030 h 2070230"/>
              <a:gd name="connsiteX19" fmla="*/ 0 w 1620180"/>
              <a:gd name="connsiteY19" fmla="*/ 270030 h 20702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</a:cxnLst>
            <a:rect l="l" t="t" r="r" b="b"/>
            <a:pathLst>
              <a:path w="1620180" h="2070230">
                <a:moveTo>
                  <a:pt x="702750" y="0"/>
                </a:moveTo>
                <a:lnTo>
                  <a:pt x="917430" y="0"/>
                </a:lnTo>
                <a:lnTo>
                  <a:pt x="1620180" y="270030"/>
                </a:lnTo>
                <a:lnTo>
                  <a:pt x="1355697" y="270030"/>
                </a:lnTo>
                <a:lnTo>
                  <a:pt x="1355697" y="836618"/>
                </a:lnTo>
                <a:lnTo>
                  <a:pt x="1620180" y="938245"/>
                </a:lnTo>
                <a:lnTo>
                  <a:pt x="1355697" y="938245"/>
                </a:lnTo>
                <a:lnTo>
                  <a:pt x="1355697" y="1504834"/>
                </a:lnTo>
                <a:lnTo>
                  <a:pt x="1620180" y="1606461"/>
                </a:lnTo>
                <a:lnTo>
                  <a:pt x="1355697" y="1606461"/>
                </a:lnTo>
                <a:lnTo>
                  <a:pt x="1355697" y="2070230"/>
                </a:lnTo>
                <a:lnTo>
                  <a:pt x="264483" y="2070230"/>
                </a:lnTo>
                <a:lnTo>
                  <a:pt x="264483" y="1606461"/>
                </a:lnTo>
                <a:lnTo>
                  <a:pt x="0" y="1606461"/>
                </a:lnTo>
                <a:lnTo>
                  <a:pt x="264483" y="1504834"/>
                </a:lnTo>
                <a:lnTo>
                  <a:pt x="264483" y="938245"/>
                </a:lnTo>
                <a:lnTo>
                  <a:pt x="0" y="938245"/>
                </a:lnTo>
                <a:lnTo>
                  <a:pt x="264483" y="836618"/>
                </a:lnTo>
                <a:lnTo>
                  <a:pt x="264483" y="270030"/>
                </a:lnTo>
                <a:lnTo>
                  <a:pt x="0" y="270030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93" name="フリーフォーム: 図形 92">
            <a:extLst>
              <a:ext uri="{FF2B5EF4-FFF2-40B4-BE49-F238E27FC236}">
                <a16:creationId xmlns:a16="http://schemas.microsoft.com/office/drawing/2014/main" id="{2DEAE928-C84F-8823-D5AA-F09DE5FB70E6}"/>
              </a:ext>
            </a:extLst>
          </p:cNvPr>
          <p:cNvSpPr/>
          <p:nvPr/>
        </p:nvSpPr>
        <p:spPr bwMode="auto">
          <a:xfrm>
            <a:off x="2361856" y="1017701"/>
            <a:ext cx="1427291" cy="1277879"/>
          </a:xfrm>
          <a:custGeom>
            <a:avLst/>
            <a:gdLst>
              <a:gd name="connsiteX0" fmla="*/ 820337 w 1640674"/>
              <a:gd name="connsiteY0" fmla="*/ 0 h 1468925"/>
              <a:gd name="connsiteX1" fmla="*/ 1640674 w 1640674"/>
              <a:gd name="connsiteY1" fmla="*/ 734463 h 1468925"/>
              <a:gd name="connsiteX2" fmla="*/ 1431513 w 1640674"/>
              <a:gd name="connsiteY2" fmla="*/ 734463 h 1468925"/>
              <a:gd name="connsiteX3" fmla="*/ 1431513 w 1640674"/>
              <a:gd name="connsiteY3" fmla="*/ 1468925 h 1468925"/>
              <a:gd name="connsiteX4" fmla="*/ 209161 w 1640674"/>
              <a:gd name="connsiteY4" fmla="*/ 1468925 h 1468925"/>
              <a:gd name="connsiteX5" fmla="*/ 209161 w 1640674"/>
              <a:gd name="connsiteY5" fmla="*/ 734463 h 1468925"/>
              <a:gd name="connsiteX6" fmla="*/ 0 w 1640674"/>
              <a:gd name="connsiteY6" fmla="*/ 734463 h 1468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1640674" h="1468925">
                <a:moveTo>
                  <a:pt x="820337" y="0"/>
                </a:moveTo>
                <a:lnTo>
                  <a:pt x="1640674" y="734463"/>
                </a:lnTo>
                <a:lnTo>
                  <a:pt x="1431513" y="734463"/>
                </a:lnTo>
                <a:lnTo>
                  <a:pt x="1431513" y="1468925"/>
                </a:lnTo>
                <a:lnTo>
                  <a:pt x="209161" y="1468925"/>
                </a:lnTo>
                <a:lnTo>
                  <a:pt x="209161" y="734463"/>
                </a:lnTo>
                <a:lnTo>
                  <a:pt x="0" y="734463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94" name="フリーフォーム: 図形 93">
            <a:extLst>
              <a:ext uri="{FF2B5EF4-FFF2-40B4-BE49-F238E27FC236}">
                <a16:creationId xmlns:a16="http://schemas.microsoft.com/office/drawing/2014/main" id="{6F779D11-130F-9765-0A3F-3917ECE5C2F3}"/>
              </a:ext>
            </a:extLst>
          </p:cNvPr>
          <p:cNvSpPr/>
          <p:nvPr/>
        </p:nvSpPr>
        <p:spPr bwMode="auto">
          <a:xfrm>
            <a:off x="469297" y="2901492"/>
            <a:ext cx="1484088" cy="1339659"/>
          </a:xfrm>
          <a:custGeom>
            <a:avLst/>
            <a:gdLst>
              <a:gd name="connsiteX0" fmla="*/ 952064 w 1904126"/>
              <a:gd name="connsiteY0" fmla="*/ 0 h 1718819"/>
              <a:gd name="connsiteX1" fmla="*/ 1904126 w 1904126"/>
              <a:gd name="connsiteY1" fmla="*/ 692678 h 1718819"/>
              <a:gd name="connsiteX2" fmla="*/ 1854471 w 1904126"/>
              <a:gd name="connsiteY2" fmla="*/ 845712 h 1718819"/>
              <a:gd name="connsiteX3" fmla="*/ 1773997 w 1904126"/>
              <a:gd name="connsiteY3" fmla="*/ 787163 h 1718819"/>
              <a:gd name="connsiteX4" fmla="*/ 1471705 w 1904126"/>
              <a:gd name="connsiteY4" fmla="*/ 1718819 h 1718819"/>
              <a:gd name="connsiteX5" fmla="*/ 432420 w 1904126"/>
              <a:gd name="connsiteY5" fmla="*/ 1718819 h 1718819"/>
              <a:gd name="connsiteX6" fmla="*/ 130128 w 1904126"/>
              <a:gd name="connsiteY6" fmla="*/ 787164 h 1718819"/>
              <a:gd name="connsiteX7" fmla="*/ 49655 w 1904126"/>
              <a:gd name="connsiteY7" fmla="*/ 845712 h 1718819"/>
              <a:gd name="connsiteX8" fmla="*/ 0 w 1904126"/>
              <a:gd name="connsiteY8" fmla="*/ 692678 h 171881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04126" h="1718819">
                <a:moveTo>
                  <a:pt x="952064" y="0"/>
                </a:moveTo>
                <a:lnTo>
                  <a:pt x="1904126" y="692678"/>
                </a:lnTo>
                <a:lnTo>
                  <a:pt x="1854471" y="845712"/>
                </a:lnTo>
                <a:lnTo>
                  <a:pt x="1773997" y="787163"/>
                </a:lnTo>
                <a:lnTo>
                  <a:pt x="1471705" y="1718819"/>
                </a:lnTo>
                <a:lnTo>
                  <a:pt x="432420" y="1718819"/>
                </a:lnTo>
                <a:lnTo>
                  <a:pt x="130128" y="787164"/>
                </a:lnTo>
                <a:lnTo>
                  <a:pt x="49655" y="845712"/>
                </a:lnTo>
                <a:lnTo>
                  <a:pt x="0" y="692678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95" name="フリーフォーム: 図形 94">
            <a:extLst>
              <a:ext uri="{FF2B5EF4-FFF2-40B4-BE49-F238E27FC236}">
                <a16:creationId xmlns:a16="http://schemas.microsoft.com/office/drawing/2014/main" id="{BE3F77D6-8E95-C7CC-F125-3970D33B2772}"/>
              </a:ext>
            </a:extLst>
          </p:cNvPr>
          <p:cNvSpPr/>
          <p:nvPr/>
        </p:nvSpPr>
        <p:spPr bwMode="auto">
          <a:xfrm>
            <a:off x="2333458" y="3103928"/>
            <a:ext cx="1484088" cy="1119638"/>
          </a:xfrm>
          <a:custGeom>
            <a:avLst/>
            <a:gdLst>
              <a:gd name="connsiteX0" fmla="*/ 1252320 w 2504638"/>
              <a:gd name="connsiteY0" fmla="*/ 0 h 1553879"/>
              <a:gd name="connsiteX1" fmla="*/ 2504638 w 2504638"/>
              <a:gd name="connsiteY1" fmla="*/ 798394 h 1553879"/>
              <a:gd name="connsiteX2" fmla="*/ 2185998 w 2504638"/>
              <a:gd name="connsiteY2" fmla="*/ 798394 h 1553879"/>
              <a:gd name="connsiteX3" fmla="*/ 1942693 w 2504638"/>
              <a:gd name="connsiteY3" fmla="*/ 643279 h 1553879"/>
              <a:gd name="connsiteX4" fmla="*/ 2099872 w 2504638"/>
              <a:gd name="connsiteY4" fmla="*/ 1553879 h 1553879"/>
              <a:gd name="connsiteX5" fmla="*/ 384044 w 2504638"/>
              <a:gd name="connsiteY5" fmla="*/ 1553879 h 1553879"/>
              <a:gd name="connsiteX6" fmla="*/ 538661 w 2504638"/>
              <a:gd name="connsiteY6" fmla="*/ 658125 h 1553879"/>
              <a:gd name="connsiteX7" fmla="*/ 318641 w 2504638"/>
              <a:gd name="connsiteY7" fmla="*/ 798394 h 1553879"/>
              <a:gd name="connsiteX8" fmla="*/ 0 w 2504638"/>
              <a:gd name="connsiteY8" fmla="*/ 798394 h 15538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504638" h="1553879">
                <a:moveTo>
                  <a:pt x="1252320" y="0"/>
                </a:moveTo>
                <a:lnTo>
                  <a:pt x="2504638" y="798394"/>
                </a:lnTo>
                <a:lnTo>
                  <a:pt x="2185998" y="798394"/>
                </a:lnTo>
                <a:lnTo>
                  <a:pt x="1942693" y="643279"/>
                </a:lnTo>
                <a:lnTo>
                  <a:pt x="2099872" y="1553879"/>
                </a:lnTo>
                <a:lnTo>
                  <a:pt x="384044" y="1553879"/>
                </a:lnTo>
                <a:lnTo>
                  <a:pt x="538661" y="658125"/>
                </a:lnTo>
                <a:lnTo>
                  <a:pt x="318641" y="798394"/>
                </a:lnTo>
                <a:lnTo>
                  <a:pt x="0" y="798394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96" name="フリーフォーム: 図形 95">
            <a:extLst>
              <a:ext uri="{FF2B5EF4-FFF2-40B4-BE49-F238E27FC236}">
                <a16:creationId xmlns:a16="http://schemas.microsoft.com/office/drawing/2014/main" id="{C3031ECC-5B36-47E0-13B5-A3205709A6E5}"/>
              </a:ext>
            </a:extLst>
          </p:cNvPr>
          <p:cNvSpPr/>
          <p:nvPr/>
        </p:nvSpPr>
        <p:spPr bwMode="auto">
          <a:xfrm>
            <a:off x="507261" y="994567"/>
            <a:ext cx="1409463" cy="1324769"/>
          </a:xfrm>
          <a:custGeom>
            <a:avLst/>
            <a:gdLst>
              <a:gd name="connsiteX0" fmla="*/ 810091 w 1620181"/>
              <a:gd name="connsiteY0" fmla="*/ 0 h 1522825"/>
              <a:gd name="connsiteX1" fmla="*/ 1620181 w 1620181"/>
              <a:gd name="connsiteY1" fmla="*/ 461599 h 1522825"/>
              <a:gd name="connsiteX2" fmla="*/ 1620181 w 1620181"/>
              <a:gd name="connsiteY2" fmla="*/ 1522825 h 1522825"/>
              <a:gd name="connsiteX3" fmla="*/ 0 w 1620181"/>
              <a:gd name="connsiteY3" fmla="*/ 1522825 h 1522825"/>
              <a:gd name="connsiteX4" fmla="*/ 0 w 1620181"/>
              <a:gd name="connsiteY4" fmla="*/ 461599 h 15228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620181" h="1522825">
                <a:moveTo>
                  <a:pt x="810091" y="0"/>
                </a:moveTo>
                <a:lnTo>
                  <a:pt x="1620181" y="461599"/>
                </a:lnTo>
                <a:lnTo>
                  <a:pt x="1620181" y="1522825"/>
                </a:lnTo>
                <a:lnTo>
                  <a:pt x="0" y="1522825"/>
                </a:lnTo>
                <a:lnTo>
                  <a:pt x="0" y="461599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97" name="フリーフォーム: 図形 96">
            <a:extLst>
              <a:ext uri="{FF2B5EF4-FFF2-40B4-BE49-F238E27FC236}">
                <a16:creationId xmlns:a16="http://schemas.microsoft.com/office/drawing/2014/main" id="{1B12A027-2ADF-D084-C0A5-0962E715CF99}"/>
              </a:ext>
            </a:extLst>
          </p:cNvPr>
          <p:cNvSpPr/>
          <p:nvPr/>
        </p:nvSpPr>
        <p:spPr bwMode="auto">
          <a:xfrm>
            <a:off x="535131" y="4784404"/>
            <a:ext cx="1188162" cy="1482530"/>
          </a:xfrm>
          <a:custGeom>
            <a:avLst/>
            <a:gdLst>
              <a:gd name="connsiteX0" fmla="*/ 810091 w 1620181"/>
              <a:gd name="connsiteY0" fmla="*/ 0 h 2021582"/>
              <a:gd name="connsiteX1" fmla="*/ 1620181 w 1620181"/>
              <a:gd name="connsiteY1" fmla="*/ 461599 h 2021582"/>
              <a:gd name="connsiteX2" fmla="*/ 1620181 w 1620181"/>
              <a:gd name="connsiteY2" fmla="*/ 619861 h 2021582"/>
              <a:gd name="connsiteX3" fmla="*/ 1532872 w 1620181"/>
              <a:gd name="connsiteY3" fmla="*/ 570112 h 2021582"/>
              <a:gd name="connsiteX4" fmla="*/ 1532872 w 1620181"/>
              <a:gd name="connsiteY4" fmla="*/ 1000935 h 2021582"/>
              <a:gd name="connsiteX5" fmla="*/ 1620181 w 1620181"/>
              <a:gd name="connsiteY5" fmla="*/ 1050684 h 2021582"/>
              <a:gd name="connsiteX6" fmla="*/ 1620181 w 1620181"/>
              <a:gd name="connsiteY6" fmla="*/ 1208946 h 2021582"/>
              <a:gd name="connsiteX7" fmla="*/ 1532872 w 1620181"/>
              <a:gd name="connsiteY7" fmla="*/ 1159197 h 2021582"/>
              <a:gd name="connsiteX8" fmla="*/ 1532872 w 1620181"/>
              <a:gd name="connsiteY8" fmla="*/ 1432498 h 2021582"/>
              <a:gd name="connsiteX9" fmla="*/ 1532872 w 1620181"/>
              <a:gd name="connsiteY9" fmla="*/ 2021582 h 2021582"/>
              <a:gd name="connsiteX10" fmla="*/ 104894 w 1620181"/>
              <a:gd name="connsiteY10" fmla="*/ 2021582 h 2021582"/>
              <a:gd name="connsiteX11" fmla="*/ 104894 w 1620181"/>
              <a:gd name="connsiteY11" fmla="*/ 1432498 h 2021582"/>
              <a:gd name="connsiteX12" fmla="*/ 104894 w 1620181"/>
              <a:gd name="connsiteY12" fmla="*/ 1149176 h 2021582"/>
              <a:gd name="connsiteX13" fmla="*/ 0 w 1620181"/>
              <a:gd name="connsiteY13" fmla="*/ 1208946 h 2021582"/>
              <a:gd name="connsiteX14" fmla="*/ 0 w 1620181"/>
              <a:gd name="connsiteY14" fmla="*/ 1050684 h 2021582"/>
              <a:gd name="connsiteX15" fmla="*/ 104894 w 1620181"/>
              <a:gd name="connsiteY15" fmla="*/ 990914 h 2021582"/>
              <a:gd name="connsiteX16" fmla="*/ 104894 w 1620181"/>
              <a:gd name="connsiteY16" fmla="*/ 560091 h 2021582"/>
              <a:gd name="connsiteX17" fmla="*/ 0 w 1620181"/>
              <a:gd name="connsiteY17" fmla="*/ 619861 h 2021582"/>
              <a:gd name="connsiteX18" fmla="*/ 0 w 1620181"/>
              <a:gd name="connsiteY18" fmla="*/ 461599 h 20215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620181" h="2021582">
                <a:moveTo>
                  <a:pt x="810091" y="0"/>
                </a:moveTo>
                <a:lnTo>
                  <a:pt x="1620181" y="461599"/>
                </a:lnTo>
                <a:lnTo>
                  <a:pt x="1620181" y="619861"/>
                </a:lnTo>
                <a:lnTo>
                  <a:pt x="1532872" y="570112"/>
                </a:lnTo>
                <a:lnTo>
                  <a:pt x="1532872" y="1000935"/>
                </a:lnTo>
                <a:lnTo>
                  <a:pt x="1620181" y="1050684"/>
                </a:lnTo>
                <a:lnTo>
                  <a:pt x="1620181" y="1208946"/>
                </a:lnTo>
                <a:lnTo>
                  <a:pt x="1532872" y="1159197"/>
                </a:lnTo>
                <a:lnTo>
                  <a:pt x="1532872" y="1432498"/>
                </a:lnTo>
                <a:lnTo>
                  <a:pt x="1532872" y="2021582"/>
                </a:lnTo>
                <a:lnTo>
                  <a:pt x="104894" y="2021582"/>
                </a:lnTo>
                <a:lnTo>
                  <a:pt x="104894" y="1432498"/>
                </a:lnTo>
                <a:lnTo>
                  <a:pt x="104894" y="1149176"/>
                </a:lnTo>
                <a:lnTo>
                  <a:pt x="0" y="1208946"/>
                </a:lnTo>
                <a:lnTo>
                  <a:pt x="0" y="1050684"/>
                </a:lnTo>
                <a:lnTo>
                  <a:pt x="104894" y="990914"/>
                </a:lnTo>
                <a:lnTo>
                  <a:pt x="104894" y="560091"/>
                </a:lnTo>
                <a:lnTo>
                  <a:pt x="0" y="619861"/>
                </a:lnTo>
                <a:lnTo>
                  <a:pt x="0" y="461599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98" name="フリーフォーム: 図形 97">
            <a:extLst>
              <a:ext uri="{FF2B5EF4-FFF2-40B4-BE49-F238E27FC236}">
                <a16:creationId xmlns:a16="http://schemas.microsoft.com/office/drawing/2014/main" id="{93C8E1FA-8DA4-E0B5-560E-F991448BE921}"/>
              </a:ext>
            </a:extLst>
          </p:cNvPr>
          <p:cNvSpPr/>
          <p:nvPr/>
        </p:nvSpPr>
        <p:spPr bwMode="auto">
          <a:xfrm>
            <a:off x="8243696" y="4774509"/>
            <a:ext cx="964765" cy="1470799"/>
          </a:xfrm>
          <a:custGeom>
            <a:avLst/>
            <a:gdLst>
              <a:gd name="connsiteX0" fmla="*/ 810091 w 1620181"/>
              <a:gd name="connsiteY0" fmla="*/ 0 h 2469991"/>
              <a:gd name="connsiteX1" fmla="*/ 1620181 w 1620181"/>
              <a:gd name="connsiteY1" fmla="*/ 461599 h 2469991"/>
              <a:gd name="connsiteX2" fmla="*/ 1620181 w 1620181"/>
              <a:gd name="connsiteY2" fmla="*/ 619861 h 2469991"/>
              <a:gd name="connsiteX3" fmla="*/ 1532872 w 1620181"/>
              <a:gd name="connsiteY3" fmla="*/ 570111 h 2469991"/>
              <a:gd name="connsiteX4" fmla="*/ 1532872 w 1620181"/>
              <a:gd name="connsiteY4" fmla="*/ 1062480 h 2469991"/>
              <a:gd name="connsiteX5" fmla="*/ 1620181 w 1620181"/>
              <a:gd name="connsiteY5" fmla="*/ 1112230 h 2469991"/>
              <a:gd name="connsiteX6" fmla="*/ 1620181 w 1620181"/>
              <a:gd name="connsiteY6" fmla="*/ 1270492 h 2469991"/>
              <a:gd name="connsiteX7" fmla="*/ 1532872 w 1620181"/>
              <a:gd name="connsiteY7" fmla="*/ 1220742 h 2469991"/>
              <a:gd name="connsiteX8" fmla="*/ 1532872 w 1620181"/>
              <a:gd name="connsiteY8" fmla="*/ 1730697 h 2469991"/>
              <a:gd name="connsiteX9" fmla="*/ 1620181 w 1620181"/>
              <a:gd name="connsiteY9" fmla="*/ 1780446 h 2469991"/>
              <a:gd name="connsiteX10" fmla="*/ 1620181 w 1620181"/>
              <a:gd name="connsiteY10" fmla="*/ 1938708 h 2469991"/>
              <a:gd name="connsiteX11" fmla="*/ 1532872 w 1620181"/>
              <a:gd name="connsiteY11" fmla="*/ 1888959 h 2469991"/>
              <a:gd name="connsiteX12" fmla="*/ 1532872 w 1620181"/>
              <a:gd name="connsiteY12" fmla="*/ 2469991 h 2469991"/>
              <a:gd name="connsiteX13" fmla="*/ 104894 w 1620181"/>
              <a:gd name="connsiteY13" fmla="*/ 2469991 h 2469991"/>
              <a:gd name="connsiteX14" fmla="*/ 104894 w 1620181"/>
              <a:gd name="connsiteY14" fmla="*/ 1878938 h 2469991"/>
              <a:gd name="connsiteX15" fmla="*/ 0 w 1620181"/>
              <a:gd name="connsiteY15" fmla="*/ 1938708 h 2469991"/>
              <a:gd name="connsiteX16" fmla="*/ 0 w 1620181"/>
              <a:gd name="connsiteY16" fmla="*/ 1780446 h 2469991"/>
              <a:gd name="connsiteX17" fmla="*/ 104894 w 1620181"/>
              <a:gd name="connsiteY17" fmla="*/ 1720676 h 2469991"/>
              <a:gd name="connsiteX18" fmla="*/ 104894 w 1620181"/>
              <a:gd name="connsiteY18" fmla="*/ 1210722 h 2469991"/>
              <a:gd name="connsiteX19" fmla="*/ 0 w 1620181"/>
              <a:gd name="connsiteY19" fmla="*/ 1270492 h 2469991"/>
              <a:gd name="connsiteX20" fmla="*/ 0 w 1620181"/>
              <a:gd name="connsiteY20" fmla="*/ 1112230 h 2469991"/>
              <a:gd name="connsiteX21" fmla="*/ 104894 w 1620181"/>
              <a:gd name="connsiteY21" fmla="*/ 1052460 h 2469991"/>
              <a:gd name="connsiteX22" fmla="*/ 104894 w 1620181"/>
              <a:gd name="connsiteY22" fmla="*/ 560091 h 2469991"/>
              <a:gd name="connsiteX23" fmla="*/ 0 w 1620181"/>
              <a:gd name="connsiteY23" fmla="*/ 619861 h 2469991"/>
              <a:gd name="connsiteX24" fmla="*/ 0 w 1620181"/>
              <a:gd name="connsiteY24" fmla="*/ 461599 h 246999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</a:cxnLst>
            <a:rect l="l" t="t" r="r" b="b"/>
            <a:pathLst>
              <a:path w="1620181" h="2469991">
                <a:moveTo>
                  <a:pt x="810091" y="0"/>
                </a:moveTo>
                <a:lnTo>
                  <a:pt x="1620181" y="461599"/>
                </a:lnTo>
                <a:lnTo>
                  <a:pt x="1620181" y="619861"/>
                </a:lnTo>
                <a:lnTo>
                  <a:pt x="1532872" y="570111"/>
                </a:lnTo>
                <a:lnTo>
                  <a:pt x="1532872" y="1062480"/>
                </a:lnTo>
                <a:lnTo>
                  <a:pt x="1620181" y="1112230"/>
                </a:lnTo>
                <a:lnTo>
                  <a:pt x="1620181" y="1270492"/>
                </a:lnTo>
                <a:lnTo>
                  <a:pt x="1532872" y="1220742"/>
                </a:lnTo>
                <a:lnTo>
                  <a:pt x="1532872" y="1730697"/>
                </a:lnTo>
                <a:lnTo>
                  <a:pt x="1620181" y="1780446"/>
                </a:lnTo>
                <a:lnTo>
                  <a:pt x="1620181" y="1938708"/>
                </a:lnTo>
                <a:lnTo>
                  <a:pt x="1532872" y="1888959"/>
                </a:lnTo>
                <a:lnTo>
                  <a:pt x="1532872" y="2469991"/>
                </a:lnTo>
                <a:lnTo>
                  <a:pt x="104894" y="2469991"/>
                </a:lnTo>
                <a:lnTo>
                  <a:pt x="104894" y="1878938"/>
                </a:lnTo>
                <a:lnTo>
                  <a:pt x="0" y="1938708"/>
                </a:lnTo>
                <a:lnTo>
                  <a:pt x="0" y="1780446"/>
                </a:lnTo>
                <a:lnTo>
                  <a:pt x="104894" y="1720676"/>
                </a:lnTo>
                <a:lnTo>
                  <a:pt x="104894" y="1210722"/>
                </a:lnTo>
                <a:lnTo>
                  <a:pt x="0" y="1270492"/>
                </a:lnTo>
                <a:lnTo>
                  <a:pt x="0" y="1112230"/>
                </a:lnTo>
                <a:lnTo>
                  <a:pt x="104894" y="1052460"/>
                </a:lnTo>
                <a:lnTo>
                  <a:pt x="104894" y="560091"/>
                </a:lnTo>
                <a:lnTo>
                  <a:pt x="0" y="619861"/>
                </a:lnTo>
                <a:lnTo>
                  <a:pt x="0" y="461599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99" name="フリーフォーム: 図形 98">
            <a:extLst>
              <a:ext uri="{FF2B5EF4-FFF2-40B4-BE49-F238E27FC236}">
                <a16:creationId xmlns:a16="http://schemas.microsoft.com/office/drawing/2014/main" id="{F4815381-3DFD-365E-BB65-4096D6FE4112}"/>
              </a:ext>
            </a:extLst>
          </p:cNvPr>
          <p:cNvSpPr/>
          <p:nvPr/>
        </p:nvSpPr>
        <p:spPr bwMode="auto">
          <a:xfrm>
            <a:off x="2502495" y="4774509"/>
            <a:ext cx="1188162" cy="1566801"/>
          </a:xfrm>
          <a:custGeom>
            <a:avLst/>
            <a:gdLst>
              <a:gd name="connsiteX0" fmla="*/ 820337 w 1640674"/>
              <a:gd name="connsiteY0" fmla="*/ 0 h 2163518"/>
              <a:gd name="connsiteX1" fmla="*/ 1640674 w 1640674"/>
              <a:gd name="connsiteY1" fmla="*/ 734463 h 2163518"/>
              <a:gd name="connsiteX2" fmla="*/ 1431513 w 1640674"/>
              <a:gd name="connsiteY2" fmla="*/ 734463 h 2163518"/>
              <a:gd name="connsiteX3" fmla="*/ 1431513 w 1640674"/>
              <a:gd name="connsiteY3" fmla="*/ 1241790 h 2163518"/>
              <a:gd name="connsiteX4" fmla="*/ 1640674 w 1640674"/>
              <a:gd name="connsiteY4" fmla="*/ 1429056 h 2163518"/>
              <a:gd name="connsiteX5" fmla="*/ 1431513 w 1640674"/>
              <a:gd name="connsiteY5" fmla="*/ 1429056 h 2163518"/>
              <a:gd name="connsiteX6" fmla="*/ 1431513 w 1640674"/>
              <a:gd name="connsiteY6" fmla="*/ 1468925 h 2163518"/>
              <a:gd name="connsiteX7" fmla="*/ 1431513 w 1640674"/>
              <a:gd name="connsiteY7" fmla="*/ 2163518 h 2163518"/>
              <a:gd name="connsiteX8" fmla="*/ 209161 w 1640674"/>
              <a:gd name="connsiteY8" fmla="*/ 2163518 h 2163518"/>
              <a:gd name="connsiteX9" fmla="*/ 209161 w 1640674"/>
              <a:gd name="connsiteY9" fmla="*/ 1468925 h 2163518"/>
              <a:gd name="connsiteX10" fmla="*/ 209161 w 1640674"/>
              <a:gd name="connsiteY10" fmla="*/ 1429056 h 2163518"/>
              <a:gd name="connsiteX11" fmla="*/ 0 w 1640674"/>
              <a:gd name="connsiteY11" fmla="*/ 1429056 h 2163518"/>
              <a:gd name="connsiteX12" fmla="*/ 209161 w 1640674"/>
              <a:gd name="connsiteY12" fmla="*/ 1241790 h 2163518"/>
              <a:gd name="connsiteX13" fmla="*/ 209161 w 1640674"/>
              <a:gd name="connsiteY13" fmla="*/ 734463 h 2163518"/>
              <a:gd name="connsiteX14" fmla="*/ 0 w 1640674"/>
              <a:gd name="connsiteY14" fmla="*/ 734463 h 21635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1640674" h="2163518">
                <a:moveTo>
                  <a:pt x="820337" y="0"/>
                </a:moveTo>
                <a:lnTo>
                  <a:pt x="1640674" y="734463"/>
                </a:lnTo>
                <a:lnTo>
                  <a:pt x="1431513" y="734463"/>
                </a:lnTo>
                <a:lnTo>
                  <a:pt x="1431513" y="1241790"/>
                </a:lnTo>
                <a:lnTo>
                  <a:pt x="1640674" y="1429056"/>
                </a:lnTo>
                <a:lnTo>
                  <a:pt x="1431513" y="1429056"/>
                </a:lnTo>
                <a:lnTo>
                  <a:pt x="1431513" y="1468925"/>
                </a:lnTo>
                <a:lnTo>
                  <a:pt x="1431513" y="2163518"/>
                </a:lnTo>
                <a:lnTo>
                  <a:pt x="209161" y="2163518"/>
                </a:lnTo>
                <a:lnTo>
                  <a:pt x="209161" y="1468925"/>
                </a:lnTo>
                <a:lnTo>
                  <a:pt x="209161" y="1429056"/>
                </a:lnTo>
                <a:lnTo>
                  <a:pt x="0" y="1429056"/>
                </a:lnTo>
                <a:lnTo>
                  <a:pt x="209161" y="1241790"/>
                </a:lnTo>
                <a:lnTo>
                  <a:pt x="209161" y="734463"/>
                </a:lnTo>
                <a:lnTo>
                  <a:pt x="0" y="734463"/>
                </a:lnTo>
                <a:close/>
              </a:path>
            </a:pathLst>
          </a:custGeom>
          <a:noFill/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cxnSp>
        <p:nvCxnSpPr>
          <p:cNvPr id="102" name="直線コネクタ 101">
            <a:extLst>
              <a:ext uri="{FF2B5EF4-FFF2-40B4-BE49-F238E27FC236}">
                <a16:creationId xmlns:a16="http://schemas.microsoft.com/office/drawing/2014/main" id="{40914255-FC3B-C775-0477-9CFA18B4CE63}"/>
              </a:ext>
            </a:extLst>
          </p:cNvPr>
          <p:cNvCxnSpPr>
            <a:cxnSpLocks/>
            <a:stCxn id="65" idx="0"/>
            <a:endCxn id="64" idx="2"/>
          </p:cNvCxnSpPr>
          <p:nvPr/>
        </p:nvCxnSpPr>
        <p:spPr>
          <a:xfrm>
            <a:off x="507261" y="1758032"/>
            <a:ext cx="1409463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直線コネクタ 104">
            <a:extLst>
              <a:ext uri="{FF2B5EF4-FFF2-40B4-BE49-F238E27FC236}">
                <a16:creationId xmlns:a16="http://schemas.microsoft.com/office/drawing/2014/main" id="{7C3D5843-270F-08DD-F08A-D09A09FA4B9E}"/>
              </a:ext>
            </a:extLst>
          </p:cNvPr>
          <p:cNvCxnSpPr>
            <a:cxnSpLocks/>
            <a:stCxn id="68" idx="0"/>
            <a:endCxn id="68" idx="1"/>
          </p:cNvCxnSpPr>
          <p:nvPr/>
        </p:nvCxnSpPr>
        <p:spPr>
          <a:xfrm>
            <a:off x="2543814" y="1661746"/>
            <a:ext cx="1063375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8" name="直線コネクタ 107">
            <a:extLst>
              <a:ext uri="{FF2B5EF4-FFF2-40B4-BE49-F238E27FC236}">
                <a16:creationId xmlns:a16="http://schemas.microsoft.com/office/drawing/2014/main" id="{3C218AB4-1140-0EDC-36B3-4332F5AA4F4C}"/>
              </a:ext>
            </a:extLst>
          </p:cNvPr>
          <p:cNvCxnSpPr>
            <a:cxnSpLocks/>
            <a:stCxn id="77" idx="0"/>
            <a:endCxn id="77" idx="1"/>
          </p:cNvCxnSpPr>
          <p:nvPr/>
        </p:nvCxnSpPr>
        <p:spPr>
          <a:xfrm>
            <a:off x="4333319" y="1749241"/>
            <a:ext cx="1264858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1" name="直線コネクタ 110">
            <a:extLst>
              <a:ext uri="{FF2B5EF4-FFF2-40B4-BE49-F238E27FC236}">
                <a16:creationId xmlns:a16="http://schemas.microsoft.com/office/drawing/2014/main" id="{B27586D6-DD1C-7EB4-0678-61D906B316F5}"/>
              </a:ext>
            </a:extLst>
          </p:cNvPr>
          <p:cNvCxnSpPr>
            <a:cxnSpLocks/>
            <a:stCxn id="80" idx="0"/>
            <a:endCxn id="80" idx="1"/>
          </p:cNvCxnSpPr>
          <p:nvPr/>
        </p:nvCxnSpPr>
        <p:spPr>
          <a:xfrm>
            <a:off x="6263711" y="1881125"/>
            <a:ext cx="1163028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4" name="直線コネクタ 113">
            <a:extLst>
              <a:ext uri="{FF2B5EF4-FFF2-40B4-BE49-F238E27FC236}">
                <a16:creationId xmlns:a16="http://schemas.microsoft.com/office/drawing/2014/main" id="{3C6CBCCC-5B32-16F9-47D4-DB621566D05C}"/>
              </a:ext>
            </a:extLst>
          </p:cNvPr>
          <p:cNvCxnSpPr>
            <a:cxnSpLocks/>
            <a:stCxn id="83" idx="6"/>
            <a:endCxn id="86" idx="3"/>
          </p:cNvCxnSpPr>
          <p:nvPr/>
        </p:nvCxnSpPr>
        <p:spPr>
          <a:xfrm>
            <a:off x="8172300" y="1664173"/>
            <a:ext cx="1110899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7" name="直線コネクタ 116">
            <a:extLst>
              <a:ext uri="{FF2B5EF4-FFF2-40B4-BE49-F238E27FC236}">
                <a16:creationId xmlns:a16="http://schemas.microsoft.com/office/drawing/2014/main" id="{8172EA34-1F46-8A60-2AD8-17249F096E5E}"/>
              </a:ext>
            </a:extLst>
          </p:cNvPr>
          <p:cNvCxnSpPr>
            <a:cxnSpLocks/>
            <a:stCxn id="74" idx="0"/>
          </p:cNvCxnSpPr>
          <p:nvPr/>
        </p:nvCxnSpPr>
        <p:spPr>
          <a:xfrm>
            <a:off x="2626378" y="3763108"/>
            <a:ext cx="912806" cy="7363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9" name="直線コネクタ 118">
            <a:extLst>
              <a:ext uri="{FF2B5EF4-FFF2-40B4-BE49-F238E27FC236}">
                <a16:creationId xmlns:a16="http://schemas.microsoft.com/office/drawing/2014/main" id="{A15FAA64-FC8D-8E62-E951-D80BFBAAF857}"/>
              </a:ext>
            </a:extLst>
          </p:cNvPr>
          <p:cNvCxnSpPr>
            <a:cxnSpLocks/>
            <a:endCxn id="53" idx="1"/>
          </p:cNvCxnSpPr>
          <p:nvPr/>
        </p:nvCxnSpPr>
        <p:spPr>
          <a:xfrm flipV="1">
            <a:off x="4330379" y="3649461"/>
            <a:ext cx="1249694" cy="3451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0" name="直線コネクタ 119">
            <a:extLst>
              <a:ext uri="{FF2B5EF4-FFF2-40B4-BE49-F238E27FC236}">
                <a16:creationId xmlns:a16="http://schemas.microsoft.com/office/drawing/2014/main" id="{6B475D04-9BAF-EBC6-2485-97E283211B97}"/>
              </a:ext>
            </a:extLst>
          </p:cNvPr>
          <p:cNvCxnSpPr>
            <a:cxnSpLocks/>
            <a:stCxn id="87" idx="13"/>
            <a:endCxn id="87" idx="4"/>
          </p:cNvCxnSpPr>
          <p:nvPr/>
        </p:nvCxnSpPr>
        <p:spPr>
          <a:xfrm>
            <a:off x="6499194" y="3384838"/>
            <a:ext cx="689251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1" name="直線コネクタ 120">
            <a:extLst>
              <a:ext uri="{FF2B5EF4-FFF2-40B4-BE49-F238E27FC236}">
                <a16:creationId xmlns:a16="http://schemas.microsoft.com/office/drawing/2014/main" id="{6CC68B1D-7527-8DB7-F1EB-B61C6B37A019}"/>
              </a:ext>
            </a:extLst>
          </p:cNvPr>
          <p:cNvCxnSpPr>
            <a:cxnSpLocks/>
            <a:stCxn id="85" idx="10"/>
            <a:endCxn id="47" idx="1"/>
          </p:cNvCxnSpPr>
          <p:nvPr/>
        </p:nvCxnSpPr>
        <p:spPr>
          <a:xfrm>
            <a:off x="8362087" y="3500189"/>
            <a:ext cx="705982" cy="249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2" name="直線コネクタ 121">
            <a:extLst>
              <a:ext uri="{FF2B5EF4-FFF2-40B4-BE49-F238E27FC236}">
                <a16:creationId xmlns:a16="http://schemas.microsoft.com/office/drawing/2014/main" id="{22717185-BA97-AA1E-6A4D-3C7129F6BBFE}"/>
              </a:ext>
            </a:extLst>
          </p:cNvPr>
          <p:cNvCxnSpPr>
            <a:cxnSpLocks/>
            <a:stCxn id="45" idx="6"/>
            <a:endCxn id="45" idx="4"/>
          </p:cNvCxnSpPr>
          <p:nvPr/>
        </p:nvCxnSpPr>
        <p:spPr>
          <a:xfrm>
            <a:off x="8306157" y="5401215"/>
            <a:ext cx="850314" cy="2635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3" name="直線コネクタ 122">
            <a:extLst>
              <a:ext uri="{FF2B5EF4-FFF2-40B4-BE49-F238E27FC236}">
                <a16:creationId xmlns:a16="http://schemas.microsoft.com/office/drawing/2014/main" id="{496C5134-837B-8FAE-A6B8-CC4CD8082A33}"/>
              </a:ext>
            </a:extLst>
          </p:cNvPr>
          <p:cNvCxnSpPr>
            <a:cxnSpLocks/>
            <a:stCxn id="46" idx="8"/>
            <a:endCxn id="98" idx="8"/>
          </p:cNvCxnSpPr>
          <p:nvPr/>
        </p:nvCxnSpPr>
        <p:spPr>
          <a:xfrm>
            <a:off x="8306157" y="5799116"/>
            <a:ext cx="850314" cy="5967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4" name="直線コネクタ 123">
            <a:extLst>
              <a:ext uri="{FF2B5EF4-FFF2-40B4-BE49-F238E27FC236}">
                <a16:creationId xmlns:a16="http://schemas.microsoft.com/office/drawing/2014/main" id="{2EE09C82-96AC-FBA2-ED59-85B16B87AD17}"/>
              </a:ext>
            </a:extLst>
          </p:cNvPr>
          <p:cNvCxnSpPr>
            <a:cxnSpLocks/>
            <a:stCxn id="90" idx="20"/>
            <a:endCxn id="90" idx="5"/>
          </p:cNvCxnSpPr>
          <p:nvPr/>
        </p:nvCxnSpPr>
        <p:spPr>
          <a:xfrm>
            <a:off x="6332817" y="5256281"/>
            <a:ext cx="989552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5" name="直線コネクタ 124">
            <a:extLst>
              <a:ext uri="{FF2B5EF4-FFF2-40B4-BE49-F238E27FC236}">
                <a16:creationId xmlns:a16="http://schemas.microsoft.com/office/drawing/2014/main" id="{E4144ABB-EDC5-909D-935B-A3F213418710}"/>
              </a:ext>
            </a:extLst>
          </p:cNvPr>
          <p:cNvCxnSpPr>
            <a:cxnSpLocks/>
            <a:stCxn id="90" idx="16"/>
            <a:endCxn id="90" idx="8"/>
          </p:cNvCxnSpPr>
          <p:nvPr/>
        </p:nvCxnSpPr>
        <p:spPr>
          <a:xfrm>
            <a:off x="6332817" y="5731243"/>
            <a:ext cx="974384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6" name="直線コネクタ 125">
            <a:extLst>
              <a:ext uri="{FF2B5EF4-FFF2-40B4-BE49-F238E27FC236}">
                <a16:creationId xmlns:a16="http://schemas.microsoft.com/office/drawing/2014/main" id="{AC459611-DDDC-53BA-436F-E531309F0346}"/>
              </a:ext>
            </a:extLst>
          </p:cNvPr>
          <p:cNvCxnSpPr>
            <a:cxnSpLocks/>
            <a:stCxn id="35" idx="5"/>
            <a:endCxn id="92" idx="4"/>
          </p:cNvCxnSpPr>
          <p:nvPr/>
        </p:nvCxnSpPr>
        <p:spPr>
          <a:xfrm>
            <a:off x="4581570" y="5391150"/>
            <a:ext cx="742859" cy="14359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7" name="直線コネクタ 126">
            <a:extLst>
              <a:ext uri="{FF2B5EF4-FFF2-40B4-BE49-F238E27FC236}">
                <a16:creationId xmlns:a16="http://schemas.microsoft.com/office/drawing/2014/main" id="{EA6AC386-CA59-F687-5EBD-40A03ED1D357}"/>
              </a:ext>
            </a:extLst>
          </p:cNvPr>
          <p:cNvCxnSpPr>
            <a:cxnSpLocks/>
            <a:stCxn id="36" idx="6"/>
            <a:endCxn id="92" idx="7"/>
          </p:cNvCxnSpPr>
          <p:nvPr/>
        </p:nvCxnSpPr>
        <p:spPr>
          <a:xfrm>
            <a:off x="4581570" y="5848350"/>
            <a:ext cx="742859" cy="12056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8" name="直線コネクタ 127">
            <a:extLst>
              <a:ext uri="{FF2B5EF4-FFF2-40B4-BE49-F238E27FC236}">
                <a16:creationId xmlns:a16="http://schemas.microsoft.com/office/drawing/2014/main" id="{A768AE02-CFB5-EEC4-11D2-45FB96D0446A}"/>
              </a:ext>
            </a:extLst>
          </p:cNvPr>
          <p:cNvCxnSpPr>
            <a:cxnSpLocks/>
            <a:stCxn id="31" idx="11"/>
            <a:endCxn id="99" idx="3"/>
          </p:cNvCxnSpPr>
          <p:nvPr/>
        </p:nvCxnSpPr>
        <p:spPr>
          <a:xfrm>
            <a:off x="2653968" y="5673803"/>
            <a:ext cx="885216" cy="0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9" name="直線コネクタ 128">
            <a:extLst>
              <a:ext uri="{FF2B5EF4-FFF2-40B4-BE49-F238E27FC236}">
                <a16:creationId xmlns:a16="http://schemas.microsoft.com/office/drawing/2014/main" id="{98FF1CE1-2154-6CB6-2F71-6112BA9A40AB}"/>
              </a:ext>
            </a:extLst>
          </p:cNvPr>
          <p:cNvCxnSpPr>
            <a:cxnSpLocks/>
            <a:stCxn id="97" idx="15"/>
            <a:endCxn id="97" idx="4"/>
          </p:cNvCxnSpPr>
          <p:nvPr/>
        </p:nvCxnSpPr>
        <p:spPr>
          <a:xfrm>
            <a:off x="612055" y="5511092"/>
            <a:ext cx="1047210" cy="7349"/>
          </a:xfrm>
          <a:prstGeom prst="line">
            <a:avLst/>
          </a:prstGeom>
          <a:ln w="12700">
            <a:solidFill>
              <a:schemeClr val="tx1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5881836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C5B0496-B2F3-C348-6697-C0759866E31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1DE4B12A-96D5-AC78-37A1-06513A208303}"/>
              </a:ext>
            </a:extLst>
          </p:cNvPr>
          <p:cNvSpPr txBox="1"/>
          <p:nvPr/>
        </p:nvSpPr>
        <p:spPr>
          <a:xfrm>
            <a:off x="276046" y="232912"/>
            <a:ext cx="387798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家型の図形の利用サンプル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17" name="フリーフォーム: 図形 16">
            <a:extLst>
              <a:ext uri="{FF2B5EF4-FFF2-40B4-BE49-F238E27FC236}">
                <a16:creationId xmlns:a16="http://schemas.microsoft.com/office/drawing/2014/main" id="{F343D829-0406-B906-7A81-C0908EF93336}"/>
              </a:ext>
            </a:extLst>
          </p:cNvPr>
          <p:cNvSpPr/>
          <p:nvPr/>
        </p:nvSpPr>
        <p:spPr bwMode="auto">
          <a:xfrm>
            <a:off x="396239" y="3258474"/>
            <a:ext cx="734320" cy="703393"/>
          </a:xfrm>
          <a:custGeom>
            <a:avLst/>
            <a:gdLst>
              <a:gd name="connsiteX0" fmla="*/ 957522 w 1915044"/>
              <a:gd name="connsiteY0" fmla="*/ 0 h 1834389"/>
              <a:gd name="connsiteX1" fmla="*/ 1915044 w 1915044"/>
              <a:gd name="connsiteY1" fmla="*/ 474931 h 1834389"/>
              <a:gd name="connsiteX2" fmla="*/ 1915044 w 1915044"/>
              <a:gd name="connsiteY2" fmla="*/ 741631 h 1834389"/>
              <a:gd name="connsiteX3" fmla="*/ 1775344 w 1915044"/>
              <a:gd name="connsiteY3" fmla="*/ 672340 h 1834389"/>
              <a:gd name="connsiteX4" fmla="*/ 1775344 w 1915044"/>
              <a:gd name="connsiteY4" fmla="*/ 1834389 h 1834389"/>
              <a:gd name="connsiteX5" fmla="*/ 139700 w 1915044"/>
              <a:gd name="connsiteY5" fmla="*/ 1834389 h 1834389"/>
              <a:gd name="connsiteX6" fmla="*/ 139700 w 1915044"/>
              <a:gd name="connsiteY6" fmla="*/ 672340 h 1834389"/>
              <a:gd name="connsiteX7" fmla="*/ 0 w 1915044"/>
              <a:gd name="connsiteY7" fmla="*/ 741631 h 1834389"/>
              <a:gd name="connsiteX8" fmla="*/ 0 w 1915044"/>
              <a:gd name="connsiteY8" fmla="*/ 474931 h 1834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15044" h="1834389">
                <a:moveTo>
                  <a:pt x="957522" y="0"/>
                </a:moveTo>
                <a:lnTo>
                  <a:pt x="1915044" y="474931"/>
                </a:lnTo>
                <a:lnTo>
                  <a:pt x="1915044" y="741631"/>
                </a:lnTo>
                <a:lnTo>
                  <a:pt x="1775344" y="672340"/>
                </a:lnTo>
                <a:lnTo>
                  <a:pt x="1775344" y="1834389"/>
                </a:lnTo>
                <a:lnTo>
                  <a:pt x="139700" y="1834389"/>
                </a:lnTo>
                <a:lnTo>
                  <a:pt x="139700" y="672340"/>
                </a:lnTo>
                <a:lnTo>
                  <a:pt x="0" y="741631"/>
                </a:lnTo>
                <a:lnTo>
                  <a:pt x="0" y="474931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A</a:t>
            </a:r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</a:t>
            </a:r>
          </a:p>
        </p:txBody>
      </p:sp>
      <p:sp>
        <p:nvSpPr>
          <p:cNvPr id="26" name="フリーフォーム: 図形 25">
            <a:extLst>
              <a:ext uri="{FF2B5EF4-FFF2-40B4-BE49-F238E27FC236}">
                <a16:creationId xmlns:a16="http://schemas.microsoft.com/office/drawing/2014/main" id="{89E3BC44-1762-55CF-12FD-ECAFB7EB1FEA}"/>
              </a:ext>
            </a:extLst>
          </p:cNvPr>
          <p:cNvSpPr/>
          <p:nvPr/>
        </p:nvSpPr>
        <p:spPr bwMode="auto">
          <a:xfrm>
            <a:off x="1261362" y="3258474"/>
            <a:ext cx="734320" cy="703393"/>
          </a:xfrm>
          <a:custGeom>
            <a:avLst/>
            <a:gdLst>
              <a:gd name="connsiteX0" fmla="*/ 957522 w 1915044"/>
              <a:gd name="connsiteY0" fmla="*/ 0 h 1834389"/>
              <a:gd name="connsiteX1" fmla="*/ 1915044 w 1915044"/>
              <a:gd name="connsiteY1" fmla="*/ 474931 h 1834389"/>
              <a:gd name="connsiteX2" fmla="*/ 1915044 w 1915044"/>
              <a:gd name="connsiteY2" fmla="*/ 741631 h 1834389"/>
              <a:gd name="connsiteX3" fmla="*/ 1775344 w 1915044"/>
              <a:gd name="connsiteY3" fmla="*/ 672340 h 1834389"/>
              <a:gd name="connsiteX4" fmla="*/ 1775344 w 1915044"/>
              <a:gd name="connsiteY4" fmla="*/ 1834389 h 1834389"/>
              <a:gd name="connsiteX5" fmla="*/ 139700 w 1915044"/>
              <a:gd name="connsiteY5" fmla="*/ 1834389 h 1834389"/>
              <a:gd name="connsiteX6" fmla="*/ 139700 w 1915044"/>
              <a:gd name="connsiteY6" fmla="*/ 672340 h 1834389"/>
              <a:gd name="connsiteX7" fmla="*/ 0 w 1915044"/>
              <a:gd name="connsiteY7" fmla="*/ 741631 h 1834389"/>
              <a:gd name="connsiteX8" fmla="*/ 0 w 1915044"/>
              <a:gd name="connsiteY8" fmla="*/ 474931 h 1834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15044" h="1834389">
                <a:moveTo>
                  <a:pt x="957522" y="0"/>
                </a:moveTo>
                <a:lnTo>
                  <a:pt x="1915044" y="474931"/>
                </a:lnTo>
                <a:lnTo>
                  <a:pt x="1915044" y="741631"/>
                </a:lnTo>
                <a:lnTo>
                  <a:pt x="1775344" y="672340"/>
                </a:lnTo>
                <a:lnTo>
                  <a:pt x="1775344" y="1834389"/>
                </a:lnTo>
                <a:lnTo>
                  <a:pt x="139700" y="1834389"/>
                </a:lnTo>
                <a:lnTo>
                  <a:pt x="139700" y="672340"/>
                </a:lnTo>
                <a:lnTo>
                  <a:pt x="0" y="741631"/>
                </a:lnTo>
                <a:lnTo>
                  <a:pt x="0" y="474931"/>
                </a:lnTo>
                <a:close/>
              </a:path>
            </a:pathLst>
          </a:custGeom>
          <a:solidFill>
            <a:schemeClr val="accent5">
              <a:lumMod val="20000"/>
              <a:lumOff val="80000"/>
            </a:schemeClr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B</a:t>
            </a:r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</a:t>
            </a:r>
          </a:p>
        </p:txBody>
      </p:sp>
      <p:sp>
        <p:nvSpPr>
          <p:cNvPr id="27" name="フリーフォーム: 図形 26">
            <a:extLst>
              <a:ext uri="{FF2B5EF4-FFF2-40B4-BE49-F238E27FC236}">
                <a16:creationId xmlns:a16="http://schemas.microsoft.com/office/drawing/2014/main" id="{71463440-8526-7BC9-A798-1304F246A513}"/>
              </a:ext>
            </a:extLst>
          </p:cNvPr>
          <p:cNvSpPr/>
          <p:nvPr/>
        </p:nvSpPr>
        <p:spPr bwMode="auto">
          <a:xfrm>
            <a:off x="2126485" y="3258474"/>
            <a:ext cx="734320" cy="703393"/>
          </a:xfrm>
          <a:custGeom>
            <a:avLst/>
            <a:gdLst>
              <a:gd name="connsiteX0" fmla="*/ 957522 w 1915044"/>
              <a:gd name="connsiteY0" fmla="*/ 0 h 1834389"/>
              <a:gd name="connsiteX1" fmla="*/ 1915044 w 1915044"/>
              <a:gd name="connsiteY1" fmla="*/ 474931 h 1834389"/>
              <a:gd name="connsiteX2" fmla="*/ 1915044 w 1915044"/>
              <a:gd name="connsiteY2" fmla="*/ 741631 h 1834389"/>
              <a:gd name="connsiteX3" fmla="*/ 1775344 w 1915044"/>
              <a:gd name="connsiteY3" fmla="*/ 672340 h 1834389"/>
              <a:gd name="connsiteX4" fmla="*/ 1775344 w 1915044"/>
              <a:gd name="connsiteY4" fmla="*/ 1834389 h 1834389"/>
              <a:gd name="connsiteX5" fmla="*/ 139700 w 1915044"/>
              <a:gd name="connsiteY5" fmla="*/ 1834389 h 1834389"/>
              <a:gd name="connsiteX6" fmla="*/ 139700 w 1915044"/>
              <a:gd name="connsiteY6" fmla="*/ 672340 h 1834389"/>
              <a:gd name="connsiteX7" fmla="*/ 0 w 1915044"/>
              <a:gd name="connsiteY7" fmla="*/ 741631 h 1834389"/>
              <a:gd name="connsiteX8" fmla="*/ 0 w 1915044"/>
              <a:gd name="connsiteY8" fmla="*/ 474931 h 1834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15044" h="1834389">
                <a:moveTo>
                  <a:pt x="957522" y="0"/>
                </a:moveTo>
                <a:lnTo>
                  <a:pt x="1915044" y="474931"/>
                </a:lnTo>
                <a:lnTo>
                  <a:pt x="1915044" y="741631"/>
                </a:lnTo>
                <a:lnTo>
                  <a:pt x="1775344" y="672340"/>
                </a:lnTo>
                <a:lnTo>
                  <a:pt x="1775344" y="1834389"/>
                </a:lnTo>
                <a:lnTo>
                  <a:pt x="139700" y="1834389"/>
                </a:lnTo>
                <a:lnTo>
                  <a:pt x="139700" y="672340"/>
                </a:lnTo>
                <a:lnTo>
                  <a:pt x="0" y="741631"/>
                </a:lnTo>
                <a:lnTo>
                  <a:pt x="0" y="474931"/>
                </a:lnTo>
                <a:close/>
              </a:path>
            </a:pathLst>
          </a:custGeom>
          <a:solidFill>
            <a:schemeClr val="accent2">
              <a:lumMod val="20000"/>
              <a:lumOff val="80000"/>
            </a:schemeClr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C</a:t>
            </a:r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</a:t>
            </a:r>
          </a:p>
        </p:txBody>
      </p:sp>
      <p:sp>
        <p:nvSpPr>
          <p:cNvPr id="28" name="フリーフォーム: 図形 27">
            <a:extLst>
              <a:ext uri="{FF2B5EF4-FFF2-40B4-BE49-F238E27FC236}">
                <a16:creationId xmlns:a16="http://schemas.microsoft.com/office/drawing/2014/main" id="{D3880DB5-F712-F8ED-F172-6291043C1477}"/>
              </a:ext>
            </a:extLst>
          </p:cNvPr>
          <p:cNvSpPr/>
          <p:nvPr/>
        </p:nvSpPr>
        <p:spPr bwMode="auto">
          <a:xfrm>
            <a:off x="2991608" y="3258474"/>
            <a:ext cx="734320" cy="703393"/>
          </a:xfrm>
          <a:custGeom>
            <a:avLst/>
            <a:gdLst>
              <a:gd name="connsiteX0" fmla="*/ 957522 w 1915044"/>
              <a:gd name="connsiteY0" fmla="*/ 0 h 1834389"/>
              <a:gd name="connsiteX1" fmla="*/ 1915044 w 1915044"/>
              <a:gd name="connsiteY1" fmla="*/ 474931 h 1834389"/>
              <a:gd name="connsiteX2" fmla="*/ 1915044 w 1915044"/>
              <a:gd name="connsiteY2" fmla="*/ 741631 h 1834389"/>
              <a:gd name="connsiteX3" fmla="*/ 1775344 w 1915044"/>
              <a:gd name="connsiteY3" fmla="*/ 672340 h 1834389"/>
              <a:gd name="connsiteX4" fmla="*/ 1775344 w 1915044"/>
              <a:gd name="connsiteY4" fmla="*/ 1834389 h 1834389"/>
              <a:gd name="connsiteX5" fmla="*/ 139700 w 1915044"/>
              <a:gd name="connsiteY5" fmla="*/ 1834389 h 1834389"/>
              <a:gd name="connsiteX6" fmla="*/ 139700 w 1915044"/>
              <a:gd name="connsiteY6" fmla="*/ 672340 h 1834389"/>
              <a:gd name="connsiteX7" fmla="*/ 0 w 1915044"/>
              <a:gd name="connsiteY7" fmla="*/ 741631 h 1834389"/>
              <a:gd name="connsiteX8" fmla="*/ 0 w 1915044"/>
              <a:gd name="connsiteY8" fmla="*/ 474931 h 1834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15044" h="1834389">
                <a:moveTo>
                  <a:pt x="957522" y="0"/>
                </a:moveTo>
                <a:lnTo>
                  <a:pt x="1915044" y="474931"/>
                </a:lnTo>
                <a:lnTo>
                  <a:pt x="1915044" y="741631"/>
                </a:lnTo>
                <a:lnTo>
                  <a:pt x="1775344" y="672340"/>
                </a:lnTo>
                <a:lnTo>
                  <a:pt x="1775344" y="1834389"/>
                </a:lnTo>
                <a:lnTo>
                  <a:pt x="139700" y="1834389"/>
                </a:lnTo>
                <a:lnTo>
                  <a:pt x="139700" y="672340"/>
                </a:lnTo>
                <a:lnTo>
                  <a:pt x="0" y="741631"/>
                </a:lnTo>
                <a:lnTo>
                  <a:pt x="0" y="474931"/>
                </a:lnTo>
                <a:close/>
              </a:path>
            </a:pathLst>
          </a:custGeom>
          <a:solidFill>
            <a:schemeClr val="bg1">
              <a:lumMod val="95000"/>
            </a:schemeClr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D</a:t>
            </a:r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</a:t>
            </a:r>
          </a:p>
        </p:txBody>
      </p:sp>
      <p:sp>
        <p:nvSpPr>
          <p:cNvPr id="29" name="フリーフォーム: 図形 28">
            <a:extLst>
              <a:ext uri="{FF2B5EF4-FFF2-40B4-BE49-F238E27FC236}">
                <a16:creationId xmlns:a16="http://schemas.microsoft.com/office/drawing/2014/main" id="{FB1C24EB-1BFA-A904-C5B2-760B62F950D1}"/>
              </a:ext>
            </a:extLst>
          </p:cNvPr>
          <p:cNvSpPr/>
          <p:nvPr/>
        </p:nvSpPr>
        <p:spPr bwMode="auto">
          <a:xfrm>
            <a:off x="3856731" y="3258474"/>
            <a:ext cx="734320" cy="703393"/>
          </a:xfrm>
          <a:custGeom>
            <a:avLst/>
            <a:gdLst>
              <a:gd name="connsiteX0" fmla="*/ 957522 w 1915044"/>
              <a:gd name="connsiteY0" fmla="*/ 0 h 1834389"/>
              <a:gd name="connsiteX1" fmla="*/ 1915044 w 1915044"/>
              <a:gd name="connsiteY1" fmla="*/ 474931 h 1834389"/>
              <a:gd name="connsiteX2" fmla="*/ 1915044 w 1915044"/>
              <a:gd name="connsiteY2" fmla="*/ 741631 h 1834389"/>
              <a:gd name="connsiteX3" fmla="*/ 1775344 w 1915044"/>
              <a:gd name="connsiteY3" fmla="*/ 672340 h 1834389"/>
              <a:gd name="connsiteX4" fmla="*/ 1775344 w 1915044"/>
              <a:gd name="connsiteY4" fmla="*/ 1834389 h 1834389"/>
              <a:gd name="connsiteX5" fmla="*/ 139700 w 1915044"/>
              <a:gd name="connsiteY5" fmla="*/ 1834389 h 1834389"/>
              <a:gd name="connsiteX6" fmla="*/ 139700 w 1915044"/>
              <a:gd name="connsiteY6" fmla="*/ 672340 h 1834389"/>
              <a:gd name="connsiteX7" fmla="*/ 0 w 1915044"/>
              <a:gd name="connsiteY7" fmla="*/ 741631 h 1834389"/>
              <a:gd name="connsiteX8" fmla="*/ 0 w 1915044"/>
              <a:gd name="connsiteY8" fmla="*/ 474931 h 1834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15044" h="1834389">
                <a:moveTo>
                  <a:pt x="957522" y="0"/>
                </a:moveTo>
                <a:lnTo>
                  <a:pt x="1915044" y="474931"/>
                </a:lnTo>
                <a:lnTo>
                  <a:pt x="1915044" y="741631"/>
                </a:lnTo>
                <a:lnTo>
                  <a:pt x="1775344" y="672340"/>
                </a:lnTo>
                <a:lnTo>
                  <a:pt x="1775344" y="1834389"/>
                </a:lnTo>
                <a:lnTo>
                  <a:pt x="139700" y="1834389"/>
                </a:lnTo>
                <a:lnTo>
                  <a:pt x="139700" y="672340"/>
                </a:lnTo>
                <a:lnTo>
                  <a:pt x="0" y="741631"/>
                </a:lnTo>
                <a:lnTo>
                  <a:pt x="0" y="474931"/>
                </a:lnTo>
                <a:close/>
              </a:path>
            </a:pathLst>
          </a:custGeom>
          <a:solidFill>
            <a:schemeClr val="accent6">
              <a:lumMod val="20000"/>
              <a:lumOff val="80000"/>
            </a:schemeClr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r>
              <a:rPr kumimoji="1" lang="en-US" altLang="ja-JP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E</a:t>
            </a:r>
            <a:r>
              <a:rPr kumimoji="1" lang="ja-JP" altLang="en-US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</a:t>
            </a:r>
          </a:p>
        </p:txBody>
      </p:sp>
      <p:grpSp>
        <p:nvGrpSpPr>
          <p:cNvPr id="38" name="グループ化 37">
            <a:extLst>
              <a:ext uri="{FF2B5EF4-FFF2-40B4-BE49-F238E27FC236}">
                <a16:creationId xmlns:a16="http://schemas.microsoft.com/office/drawing/2014/main" id="{C02E3E98-2538-9ADA-638C-817E7655CA5D}"/>
              </a:ext>
            </a:extLst>
          </p:cNvPr>
          <p:cNvGrpSpPr/>
          <p:nvPr/>
        </p:nvGrpSpPr>
        <p:grpSpPr>
          <a:xfrm>
            <a:off x="2045970" y="1428838"/>
            <a:ext cx="895350" cy="895350"/>
            <a:chOff x="2045970" y="733513"/>
            <a:chExt cx="895350" cy="895350"/>
          </a:xfrm>
        </p:grpSpPr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3F8BA11A-75BA-28B9-5C76-95A0354F287A}"/>
                </a:ext>
              </a:extLst>
            </p:cNvPr>
            <p:cNvSpPr/>
            <p:nvPr/>
          </p:nvSpPr>
          <p:spPr>
            <a:xfrm>
              <a:off x="2045970" y="733513"/>
              <a:ext cx="895350" cy="895350"/>
            </a:xfrm>
            <a:prstGeom prst="ellipse">
              <a:avLst/>
            </a:prstGeom>
            <a:noFill/>
            <a:ln w="38100">
              <a:solidFill>
                <a:srgbClr val="0070C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2" name="楕円 31">
              <a:extLst>
                <a:ext uri="{FF2B5EF4-FFF2-40B4-BE49-F238E27FC236}">
                  <a16:creationId xmlns:a16="http://schemas.microsoft.com/office/drawing/2014/main" id="{2232ABE0-987A-A29D-62AC-D97ADA57EEF8}"/>
                </a:ext>
              </a:extLst>
            </p:cNvPr>
            <p:cNvSpPr/>
            <p:nvPr/>
          </p:nvSpPr>
          <p:spPr>
            <a:xfrm>
              <a:off x="2158365" y="733513"/>
              <a:ext cx="670560" cy="895350"/>
            </a:xfrm>
            <a:prstGeom prst="ellipse">
              <a:avLst/>
            </a:prstGeom>
            <a:noFill/>
            <a:ln w="38100">
              <a:solidFill>
                <a:srgbClr val="0070C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3" name="楕円 32">
              <a:extLst>
                <a:ext uri="{FF2B5EF4-FFF2-40B4-BE49-F238E27FC236}">
                  <a16:creationId xmlns:a16="http://schemas.microsoft.com/office/drawing/2014/main" id="{5B7D8D31-F11A-7D01-4805-0B2243F4B2BF}"/>
                </a:ext>
              </a:extLst>
            </p:cNvPr>
            <p:cNvSpPr/>
            <p:nvPr/>
          </p:nvSpPr>
          <p:spPr>
            <a:xfrm>
              <a:off x="2339340" y="733513"/>
              <a:ext cx="308610" cy="895350"/>
            </a:xfrm>
            <a:prstGeom prst="ellipse">
              <a:avLst/>
            </a:prstGeom>
            <a:noFill/>
            <a:ln w="38100">
              <a:solidFill>
                <a:srgbClr val="0070C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6" name="楕円 35">
              <a:extLst>
                <a:ext uri="{FF2B5EF4-FFF2-40B4-BE49-F238E27FC236}">
                  <a16:creationId xmlns:a16="http://schemas.microsoft.com/office/drawing/2014/main" id="{760678F9-06ED-00CC-E45A-634FAB06DE76}"/>
                </a:ext>
              </a:extLst>
            </p:cNvPr>
            <p:cNvSpPr/>
            <p:nvPr/>
          </p:nvSpPr>
          <p:spPr>
            <a:xfrm rot="5400000">
              <a:off x="2158365" y="733513"/>
              <a:ext cx="670560" cy="895350"/>
            </a:xfrm>
            <a:prstGeom prst="ellipse">
              <a:avLst/>
            </a:prstGeom>
            <a:noFill/>
            <a:ln w="38100">
              <a:solidFill>
                <a:srgbClr val="0070C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7" name="楕円 36">
              <a:extLst>
                <a:ext uri="{FF2B5EF4-FFF2-40B4-BE49-F238E27FC236}">
                  <a16:creationId xmlns:a16="http://schemas.microsoft.com/office/drawing/2014/main" id="{AA4B1780-D8A2-211D-2244-CD462C58F74B}"/>
                </a:ext>
              </a:extLst>
            </p:cNvPr>
            <p:cNvSpPr/>
            <p:nvPr/>
          </p:nvSpPr>
          <p:spPr>
            <a:xfrm rot="5400000">
              <a:off x="2339340" y="733513"/>
              <a:ext cx="308610" cy="895350"/>
            </a:xfrm>
            <a:prstGeom prst="ellipse">
              <a:avLst/>
            </a:prstGeom>
            <a:noFill/>
            <a:ln w="38100">
              <a:solidFill>
                <a:srgbClr val="0070C0"/>
              </a:solidFill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6" name="正方形/長方形 45">
            <a:extLst>
              <a:ext uri="{FF2B5EF4-FFF2-40B4-BE49-F238E27FC236}">
                <a16:creationId xmlns:a16="http://schemas.microsoft.com/office/drawing/2014/main" id="{115A7D68-9716-D245-A6DB-6D6C82B10884}"/>
              </a:ext>
            </a:extLst>
          </p:cNvPr>
          <p:cNvSpPr/>
          <p:nvPr/>
        </p:nvSpPr>
        <p:spPr>
          <a:xfrm>
            <a:off x="763399" y="2809875"/>
            <a:ext cx="3456176" cy="448599"/>
          </a:xfrm>
          <a:custGeom>
            <a:avLst/>
            <a:gdLst>
              <a:gd name="connsiteX0" fmla="*/ 0 w 895350"/>
              <a:gd name="connsiteY0" fmla="*/ 0 h 542837"/>
              <a:gd name="connsiteX1" fmla="*/ 895350 w 895350"/>
              <a:gd name="connsiteY1" fmla="*/ 0 h 542837"/>
              <a:gd name="connsiteX2" fmla="*/ 895350 w 895350"/>
              <a:gd name="connsiteY2" fmla="*/ 542837 h 542837"/>
              <a:gd name="connsiteX3" fmla="*/ 0 w 895350"/>
              <a:gd name="connsiteY3" fmla="*/ 542837 h 542837"/>
              <a:gd name="connsiteX4" fmla="*/ 0 w 895350"/>
              <a:gd name="connsiteY4" fmla="*/ 0 h 542837"/>
              <a:gd name="connsiteX0" fmla="*/ 0 w 895350"/>
              <a:gd name="connsiteY0" fmla="*/ 0 h 723851"/>
              <a:gd name="connsiteX1" fmla="*/ 895350 w 895350"/>
              <a:gd name="connsiteY1" fmla="*/ 0 h 723851"/>
              <a:gd name="connsiteX2" fmla="*/ 895350 w 895350"/>
              <a:gd name="connsiteY2" fmla="*/ 542837 h 723851"/>
              <a:gd name="connsiteX3" fmla="*/ 523875 w 895350"/>
              <a:gd name="connsiteY3" fmla="*/ 723812 h 723851"/>
              <a:gd name="connsiteX4" fmla="*/ 0 w 895350"/>
              <a:gd name="connsiteY4" fmla="*/ 542837 h 723851"/>
              <a:gd name="connsiteX5" fmla="*/ 0 w 895350"/>
              <a:gd name="connsiteY5" fmla="*/ 0 h 723851"/>
              <a:gd name="connsiteX0" fmla="*/ 523875 w 895350"/>
              <a:gd name="connsiteY0" fmla="*/ 723812 h 815252"/>
              <a:gd name="connsiteX1" fmla="*/ 0 w 895350"/>
              <a:gd name="connsiteY1" fmla="*/ 542837 h 815252"/>
              <a:gd name="connsiteX2" fmla="*/ 0 w 895350"/>
              <a:gd name="connsiteY2" fmla="*/ 0 h 815252"/>
              <a:gd name="connsiteX3" fmla="*/ 895350 w 895350"/>
              <a:gd name="connsiteY3" fmla="*/ 0 h 815252"/>
              <a:gd name="connsiteX4" fmla="*/ 895350 w 895350"/>
              <a:gd name="connsiteY4" fmla="*/ 542837 h 815252"/>
              <a:gd name="connsiteX5" fmla="*/ 615315 w 895350"/>
              <a:gd name="connsiteY5" fmla="*/ 815252 h 815252"/>
              <a:gd name="connsiteX0" fmla="*/ 0 w 895350"/>
              <a:gd name="connsiteY0" fmla="*/ 542837 h 815252"/>
              <a:gd name="connsiteX1" fmla="*/ 0 w 895350"/>
              <a:gd name="connsiteY1" fmla="*/ 0 h 815252"/>
              <a:gd name="connsiteX2" fmla="*/ 895350 w 895350"/>
              <a:gd name="connsiteY2" fmla="*/ 0 h 815252"/>
              <a:gd name="connsiteX3" fmla="*/ 895350 w 895350"/>
              <a:gd name="connsiteY3" fmla="*/ 542837 h 815252"/>
              <a:gd name="connsiteX4" fmla="*/ 615315 w 895350"/>
              <a:gd name="connsiteY4" fmla="*/ 815252 h 815252"/>
              <a:gd name="connsiteX0" fmla="*/ 0 w 895350"/>
              <a:gd name="connsiteY0" fmla="*/ 542837 h 542837"/>
              <a:gd name="connsiteX1" fmla="*/ 0 w 895350"/>
              <a:gd name="connsiteY1" fmla="*/ 0 h 542837"/>
              <a:gd name="connsiteX2" fmla="*/ 895350 w 895350"/>
              <a:gd name="connsiteY2" fmla="*/ 0 h 542837"/>
              <a:gd name="connsiteX3" fmla="*/ 895350 w 895350"/>
              <a:gd name="connsiteY3" fmla="*/ 542837 h 5428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95350" h="542837">
                <a:moveTo>
                  <a:pt x="0" y="542837"/>
                </a:moveTo>
                <a:lnTo>
                  <a:pt x="0" y="0"/>
                </a:lnTo>
                <a:lnTo>
                  <a:pt x="895350" y="0"/>
                </a:lnTo>
                <a:lnTo>
                  <a:pt x="895350" y="542837"/>
                </a:lnTo>
              </a:path>
            </a:pathLst>
          </a:cu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7" name="正方形/長方形 45">
            <a:extLst>
              <a:ext uri="{FF2B5EF4-FFF2-40B4-BE49-F238E27FC236}">
                <a16:creationId xmlns:a16="http://schemas.microsoft.com/office/drawing/2014/main" id="{0EF34839-6448-40CA-C76A-AA35476F7DF5}"/>
              </a:ext>
            </a:extLst>
          </p:cNvPr>
          <p:cNvSpPr/>
          <p:nvPr/>
        </p:nvSpPr>
        <p:spPr>
          <a:xfrm>
            <a:off x="1630174" y="2809875"/>
            <a:ext cx="1713101" cy="448599"/>
          </a:xfrm>
          <a:custGeom>
            <a:avLst/>
            <a:gdLst>
              <a:gd name="connsiteX0" fmla="*/ 0 w 895350"/>
              <a:gd name="connsiteY0" fmla="*/ 0 h 542837"/>
              <a:gd name="connsiteX1" fmla="*/ 895350 w 895350"/>
              <a:gd name="connsiteY1" fmla="*/ 0 h 542837"/>
              <a:gd name="connsiteX2" fmla="*/ 895350 w 895350"/>
              <a:gd name="connsiteY2" fmla="*/ 542837 h 542837"/>
              <a:gd name="connsiteX3" fmla="*/ 0 w 895350"/>
              <a:gd name="connsiteY3" fmla="*/ 542837 h 542837"/>
              <a:gd name="connsiteX4" fmla="*/ 0 w 895350"/>
              <a:gd name="connsiteY4" fmla="*/ 0 h 542837"/>
              <a:gd name="connsiteX0" fmla="*/ 0 w 895350"/>
              <a:gd name="connsiteY0" fmla="*/ 0 h 723851"/>
              <a:gd name="connsiteX1" fmla="*/ 895350 w 895350"/>
              <a:gd name="connsiteY1" fmla="*/ 0 h 723851"/>
              <a:gd name="connsiteX2" fmla="*/ 895350 w 895350"/>
              <a:gd name="connsiteY2" fmla="*/ 542837 h 723851"/>
              <a:gd name="connsiteX3" fmla="*/ 523875 w 895350"/>
              <a:gd name="connsiteY3" fmla="*/ 723812 h 723851"/>
              <a:gd name="connsiteX4" fmla="*/ 0 w 895350"/>
              <a:gd name="connsiteY4" fmla="*/ 542837 h 723851"/>
              <a:gd name="connsiteX5" fmla="*/ 0 w 895350"/>
              <a:gd name="connsiteY5" fmla="*/ 0 h 723851"/>
              <a:gd name="connsiteX0" fmla="*/ 523875 w 895350"/>
              <a:gd name="connsiteY0" fmla="*/ 723812 h 815252"/>
              <a:gd name="connsiteX1" fmla="*/ 0 w 895350"/>
              <a:gd name="connsiteY1" fmla="*/ 542837 h 815252"/>
              <a:gd name="connsiteX2" fmla="*/ 0 w 895350"/>
              <a:gd name="connsiteY2" fmla="*/ 0 h 815252"/>
              <a:gd name="connsiteX3" fmla="*/ 895350 w 895350"/>
              <a:gd name="connsiteY3" fmla="*/ 0 h 815252"/>
              <a:gd name="connsiteX4" fmla="*/ 895350 w 895350"/>
              <a:gd name="connsiteY4" fmla="*/ 542837 h 815252"/>
              <a:gd name="connsiteX5" fmla="*/ 615315 w 895350"/>
              <a:gd name="connsiteY5" fmla="*/ 815252 h 815252"/>
              <a:gd name="connsiteX0" fmla="*/ 0 w 895350"/>
              <a:gd name="connsiteY0" fmla="*/ 542837 h 815252"/>
              <a:gd name="connsiteX1" fmla="*/ 0 w 895350"/>
              <a:gd name="connsiteY1" fmla="*/ 0 h 815252"/>
              <a:gd name="connsiteX2" fmla="*/ 895350 w 895350"/>
              <a:gd name="connsiteY2" fmla="*/ 0 h 815252"/>
              <a:gd name="connsiteX3" fmla="*/ 895350 w 895350"/>
              <a:gd name="connsiteY3" fmla="*/ 542837 h 815252"/>
              <a:gd name="connsiteX4" fmla="*/ 615315 w 895350"/>
              <a:gd name="connsiteY4" fmla="*/ 815252 h 815252"/>
              <a:gd name="connsiteX0" fmla="*/ 0 w 895350"/>
              <a:gd name="connsiteY0" fmla="*/ 542837 h 542837"/>
              <a:gd name="connsiteX1" fmla="*/ 0 w 895350"/>
              <a:gd name="connsiteY1" fmla="*/ 0 h 542837"/>
              <a:gd name="connsiteX2" fmla="*/ 895350 w 895350"/>
              <a:gd name="connsiteY2" fmla="*/ 0 h 542837"/>
              <a:gd name="connsiteX3" fmla="*/ 895350 w 895350"/>
              <a:gd name="connsiteY3" fmla="*/ 542837 h 5428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95350" h="542837">
                <a:moveTo>
                  <a:pt x="0" y="542837"/>
                </a:moveTo>
                <a:lnTo>
                  <a:pt x="0" y="0"/>
                </a:lnTo>
                <a:lnTo>
                  <a:pt x="895350" y="0"/>
                </a:lnTo>
                <a:lnTo>
                  <a:pt x="895350" y="542837"/>
                </a:lnTo>
              </a:path>
            </a:pathLst>
          </a:cu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cxnSp>
        <p:nvCxnSpPr>
          <p:cNvPr id="49" name="直線コネクタ 48">
            <a:extLst>
              <a:ext uri="{FF2B5EF4-FFF2-40B4-BE49-F238E27FC236}">
                <a16:creationId xmlns:a16="http://schemas.microsoft.com/office/drawing/2014/main" id="{EFFE8128-B6F9-6AF2-6481-2A5640212607}"/>
              </a:ext>
            </a:extLst>
          </p:cNvPr>
          <p:cNvCxnSpPr>
            <a:stCxn id="27" idx="0"/>
            <a:endCxn id="33" idx="4"/>
          </p:cNvCxnSpPr>
          <p:nvPr/>
        </p:nvCxnSpPr>
        <p:spPr>
          <a:xfrm flipV="1">
            <a:off x="2493645" y="2324188"/>
            <a:ext cx="0" cy="934286"/>
          </a:xfrm>
          <a:prstGeom prst="line">
            <a:avLst/>
          </a:prstGeom>
          <a:noFill/>
          <a:ln w="19050">
            <a:solidFill>
              <a:srgbClr val="FF0000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cxnSp>
      <p:grpSp>
        <p:nvGrpSpPr>
          <p:cNvPr id="60" name="グループ化 59">
            <a:extLst>
              <a:ext uri="{FF2B5EF4-FFF2-40B4-BE49-F238E27FC236}">
                <a16:creationId xmlns:a16="http://schemas.microsoft.com/office/drawing/2014/main" id="{B6B354BF-BAB8-0D60-F461-A9D9F450ACD1}"/>
              </a:ext>
            </a:extLst>
          </p:cNvPr>
          <p:cNvGrpSpPr/>
          <p:nvPr/>
        </p:nvGrpSpPr>
        <p:grpSpPr>
          <a:xfrm>
            <a:off x="4970094" y="1757479"/>
            <a:ext cx="2301309" cy="2204388"/>
            <a:chOff x="5314951" y="2010449"/>
            <a:chExt cx="1480921" cy="1418551"/>
          </a:xfrm>
        </p:grpSpPr>
        <p:sp>
          <p:nvSpPr>
            <p:cNvPr id="50" name="フリーフォーム: 図形 49">
              <a:extLst>
                <a:ext uri="{FF2B5EF4-FFF2-40B4-BE49-F238E27FC236}">
                  <a16:creationId xmlns:a16="http://schemas.microsoft.com/office/drawing/2014/main" id="{E9BC9A23-B298-1C21-1DB9-A7CC8BE89FDE}"/>
                </a:ext>
              </a:extLst>
            </p:cNvPr>
            <p:cNvSpPr/>
            <p:nvPr/>
          </p:nvSpPr>
          <p:spPr bwMode="auto">
            <a:xfrm>
              <a:off x="5422983" y="2854871"/>
              <a:ext cx="1264858" cy="574129"/>
            </a:xfrm>
            <a:custGeom>
              <a:avLst/>
              <a:gdLst>
                <a:gd name="connsiteX0" fmla="*/ 0 w 1264858"/>
                <a:gd name="connsiteY0" fmla="*/ 0 h 574129"/>
                <a:gd name="connsiteX1" fmla="*/ 1264858 w 1264858"/>
                <a:gd name="connsiteY1" fmla="*/ 0 h 574129"/>
                <a:gd name="connsiteX2" fmla="*/ 1264858 w 1264858"/>
                <a:gd name="connsiteY2" fmla="*/ 574129 h 574129"/>
                <a:gd name="connsiteX3" fmla="*/ 0 w 1264858"/>
                <a:gd name="connsiteY3" fmla="*/ 574129 h 574129"/>
                <a:gd name="connsiteX4" fmla="*/ 0 w 1264858"/>
                <a:gd name="connsiteY4" fmla="*/ 0 h 57412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264858" h="574129">
                  <a:moveTo>
                    <a:pt x="0" y="0"/>
                  </a:moveTo>
                  <a:lnTo>
                    <a:pt x="1264858" y="0"/>
                  </a:lnTo>
                  <a:lnTo>
                    <a:pt x="1264858" y="574129"/>
                  </a:lnTo>
                  <a:lnTo>
                    <a:pt x="0" y="574129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5">
                <a:lumMod val="20000"/>
                <a:lumOff val="80000"/>
              </a:schemeClr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r>
                <a:rPr kumimoji="1" lang="en-US" altLang="ja-JP" sz="32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1F</a:t>
              </a:r>
              <a:endPara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C98E347B-4A61-F701-1A43-C81343FFD40D}"/>
                </a:ext>
              </a:extLst>
            </p:cNvPr>
            <p:cNvSpPr/>
            <p:nvPr/>
          </p:nvSpPr>
          <p:spPr bwMode="auto">
            <a:xfrm>
              <a:off x="5314951" y="2010450"/>
              <a:ext cx="1480921" cy="844421"/>
            </a:xfrm>
            <a:custGeom>
              <a:avLst/>
              <a:gdLst>
                <a:gd name="connsiteX0" fmla="*/ 740461 w 1480921"/>
                <a:gd name="connsiteY0" fmla="*/ 0 h 844421"/>
                <a:gd name="connsiteX1" fmla="*/ 1480921 w 1480921"/>
                <a:gd name="connsiteY1" fmla="*/ 367269 h 844421"/>
                <a:gd name="connsiteX2" fmla="*/ 1480921 w 1480921"/>
                <a:gd name="connsiteY2" fmla="*/ 573510 h 844421"/>
                <a:gd name="connsiteX3" fmla="*/ 1372890 w 1480921"/>
                <a:gd name="connsiteY3" fmla="*/ 519927 h 844421"/>
                <a:gd name="connsiteX4" fmla="*/ 1372890 w 1480921"/>
                <a:gd name="connsiteY4" fmla="*/ 844421 h 844421"/>
                <a:gd name="connsiteX5" fmla="*/ 108032 w 1480921"/>
                <a:gd name="connsiteY5" fmla="*/ 844421 h 844421"/>
                <a:gd name="connsiteX6" fmla="*/ 108032 w 1480921"/>
                <a:gd name="connsiteY6" fmla="*/ 519927 h 844421"/>
                <a:gd name="connsiteX7" fmla="*/ 0 w 1480921"/>
                <a:gd name="connsiteY7" fmla="*/ 573510 h 844421"/>
                <a:gd name="connsiteX8" fmla="*/ 0 w 1480921"/>
                <a:gd name="connsiteY8" fmla="*/ 367269 h 844421"/>
                <a:gd name="connsiteX9" fmla="*/ 740461 w 1480921"/>
                <a:gd name="connsiteY9" fmla="*/ 0 h 8444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480921" h="844421">
                  <a:moveTo>
                    <a:pt x="740461" y="0"/>
                  </a:moveTo>
                  <a:lnTo>
                    <a:pt x="1480921" y="367269"/>
                  </a:lnTo>
                  <a:lnTo>
                    <a:pt x="1480921" y="573510"/>
                  </a:lnTo>
                  <a:lnTo>
                    <a:pt x="1372890" y="519927"/>
                  </a:lnTo>
                  <a:lnTo>
                    <a:pt x="1372890" y="844421"/>
                  </a:lnTo>
                  <a:lnTo>
                    <a:pt x="108032" y="844421"/>
                  </a:lnTo>
                  <a:lnTo>
                    <a:pt x="108032" y="519927"/>
                  </a:lnTo>
                  <a:lnTo>
                    <a:pt x="0" y="573510"/>
                  </a:lnTo>
                  <a:lnTo>
                    <a:pt x="0" y="367269"/>
                  </a:lnTo>
                  <a:lnTo>
                    <a:pt x="740461" y="0"/>
                  </a:lnTo>
                  <a:close/>
                </a:path>
              </a:pathLst>
            </a:custGeom>
            <a:solidFill>
              <a:schemeClr val="accent4">
                <a:lumMod val="20000"/>
                <a:lumOff val="80000"/>
              </a:schemeClr>
            </a:solidFill>
            <a:ln w="3810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r>
                <a:rPr kumimoji="1" lang="en-US" altLang="ja-JP" sz="3200" b="1" dirty="0">
                  <a:latin typeface="メイリオ" panose="020B0604030504040204" pitchFamily="50" charset="-128"/>
                  <a:ea typeface="メイリオ" panose="020B0604030504040204" pitchFamily="50" charset="-128"/>
                </a:rPr>
                <a:t>2F</a:t>
              </a:r>
              <a:endParaRPr kumimoji="1" lang="ja-JP" altLang="en-US" sz="3200" b="1" dirty="0">
                <a:latin typeface="メイリオ" panose="020B0604030504040204" pitchFamily="50" charset="-128"/>
                <a:ea typeface="メイリオ" panose="020B0604030504040204" pitchFamily="50" charset="-128"/>
              </a:endParaRPr>
            </a:p>
          </p:txBody>
        </p:sp>
        <p:sp>
          <p:nvSpPr>
            <p:cNvPr id="55" name="フリーフォーム: 図形 54">
              <a:extLst>
                <a:ext uri="{FF2B5EF4-FFF2-40B4-BE49-F238E27FC236}">
                  <a16:creationId xmlns:a16="http://schemas.microsoft.com/office/drawing/2014/main" id="{AB840630-471D-1B1D-D956-013F01610EAB}"/>
                </a:ext>
              </a:extLst>
            </p:cNvPr>
            <p:cNvSpPr/>
            <p:nvPr/>
          </p:nvSpPr>
          <p:spPr bwMode="auto">
            <a:xfrm>
              <a:off x="5314951" y="2010449"/>
              <a:ext cx="1480921" cy="1418550"/>
            </a:xfrm>
            <a:custGeom>
              <a:avLst/>
              <a:gdLst>
                <a:gd name="connsiteX0" fmla="*/ 957522 w 1915044"/>
                <a:gd name="connsiteY0" fmla="*/ 0 h 1834389"/>
                <a:gd name="connsiteX1" fmla="*/ 1915044 w 1915044"/>
                <a:gd name="connsiteY1" fmla="*/ 474931 h 1834389"/>
                <a:gd name="connsiteX2" fmla="*/ 1915044 w 1915044"/>
                <a:gd name="connsiteY2" fmla="*/ 741631 h 1834389"/>
                <a:gd name="connsiteX3" fmla="*/ 1775344 w 1915044"/>
                <a:gd name="connsiteY3" fmla="*/ 672340 h 1834389"/>
                <a:gd name="connsiteX4" fmla="*/ 1775344 w 1915044"/>
                <a:gd name="connsiteY4" fmla="*/ 1834389 h 1834389"/>
                <a:gd name="connsiteX5" fmla="*/ 139700 w 1915044"/>
                <a:gd name="connsiteY5" fmla="*/ 1834389 h 1834389"/>
                <a:gd name="connsiteX6" fmla="*/ 139700 w 1915044"/>
                <a:gd name="connsiteY6" fmla="*/ 672340 h 1834389"/>
                <a:gd name="connsiteX7" fmla="*/ 0 w 1915044"/>
                <a:gd name="connsiteY7" fmla="*/ 741631 h 1834389"/>
                <a:gd name="connsiteX8" fmla="*/ 0 w 1915044"/>
                <a:gd name="connsiteY8" fmla="*/ 474931 h 183438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15044" h="1834389">
                  <a:moveTo>
                    <a:pt x="957522" y="0"/>
                  </a:moveTo>
                  <a:lnTo>
                    <a:pt x="1915044" y="474931"/>
                  </a:lnTo>
                  <a:lnTo>
                    <a:pt x="1915044" y="741631"/>
                  </a:lnTo>
                  <a:lnTo>
                    <a:pt x="1775344" y="672340"/>
                  </a:lnTo>
                  <a:lnTo>
                    <a:pt x="1775344" y="1834389"/>
                  </a:lnTo>
                  <a:lnTo>
                    <a:pt x="139700" y="1834389"/>
                  </a:lnTo>
                  <a:lnTo>
                    <a:pt x="139700" y="672340"/>
                  </a:lnTo>
                  <a:lnTo>
                    <a:pt x="0" y="741631"/>
                  </a:lnTo>
                  <a:lnTo>
                    <a:pt x="0" y="474931"/>
                  </a:lnTo>
                  <a:close/>
                </a:path>
              </a:pathLst>
            </a:cu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cxnSp>
          <p:nvCxnSpPr>
            <p:cNvPr id="57" name="直線コネクタ 56">
              <a:extLst>
                <a:ext uri="{FF2B5EF4-FFF2-40B4-BE49-F238E27FC236}">
                  <a16:creationId xmlns:a16="http://schemas.microsoft.com/office/drawing/2014/main" id="{C06AA7EC-D484-5362-88CE-A511C6EB6C5A}"/>
                </a:ext>
              </a:extLst>
            </p:cNvPr>
            <p:cNvCxnSpPr>
              <a:cxnSpLocks/>
              <a:stCxn id="50" idx="0"/>
              <a:endCxn id="50" idx="1"/>
            </p:cNvCxnSpPr>
            <p:nvPr/>
          </p:nvCxnSpPr>
          <p:spPr>
            <a:xfrm>
              <a:off x="5422983" y="2854871"/>
              <a:ext cx="1264858" cy="0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DB56D1C5-566B-C219-DC40-37BA93CBBA45}"/>
              </a:ext>
            </a:extLst>
          </p:cNvPr>
          <p:cNvGrpSpPr/>
          <p:nvPr/>
        </p:nvGrpSpPr>
        <p:grpSpPr>
          <a:xfrm>
            <a:off x="7642879" y="1676286"/>
            <a:ext cx="1499217" cy="2285579"/>
            <a:chOff x="8243696" y="4774509"/>
            <a:chExt cx="964765" cy="1470799"/>
          </a:xfrm>
        </p:grpSpPr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C3ECE13C-AEC2-AE1C-72CE-0683D38CCC66}"/>
                </a:ext>
              </a:extLst>
            </p:cNvPr>
            <p:cNvSpPr/>
            <p:nvPr/>
          </p:nvSpPr>
          <p:spPr bwMode="auto">
            <a:xfrm>
              <a:off x="8243696" y="5409980"/>
              <a:ext cx="964765" cy="400050"/>
            </a:xfrm>
            <a:custGeom>
              <a:avLst/>
              <a:gdLst>
                <a:gd name="connsiteX0" fmla="*/ 57837 w 964765"/>
                <a:gd name="connsiteY0" fmla="*/ 0 h 400050"/>
                <a:gd name="connsiteX1" fmla="*/ 912775 w 964765"/>
                <a:gd name="connsiteY1" fmla="*/ 0 h 400050"/>
                <a:gd name="connsiteX2" fmla="*/ 912775 w 964765"/>
                <a:gd name="connsiteY2" fmla="*/ 3331 h 400050"/>
                <a:gd name="connsiteX3" fmla="*/ 964765 w 964765"/>
                <a:gd name="connsiteY3" fmla="*/ 32956 h 400050"/>
                <a:gd name="connsiteX4" fmla="*/ 964765 w 964765"/>
                <a:gd name="connsiteY4" fmla="*/ 127196 h 400050"/>
                <a:gd name="connsiteX5" fmla="*/ 912775 w 964765"/>
                <a:gd name="connsiteY5" fmla="*/ 97571 h 400050"/>
                <a:gd name="connsiteX6" fmla="*/ 912775 w 964765"/>
                <a:gd name="connsiteY6" fmla="*/ 400050 h 400050"/>
                <a:gd name="connsiteX7" fmla="*/ 54065 w 964765"/>
                <a:gd name="connsiteY7" fmla="*/ 400050 h 400050"/>
                <a:gd name="connsiteX8" fmla="*/ 62461 w 964765"/>
                <a:gd name="connsiteY8" fmla="*/ 395266 h 400050"/>
                <a:gd name="connsiteX9" fmla="*/ 62461 w 964765"/>
                <a:gd name="connsiteY9" fmla="*/ 91605 h 400050"/>
                <a:gd name="connsiteX10" fmla="*/ 0 w 964765"/>
                <a:gd name="connsiteY10" fmla="*/ 127196 h 400050"/>
                <a:gd name="connsiteX11" fmla="*/ 0 w 964765"/>
                <a:gd name="connsiteY11" fmla="*/ 32956 h 400050"/>
                <a:gd name="connsiteX12" fmla="*/ 57837 w 964765"/>
                <a:gd name="connsiteY12" fmla="*/ 0 h 4000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964765" h="400050">
                  <a:moveTo>
                    <a:pt x="57837" y="0"/>
                  </a:moveTo>
                  <a:lnTo>
                    <a:pt x="912775" y="0"/>
                  </a:lnTo>
                  <a:lnTo>
                    <a:pt x="912775" y="3331"/>
                  </a:lnTo>
                  <a:lnTo>
                    <a:pt x="964765" y="32956"/>
                  </a:lnTo>
                  <a:lnTo>
                    <a:pt x="964765" y="127196"/>
                  </a:lnTo>
                  <a:lnTo>
                    <a:pt x="912775" y="97571"/>
                  </a:lnTo>
                  <a:lnTo>
                    <a:pt x="912775" y="400050"/>
                  </a:lnTo>
                  <a:lnTo>
                    <a:pt x="54065" y="400050"/>
                  </a:lnTo>
                  <a:lnTo>
                    <a:pt x="62461" y="395266"/>
                  </a:lnTo>
                  <a:lnTo>
                    <a:pt x="62461" y="91605"/>
                  </a:lnTo>
                  <a:lnTo>
                    <a:pt x="0" y="127196"/>
                  </a:lnTo>
                  <a:lnTo>
                    <a:pt x="0" y="32956"/>
                  </a:lnTo>
                  <a:lnTo>
                    <a:pt x="57837" y="0"/>
                  </a:lnTo>
                  <a:close/>
                </a:path>
              </a:pathLst>
            </a:custGeom>
            <a:solidFill>
              <a:schemeClr val="accent5">
                <a:lumMod val="20000"/>
                <a:lumOff val="80000"/>
              </a:schemeClr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en-US" altLang="ja-JP" b="1" dirty="0">
                  <a:latin typeface="Arial" charset="0"/>
                  <a:ea typeface="ＭＳ Ｐゴシック" charset="-128"/>
                </a:rPr>
                <a:t>2F</a:t>
              </a:r>
              <a:endParaRPr kumimoji="1" lang="en-US" altLang="ja-JP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102C9AD3-2411-97B2-7BE2-2C394FE8CFB8}"/>
                </a:ext>
              </a:extLst>
            </p:cNvPr>
            <p:cNvSpPr/>
            <p:nvPr/>
          </p:nvSpPr>
          <p:spPr bwMode="auto">
            <a:xfrm>
              <a:off x="8243696" y="4774509"/>
              <a:ext cx="964765" cy="629341"/>
            </a:xfrm>
            <a:custGeom>
              <a:avLst/>
              <a:gdLst>
                <a:gd name="connsiteX0" fmla="*/ 482383 w 964765"/>
                <a:gd name="connsiteY0" fmla="*/ 0 h 629341"/>
                <a:gd name="connsiteX1" fmla="*/ 964765 w 964765"/>
                <a:gd name="connsiteY1" fmla="*/ 274867 h 629341"/>
                <a:gd name="connsiteX2" fmla="*/ 964765 w 964765"/>
                <a:gd name="connsiteY2" fmla="*/ 369107 h 629341"/>
                <a:gd name="connsiteX3" fmla="*/ 912775 w 964765"/>
                <a:gd name="connsiteY3" fmla="*/ 339483 h 629341"/>
                <a:gd name="connsiteX4" fmla="*/ 912775 w 964765"/>
                <a:gd name="connsiteY4" fmla="*/ 629341 h 629341"/>
                <a:gd name="connsiteX5" fmla="*/ 57837 w 964765"/>
                <a:gd name="connsiteY5" fmla="*/ 629341 h 629341"/>
                <a:gd name="connsiteX6" fmla="*/ 62461 w 964765"/>
                <a:gd name="connsiteY6" fmla="*/ 626706 h 629341"/>
                <a:gd name="connsiteX7" fmla="*/ 62461 w 964765"/>
                <a:gd name="connsiteY7" fmla="*/ 333516 h 629341"/>
                <a:gd name="connsiteX8" fmla="*/ 0 w 964765"/>
                <a:gd name="connsiteY8" fmla="*/ 369107 h 629341"/>
                <a:gd name="connsiteX9" fmla="*/ 0 w 964765"/>
                <a:gd name="connsiteY9" fmla="*/ 274867 h 629341"/>
                <a:gd name="connsiteX10" fmla="*/ 482383 w 964765"/>
                <a:gd name="connsiteY10" fmla="*/ 0 h 62934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</a:cxnLst>
              <a:rect l="l" t="t" r="r" b="b"/>
              <a:pathLst>
                <a:path w="964765" h="629341">
                  <a:moveTo>
                    <a:pt x="482383" y="0"/>
                  </a:moveTo>
                  <a:lnTo>
                    <a:pt x="964765" y="274867"/>
                  </a:lnTo>
                  <a:lnTo>
                    <a:pt x="964765" y="369107"/>
                  </a:lnTo>
                  <a:lnTo>
                    <a:pt x="912775" y="339483"/>
                  </a:lnTo>
                  <a:lnTo>
                    <a:pt x="912775" y="629341"/>
                  </a:lnTo>
                  <a:lnTo>
                    <a:pt x="57837" y="629341"/>
                  </a:lnTo>
                  <a:lnTo>
                    <a:pt x="62461" y="626706"/>
                  </a:lnTo>
                  <a:lnTo>
                    <a:pt x="62461" y="333516"/>
                  </a:lnTo>
                  <a:lnTo>
                    <a:pt x="0" y="369107"/>
                  </a:lnTo>
                  <a:lnTo>
                    <a:pt x="0" y="274867"/>
                  </a:lnTo>
                  <a:lnTo>
                    <a:pt x="482383" y="0"/>
                  </a:lnTo>
                  <a:close/>
                </a:path>
              </a:pathLst>
            </a:custGeom>
            <a:solidFill>
              <a:schemeClr val="accent4">
                <a:lumMod val="20000"/>
                <a:lumOff val="80000"/>
              </a:schemeClr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en-US" altLang="ja-JP" sz="18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rPr>
                <a:t>3F</a:t>
              </a:r>
              <a:endParaRPr kumimoji="1" lang="ja-JP" altLang="en-US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68516AA5-A8DE-1182-8001-D30DAF0EE10D}"/>
                </a:ext>
              </a:extLst>
            </p:cNvPr>
            <p:cNvSpPr/>
            <p:nvPr/>
          </p:nvSpPr>
          <p:spPr bwMode="auto">
            <a:xfrm>
              <a:off x="8243696" y="5803900"/>
              <a:ext cx="964765" cy="441408"/>
            </a:xfrm>
            <a:custGeom>
              <a:avLst/>
              <a:gdLst>
                <a:gd name="connsiteX0" fmla="*/ 54065 w 964765"/>
                <a:gd name="connsiteY0" fmla="*/ 0 h 441408"/>
                <a:gd name="connsiteX1" fmla="*/ 912775 w 964765"/>
                <a:gd name="connsiteY1" fmla="*/ 0 h 441408"/>
                <a:gd name="connsiteX2" fmla="*/ 912775 w 964765"/>
                <a:gd name="connsiteY2" fmla="*/ 1183 h 441408"/>
                <a:gd name="connsiteX3" fmla="*/ 964765 w 964765"/>
                <a:gd name="connsiteY3" fmla="*/ 30807 h 441408"/>
                <a:gd name="connsiteX4" fmla="*/ 964765 w 964765"/>
                <a:gd name="connsiteY4" fmla="*/ 125047 h 441408"/>
                <a:gd name="connsiteX5" fmla="*/ 912775 w 964765"/>
                <a:gd name="connsiteY5" fmla="*/ 95423 h 441408"/>
                <a:gd name="connsiteX6" fmla="*/ 912775 w 964765"/>
                <a:gd name="connsiteY6" fmla="*/ 441408 h 441408"/>
                <a:gd name="connsiteX7" fmla="*/ 62461 w 964765"/>
                <a:gd name="connsiteY7" fmla="*/ 441408 h 441408"/>
                <a:gd name="connsiteX8" fmla="*/ 62461 w 964765"/>
                <a:gd name="connsiteY8" fmla="*/ 89455 h 441408"/>
                <a:gd name="connsiteX9" fmla="*/ 0 w 964765"/>
                <a:gd name="connsiteY9" fmla="*/ 125047 h 441408"/>
                <a:gd name="connsiteX10" fmla="*/ 0 w 964765"/>
                <a:gd name="connsiteY10" fmla="*/ 30807 h 441408"/>
                <a:gd name="connsiteX11" fmla="*/ 54065 w 964765"/>
                <a:gd name="connsiteY11" fmla="*/ 0 h 4414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</a:cxnLst>
              <a:rect l="l" t="t" r="r" b="b"/>
              <a:pathLst>
                <a:path w="964765" h="441408">
                  <a:moveTo>
                    <a:pt x="54065" y="0"/>
                  </a:moveTo>
                  <a:lnTo>
                    <a:pt x="912775" y="0"/>
                  </a:lnTo>
                  <a:lnTo>
                    <a:pt x="912775" y="1183"/>
                  </a:lnTo>
                  <a:lnTo>
                    <a:pt x="964765" y="30807"/>
                  </a:lnTo>
                  <a:lnTo>
                    <a:pt x="964765" y="125047"/>
                  </a:lnTo>
                  <a:lnTo>
                    <a:pt x="912775" y="95423"/>
                  </a:lnTo>
                  <a:lnTo>
                    <a:pt x="912775" y="441408"/>
                  </a:lnTo>
                  <a:lnTo>
                    <a:pt x="62461" y="441408"/>
                  </a:lnTo>
                  <a:lnTo>
                    <a:pt x="62461" y="89455"/>
                  </a:lnTo>
                  <a:lnTo>
                    <a:pt x="0" y="125047"/>
                  </a:lnTo>
                  <a:lnTo>
                    <a:pt x="0" y="30807"/>
                  </a:lnTo>
                  <a:lnTo>
                    <a:pt x="54065" y="0"/>
                  </a:lnTo>
                  <a:close/>
                </a:path>
              </a:pathLst>
            </a:custGeom>
            <a:solidFill>
              <a:schemeClr val="accent6">
                <a:lumMod val="20000"/>
                <a:lumOff val="80000"/>
              </a:schemeClr>
            </a:solidFill>
            <a:ln w="38100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en-US" altLang="ja-JP" sz="1800" b="1" i="0" u="none" strike="noStrike" cap="none" normalizeH="0" baseline="0" dirty="0">
                  <a:ln>
                    <a:noFill/>
                  </a:ln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rPr>
                <a:t>1F</a:t>
              </a:r>
              <a:endParaRPr kumimoji="1" lang="ja-JP" altLang="en-US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6E7D59DC-DB62-1735-9879-50CBED1E9102}"/>
                </a:ext>
              </a:extLst>
            </p:cNvPr>
            <p:cNvSpPr/>
            <p:nvPr/>
          </p:nvSpPr>
          <p:spPr bwMode="auto">
            <a:xfrm>
              <a:off x="8243696" y="4774509"/>
              <a:ext cx="964765" cy="1470799"/>
            </a:xfrm>
            <a:custGeom>
              <a:avLst/>
              <a:gdLst>
                <a:gd name="connsiteX0" fmla="*/ 810091 w 1620181"/>
                <a:gd name="connsiteY0" fmla="*/ 0 h 2469991"/>
                <a:gd name="connsiteX1" fmla="*/ 1620181 w 1620181"/>
                <a:gd name="connsiteY1" fmla="*/ 461599 h 2469991"/>
                <a:gd name="connsiteX2" fmla="*/ 1620181 w 1620181"/>
                <a:gd name="connsiteY2" fmla="*/ 619861 h 2469991"/>
                <a:gd name="connsiteX3" fmla="*/ 1532872 w 1620181"/>
                <a:gd name="connsiteY3" fmla="*/ 570111 h 2469991"/>
                <a:gd name="connsiteX4" fmla="*/ 1532872 w 1620181"/>
                <a:gd name="connsiteY4" fmla="*/ 1062480 h 2469991"/>
                <a:gd name="connsiteX5" fmla="*/ 1620181 w 1620181"/>
                <a:gd name="connsiteY5" fmla="*/ 1112230 h 2469991"/>
                <a:gd name="connsiteX6" fmla="*/ 1620181 w 1620181"/>
                <a:gd name="connsiteY6" fmla="*/ 1270492 h 2469991"/>
                <a:gd name="connsiteX7" fmla="*/ 1532872 w 1620181"/>
                <a:gd name="connsiteY7" fmla="*/ 1220742 h 2469991"/>
                <a:gd name="connsiteX8" fmla="*/ 1532872 w 1620181"/>
                <a:gd name="connsiteY8" fmla="*/ 1730697 h 2469991"/>
                <a:gd name="connsiteX9" fmla="*/ 1620181 w 1620181"/>
                <a:gd name="connsiteY9" fmla="*/ 1780446 h 2469991"/>
                <a:gd name="connsiteX10" fmla="*/ 1620181 w 1620181"/>
                <a:gd name="connsiteY10" fmla="*/ 1938708 h 2469991"/>
                <a:gd name="connsiteX11" fmla="*/ 1532872 w 1620181"/>
                <a:gd name="connsiteY11" fmla="*/ 1888959 h 2469991"/>
                <a:gd name="connsiteX12" fmla="*/ 1532872 w 1620181"/>
                <a:gd name="connsiteY12" fmla="*/ 2469991 h 2469991"/>
                <a:gd name="connsiteX13" fmla="*/ 104894 w 1620181"/>
                <a:gd name="connsiteY13" fmla="*/ 2469991 h 2469991"/>
                <a:gd name="connsiteX14" fmla="*/ 104894 w 1620181"/>
                <a:gd name="connsiteY14" fmla="*/ 1878938 h 2469991"/>
                <a:gd name="connsiteX15" fmla="*/ 0 w 1620181"/>
                <a:gd name="connsiteY15" fmla="*/ 1938708 h 2469991"/>
                <a:gd name="connsiteX16" fmla="*/ 0 w 1620181"/>
                <a:gd name="connsiteY16" fmla="*/ 1780446 h 2469991"/>
                <a:gd name="connsiteX17" fmla="*/ 104894 w 1620181"/>
                <a:gd name="connsiteY17" fmla="*/ 1720676 h 2469991"/>
                <a:gd name="connsiteX18" fmla="*/ 104894 w 1620181"/>
                <a:gd name="connsiteY18" fmla="*/ 1210722 h 2469991"/>
                <a:gd name="connsiteX19" fmla="*/ 0 w 1620181"/>
                <a:gd name="connsiteY19" fmla="*/ 1270492 h 2469991"/>
                <a:gd name="connsiteX20" fmla="*/ 0 w 1620181"/>
                <a:gd name="connsiteY20" fmla="*/ 1112230 h 2469991"/>
                <a:gd name="connsiteX21" fmla="*/ 104894 w 1620181"/>
                <a:gd name="connsiteY21" fmla="*/ 1052460 h 2469991"/>
                <a:gd name="connsiteX22" fmla="*/ 104894 w 1620181"/>
                <a:gd name="connsiteY22" fmla="*/ 560091 h 2469991"/>
                <a:gd name="connsiteX23" fmla="*/ 0 w 1620181"/>
                <a:gd name="connsiteY23" fmla="*/ 619861 h 2469991"/>
                <a:gd name="connsiteX24" fmla="*/ 0 w 1620181"/>
                <a:gd name="connsiteY24" fmla="*/ 461599 h 246999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</a:cxnLst>
              <a:rect l="l" t="t" r="r" b="b"/>
              <a:pathLst>
                <a:path w="1620181" h="2469991">
                  <a:moveTo>
                    <a:pt x="810091" y="0"/>
                  </a:moveTo>
                  <a:lnTo>
                    <a:pt x="1620181" y="461599"/>
                  </a:lnTo>
                  <a:lnTo>
                    <a:pt x="1620181" y="619861"/>
                  </a:lnTo>
                  <a:lnTo>
                    <a:pt x="1532872" y="570111"/>
                  </a:lnTo>
                  <a:lnTo>
                    <a:pt x="1532872" y="1062480"/>
                  </a:lnTo>
                  <a:lnTo>
                    <a:pt x="1620181" y="1112230"/>
                  </a:lnTo>
                  <a:lnTo>
                    <a:pt x="1620181" y="1270492"/>
                  </a:lnTo>
                  <a:lnTo>
                    <a:pt x="1532872" y="1220742"/>
                  </a:lnTo>
                  <a:lnTo>
                    <a:pt x="1532872" y="1730697"/>
                  </a:lnTo>
                  <a:lnTo>
                    <a:pt x="1620181" y="1780446"/>
                  </a:lnTo>
                  <a:lnTo>
                    <a:pt x="1620181" y="1938708"/>
                  </a:lnTo>
                  <a:lnTo>
                    <a:pt x="1532872" y="1888959"/>
                  </a:lnTo>
                  <a:lnTo>
                    <a:pt x="1532872" y="2469991"/>
                  </a:lnTo>
                  <a:lnTo>
                    <a:pt x="104894" y="2469991"/>
                  </a:lnTo>
                  <a:lnTo>
                    <a:pt x="104894" y="1878938"/>
                  </a:lnTo>
                  <a:lnTo>
                    <a:pt x="0" y="1938708"/>
                  </a:lnTo>
                  <a:lnTo>
                    <a:pt x="0" y="1780446"/>
                  </a:lnTo>
                  <a:lnTo>
                    <a:pt x="104894" y="1720676"/>
                  </a:lnTo>
                  <a:lnTo>
                    <a:pt x="104894" y="1210722"/>
                  </a:lnTo>
                  <a:lnTo>
                    <a:pt x="0" y="1270492"/>
                  </a:lnTo>
                  <a:lnTo>
                    <a:pt x="0" y="1112230"/>
                  </a:lnTo>
                  <a:lnTo>
                    <a:pt x="104894" y="1052460"/>
                  </a:lnTo>
                  <a:lnTo>
                    <a:pt x="104894" y="560091"/>
                  </a:lnTo>
                  <a:lnTo>
                    <a:pt x="0" y="619861"/>
                  </a:lnTo>
                  <a:lnTo>
                    <a:pt x="0" y="461599"/>
                  </a:lnTo>
                  <a:close/>
                </a:path>
              </a:pathLst>
            </a:custGeom>
            <a:noFill/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cxnSp>
          <p:nvCxnSpPr>
            <p:cNvPr id="58" name="直線コネクタ 57">
              <a:extLst>
                <a:ext uri="{FF2B5EF4-FFF2-40B4-BE49-F238E27FC236}">
                  <a16:creationId xmlns:a16="http://schemas.microsoft.com/office/drawing/2014/main" id="{2C90FAAE-5E42-0304-C92F-B64A897F8479}"/>
                </a:ext>
              </a:extLst>
            </p:cNvPr>
            <p:cNvCxnSpPr>
              <a:cxnSpLocks/>
              <a:stCxn id="53" idx="6"/>
              <a:endCxn id="53" idx="4"/>
            </p:cNvCxnSpPr>
            <p:nvPr/>
          </p:nvCxnSpPr>
          <p:spPr>
            <a:xfrm>
              <a:off x="8306157" y="5401215"/>
              <a:ext cx="850314" cy="2635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直線コネクタ 58">
              <a:extLst>
                <a:ext uri="{FF2B5EF4-FFF2-40B4-BE49-F238E27FC236}">
                  <a16:creationId xmlns:a16="http://schemas.microsoft.com/office/drawing/2014/main" id="{41C15C25-4436-3369-AB6C-8A7A4B1516A6}"/>
                </a:ext>
              </a:extLst>
            </p:cNvPr>
            <p:cNvCxnSpPr>
              <a:cxnSpLocks/>
              <a:stCxn id="52" idx="8"/>
              <a:endCxn id="56" idx="8"/>
            </p:cNvCxnSpPr>
            <p:nvPr/>
          </p:nvCxnSpPr>
          <p:spPr>
            <a:xfrm flipV="1">
              <a:off x="8306157" y="5805082"/>
              <a:ext cx="850314" cy="164"/>
            </a:xfrm>
            <a:prstGeom prst="line">
              <a:avLst/>
            </a:prstGeom>
            <a:ln w="12700">
              <a:solidFill>
                <a:schemeClr val="tx1"/>
              </a:solidFill>
              <a:prstDash val="dash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8D5793AD-4CFA-E75F-4683-E6DFA244B011}"/>
              </a:ext>
            </a:extLst>
          </p:cNvPr>
          <p:cNvSpPr txBox="1"/>
          <p:nvPr/>
        </p:nvSpPr>
        <p:spPr>
          <a:xfrm>
            <a:off x="394174" y="1013285"/>
            <a:ext cx="162095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システム図用に</a:t>
            </a:r>
            <a:endParaRPr kumimoji="1" lang="ja-JP" altLang="en-US" sz="16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63" name="テキスト ボックス 62">
            <a:extLst>
              <a:ext uri="{FF2B5EF4-FFF2-40B4-BE49-F238E27FC236}">
                <a16:creationId xmlns:a16="http://schemas.microsoft.com/office/drawing/2014/main" id="{2B7C5BB7-4419-181E-A005-93F701F93636}"/>
              </a:ext>
            </a:extLst>
          </p:cNvPr>
          <p:cNvSpPr txBox="1"/>
          <p:nvPr/>
        </p:nvSpPr>
        <p:spPr>
          <a:xfrm>
            <a:off x="4994749" y="1013285"/>
            <a:ext cx="305724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フロア分け、文字有りイメージ</a:t>
            </a:r>
            <a:endParaRPr kumimoji="1" lang="ja-JP" altLang="en-US" sz="16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64" name="フリーフォーム: 図形 63">
            <a:extLst>
              <a:ext uri="{FF2B5EF4-FFF2-40B4-BE49-F238E27FC236}">
                <a16:creationId xmlns:a16="http://schemas.microsoft.com/office/drawing/2014/main" id="{BE6524D0-181B-2F39-10F2-8FA0F0DA853D}"/>
              </a:ext>
            </a:extLst>
          </p:cNvPr>
          <p:cNvSpPr/>
          <p:nvPr/>
        </p:nvSpPr>
        <p:spPr bwMode="auto">
          <a:xfrm>
            <a:off x="5317970" y="4524226"/>
            <a:ext cx="1594892" cy="1490254"/>
          </a:xfrm>
          <a:custGeom>
            <a:avLst/>
            <a:gdLst>
              <a:gd name="connsiteX0" fmla="*/ 957522 w 1915044"/>
              <a:gd name="connsiteY0" fmla="*/ 0 h 1834389"/>
              <a:gd name="connsiteX1" fmla="*/ 1915044 w 1915044"/>
              <a:gd name="connsiteY1" fmla="*/ 474931 h 1834389"/>
              <a:gd name="connsiteX2" fmla="*/ 1915044 w 1915044"/>
              <a:gd name="connsiteY2" fmla="*/ 741631 h 1834389"/>
              <a:gd name="connsiteX3" fmla="*/ 1775344 w 1915044"/>
              <a:gd name="connsiteY3" fmla="*/ 672340 h 1834389"/>
              <a:gd name="connsiteX4" fmla="*/ 1775344 w 1915044"/>
              <a:gd name="connsiteY4" fmla="*/ 1834389 h 1834389"/>
              <a:gd name="connsiteX5" fmla="*/ 139700 w 1915044"/>
              <a:gd name="connsiteY5" fmla="*/ 1834389 h 1834389"/>
              <a:gd name="connsiteX6" fmla="*/ 139700 w 1915044"/>
              <a:gd name="connsiteY6" fmla="*/ 672340 h 1834389"/>
              <a:gd name="connsiteX7" fmla="*/ 0 w 1915044"/>
              <a:gd name="connsiteY7" fmla="*/ 741631 h 1834389"/>
              <a:gd name="connsiteX8" fmla="*/ 0 w 1915044"/>
              <a:gd name="connsiteY8" fmla="*/ 474931 h 1834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15044" h="1834389">
                <a:moveTo>
                  <a:pt x="957522" y="0"/>
                </a:moveTo>
                <a:lnTo>
                  <a:pt x="1915044" y="474931"/>
                </a:lnTo>
                <a:lnTo>
                  <a:pt x="1915044" y="741631"/>
                </a:lnTo>
                <a:lnTo>
                  <a:pt x="1775344" y="672340"/>
                </a:lnTo>
                <a:lnTo>
                  <a:pt x="1775344" y="1834389"/>
                </a:lnTo>
                <a:lnTo>
                  <a:pt x="139700" y="1834389"/>
                </a:lnTo>
                <a:lnTo>
                  <a:pt x="139700" y="672340"/>
                </a:lnTo>
                <a:lnTo>
                  <a:pt x="0" y="741631"/>
                </a:lnTo>
                <a:lnTo>
                  <a:pt x="0" y="474931"/>
                </a:lnTo>
                <a:close/>
              </a:path>
            </a:pathLst>
          </a:custGeom>
          <a:solidFill>
            <a:schemeClr val="accent2">
              <a:lumMod val="60000"/>
              <a:lumOff val="40000"/>
            </a:schemeClr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ファミリー</a:t>
            </a:r>
            <a:br>
              <a:rPr kumimoji="1" lang="en-US" altLang="ja-JP" sz="1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</a:br>
            <a:r>
              <a:rPr kumimoji="1"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プラン</a:t>
            </a:r>
          </a:p>
        </p:txBody>
      </p:sp>
      <p:sp>
        <p:nvSpPr>
          <p:cNvPr id="65" name="フリーフォーム: 図形 64">
            <a:extLst>
              <a:ext uri="{FF2B5EF4-FFF2-40B4-BE49-F238E27FC236}">
                <a16:creationId xmlns:a16="http://schemas.microsoft.com/office/drawing/2014/main" id="{81176039-39BC-ADD0-AD19-F8FC6BD8DDBA}"/>
              </a:ext>
            </a:extLst>
          </p:cNvPr>
          <p:cNvSpPr/>
          <p:nvPr/>
        </p:nvSpPr>
        <p:spPr bwMode="auto">
          <a:xfrm>
            <a:off x="7535488" y="4534138"/>
            <a:ext cx="1606608" cy="1480342"/>
          </a:xfrm>
          <a:custGeom>
            <a:avLst/>
            <a:gdLst>
              <a:gd name="connsiteX0" fmla="*/ 976260 w 1952520"/>
              <a:gd name="connsiteY0" fmla="*/ 0 h 1844297"/>
              <a:gd name="connsiteX1" fmla="*/ 1952520 w 1952520"/>
              <a:gd name="connsiteY1" fmla="*/ 308127 h 1844297"/>
              <a:gd name="connsiteX2" fmla="*/ 1952520 w 1952520"/>
              <a:gd name="connsiteY2" fmla="*/ 476058 h 1844297"/>
              <a:gd name="connsiteX3" fmla="*/ 1794082 w 1952520"/>
              <a:gd name="connsiteY3" fmla="*/ 426052 h 1844297"/>
              <a:gd name="connsiteX4" fmla="*/ 1794082 w 1952520"/>
              <a:gd name="connsiteY4" fmla="*/ 1844297 h 1844297"/>
              <a:gd name="connsiteX5" fmla="*/ 158438 w 1952520"/>
              <a:gd name="connsiteY5" fmla="*/ 1844297 h 1844297"/>
              <a:gd name="connsiteX6" fmla="*/ 158438 w 1952520"/>
              <a:gd name="connsiteY6" fmla="*/ 426052 h 1844297"/>
              <a:gd name="connsiteX7" fmla="*/ 0 w 1952520"/>
              <a:gd name="connsiteY7" fmla="*/ 476058 h 1844297"/>
              <a:gd name="connsiteX8" fmla="*/ 0 w 1952520"/>
              <a:gd name="connsiteY8" fmla="*/ 308127 h 18442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52520" h="1844297">
                <a:moveTo>
                  <a:pt x="976260" y="0"/>
                </a:moveTo>
                <a:lnTo>
                  <a:pt x="1952520" y="308127"/>
                </a:lnTo>
                <a:lnTo>
                  <a:pt x="1952520" y="476058"/>
                </a:lnTo>
                <a:lnTo>
                  <a:pt x="1794082" y="426052"/>
                </a:lnTo>
                <a:lnTo>
                  <a:pt x="1794082" y="1844297"/>
                </a:lnTo>
                <a:lnTo>
                  <a:pt x="158438" y="1844297"/>
                </a:lnTo>
                <a:lnTo>
                  <a:pt x="158438" y="426052"/>
                </a:lnTo>
                <a:lnTo>
                  <a:pt x="0" y="476058"/>
                </a:lnTo>
                <a:lnTo>
                  <a:pt x="0" y="308127"/>
                </a:lnTo>
                <a:close/>
              </a:path>
            </a:pathLst>
          </a:custGeom>
          <a:solidFill>
            <a:schemeClr val="accent4">
              <a:lumMod val="60000"/>
              <a:lumOff val="40000"/>
            </a:schemeClr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r>
              <a:rPr kumimoji="1"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家族</a:t>
            </a:r>
            <a:endParaRPr kumimoji="1" lang="en-US" altLang="ja-JP" sz="1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/>
            <a:r>
              <a:rPr kumimoji="1" lang="ja-JP" altLang="en-US" sz="1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プラン</a:t>
            </a:r>
          </a:p>
        </p:txBody>
      </p:sp>
      <p:sp>
        <p:nvSpPr>
          <p:cNvPr id="66" name="フリーフォーム: 図形 65">
            <a:extLst>
              <a:ext uri="{FF2B5EF4-FFF2-40B4-BE49-F238E27FC236}">
                <a16:creationId xmlns:a16="http://schemas.microsoft.com/office/drawing/2014/main" id="{737C5565-1E16-D2FD-7570-9E40E6E79533}"/>
              </a:ext>
            </a:extLst>
          </p:cNvPr>
          <p:cNvSpPr/>
          <p:nvPr/>
        </p:nvSpPr>
        <p:spPr bwMode="auto">
          <a:xfrm>
            <a:off x="637235" y="4439486"/>
            <a:ext cx="1818996" cy="1699655"/>
          </a:xfrm>
          <a:custGeom>
            <a:avLst/>
            <a:gdLst>
              <a:gd name="connsiteX0" fmla="*/ 957522 w 1915044"/>
              <a:gd name="connsiteY0" fmla="*/ 0 h 1834389"/>
              <a:gd name="connsiteX1" fmla="*/ 1915044 w 1915044"/>
              <a:gd name="connsiteY1" fmla="*/ 474931 h 1834389"/>
              <a:gd name="connsiteX2" fmla="*/ 1915044 w 1915044"/>
              <a:gd name="connsiteY2" fmla="*/ 741631 h 1834389"/>
              <a:gd name="connsiteX3" fmla="*/ 1775344 w 1915044"/>
              <a:gd name="connsiteY3" fmla="*/ 672340 h 1834389"/>
              <a:gd name="connsiteX4" fmla="*/ 1775344 w 1915044"/>
              <a:gd name="connsiteY4" fmla="*/ 1834389 h 1834389"/>
              <a:gd name="connsiteX5" fmla="*/ 139700 w 1915044"/>
              <a:gd name="connsiteY5" fmla="*/ 1834389 h 1834389"/>
              <a:gd name="connsiteX6" fmla="*/ 139700 w 1915044"/>
              <a:gd name="connsiteY6" fmla="*/ 672340 h 1834389"/>
              <a:gd name="connsiteX7" fmla="*/ 0 w 1915044"/>
              <a:gd name="connsiteY7" fmla="*/ 741631 h 1834389"/>
              <a:gd name="connsiteX8" fmla="*/ 0 w 1915044"/>
              <a:gd name="connsiteY8" fmla="*/ 474931 h 1834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15044" h="1834389">
                <a:moveTo>
                  <a:pt x="957522" y="0"/>
                </a:moveTo>
                <a:lnTo>
                  <a:pt x="1915044" y="474931"/>
                </a:lnTo>
                <a:lnTo>
                  <a:pt x="1915044" y="741631"/>
                </a:lnTo>
                <a:lnTo>
                  <a:pt x="1775344" y="672340"/>
                </a:lnTo>
                <a:lnTo>
                  <a:pt x="1775344" y="1834389"/>
                </a:lnTo>
                <a:lnTo>
                  <a:pt x="139700" y="1834389"/>
                </a:lnTo>
                <a:lnTo>
                  <a:pt x="139700" y="672340"/>
                </a:lnTo>
                <a:lnTo>
                  <a:pt x="0" y="741631"/>
                </a:lnTo>
                <a:lnTo>
                  <a:pt x="0" y="474931"/>
                </a:lnTo>
                <a:close/>
              </a:path>
            </a:pathLst>
          </a:custGeom>
          <a:solidFill>
            <a:schemeClr val="accent2">
              <a:lumMod val="60000"/>
              <a:lumOff val="40000"/>
            </a:schemeClr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 sz="1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7" name="フリーフォーム: 図形 66">
            <a:extLst>
              <a:ext uri="{FF2B5EF4-FFF2-40B4-BE49-F238E27FC236}">
                <a16:creationId xmlns:a16="http://schemas.microsoft.com/office/drawing/2014/main" id="{EED06E1B-BBBD-AF10-FF12-AD9009A2207F}"/>
              </a:ext>
            </a:extLst>
          </p:cNvPr>
          <p:cNvSpPr/>
          <p:nvPr/>
        </p:nvSpPr>
        <p:spPr bwMode="auto">
          <a:xfrm>
            <a:off x="2637485" y="4439486"/>
            <a:ext cx="1818996" cy="1699655"/>
          </a:xfrm>
          <a:custGeom>
            <a:avLst/>
            <a:gdLst>
              <a:gd name="connsiteX0" fmla="*/ 957522 w 1915044"/>
              <a:gd name="connsiteY0" fmla="*/ 0 h 1834389"/>
              <a:gd name="connsiteX1" fmla="*/ 1915044 w 1915044"/>
              <a:gd name="connsiteY1" fmla="*/ 474931 h 1834389"/>
              <a:gd name="connsiteX2" fmla="*/ 1915044 w 1915044"/>
              <a:gd name="connsiteY2" fmla="*/ 741631 h 1834389"/>
              <a:gd name="connsiteX3" fmla="*/ 1775344 w 1915044"/>
              <a:gd name="connsiteY3" fmla="*/ 672340 h 1834389"/>
              <a:gd name="connsiteX4" fmla="*/ 1775344 w 1915044"/>
              <a:gd name="connsiteY4" fmla="*/ 1834389 h 1834389"/>
              <a:gd name="connsiteX5" fmla="*/ 139700 w 1915044"/>
              <a:gd name="connsiteY5" fmla="*/ 1834389 h 1834389"/>
              <a:gd name="connsiteX6" fmla="*/ 139700 w 1915044"/>
              <a:gd name="connsiteY6" fmla="*/ 672340 h 1834389"/>
              <a:gd name="connsiteX7" fmla="*/ 0 w 1915044"/>
              <a:gd name="connsiteY7" fmla="*/ 741631 h 1834389"/>
              <a:gd name="connsiteX8" fmla="*/ 0 w 1915044"/>
              <a:gd name="connsiteY8" fmla="*/ 474931 h 18343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915044" h="1834389">
                <a:moveTo>
                  <a:pt x="957522" y="0"/>
                </a:moveTo>
                <a:lnTo>
                  <a:pt x="1915044" y="474931"/>
                </a:lnTo>
                <a:lnTo>
                  <a:pt x="1915044" y="741631"/>
                </a:lnTo>
                <a:lnTo>
                  <a:pt x="1775344" y="672340"/>
                </a:lnTo>
                <a:lnTo>
                  <a:pt x="1775344" y="1834389"/>
                </a:lnTo>
                <a:lnTo>
                  <a:pt x="139700" y="1834389"/>
                </a:lnTo>
                <a:lnTo>
                  <a:pt x="139700" y="672340"/>
                </a:lnTo>
                <a:lnTo>
                  <a:pt x="0" y="741631"/>
                </a:lnTo>
                <a:lnTo>
                  <a:pt x="0" y="474931"/>
                </a:lnTo>
                <a:close/>
              </a:path>
            </a:pathLst>
          </a:custGeom>
          <a:solidFill>
            <a:schemeClr val="accent4">
              <a:lumMod val="20000"/>
              <a:lumOff val="80000"/>
            </a:schemeClr>
          </a:solidFill>
          <a:ln w="3810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 sz="1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72" name="グループ化 71">
            <a:extLst>
              <a:ext uri="{FF2B5EF4-FFF2-40B4-BE49-F238E27FC236}">
                <a16:creationId xmlns:a16="http://schemas.microsoft.com/office/drawing/2014/main" id="{C2D8158D-F988-CC64-A65E-EA6EAF5723D8}"/>
              </a:ext>
            </a:extLst>
          </p:cNvPr>
          <p:cNvGrpSpPr/>
          <p:nvPr/>
        </p:nvGrpSpPr>
        <p:grpSpPr>
          <a:xfrm>
            <a:off x="2941768" y="5242709"/>
            <a:ext cx="1265524" cy="864423"/>
            <a:chOff x="1323470" y="4211087"/>
            <a:chExt cx="2813015" cy="1921446"/>
          </a:xfrm>
        </p:grpSpPr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62059370-F6E6-0FAD-A938-469F0EEB99B1}"/>
                </a:ext>
              </a:extLst>
            </p:cNvPr>
            <p:cNvSpPr/>
            <p:nvPr/>
          </p:nvSpPr>
          <p:spPr bwMode="auto">
            <a:xfrm>
              <a:off x="1323470" y="4217698"/>
              <a:ext cx="715401" cy="1914835"/>
            </a:xfrm>
            <a:custGeom>
              <a:avLst/>
              <a:gdLst>
                <a:gd name="connsiteX0" fmla="*/ 357482 w 715401"/>
                <a:gd name="connsiteY0" fmla="*/ 0 h 1914835"/>
                <a:gd name="connsiteX1" fmla="*/ 645253 w 715401"/>
                <a:gd name="connsiteY1" fmla="*/ 331798 h 1914835"/>
                <a:gd name="connsiteX2" fmla="*/ 469496 w 715401"/>
                <a:gd name="connsiteY2" fmla="*/ 637522 h 1914835"/>
                <a:gd name="connsiteX3" fmla="*/ 420191 w 715401"/>
                <a:gd name="connsiteY3" fmla="*/ 648999 h 1914835"/>
                <a:gd name="connsiteX4" fmla="*/ 429531 w 715401"/>
                <a:gd name="connsiteY4" fmla="*/ 686358 h 1914835"/>
                <a:gd name="connsiteX5" fmla="*/ 474167 w 715401"/>
                <a:gd name="connsiteY5" fmla="*/ 695370 h 1914835"/>
                <a:gd name="connsiteX6" fmla="*/ 533943 w 715401"/>
                <a:gd name="connsiteY6" fmla="*/ 744594 h 1914835"/>
                <a:gd name="connsiteX7" fmla="*/ 542269 w 715401"/>
                <a:gd name="connsiteY7" fmla="*/ 761914 h 1914835"/>
                <a:gd name="connsiteX8" fmla="*/ 543108 w 715401"/>
                <a:gd name="connsiteY8" fmla="*/ 762643 h 1914835"/>
                <a:gd name="connsiteX9" fmla="*/ 552529 w 715401"/>
                <a:gd name="connsiteY9" fmla="*/ 781610 h 1914835"/>
                <a:gd name="connsiteX10" fmla="*/ 713571 w 715401"/>
                <a:gd name="connsiteY10" fmla="*/ 1382629 h 1914835"/>
                <a:gd name="connsiteX11" fmla="*/ 675862 w 715401"/>
                <a:gd name="connsiteY11" fmla="*/ 1447943 h 1914835"/>
                <a:gd name="connsiteX12" fmla="*/ 675863 w 715401"/>
                <a:gd name="connsiteY12" fmla="*/ 1447944 h 1914835"/>
                <a:gd name="connsiteX13" fmla="*/ 610549 w 715401"/>
                <a:gd name="connsiteY13" fmla="*/ 1410235 h 1914835"/>
                <a:gd name="connsiteX14" fmla="*/ 557146 w 715401"/>
                <a:gd name="connsiteY14" fmla="*/ 1210934 h 1914835"/>
                <a:gd name="connsiteX15" fmla="*/ 557146 w 715401"/>
                <a:gd name="connsiteY15" fmla="*/ 1278513 h 1914835"/>
                <a:gd name="connsiteX16" fmla="*/ 553606 w 715401"/>
                <a:gd name="connsiteY16" fmla="*/ 1296048 h 1914835"/>
                <a:gd name="connsiteX17" fmla="*/ 502467 w 715401"/>
                <a:gd name="connsiteY17" fmla="*/ 1914835 h 1914835"/>
                <a:gd name="connsiteX18" fmla="*/ 395195 w 715401"/>
                <a:gd name="connsiteY18" fmla="*/ 1914835 h 1914835"/>
                <a:gd name="connsiteX19" fmla="*/ 357153 w 715401"/>
                <a:gd name="connsiteY19" fmla="*/ 1454522 h 1914835"/>
                <a:gd name="connsiteX20" fmla="*/ 319111 w 715401"/>
                <a:gd name="connsiteY20" fmla="*/ 1914835 h 1914835"/>
                <a:gd name="connsiteX21" fmla="*/ 211839 w 715401"/>
                <a:gd name="connsiteY21" fmla="*/ 1914835 h 1914835"/>
                <a:gd name="connsiteX22" fmla="*/ 160243 w 715401"/>
                <a:gd name="connsiteY22" fmla="*/ 1290513 h 1914835"/>
                <a:gd name="connsiteX23" fmla="*/ 157820 w 715401"/>
                <a:gd name="connsiteY23" fmla="*/ 1278513 h 1914835"/>
                <a:gd name="connsiteX24" fmla="*/ 157820 w 715401"/>
                <a:gd name="connsiteY24" fmla="*/ 1212561 h 1914835"/>
                <a:gd name="connsiteX25" fmla="*/ 104854 w 715401"/>
                <a:gd name="connsiteY25" fmla="*/ 1410235 h 1914835"/>
                <a:gd name="connsiteX26" fmla="*/ 39539 w 715401"/>
                <a:gd name="connsiteY26" fmla="*/ 1447944 h 1914835"/>
                <a:gd name="connsiteX27" fmla="*/ 1830 w 715401"/>
                <a:gd name="connsiteY27" fmla="*/ 1382630 h 1914835"/>
                <a:gd name="connsiteX28" fmla="*/ 162874 w 715401"/>
                <a:gd name="connsiteY28" fmla="*/ 781610 h 1914835"/>
                <a:gd name="connsiteX29" fmla="*/ 172295 w 715401"/>
                <a:gd name="connsiteY29" fmla="*/ 762643 h 1914835"/>
                <a:gd name="connsiteX30" fmla="*/ 172384 w 715401"/>
                <a:gd name="connsiteY30" fmla="*/ 762566 h 1914835"/>
                <a:gd name="connsiteX31" fmla="*/ 181023 w 715401"/>
                <a:gd name="connsiteY31" fmla="*/ 744594 h 1914835"/>
                <a:gd name="connsiteX32" fmla="*/ 240799 w 715401"/>
                <a:gd name="connsiteY32" fmla="*/ 695370 h 1914835"/>
                <a:gd name="connsiteX33" fmla="*/ 285435 w 715401"/>
                <a:gd name="connsiteY33" fmla="*/ 686358 h 1914835"/>
                <a:gd name="connsiteX34" fmla="*/ 294775 w 715401"/>
                <a:gd name="connsiteY34" fmla="*/ 648999 h 1914835"/>
                <a:gd name="connsiteX35" fmla="*/ 245468 w 715401"/>
                <a:gd name="connsiteY35" fmla="*/ 637522 h 1914835"/>
                <a:gd name="connsiteX36" fmla="*/ 69711 w 715401"/>
                <a:gd name="connsiteY36" fmla="*/ 331798 h 1914835"/>
                <a:gd name="connsiteX37" fmla="*/ 357482 w 715401"/>
                <a:gd name="connsiteY37" fmla="*/ 0 h 1914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15401" h="1914835">
                  <a:moveTo>
                    <a:pt x="357482" y="0"/>
                  </a:moveTo>
                  <a:cubicBezTo>
                    <a:pt x="516414" y="0"/>
                    <a:pt x="645253" y="148551"/>
                    <a:pt x="645253" y="331798"/>
                  </a:cubicBezTo>
                  <a:cubicBezTo>
                    <a:pt x="645253" y="469233"/>
                    <a:pt x="572781" y="587152"/>
                    <a:pt x="469496" y="637522"/>
                  </a:cubicBezTo>
                  <a:lnTo>
                    <a:pt x="420191" y="648999"/>
                  </a:lnTo>
                  <a:lnTo>
                    <a:pt x="429531" y="686358"/>
                  </a:lnTo>
                  <a:lnTo>
                    <a:pt x="474167" y="695370"/>
                  </a:lnTo>
                  <a:cubicBezTo>
                    <a:pt x="498549" y="705683"/>
                    <a:pt x="519293" y="722910"/>
                    <a:pt x="533943" y="744594"/>
                  </a:cubicBezTo>
                  <a:lnTo>
                    <a:pt x="542269" y="761914"/>
                  </a:lnTo>
                  <a:lnTo>
                    <a:pt x="543108" y="762643"/>
                  </a:lnTo>
                  <a:cubicBezTo>
                    <a:pt x="547366" y="768108"/>
                    <a:pt x="550623" y="774497"/>
                    <a:pt x="552529" y="781610"/>
                  </a:cubicBezTo>
                  <a:lnTo>
                    <a:pt x="713571" y="1382629"/>
                  </a:lnTo>
                  <a:cubicBezTo>
                    <a:pt x="721194" y="1411078"/>
                    <a:pt x="704311" y="1440320"/>
                    <a:pt x="675862" y="1447943"/>
                  </a:cubicBezTo>
                  <a:lnTo>
                    <a:pt x="675863" y="1447944"/>
                  </a:lnTo>
                  <a:cubicBezTo>
                    <a:pt x="647414" y="1455567"/>
                    <a:pt x="618172" y="1438684"/>
                    <a:pt x="610549" y="1410235"/>
                  </a:cubicBezTo>
                  <a:lnTo>
                    <a:pt x="557146" y="1210934"/>
                  </a:lnTo>
                  <a:lnTo>
                    <a:pt x="557146" y="1278513"/>
                  </a:lnTo>
                  <a:lnTo>
                    <a:pt x="553606" y="1296048"/>
                  </a:lnTo>
                  <a:lnTo>
                    <a:pt x="502467" y="1914835"/>
                  </a:lnTo>
                  <a:lnTo>
                    <a:pt x="395195" y="1914835"/>
                  </a:lnTo>
                  <a:lnTo>
                    <a:pt x="357153" y="1454522"/>
                  </a:lnTo>
                  <a:lnTo>
                    <a:pt x="319111" y="1914835"/>
                  </a:lnTo>
                  <a:lnTo>
                    <a:pt x="211839" y="1914835"/>
                  </a:lnTo>
                  <a:lnTo>
                    <a:pt x="160243" y="1290513"/>
                  </a:lnTo>
                  <a:lnTo>
                    <a:pt x="157820" y="1278513"/>
                  </a:lnTo>
                  <a:lnTo>
                    <a:pt x="157820" y="1212561"/>
                  </a:lnTo>
                  <a:lnTo>
                    <a:pt x="104854" y="1410235"/>
                  </a:lnTo>
                  <a:cubicBezTo>
                    <a:pt x="97231" y="1438684"/>
                    <a:pt x="67988" y="1455567"/>
                    <a:pt x="39539" y="1447944"/>
                  </a:cubicBezTo>
                  <a:cubicBezTo>
                    <a:pt x="11090" y="1440321"/>
                    <a:pt x="-5793" y="1411079"/>
                    <a:pt x="1830" y="1382630"/>
                  </a:cubicBezTo>
                  <a:cubicBezTo>
                    <a:pt x="55511" y="1182290"/>
                    <a:pt x="109193" y="981949"/>
                    <a:pt x="162874" y="781610"/>
                  </a:cubicBezTo>
                  <a:cubicBezTo>
                    <a:pt x="164780" y="774497"/>
                    <a:pt x="168037" y="768108"/>
                    <a:pt x="172295" y="762643"/>
                  </a:cubicBezTo>
                  <a:lnTo>
                    <a:pt x="172384" y="762566"/>
                  </a:lnTo>
                  <a:lnTo>
                    <a:pt x="181023" y="744594"/>
                  </a:lnTo>
                  <a:cubicBezTo>
                    <a:pt x="195673" y="722910"/>
                    <a:pt x="216418" y="705683"/>
                    <a:pt x="240799" y="695370"/>
                  </a:cubicBezTo>
                  <a:lnTo>
                    <a:pt x="285435" y="686358"/>
                  </a:lnTo>
                  <a:lnTo>
                    <a:pt x="294775" y="648999"/>
                  </a:lnTo>
                  <a:lnTo>
                    <a:pt x="245468" y="637522"/>
                  </a:lnTo>
                  <a:cubicBezTo>
                    <a:pt x="142183" y="587152"/>
                    <a:pt x="69711" y="469233"/>
                    <a:pt x="69711" y="331798"/>
                  </a:cubicBezTo>
                  <a:cubicBezTo>
                    <a:pt x="69711" y="148551"/>
                    <a:pt x="198550" y="0"/>
                    <a:pt x="357482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9" name="フリーフォーム: 図形 68">
              <a:extLst>
                <a:ext uri="{FF2B5EF4-FFF2-40B4-BE49-F238E27FC236}">
                  <a16:creationId xmlns:a16="http://schemas.microsoft.com/office/drawing/2014/main" id="{59597226-EBD7-CD6F-1F19-42DFBE587158}"/>
                </a:ext>
              </a:extLst>
            </p:cNvPr>
            <p:cNvSpPr/>
            <p:nvPr/>
          </p:nvSpPr>
          <p:spPr bwMode="auto">
            <a:xfrm>
              <a:off x="2084063" y="4211087"/>
              <a:ext cx="715401" cy="1921446"/>
            </a:xfrm>
            <a:custGeom>
              <a:avLst/>
              <a:gdLst>
                <a:gd name="connsiteX0" fmla="*/ 357482 w 715401"/>
                <a:gd name="connsiteY0" fmla="*/ 0 h 1921446"/>
                <a:gd name="connsiteX1" fmla="*/ 662987 w 715401"/>
                <a:gd name="connsiteY1" fmla="*/ 305505 h 1921446"/>
                <a:gd name="connsiteX2" fmla="*/ 662987 w 715401"/>
                <a:gd name="connsiteY2" fmla="*/ 454083 h 1921446"/>
                <a:gd name="connsiteX3" fmla="*/ 478456 w 715401"/>
                <a:gd name="connsiteY3" fmla="*/ 638614 h 1921446"/>
                <a:gd name="connsiteX4" fmla="*/ 478314 w 715401"/>
                <a:gd name="connsiteY4" fmla="*/ 638614 h 1921446"/>
                <a:gd name="connsiteX5" fmla="*/ 469496 w 715401"/>
                <a:gd name="connsiteY5" fmla="*/ 644133 h 1921446"/>
                <a:gd name="connsiteX6" fmla="*/ 420191 w 715401"/>
                <a:gd name="connsiteY6" fmla="*/ 655610 h 1921446"/>
                <a:gd name="connsiteX7" fmla="*/ 429531 w 715401"/>
                <a:gd name="connsiteY7" fmla="*/ 692969 h 1921446"/>
                <a:gd name="connsiteX8" fmla="*/ 474167 w 715401"/>
                <a:gd name="connsiteY8" fmla="*/ 701981 h 1921446"/>
                <a:gd name="connsiteX9" fmla="*/ 533943 w 715401"/>
                <a:gd name="connsiteY9" fmla="*/ 751205 h 1921446"/>
                <a:gd name="connsiteX10" fmla="*/ 542269 w 715401"/>
                <a:gd name="connsiteY10" fmla="*/ 768525 h 1921446"/>
                <a:gd name="connsiteX11" fmla="*/ 543108 w 715401"/>
                <a:gd name="connsiteY11" fmla="*/ 769254 h 1921446"/>
                <a:gd name="connsiteX12" fmla="*/ 552529 w 715401"/>
                <a:gd name="connsiteY12" fmla="*/ 788221 h 1921446"/>
                <a:gd name="connsiteX13" fmla="*/ 713571 w 715401"/>
                <a:gd name="connsiteY13" fmla="*/ 1389240 h 1921446"/>
                <a:gd name="connsiteX14" fmla="*/ 675862 w 715401"/>
                <a:gd name="connsiteY14" fmla="*/ 1454554 h 1921446"/>
                <a:gd name="connsiteX15" fmla="*/ 675863 w 715401"/>
                <a:gd name="connsiteY15" fmla="*/ 1454555 h 1921446"/>
                <a:gd name="connsiteX16" fmla="*/ 610549 w 715401"/>
                <a:gd name="connsiteY16" fmla="*/ 1416846 h 1921446"/>
                <a:gd name="connsiteX17" fmla="*/ 557146 w 715401"/>
                <a:gd name="connsiteY17" fmla="*/ 1217545 h 1921446"/>
                <a:gd name="connsiteX18" fmla="*/ 557146 w 715401"/>
                <a:gd name="connsiteY18" fmla="*/ 1285124 h 1921446"/>
                <a:gd name="connsiteX19" fmla="*/ 556984 w 715401"/>
                <a:gd name="connsiteY19" fmla="*/ 1285928 h 1921446"/>
                <a:gd name="connsiteX20" fmla="*/ 643936 w 715401"/>
                <a:gd name="connsiteY20" fmla="*/ 1693928 h 1921446"/>
                <a:gd name="connsiteX21" fmla="*/ 521270 w 715401"/>
                <a:gd name="connsiteY21" fmla="*/ 1693928 h 1921446"/>
                <a:gd name="connsiteX22" fmla="*/ 502467 w 715401"/>
                <a:gd name="connsiteY22" fmla="*/ 1921446 h 1921446"/>
                <a:gd name="connsiteX23" fmla="*/ 395195 w 715401"/>
                <a:gd name="connsiteY23" fmla="*/ 1921446 h 1921446"/>
                <a:gd name="connsiteX24" fmla="*/ 376392 w 715401"/>
                <a:gd name="connsiteY24" fmla="*/ 1693928 h 1921446"/>
                <a:gd name="connsiteX25" fmla="*/ 337914 w 715401"/>
                <a:gd name="connsiteY25" fmla="*/ 1693928 h 1921446"/>
                <a:gd name="connsiteX26" fmla="*/ 319111 w 715401"/>
                <a:gd name="connsiteY26" fmla="*/ 1921446 h 1921446"/>
                <a:gd name="connsiteX27" fmla="*/ 211839 w 715401"/>
                <a:gd name="connsiteY27" fmla="*/ 1921446 h 1921446"/>
                <a:gd name="connsiteX28" fmla="*/ 193036 w 715401"/>
                <a:gd name="connsiteY28" fmla="*/ 1693928 h 1921446"/>
                <a:gd name="connsiteX29" fmla="*/ 71028 w 715401"/>
                <a:gd name="connsiteY29" fmla="*/ 1693928 h 1921446"/>
                <a:gd name="connsiteX30" fmla="*/ 157982 w 715401"/>
                <a:gd name="connsiteY30" fmla="*/ 1285923 h 1921446"/>
                <a:gd name="connsiteX31" fmla="*/ 157820 w 715401"/>
                <a:gd name="connsiteY31" fmla="*/ 1285124 h 1921446"/>
                <a:gd name="connsiteX32" fmla="*/ 157820 w 715401"/>
                <a:gd name="connsiteY32" fmla="*/ 1219172 h 1921446"/>
                <a:gd name="connsiteX33" fmla="*/ 104854 w 715401"/>
                <a:gd name="connsiteY33" fmla="*/ 1416846 h 1921446"/>
                <a:gd name="connsiteX34" fmla="*/ 39539 w 715401"/>
                <a:gd name="connsiteY34" fmla="*/ 1454555 h 1921446"/>
                <a:gd name="connsiteX35" fmla="*/ 1830 w 715401"/>
                <a:gd name="connsiteY35" fmla="*/ 1389241 h 1921446"/>
                <a:gd name="connsiteX36" fmla="*/ 162874 w 715401"/>
                <a:gd name="connsiteY36" fmla="*/ 788221 h 1921446"/>
                <a:gd name="connsiteX37" fmla="*/ 172295 w 715401"/>
                <a:gd name="connsiteY37" fmla="*/ 769254 h 1921446"/>
                <a:gd name="connsiteX38" fmla="*/ 172384 w 715401"/>
                <a:gd name="connsiteY38" fmla="*/ 769177 h 1921446"/>
                <a:gd name="connsiteX39" fmla="*/ 181023 w 715401"/>
                <a:gd name="connsiteY39" fmla="*/ 751205 h 1921446"/>
                <a:gd name="connsiteX40" fmla="*/ 240799 w 715401"/>
                <a:gd name="connsiteY40" fmla="*/ 701981 h 1921446"/>
                <a:gd name="connsiteX41" fmla="*/ 285435 w 715401"/>
                <a:gd name="connsiteY41" fmla="*/ 692969 h 1921446"/>
                <a:gd name="connsiteX42" fmla="*/ 294775 w 715401"/>
                <a:gd name="connsiteY42" fmla="*/ 655610 h 1921446"/>
                <a:gd name="connsiteX43" fmla="*/ 245468 w 715401"/>
                <a:gd name="connsiteY43" fmla="*/ 644133 h 1921446"/>
                <a:gd name="connsiteX44" fmla="*/ 236650 w 715401"/>
                <a:gd name="connsiteY44" fmla="*/ 638614 h 1921446"/>
                <a:gd name="connsiteX45" fmla="*/ 236508 w 715401"/>
                <a:gd name="connsiteY45" fmla="*/ 638614 h 1921446"/>
                <a:gd name="connsiteX46" fmla="*/ 51977 w 715401"/>
                <a:gd name="connsiteY46" fmla="*/ 454083 h 1921446"/>
                <a:gd name="connsiteX47" fmla="*/ 51977 w 715401"/>
                <a:gd name="connsiteY47" fmla="*/ 305505 h 1921446"/>
                <a:gd name="connsiteX48" fmla="*/ 357482 w 715401"/>
                <a:gd name="connsiteY48" fmla="*/ 0 h 19214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715401" h="1921446">
                  <a:moveTo>
                    <a:pt x="357482" y="0"/>
                  </a:moveTo>
                  <a:cubicBezTo>
                    <a:pt x="526208" y="0"/>
                    <a:pt x="662987" y="136779"/>
                    <a:pt x="662987" y="305505"/>
                  </a:cubicBezTo>
                  <a:lnTo>
                    <a:pt x="662987" y="454083"/>
                  </a:lnTo>
                  <a:cubicBezTo>
                    <a:pt x="662987" y="555997"/>
                    <a:pt x="580370" y="638614"/>
                    <a:pt x="478456" y="638614"/>
                  </a:cubicBezTo>
                  <a:lnTo>
                    <a:pt x="478314" y="638614"/>
                  </a:lnTo>
                  <a:lnTo>
                    <a:pt x="469496" y="644133"/>
                  </a:lnTo>
                  <a:lnTo>
                    <a:pt x="420191" y="655610"/>
                  </a:lnTo>
                  <a:lnTo>
                    <a:pt x="429531" y="692969"/>
                  </a:lnTo>
                  <a:lnTo>
                    <a:pt x="474167" y="701981"/>
                  </a:lnTo>
                  <a:cubicBezTo>
                    <a:pt x="498549" y="712294"/>
                    <a:pt x="519294" y="729521"/>
                    <a:pt x="533943" y="751205"/>
                  </a:cubicBezTo>
                  <a:lnTo>
                    <a:pt x="542269" y="768525"/>
                  </a:lnTo>
                  <a:lnTo>
                    <a:pt x="543108" y="769254"/>
                  </a:lnTo>
                  <a:cubicBezTo>
                    <a:pt x="547366" y="774719"/>
                    <a:pt x="550623" y="781108"/>
                    <a:pt x="552529" y="788221"/>
                  </a:cubicBezTo>
                  <a:lnTo>
                    <a:pt x="713571" y="1389240"/>
                  </a:lnTo>
                  <a:cubicBezTo>
                    <a:pt x="721194" y="1417689"/>
                    <a:pt x="704311" y="1446931"/>
                    <a:pt x="675862" y="1454554"/>
                  </a:cubicBezTo>
                  <a:lnTo>
                    <a:pt x="675863" y="1454555"/>
                  </a:lnTo>
                  <a:cubicBezTo>
                    <a:pt x="647414" y="1462178"/>
                    <a:pt x="618172" y="1445295"/>
                    <a:pt x="610549" y="1416846"/>
                  </a:cubicBezTo>
                  <a:lnTo>
                    <a:pt x="557146" y="1217545"/>
                  </a:lnTo>
                  <a:lnTo>
                    <a:pt x="557146" y="1285124"/>
                  </a:lnTo>
                  <a:lnTo>
                    <a:pt x="556984" y="1285928"/>
                  </a:lnTo>
                  <a:lnTo>
                    <a:pt x="643936" y="1693928"/>
                  </a:lnTo>
                  <a:lnTo>
                    <a:pt x="521270" y="1693928"/>
                  </a:lnTo>
                  <a:lnTo>
                    <a:pt x="502467" y="1921446"/>
                  </a:lnTo>
                  <a:lnTo>
                    <a:pt x="395195" y="1921446"/>
                  </a:lnTo>
                  <a:lnTo>
                    <a:pt x="376392" y="1693928"/>
                  </a:lnTo>
                  <a:lnTo>
                    <a:pt x="337914" y="1693928"/>
                  </a:lnTo>
                  <a:lnTo>
                    <a:pt x="319111" y="1921446"/>
                  </a:lnTo>
                  <a:lnTo>
                    <a:pt x="211839" y="1921446"/>
                  </a:lnTo>
                  <a:lnTo>
                    <a:pt x="193036" y="1693928"/>
                  </a:lnTo>
                  <a:lnTo>
                    <a:pt x="71028" y="1693928"/>
                  </a:lnTo>
                  <a:lnTo>
                    <a:pt x="157982" y="1285923"/>
                  </a:lnTo>
                  <a:lnTo>
                    <a:pt x="157820" y="1285124"/>
                  </a:lnTo>
                  <a:lnTo>
                    <a:pt x="157820" y="1219172"/>
                  </a:lnTo>
                  <a:lnTo>
                    <a:pt x="104854" y="1416846"/>
                  </a:lnTo>
                  <a:cubicBezTo>
                    <a:pt x="97231" y="1445295"/>
                    <a:pt x="67989" y="1462178"/>
                    <a:pt x="39539" y="1454555"/>
                  </a:cubicBezTo>
                  <a:cubicBezTo>
                    <a:pt x="11090" y="1446932"/>
                    <a:pt x="-5793" y="1417690"/>
                    <a:pt x="1830" y="1389241"/>
                  </a:cubicBezTo>
                  <a:cubicBezTo>
                    <a:pt x="55511" y="1188901"/>
                    <a:pt x="109193" y="988560"/>
                    <a:pt x="162874" y="788221"/>
                  </a:cubicBezTo>
                  <a:cubicBezTo>
                    <a:pt x="164780" y="781108"/>
                    <a:pt x="168037" y="774719"/>
                    <a:pt x="172295" y="769254"/>
                  </a:cubicBezTo>
                  <a:lnTo>
                    <a:pt x="172384" y="769177"/>
                  </a:lnTo>
                  <a:lnTo>
                    <a:pt x="181023" y="751205"/>
                  </a:lnTo>
                  <a:cubicBezTo>
                    <a:pt x="195673" y="729521"/>
                    <a:pt x="216418" y="712294"/>
                    <a:pt x="240799" y="701981"/>
                  </a:cubicBezTo>
                  <a:lnTo>
                    <a:pt x="285435" y="692969"/>
                  </a:lnTo>
                  <a:lnTo>
                    <a:pt x="294775" y="655610"/>
                  </a:lnTo>
                  <a:lnTo>
                    <a:pt x="245468" y="644133"/>
                  </a:lnTo>
                  <a:lnTo>
                    <a:pt x="236650" y="638614"/>
                  </a:lnTo>
                  <a:lnTo>
                    <a:pt x="236508" y="638614"/>
                  </a:lnTo>
                  <a:cubicBezTo>
                    <a:pt x="134594" y="638614"/>
                    <a:pt x="51977" y="555997"/>
                    <a:pt x="51977" y="454083"/>
                  </a:cubicBezTo>
                  <a:lnTo>
                    <a:pt x="51977" y="305505"/>
                  </a:lnTo>
                  <a:cubicBezTo>
                    <a:pt x="51977" y="136779"/>
                    <a:pt x="188756" y="0"/>
                    <a:pt x="357482" y="0"/>
                  </a:cubicBezTo>
                  <a:close/>
                </a:path>
              </a:pathLst>
            </a:custGeom>
            <a:solidFill>
              <a:srgbClr val="FF0066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0" name="フリーフォーム: 図形 69">
              <a:extLst>
                <a:ext uri="{FF2B5EF4-FFF2-40B4-BE49-F238E27FC236}">
                  <a16:creationId xmlns:a16="http://schemas.microsoft.com/office/drawing/2014/main" id="{C39ADDE9-AB3B-B6C3-4114-8ED8CECB952C}"/>
                </a:ext>
              </a:extLst>
            </p:cNvPr>
            <p:cNvSpPr/>
            <p:nvPr/>
          </p:nvSpPr>
          <p:spPr bwMode="auto">
            <a:xfrm>
              <a:off x="2799465" y="4636061"/>
              <a:ext cx="644773" cy="1495544"/>
            </a:xfrm>
            <a:custGeom>
              <a:avLst/>
              <a:gdLst>
                <a:gd name="connsiteX0" fmla="*/ 324967 w 644773"/>
                <a:gd name="connsiteY0" fmla="*/ 0 h 1495544"/>
                <a:gd name="connsiteX1" fmla="*/ 598150 w 644773"/>
                <a:gd name="connsiteY1" fmla="*/ 233682 h 1495544"/>
                <a:gd name="connsiteX2" fmla="*/ 598697 w 644773"/>
                <a:gd name="connsiteY2" fmla="*/ 239372 h 1495544"/>
                <a:gd name="connsiteX3" fmla="*/ 603360 w 644773"/>
                <a:gd name="connsiteY3" fmla="*/ 242123 h 1495544"/>
                <a:gd name="connsiteX4" fmla="*/ 627921 w 644773"/>
                <a:gd name="connsiteY4" fmla="*/ 264134 h 1495544"/>
                <a:gd name="connsiteX5" fmla="*/ 620131 w 644773"/>
                <a:gd name="connsiteY5" fmla="*/ 267123 h 1495544"/>
                <a:gd name="connsiteX6" fmla="*/ 601312 w 644773"/>
                <a:gd name="connsiteY6" fmla="*/ 266601 h 1495544"/>
                <a:gd name="connsiteX7" fmla="*/ 601335 w 644773"/>
                <a:gd name="connsiteY7" fmla="*/ 266841 h 1495544"/>
                <a:gd name="connsiteX8" fmla="*/ 600483 w 644773"/>
                <a:gd name="connsiteY8" fmla="*/ 266578 h 1495544"/>
                <a:gd name="connsiteX9" fmla="*/ 598622 w 644773"/>
                <a:gd name="connsiteY9" fmla="*/ 266526 h 1495544"/>
                <a:gd name="connsiteX10" fmla="*/ 582047 w 644773"/>
                <a:gd name="connsiteY10" fmla="*/ 264894 h 1495544"/>
                <a:gd name="connsiteX11" fmla="*/ 583742 w 644773"/>
                <a:gd name="connsiteY11" fmla="*/ 282539 h 1495544"/>
                <a:gd name="connsiteX12" fmla="*/ 424264 w 644773"/>
                <a:gd name="connsiteY12" fmla="*/ 535057 h 1495544"/>
                <a:gd name="connsiteX13" fmla="*/ 374441 w 644773"/>
                <a:gd name="connsiteY13" fmla="*/ 545614 h 1495544"/>
                <a:gd name="connsiteX14" fmla="*/ 380059 w 644773"/>
                <a:gd name="connsiteY14" fmla="*/ 568088 h 1495544"/>
                <a:gd name="connsiteX15" fmla="*/ 382499 w 644773"/>
                <a:gd name="connsiteY15" fmla="*/ 568088 h 1495544"/>
                <a:gd name="connsiteX16" fmla="*/ 500391 w 644773"/>
                <a:gd name="connsiteY16" fmla="*/ 646232 h 1495544"/>
                <a:gd name="connsiteX17" fmla="*/ 502174 w 644773"/>
                <a:gd name="connsiteY17" fmla="*/ 655065 h 1495544"/>
                <a:gd name="connsiteX18" fmla="*/ 642439 w 644773"/>
                <a:gd name="connsiteY18" fmla="*/ 1093123 h 1495544"/>
                <a:gd name="connsiteX19" fmla="*/ 610883 w 644773"/>
                <a:gd name="connsiteY19" fmla="*/ 1154406 h 1495544"/>
                <a:gd name="connsiteX20" fmla="*/ 549601 w 644773"/>
                <a:gd name="connsiteY20" fmla="*/ 1122850 h 1495544"/>
                <a:gd name="connsiteX21" fmla="*/ 510445 w 644773"/>
                <a:gd name="connsiteY21" fmla="*/ 1000565 h 1495544"/>
                <a:gd name="connsiteX22" fmla="*/ 510445 w 644773"/>
                <a:gd name="connsiteY22" fmla="*/ 1021281 h 1495544"/>
                <a:gd name="connsiteX23" fmla="*/ 500391 w 644773"/>
                <a:gd name="connsiteY23" fmla="*/ 1071084 h 1495544"/>
                <a:gd name="connsiteX24" fmla="*/ 490388 w 644773"/>
                <a:gd name="connsiteY24" fmla="*/ 1085919 h 1495544"/>
                <a:gd name="connsiteX25" fmla="*/ 449250 w 644773"/>
                <a:gd name="connsiteY25" fmla="*/ 1495544 h 1495544"/>
                <a:gd name="connsiteX26" fmla="*/ 358920 w 644773"/>
                <a:gd name="connsiteY26" fmla="*/ 1495544 h 1495544"/>
                <a:gd name="connsiteX27" fmla="*/ 326628 w 644773"/>
                <a:gd name="connsiteY27" fmla="*/ 1174004 h 1495544"/>
                <a:gd name="connsiteX28" fmla="*/ 294336 w 644773"/>
                <a:gd name="connsiteY28" fmla="*/ 1495544 h 1495544"/>
                <a:gd name="connsiteX29" fmla="*/ 204006 w 644773"/>
                <a:gd name="connsiteY29" fmla="*/ 1495544 h 1495544"/>
                <a:gd name="connsiteX30" fmla="*/ 164342 w 644773"/>
                <a:gd name="connsiteY30" fmla="*/ 1100597 h 1495544"/>
                <a:gd name="connsiteX31" fmla="*/ 144444 w 644773"/>
                <a:gd name="connsiteY31" fmla="*/ 1071084 h 1495544"/>
                <a:gd name="connsiteX32" fmla="*/ 134389 w 644773"/>
                <a:gd name="connsiteY32" fmla="*/ 1021281 h 1495544"/>
                <a:gd name="connsiteX33" fmla="*/ 134389 w 644773"/>
                <a:gd name="connsiteY33" fmla="*/ 1000374 h 1495544"/>
                <a:gd name="connsiteX34" fmla="*/ 95173 w 644773"/>
                <a:gd name="connsiteY34" fmla="*/ 1122849 h 1495544"/>
                <a:gd name="connsiteX35" fmla="*/ 33890 w 644773"/>
                <a:gd name="connsiteY35" fmla="*/ 1154405 h 1495544"/>
                <a:gd name="connsiteX36" fmla="*/ 2334 w 644773"/>
                <a:gd name="connsiteY36" fmla="*/ 1093122 h 1495544"/>
                <a:gd name="connsiteX37" fmla="*/ 142765 w 644773"/>
                <a:gd name="connsiteY37" fmla="*/ 654544 h 1495544"/>
                <a:gd name="connsiteX38" fmla="*/ 144444 w 644773"/>
                <a:gd name="connsiteY38" fmla="*/ 646232 h 1495544"/>
                <a:gd name="connsiteX39" fmla="*/ 262335 w 644773"/>
                <a:gd name="connsiteY39" fmla="*/ 568088 h 1495544"/>
                <a:gd name="connsiteX40" fmla="*/ 264776 w 644773"/>
                <a:gd name="connsiteY40" fmla="*/ 568088 h 1495544"/>
                <a:gd name="connsiteX41" fmla="*/ 270416 w 644773"/>
                <a:gd name="connsiteY41" fmla="*/ 545530 h 1495544"/>
                <a:gd name="connsiteX42" fmla="*/ 220988 w 644773"/>
                <a:gd name="connsiteY42" fmla="*/ 535057 h 1495544"/>
                <a:gd name="connsiteX43" fmla="*/ 61510 w 644773"/>
                <a:gd name="connsiteY43" fmla="*/ 282539 h 1495544"/>
                <a:gd name="connsiteX44" fmla="*/ 63216 w 644773"/>
                <a:gd name="connsiteY44" fmla="*/ 264775 h 1495544"/>
                <a:gd name="connsiteX45" fmla="*/ 50083 w 644773"/>
                <a:gd name="connsiteY45" fmla="*/ 266202 h 1495544"/>
                <a:gd name="connsiteX46" fmla="*/ 21422 w 644773"/>
                <a:gd name="connsiteY46" fmla="*/ 264134 h 1495544"/>
                <a:gd name="connsiteX47" fmla="*/ 46181 w 644773"/>
                <a:gd name="connsiteY47" fmla="*/ 242123 h 1495544"/>
                <a:gd name="connsiteX48" fmla="*/ 51260 w 644773"/>
                <a:gd name="connsiteY48" fmla="*/ 239128 h 1495544"/>
                <a:gd name="connsiteX49" fmla="*/ 51783 w 644773"/>
                <a:gd name="connsiteY49" fmla="*/ 233682 h 1495544"/>
                <a:gd name="connsiteX50" fmla="*/ 324967 w 644773"/>
                <a:gd name="connsiteY50" fmla="*/ 0 h 149554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</a:cxnLst>
              <a:rect l="l" t="t" r="r" b="b"/>
              <a:pathLst>
                <a:path w="644773" h="1495544">
                  <a:moveTo>
                    <a:pt x="324967" y="0"/>
                  </a:moveTo>
                  <a:cubicBezTo>
                    <a:pt x="459721" y="0"/>
                    <a:pt x="572148" y="100320"/>
                    <a:pt x="598150" y="233682"/>
                  </a:cubicBezTo>
                  <a:lnTo>
                    <a:pt x="598697" y="239372"/>
                  </a:lnTo>
                  <a:lnTo>
                    <a:pt x="603360" y="242123"/>
                  </a:lnTo>
                  <a:cubicBezTo>
                    <a:pt x="619155" y="252523"/>
                    <a:pt x="627980" y="260732"/>
                    <a:pt x="627921" y="264134"/>
                  </a:cubicBezTo>
                  <a:cubicBezTo>
                    <a:pt x="627892" y="265835"/>
                    <a:pt x="625154" y="266778"/>
                    <a:pt x="620131" y="267123"/>
                  </a:cubicBezTo>
                  <a:lnTo>
                    <a:pt x="601312" y="266601"/>
                  </a:lnTo>
                  <a:lnTo>
                    <a:pt x="601335" y="266841"/>
                  </a:lnTo>
                  <a:lnTo>
                    <a:pt x="600483" y="266578"/>
                  </a:lnTo>
                  <a:lnTo>
                    <a:pt x="598622" y="266526"/>
                  </a:lnTo>
                  <a:lnTo>
                    <a:pt x="582047" y="264894"/>
                  </a:lnTo>
                  <a:lnTo>
                    <a:pt x="583742" y="282539"/>
                  </a:lnTo>
                  <a:cubicBezTo>
                    <a:pt x="583742" y="396056"/>
                    <a:pt x="517983" y="493453"/>
                    <a:pt x="424264" y="535057"/>
                  </a:cubicBezTo>
                  <a:lnTo>
                    <a:pt x="374441" y="545614"/>
                  </a:lnTo>
                  <a:lnTo>
                    <a:pt x="380059" y="568088"/>
                  </a:lnTo>
                  <a:lnTo>
                    <a:pt x="382499" y="568088"/>
                  </a:lnTo>
                  <a:cubicBezTo>
                    <a:pt x="435497" y="568088"/>
                    <a:pt x="480968" y="600310"/>
                    <a:pt x="500391" y="646232"/>
                  </a:cubicBezTo>
                  <a:lnTo>
                    <a:pt x="502174" y="655065"/>
                  </a:lnTo>
                  <a:lnTo>
                    <a:pt x="642439" y="1093123"/>
                  </a:lnTo>
                  <a:cubicBezTo>
                    <a:pt x="650648" y="1118760"/>
                    <a:pt x="636520" y="1146197"/>
                    <a:pt x="610883" y="1154406"/>
                  </a:cubicBezTo>
                  <a:cubicBezTo>
                    <a:pt x="585247" y="1162615"/>
                    <a:pt x="557809" y="1148487"/>
                    <a:pt x="549601" y="1122850"/>
                  </a:cubicBezTo>
                  <a:lnTo>
                    <a:pt x="510445" y="1000565"/>
                  </a:lnTo>
                  <a:lnTo>
                    <a:pt x="510445" y="1021281"/>
                  </a:lnTo>
                  <a:cubicBezTo>
                    <a:pt x="510445" y="1038947"/>
                    <a:pt x="506865" y="1055776"/>
                    <a:pt x="500391" y="1071084"/>
                  </a:cubicBezTo>
                  <a:lnTo>
                    <a:pt x="490388" y="1085919"/>
                  </a:lnTo>
                  <a:lnTo>
                    <a:pt x="449250" y="1495544"/>
                  </a:lnTo>
                  <a:lnTo>
                    <a:pt x="358920" y="1495544"/>
                  </a:lnTo>
                  <a:lnTo>
                    <a:pt x="326628" y="1174004"/>
                  </a:lnTo>
                  <a:lnTo>
                    <a:pt x="294336" y="1495544"/>
                  </a:lnTo>
                  <a:lnTo>
                    <a:pt x="204006" y="1495544"/>
                  </a:lnTo>
                  <a:lnTo>
                    <a:pt x="164342" y="1100597"/>
                  </a:lnTo>
                  <a:lnTo>
                    <a:pt x="144444" y="1071084"/>
                  </a:lnTo>
                  <a:cubicBezTo>
                    <a:pt x="137969" y="1055776"/>
                    <a:pt x="134389" y="1038947"/>
                    <a:pt x="134389" y="1021281"/>
                  </a:cubicBezTo>
                  <a:lnTo>
                    <a:pt x="134389" y="1000374"/>
                  </a:lnTo>
                  <a:lnTo>
                    <a:pt x="95173" y="1122849"/>
                  </a:lnTo>
                  <a:cubicBezTo>
                    <a:pt x="86964" y="1148486"/>
                    <a:pt x="59527" y="1162614"/>
                    <a:pt x="33890" y="1154405"/>
                  </a:cubicBezTo>
                  <a:cubicBezTo>
                    <a:pt x="8253" y="1146196"/>
                    <a:pt x="-5875" y="1118759"/>
                    <a:pt x="2334" y="1093122"/>
                  </a:cubicBezTo>
                  <a:lnTo>
                    <a:pt x="142765" y="654544"/>
                  </a:lnTo>
                  <a:lnTo>
                    <a:pt x="144444" y="646232"/>
                  </a:lnTo>
                  <a:cubicBezTo>
                    <a:pt x="163867" y="600310"/>
                    <a:pt x="209338" y="568088"/>
                    <a:pt x="262335" y="568088"/>
                  </a:cubicBezTo>
                  <a:lnTo>
                    <a:pt x="264776" y="568088"/>
                  </a:lnTo>
                  <a:lnTo>
                    <a:pt x="270416" y="545530"/>
                  </a:lnTo>
                  <a:lnTo>
                    <a:pt x="220988" y="535057"/>
                  </a:lnTo>
                  <a:cubicBezTo>
                    <a:pt x="127270" y="493453"/>
                    <a:pt x="61510" y="396056"/>
                    <a:pt x="61510" y="282539"/>
                  </a:cubicBezTo>
                  <a:lnTo>
                    <a:pt x="63216" y="264775"/>
                  </a:lnTo>
                  <a:lnTo>
                    <a:pt x="50083" y="266202"/>
                  </a:lnTo>
                  <a:cubicBezTo>
                    <a:pt x="32020" y="267761"/>
                    <a:pt x="21363" y="267536"/>
                    <a:pt x="21422" y="264134"/>
                  </a:cubicBezTo>
                  <a:cubicBezTo>
                    <a:pt x="21481" y="260732"/>
                    <a:pt x="30364" y="252523"/>
                    <a:pt x="46181" y="242123"/>
                  </a:cubicBezTo>
                  <a:lnTo>
                    <a:pt x="51260" y="239128"/>
                  </a:lnTo>
                  <a:lnTo>
                    <a:pt x="51783" y="233682"/>
                  </a:lnTo>
                  <a:cubicBezTo>
                    <a:pt x="77785" y="100320"/>
                    <a:pt x="190214" y="0"/>
                    <a:pt x="324967" y="0"/>
                  </a:cubicBezTo>
                  <a:close/>
                </a:path>
              </a:pathLst>
            </a:custGeom>
            <a:solidFill>
              <a:srgbClr val="0070C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29E59E51-B523-4535-564A-97EF84A3EFD9}"/>
                </a:ext>
              </a:extLst>
            </p:cNvPr>
            <p:cNvSpPr/>
            <p:nvPr/>
          </p:nvSpPr>
          <p:spPr bwMode="auto">
            <a:xfrm>
              <a:off x="3491711" y="4644546"/>
              <a:ext cx="644774" cy="1487060"/>
            </a:xfrm>
            <a:custGeom>
              <a:avLst/>
              <a:gdLst>
                <a:gd name="connsiteX0" fmla="*/ 452428 w 644773"/>
                <a:gd name="connsiteY0" fmla="*/ 506642 h 1487060"/>
                <a:gd name="connsiteX1" fmla="*/ 424263 w 644773"/>
                <a:gd name="connsiteY1" fmla="*/ 526572 h 1487060"/>
                <a:gd name="connsiteX2" fmla="*/ 374637 w 644773"/>
                <a:gd name="connsiteY2" fmla="*/ 537087 h 1487060"/>
                <a:gd name="connsiteX3" fmla="*/ 380266 w 644773"/>
                <a:gd name="connsiteY3" fmla="*/ 559604 h 1487060"/>
                <a:gd name="connsiteX4" fmla="*/ 382706 w 644773"/>
                <a:gd name="connsiteY4" fmla="*/ 559604 h 1487060"/>
                <a:gd name="connsiteX5" fmla="*/ 454242 w 644773"/>
                <a:gd name="connsiteY5" fmla="*/ 581455 h 1487060"/>
                <a:gd name="connsiteX6" fmla="*/ 456458 w 644773"/>
                <a:gd name="connsiteY6" fmla="*/ 583468 h 1487060"/>
                <a:gd name="connsiteX7" fmla="*/ 463716 w 644773"/>
                <a:gd name="connsiteY7" fmla="*/ 559843 h 1487060"/>
                <a:gd name="connsiteX8" fmla="*/ 475420 w 644773"/>
                <a:gd name="connsiteY8" fmla="*/ 553307 h 1487060"/>
                <a:gd name="connsiteX9" fmla="*/ 463716 w 644773"/>
                <a:gd name="connsiteY9" fmla="*/ 546772 h 1487060"/>
                <a:gd name="connsiteX10" fmla="*/ 451907 w 644773"/>
                <a:gd name="connsiteY10" fmla="*/ 508336 h 1487060"/>
                <a:gd name="connsiteX11" fmla="*/ 192150 w 644773"/>
                <a:gd name="connsiteY11" fmla="*/ 506166 h 1487060"/>
                <a:gd name="connsiteX12" fmla="*/ 192817 w 644773"/>
                <a:gd name="connsiteY12" fmla="*/ 508336 h 1487060"/>
                <a:gd name="connsiteX13" fmla="*/ 181008 w 644773"/>
                <a:gd name="connsiteY13" fmla="*/ 546772 h 1487060"/>
                <a:gd name="connsiteX14" fmla="*/ 169306 w 644773"/>
                <a:gd name="connsiteY14" fmla="*/ 553307 h 1487060"/>
                <a:gd name="connsiteX15" fmla="*/ 181008 w 644773"/>
                <a:gd name="connsiteY15" fmla="*/ 559843 h 1487060"/>
                <a:gd name="connsiteX16" fmla="*/ 188952 w 644773"/>
                <a:gd name="connsiteY16" fmla="*/ 585697 h 1487060"/>
                <a:gd name="connsiteX17" fmla="*/ 212740 w 644773"/>
                <a:gd name="connsiteY17" fmla="*/ 569659 h 1487060"/>
                <a:gd name="connsiteX18" fmla="*/ 262542 w 644773"/>
                <a:gd name="connsiteY18" fmla="*/ 559604 h 1487060"/>
                <a:gd name="connsiteX19" fmla="*/ 264983 w 644773"/>
                <a:gd name="connsiteY19" fmla="*/ 559604 h 1487060"/>
                <a:gd name="connsiteX20" fmla="*/ 270612 w 644773"/>
                <a:gd name="connsiteY20" fmla="*/ 537087 h 1487060"/>
                <a:gd name="connsiteX21" fmla="*/ 220987 w 644773"/>
                <a:gd name="connsiteY21" fmla="*/ 526572 h 1487060"/>
                <a:gd name="connsiteX22" fmla="*/ 322625 w 644773"/>
                <a:gd name="connsiteY22" fmla="*/ 0 h 1487060"/>
                <a:gd name="connsiteX23" fmla="*/ 583741 w 644773"/>
                <a:gd name="connsiteY23" fmla="*/ 274054 h 1487060"/>
                <a:gd name="connsiteX24" fmla="*/ 539147 w 644773"/>
                <a:gd name="connsiteY24" fmla="*/ 427280 h 1487060"/>
                <a:gd name="connsiteX25" fmla="*/ 510246 w 644773"/>
                <a:gd name="connsiteY25" fmla="*/ 464044 h 1487060"/>
                <a:gd name="connsiteX26" fmla="*/ 520733 w 644773"/>
                <a:gd name="connsiteY26" fmla="*/ 469901 h 1487060"/>
                <a:gd name="connsiteX27" fmla="*/ 532542 w 644773"/>
                <a:gd name="connsiteY27" fmla="*/ 508336 h 1487060"/>
                <a:gd name="connsiteX28" fmla="*/ 520733 w 644773"/>
                <a:gd name="connsiteY28" fmla="*/ 546772 h 1487060"/>
                <a:gd name="connsiteX29" fmla="*/ 509031 w 644773"/>
                <a:gd name="connsiteY29" fmla="*/ 553307 h 1487060"/>
                <a:gd name="connsiteX30" fmla="*/ 520733 w 644773"/>
                <a:gd name="connsiteY30" fmla="*/ 559843 h 1487060"/>
                <a:gd name="connsiteX31" fmla="*/ 532542 w 644773"/>
                <a:gd name="connsiteY31" fmla="*/ 598279 h 1487060"/>
                <a:gd name="connsiteX32" fmla="*/ 520733 w 644773"/>
                <a:gd name="connsiteY32" fmla="*/ 636715 h 1487060"/>
                <a:gd name="connsiteX33" fmla="*/ 509031 w 644773"/>
                <a:gd name="connsiteY33" fmla="*/ 643251 h 1487060"/>
                <a:gd name="connsiteX34" fmla="*/ 520733 w 644773"/>
                <a:gd name="connsiteY34" fmla="*/ 649786 h 1487060"/>
                <a:gd name="connsiteX35" fmla="*/ 532542 w 644773"/>
                <a:gd name="connsiteY35" fmla="*/ 688222 h 1487060"/>
                <a:gd name="connsiteX36" fmla="*/ 524201 w 644773"/>
                <a:gd name="connsiteY36" fmla="*/ 715371 h 1487060"/>
                <a:gd name="connsiteX37" fmla="*/ 642439 w 644773"/>
                <a:gd name="connsiteY37" fmla="*/ 1084638 h 1487060"/>
                <a:gd name="connsiteX38" fmla="*/ 610883 w 644773"/>
                <a:gd name="connsiteY38" fmla="*/ 1145921 h 1487060"/>
                <a:gd name="connsiteX39" fmla="*/ 549601 w 644773"/>
                <a:gd name="connsiteY39" fmla="*/ 1114365 h 1487060"/>
                <a:gd name="connsiteX40" fmla="*/ 510652 w 644773"/>
                <a:gd name="connsiteY40" fmla="*/ 992726 h 1487060"/>
                <a:gd name="connsiteX41" fmla="*/ 510652 w 644773"/>
                <a:gd name="connsiteY41" fmla="*/ 1012797 h 1487060"/>
                <a:gd name="connsiteX42" fmla="*/ 502098 w 644773"/>
                <a:gd name="connsiteY42" fmla="*/ 1055168 h 1487060"/>
                <a:gd name="connsiteX43" fmla="*/ 528273 w 644773"/>
                <a:gd name="connsiteY43" fmla="*/ 1262104 h 1487060"/>
                <a:gd name="connsiteX44" fmla="*/ 468093 w 644773"/>
                <a:gd name="connsiteY44" fmla="*/ 1262104 h 1487060"/>
                <a:gd name="connsiteX45" fmla="*/ 445501 w 644773"/>
                <a:gd name="connsiteY45" fmla="*/ 1487060 h 1487060"/>
                <a:gd name="connsiteX46" fmla="*/ 355171 w 644773"/>
                <a:gd name="connsiteY46" fmla="*/ 1487060 h 1487060"/>
                <a:gd name="connsiteX47" fmla="*/ 332579 w 644773"/>
                <a:gd name="connsiteY47" fmla="*/ 1262104 h 1487060"/>
                <a:gd name="connsiteX48" fmla="*/ 312671 w 644773"/>
                <a:gd name="connsiteY48" fmla="*/ 1262104 h 1487060"/>
                <a:gd name="connsiteX49" fmla="*/ 290079 w 644773"/>
                <a:gd name="connsiteY49" fmla="*/ 1487060 h 1487060"/>
                <a:gd name="connsiteX50" fmla="*/ 199749 w 644773"/>
                <a:gd name="connsiteY50" fmla="*/ 1487060 h 1487060"/>
                <a:gd name="connsiteX51" fmla="*/ 177157 w 644773"/>
                <a:gd name="connsiteY51" fmla="*/ 1262104 h 1487060"/>
                <a:gd name="connsiteX52" fmla="*/ 116976 w 644773"/>
                <a:gd name="connsiteY52" fmla="*/ 1262104 h 1487060"/>
                <a:gd name="connsiteX53" fmla="*/ 143151 w 644773"/>
                <a:gd name="connsiteY53" fmla="*/ 1055171 h 1487060"/>
                <a:gd name="connsiteX54" fmla="*/ 134596 w 644773"/>
                <a:gd name="connsiteY54" fmla="*/ 1012797 h 1487060"/>
                <a:gd name="connsiteX55" fmla="*/ 134596 w 644773"/>
                <a:gd name="connsiteY55" fmla="*/ 991243 h 1487060"/>
                <a:gd name="connsiteX56" fmla="*/ 95173 w 644773"/>
                <a:gd name="connsiteY56" fmla="*/ 1114365 h 1487060"/>
                <a:gd name="connsiteX57" fmla="*/ 33890 w 644773"/>
                <a:gd name="connsiteY57" fmla="*/ 1145921 h 1487060"/>
                <a:gd name="connsiteX58" fmla="*/ 2334 w 644773"/>
                <a:gd name="connsiteY58" fmla="*/ 1084638 h 1487060"/>
                <a:gd name="connsiteX59" fmla="*/ 120548 w 644773"/>
                <a:gd name="connsiteY59" fmla="*/ 715450 h 1487060"/>
                <a:gd name="connsiteX60" fmla="*/ 112182 w 644773"/>
                <a:gd name="connsiteY60" fmla="*/ 688222 h 1487060"/>
                <a:gd name="connsiteX61" fmla="*/ 123991 w 644773"/>
                <a:gd name="connsiteY61" fmla="*/ 649786 h 1487060"/>
                <a:gd name="connsiteX62" fmla="*/ 135695 w 644773"/>
                <a:gd name="connsiteY62" fmla="*/ 643251 h 1487060"/>
                <a:gd name="connsiteX63" fmla="*/ 123991 w 644773"/>
                <a:gd name="connsiteY63" fmla="*/ 636715 h 1487060"/>
                <a:gd name="connsiteX64" fmla="*/ 112182 w 644773"/>
                <a:gd name="connsiteY64" fmla="*/ 598279 h 1487060"/>
                <a:gd name="connsiteX65" fmla="*/ 123991 w 644773"/>
                <a:gd name="connsiteY65" fmla="*/ 559843 h 1487060"/>
                <a:gd name="connsiteX66" fmla="*/ 135695 w 644773"/>
                <a:gd name="connsiteY66" fmla="*/ 553307 h 1487060"/>
                <a:gd name="connsiteX67" fmla="*/ 123991 w 644773"/>
                <a:gd name="connsiteY67" fmla="*/ 546772 h 1487060"/>
                <a:gd name="connsiteX68" fmla="*/ 112182 w 644773"/>
                <a:gd name="connsiteY68" fmla="*/ 508336 h 1487060"/>
                <a:gd name="connsiteX69" fmla="*/ 123991 w 644773"/>
                <a:gd name="connsiteY69" fmla="*/ 469901 h 1487060"/>
                <a:gd name="connsiteX70" fmla="*/ 134844 w 644773"/>
                <a:gd name="connsiteY70" fmla="*/ 463840 h 1487060"/>
                <a:gd name="connsiteX71" fmla="*/ 106104 w 644773"/>
                <a:gd name="connsiteY71" fmla="*/ 427280 h 1487060"/>
                <a:gd name="connsiteX72" fmla="*/ 61509 w 644773"/>
                <a:gd name="connsiteY72" fmla="*/ 274054 h 1487060"/>
                <a:gd name="connsiteX73" fmla="*/ 322625 w 644773"/>
                <a:gd name="connsiteY73" fmla="*/ 0 h 14870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  <a:cxn ang="0">
                  <a:pos x="connsiteX49" y="connsiteY49"/>
                </a:cxn>
                <a:cxn ang="0">
                  <a:pos x="connsiteX50" y="connsiteY50"/>
                </a:cxn>
                <a:cxn ang="0">
                  <a:pos x="connsiteX51" y="connsiteY51"/>
                </a:cxn>
                <a:cxn ang="0">
                  <a:pos x="connsiteX52" y="connsiteY52"/>
                </a:cxn>
                <a:cxn ang="0">
                  <a:pos x="connsiteX53" y="connsiteY53"/>
                </a:cxn>
                <a:cxn ang="0">
                  <a:pos x="connsiteX54" y="connsiteY54"/>
                </a:cxn>
                <a:cxn ang="0">
                  <a:pos x="connsiteX55" y="connsiteY55"/>
                </a:cxn>
                <a:cxn ang="0">
                  <a:pos x="connsiteX56" y="connsiteY56"/>
                </a:cxn>
                <a:cxn ang="0">
                  <a:pos x="connsiteX57" y="connsiteY57"/>
                </a:cxn>
                <a:cxn ang="0">
                  <a:pos x="connsiteX58" y="connsiteY58"/>
                </a:cxn>
                <a:cxn ang="0">
                  <a:pos x="connsiteX59" y="connsiteY59"/>
                </a:cxn>
                <a:cxn ang="0">
                  <a:pos x="connsiteX60" y="connsiteY60"/>
                </a:cxn>
                <a:cxn ang="0">
                  <a:pos x="connsiteX61" y="connsiteY61"/>
                </a:cxn>
                <a:cxn ang="0">
                  <a:pos x="connsiteX62" y="connsiteY62"/>
                </a:cxn>
                <a:cxn ang="0">
                  <a:pos x="connsiteX63" y="connsiteY63"/>
                </a:cxn>
                <a:cxn ang="0">
                  <a:pos x="connsiteX64" y="connsiteY64"/>
                </a:cxn>
                <a:cxn ang="0">
                  <a:pos x="connsiteX65" y="connsiteY65"/>
                </a:cxn>
                <a:cxn ang="0">
                  <a:pos x="connsiteX66" y="connsiteY66"/>
                </a:cxn>
                <a:cxn ang="0">
                  <a:pos x="connsiteX67" y="connsiteY67"/>
                </a:cxn>
                <a:cxn ang="0">
                  <a:pos x="connsiteX68" y="connsiteY68"/>
                </a:cxn>
                <a:cxn ang="0">
                  <a:pos x="connsiteX69" y="connsiteY69"/>
                </a:cxn>
                <a:cxn ang="0">
                  <a:pos x="connsiteX70" y="connsiteY70"/>
                </a:cxn>
                <a:cxn ang="0">
                  <a:pos x="connsiteX71" y="connsiteY71"/>
                </a:cxn>
                <a:cxn ang="0">
                  <a:pos x="connsiteX72" y="connsiteY72"/>
                </a:cxn>
                <a:cxn ang="0">
                  <a:pos x="connsiteX73" y="connsiteY73"/>
                </a:cxn>
              </a:cxnLst>
              <a:rect l="l" t="t" r="r" b="b"/>
              <a:pathLst>
                <a:path w="644773" h="1487060">
                  <a:moveTo>
                    <a:pt x="452428" y="506642"/>
                  </a:moveTo>
                  <a:lnTo>
                    <a:pt x="424263" y="526572"/>
                  </a:lnTo>
                  <a:lnTo>
                    <a:pt x="374637" y="537087"/>
                  </a:lnTo>
                  <a:lnTo>
                    <a:pt x="380266" y="559604"/>
                  </a:lnTo>
                  <a:lnTo>
                    <a:pt x="382706" y="559604"/>
                  </a:lnTo>
                  <a:cubicBezTo>
                    <a:pt x="409205" y="559604"/>
                    <a:pt x="433822" y="567660"/>
                    <a:pt x="454242" y="581455"/>
                  </a:cubicBezTo>
                  <a:lnTo>
                    <a:pt x="456458" y="583468"/>
                  </a:lnTo>
                  <a:lnTo>
                    <a:pt x="463716" y="559843"/>
                  </a:lnTo>
                  <a:lnTo>
                    <a:pt x="475420" y="553307"/>
                  </a:lnTo>
                  <a:lnTo>
                    <a:pt x="463716" y="546772"/>
                  </a:lnTo>
                  <a:cubicBezTo>
                    <a:pt x="456420" y="536935"/>
                    <a:pt x="451907" y="523347"/>
                    <a:pt x="451907" y="508336"/>
                  </a:cubicBezTo>
                  <a:close/>
                  <a:moveTo>
                    <a:pt x="192150" y="506166"/>
                  </a:moveTo>
                  <a:lnTo>
                    <a:pt x="192817" y="508336"/>
                  </a:lnTo>
                  <a:cubicBezTo>
                    <a:pt x="192817" y="523347"/>
                    <a:pt x="188305" y="536935"/>
                    <a:pt x="181008" y="546772"/>
                  </a:cubicBezTo>
                  <a:lnTo>
                    <a:pt x="169306" y="553307"/>
                  </a:lnTo>
                  <a:lnTo>
                    <a:pt x="181008" y="559843"/>
                  </a:lnTo>
                  <a:lnTo>
                    <a:pt x="188952" y="585697"/>
                  </a:lnTo>
                  <a:lnTo>
                    <a:pt x="212740" y="569659"/>
                  </a:lnTo>
                  <a:cubicBezTo>
                    <a:pt x="228047" y="563184"/>
                    <a:pt x="244877" y="559604"/>
                    <a:pt x="262542" y="559604"/>
                  </a:cubicBezTo>
                  <a:lnTo>
                    <a:pt x="264983" y="559604"/>
                  </a:lnTo>
                  <a:lnTo>
                    <a:pt x="270612" y="537087"/>
                  </a:lnTo>
                  <a:lnTo>
                    <a:pt x="220987" y="526572"/>
                  </a:lnTo>
                  <a:close/>
                  <a:moveTo>
                    <a:pt x="322625" y="0"/>
                  </a:moveTo>
                  <a:cubicBezTo>
                    <a:pt x="466835" y="0"/>
                    <a:pt x="583741" y="122698"/>
                    <a:pt x="583741" y="274054"/>
                  </a:cubicBezTo>
                  <a:cubicBezTo>
                    <a:pt x="583741" y="330813"/>
                    <a:pt x="567301" y="383541"/>
                    <a:pt x="539147" y="427280"/>
                  </a:cubicBezTo>
                  <a:lnTo>
                    <a:pt x="510246" y="464044"/>
                  </a:lnTo>
                  <a:lnTo>
                    <a:pt x="520733" y="469901"/>
                  </a:lnTo>
                  <a:cubicBezTo>
                    <a:pt x="528029" y="479737"/>
                    <a:pt x="532542" y="493326"/>
                    <a:pt x="532542" y="508336"/>
                  </a:cubicBezTo>
                  <a:cubicBezTo>
                    <a:pt x="532542" y="523347"/>
                    <a:pt x="528030" y="536935"/>
                    <a:pt x="520733" y="546772"/>
                  </a:cubicBezTo>
                  <a:lnTo>
                    <a:pt x="509031" y="553307"/>
                  </a:lnTo>
                  <a:lnTo>
                    <a:pt x="520733" y="559843"/>
                  </a:lnTo>
                  <a:cubicBezTo>
                    <a:pt x="528030" y="569680"/>
                    <a:pt x="532542" y="583269"/>
                    <a:pt x="532542" y="598279"/>
                  </a:cubicBezTo>
                  <a:cubicBezTo>
                    <a:pt x="532542" y="613289"/>
                    <a:pt x="528030" y="626878"/>
                    <a:pt x="520733" y="636715"/>
                  </a:cubicBezTo>
                  <a:lnTo>
                    <a:pt x="509031" y="643251"/>
                  </a:lnTo>
                  <a:lnTo>
                    <a:pt x="520733" y="649786"/>
                  </a:lnTo>
                  <a:cubicBezTo>
                    <a:pt x="528030" y="659623"/>
                    <a:pt x="532542" y="673212"/>
                    <a:pt x="532542" y="688222"/>
                  </a:cubicBezTo>
                  <a:lnTo>
                    <a:pt x="524201" y="715371"/>
                  </a:lnTo>
                  <a:lnTo>
                    <a:pt x="642439" y="1084638"/>
                  </a:lnTo>
                  <a:cubicBezTo>
                    <a:pt x="650648" y="1110275"/>
                    <a:pt x="636520" y="1137712"/>
                    <a:pt x="610883" y="1145921"/>
                  </a:cubicBezTo>
                  <a:cubicBezTo>
                    <a:pt x="585247" y="1154130"/>
                    <a:pt x="557809" y="1140002"/>
                    <a:pt x="549601" y="1114365"/>
                  </a:cubicBezTo>
                  <a:lnTo>
                    <a:pt x="510652" y="992726"/>
                  </a:lnTo>
                  <a:lnTo>
                    <a:pt x="510652" y="1012797"/>
                  </a:lnTo>
                  <a:lnTo>
                    <a:pt x="502098" y="1055168"/>
                  </a:lnTo>
                  <a:lnTo>
                    <a:pt x="528273" y="1262104"/>
                  </a:lnTo>
                  <a:lnTo>
                    <a:pt x="468093" y="1262104"/>
                  </a:lnTo>
                  <a:lnTo>
                    <a:pt x="445501" y="1487060"/>
                  </a:lnTo>
                  <a:lnTo>
                    <a:pt x="355171" y="1487060"/>
                  </a:lnTo>
                  <a:lnTo>
                    <a:pt x="332579" y="1262104"/>
                  </a:lnTo>
                  <a:lnTo>
                    <a:pt x="312671" y="1262104"/>
                  </a:lnTo>
                  <a:lnTo>
                    <a:pt x="290079" y="1487060"/>
                  </a:lnTo>
                  <a:lnTo>
                    <a:pt x="199749" y="1487060"/>
                  </a:lnTo>
                  <a:lnTo>
                    <a:pt x="177157" y="1262104"/>
                  </a:lnTo>
                  <a:lnTo>
                    <a:pt x="116976" y="1262104"/>
                  </a:lnTo>
                  <a:lnTo>
                    <a:pt x="143151" y="1055171"/>
                  </a:lnTo>
                  <a:lnTo>
                    <a:pt x="134596" y="1012797"/>
                  </a:lnTo>
                  <a:lnTo>
                    <a:pt x="134596" y="991243"/>
                  </a:lnTo>
                  <a:lnTo>
                    <a:pt x="95173" y="1114365"/>
                  </a:lnTo>
                  <a:cubicBezTo>
                    <a:pt x="86964" y="1140002"/>
                    <a:pt x="59526" y="1154130"/>
                    <a:pt x="33890" y="1145921"/>
                  </a:cubicBezTo>
                  <a:cubicBezTo>
                    <a:pt x="8253" y="1137712"/>
                    <a:pt x="-5875" y="1110275"/>
                    <a:pt x="2334" y="1084638"/>
                  </a:cubicBezTo>
                  <a:lnTo>
                    <a:pt x="120548" y="715450"/>
                  </a:lnTo>
                  <a:lnTo>
                    <a:pt x="112182" y="688222"/>
                  </a:lnTo>
                  <a:cubicBezTo>
                    <a:pt x="112182" y="673212"/>
                    <a:pt x="116695" y="659623"/>
                    <a:pt x="123991" y="649786"/>
                  </a:cubicBezTo>
                  <a:lnTo>
                    <a:pt x="135695" y="643251"/>
                  </a:lnTo>
                  <a:lnTo>
                    <a:pt x="123991" y="636715"/>
                  </a:lnTo>
                  <a:cubicBezTo>
                    <a:pt x="116695" y="626878"/>
                    <a:pt x="112182" y="613289"/>
                    <a:pt x="112182" y="598279"/>
                  </a:cubicBezTo>
                  <a:cubicBezTo>
                    <a:pt x="112182" y="583269"/>
                    <a:pt x="116695" y="569680"/>
                    <a:pt x="123991" y="559843"/>
                  </a:cubicBezTo>
                  <a:lnTo>
                    <a:pt x="135695" y="553307"/>
                  </a:lnTo>
                  <a:lnTo>
                    <a:pt x="123991" y="546772"/>
                  </a:lnTo>
                  <a:cubicBezTo>
                    <a:pt x="116695" y="536935"/>
                    <a:pt x="112182" y="523347"/>
                    <a:pt x="112182" y="508336"/>
                  </a:cubicBezTo>
                  <a:cubicBezTo>
                    <a:pt x="112182" y="493326"/>
                    <a:pt x="116695" y="479737"/>
                    <a:pt x="123991" y="469901"/>
                  </a:cubicBezTo>
                  <a:lnTo>
                    <a:pt x="134844" y="463840"/>
                  </a:lnTo>
                  <a:lnTo>
                    <a:pt x="106104" y="427280"/>
                  </a:lnTo>
                  <a:cubicBezTo>
                    <a:pt x="77949" y="383541"/>
                    <a:pt x="61509" y="330813"/>
                    <a:pt x="61509" y="274054"/>
                  </a:cubicBezTo>
                  <a:cubicBezTo>
                    <a:pt x="61509" y="122698"/>
                    <a:pt x="178415" y="0"/>
                    <a:pt x="322625" y="0"/>
                  </a:cubicBezTo>
                  <a:close/>
                </a:path>
              </a:pathLst>
            </a:custGeom>
            <a:solidFill>
              <a:srgbClr val="FF0066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</p:grp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9481E3E0-E6FF-84DE-E4BB-25CD5279AEBE}"/>
              </a:ext>
            </a:extLst>
          </p:cNvPr>
          <p:cNvGrpSpPr/>
          <p:nvPr/>
        </p:nvGrpSpPr>
        <p:grpSpPr>
          <a:xfrm>
            <a:off x="1049900" y="4952717"/>
            <a:ext cx="945782" cy="1141715"/>
            <a:chOff x="1056249" y="4211087"/>
            <a:chExt cx="1591701" cy="1921446"/>
          </a:xfrm>
        </p:grpSpPr>
        <p:sp>
          <p:nvSpPr>
            <p:cNvPr id="75" name="フリーフォーム: 図形 74">
              <a:extLst>
                <a:ext uri="{FF2B5EF4-FFF2-40B4-BE49-F238E27FC236}">
                  <a16:creationId xmlns:a16="http://schemas.microsoft.com/office/drawing/2014/main" id="{0AB89564-A928-D51B-F759-683664704470}"/>
                </a:ext>
              </a:extLst>
            </p:cNvPr>
            <p:cNvSpPr/>
            <p:nvPr/>
          </p:nvSpPr>
          <p:spPr bwMode="auto">
            <a:xfrm>
              <a:off x="1056249" y="4217698"/>
              <a:ext cx="715401" cy="1914835"/>
            </a:xfrm>
            <a:custGeom>
              <a:avLst/>
              <a:gdLst>
                <a:gd name="connsiteX0" fmla="*/ 357482 w 715401"/>
                <a:gd name="connsiteY0" fmla="*/ 0 h 1914835"/>
                <a:gd name="connsiteX1" fmla="*/ 645253 w 715401"/>
                <a:gd name="connsiteY1" fmla="*/ 331798 h 1914835"/>
                <a:gd name="connsiteX2" fmla="*/ 469496 w 715401"/>
                <a:gd name="connsiteY2" fmla="*/ 637522 h 1914835"/>
                <a:gd name="connsiteX3" fmla="*/ 420191 w 715401"/>
                <a:gd name="connsiteY3" fmla="*/ 648999 h 1914835"/>
                <a:gd name="connsiteX4" fmla="*/ 429531 w 715401"/>
                <a:gd name="connsiteY4" fmla="*/ 686358 h 1914835"/>
                <a:gd name="connsiteX5" fmla="*/ 474167 w 715401"/>
                <a:gd name="connsiteY5" fmla="*/ 695370 h 1914835"/>
                <a:gd name="connsiteX6" fmla="*/ 533943 w 715401"/>
                <a:gd name="connsiteY6" fmla="*/ 744594 h 1914835"/>
                <a:gd name="connsiteX7" fmla="*/ 542269 w 715401"/>
                <a:gd name="connsiteY7" fmla="*/ 761914 h 1914835"/>
                <a:gd name="connsiteX8" fmla="*/ 543108 w 715401"/>
                <a:gd name="connsiteY8" fmla="*/ 762643 h 1914835"/>
                <a:gd name="connsiteX9" fmla="*/ 552529 w 715401"/>
                <a:gd name="connsiteY9" fmla="*/ 781610 h 1914835"/>
                <a:gd name="connsiteX10" fmla="*/ 713571 w 715401"/>
                <a:gd name="connsiteY10" fmla="*/ 1382629 h 1914835"/>
                <a:gd name="connsiteX11" fmla="*/ 675862 w 715401"/>
                <a:gd name="connsiteY11" fmla="*/ 1447943 h 1914835"/>
                <a:gd name="connsiteX12" fmla="*/ 675863 w 715401"/>
                <a:gd name="connsiteY12" fmla="*/ 1447944 h 1914835"/>
                <a:gd name="connsiteX13" fmla="*/ 610549 w 715401"/>
                <a:gd name="connsiteY13" fmla="*/ 1410235 h 1914835"/>
                <a:gd name="connsiteX14" fmla="*/ 557146 w 715401"/>
                <a:gd name="connsiteY14" fmla="*/ 1210934 h 1914835"/>
                <a:gd name="connsiteX15" fmla="*/ 557146 w 715401"/>
                <a:gd name="connsiteY15" fmla="*/ 1278513 h 1914835"/>
                <a:gd name="connsiteX16" fmla="*/ 553606 w 715401"/>
                <a:gd name="connsiteY16" fmla="*/ 1296048 h 1914835"/>
                <a:gd name="connsiteX17" fmla="*/ 502467 w 715401"/>
                <a:gd name="connsiteY17" fmla="*/ 1914835 h 1914835"/>
                <a:gd name="connsiteX18" fmla="*/ 395195 w 715401"/>
                <a:gd name="connsiteY18" fmla="*/ 1914835 h 1914835"/>
                <a:gd name="connsiteX19" fmla="*/ 357153 w 715401"/>
                <a:gd name="connsiteY19" fmla="*/ 1454522 h 1914835"/>
                <a:gd name="connsiteX20" fmla="*/ 319111 w 715401"/>
                <a:gd name="connsiteY20" fmla="*/ 1914835 h 1914835"/>
                <a:gd name="connsiteX21" fmla="*/ 211839 w 715401"/>
                <a:gd name="connsiteY21" fmla="*/ 1914835 h 1914835"/>
                <a:gd name="connsiteX22" fmla="*/ 160243 w 715401"/>
                <a:gd name="connsiteY22" fmla="*/ 1290513 h 1914835"/>
                <a:gd name="connsiteX23" fmla="*/ 157820 w 715401"/>
                <a:gd name="connsiteY23" fmla="*/ 1278513 h 1914835"/>
                <a:gd name="connsiteX24" fmla="*/ 157820 w 715401"/>
                <a:gd name="connsiteY24" fmla="*/ 1212561 h 1914835"/>
                <a:gd name="connsiteX25" fmla="*/ 104854 w 715401"/>
                <a:gd name="connsiteY25" fmla="*/ 1410235 h 1914835"/>
                <a:gd name="connsiteX26" fmla="*/ 39539 w 715401"/>
                <a:gd name="connsiteY26" fmla="*/ 1447944 h 1914835"/>
                <a:gd name="connsiteX27" fmla="*/ 1830 w 715401"/>
                <a:gd name="connsiteY27" fmla="*/ 1382630 h 1914835"/>
                <a:gd name="connsiteX28" fmla="*/ 162874 w 715401"/>
                <a:gd name="connsiteY28" fmla="*/ 781610 h 1914835"/>
                <a:gd name="connsiteX29" fmla="*/ 172295 w 715401"/>
                <a:gd name="connsiteY29" fmla="*/ 762643 h 1914835"/>
                <a:gd name="connsiteX30" fmla="*/ 172384 w 715401"/>
                <a:gd name="connsiteY30" fmla="*/ 762566 h 1914835"/>
                <a:gd name="connsiteX31" fmla="*/ 181023 w 715401"/>
                <a:gd name="connsiteY31" fmla="*/ 744594 h 1914835"/>
                <a:gd name="connsiteX32" fmla="*/ 240799 w 715401"/>
                <a:gd name="connsiteY32" fmla="*/ 695370 h 1914835"/>
                <a:gd name="connsiteX33" fmla="*/ 285435 w 715401"/>
                <a:gd name="connsiteY33" fmla="*/ 686358 h 1914835"/>
                <a:gd name="connsiteX34" fmla="*/ 294775 w 715401"/>
                <a:gd name="connsiteY34" fmla="*/ 648999 h 1914835"/>
                <a:gd name="connsiteX35" fmla="*/ 245468 w 715401"/>
                <a:gd name="connsiteY35" fmla="*/ 637522 h 1914835"/>
                <a:gd name="connsiteX36" fmla="*/ 69711 w 715401"/>
                <a:gd name="connsiteY36" fmla="*/ 331798 h 1914835"/>
                <a:gd name="connsiteX37" fmla="*/ 357482 w 715401"/>
                <a:gd name="connsiteY37" fmla="*/ 0 h 191483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</a:cxnLst>
              <a:rect l="l" t="t" r="r" b="b"/>
              <a:pathLst>
                <a:path w="715401" h="1914835">
                  <a:moveTo>
                    <a:pt x="357482" y="0"/>
                  </a:moveTo>
                  <a:cubicBezTo>
                    <a:pt x="516414" y="0"/>
                    <a:pt x="645253" y="148551"/>
                    <a:pt x="645253" y="331798"/>
                  </a:cubicBezTo>
                  <a:cubicBezTo>
                    <a:pt x="645253" y="469233"/>
                    <a:pt x="572781" y="587152"/>
                    <a:pt x="469496" y="637522"/>
                  </a:cubicBezTo>
                  <a:lnTo>
                    <a:pt x="420191" y="648999"/>
                  </a:lnTo>
                  <a:lnTo>
                    <a:pt x="429531" y="686358"/>
                  </a:lnTo>
                  <a:lnTo>
                    <a:pt x="474167" y="695370"/>
                  </a:lnTo>
                  <a:cubicBezTo>
                    <a:pt x="498549" y="705683"/>
                    <a:pt x="519293" y="722910"/>
                    <a:pt x="533943" y="744594"/>
                  </a:cubicBezTo>
                  <a:lnTo>
                    <a:pt x="542269" y="761914"/>
                  </a:lnTo>
                  <a:lnTo>
                    <a:pt x="543108" y="762643"/>
                  </a:lnTo>
                  <a:cubicBezTo>
                    <a:pt x="547366" y="768108"/>
                    <a:pt x="550623" y="774497"/>
                    <a:pt x="552529" y="781610"/>
                  </a:cubicBezTo>
                  <a:lnTo>
                    <a:pt x="713571" y="1382629"/>
                  </a:lnTo>
                  <a:cubicBezTo>
                    <a:pt x="721194" y="1411078"/>
                    <a:pt x="704311" y="1440320"/>
                    <a:pt x="675862" y="1447943"/>
                  </a:cubicBezTo>
                  <a:lnTo>
                    <a:pt x="675863" y="1447944"/>
                  </a:lnTo>
                  <a:cubicBezTo>
                    <a:pt x="647414" y="1455567"/>
                    <a:pt x="618172" y="1438684"/>
                    <a:pt x="610549" y="1410235"/>
                  </a:cubicBezTo>
                  <a:lnTo>
                    <a:pt x="557146" y="1210934"/>
                  </a:lnTo>
                  <a:lnTo>
                    <a:pt x="557146" y="1278513"/>
                  </a:lnTo>
                  <a:lnTo>
                    <a:pt x="553606" y="1296048"/>
                  </a:lnTo>
                  <a:lnTo>
                    <a:pt x="502467" y="1914835"/>
                  </a:lnTo>
                  <a:lnTo>
                    <a:pt x="395195" y="1914835"/>
                  </a:lnTo>
                  <a:lnTo>
                    <a:pt x="357153" y="1454522"/>
                  </a:lnTo>
                  <a:lnTo>
                    <a:pt x="319111" y="1914835"/>
                  </a:lnTo>
                  <a:lnTo>
                    <a:pt x="211839" y="1914835"/>
                  </a:lnTo>
                  <a:lnTo>
                    <a:pt x="160243" y="1290513"/>
                  </a:lnTo>
                  <a:lnTo>
                    <a:pt x="157820" y="1278513"/>
                  </a:lnTo>
                  <a:lnTo>
                    <a:pt x="157820" y="1212561"/>
                  </a:lnTo>
                  <a:lnTo>
                    <a:pt x="104854" y="1410235"/>
                  </a:lnTo>
                  <a:cubicBezTo>
                    <a:pt x="97231" y="1438684"/>
                    <a:pt x="67988" y="1455567"/>
                    <a:pt x="39539" y="1447944"/>
                  </a:cubicBezTo>
                  <a:cubicBezTo>
                    <a:pt x="11090" y="1440321"/>
                    <a:pt x="-5793" y="1411079"/>
                    <a:pt x="1830" y="1382630"/>
                  </a:cubicBezTo>
                  <a:cubicBezTo>
                    <a:pt x="55511" y="1182290"/>
                    <a:pt x="109193" y="981949"/>
                    <a:pt x="162874" y="781610"/>
                  </a:cubicBezTo>
                  <a:cubicBezTo>
                    <a:pt x="164780" y="774497"/>
                    <a:pt x="168037" y="768108"/>
                    <a:pt x="172295" y="762643"/>
                  </a:cubicBezTo>
                  <a:lnTo>
                    <a:pt x="172384" y="762566"/>
                  </a:lnTo>
                  <a:lnTo>
                    <a:pt x="181023" y="744594"/>
                  </a:lnTo>
                  <a:cubicBezTo>
                    <a:pt x="195673" y="722910"/>
                    <a:pt x="216418" y="705683"/>
                    <a:pt x="240799" y="695370"/>
                  </a:cubicBezTo>
                  <a:lnTo>
                    <a:pt x="285435" y="686358"/>
                  </a:lnTo>
                  <a:lnTo>
                    <a:pt x="294775" y="648999"/>
                  </a:lnTo>
                  <a:lnTo>
                    <a:pt x="245468" y="637522"/>
                  </a:lnTo>
                  <a:cubicBezTo>
                    <a:pt x="142183" y="587152"/>
                    <a:pt x="69711" y="469233"/>
                    <a:pt x="69711" y="331798"/>
                  </a:cubicBezTo>
                  <a:cubicBezTo>
                    <a:pt x="69711" y="148551"/>
                    <a:pt x="198550" y="0"/>
                    <a:pt x="357482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53D3E13E-105D-9F55-5DEC-D370C23D9066}"/>
                </a:ext>
              </a:extLst>
            </p:cNvPr>
            <p:cNvSpPr/>
            <p:nvPr/>
          </p:nvSpPr>
          <p:spPr bwMode="auto">
            <a:xfrm>
              <a:off x="1932549" y="4211087"/>
              <a:ext cx="715401" cy="1921446"/>
            </a:xfrm>
            <a:custGeom>
              <a:avLst/>
              <a:gdLst>
                <a:gd name="connsiteX0" fmla="*/ 357482 w 715401"/>
                <a:gd name="connsiteY0" fmla="*/ 0 h 1921446"/>
                <a:gd name="connsiteX1" fmla="*/ 662987 w 715401"/>
                <a:gd name="connsiteY1" fmla="*/ 305505 h 1921446"/>
                <a:gd name="connsiteX2" fmla="*/ 662987 w 715401"/>
                <a:gd name="connsiteY2" fmla="*/ 454083 h 1921446"/>
                <a:gd name="connsiteX3" fmla="*/ 478456 w 715401"/>
                <a:gd name="connsiteY3" fmla="*/ 638614 h 1921446"/>
                <a:gd name="connsiteX4" fmla="*/ 478314 w 715401"/>
                <a:gd name="connsiteY4" fmla="*/ 638614 h 1921446"/>
                <a:gd name="connsiteX5" fmla="*/ 469496 w 715401"/>
                <a:gd name="connsiteY5" fmla="*/ 644133 h 1921446"/>
                <a:gd name="connsiteX6" fmla="*/ 420191 w 715401"/>
                <a:gd name="connsiteY6" fmla="*/ 655610 h 1921446"/>
                <a:gd name="connsiteX7" fmla="*/ 429531 w 715401"/>
                <a:gd name="connsiteY7" fmla="*/ 692969 h 1921446"/>
                <a:gd name="connsiteX8" fmla="*/ 474167 w 715401"/>
                <a:gd name="connsiteY8" fmla="*/ 701981 h 1921446"/>
                <a:gd name="connsiteX9" fmla="*/ 533943 w 715401"/>
                <a:gd name="connsiteY9" fmla="*/ 751205 h 1921446"/>
                <a:gd name="connsiteX10" fmla="*/ 542269 w 715401"/>
                <a:gd name="connsiteY10" fmla="*/ 768525 h 1921446"/>
                <a:gd name="connsiteX11" fmla="*/ 543108 w 715401"/>
                <a:gd name="connsiteY11" fmla="*/ 769254 h 1921446"/>
                <a:gd name="connsiteX12" fmla="*/ 552529 w 715401"/>
                <a:gd name="connsiteY12" fmla="*/ 788221 h 1921446"/>
                <a:gd name="connsiteX13" fmla="*/ 713571 w 715401"/>
                <a:gd name="connsiteY13" fmla="*/ 1389240 h 1921446"/>
                <a:gd name="connsiteX14" fmla="*/ 675862 w 715401"/>
                <a:gd name="connsiteY14" fmla="*/ 1454554 h 1921446"/>
                <a:gd name="connsiteX15" fmla="*/ 675863 w 715401"/>
                <a:gd name="connsiteY15" fmla="*/ 1454555 h 1921446"/>
                <a:gd name="connsiteX16" fmla="*/ 610549 w 715401"/>
                <a:gd name="connsiteY16" fmla="*/ 1416846 h 1921446"/>
                <a:gd name="connsiteX17" fmla="*/ 557146 w 715401"/>
                <a:gd name="connsiteY17" fmla="*/ 1217545 h 1921446"/>
                <a:gd name="connsiteX18" fmla="*/ 557146 w 715401"/>
                <a:gd name="connsiteY18" fmla="*/ 1285124 h 1921446"/>
                <a:gd name="connsiteX19" fmla="*/ 556984 w 715401"/>
                <a:gd name="connsiteY19" fmla="*/ 1285928 h 1921446"/>
                <a:gd name="connsiteX20" fmla="*/ 643936 w 715401"/>
                <a:gd name="connsiteY20" fmla="*/ 1693928 h 1921446"/>
                <a:gd name="connsiteX21" fmla="*/ 521270 w 715401"/>
                <a:gd name="connsiteY21" fmla="*/ 1693928 h 1921446"/>
                <a:gd name="connsiteX22" fmla="*/ 502467 w 715401"/>
                <a:gd name="connsiteY22" fmla="*/ 1921446 h 1921446"/>
                <a:gd name="connsiteX23" fmla="*/ 395195 w 715401"/>
                <a:gd name="connsiteY23" fmla="*/ 1921446 h 1921446"/>
                <a:gd name="connsiteX24" fmla="*/ 376392 w 715401"/>
                <a:gd name="connsiteY24" fmla="*/ 1693928 h 1921446"/>
                <a:gd name="connsiteX25" fmla="*/ 337914 w 715401"/>
                <a:gd name="connsiteY25" fmla="*/ 1693928 h 1921446"/>
                <a:gd name="connsiteX26" fmla="*/ 319111 w 715401"/>
                <a:gd name="connsiteY26" fmla="*/ 1921446 h 1921446"/>
                <a:gd name="connsiteX27" fmla="*/ 211839 w 715401"/>
                <a:gd name="connsiteY27" fmla="*/ 1921446 h 1921446"/>
                <a:gd name="connsiteX28" fmla="*/ 193036 w 715401"/>
                <a:gd name="connsiteY28" fmla="*/ 1693928 h 1921446"/>
                <a:gd name="connsiteX29" fmla="*/ 71028 w 715401"/>
                <a:gd name="connsiteY29" fmla="*/ 1693928 h 1921446"/>
                <a:gd name="connsiteX30" fmla="*/ 157982 w 715401"/>
                <a:gd name="connsiteY30" fmla="*/ 1285923 h 1921446"/>
                <a:gd name="connsiteX31" fmla="*/ 157820 w 715401"/>
                <a:gd name="connsiteY31" fmla="*/ 1285124 h 1921446"/>
                <a:gd name="connsiteX32" fmla="*/ 157820 w 715401"/>
                <a:gd name="connsiteY32" fmla="*/ 1219172 h 1921446"/>
                <a:gd name="connsiteX33" fmla="*/ 104854 w 715401"/>
                <a:gd name="connsiteY33" fmla="*/ 1416846 h 1921446"/>
                <a:gd name="connsiteX34" fmla="*/ 39539 w 715401"/>
                <a:gd name="connsiteY34" fmla="*/ 1454555 h 1921446"/>
                <a:gd name="connsiteX35" fmla="*/ 1830 w 715401"/>
                <a:gd name="connsiteY35" fmla="*/ 1389241 h 1921446"/>
                <a:gd name="connsiteX36" fmla="*/ 162874 w 715401"/>
                <a:gd name="connsiteY36" fmla="*/ 788221 h 1921446"/>
                <a:gd name="connsiteX37" fmla="*/ 172295 w 715401"/>
                <a:gd name="connsiteY37" fmla="*/ 769254 h 1921446"/>
                <a:gd name="connsiteX38" fmla="*/ 172384 w 715401"/>
                <a:gd name="connsiteY38" fmla="*/ 769177 h 1921446"/>
                <a:gd name="connsiteX39" fmla="*/ 181023 w 715401"/>
                <a:gd name="connsiteY39" fmla="*/ 751205 h 1921446"/>
                <a:gd name="connsiteX40" fmla="*/ 240799 w 715401"/>
                <a:gd name="connsiteY40" fmla="*/ 701981 h 1921446"/>
                <a:gd name="connsiteX41" fmla="*/ 285435 w 715401"/>
                <a:gd name="connsiteY41" fmla="*/ 692969 h 1921446"/>
                <a:gd name="connsiteX42" fmla="*/ 294775 w 715401"/>
                <a:gd name="connsiteY42" fmla="*/ 655610 h 1921446"/>
                <a:gd name="connsiteX43" fmla="*/ 245468 w 715401"/>
                <a:gd name="connsiteY43" fmla="*/ 644133 h 1921446"/>
                <a:gd name="connsiteX44" fmla="*/ 236650 w 715401"/>
                <a:gd name="connsiteY44" fmla="*/ 638614 h 1921446"/>
                <a:gd name="connsiteX45" fmla="*/ 236508 w 715401"/>
                <a:gd name="connsiteY45" fmla="*/ 638614 h 1921446"/>
                <a:gd name="connsiteX46" fmla="*/ 51977 w 715401"/>
                <a:gd name="connsiteY46" fmla="*/ 454083 h 1921446"/>
                <a:gd name="connsiteX47" fmla="*/ 51977 w 715401"/>
                <a:gd name="connsiteY47" fmla="*/ 305505 h 1921446"/>
                <a:gd name="connsiteX48" fmla="*/ 357482 w 715401"/>
                <a:gd name="connsiteY48" fmla="*/ 0 h 192144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  <a:cxn ang="0">
                  <a:pos x="connsiteX27" y="connsiteY27"/>
                </a:cxn>
                <a:cxn ang="0">
                  <a:pos x="connsiteX28" y="connsiteY28"/>
                </a:cxn>
                <a:cxn ang="0">
                  <a:pos x="connsiteX29" y="connsiteY29"/>
                </a:cxn>
                <a:cxn ang="0">
                  <a:pos x="connsiteX30" y="connsiteY30"/>
                </a:cxn>
                <a:cxn ang="0">
                  <a:pos x="connsiteX31" y="connsiteY31"/>
                </a:cxn>
                <a:cxn ang="0">
                  <a:pos x="connsiteX32" y="connsiteY32"/>
                </a:cxn>
                <a:cxn ang="0">
                  <a:pos x="connsiteX33" y="connsiteY33"/>
                </a:cxn>
                <a:cxn ang="0">
                  <a:pos x="connsiteX34" y="connsiteY34"/>
                </a:cxn>
                <a:cxn ang="0">
                  <a:pos x="connsiteX35" y="connsiteY35"/>
                </a:cxn>
                <a:cxn ang="0">
                  <a:pos x="connsiteX36" y="connsiteY36"/>
                </a:cxn>
                <a:cxn ang="0">
                  <a:pos x="connsiteX37" y="connsiteY37"/>
                </a:cxn>
                <a:cxn ang="0">
                  <a:pos x="connsiteX38" y="connsiteY38"/>
                </a:cxn>
                <a:cxn ang="0">
                  <a:pos x="connsiteX39" y="connsiteY39"/>
                </a:cxn>
                <a:cxn ang="0">
                  <a:pos x="connsiteX40" y="connsiteY40"/>
                </a:cxn>
                <a:cxn ang="0">
                  <a:pos x="connsiteX41" y="connsiteY41"/>
                </a:cxn>
                <a:cxn ang="0">
                  <a:pos x="connsiteX42" y="connsiteY42"/>
                </a:cxn>
                <a:cxn ang="0">
                  <a:pos x="connsiteX43" y="connsiteY43"/>
                </a:cxn>
                <a:cxn ang="0">
                  <a:pos x="connsiteX44" y="connsiteY44"/>
                </a:cxn>
                <a:cxn ang="0">
                  <a:pos x="connsiteX45" y="connsiteY45"/>
                </a:cxn>
                <a:cxn ang="0">
                  <a:pos x="connsiteX46" y="connsiteY46"/>
                </a:cxn>
                <a:cxn ang="0">
                  <a:pos x="connsiteX47" y="connsiteY47"/>
                </a:cxn>
                <a:cxn ang="0">
                  <a:pos x="connsiteX48" y="connsiteY48"/>
                </a:cxn>
              </a:cxnLst>
              <a:rect l="l" t="t" r="r" b="b"/>
              <a:pathLst>
                <a:path w="715401" h="1921446">
                  <a:moveTo>
                    <a:pt x="357482" y="0"/>
                  </a:moveTo>
                  <a:cubicBezTo>
                    <a:pt x="526208" y="0"/>
                    <a:pt x="662987" y="136779"/>
                    <a:pt x="662987" y="305505"/>
                  </a:cubicBezTo>
                  <a:lnTo>
                    <a:pt x="662987" y="454083"/>
                  </a:lnTo>
                  <a:cubicBezTo>
                    <a:pt x="662987" y="555997"/>
                    <a:pt x="580370" y="638614"/>
                    <a:pt x="478456" y="638614"/>
                  </a:cubicBezTo>
                  <a:lnTo>
                    <a:pt x="478314" y="638614"/>
                  </a:lnTo>
                  <a:lnTo>
                    <a:pt x="469496" y="644133"/>
                  </a:lnTo>
                  <a:lnTo>
                    <a:pt x="420191" y="655610"/>
                  </a:lnTo>
                  <a:lnTo>
                    <a:pt x="429531" y="692969"/>
                  </a:lnTo>
                  <a:lnTo>
                    <a:pt x="474167" y="701981"/>
                  </a:lnTo>
                  <a:cubicBezTo>
                    <a:pt x="498549" y="712294"/>
                    <a:pt x="519294" y="729521"/>
                    <a:pt x="533943" y="751205"/>
                  </a:cubicBezTo>
                  <a:lnTo>
                    <a:pt x="542269" y="768525"/>
                  </a:lnTo>
                  <a:lnTo>
                    <a:pt x="543108" y="769254"/>
                  </a:lnTo>
                  <a:cubicBezTo>
                    <a:pt x="547366" y="774719"/>
                    <a:pt x="550623" y="781108"/>
                    <a:pt x="552529" y="788221"/>
                  </a:cubicBezTo>
                  <a:lnTo>
                    <a:pt x="713571" y="1389240"/>
                  </a:lnTo>
                  <a:cubicBezTo>
                    <a:pt x="721194" y="1417689"/>
                    <a:pt x="704311" y="1446931"/>
                    <a:pt x="675862" y="1454554"/>
                  </a:cubicBezTo>
                  <a:lnTo>
                    <a:pt x="675863" y="1454555"/>
                  </a:lnTo>
                  <a:cubicBezTo>
                    <a:pt x="647414" y="1462178"/>
                    <a:pt x="618172" y="1445295"/>
                    <a:pt x="610549" y="1416846"/>
                  </a:cubicBezTo>
                  <a:lnTo>
                    <a:pt x="557146" y="1217545"/>
                  </a:lnTo>
                  <a:lnTo>
                    <a:pt x="557146" y="1285124"/>
                  </a:lnTo>
                  <a:lnTo>
                    <a:pt x="556984" y="1285928"/>
                  </a:lnTo>
                  <a:lnTo>
                    <a:pt x="643936" y="1693928"/>
                  </a:lnTo>
                  <a:lnTo>
                    <a:pt x="521270" y="1693928"/>
                  </a:lnTo>
                  <a:lnTo>
                    <a:pt x="502467" y="1921446"/>
                  </a:lnTo>
                  <a:lnTo>
                    <a:pt x="395195" y="1921446"/>
                  </a:lnTo>
                  <a:lnTo>
                    <a:pt x="376392" y="1693928"/>
                  </a:lnTo>
                  <a:lnTo>
                    <a:pt x="337914" y="1693928"/>
                  </a:lnTo>
                  <a:lnTo>
                    <a:pt x="319111" y="1921446"/>
                  </a:lnTo>
                  <a:lnTo>
                    <a:pt x="211839" y="1921446"/>
                  </a:lnTo>
                  <a:lnTo>
                    <a:pt x="193036" y="1693928"/>
                  </a:lnTo>
                  <a:lnTo>
                    <a:pt x="71028" y="1693928"/>
                  </a:lnTo>
                  <a:lnTo>
                    <a:pt x="157982" y="1285923"/>
                  </a:lnTo>
                  <a:lnTo>
                    <a:pt x="157820" y="1285124"/>
                  </a:lnTo>
                  <a:lnTo>
                    <a:pt x="157820" y="1219172"/>
                  </a:lnTo>
                  <a:lnTo>
                    <a:pt x="104854" y="1416846"/>
                  </a:lnTo>
                  <a:cubicBezTo>
                    <a:pt x="97231" y="1445295"/>
                    <a:pt x="67989" y="1462178"/>
                    <a:pt x="39539" y="1454555"/>
                  </a:cubicBezTo>
                  <a:cubicBezTo>
                    <a:pt x="11090" y="1446932"/>
                    <a:pt x="-5793" y="1417690"/>
                    <a:pt x="1830" y="1389241"/>
                  </a:cubicBezTo>
                  <a:cubicBezTo>
                    <a:pt x="55511" y="1188901"/>
                    <a:pt x="109193" y="988560"/>
                    <a:pt x="162874" y="788221"/>
                  </a:cubicBezTo>
                  <a:cubicBezTo>
                    <a:pt x="164780" y="781108"/>
                    <a:pt x="168037" y="774719"/>
                    <a:pt x="172295" y="769254"/>
                  </a:cubicBezTo>
                  <a:lnTo>
                    <a:pt x="172384" y="769177"/>
                  </a:lnTo>
                  <a:lnTo>
                    <a:pt x="181023" y="751205"/>
                  </a:lnTo>
                  <a:cubicBezTo>
                    <a:pt x="195673" y="729521"/>
                    <a:pt x="216418" y="712294"/>
                    <a:pt x="240799" y="701981"/>
                  </a:cubicBezTo>
                  <a:lnTo>
                    <a:pt x="285435" y="692969"/>
                  </a:lnTo>
                  <a:lnTo>
                    <a:pt x="294775" y="655610"/>
                  </a:lnTo>
                  <a:lnTo>
                    <a:pt x="245468" y="644133"/>
                  </a:lnTo>
                  <a:lnTo>
                    <a:pt x="236650" y="638614"/>
                  </a:lnTo>
                  <a:lnTo>
                    <a:pt x="236508" y="638614"/>
                  </a:lnTo>
                  <a:cubicBezTo>
                    <a:pt x="134594" y="638614"/>
                    <a:pt x="51977" y="555997"/>
                    <a:pt x="51977" y="454083"/>
                  </a:cubicBezTo>
                  <a:lnTo>
                    <a:pt x="51977" y="305505"/>
                  </a:lnTo>
                  <a:cubicBezTo>
                    <a:pt x="51977" y="136779"/>
                    <a:pt x="188756" y="0"/>
                    <a:pt x="357482" y="0"/>
                  </a:cubicBezTo>
                  <a:close/>
                </a:path>
              </a:pathLst>
            </a:custGeom>
            <a:solidFill>
              <a:schemeClr val="tx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79" name="テキスト ボックス 78">
            <a:extLst>
              <a:ext uri="{FF2B5EF4-FFF2-40B4-BE49-F238E27FC236}">
                <a16:creationId xmlns:a16="http://schemas.microsoft.com/office/drawing/2014/main" id="{890DFD83-6A11-6773-5BD4-62B0248DF0C3}"/>
              </a:ext>
            </a:extLst>
          </p:cNvPr>
          <p:cNvSpPr txBox="1"/>
          <p:nvPr/>
        </p:nvSpPr>
        <p:spPr>
          <a:xfrm>
            <a:off x="1718282" y="4104049"/>
            <a:ext cx="182614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家族構成イメージ</a:t>
            </a:r>
            <a:endParaRPr kumimoji="1" lang="ja-JP" altLang="en-US" sz="16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395042533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153997</TotalTime>
  <Words>47</Words>
  <Application>Microsoft Office PowerPoint</Application>
  <PresentationFormat>A4 210 x 297 mm</PresentationFormat>
  <Paragraphs>19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メイリオ</vt:lpstr>
      <vt:lpstr>游ゴシック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pptxm85_家型の図形</dc:title>
  <dc:subject>pptxm85_家型の図形</dc:subject>
  <dc:creator>でじけろお</dc:creator>
  <cp:revision>1</cp:revision>
  <dcterms:created xsi:type="dcterms:W3CDTF">2018-05-20T00:31:01Z</dcterms:created>
  <dcterms:modified xsi:type="dcterms:W3CDTF">2024-10-20T11:56:59Z</dcterms:modified>
  <cp:version>1</cp:version>
</cp:coreProperties>
</file>

<file path=docProps/thumbnail.jpeg>
</file>