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528" r:id="rId2"/>
    <p:sldId id="525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CCECFF"/>
    <a:srgbClr val="FFFF00"/>
    <a:srgbClr val="FFFF99"/>
    <a:srgbClr val="C0C0C0"/>
    <a:srgbClr val="A20000"/>
    <a:srgbClr val="CC6600"/>
    <a:srgbClr val="800000"/>
    <a:srgbClr val="FFFFFF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107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142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13F616-1F4D-4E9B-AE10-54C2C8B7CBA0}" type="datetimeFigureOut">
              <a:rPr kumimoji="1" lang="ja-JP" altLang="en-US" smtClean="0"/>
              <a:t>2024/11/5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63A1AA-6E8E-4828-A41D-F448F94FEC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31590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1">
            <a:extLst>
              <a:ext uri="{FF2B5EF4-FFF2-40B4-BE49-F238E27FC236}">
                <a16:creationId xmlns:a16="http://schemas.microsoft.com/office/drawing/2014/main" id="{DA0963AC-A335-4AC4-A789-B465BD285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" name="Rectangle 12">
            <a:extLst>
              <a:ext uri="{FF2B5EF4-FFF2-40B4-BE49-F238E27FC236}">
                <a16:creationId xmlns:a16="http://schemas.microsoft.com/office/drawing/2014/main" id="{E90B4043-A148-4716-BDEF-5E21EA9D4F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" name="Rectangle 13">
            <a:extLst>
              <a:ext uri="{FF2B5EF4-FFF2-40B4-BE49-F238E27FC236}">
                <a16:creationId xmlns:a16="http://schemas.microsoft.com/office/drawing/2014/main" id="{AF9FA88B-81A4-4AD9-ADFF-3A2AAA2ACD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Rectangle 14">
            <a:extLst>
              <a:ext uri="{FF2B5EF4-FFF2-40B4-BE49-F238E27FC236}">
                <a16:creationId xmlns:a16="http://schemas.microsoft.com/office/drawing/2014/main" id="{A1B7F4D6-652F-4AFD-B17A-1A8685B1E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Rectangle 18">
            <a:extLst>
              <a:ext uri="{FF2B5EF4-FFF2-40B4-BE49-F238E27FC236}">
                <a16:creationId xmlns:a16="http://schemas.microsoft.com/office/drawing/2014/main" id="{1566D461-2B0A-44C1-98E7-090C92D7A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Rectangle 19">
            <a:extLst>
              <a:ext uri="{FF2B5EF4-FFF2-40B4-BE49-F238E27FC236}">
                <a16:creationId xmlns:a16="http://schemas.microsoft.com/office/drawing/2014/main" id="{4B1ED7CE-AC6F-49C4-A93C-80CC0732AA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24154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E46F18B2-1E8E-A2F4-D471-49B5FE3A9266}"/>
              </a:ext>
            </a:extLst>
          </p:cNvPr>
          <p:cNvGrpSpPr/>
          <p:nvPr userDrawn="1"/>
        </p:nvGrpSpPr>
        <p:grpSpPr>
          <a:xfrm>
            <a:off x="1680797" y="311997"/>
            <a:ext cx="6283882" cy="6234006"/>
            <a:chOff x="2159282" y="845158"/>
            <a:chExt cx="5651654" cy="5606797"/>
          </a:xfrm>
        </p:grpSpPr>
        <p:sp>
          <p:nvSpPr>
            <p:cNvPr id="3" name="Rectangle 11">
              <a:extLst>
                <a:ext uri="{FF2B5EF4-FFF2-40B4-BE49-F238E27FC236}">
                  <a16:creationId xmlns:a16="http://schemas.microsoft.com/office/drawing/2014/main" id="{C30DCEA1-435A-E9D1-0E77-B7DE460752B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" name="Rectangle 12">
              <a:extLst>
                <a:ext uri="{FF2B5EF4-FFF2-40B4-BE49-F238E27FC236}">
                  <a16:creationId xmlns:a16="http://schemas.microsoft.com/office/drawing/2014/main" id="{62764DC5-1CD7-9C91-C6FA-15C1DBDB9A72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" name="Rectangle 13">
              <a:extLst>
                <a:ext uri="{FF2B5EF4-FFF2-40B4-BE49-F238E27FC236}">
                  <a16:creationId xmlns:a16="http://schemas.microsoft.com/office/drawing/2014/main" id="{3E13BEFE-1318-B4C9-E7BF-D7E611F9C59F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" name="Rectangle 14">
              <a:extLst>
                <a:ext uri="{FF2B5EF4-FFF2-40B4-BE49-F238E27FC236}">
                  <a16:creationId xmlns:a16="http://schemas.microsoft.com/office/drawing/2014/main" id="{A3C2A3E5-6D6B-177A-32A9-2715E4F8B309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9348918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E40BBC4-7F08-7D0B-FAE9-F478BD52CED1}"/>
              </a:ext>
            </a:extLst>
          </p:cNvPr>
          <p:cNvSpPr/>
          <p:nvPr userDrawn="1"/>
        </p:nvSpPr>
        <p:spPr>
          <a:xfrm>
            <a:off x="51275" y="68366"/>
            <a:ext cx="9803450" cy="67597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38543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6777574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Copyright©2024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9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5" r:id="rId4"/>
    <p:sldLayoutId id="2147483664" r:id="rId5"/>
    <p:sldLayoutId id="2147483668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E54F209-BCDE-EF49-B4BD-5C515016247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1FF328DE-3091-613C-04BE-C958CF739CCA}"/>
              </a:ext>
            </a:extLst>
          </p:cNvPr>
          <p:cNvSpPr txBox="1"/>
          <p:nvPr/>
        </p:nvSpPr>
        <p:spPr>
          <a:xfrm>
            <a:off x="276046" y="232912"/>
            <a:ext cx="48013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自転車の酒気帯び運転のイラスト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410" name="グループ化 409">
            <a:extLst>
              <a:ext uri="{FF2B5EF4-FFF2-40B4-BE49-F238E27FC236}">
                <a16:creationId xmlns:a16="http://schemas.microsoft.com/office/drawing/2014/main" id="{F23ED967-935C-5F3D-890E-BECDCAE78CAA}"/>
              </a:ext>
            </a:extLst>
          </p:cNvPr>
          <p:cNvGrpSpPr/>
          <p:nvPr/>
        </p:nvGrpSpPr>
        <p:grpSpPr>
          <a:xfrm>
            <a:off x="670802" y="1092780"/>
            <a:ext cx="2663939" cy="2037120"/>
            <a:chOff x="670802" y="1092780"/>
            <a:chExt cx="2663939" cy="2037120"/>
          </a:xfrm>
        </p:grpSpPr>
        <p:grpSp>
          <p:nvGrpSpPr>
            <p:cNvPr id="411" name="グループ化 410">
              <a:extLst>
                <a:ext uri="{FF2B5EF4-FFF2-40B4-BE49-F238E27FC236}">
                  <a16:creationId xmlns:a16="http://schemas.microsoft.com/office/drawing/2014/main" id="{4FC9D94A-3F9F-3847-D053-71FB597CEC5B}"/>
                </a:ext>
              </a:extLst>
            </p:cNvPr>
            <p:cNvGrpSpPr/>
            <p:nvPr/>
          </p:nvGrpSpPr>
          <p:grpSpPr>
            <a:xfrm rot="619466">
              <a:off x="1465311" y="1484175"/>
              <a:ext cx="437318" cy="496590"/>
              <a:chOff x="2304125" y="1955660"/>
              <a:chExt cx="681936" cy="774363"/>
            </a:xfrm>
          </p:grpSpPr>
          <p:sp>
            <p:nvSpPr>
              <p:cNvPr id="534" name="フリーフォーム: 図形 533">
                <a:extLst>
                  <a:ext uri="{FF2B5EF4-FFF2-40B4-BE49-F238E27FC236}">
                    <a16:creationId xmlns:a16="http://schemas.microsoft.com/office/drawing/2014/main" id="{9E2F6035-63CC-DF4E-376A-16ABEA5B08BD}"/>
                  </a:ext>
                </a:extLst>
              </p:cNvPr>
              <p:cNvSpPr/>
              <p:nvPr/>
            </p:nvSpPr>
            <p:spPr bwMode="auto">
              <a:xfrm rot="1961044" flipH="1">
                <a:off x="2304125" y="2493774"/>
                <a:ext cx="210440" cy="224211"/>
              </a:xfrm>
              <a:custGeom>
                <a:avLst/>
                <a:gdLst>
                  <a:gd name="connsiteX0" fmla="*/ 64623 w 194096"/>
                  <a:gd name="connsiteY0" fmla="*/ 0 h 206797"/>
                  <a:gd name="connsiteX1" fmla="*/ 131845 w 194096"/>
                  <a:gd name="connsiteY1" fmla="*/ 65626 h 206797"/>
                  <a:gd name="connsiteX2" fmla="*/ 150414 w 194096"/>
                  <a:gd name="connsiteY2" fmla="*/ 69375 h 206797"/>
                  <a:gd name="connsiteX3" fmla="*/ 194096 w 194096"/>
                  <a:gd name="connsiteY3" fmla="*/ 135276 h 206797"/>
                  <a:gd name="connsiteX4" fmla="*/ 194095 w 194096"/>
                  <a:gd name="connsiteY4" fmla="*/ 178283 h 206797"/>
                  <a:gd name="connsiteX5" fmla="*/ 165581 w 194096"/>
                  <a:gd name="connsiteY5" fmla="*/ 206797 h 206797"/>
                  <a:gd name="connsiteX6" fmla="*/ 73878 w 194096"/>
                  <a:gd name="connsiteY6" fmla="*/ 206797 h 206797"/>
                  <a:gd name="connsiteX7" fmla="*/ 45364 w 194096"/>
                  <a:gd name="connsiteY7" fmla="*/ 178283 h 206797"/>
                  <a:gd name="connsiteX8" fmla="*/ 45364 w 194096"/>
                  <a:gd name="connsiteY8" fmla="*/ 135276 h 206797"/>
                  <a:gd name="connsiteX9" fmla="*/ 49545 w 194096"/>
                  <a:gd name="connsiteY9" fmla="*/ 114564 h 206797"/>
                  <a:gd name="connsiteX10" fmla="*/ 0 w 194096"/>
                  <a:gd name="connsiteY10" fmla="*/ 66196 h 2067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94096" h="206797">
                    <a:moveTo>
                      <a:pt x="64623" y="0"/>
                    </a:moveTo>
                    <a:lnTo>
                      <a:pt x="131845" y="65626"/>
                    </a:lnTo>
                    <a:lnTo>
                      <a:pt x="150414" y="69375"/>
                    </a:lnTo>
                    <a:cubicBezTo>
                      <a:pt x="176084" y="80232"/>
                      <a:pt x="194096" y="105651"/>
                      <a:pt x="194096" y="135276"/>
                    </a:cubicBezTo>
                    <a:cubicBezTo>
                      <a:pt x="194096" y="149612"/>
                      <a:pt x="194095" y="163947"/>
                      <a:pt x="194095" y="178283"/>
                    </a:cubicBezTo>
                    <a:cubicBezTo>
                      <a:pt x="194095" y="194031"/>
                      <a:pt x="181329" y="206797"/>
                      <a:pt x="165581" y="206797"/>
                    </a:cubicBezTo>
                    <a:lnTo>
                      <a:pt x="73878" y="206797"/>
                    </a:lnTo>
                    <a:cubicBezTo>
                      <a:pt x="58130" y="206797"/>
                      <a:pt x="45364" y="194031"/>
                      <a:pt x="45364" y="178283"/>
                    </a:cubicBezTo>
                    <a:lnTo>
                      <a:pt x="45364" y="135276"/>
                    </a:lnTo>
                    <a:lnTo>
                      <a:pt x="49545" y="114564"/>
                    </a:lnTo>
                    <a:lnTo>
                      <a:pt x="0" y="66196"/>
                    </a:lnTo>
                    <a:close/>
                  </a:path>
                </a:pathLst>
              </a:custGeom>
              <a:solidFill>
                <a:srgbClr val="FFCC99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535" name="フリーフォーム: 図形 534">
                <a:extLst>
                  <a:ext uri="{FF2B5EF4-FFF2-40B4-BE49-F238E27FC236}">
                    <a16:creationId xmlns:a16="http://schemas.microsoft.com/office/drawing/2014/main" id="{F1A40AC2-5147-6FDF-FB2A-D1BC620AD099}"/>
                  </a:ext>
                </a:extLst>
              </p:cNvPr>
              <p:cNvSpPr/>
              <p:nvPr/>
            </p:nvSpPr>
            <p:spPr bwMode="auto">
              <a:xfrm rot="1112624" flipH="1">
                <a:off x="2502852" y="1955660"/>
                <a:ext cx="483209" cy="774363"/>
              </a:xfrm>
              <a:custGeom>
                <a:avLst/>
                <a:gdLst>
                  <a:gd name="connsiteX0" fmla="*/ 123872 w 445679"/>
                  <a:gd name="connsiteY0" fmla="*/ 7007 h 714222"/>
                  <a:gd name="connsiteX1" fmla="*/ 178330 w 445679"/>
                  <a:gd name="connsiteY1" fmla="*/ 89165 h 714222"/>
                  <a:gd name="connsiteX2" fmla="*/ 178330 w 445679"/>
                  <a:gd name="connsiteY2" fmla="*/ 373057 h 714222"/>
                  <a:gd name="connsiteX3" fmla="*/ 434124 w 445679"/>
                  <a:gd name="connsiteY3" fmla="*/ 565992 h 714222"/>
                  <a:gd name="connsiteX4" fmla="*/ 439822 w 445679"/>
                  <a:gd name="connsiteY4" fmla="*/ 606669 h 714222"/>
                  <a:gd name="connsiteX5" fmla="*/ 367414 w 445679"/>
                  <a:gd name="connsiteY5" fmla="*/ 702667 h 714222"/>
                  <a:gd name="connsiteX6" fmla="*/ 326738 w 445679"/>
                  <a:gd name="connsiteY6" fmla="*/ 708365 h 714222"/>
                  <a:gd name="connsiteX7" fmla="*/ 40311 w 445679"/>
                  <a:gd name="connsiteY7" fmla="*/ 492324 h 714222"/>
                  <a:gd name="connsiteX8" fmla="*/ 32228 w 445679"/>
                  <a:gd name="connsiteY8" fmla="*/ 483206 h 714222"/>
                  <a:gd name="connsiteX9" fmla="*/ 26116 w 445679"/>
                  <a:gd name="connsiteY9" fmla="*/ 479086 h 714222"/>
                  <a:gd name="connsiteX10" fmla="*/ 18312 w 445679"/>
                  <a:gd name="connsiteY10" fmla="*/ 467511 h 714222"/>
                  <a:gd name="connsiteX11" fmla="*/ 16822 w 445679"/>
                  <a:gd name="connsiteY11" fmla="*/ 465830 h 714222"/>
                  <a:gd name="connsiteX12" fmla="*/ 16450 w 445679"/>
                  <a:gd name="connsiteY12" fmla="*/ 464749 h 714222"/>
                  <a:gd name="connsiteX13" fmla="*/ 7007 w 445679"/>
                  <a:gd name="connsiteY13" fmla="*/ 450744 h 714222"/>
                  <a:gd name="connsiteX14" fmla="*/ 0 w 445679"/>
                  <a:gd name="connsiteY14" fmla="*/ 416037 h 714222"/>
                  <a:gd name="connsiteX15" fmla="*/ 0 w 445679"/>
                  <a:gd name="connsiteY15" fmla="*/ 89165 h 714222"/>
                  <a:gd name="connsiteX16" fmla="*/ 89165 w 445679"/>
                  <a:gd name="connsiteY16" fmla="*/ 0 h 714222"/>
                  <a:gd name="connsiteX17" fmla="*/ 123872 w 445679"/>
                  <a:gd name="connsiteY17" fmla="*/ 7007 h 7142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45679" h="714222">
                    <a:moveTo>
                      <a:pt x="123872" y="7007"/>
                    </a:moveTo>
                    <a:cubicBezTo>
                      <a:pt x="155874" y="20543"/>
                      <a:pt x="178330" y="52232"/>
                      <a:pt x="178330" y="89165"/>
                    </a:cubicBezTo>
                    <a:lnTo>
                      <a:pt x="178330" y="373057"/>
                    </a:lnTo>
                    <a:lnTo>
                      <a:pt x="434124" y="565992"/>
                    </a:lnTo>
                    <a:cubicBezTo>
                      <a:pt x="446929" y="575651"/>
                      <a:pt x="449480" y="593863"/>
                      <a:pt x="439822" y="606669"/>
                    </a:cubicBezTo>
                    <a:lnTo>
                      <a:pt x="367414" y="702667"/>
                    </a:lnTo>
                    <a:cubicBezTo>
                      <a:pt x="357755" y="715473"/>
                      <a:pt x="339543" y="718024"/>
                      <a:pt x="326738" y="708365"/>
                    </a:cubicBezTo>
                    <a:lnTo>
                      <a:pt x="40311" y="492324"/>
                    </a:lnTo>
                    <a:lnTo>
                      <a:pt x="32228" y="483206"/>
                    </a:lnTo>
                    <a:lnTo>
                      <a:pt x="26116" y="479086"/>
                    </a:lnTo>
                    <a:lnTo>
                      <a:pt x="18312" y="467511"/>
                    </a:lnTo>
                    <a:lnTo>
                      <a:pt x="16822" y="465830"/>
                    </a:lnTo>
                    <a:lnTo>
                      <a:pt x="16450" y="464749"/>
                    </a:lnTo>
                    <a:lnTo>
                      <a:pt x="7007" y="450744"/>
                    </a:lnTo>
                    <a:cubicBezTo>
                      <a:pt x="2495" y="440076"/>
                      <a:pt x="0" y="428348"/>
                      <a:pt x="0" y="416037"/>
                    </a:cubicBezTo>
                    <a:lnTo>
                      <a:pt x="0" y="89165"/>
                    </a:lnTo>
                    <a:cubicBezTo>
                      <a:pt x="0" y="39921"/>
                      <a:pt x="39921" y="0"/>
                      <a:pt x="89165" y="0"/>
                    </a:cubicBezTo>
                    <a:cubicBezTo>
                      <a:pt x="101476" y="0"/>
                      <a:pt x="113204" y="2495"/>
                      <a:pt x="123872" y="7007"/>
                    </a:cubicBezTo>
                    <a:close/>
                  </a:path>
                </a:pathLst>
              </a:custGeom>
              <a:solidFill>
                <a:srgbClr val="FFFFFF">
                  <a:lumMod val="50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sp>
          <p:nvSpPr>
            <p:cNvPr id="412" name="台形 411">
              <a:extLst>
                <a:ext uri="{FF2B5EF4-FFF2-40B4-BE49-F238E27FC236}">
                  <a16:creationId xmlns:a16="http://schemas.microsoft.com/office/drawing/2014/main" id="{F30059A8-D3E8-6F74-A396-3D5E08E726F6}"/>
                </a:ext>
              </a:extLst>
            </p:cNvPr>
            <p:cNvSpPr/>
            <p:nvPr/>
          </p:nvSpPr>
          <p:spPr>
            <a:xfrm>
              <a:off x="1848292" y="1447650"/>
              <a:ext cx="86099" cy="103879"/>
            </a:xfrm>
            <a:prstGeom prst="trapezoid">
              <a:avLst>
                <a:gd name="adj" fmla="val 13572"/>
              </a:avLst>
            </a:prstGeom>
            <a:solidFill>
              <a:srgbClr val="FFCCCC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413" name="フリーフォーム: 図形 412">
              <a:extLst>
                <a:ext uri="{FF2B5EF4-FFF2-40B4-BE49-F238E27FC236}">
                  <a16:creationId xmlns:a16="http://schemas.microsoft.com/office/drawing/2014/main" id="{3A3E37E8-F7B0-06C1-A476-854B2FF6466D}"/>
                </a:ext>
              </a:extLst>
            </p:cNvPr>
            <p:cNvSpPr/>
            <p:nvPr/>
          </p:nvSpPr>
          <p:spPr>
            <a:xfrm rot="3600000">
              <a:off x="1550834" y="2136065"/>
              <a:ext cx="477487" cy="458912"/>
            </a:xfrm>
            <a:custGeom>
              <a:avLst/>
              <a:gdLst>
                <a:gd name="connsiteX0" fmla="*/ 11457 w 900792"/>
                <a:gd name="connsiteY0" fmla="*/ 89041 h 865751"/>
                <a:gd name="connsiteX1" fmla="*/ 145788 w 900792"/>
                <a:gd name="connsiteY1" fmla="*/ 0 h 865751"/>
                <a:gd name="connsiteX2" fmla="*/ 291576 w 900792"/>
                <a:gd name="connsiteY2" fmla="*/ 145788 h 865751"/>
                <a:gd name="connsiteX3" fmla="*/ 291576 w 900792"/>
                <a:gd name="connsiteY3" fmla="*/ 600480 h 865751"/>
                <a:gd name="connsiteX4" fmla="*/ 900792 w 900792"/>
                <a:gd name="connsiteY4" fmla="*/ 631397 h 865751"/>
                <a:gd name="connsiteX5" fmla="*/ 900792 w 900792"/>
                <a:gd name="connsiteY5" fmla="*/ 826629 h 865751"/>
                <a:gd name="connsiteX6" fmla="*/ 146011 w 900792"/>
                <a:gd name="connsiteY6" fmla="*/ 864934 h 865751"/>
                <a:gd name="connsiteX7" fmla="*/ 145788 w 900792"/>
                <a:gd name="connsiteY7" fmla="*/ 864979 h 865751"/>
                <a:gd name="connsiteX8" fmla="*/ 145654 w 900792"/>
                <a:gd name="connsiteY8" fmla="*/ 864952 h 865751"/>
                <a:gd name="connsiteX9" fmla="*/ 129905 w 900792"/>
                <a:gd name="connsiteY9" fmla="*/ 865751 h 865751"/>
                <a:gd name="connsiteX10" fmla="*/ 116854 w 900792"/>
                <a:gd name="connsiteY10" fmla="*/ 859137 h 865751"/>
                <a:gd name="connsiteX11" fmla="*/ 89041 w 900792"/>
                <a:gd name="connsiteY11" fmla="*/ 853522 h 865751"/>
                <a:gd name="connsiteX12" fmla="*/ 0 w 900792"/>
                <a:gd name="connsiteY12" fmla="*/ 719191 h 865751"/>
                <a:gd name="connsiteX13" fmla="*/ 0 w 900792"/>
                <a:gd name="connsiteY13" fmla="*/ 145788 h 865751"/>
                <a:gd name="connsiteX14" fmla="*/ 11457 w 900792"/>
                <a:gd name="connsiteY14" fmla="*/ 89041 h 8657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900792" h="865751">
                  <a:moveTo>
                    <a:pt x="11457" y="89041"/>
                  </a:moveTo>
                  <a:cubicBezTo>
                    <a:pt x="33589" y="36716"/>
                    <a:pt x="85401" y="0"/>
                    <a:pt x="145788" y="0"/>
                  </a:cubicBezTo>
                  <a:cubicBezTo>
                    <a:pt x="226304" y="0"/>
                    <a:pt x="291576" y="65272"/>
                    <a:pt x="291576" y="145788"/>
                  </a:cubicBezTo>
                  <a:lnTo>
                    <a:pt x="291576" y="600480"/>
                  </a:lnTo>
                  <a:lnTo>
                    <a:pt x="900792" y="631397"/>
                  </a:lnTo>
                  <a:lnTo>
                    <a:pt x="900792" y="826629"/>
                  </a:lnTo>
                  <a:lnTo>
                    <a:pt x="146011" y="864934"/>
                  </a:lnTo>
                  <a:lnTo>
                    <a:pt x="145788" y="864979"/>
                  </a:lnTo>
                  <a:lnTo>
                    <a:pt x="145654" y="864952"/>
                  </a:lnTo>
                  <a:lnTo>
                    <a:pt x="129905" y="865751"/>
                  </a:lnTo>
                  <a:lnTo>
                    <a:pt x="116854" y="859137"/>
                  </a:lnTo>
                  <a:lnTo>
                    <a:pt x="89041" y="853522"/>
                  </a:lnTo>
                  <a:cubicBezTo>
                    <a:pt x="36715" y="831390"/>
                    <a:pt x="0" y="779578"/>
                    <a:pt x="0" y="719191"/>
                  </a:cubicBezTo>
                  <a:lnTo>
                    <a:pt x="0" y="145788"/>
                  </a:lnTo>
                  <a:cubicBezTo>
                    <a:pt x="0" y="125659"/>
                    <a:pt x="4080" y="106483"/>
                    <a:pt x="11457" y="89041"/>
                  </a:cubicBezTo>
                  <a:close/>
                </a:path>
              </a:pathLst>
            </a:custGeom>
            <a:solidFill>
              <a:srgbClr val="00206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grpSp>
          <p:nvGrpSpPr>
            <p:cNvPr id="414" name="グループ化 413">
              <a:extLst>
                <a:ext uri="{FF2B5EF4-FFF2-40B4-BE49-F238E27FC236}">
                  <a16:creationId xmlns:a16="http://schemas.microsoft.com/office/drawing/2014/main" id="{825B9700-978B-F071-082A-EDE24FD9437A}"/>
                </a:ext>
              </a:extLst>
            </p:cNvPr>
            <p:cNvGrpSpPr/>
            <p:nvPr/>
          </p:nvGrpSpPr>
          <p:grpSpPr>
            <a:xfrm>
              <a:off x="670802" y="1854001"/>
              <a:ext cx="2081456" cy="1275899"/>
              <a:chOff x="850996" y="1683405"/>
              <a:chExt cx="6068504" cy="3719884"/>
            </a:xfrm>
          </p:grpSpPr>
          <p:sp>
            <p:nvSpPr>
              <p:cNvPr id="432" name="AutoShape 368">
                <a:extLst>
                  <a:ext uri="{FF2B5EF4-FFF2-40B4-BE49-F238E27FC236}">
                    <a16:creationId xmlns:a16="http://schemas.microsoft.com/office/drawing/2014/main" id="{879075AC-D21A-9E20-D8E7-99905DC1382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6787806" flipH="1">
                <a:off x="2651300" y="1860464"/>
                <a:ext cx="505895" cy="151777"/>
              </a:xfrm>
              <a:prstGeom prst="roundRect">
                <a:avLst>
                  <a:gd name="adj" fmla="val 50000"/>
                </a:avLst>
              </a:prstGeom>
              <a:solidFill>
                <a:srgbClr val="FFFFFF">
                  <a:lumMod val="75000"/>
                </a:srgbClr>
              </a:solidFill>
              <a:ln w="19050" algn="ctr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433" name="AutoShape 303">
                <a:extLst>
                  <a:ext uri="{FF2B5EF4-FFF2-40B4-BE49-F238E27FC236}">
                    <a16:creationId xmlns:a16="http://schemas.microsoft.com/office/drawing/2014/main" id="{F3BF2CB4-C01D-A00B-16FD-456B5A14B6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468051" flipH="1">
                <a:off x="2448422" y="2270962"/>
                <a:ext cx="162740" cy="7627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19050" algn="ctr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434" name="フリーフォーム: 図形 433">
                <a:extLst>
                  <a:ext uri="{FF2B5EF4-FFF2-40B4-BE49-F238E27FC236}">
                    <a16:creationId xmlns:a16="http://schemas.microsoft.com/office/drawing/2014/main" id="{9AC014A7-3151-7CD2-974B-00A15178D9C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900000" flipH="1">
                <a:off x="4621196" y="2695479"/>
                <a:ext cx="1697320" cy="610037"/>
              </a:xfrm>
              <a:custGeom>
                <a:avLst/>
                <a:gdLst>
                  <a:gd name="connsiteX0" fmla="*/ 1103752 w 1720309"/>
                  <a:gd name="connsiteY0" fmla="*/ 287958 h 609992"/>
                  <a:gd name="connsiteX1" fmla="*/ 32371 w 1720309"/>
                  <a:gd name="connsiteY1" fmla="*/ 882 h 609992"/>
                  <a:gd name="connsiteX2" fmla="*/ 882 w 1720309"/>
                  <a:gd name="connsiteY2" fmla="*/ 19062 h 609992"/>
                  <a:gd name="connsiteX3" fmla="*/ 19062 w 1720309"/>
                  <a:gd name="connsiteY3" fmla="*/ 50550 h 609992"/>
                  <a:gd name="connsiteX4" fmla="*/ 1090444 w 1720309"/>
                  <a:gd name="connsiteY4" fmla="*/ 337626 h 609992"/>
                  <a:gd name="connsiteX5" fmla="*/ 1092776 w 1720309"/>
                  <a:gd name="connsiteY5" fmla="*/ 337319 h 609992"/>
                  <a:gd name="connsiteX6" fmla="*/ 1319470 w 1720309"/>
                  <a:gd name="connsiteY6" fmla="*/ 564014 h 609992"/>
                  <a:gd name="connsiteX7" fmla="*/ 1176276 w 1720309"/>
                  <a:gd name="connsiteY7" fmla="*/ 564014 h 609992"/>
                  <a:gd name="connsiteX8" fmla="*/ 1153287 w 1720309"/>
                  <a:gd name="connsiteY8" fmla="*/ 587003 h 609992"/>
                  <a:gd name="connsiteX9" fmla="*/ 1176276 w 1720309"/>
                  <a:gd name="connsiteY9" fmla="*/ 609992 h 609992"/>
                  <a:gd name="connsiteX10" fmla="*/ 1697320 w 1720309"/>
                  <a:gd name="connsiteY10" fmla="*/ 609992 h 609992"/>
                  <a:gd name="connsiteX11" fmla="*/ 1720309 w 1720309"/>
                  <a:gd name="connsiteY11" fmla="*/ 587003 h 609992"/>
                  <a:gd name="connsiteX12" fmla="*/ 1697320 w 1720309"/>
                  <a:gd name="connsiteY12" fmla="*/ 564014 h 609992"/>
                  <a:gd name="connsiteX13" fmla="*/ 1380068 w 1720309"/>
                  <a:gd name="connsiteY13" fmla="*/ 564014 h 609992"/>
                  <a:gd name="connsiteX14" fmla="*/ 1377198 w 1720309"/>
                  <a:gd name="connsiteY14" fmla="*/ 557084 h 609992"/>
                  <a:gd name="connsiteX15" fmla="*/ 1121628 w 1720309"/>
                  <a:gd name="connsiteY15" fmla="*/ 301514 h 609992"/>
                  <a:gd name="connsiteX16" fmla="*/ 1119452 w 1720309"/>
                  <a:gd name="connsiteY16" fmla="*/ 300613 h 609992"/>
                  <a:gd name="connsiteX17" fmla="*/ 1119363 w 1720309"/>
                  <a:gd name="connsiteY17" fmla="*/ 299937 h 609992"/>
                  <a:gd name="connsiteX18" fmla="*/ 1103752 w 1720309"/>
                  <a:gd name="connsiteY18" fmla="*/ 287958 h 609992"/>
                  <a:gd name="connsiteX0" fmla="*/ 1103752 w 1720309"/>
                  <a:gd name="connsiteY0" fmla="*/ 287958 h 609992"/>
                  <a:gd name="connsiteX1" fmla="*/ 32371 w 1720309"/>
                  <a:gd name="connsiteY1" fmla="*/ 882 h 609992"/>
                  <a:gd name="connsiteX2" fmla="*/ 882 w 1720309"/>
                  <a:gd name="connsiteY2" fmla="*/ 19062 h 609992"/>
                  <a:gd name="connsiteX3" fmla="*/ 19062 w 1720309"/>
                  <a:gd name="connsiteY3" fmla="*/ 50550 h 609992"/>
                  <a:gd name="connsiteX4" fmla="*/ 1090444 w 1720309"/>
                  <a:gd name="connsiteY4" fmla="*/ 337626 h 609992"/>
                  <a:gd name="connsiteX5" fmla="*/ 1092776 w 1720309"/>
                  <a:gd name="connsiteY5" fmla="*/ 337319 h 609992"/>
                  <a:gd name="connsiteX6" fmla="*/ 1319470 w 1720309"/>
                  <a:gd name="connsiteY6" fmla="*/ 564014 h 609992"/>
                  <a:gd name="connsiteX7" fmla="*/ 1176276 w 1720309"/>
                  <a:gd name="connsiteY7" fmla="*/ 564014 h 609992"/>
                  <a:gd name="connsiteX8" fmla="*/ 1153287 w 1720309"/>
                  <a:gd name="connsiteY8" fmla="*/ 587003 h 609992"/>
                  <a:gd name="connsiteX9" fmla="*/ 1176276 w 1720309"/>
                  <a:gd name="connsiteY9" fmla="*/ 609992 h 609992"/>
                  <a:gd name="connsiteX10" fmla="*/ 1697320 w 1720309"/>
                  <a:gd name="connsiteY10" fmla="*/ 609992 h 609992"/>
                  <a:gd name="connsiteX11" fmla="*/ 1720309 w 1720309"/>
                  <a:gd name="connsiteY11" fmla="*/ 587003 h 609992"/>
                  <a:gd name="connsiteX12" fmla="*/ 1697320 w 1720309"/>
                  <a:gd name="connsiteY12" fmla="*/ 564014 h 609992"/>
                  <a:gd name="connsiteX13" fmla="*/ 1380068 w 1720309"/>
                  <a:gd name="connsiteY13" fmla="*/ 564014 h 609992"/>
                  <a:gd name="connsiteX14" fmla="*/ 1121628 w 1720309"/>
                  <a:gd name="connsiteY14" fmla="*/ 301514 h 609992"/>
                  <a:gd name="connsiteX15" fmla="*/ 1119452 w 1720309"/>
                  <a:gd name="connsiteY15" fmla="*/ 300613 h 609992"/>
                  <a:gd name="connsiteX16" fmla="*/ 1119363 w 1720309"/>
                  <a:gd name="connsiteY16" fmla="*/ 299937 h 609992"/>
                  <a:gd name="connsiteX17" fmla="*/ 1103752 w 1720309"/>
                  <a:gd name="connsiteY17" fmla="*/ 287958 h 609992"/>
                  <a:gd name="connsiteX0" fmla="*/ 1103752 w 1720309"/>
                  <a:gd name="connsiteY0" fmla="*/ 287958 h 609992"/>
                  <a:gd name="connsiteX1" fmla="*/ 32371 w 1720309"/>
                  <a:gd name="connsiteY1" fmla="*/ 882 h 609992"/>
                  <a:gd name="connsiteX2" fmla="*/ 882 w 1720309"/>
                  <a:gd name="connsiteY2" fmla="*/ 19062 h 609992"/>
                  <a:gd name="connsiteX3" fmla="*/ 19062 w 1720309"/>
                  <a:gd name="connsiteY3" fmla="*/ 50550 h 609992"/>
                  <a:gd name="connsiteX4" fmla="*/ 1090444 w 1720309"/>
                  <a:gd name="connsiteY4" fmla="*/ 337626 h 609992"/>
                  <a:gd name="connsiteX5" fmla="*/ 1092776 w 1720309"/>
                  <a:gd name="connsiteY5" fmla="*/ 337319 h 609992"/>
                  <a:gd name="connsiteX6" fmla="*/ 1319470 w 1720309"/>
                  <a:gd name="connsiteY6" fmla="*/ 564014 h 609992"/>
                  <a:gd name="connsiteX7" fmla="*/ 1176276 w 1720309"/>
                  <a:gd name="connsiteY7" fmla="*/ 564014 h 609992"/>
                  <a:gd name="connsiteX8" fmla="*/ 1176276 w 1720309"/>
                  <a:gd name="connsiteY8" fmla="*/ 609992 h 609992"/>
                  <a:gd name="connsiteX9" fmla="*/ 1697320 w 1720309"/>
                  <a:gd name="connsiteY9" fmla="*/ 609992 h 609992"/>
                  <a:gd name="connsiteX10" fmla="*/ 1720309 w 1720309"/>
                  <a:gd name="connsiteY10" fmla="*/ 587003 h 609992"/>
                  <a:gd name="connsiteX11" fmla="*/ 1697320 w 1720309"/>
                  <a:gd name="connsiteY11" fmla="*/ 564014 h 609992"/>
                  <a:gd name="connsiteX12" fmla="*/ 1380068 w 1720309"/>
                  <a:gd name="connsiteY12" fmla="*/ 564014 h 609992"/>
                  <a:gd name="connsiteX13" fmla="*/ 1121628 w 1720309"/>
                  <a:gd name="connsiteY13" fmla="*/ 301514 h 609992"/>
                  <a:gd name="connsiteX14" fmla="*/ 1119452 w 1720309"/>
                  <a:gd name="connsiteY14" fmla="*/ 300613 h 609992"/>
                  <a:gd name="connsiteX15" fmla="*/ 1119363 w 1720309"/>
                  <a:gd name="connsiteY15" fmla="*/ 299937 h 609992"/>
                  <a:gd name="connsiteX16" fmla="*/ 1103752 w 1720309"/>
                  <a:gd name="connsiteY16" fmla="*/ 287958 h 609992"/>
                  <a:gd name="connsiteX0" fmla="*/ 1103752 w 1720309"/>
                  <a:gd name="connsiteY0" fmla="*/ 287958 h 610037"/>
                  <a:gd name="connsiteX1" fmla="*/ 32371 w 1720309"/>
                  <a:gd name="connsiteY1" fmla="*/ 882 h 610037"/>
                  <a:gd name="connsiteX2" fmla="*/ 882 w 1720309"/>
                  <a:gd name="connsiteY2" fmla="*/ 19062 h 610037"/>
                  <a:gd name="connsiteX3" fmla="*/ 19062 w 1720309"/>
                  <a:gd name="connsiteY3" fmla="*/ 50550 h 610037"/>
                  <a:gd name="connsiteX4" fmla="*/ 1090444 w 1720309"/>
                  <a:gd name="connsiteY4" fmla="*/ 337626 h 610037"/>
                  <a:gd name="connsiteX5" fmla="*/ 1092776 w 1720309"/>
                  <a:gd name="connsiteY5" fmla="*/ 337319 h 610037"/>
                  <a:gd name="connsiteX6" fmla="*/ 1319470 w 1720309"/>
                  <a:gd name="connsiteY6" fmla="*/ 564014 h 610037"/>
                  <a:gd name="connsiteX7" fmla="*/ 1176276 w 1720309"/>
                  <a:gd name="connsiteY7" fmla="*/ 564014 h 610037"/>
                  <a:gd name="connsiteX8" fmla="*/ 1213243 w 1720309"/>
                  <a:gd name="connsiteY8" fmla="*/ 610037 h 610037"/>
                  <a:gd name="connsiteX9" fmla="*/ 1697320 w 1720309"/>
                  <a:gd name="connsiteY9" fmla="*/ 609992 h 610037"/>
                  <a:gd name="connsiteX10" fmla="*/ 1720309 w 1720309"/>
                  <a:gd name="connsiteY10" fmla="*/ 587003 h 610037"/>
                  <a:gd name="connsiteX11" fmla="*/ 1697320 w 1720309"/>
                  <a:gd name="connsiteY11" fmla="*/ 564014 h 610037"/>
                  <a:gd name="connsiteX12" fmla="*/ 1380068 w 1720309"/>
                  <a:gd name="connsiteY12" fmla="*/ 564014 h 610037"/>
                  <a:gd name="connsiteX13" fmla="*/ 1121628 w 1720309"/>
                  <a:gd name="connsiteY13" fmla="*/ 301514 h 610037"/>
                  <a:gd name="connsiteX14" fmla="*/ 1119452 w 1720309"/>
                  <a:gd name="connsiteY14" fmla="*/ 300613 h 610037"/>
                  <a:gd name="connsiteX15" fmla="*/ 1119363 w 1720309"/>
                  <a:gd name="connsiteY15" fmla="*/ 299937 h 610037"/>
                  <a:gd name="connsiteX16" fmla="*/ 1103752 w 1720309"/>
                  <a:gd name="connsiteY16" fmla="*/ 287958 h 610037"/>
                  <a:gd name="connsiteX0" fmla="*/ 1103752 w 1720309"/>
                  <a:gd name="connsiteY0" fmla="*/ 287958 h 610037"/>
                  <a:gd name="connsiteX1" fmla="*/ 32371 w 1720309"/>
                  <a:gd name="connsiteY1" fmla="*/ 882 h 610037"/>
                  <a:gd name="connsiteX2" fmla="*/ 882 w 1720309"/>
                  <a:gd name="connsiteY2" fmla="*/ 19062 h 610037"/>
                  <a:gd name="connsiteX3" fmla="*/ 19062 w 1720309"/>
                  <a:gd name="connsiteY3" fmla="*/ 50550 h 610037"/>
                  <a:gd name="connsiteX4" fmla="*/ 1090444 w 1720309"/>
                  <a:gd name="connsiteY4" fmla="*/ 337626 h 610037"/>
                  <a:gd name="connsiteX5" fmla="*/ 1092776 w 1720309"/>
                  <a:gd name="connsiteY5" fmla="*/ 337319 h 610037"/>
                  <a:gd name="connsiteX6" fmla="*/ 1319470 w 1720309"/>
                  <a:gd name="connsiteY6" fmla="*/ 564014 h 610037"/>
                  <a:gd name="connsiteX7" fmla="*/ 1176276 w 1720309"/>
                  <a:gd name="connsiteY7" fmla="*/ 564014 h 610037"/>
                  <a:gd name="connsiteX8" fmla="*/ 1213243 w 1720309"/>
                  <a:gd name="connsiteY8" fmla="*/ 610037 h 610037"/>
                  <a:gd name="connsiteX9" fmla="*/ 1697320 w 1720309"/>
                  <a:gd name="connsiteY9" fmla="*/ 609992 h 610037"/>
                  <a:gd name="connsiteX10" fmla="*/ 1720309 w 1720309"/>
                  <a:gd name="connsiteY10" fmla="*/ 587003 h 610037"/>
                  <a:gd name="connsiteX11" fmla="*/ 1697320 w 1720309"/>
                  <a:gd name="connsiteY11" fmla="*/ 564014 h 610037"/>
                  <a:gd name="connsiteX12" fmla="*/ 1380068 w 1720309"/>
                  <a:gd name="connsiteY12" fmla="*/ 564014 h 610037"/>
                  <a:gd name="connsiteX13" fmla="*/ 1121628 w 1720309"/>
                  <a:gd name="connsiteY13" fmla="*/ 301514 h 610037"/>
                  <a:gd name="connsiteX14" fmla="*/ 1119452 w 1720309"/>
                  <a:gd name="connsiteY14" fmla="*/ 300613 h 610037"/>
                  <a:gd name="connsiteX15" fmla="*/ 1119363 w 1720309"/>
                  <a:gd name="connsiteY15" fmla="*/ 299937 h 610037"/>
                  <a:gd name="connsiteX16" fmla="*/ 1103752 w 1720309"/>
                  <a:gd name="connsiteY16" fmla="*/ 287958 h 610037"/>
                  <a:gd name="connsiteX0" fmla="*/ 1103752 w 1720309"/>
                  <a:gd name="connsiteY0" fmla="*/ 287958 h 610037"/>
                  <a:gd name="connsiteX1" fmla="*/ 32371 w 1720309"/>
                  <a:gd name="connsiteY1" fmla="*/ 882 h 610037"/>
                  <a:gd name="connsiteX2" fmla="*/ 882 w 1720309"/>
                  <a:gd name="connsiteY2" fmla="*/ 19062 h 610037"/>
                  <a:gd name="connsiteX3" fmla="*/ 19062 w 1720309"/>
                  <a:gd name="connsiteY3" fmla="*/ 50550 h 610037"/>
                  <a:gd name="connsiteX4" fmla="*/ 1090444 w 1720309"/>
                  <a:gd name="connsiteY4" fmla="*/ 337626 h 610037"/>
                  <a:gd name="connsiteX5" fmla="*/ 1092776 w 1720309"/>
                  <a:gd name="connsiteY5" fmla="*/ 337319 h 610037"/>
                  <a:gd name="connsiteX6" fmla="*/ 1319470 w 1720309"/>
                  <a:gd name="connsiteY6" fmla="*/ 564014 h 610037"/>
                  <a:gd name="connsiteX7" fmla="*/ 1165843 w 1720309"/>
                  <a:gd name="connsiteY7" fmla="*/ 566150 h 610037"/>
                  <a:gd name="connsiteX8" fmla="*/ 1213243 w 1720309"/>
                  <a:gd name="connsiteY8" fmla="*/ 610037 h 610037"/>
                  <a:gd name="connsiteX9" fmla="*/ 1697320 w 1720309"/>
                  <a:gd name="connsiteY9" fmla="*/ 609992 h 610037"/>
                  <a:gd name="connsiteX10" fmla="*/ 1720309 w 1720309"/>
                  <a:gd name="connsiteY10" fmla="*/ 587003 h 610037"/>
                  <a:gd name="connsiteX11" fmla="*/ 1697320 w 1720309"/>
                  <a:gd name="connsiteY11" fmla="*/ 564014 h 610037"/>
                  <a:gd name="connsiteX12" fmla="*/ 1380068 w 1720309"/>
                  <a:gd name="connsiteY12" fmla="*/ 564014 h 610037"/>
                  <a:gd name="connsiteX13" fmla="*/ 1121628 w 1720309"/>
                  <a:gd name="connsiteY13" fmla="*/ 301514 h 610037"/>
                  <a:gd name="connsiteX14" fmla="*/ 1119452 w 1720309"/>
                  <a:gd name="connsiteY14" fmla="*/ 300613 h 610037"/>
                  <a:gd name="connsiteX15" fmla="*/ 1119363 w 1720309"/>
                  <a:gd name="connsiteY15" fmla="*/ 299937 h 610037"/>
                  <a:gd name="connsiteX16" fmla="*/ 1103752 w 1720309"/>
                  <a:gd name="connsiteY16" fmla="*/ 287958 h 610037"/>
                  <a:gd name="connsiteX0" fmla="*/ 1103752 w 1747934"/>
                  <a:gd name="connsiteY0" fmla="*/ 287958 h 610037"/>
                  <a:gd name="connsiteX1" fmla="*/ 32371 w 1747934"/>
                  <a:gd name="connsiteY1" fmla="*/ 882 h 610037"/>
                  <a:gd name="connsiteX2" fmla="*/ 882 w 1747934"/>
                  <a:gd name="connsiteY2" fmla="*/ 19062 h 610037"/>
                  <a:gd name="connsiteX3" fmla="*/ 19062 w 1747934"/>
                  <a:gd name="connsiteY3" fmla="*/ 50550 h 610037"/>
                  <a:gd name="connsiteX4" fmla="*/ 1090444 w 1747934"/>
                  <a:gd name="connsiteY4" fmla="*/ 337626 h 610037"/>
                  <a:gd name="connsiteX5" fmla="*/ 1092776 w 1747934"/>
                  <a:gd name="connsiteY5" fmla="*/ 337319 h 610037"/>
                  <a:gd name="connsiteX6" fmla="*/ 1319470 w 1747934"/>
                  <a:gd name="connsiteY6" fmla="*/ 564014 h 610037"/>
                  <a:gd name="connsiteX7" fmla="*/ 1165843 w 1747934"/>
                  <a:gd name="connsiteY7" fmla="*/ 566150 h 610037"/>
                  <a:gd name="connsiteX8" fmla="*/ 1213243 w 1747934"/>
                  <a:gd name="connsiteY8" fmla="*/ 610037 h 610037"/>
                  <a:gd name="connsiteX9" fmla="*/ 1697320 w 1747934"/>
                  <a:gd name="connsiteY9" fmla="*/ 609992 h 610037"/>
                  <a:gd name="connsiteX10" fmla="*/ 1697320 w 1747934"/>
                  <a:gd name="connsiteY10" fmla="*/ 564014 h 610037"/>
                  <a:gd name="connsiteX11" fmla="*/ 1380068 w 1747934"/>
                  <a:gd name="connsiteY11" fmla="*/ 564014 h 610037"/>
                  <a:gd name="connsiteX12" fmla="*/ 1121628 w 1747934"/>
                  <a:gd name="connsiteY12" fmla="*/ 301514 h 610037"/>
                  <a:gd name="connsiteX13" fmla="*/ 1119452 w 1747934"/>
                  <a:gd name="connsiteY13" fmla="*/ 300613 h 610037"/>
                  <a:gd name="connsiteX14" fmla="*/ 1119363 w 1747934"/>
                  <a:gd name="connsiteY14" fmla="*/ 299937 h 610037"/>
                  <a:gd name="connsiteX15" fmla="*/ 1103752 w 1747934"/>
                  <a:gd name="connsiteY15" fmla="*/ 287958 h 610037"/>
                  <a:gd name="connsiteX0" fmla="*/ 1103752 w 1748119"/>
                  <a:gd name="connsiteY0" fmla="*/ 287958 h 610037"/>
                  <a:gd name="connsiteX1" fmla="*/ 32371 w 1748119"/>
                  <a:gd name="connsiteY1" fmla="*/ 882 h 610037"/>
                  <a:gd name="connsiteX2" fmla="*/ 882 w 1748119"/>
                  <a:gd name="connsiteY2" fmla="*/ 19062 h 610037"/>
                  <a:gd name="connsiteX3" fmla="*/ 19062 w 1748119"/>
                  <a:gd name="connsiteY3" fmla="*/ 50550 h 610037"/>
                  <a:gd name="connsiteX4" fmla="*/ 1090444 w 1748119"/>
                  <a:gd name="connsiteY4" fmla="*/ 337626 h 610037"/>
                  <a:gd name="connsiteX5" fmla="*/ 1092776 w 1748119"/>
                  <a:gd name="connsiteY5" fmla="*/ 337319 h 610037"/>
                  <a:gd name="connsiteX6" fmla="*/ 1319470 w 1748119"/>
                  <a:gd name="connsiteY6" fmla="*/ 564014 h 610037"/>
                  <a:gd name="connsiteX7" fmla="*/ 1165843 w 1748119"/>
                  <a:gd name="connsiteY7" fmla="*/ 566150 h 610037"/>
                  <a:gd name="connsiteX8" fmla="*/ 1213243 w 1748119"/>
                  <a:gd name="connsiteY8" fmla="*/ 610037 h 610037"/>
                  <a:gd name="connsiteX9" fmla="*/ 1697320 w 1748119"/>
                  <a:gd name="connsiteY9" fmla="*/ 609992 h 610037"/>
                  <a:gd name="connsiteX10" fmla="*/ 1697320 w 1748119"/>
                  <a:gd name="connsiteY10" fmla="*/ 564014 h 610037"/>
                  <a:gd name="connsiteX11" fmla="*/ 1380068 w 1748119"/>
                  <a:gd name="connsiteY11" fmla="*/ 564014 h 610037"/>
                  <a:gd name="connsiteX12" fmla="*/ 1121628 w 1748119"/>
                  <a:gd name="connsiteY12" fmla="*/ 301514 h 610037"/>
                  <a:gd name="connsiteX13" fmla="*/ 1119452 w 1748119"/>
                  <a:gd name="connsiteY13" fmla="*/ 300613 h 610037"/>
                  <a:gd name="connsiteX14" fmla="*/ 1119363 w 1748119"/>
                  <a:gd name="connsiteY14" fmla="*/ 299937 h 610037"/>
                  <a:gd name="connsiteX15" fmla="*/ 1103752 w 1748119"/>
                  <a:gd name="connsiteY15" fmla="*/ 287958 h 610037"/>
                  <a:gd name="connsiteX0" fmla="*/ 1103752 w 1747934"/>
                  <a:gd name="connsiteY0" fmla="*/ 287958 h 615631"/>
                  <a:gd name="connsiteX1" fmla="*/ 32371 w 1747934"/>
                  <a:gd name="connsiteY1" fmla="*/ 882 h 615631"/>
                  <a:gd name="connsiteX2" fmla="*/ 882 w 1747934"/>
                  <a:gd name="connsiteY2" fmla="*/ 19062 h 615631"/>
                  <a:gd name="connsiteX3" fmla="*/ 19062 w 1747934"/>
                  <a:gd name="connsiteY3" fmla="*/ 50550 h 615631"/>
                  <a:gd name="connsiteX4" fmla="*/ 1090444 w 1747934"/>
                  <a:gd name="connsiteY4" fmla="*/ 337626 h 615631"/>
                  <a:gd name="connsiteX5" fmla="*/ 1092776 w 1747934"/>
                  <a:gd name="connsiteY5" fmla="*/ 337319 h 615631"/>
                  <a:gd name="connsiteX6" fmla="*/ 1319470 w 1747934"/>
                  <a:gd name="connsiteY6" fmla="*/ 564014 h 615631"/>
                  <a:gd name="connsiteX7" fmla="*/ 1165843 w 1747934"/>
                  <a:gd name="connsiteY7" fmla="*/ 566150 h 615631"/>
                  <a:gd name="connsiteX8" fmla="*/ 1213243 w 1747934"/>
                  <a:gd name="connsiteY8" fmla="*/ 610037 h 615631"/>
                  <a:gd name="connsiteX9" fmla="*/ 1697320 w 1747934"/>
                  <a:gd name="connsiteY9" fmla="*/ 609992 h 615631"/>
                  <a:gd name="connsiteX10" fmla="*/ 1697320 w 1747934"/>
                  <a:gd name="connsiteY10" fmla="*/ 564014 h 615631"/>
                  <a:gd name="connsiteX11" fmla="*/ 1380068 w 1747934"/>
                  <a:gd name="connsiteY11" fmla="*/ 564014 h 615631"/>
                  <a:gd name="connsiteX12" fmla="*/ 1121628 w 1747934"/>
                  <a:gd name="connsiteY12" fmla="*/ 301514 h 615631"/>
                  <a:gd name="connsiteX13" fmla="*/ 1119452 w 1747934"/>
                  <a:gd name="connsiteY13" fmla="*/ 300613 h 615631"/>
                  <a:gd name="connsiteX14" fmla="*/ 1119363 w 1747934"/>
                  <a:gd name="connsiteY14" fmla="*/ 299937 h 615631"/>
                  <a:gd name="connsiteX15" fmla="*/ 1103752 w 1747934"/>
                  <a:gd name="connsiteY15" fmla="*/ 287958 h 615631"/>
                  <a:gd name="connsiteX0" fmla="*/ 1103752 w 1747934"/>
                  <a:gd name="connsiteY0" fmla="*/ 287958 h 610037"/>
                  <a:gd name="connsiteX1" fmla="*/ 32371 w 1747934"/>
                  <a:gd name="connsiteY1" fmla="*/ 882 h 610037"/>
                  <a:gd name="connsiteX2" fmla="*/ 882 w 1747934"/>
                  <a:gd name="connsiteY2" fmla="*/ 19062 h 610037"/>
                  <a:gd name="connsiteX3" fmla="*/ 19062 w 1747934"/>
                  <a:gd name="connsiteY3" fmla="*/ 50550 h 610037"/>
                  <a:gd name="connsiteX4" fmla="*/ 1090444 w 1747934"/>
                  <a:gd name="connsiteY4" fmla="*/ 337626 h 610037"/>
                  <a:gd name="connsiteX5" fmla="*/ 1092776 w 1747934"/>
                  <a:gd name="connsiteY5" fmla="*/ 337319 h 610037"/>
                  <a:gd name="connsiteX6" fmla="*/ 1319470 w 1747934"/>
                  <a:gd name="connsiteY6" fmla="*/ 564014 h 610037"/>
                  <a:gd name="connsiteX7" fmla="*/ 1165843 w 1747934"/>
                  <a:gd name="connsiteY7" fmla="*/ 566150 h 610037"/>
                  <a:gd name="connsiteX8" fmla="*/ 1213243 w 1747934"/>
                  <a:gd name="connsiteY8" fmla="*/ 610037 h 610037"/>
                  <a:gd name="connsiteX9" fmla="*/ 1697320 w 1747934"/>
                  <a:gd name="connsiteY9" fmla="*/ 609992 h 610037"/>
                  <a:gd name="connsiteX10" fmla="*/ 1697320 w 1747934"/>
                  <a:gd name="connsiteY10" fmla="*/ 564014 h 610037"/>
                  <a:gd name="connsiteX11" fmla="*/ 1380068 w 1747934"/>
                  <a:gd name="connsiteY11" fmla="*/ 564014 h 610037"/>
                  <a:gd name="connsiteX12" fmla="*/ 1121628 w 1747934"/>
                  <a:gd name="connsiteY12" fmla="*/ 301514 h 610037"/>
                  <a:gd name="connsiteX13" fmla="*/ 1119452 w 1747934"/>
                  <a:gd name="connsiteY13" fmla="*/ 300613 h 610037"/>
                  <a:gd name="connsiteX14" fmla="*/ 1119363 w 1747934"/>
                  <a:gd name="connsiteY14" fmla="*/ 299937 h 610037"/>
                  <a:gd name="connsiteX15" fmla="*/ 1103752 w 1747934"/>
                  <a:gd name="connsiteY15" fmla="*/ 287958 h 610037"/>
                  <a:gd name="connsiteX0" fmla="*/ 1103752 w 1697320"/>
                  <a:gd name="connsiteY0" fmla="*/ 287958 h 610037"/>
                  <a:gd name="connsiteX1" fmla="*/ 32371 w 1697320"/>
                  <a:gd name="connsiteY1" fmla="*/ 882 h 610037"/>
                  <a:gd name="connsiteX2" fmla="*/ 882 w 1697320"/>
                  <a:gd name="connsiteY2" fmla="*/ 19062 h 610037"/>
                  <a:gd name="connsiteX3" fmla="*/ 19062 w 1697320"/>
                  <a:gd name="connsiteY3" fmla="*/ 50550 h 610037"/>
                  <a:gd name="connsiteX4" fmla="*/ 1090444 w 1697320"/>
                  <a:gd name="connsiteY4" fmla="*/ 337626 h 610037"/>
                  <a:gd name="connsiteX5" fmla="*/ 1092776 w 1697320"/>
                  <a:gd name="connsiteY5" fmla="*/ 337319 h 610037"/>
                  <a:gd name="connsiteX6" fmla="*/ 1319470 w 1697320"/>
                  <a:gd name="connsiteY6" fmla="*/ 564014 h 610037"/>
                  <a:gd name="connsiteX7" fmla="*/ 1165843 w 1697320"/>
                  <a:gd name="connsiteY7" fmla="*/ 566150 h 610037"/>
                  <a:gd name="connsiteX8" fmla="*/ 1213243 w 1697320"/>
                  <a:gd name="connsiteY8" fmla="*/ 610037 h 610037"/>
                  <a:gd name="connsiteX9" fmla="*/ 1697320 w 1697320"/>
                  <a:gd name="connsiteY9" fmla="*/ 609992 h 610037"/>
                  <a:gd name="connsiteX10" fmla="*/ 1697320 w 1697320"/>
                  <a:gd name="connsiteY10" fmla="*/ 564014 h 610037"/>
                  <a:gd name="connsiteX11" fmla="*/ 1380068 w 1697320"/>
                  <a:gd name="connsiteY11" fmla="*/ 564014 h 610037"/>
                  <a:gd name="connsiteX12" fmla="*/ 1121628 w 1697320"/>
                  <a:gd name="connsiteY12" fmla="*/ 301514 h 610037"/>
                  <a:gd name="connsiteX13" fmla="*/ 1119452 w 1697320"/>
                  <a:gd name="connsiteY13" fmla="*/ 300613 h 610037"/>
                  <a:gd name="connsiteX14" fmla="*/ 1119363 w 1697320"/>
                  <a:gd name="connsiteY14" fmla="*/ 299937 h 610037"/>
                  <a:gd name="connsiteX15" fmla="*/ 1103752 w 1697320"/>
                  <a:gd name="connsiteY15" fmla="*/ 287958 h 610037"/>
                  <a:gd name="connsiteX0" fmla="*/ 1103752 w 1697320"/>
                  <a:gd name="connsiteY0" fmla="*/ 287958 h 610037"/>
                  <a:gd name="connsiteX1" fmla="*/ 32371 w 1697320"/>
                  <a:gd name="connsiteY1" fmla="*/ 882 h 610037"/>
                  <a:gd name="connsiteX2" fmla="*/ 882 w 1697320"/>
                  <a:gd name="connsiteY2" fmla="*/ 19062 h 610037"/>
                  <a:gd name="connsiteX3" fmla="*/ 19062 w 1697320"/>
                  <a:gd name="connsiteY3" fmla="*/ 50550 h 610037"/>
                  <a:gd name="connsiteX4" fmla="*/ 1090444 w 1697320"/>
                  <a:gd name="connsiteY4" fmla="*/ 337626 h 610037"/>
                  <a:gd name="connsiteX5" fmla="*/ 1092776 w 1697320"/>
                  <a:gd name="connsiteY5" fmla="*/ 337319 h 610037"/>
                  <a:gd name="connsiteX6" fmla="*/ 1319470 w 1697320"/>
                  <a:gd name="connsiteY6" fmla="*/ 564014 h 610037"/>
                  <a:gd name="connsiteX7" fmla="*/ 1165843 w 1697320"/>
                  <a:gd name="connsiteY7" fmla="*/ 566150 h 610037"/>
                  <a:gd name="connsiteX8" fmla="*/ 1213243 w 1697320"/>
                  <a:gd name="connsiteY8" fmla="*/ 610037 h 610037"/>
                  <a:gd name="connsiteX9" fmla="*/ 1697320 w 1697320"/>
                  <a:gd name="connsiteY9" fmla="*/ 609992 h 610037"/>
                  <a:gd name="connsiteX10" fmla="*/ 1697320 w 1697320"/>
                  <a:gd name="connsiteY10" fmla="*/ 564014 h 610037"/>
                  <a:gd name="connsiteX11" fmla="*/ 1380068 w 1697320"/>
                  <a:gd name="connsiteY11" fmla="*/ 564014 h 610037"/>
                  <a:gd name="connsiteX12" fmla="*/ 1121628 w 1697320"/>
                  <a:gd name="connsiteY12" fmla="*/ 301514 h 610037"/>
                  <a:gd name="connsiteX13" fmla="*/ 1119452 w 1697320"/>
                  <a:gd name="connsiteY13" fmla="*/ 300613 h 610037"/>
                  <a:gd name="connsiteX14" fmla="*/ 1103752 w 1697320"/>
                  <a:gd name="connsiteY14" fmla="*/ 287958 h 610037"/>
                  <a:gd name="connsiteX0" fmla="*/ 1103752 w 1697320"/>
                  <a:gd name="connsiteY0" fmla="*/ 287958 h 610037"/>
                  <a:gd name="connsiteX1" fmla="*/ 32371 w 1697320"/>
                  <a:gd name="connsiteY1" fmla="*/ 882 h 610037"/>
                  <a:gd name="connsiteX2" fmla="*/ 882 w 1697320"/>
                  <a:gd name="connsiteY2" fmla="*/ 19062 h 610037"/>
                  <a:gd name="connsiteX3" fmla="*/ 19062 w 1697320"/>
                  <a:gd name="connsiteY3" fmla="*/ 50550 h 610037"/>
                  <a:gd name="connsiteX4" fmla="*/ 1090444 w 1697320"/>
                  <a:gd name="connsiteY4" fmla="*/ 337626 h 610037"/>
                  <a:gd name="connsiteX5" fmla="*/ 1092776 w 1697320"/>
                  <a:gd name="connsiteY5" fmla="*/ 337319 h 610037"/>
                  <a:gd name="connsiteX6" fmla="*/ 1319470 w 1697320"/>
                  <a:gd name="connsiteY6" fmla="*/ 564014 h 610037"/>
                  <a:gd name="connsiteX7" fmla="*/ 1165843 w 1697320"/>
                  <a:gd name="connsiteY7" fmla="*/ 566150 h 610037"/>
                  <a:gd name="connsiteX8" fmla="*/ 1213243 w 1697320"/>
                  <a:gd name="connsiteY8" fmla="*/ 610037 h 610037"/>
                  <a:gd name="connsiteX9" fmla="*/ 1697320 w 1697320"/>
                  <a:gd name="connsiteY9" fmla="*/ 609992 h 610037"/>
                  <a:gd name="connsiteX10" fmla="*/ 1697320 w 1697320"/>
                  <a:gd name="connsiteY10" fmla="*/ 564014 h 610037"/>
                  <a:gd name="connsiteX11" fmla="*/ 1380068 w 1697320"/>
                  <a:gd name="connsiteY11" fmla="*/ 564014 h 610037"/>
                  <a:gd name="connsiteX12" fmla="*/ 1121628 w 1697320"/>
                  <a:gd name="connsiteY12" fmla="*/ 301514 h 610037"/>
                  <a:gd name="connsiteX13" fmla="*/ 1103752 w 1697320"/>
                  <a:gd name="connsiteY13" fmla="*/ 287958 h 610037"/>
                  <a:gd name="connsiteX0" fmla="*/ 1103752 w 1697320"/>
                  <a:gd name="connsiteY0" fmla="*/ 287958 h 610037"/>
                  <a:gd name="connsiteX1" fmla="*/ 32371 w 1697320"/>
                  <a:gd name="connsiteY1" fmla="*/ 882 h 610037"/>
                  <a:gd name="connsiteX2" fmla="*/ 882 w 1697320"/>
                  <a:gd name="connsiteY2" fmla="*/ 19062 h 610037"/>
                  <a:gd name="connsiteX3" fmla="*/ 19062 w 1697320"/>
                  <a:gd name="connsiteY3" fmla="*/ 50550 h 610037"/>
                  <a:gd name="connsiteX4" fmla="*/ 1090444 w 1697320"/>
                  <a:gd name="connsiteY4" fmla="*/ 337626 h 610037"/>
                  <a:gd name="connsiteX5" fmla="*/ 1092776 w 1697320"/>
                  <a:gd name="connsiteY5" fmla="*/ 337319 h 610037"/>
                  <a:gd name="connsiteX6" fmla="*/ 1319470 w 1697320"/>
                  <a:gd name="connsiteY6" fmla="*/ 564014 h 610037"/>
                  <a:gd name="connsiteX7" fmla="*/ 1165843 w 1697320"/>
                  <a:gd name="connsiteY7" fmla="*/ 566150 h 610037"/>
                  <a:gd name="connsiteX8" fmla="*/ 1213243 w 1697320"/>
                  <a:gd name="connsiteY8" fmla="*/ 610037 h 610037"/>
                  <a:gd name="connsiteX9" fmla="*/ 1697320 w 1697320"/>
                  <a:gd name="connsiteY9" fmla="*/ 609992 h 610037"/>
                  <a:gd name="connsiteX10" fmla="*/ 1697320 w 1697320"/>
                  <a:gd name="connsiteY10" fmla="*/ 564014 h 610037"/>
                  <a:gd name="connsiteX11" fmla="*/ 1380068 w 1697320"/>
                  <a:gd name="connsiteY11" fmla="*/ 564014 h 610037"/>
                  <a:gd name="connsiteX12" fmla="*/ 1103752 w 1697320"/>
                  <a:gd name="connsiteY12" fmla="*/ 287958 h 610037"/>
                  <a:gd name="connsiteX0" fmla="*/ 1103752 w 1697320"/>
                  <a:gd name="connsiteY0" fmla="*/ 287958 h 610037"/>
                  <a:gd name="connsiteX1" fmla="*/ 32371 w 1697320"/>
                  <a:gd name="connsiteY1" fmla="*/ 882 h 610037"/>
                  <a:gd name="connsiteX2" fmla="*/ 882 w 1697320"/>
                  <a:gd name="connsiteY2" fmla="*/ 19062 h 610037"/>
                  <a:gd name="connsiteX3" fmla="*/ 19062 w 1697320"/>
                  <a:gd name="connsiteY3" fmla="*/ 50550 h 610037"/>
                  <a:gd name="connsiteX4" fmla="*/ 1090444 w 1697320"/>
                  <a:gd name="connsiteY4" fmla="*/ 337626 h 610037"/>
                  <a:gd name="connsiteX5" fmla="*/ 1319470 w 1697320"/>
                  <a:gd name="connsiteY5" fmla="*/ 564014 h 610037"/>
                  <a:gd name="connsiteX6" fmla="*/ 1165843 w 1697320"/>
                  <a:gd name="connsiteY6" fmla="*/ 566150 h 610037"/>
                  <a:gd name="connsiteX7" fmla="*/ 1213243 w 1697320"/>
                  <a:gd name="connsiteY7" fmla="*/ 610037 h 610037"/>
                  <a:gd name="connsiteX8" fmla="*/ 1697320 w 1697320"/>
                  <a:gd name="connsiteY8" fmla="*/ 609992 h 610037"/>
                  <a:gd name="connsiteX9" fmla="*/ 1697320 w 1697320"/>
                  <a:gd name="connsiteY9" fmla="*/ 564014 h 610037"/>
                  <a:gd name="connsiteX10" fmla="*/ 1380068 w 1697320"/>
                  <a:gd name="connsiteY10" fmla="*/ 564014 h 610037"/>
                  <a:gd name="connsiteX11" fmla="*/ 1103752 w 1697320"/>
                  <a:gd name="connsiteY11" fmla="*/ 287958 h 610037"/>
                  <a:gd name="connsiteX0" fmla="*/ 1103752 w 1697320"/>
                  <a:gd name="connsiteY0" fmla="*/ 287958 h 610037"/>
                  <a:gd name="connsiteX1" fmla="*/ 32371 w 1697320"/>
                  <a:gd name="connsiteY1" fmla="*/ 882 h 610037"/>
                  <a:gd name="connsiteX2" fmla="*/ 882 w 1697320"/>
                  <a:gd name="connsiteY2" fmla="*/ 19062 h 610037"/>
                  <a:gd name="connsiteX3" fmla="*/ 19062 w 1697320"/>
                  <a:gd name="connsiteY3" fmla="*/ 50550 h 610037"/>
                  <a:gd name="connsiteX4" fmla="*/ 1090444 w 1697320"/>
                  <a:gd name="connsiteY4" fmla="*/ 337626 h 610037"/>
                  <a:gd name="connsiteX5" fmla="*/ 1304437 w 1697320"/>
                  <a:gd name="connsiteY5" fmla="*/ 564916 h 610037"/>
                  <a:gd name="connsiteX6" fmla="*/ 1165843 w 1697320"/>
                  <a:gd name="connsiteY6" fmla="*/ 566150 h 610037"/>
                  <a:gd name="connsiteX7" fmla="*/ 1213243 w 1697320"/>
                  <a:gd name="connsiteY7" fmla="*/ 610037 h 610037"/>
                  <a:gd name="connsiteX8" fmla="*/ 1697320 w 1697320"/>
                  <a:gd name="connsiteY8" fmla="*/ 609992 h 610037"/>
                  <a:gd name="connsiteX9" fmla="*/ 1697320 w 1697320"/>
                  <a:gd name="connsiteY9" fmla="*/ 564014 h 610037"/>
                  <a:gd name="connsiteX10" fmla="*/ 1380068 w 1697320"/>
                  <a:gd name="connsiteY10" fmla="*/ 564014 h 610037"/>
                  <a:gd name="connsiteX11" fmla="*/ 1103752 w 1697320"/>
                  <a:gd name="connsiteY11" fmla="*/ 287958 h 610037"/>
                  <a:gd name="connsiteX0" fmla="*/ 1103752 w 1697320"/>
                  <a:gd name="connsiteY0" fmla="*/ 287958 h 610037"/>
                  <a:gd name="connsiteX1" fmla="*/ 32371 w 1697320"/>
                  <a:gd name="connsiteY1" fmla="*/ 882 h 610037"/>
                  <a:gd name="connsiteX2" fmla="*/ 882 w 1697320"/>
                  <a:gd name="connsiteY2" fmla="*/ 19062 h 610037"/>
                  <a:gd name="connsiteX3" fmla="*/ 19062 w 1697320"/>
                  <a:gd name="connsiteY3" fmla="*/ 50550 h 610037"/>
                  <a:gd name="connsiteX4" fmla="*/ 1072660 w 1697320"/>
                  <a:gd name="connsiteY4" fmla="*/ 330396 h 610037"/>
                  <a:gd name="connsiteX5" fmla="*/ 1304437 w 1697320"/>
                  <a:gd name="connsiteY5" fmla="*/ 564916 h 610037"/>
                  <a:gd name="connsiteX6" fmla="*/ 1165843 w 1697320"/>
                  <a:gd name="connsiteY6" fmla="*/ 566150 h 610037"/>
                  <a:gd name="connsiteX7" fmla="*/ 1213243 w 1697320"/>
                  <a:gd name="connsiteY7" fmla="*/ 610037 h 610037"/>
                  <a:gd name="connsiteX8" fmla="*/ 1697320 w 1697320"/>
                  <a:gd name="connsiteY8" fmla="*/ 609992 h 610037"/>
                  <a:gd name="connsiteX9" fmla="*/ 1697320 w 1697320"/>
                  <a:gd name="connsiteY9" fmla="*/ 564014 h 610037"/>
                  <a:gd name="connsiteX10" fmla="*/ 1380068 w 1697320"/>
                  <a:gd name="connsiteY10" fmla="*/ 564014 h 610037"/>
                  <a:gd name="connsiteX11" fmla="*/ 1103752 w 1697320"/>
                  <a:gd name="connsiteY11" fmla="*/ 287958 h 610037"/>
                  <a:gd name="connsiteX0" fmla="*/ 1103752 w 1697320"/>
                  <a:gd name="connsiteY0" fmla="*/ 287958 h 610037"/>
                  <a:gd name="connsiteX1" fmla="*/ 32371 w 1697320"/>
                  <a:gd name="connsiteY1" fmla="*/ 882 h 610037"/>
                  <a:gd name="connsiteX2" fmla="*/ 882 w 1697320"/>
                  <a:gd name="connsiteY2" fmla="*/ 19062 h 610037"/>
                  <a:gd name="connsiteX3" fmla="*/ 19062 w 1697320"/>
                  <a:gd name="connsiteY3" fmla="*/ 50550 h 610037"/>
                  <a:gd name="connsiteX4" fmla="*/ 1061160 w 1697320"/>
                  <a:gd name="connsiteY4" fmla="*/ 327314 h 610037"/>
                  <a:gd name="connsiteX5" fmla="*/ 1304437 w 1697320"/>
                  <a:gd name="connsiteY5" fmla="*/ 564916 h 610037"/>
                  <a:gd name="connsiteX6" fmla="*/ 1165843 w 1697320"/>
                  <a:gd name="connsiteY6" fmla="*/ 566150 h 610037"/>
                  <a:gd name="connsiteX7" fmla="*/ 1213243 w 1697320"/>
                  <a:gd name="connsiteY7" fmla="*/ 610037 h 610037"/>
                  <a:gd name="connsiteX8" fmla="*/ 1697320 w 1697320"/>
                  <a:gd name="connsiteY8" fmla="*/ 609992 h 610037"/>
                  <a:gd name="connsiteX9" fmla="*/ 1697320 w 1697320"/>
                  <a:gd name="connsiteY9" fmla="*/ 564014 h 610037"/>
                  <a:gd name="connsiteX10" fmla="*/ 1380068 w 1697320"/>
                  <a:gd name="connsiteY10" fmla="*/ 564014 h 610037"/>
                  <a:gd name="connsiteX11" fmla="*/ 1103752 w 1697320"/>
                  <a:gd name="connsiteY11" fmla="*/ 287958 h 6100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697320" h="610037">
                    <a:moveTo>
                      <a:pt x="1103752" y="287958"/>
                    </a:moveTo>
                    <a:lnTo>
                      <a:pt x="32371" y="882"/>
                    </a:lnTo>
                    <a:cubicBezTo>
                      <a:pt x="18655" y="-2793"/>
                      <a:pt x="4557" y="5346"/>
                      <a:pt x="882" y="19062"/>
                    </a:cubicBezTo>
                    <a:cubicBezTo>
                      <a:pt x="-2793" y="32777"/>
                      <a:pt x="5347" y="46875"/>
                      <a:pt x="19062" y="50550"/>
                    </a:cubicBezTo>
                    <a:lnTo>
                      <a:pt x="1061160" y="327314"/>
                    </a:lnTo>
                    <a:lnTo>
                      <a:pt x="1304437" y="564916"/>
                    </a:lnTo>
                    <a:lnTo>
                      <a:pt x="1165843" y="566150"/>
                    </a:lnTo>
                    <a:lnTo>
                      <a:pt x="1213243" y="610037"/>
                    </a:lnTo>
                    <a:lnTo>
                      <a:pt x="1697320" y="609992"/>
                    </a:lnTo>
                    <a:lnTo>
                      <a:pt x="1697320" y="564014"/>
                    </a:lnTo>
                    <a:lnTo>
                      <a:pt x="1380068" y="564014"/>
                    </a:lnTo>
                    <a:lnTo>
                      <a:pt x="1103752" y="287958"/>
                    </a:lnTo>
                    <a:close/>
                  </a:path>
                </a:pathLst>
              </a:custGeom>
              <a:solidFill>
                <a:srgbClr val="FFFFFF">
                  <a:lumMod val="7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anchor="ctr">
                <a:noAutofit/>
              </a:bodyPr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grpSp>
            <p:nvGrpSpPr>
              <p:cNvPr id="435" name="グループ化 434">
                <a:extLst>
                  <a:ext uri="{FF2B5EF4-FFF2-40B4-BE49-F238E27FC236}">
                    <a16:creationId xmlns:a16="http://schemas.microsoft.com/office/drawing/2014/main" id="{BCB9329D-BA62-3A19-8E80-66A4DF494C72}"/>
                  </a:ext>
                </a:extLst>
              </p:cNvPr>
              <p:cNvGrpSpPr/>
              <p:nvPr/>
            </p:nvGrpSpPr>
            <p:grpSpPr>
              <a:xfrm>
                <a:off x="962346" y="3149385"/>
                <a:ext cx="2132755" cy="2121069"/>
                <a:chOff x="962346" y="3149385"/>
                <a:chExt cx="2132755" cy="2121069"/>
              </a:xfrm>
            </p:grpSpPr>
            <p:grpSp>
              <p:nvGrpSpPr>
                <p:cNvPr id="496" name="Group 264">
                  <a:extLst>
                    <a:ext uri="{FF2B5EF4-FFF2-40B4-BE49-F238E27FC236}">
                      <a16:creationId xmlns:a16="http://schemas.microsoft.com/office/drawing/2014/main" id="{92A19A3B-ECAC-10AE-52CD-73242634B519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21182466" flipH="1">
                  <a:off x="962346" y="3149385"/>
                  <a:ext cx="2119908" cy="2121069"/>
                  <a:chOff x="3575" y="1632"/>
                  <a:chExt cx="1105" cy="1104"/>
                </a:xfrm>
              </p:grpSpPr>
              <p:grpSp>
                <p:nvGrpSpPr>
                  <p:cNvPr id="516" name="Group 265">
                    <a:extLst>
                      <a:ext uri="{FF2B5EF4-FFF2-40B4-BE49-F238E27FC236}">
                        <a16:creationId xmlns:a16="http://schemas.microsoft.com/office/drawing/2014/main" id="{B34C1168-39B2-2300-16C8-A9CCBD8C0D8A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3575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532" name="Line 266">
                      <a:extLst>
                        <a:ext uri="{FF2B5EF4-FFF2-40B4-BE49-F238E27FC236}">
                          <a16:creationId xmlns:a16="http://schemas.microsoft.com/office/drawing/2014/main" id="{C326616E-C987-697C-9034-2E90F6187C02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533" name="Line 267">
                      <a:extLst>
                        <a:ext uri="{FF2B5EF4-FFF2-40B4-BE49-F238E27FC236}">
                          <a16:creationId xmlns:a16="http://schemas.microsoft.com/office/drawing/2014/main" id="{026A379D-1307-198B-9BF7-1663ED6E391B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517" name="Group 268">
                    <a:extLst>
                      <a:ext uri="{FF2B5EF4-FFF2-40B4-BE49-F238E27FC236}">
                        <a16:creationId xmlns:a16="http://schemas.microsoft.com/office/drawing/2014/main" id="{435EC078-D433-EB9C-7B59-4E827189A30B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2700000">
                    <a:off x="3576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530" name="Line 269">
                      <a:extLst>
                        <a:ext uri="{FF2B5EF4-FFF2-40B4-BE49-F238E27FC236}">
                          <a16:creationId xmlns:a16="http://schemas.microsoft.com/office/drawing/2014/main" id="{5515DE1C-FF49-E6B1-F729-D63AA9998D32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531" name="Line 270">
                      <a:extLst>
                        <a:ext uri="{FF2B5EF4-FFF2-40B4-BE49-F238E27FC236}">
                          <a16:creationId xmlns:a16="http://schemas.microsoft.com/office/drawing/2014/main" id="{0626ECEE-0E03-205D-8936-5B2CDFC1A38C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518" name="Group 271">
                    <a:extLst>
                      <a:ext uri="{FF2B5EF4-FFF2-40B4-BE49-F238E27FC236}">
                        <a16:creationId xmlns:a16="http://schemas.microsoft.com/office/drawing/2014/main" id="{516DA844-0A0E-F788-98A1-CF5C8AE8C12F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900000">
                    <a:off x="3576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528" name="Line 272">
                      <a:extLst>
                        <a:ext uri="{FF2B5EF4-FFF2-40B4-BE49-F238E27FC236}">
                          <a16:creationId xmlns:a16="http://schemas.microsoft.com/office/drawing/2014/main" id="{2FABF73D-9276-AC67-F547-9F9DE3FE4B9D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529" name="Line 273">
                      <a:extLst>
                        <a:ext uri="{FF2B5EF4-FFF2-40B4-BE49-F238E27FC236}">
                          <a16:creationId xmlns:a16="http://schemas.microsoft.com/office/drawing/2014/main" id="{43676920-3975-BEAC-4FBC-041BFEF1339D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519" name="Group 274">
                    <a:extLst>
                      <a:ext uri="{FF2B5EF4-FFF2-40B4-BE49-F238E27FC236}">
                        <a16:creationId xmlns:a16="http://schemas.microsoft.com/office/drawing/2014/main" id="{04A29F87-EAD8-2E76-342B-D43EB67D1ECA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3600000">
                    <a:off x="3576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526" name="Line 275">
                      <a:extLst>
                        <a:ext uri="{FF2B5EF4-FFF2-40B4-BE49-F238E27FC236}">
                          <a16:creationId xmlns:a16="http://schemas.microsoft.com/office/drawing/2014/main" id="{215788B7-34FF-C8FD-0FFE-ABB94A16C067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527" name="Line 276">
                      <a:extLst>
                        <a:ext uri="{FF2B5EF4-FFF2-40B4-BE49-F238E27FC236}">
                          <a16:creationId xmlns:a16="http://schemas.microsoft.com/office/drawing/2014/main" id="{2FEB5634-1F66-2F70-8124-2AD45D30EC2D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520" name="Group 277">
                    <a:extLst>
                      <a:ext uri="{FF2B5EF4-FFF2-40B4-BE49-F238E27FC236}">
                        <a16:creationId xmlns:a16="http://schemas.microsoft.com/office/drawing/2014/main" id="{61F0534F-F25C-14D2-A572-DD281E84F925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1800000">
                    <a:off x="3576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524" name="Line 278">
                      <a:extLst>
                        <a:ext uri="{FF2B5EF4-FFF2-40B4-BE49-F238E27FC236}">
                          <a16:creationId xmlns:a16="http://schemas.microsoft.com/office/drawing/2014/main" id="{B7F96B9C-BE88-E1F0-8907-68982C8B0463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525" name="Line 279">
                      <a:extLst>
                        <a:ext uri="{FF2B5EF4-FFF2-40B4-BE49-F238E27FC236}">
                          <a16:creationId xmlns:a16="http://schemas.microsoft.com/office/drawing/2014/main" id="{7C849D06-2FFE-6547-643B-22ABF72F0579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521" name="Group 280">
                    <a:extLst>
                      <a:ext uri="{FF2B5EF4-FFF2-40B4-BE49-F238E27FC236}">
                        <a16:creationId xmlns:a16="http://schemas.microsoft.com/office/drawing/2014/main" id="{4AC8F174-F7A8-7430-D8CA-27F278005929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4500000">
                    <a:off x="3576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522" name="Line 281">
                      <a:extLst>
                        <a:ext uri="{FF2B5EF4-FFF2-40B4-BE49-F238E27FC236}">
                          <a16:creationId xmlns:a16="http://schemas.microsoft.com/office/drawing/2014/main" id="{15F15E21-2B1B-B7CD-EA84-C29CD30A7531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523" name="Line 282">
                      <a:extLst>
                        <a:ext uri="{FF2B5EF4-FFF2-40B4-BE49-F238E27FC236}">
                          <a16:creationId xmlns:a16="http://schemas.microsoft.com/office/drawing/2014/main" id="{5A36D04E-39D0-2F5D-206D-2E14E69F2AC5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pitchFamily="50" charset="-128"/>
                        <a:cs typeface="+mn-cs"/>
                      </a:endParaRPr>
                    </a:p>
                  </p:txBody>
                </p:sp>
              </p:grpSp>
            </p:grpSp>
            <p:grpSp>
              <p:nvGrpSpPr>
                <p:cNvPr id="497" name="Group 305">
                  <a:extLst>
                    <a:ext uri="{FF2B5EF4-FFF2-40B4-BE49-F238E27FC236}">
                      <a16:creationId xmlns:a16="http://schemas.microsoft.com/office/drawing/2014/main" id="{CF2F9A17-DA64-5EF6-BE2C-14F1F9790057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flipH="1">
                  <a:off x="975193" y="3149385"/>
                  <a:ext cx="2119908" cy="2121069"/>
                  <a:chOff x="3575" y="1632"/>
                  <a:chExt cx="1105" cy="1104"/>
                </a:xfrm>
              </p:grpSpPr>
              <p:grpSp>
                <p:nvGrpSpPr>
                  <p:cNvPr id="498" name="Group 306">
                    <a:extLst>
                      <a:ext uri="{FF2B5EF4-FFF2-40B4-BE49-F238E27FC236}">
                        <a16:creationId xmlns:a16="http://schemas.microsoft.com/office/drawing/2014/main" id="{380B600C-EBDC-D208-5D71-371F553EDABF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3575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514" name="Line 307">
                      <a:extLst>
                        <a:ext uri="{FF2B5EF4-FFF2-40B4-BE49-F238E27FC236}">
                          <a16:creationId xmlns:a16="http://schemas.microsoft.com/office/drawing/2014/main" id="{C8E590E8-683E-5720-3373-094E30327894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515" name="Line 308">
                      <a:extLst>
                        <a:ext uri="{FF2B5EF4-FFF2-40B4-BE49-F238E27FC236}">
                          <a16:creationId xmlns:a16="http://schemas.microsoft.com/office/drawing/2014/main" id="{5F604D8B-0D03-0E23-383F-B377056CA6D3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499" name="Group 309">
                    <a:extLst>
                      <a:ext uri="{FF2B5EF4-FFF2-40B4-BE49-F238E27FC236}">
                        <a16:creationId xmlns:a16="http://schemas.microsoft.com/office/drawing/2014/main" id="{97154FAB-F04B-7659-7A87-E58741F5D206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2700000">
                    <a:off x="3576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512" name="Line 310">
                      <a:extLst>
                        <a:ext uri="{FF2B5EF4-FFF2-40B4-BE49-F238E27FC236}">
                          <a16:creationId xmlns:a16="http://schemas.microsoft.com/office/drawing/2014/main" id="{EF64F4E6-EEA3-4F6B-07D1-0C19FF47CC7D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513" name="Line 311">
                      <a:extLst>
                        <a:ext uri="{FF2B5EF4-FFF2-40B4-BE49-F238E27FC236}">
                          <a16:creationId xmlns:a16="http://schemas.microsoft.com/office/drawing/2014/main" id="{E134A547-E21C-3518-A641-966504F537D5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500" name="Group 312">
                    <a:extLst>
                      <a:ext uri="{FF2B5EF4-FFF2-40B4-BE49-F238E27FC236}">
                        <a16:creationId xmlns:a16="http://schemas.microsoft.com/office/drawing/2014/main" id="{0D96B89D-3C27-71B1-27BD-EFE2743FE7E1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900000">
                    <a:off x="3576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510" name="Line 313">
                      <a:extLst>
                        <a:ext uri="{FF2B5EF4-FFF2-40B4-BE49-F238E27FC236}">
                          <a16:creationId xmlns:a16="http://schemas.microsoft.com/office/drawing/2014/main" id="{B50B4ACA-B36B-A488-CF0F-00B0F7587D4E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511" name="Line 314">
                      <a:extLst>
                        <a:ext uri="{FF2B5EF4-FFF2-40B4-BE49-F238E27FC236}">
                          <a16:creationId xmlns:a16="http://schemas.microsoft.com/office/drawing/2014/main" id="{AB14373F-A512-7CA7-CC9C-2274050E8CBB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501" name="Group 315">
                    <a:extLst>
                      <a:ext uri="{FF2B5EF4-FFF2-40B4-BE49-F238E27FC236}">
                        <a16:creationId xmlns:a16="http://schemas.microsoft.com/office/drawing/2014/main" id="{A9A88857-D710-853C-D971-B4F4E2D1E597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3600000">
                    <a:off x="3576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508" name="Line 316">
                      <a:extLst>
                        <a:ext uri="{FF2B5EF4-FFF2-40B4-BE49-F238E27FC236}">
                          <a16:creationId xmlns:a16="http://schemas.microsoft.com/office/drawing/2014/main" id="{40C43126-2FD7-C8C9-9B4E-CE8B94D26D0F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509" name="Line 317">
                      <a:extLst>
                        <a:ext uri="{FF2B5EF4-FFF2-40B4-BE49-F238E27FC236}">
                          <a16:creationId xmlns:a16="http://schemas.microsoft.com/office/drawing/2014/main" id="{275E2456-CD5A-B04A-E796-1ED4398EBC32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502" name="Group 318">
                    <a:extLst>
                      <a:ext uri="{FF2B5EF4-FFF2-40B4-BE49-F238E27FC236}">
                        <a16:creationId xmlns:a16="http://schemas.microsoft.com/office/drawing/2014/main" id="{54BC8A82-4D53-92E9-C4E5-DABC93DDBE37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1800000">
                    <a:off x="3576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506" name="Line 319">
                      <a:extLst>
                        <a:ext uri="{FF2B5EF4-FFF2-40B4-BE49-F238E27FC236}">
                          <a16:creationId xmlns:a16="http://schemas.microsoft.com/office/drawing/2014/main" id="{D1E6BC74-BF27-DF9C-4963-5B9E96AB2E86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507" name="Line 320">
                      <a:extLst>
                        <a:ext uri="{FF2B5EF4-FFF2-40B4-BE49-F238E27FC236}">
                          <a16:creationId xmlns:a16="http://schemas.microsoft.com/office/drawing/2014/main" id="{28AFA552-2718-AB1A-CDAA-69F5D1634AAF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503" name="Group 321">
                    <a:extLst>
                      <a:ext uri="{FF2B5EF4-FFF2-40B4-BE49-F238E27FC236}">
                        <a16:creationId xmlns:a16="http://schemas.microsoft.com/office/drawing/2014/main" id="{E9F200D3-9583-16B3-D32E-3FF888B406F5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4500000">
                    <a:off x="3576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504" name="Line 322">
                      <a:extLst>
                        <a:ext uri="{FF2B5EF4-FFF2-40B4-BE49-F238E27FC236}">
                          <a16:creationId xmlns:a16="http://schemas.microsoft.com/office/drawing/2014/main" id="{6B6E2397-9CE3-9614-C40F-5864FACE9F57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505" name="Line 323">
                      <a:extLst>
                        <a:ext uri="{FF2B5EF4-FFF2-40B4-BE49-F238E27FC236}">
                          <a16:creationId xmlns:a16="http://schemas.microsoft.com/office/drawing/2014/main" id="{1D02FD08-B337-9D3C-AB89-6E6977D66EB2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pitchFamily="50" charset="-128"/>
                        <a:cs typeface="+mn-cs"/>
                      </a:endParaRPr>
                    </a:p>
                  </p:txBody>
                </p:sp>
              </p:grpSp>
            </p:grpSp>
          </p:grpSp>
          <p:sp>
            <p:nvSpPr>
              <p:cNvPr id="436" name="Oval 324">
                <a:extLst>
                  <a:ext uri="{FF2B5EF4-FFF2-40B4-BE49-F238E27FC236}">
                    <a16:creationId xmlns:a16="http://schemas.microsoft.com/office/drawing/2014/main" id="{AEAC8C2C-8186-A87E-91DC-DFBD440FCC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1788895" y="3942108"/>
                <a:ext cx="462525" cy="462779"/>
              </a:xfrm>
              <a:prstGeom prst="ellipse">
                <a:avLst/>
              </a:prstGeom>
              <a:solidFill>
                <a:srgbClr val="FFFFFF">
                  <a:lumMod val="8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grpSp>
            <p:nvGrpSpPr>
              <p:cNvPr id="437" name="グループ化 436">
                <a:extLst>
                  <a:ext uri="{FF2B5EF4-FFF2-40B4-BE49-F238E27FC236}">
                    <a16:creationId xmlns:a16="http://schemas.microsoft.com/office/drawing/2014/main" id="{421A93CC-5C2C-A693-1EF5-DFE5FC614D54}"/>
                  </a:ext>
                </a:extLst>
              </p:cNvPr>
              <p:cNvGrpSpPr/>
              <p:nvPr/>
            </p:nvGrpSpPr>
            <p:grpSpPr>
              <a:xfrm>
                <a:off x="4512656" y="3149385"/>
                <a:ext cx="2158451" cy="2129639"/>
                <a:chOff x="4512656" y="3149385"/>
                <a:chExt cx="2158451" cy="2129639"/>
              </a:xfrm>
            </p:grpSpPr>
            <p:grpSp>
              <p:nvGrpSpPr>
                <p:cNvPr id="458" name="Group 283">
                  <a:extLst>
                    <a:ext uri="{FF2B5EF4-FFF2-40B4-BE49-F238E27FC236}">
                      <a16:creationId xmlns:a16="http://schemas.microsoft.com/office/drawing/2014/main" id="{77E0910E-B791-9996-EF1C-DB3CCB8E48CB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21182466" flipH="1">
                  <a:off x="4512656" y="3149385"/>
                  <a:ext cx="2119908" cy="2121069"/>
                  <a:chOff x="3575" y="1632"/>
                  <a:chExt cx="1105" cy="1104"/>
                </a:xfrm>
              </p:grpSpPr>
              <p:grpSp>
                <p:nvGrpSpPr>
                  <p:cNvPr id="478" name="Group 284">
                    <a:extLst>
                      <a:ext uri="{FF2B5EF4-FFF2-40B4-BE49-F238E27FC236}">
                        <a16:creationId xmlns:a16="http://schemas.microsoft.com/office/drawing/2014/main" id="{2009E78D-B6E5-38CA-6980-8E2AEEE2EC32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3575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494" name="Line 285">
                      <a:extLst>
                        <a:ext uri="{FF2B5EF4-FFF2-40B4-BE49-F238E27FC236}">
                          <a16:creationId xmlns:a16="http://schemas.microsoft.com/office/drawing/2014/main" id="{A0A5E697-B98B-D938-4D58-B3D260A38608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495" name="Line 286">
                      <a:extLst>
                        <a:ext uri="{FF2B5EF4-FFF2-40B4-BE49-F238E27FC236}">
                          <a16:creationId xmlns:a16="http://schemas.microsoft.com/office/drawing/2014/main" id="{2E1D1BEF-CE5B-7FB5-96B8-A3A100ED21DF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479" name="Group 287">
                    <a:extLst>
                      <a:ext uri="{FF2B5EF4-FFF2-40B4-BE49-F238E27FC236}">
                        <a16:creationId xmlns:a16="http://schemas.microsoft.com/office/drawing/2014/main" id="{2C453E2E-5560-66F0-19DC-5EB14551AEC7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2700000">
                    <a:off x="3576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492" name="Line 288">
                      <a:extLst>
                        <a:ext uri="{FF2B5EF4-FFF2-40B4-BE49-F238E27FC236}">
                          <a16:creationId xmlns:a16="http://schemas.microsoft.com/office/drawing/2014/main" id="{CAAAEBE2-D3B2-B276-0612-BB4EE6908199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493" name="Line 289">
                      <a:extLst>
                        <a:ext uri="{FF2B5EF4-FFF2-40B4-BE49-F238E27FC236}">
                          <a16:creationId xmlns:a16="http://schemas.microsoft.com/office/drawing/2014/main" id="{9CFD6AA9-936B-9EFB-CCCE-61D9E56B774E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480" name="Group 290">
                    <a:extLst>
                      <a:ext uri="{FF2B5EF4-FFF2-40B4-BE49-F238E27FC236}">
                        <a16:creationId xmlns:a16="http://schemas.microsoft.com/office/drawing/2014/main" id="{330F4081-E2CA-1515-B835-BC0AA137CE6A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900000">
                    <a:off x="3576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490" name="Line 291">
                      <a:extLst>
                        <a:ext uri="{FF2B5EF4-FFF2-40B4-BE49-F238E27FC236}">
                          <a16:creationId xmlns:a16="http://schemas.microsoft.com/office/drawing/2014/main" id="{5F80A03D-96EA-1362-1DF5-5AD1C4245473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491" name="Line 292">
                      <a:extLst>
                        <a:ext uri="{FF2B5EF4-FFF2-40B4-BE49-F238E27FC236}">
                          <a16:creationId xmlns:a16="http://schemas.microsoft.com/office/drawing/2014/main" id="{BAF280AF-237B-4E29-5F54-D2BE6839674A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481" name="Group 293">
                    <a:extLst>
                      <a:ext uri="{FF2B5EF4-FFF2-40B4-BE49-F238E27FC236}">
                        <a16:creationId xmlns:a16="http://schemas.microsoft.com/office/drawing/2014/main" id="{46089EAD-ED64-F25C-CA7B-B7CCEF0D48BF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3600000">
                    <a:off x="3576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488" name="Line 294">
                      <a:extLst>
                        <a:ext uri="{FF2B5EF4-FFF2-40B4-BE49-F238E27FC236}">
                          <a16:creationId xmlns:a16="http://schemas.microsoft.com/office/drawing/2014/main" id="{476A60E3-2AA2-1338-D8EB-9F8FABB50FF8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489" name="Line 295">
                      <a:extLst>
                        <a:ext uri="{FF2B5EF4-FFF2-40B4-BE49-F238E27FC236}">
                          <a16:creationId xmlns:a16="http://schemas.microsoft.com/office/drawing/2014/main" id="{2603912F-A000-1C58-BD27-397E7E04C3EB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482" name="Group 296">
                    <a:extLst>
                      <a:ext uri="{FF2B5EF4-FFF2-40B4-BE49-F238E27FC236}">
                        <a16:creationId xmlns:a16="http://schemas.microsoft.com/office/drawing/2014/main" id="{8D9DB45E-B6C1-203D-DA80-B55E56AA6F7A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1800000">
                    <a:off x="3576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486" name="Line 297">
                      <a:extLst>
                        <a:ext uri="{FF2B5EF4-FFF2-40B4-BE49-F238E27FC236}">
                          <a16:creationId xmlns:a16="http://schemas.microsoft.com/office/drawing/2014/main" id="{0D1E1D94-B319-6B93-8102-519A687641F7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487" name="Line 298">
                      <a:extLst>
                        <a:ext uri="{FF2B5EF4-FFF2-40B4-BE49-F238E27FC236}">
                          <a16:creationId xmlns:a16="http://schemas.microsoft.com/office/drawing/2014/main" id="{D5B7F95B-57B4-BAA4-DE81-391DE047BB55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483" name="Group 299">
                    <a:extLst>
                      <a:ext uri="{FF2B5EF4-FFF2-40B4-BE49-F238E27FC236}">
                        <a16:creationId xmlns:a16="http://schemas.microsoft.com/office/drawing/2014/main" id="{7E5CA5C7-C810-9225-BA8F-F14738F7B566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4500000">
                    <a:off x="3576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484" name="Line 300">
                      <a:extLst>
                        <a:ext uri="{FF2B5EF4-FFF2-40B4-BE49-F238E27FC236}">
                          <a16:creationId xmlns:a16="http://schemas.microsoft.com/office/drawing/2014/main" id="{39111E64-6BCC-80A3-D825-39B4054D04A1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485" name="Line 301">
                      <a:extLst>
                        <a:ext uri="{FF2B5EF4-FFF2-40B4-BE49-F238E27FC236}">
                          <a16:creationId xmlns:a16="http://schemas.microsoft.com/office/drawing/2014/main" id="{1095DC9D-C00A-0202-391D-5E1F230B701B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pitchFamily="50" charset="-128"/>
                        <a:cs typeface="+mn-cs"/>
                      </a:endParaRPr>
                    </a:p>
                  </p:txBody>
                </p:sp>
              </p:grpSp>
            </p:grpSp>
            <p:grpSp>
              <p:nvGrpSpPr>
                <p:cNvPr id="459" name="Group 326">
                  <a:extLst>
                    <a:ext uri="{FF2B5EF4-FFF2-40B4-BE49-F238E27FC236}">
                      <a16:creationId xmlns:a16="http://schemas.microsoft.com/office/drawing/2014/main" id="{5767E0C5-C2EF-FD0B-2DDA-D018867097C9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flipH="1">
                  <a:off x="4551199" y="3162240"/>
                  <a:ext cx="2119908" cy="2116784"/>
                  <a:chOff x="3575" y="1632"/>
                  <a:chExt cx="1105" cy="1104"/>
                </a:xfrm>
              </p:grpSpPr>
              <p:grpSp>
                <p:nvGrpSpPr>
                  <p:cNvPr id="460" name="Group 327">
                    <a:extLst>
                      <a:ext uri="{FF2B5EF4-FFF2-40B4-BE49-F238E27FC236}">
                        <a16:creationId xmlns:a16="http://schemas.microsoft.com/office/drawing/2014/main" id="{97BE2ECB-6718-F5C9-2E81-295E30345E75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3575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476" name="Line 328">
                      <a:extLst>
                        <a:ext uri="{FF2B5EF4-FFF2-40B4-BE49-F238E27FC236}">
                          <a16:creationId xmlns:a16="http://schemas.microsoft.com/office/drawing/2014/main" id="{BB36F822-328C-796E-C272-B6A15FD20BA8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477" name="Line 329">
                      <a:extLst>
                        <a:ext uri="{FF2B5EF4-FFF2-40B4-BE49-F238E27FC236}">
                          <a16:creationId xmlns:a16="http://schemas.microsoft.com/office/drawing/2014/main" id="{F019527A-941A-96A6-8B2A-7B7234B73CE1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461" name="Group 330">
                    <a:extLst>
                      <a:ext uri="{FF2B5EF4-FFF2-40B4-BE49-F238E27FC236}">
                        <a16:creationId xmlns:a16="http://schemas.microsoft.com/office/drawing/2014/main" id="{69FF91D3-3B80-B959-199B-0C7DE5D403E7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2700000">
                    <a:off x="3576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474" name="Line 331">
                      <a:extLst>
                        <a:ext uri="{FF2B5EF4-FFF2-40B4-BE49-F238E27FC236}">
                          <a16:creationId xmlns:a16="http://schemas.microsoft.com/office/drawing/2014/main" id="{A9F352A6-194C-A142-1F0F-5A90138755DC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475" name="Line 332">
                      <a:extLst>
                        <a:ext uri="{FF2B5EF4-FFF2-40B4-BE49-F238E27FC236}">
                          <a16:creationId xmlns:a16="http://schemas.microsoft.com/office/drawing/2014/main" id="{3F271B2B-F76C-33FF-8799-37709EADCF43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462" name="Group 333">
                    <a:extLst>
                      <a:ext uri="{FF2B5EF4-FFF2-40B4-BE49-F238E27FC236}">
                        <a16:creationId xmlns:a16="http://schemas.microsoft.com/office/drawing/2014/main" id="{F4CA2063-DA9C-C243-E302-EB3976B2E99E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900000">
                    <a:off x="3576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472" name="Line 334">
                      <a:extLst>
                        <a:ext uri="{FF2B5EF4-FFF2-40B4-BE49-F238E27FC236}">
                          <a16:creationId xmlns:a16="http://schemas.microsoft.com/office/drawing/2014/main" id="{6109DD6D-001A-3965-49A5-C954C2FF531B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473" name="Line 335">
                      <a:extLst>
                        <a:ext uri="{FF2B5EF4-FFF2-40B4-BE49-F238E27FC236}">
                          <a16:creationId xmlns:a16="http://schemas.microsoft.com/office/drawing/2014/main" id="{672398E8-0BC7-7F31-786F-E4ED82052863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463" name="Group 336">
                    <a:extLst>
                      <a:ext uri="{FF2B5EF4-FFF2-40B4-BE49-F238E27FC236}">
                        <a16:creationId xmlns:a16="http://schemas.microsoft.com/office/drawing/2014/main" id="{FDBA93DA-1BE2-DBA7-342D-000D1FE8A9E5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3600000">
                    <a:off x="3576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470" name="Line 337">
                      <a:extLst>
                        <a:ext uri="{FF2B5EF4-FFF2-40B4-BE49-F238E27FC236}">
                          <a16:creationId xmlns:a16="http://schemas.microsoft.com/office/drawing/2014/main" id="{6CABD639-2A84-C39B-2263-3FEB16A1FC08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471" name="Line 338">
                      <a:extLst>
                        <a:ext uri="{FF2B5EF4-FFF2-40B4-BE49-F238E27FC236}">
                          <a16:creationId xmlns:a16="http://schemas.microsoft.com/office/drawing/2014/main" id="{A8E466F3-A60D-3834-D6C5-C4DCF3CC7C4B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464" name="Group 339">
                    <a:extLst>
                      <a:ext uri="{FF2B5EF4-FFF2-40B4-BE49-F238E27FC236}">
                        <a16:creationId xmlns:a16="http://schemas.microsoft.com/office/drawing/2014/main" id="{D7B34B99-1B09-10F4-BF89-E71C017AC251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1800000">
                    <a:off x="3576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468" name="Line 340">
                      <a:extLst>
                        <a:ext uri="{FF2B5EF4-FFF2-40B4-BE49-F238E27FC236}">
                          <a16:creationId xmlns:a16="http://schemas.microsoft.com/office/drawing/2014/main" id="{0D5D365C-8482-9C8E-7116-6B4B47BBB990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469" name="Line 341">
                      <a:extLst>
                        <a:ext uri="{FF2B5EF4-FFF2-40B4-BE49-F238E27FC236}">
                          <a16:creationId xmlns:a16="http://schemas.microsoft.com/office/drawing/2014/main" id="{7581E5CC-D2B4-69DB-AC1C-344E14E33C0A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465" name="Group 342">
                    <a:extLst>
                      <a:ext uri="{FF2B5EF4-FFF2-40B4-BE49-F238E27FC236}">
                        <a16:creationId xmlns:a16="http://schemas.microsoft.com/office/drawing/2014/main" id="{2109A167-9852-83A2-D055-77F411AE913C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4500000">
                    <a:off x="3576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466" name="Line 343">
                      <a:extLst>
                        <a:ext uri="{FF2B5EF4-FFF2-40B4-BE49-F238E27FC236}">
                          <a16:creationId xmlns:a16="http://schemas.microsoft.com/office/drawing/2014/main" id="{685B0C9A-4660-3E7D-578E-C6E0B40344F6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467" name="Line 344">
                      <a:extLst>
                        <a:ext uri="{FF2B5EF4-FFF2-40B4-BE49-F238E27FC236}">
                          <a16:creationId xmlns:a16="http://schemas.microsoft.com/office/drawing/2014/main" id="{47FBB2BC-153B-50F3-C037-C11FCA86DA50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pitchFamily="50" charset="-128"/>
                        <a:cs typeface="+mn-cs"/>
                      </a:endParaRPr>
                    </a:p>
                  </p:txBody>
                </p:sp>
              </p:grpSp>
            </p:grpSp>
          </p:grpSp>
          <p:sp>
            <p:nvSpPr>
              <p:cNvPr id="438" name="AutoShape 345">
                <a:extLst>
                  <a:ext uri="{FF2B5EF4-FFF2-40B4-BE49-F238E27FC236}">
                    <a16:creationId xmlns:a16="http://schemas.microsoft.com/office/drawing/2014/main" id="{E35E0F8B-E4AC-7D59-A719-3D27BC664E7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928084" y="3115105"/>
                <a:ext cx="2209843" cy="2211054"/>
              </a:xfrm>
              <a:custGeom>
                <a:avLst/>
                <a:gdLst>
                  <a:gd name="G0" fmla="+- 1125 0 0"/>
                  <a:gd name="G1" fmla="+- 21600 0 1125"/>
                  <a:gd name="G2" fmla="+- 21600 0 1125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125" y="10800"/>
                    </a:moveTo>
                    <a:cubicBezTo>
                      <a:pt x="1125" y="16143"/>
                      <a:pt x="5457" y="20475"/>
                      <a:pt x="10800" y="20475"/>
                    </a:cubicBezTo>
                    <a:cubicBezTo>
                      <a:pt x="16143" y="20475"/>
                      <a:pt x="20475" y="16143"/>
                      <a:pt x="20475" y="10800"/>
                    </a:cubicBezTo>
                    <a:cubicBezTo>
                      <a:pt x="20475" y="5457"/>
                      <a:pt x="16143" y="1125"/>
                      <a:pt x="10800" y="1125"/>
                    </a:cubicBezTo>
                    <a:cubicBezTo>
                      <a:pt x="5457" y="1125"/>
                      <a:pt x="1125" y="5457"/>
                      <a:pt x="1125" y="10800"/>
                    </a:cubicBezTo>
                    <a:close/>
                  </a:path>
                </a:pathLst>
              </a:custGeom>
              <a:solidFill>
                <a:srgbClr val="FFFFFF">
                  <a:lumMod val="85000"/>
                </a:srgbClr>
              </a:solidFill>
              <a:ln w="19050" algn="ctr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439" name="AutoShape 346">
                <a:extLst>
                  <a:ext uri="{FF2B5EF4-FFF2-40B4-BE49-F238E27FC236}">
                    <a16:creationId xmlns:a16="http://schemas.microsoft.com/office/drawing/2014/main" id="{E32382C3-84E9-EA2C-427C-F2673574E2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4504090" y="3115105"/>
                <a:ext cx="2209843" cy="2211054"/>
              </a:xfrm>
              <a:custGeom>
                <a:avLst/>
                <a:gdLst>
                  <a:gd name="G0" fmla="+- 1219 0 0"/>
                  <a:gd name="G1" fmla="+- 21600 0 1219"/>
                  <a:gd name="G2" fmla="+- 21600 0 1219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219" y="10800"/>
                    </a:moveTo>
                    <a:cubicBezTo>
                      <a:pt x="1219" y="16091"/>
                      <a:pt x="5509" y="20381"/>
                      <a:pt x="10800" y="20381"/>
                    </a:cubicBezTo>
                    <a:cubicBezTo>
                      <a:pt x="16091" y="20381"/>
                      <a:pt x="20381" y="16091"/>
                      <a:pt x="20381" y="10800"/>
                    </a:cubicBezTo>
                    <a:cubicBezTo>
                      <a:pt x="20381" y="5509"/>
                      <a:pt x="16091" y="1219"/>
                      <a:pt x="10800" y="1219"/>
                    </a:cubicBezTo>
                    <a:cubicBezTo>
                      <a:pt x="5509" y="1219"/>
                      <a:pt x="1219" y="5509"/>
                      <a:pt x="1219" y="10800"/>
                    </a:cubicBezTo>
                    <a:close/>
                  </a:path>
                </a:pathLst>
              </a:custGeom>
              <a:solidFill>
                <a:srgbClr val="FFFFFF">
                  <a:lumMod val="85000"/>
                </a:srgbClr>
              </a:solidFill>
              <a:ln w="19050" algn="ctr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440" name="AutoShape 347">
                <a:extLst>
                  <a:ext uri="{FF2B5EF4-FFF2-40B4-BE49-F238E27FC236}">
                    <a16:creationId xmlns:a16="http://schemas.microsoft.com/office/drawing/2014/main" id="{68FEBFAF-8B30-74DE-A841-6C1C8B32D6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928084" y="3115105"/>
                <a:ext cx="2209843" cy="2211054"/>
              </a:xfrm>
              <a:custGeom>
                <a:avLst/>
                <a:gdLst>
                  <a:gd name="G0" fmla="+- 694 0 0"/>
                  <a:gd name="G1" fmla="+- 21600 0 694"/>
                  <a:gd name="G2" fmla="+- 21600 0 694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694" y="10800"/>
                    </a:moveTo>
                    <a:cubicBezTo>
                      <a:pt x="694" y="16381"/>
                      <a:pt x="5219" y="20906"/>
                      <a:pt x="10800" y="20906"/>
                    </a:cubicBezTo>
                    <a:cubicBezTo>
                      <a:pt x="16381" y="20906"/>
                      <a:pt x="20906" y="16381"/>
                      <a:pt x="20906" y="10800"/>
                    </a:cubicBezTo>
                    <a:cubicBezTo>
                      <a:pt x="20906" y="5219"/>
                      <a:pt x="16381" y="694"/>
                      <a:pt x="10800" y="694"/>
                    </a:cubicBezTo>
                    <a:cubicBezTo>
                      <a:pt x="5219" y="694"/>
                      <a:pt x="694" y="5219"/>
                      <a:pt x="694" y="108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333333"/>
                  </a:gs>
                  <a:gs pos="100000">
                    <a:srgbClr val="333333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441" name="AutoShape 348">
                <a:extLst>
                  <a:ext uri="{FF2B5EF4-FFF2-40B4-BE49-F238E27FC236}">
                    <a16:creationId xmlns:a16="http://schemas.microsoft.com/office/drawing/2014/main" id="{5A1CACD5-5958-14E0-6373-055E2CA5E7F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4504090" y="3115105"/>
                <a:ext cx="2209843" cy="2211054"/>
              </a:xfrm>
              <a:custGeom>
                <a:avLst/>
                <a:gdLst>
                  <a:gd name="G0" fmla="+- 694 0 0"/>
                  <a:gd name="G1" fmla="+- 21600 0 694"/>
                  <a:gd name="G2" fmla="+- 21600 0 694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694" y="10800"/>
                    </a:moveTo>
                    <a:cubicBezTo>
                      <a:pt x="694" y="16381"/>
                      <a:pt x="5219" y="20906"/>
                      <a:pt x="10800" y="20906"/>
                    </a:cubicBezTo>
                    <a:cubicBezTo>
                      <a:pt x="16381" y="20906"/>
                      <a:pt x="20906" y="16381"/>
                      <a:pt x="20906" y="10800"/>
                    </a:cubicBezTo>
                    <a:cubicBezTo>
                      <a:pt x="20906" y="5219"/>
                      <a:pt x="16381" y="694"/>
                      <a:pt x="10800" y="694"/>
                    </a:cubicBezTo>
                    <a:cubicBezTo>
                      <a:pt x="5219" y="694"/>
                      <a:pt x="694" y="5219"/>
                      <a:pt x="694" y="108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333333"/>
                  </a:gs>
                  <a:gs pos="100000">
                    <a:srgbClr val="333333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442" name="AutoShape 349">
                <a:extLst>
                  <a:ext uri="{FF2B5EF4-FFF2-40B4-BE49-F238E27FC236}">
                    <a16:creationId xmlns:a16="http://schemas.microsoft.com/office/drawing/2014/main" id="{E43385FB-6120-8FB6-E4B8-C9F8E817DDF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4427002" y="3037975"/>
                <a:ext cx="2364018" cy="2365314"/>
              </a:xfrm>
              <a:custGeom>
                <a:avLst/>
                <a:gdLst>
                  <a:gd name="G0" fmla="+- 10438 0 0"/>
                  <a:gd name="G1" fmla="+- 11537643 0 0"/>
                  <a:gd name="G2" fmla="+- 0 0 11537643"/>
                  <a:gd name="T0" fmla="*/ 0 256 1"/>
                  <a:gd name="T1" fmla="*/ 180 256 1"/>
                  <a:gd name="G3" fmla="+- 11537643 T0 T1"/>
                  <a:gd name="T2" fmla="*/ 0 256 1"/>
                  <a:gd name="T3" fmla="*/ 90 256 1"/>
                  <a:gd name="G4" fmla="+- 11537643 T2 T3"/>
                  <a:gd name="G5" fmla="*/ G4 2 1"/>
                  <a:gd name="T4" fmla="*/ 90 256 1"/>
                  <a:gd name="T5" fmla="*/ 0 256 1"/>
                  <a:gd name="G6" fmla="+- 11537643 T4 T5"/>
                  <a:gd name="G7" fmla="*/ G6 2 1"/>
                  <a:gd name="G8" fmla="abs 11537643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10438"/>
                  <a:gd name="G18" fmla="*/ 10438 1 2"/>
                  <a:gd name="G19" fmla="+- G18 5400 0"/>
                  <a:gd name="G20" fmla="cos G19 11537643"/>
                  <a:gd name="G21" fmla="sin G19 11537643"/>
                  <a:gd name="G22" fmla="+- G20 10800 0"/>
                  <a:gd name="G23" fmla="+- G21 10800 0"/>
                  <a:gd name="G24" fmla="+- 10800 0 G20"/>
                  <a:gd name="G25" fmla="+- 10438 10800 0"/>
                  <a:gd name="G26" fmla="?: G9 G17 G25"/>
                  <a:gd name="G27" fmla="?: G9 0 21600"/>
                  <a:gd name="G28" fmla="cos 10800 11537643"/>
                  <a:gd name="G29" fmla="sin 10800 11537643"/>
                  <a:gd name="G30" fmla="sin 10438 11537643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537643 G34 0"/>
                  <a:gd name="G36" fmla="?: G6 G35 G31"/>
                  <a:gd name="G37" fmla="+- 21600 0 G36"/>
                  <a:gd name="G38" fmla="?: G4 0 G33"/>
                  <a:gd name="G39" fmla="?: 11537643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06 w 21600"/>
                  <a:gd name="T15" fmla="*/ 11531 h 21600"/>
                  <a:gd name="T16" fmla="*/ 10800 w 21600"/>
                  <a:gd name="T17" fmla="*/ 362 h 21600"/>
                  <a:gd name="T18" fmla="*/ 21394 w 21600"/>
                  <a:gd name="T19" fmla="*/ 11531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386" y="11518"/>
                    </a:moveTo>
                    <a:cubicBezTo>
                      <a:pt x="370" y="11279"/>
                      <a:pt x="362" y="11039"/>
                      <a:pt x="362" y="10800"/>
                    </a:cubicBezTo>
                    <a:cubicBezTo>
                      <a:pt x="362" y="5035"/>
                      <a:pt x="5035" y="362"/>
                      <a:pt x="10800" y="362"/>
                    </a:cubicBezTo>
                    <a:cubicBezTo>
                      <a:pt x="16564" y="362"/>
                      <a:pt x="21238" y="5035"/>
                      <a:pt x="21238" y="10800"/>
                    </a:cubicBezTo>
                    <a:cubicBezTo>
                      <a:pt x="21238" y="11039"/>
                      <a:pt x="21229" y="11279"/>
                      <a:pt x="21213" y="11518"/>
                    </a:cubicBezTo>
                    <a:lnTo>
                      <a:pt x="21574" y="11543"/>
                    </a:lnTo>
                    <a:cubicBezTo>
                      <a:pt x="21591" y="11296"/>
                      <a:pt x="21600" y="11048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0" y="11048"/>
                      <a:pt x="8" y="11296"/>
                      <a:pt x="25" y="11543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19050" algn="ctr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443" name="AutoShape 350">
                <a:extLst>
                  <a:ext uri="{FF2B5EF4-FFF2-40B4-BE49-F238E27FC236}">
                    <a16:creationId xmlns:a16="http://schemas.microsoft.com/office/drawing/2014/main" id="{79CFD372-CDCD-8DBC-75DD-A3E257999A4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900000" flipH="1">
                <a:off x="850996" y="3037975"/>
                <a:ext cx="2364018" cy="2365314"/>
              </a:xfrm>
              <a:custGeom>
                <a:avLst/>
                <a:gdLst>
                  <a:gd name="G0" fmla="+- 10541 0 0"/>
                  <a:gd name="G1" fmla="+- -10661547 0 0"/>
                  <a:gd name="G2" fmla="+- 0 0 -10661547"/>
                  <a:gd name="T0" fmla="*/ 0 256 1"/>
                  <a:gd name="T1" fmla="*/ 180 256 1"/>
                  <a:gd name="G3" fmla="+- -10661547 T0 T1"/>
                  <a:gd name="T2" fmla="*/ 0 256 1"/>
                  <a:gd name="T3" fmla="*/ 90 256 1"/>
                  <a:gd name="G4" fmla="+- -10661547 T2 T3"/>
                  <a:gd name="G5" fmla="*/ G4 2 1"/>
                  <a:gd name="T4" fmla="*/ 90 256 1"/>
                  <a:gd name="T5" fmla="*/ 0 256 1"/>
                  <a:gd name="G6" fmla="+- -10661547 T4 T5"/>
                  <a:gd name="G7" fmla="*/ G6 2 1"/>
                  <a:gd name="G8" fmla="abs -10661547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10541"/>
                  <a:gd name="G18" fmla="*/ 10541 1 2"/>
                  <a:gd name="G19" fmla="+- G18 5400 0"/>
                  <a:gd name="G20" fmla="cos G19 -10661547"/>
                  <a:gd name="G21" fmla="sin G19 -10661547"/>
                  <a:gd name="G22" fmla="+- G20 10800 0"/>
                  <a:gd name="G23" fmla="+- G21 10800 0"/>
                  <a:gd name="G24" fmla="+- 10800 0 G20"/>
                  <a:gd name="G25" fmla="+- 10541 10800 0"/>
                  <a:gd name="G26" fmla="?: G9 G17 G25"/>
                  <a:gd name="G27" fmla="?: G9 0 21600"/>
                  <a:gd name="G28" fmla="cos 10800 -10661547"/>
                  <a:gd name="G29" fmla="sin 10800 -10661547"/>
                  <a:gd name="G30" fmla="sin 10541 -10661547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-10661547 G34 0"/>
                  <a:gd name="G36" fmla="?: G6 G35 G31"/>
                  <a:gd name="G37" fmla="+- 21600 0 G36"/>
                  <a:gd name="G38" fmla="?: G4 0 G33"/>
                  <a:gd name="G39" fmla="?: -10661547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612 w 21600"/>
                  <a:gd name="T15" fmla="*/ 7623 h 21600"/>
                  <a:gd name="T16" fmla="*/ 10800 w 21600"/>
                  <a:gd name="T17" fmla="*/ 259 h 21600"/>
                  <a:gd name="T18" fmla="*/ 20988 w 21600"/>
                  <a:gd name="T19" fmla="*/ 7623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736" y="7662"/>
                    </a:moveTo>
                    <a:cubicBezTo>
                      <a:pt x="2109" y="3258"/>
                      <a:pt x="6187" y="259"/>
                      <a:pt x="10800" y="259"/>
                    </a:cubicBezTo>
                    <a:cubicBezTo>
                      <a:pt x="15412" y="259"/>
                      <a:pt x="19490" y="3258"/>
                      <a:pt x="20863" y="7662"/>
                    </a:cubicBezTo>
                    <a:lnTo>
                      <a:pt x="21110" y="7585"/>
                    </a:lnTo>
                    <a:cubicBezTo>
                      <a:pt x="19703" y="3073"/>
                      <a:pt x="15526" y="0"/>
                      <a:pt x="10799" y="0"/>
                    </a:cubicBezTo>
                    <a:cubicBezTo>
                      <a:pt x="6073" y="0"/>
                      <a:pt x="1896" y="3073"/>
                      <a:pt x="489" y="7585"/>
                    </a:cubicBezTo>
                    <a:close/>
                  </a:path>
                </a:pathLst>
              </a:custGeom>
              <a:solidFill>
                <a:srgbClr val="FFFFFF">
                  <a:lumMod val="75000"/>
                </a:srgbClr>
              </a:solidFill>
              <a:ln w="19050" algn="ctr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444" name="フリーフォーム: 図形 443">
                <a:extLst>
                  <a:ext uri="{FF2B5EF4-FFF2-40B4-BE49-F238E27FC236}">
                    <a16:creationId xmlns:a16="http://schemas.microsoft.com/office/drawing/2014/main" id="{39C73130-6C11-4B2E-A1FF-61A902E7C19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1943056" y="2057604"/>
                <a:ext cx="2758143" cy="2234352"/>
              </a:xfrm>
              <a:custGeom>
                <a:avLst/>
                <a:gdLst>
                  <a:gd name="connsiteX0" fmla="*/ 1869819 w 2758143"/>
                  <a:gd name="connsiteY0" fmla="*/ 0 h 2234352"/>
                  <a:gd name="connsiteX1" fmla="*/ 1809220 w 2758143"/>
                  <a:gd name="connsiteY1" fmla="*/ 25101 h 2234352"/>
                  <a:gd name="connsiteX2" fmla="*/ 1688155 w 2758143"/>
                  <a:gd name="connsiteY2" fmla="*/ 146166 h 2234352"/>
                  <a:gd name="connsiteX3" fmla="*/ 1659805 w 2758143"/>
                  <a:gd name="connsiteY3" fmla="*/ 267589 h 2234352"/>
                  <a:gd name="connsiteX4" fmla="*/ 1896622 w 2758143"/>
                  <a:gd name="connsiteY4" fmla="*/ 743054 h 2234352"/>
                  <a:gd name="connsiteX5" fmla="*/ 1919623 w 2758143"/>
                  <a:gd name="connsiteY5" fmla="*/ 788372 h 2234352"/>
                  <a:gd name="connsiteX6" fmla="*/ 1066456 w 2758143"/>
                  <a:gd name="connsiteY6" fmla="*/ 1527783 h 2234352"/>
                  <a:gd name="connsiteX7" fmla="*/ 1063635 w 2758143"/>
                  <a:gd name="connsiteY7" fmla="*/ 1526615 h 2234352"/>
                  <a:gd name="connsiteX8" fmla="*/ 333878 w 2758143"/>
                  <a:gd name="connsiteY8" fmla="*/ 1526615 h 2234352"/>
                  <a:gd name="connsiteX9" fmla="*/ 106369 w 2758143"/>
                  <a:gd name="connsiteY9" fmla="*/ 677541 h 2234352"/>
                  <a:gd name="connsiteX10" fmla="*/ 84022 w 2758143"/>
                  <a:gd name="connsiteY10" fmla="*/ 664640 h 2234352"/>
                  <a:gd name="connsiteX11" fmla="*/ 13528 w 2758143"/>
                  <a:gd name="connsiteY11" fmla="*/ 683528 h 2234352"/>
                  <a:gd name="connsiteX12" fmla="*/ 626 w 2758143"/>
                  <a:gd name="connsiteY12" fmla="*/ 705875 h 2234352"/>
                  <a:gd name="connsiteX13" fmla="*/ 328800 w 2758143"/>
                  <a:gd name="connsiteY13" fmla="*/ 1930638 h 2234352"/>
                  <a:gd name="connsiteX14" fmla="*/ 351147 w 2758143"/>
                  <a:gd name="connsiteY14" fmla="*/ 1943539 h 2234352"/>
                  <a:gd name="connsiteX15" fmla="*/ 421641 w 2758143"/>
                  <a:gd name="connsiteY15" fmla="*/ 1924651 h 2234352"/>
                  <a:gd name="connsiteX16" fmla="*/ 434543 w 2758143"/>
                  <a:gd name="connsiteY16" fmla="*/ 1902304 h 2234352"/>
                  <a:gd name="connsiteX17" fmla="*/ 348270 w 2758143"/>
                  <a:gd name="connsiteY17" fmla="*/ 1580328 h 2234352"/>
                  <a:gd name="connsiteX18" fmla="*/ 1005826 w 2758143"/>
                  <a:gd name="connsiteY18" fmla="*/ 1580329 h 2234352"/>
                  <a:gd name="connsiteX19" fmla="*/ 605181 w 2758143"/>
                  <a:gd name="connsiteY19" fmla="*/ 1927554 h 2234352"/>
                  <a:gd name="connsiteX20" fmla="*/ 595982 w 2758143"/>
                  <a:gd name="connsiteY20" fmla="*/ 1945937 h 2234352"/>
                  <a:gd name="connsiteX21" fmla="*/ 602475 w 2758143"/>
                  <a:gd name="connsiteY21" fmla="*/ 1965439 h 2234352"/>
                  <a:gd name="connsiteX22" fmla="*/ 620857 w 2758143"/>
                  <a:gd name="connsiteY22" fmla="*/ 1974638 h 2234352"/>
                  <a:gd name="connsiteX23" fmla="*/ 640360 w 2758143"/>
                  <a:gd name="connsiteY23" fmla="*/ 1968145 h 2234352"/>
                  <a:gd name="connsiteX24" fmla="*/ 1944678 w 2758143"/>
                  <a:gd name="connsiteY24" fmla="*/ 837737 h 2234352"/>
                  <a:gd name="connsiteX25" fmla="*/ 1966344 w 2758143"/>
                  <a:gd name="connsiteY25" fmla="*/ 880426 h 2234352"/>
                  <a:gd name="connsiteX26" fmla="*/ 524928 w 2758143"/>
                  <a:gd name="connsiteY26" fmla="*/ 2112800 h 2234352"/>
                  <a:gd name="connsiteX27" fmla="*/ 517315 w 2758143"/>
                  <a:gd name="connsiteY27" fmla="*/ 2210169 h 2234352"/>
                  <a:gd name="connsiteX28" fmla="*/ 517314 w 2758143"/>
                  <a:gd name="connsiteY28" fmla="*/ 2210169 h 2234352"/>
                  <a:gd name="connsiteX29" fmla="*/ 614683 w 2758143"/>
                  <a:gd name="connsiteY29" fmla="*/ 2217781 h 2234352"/>
                  <a:gd name="connsiteX30" fmla="*/ 2030665 w 2758143"/>
                  <a:gd name="connsiteY30" fmla="*/ 1007153 h 2234352"/>
                  <a:gd name="connsiteX31" fmla="*/ 2135224 w 2758143"/>
                  <a:gd name="connsiteY31" fmla="*/ 1213162 h 2234352"/>
                  <a:gd name="connsiteX32" fmla="*/ 2610644 w 2758143"/>
                  <a:gd name="connsiteY32" fmla="*/ 2158735 h 2234352"/>
                  <a:gd name="connsiteX33" fmla="*/ 2714874 w 2758143"/>
                  <a:gd name="connsiteY33" fmla="*/ 2193902 h 2234352"/>
                  <a:gd name="connsiteX34" fmla="*/ 2714874 w 2758143"/>
                  <a:gd name="connsiteY34" fmla="*/ 2193904 h 2234352"/>
                  <a:gd name="connsiteX35" fmla="*/ 2750041 w 2758143"/>
                  <a:gd name="connsiteY35" fmla="*/ 2089673 h 2234352"/>
                  <a:gd name="connsiteX36" fmla="*/ 1834660 w 2758143"/>
                  <a:gd name="connsiteY36" fmla="*/ 242056 h 2234352"/>
                  <a:gd name="connsiteX37" fmla="*/ 1930418 w 2758143"/>
                  <a:gd name="connsiteY37" fmla="*/ 146299 h 2234352"/>
                  <a:gd name="connsiteX38" fmla="*/ 1930419 w 2758143"/>
                  <a:gd name="connsiteY38" fmla="*/ 25101 h 2234352"/>
                  <a:gd name="connsiteX39" fmla="*/ 1869819 w 2758143"/>
                  <a:gd name="connsiteY39" fmla="*/ 0 h 22343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758143" h="2234352">
                    <a:moveTo>
                      <a:pt x="1869819" y="0"/>
                    </a:moveTo>
                    <a:cubicBezTo>
                      <a:pt x="1847887" y="0"/>
                      <a:pt x="1825954" y="8367"/>
                      <a:pt x="1809220" y="25101"/>
                    </a:cubicBezTo>
                    <a:lnTo>
                      <a:pt x="1688155" y="146166"/>
                    </a:lnTo>
                    <a:cubicBezTo>
                      <a:pt x="1663055" y="171267"/>
                      <a:pt x="1647255" y="236639"/>
                      <a:pt x="1659805" y="267589"/>
                    </a:cubicBezTo>
                    <a:cubicBezTo>
                      <a:pt x="1738248" y="427565"/>
                      <a:pt x="1817286" y="585756"/>
                      <a:pt x="1896622" y="743054"/>
                    </a:cubicBezTo>
                    <a:lnTo>
                      <a:pt x="1919623" y="788372"/>
                    </a:lnTo>
                    <a:lnTo>
                      <a:pt x="1066456" y="1527783"/>
                    </a:lnTo>
                    <a:lnTo>
                      <a:pt x="1063635" y="1526615"/>
                    </a:lnTo>
                    <a:lnTo>
                      <a:pt x="333878" y="1526615"/>
                    </a:lnTo>
                    <a:lnTo>
                      <a:pt x="106369" y="677541"/>
                    </a:lnTo>
                    <a:cubicBezTo>
                      <a:pt x="103761" y="667808"/>
                      <a:pt x="93756" y="662032"/>
                      <a:pt x="84022" y="664640"/>
                    </a:cubicBezTo>
                    <a:lnTo>
                      <a:pt x="13528" y="683528"/>
                    </a:lnTo>
                    <a:cubicBezTo>
                      <a:pt x="3794" y="686137"/>
                      <a:pt x="-1982" y="696142"/>
                      <a:pt x="626" y="705875"/>
                    </a:cubicBezTo>
                    <a:lnTo>
                      <a:pt x="328800" y="1930638"/>
                    </a:lnTo>
                    <a:cubicBezTo>
                      <a:pt x="331408" y="1940371"/>
                      <a:pt x="341413" y="1946147"/>
                      <a:pt x="351147" y="1943539"/>
                    </a:cubicBezTo>
                    <a:lnTo>
                      <a:pt x="421641" y="1924651"/>
                    </a:lnTo>
                    <a:cubicBezTo>
                      <a:pt x="431375" y="1922042"/>
                      <a:pt x="437151" y="1912037"/>
                      <a:pt x="434543" y="1902304"/>
                    </a:cubicBezTo>
                    <a:lnTo>
                      <a:pt x="348270" y="1580328"/>
                    </a:lnTo>
                    <a:lnTo>
                      <a:pt x="1005826" y="1580329"/>
                    </a:lnTo>
                    <a:lnTo>
                      <a:pt x="605181" y="1927554"/>
                    </a:lnTo>
                    <a:cubicBezTo>
                      <a:pt x="599577" y="1932412"/>
                      <a:pt x="596472" y="1939081"/>
                      <a:pt x="595982" y="1945937"/>
                    </a:cubicBezTo>
                    <a:lnTo>
                      <a:pt x="602475" y="1965439"/>
                    </a:lnTo>
                    <a:lnTo>
                      <a:pt x="620857" y="1974638"/>
                    </a:lnTo>
                    <a:cubicBezTo>
                      <a:pt x="627713" y="1975128"/>
                      <a:pt x="634755" y="1973002"/>
                      <a:pt x="640360" y="1968145"/>
                    </a:cubicBezTo>
                    <a:lnTo>
                      <a:pt x="1944678" y="837737"/>
                    </a:lnTo>
                    <a:lnTo>
                      <a:pt x="1966344" y="880426"/>
                    </a:lnTo>
                    <a:lnTo>
                      <a:pt x="524928" y="2112800"/>
                    </a:lnTo>
                    <a:cubicBezTo>
                      <a:pt x="495938" y="2137586"/>
                      <a:pt x="492530" y="2181179"/>
                      <a:pt x="517315" y="2210169"/>
                    </a:cubicBezTo>
                    <a:lnTo>
                      <a:pt x="517314" y="2210169"/>
                    </a:lnTo>
                    <a:cubicBezTo>
                      <a:pt x="542100" y="2239158"/>
                      <a:pt x="585693" y="2242567"/>
                      <a:pt x="614683" y="2217781"/>
                    </a:cubicBezTo>
                    <a:lnTo>
                      <a:pt x="2030665" y="1007153"/>
                    </a:lnTo>
                    <a:lnTo>
                      <a:pt x="2135224" y="1213162"/>
                    </a:lnTo>
                    <a:cubicBezTo>
                      <a:pt x="2294491" y="1525972"/>
                      <a:pt x="2453758" y="1838782"/>
                      <a:pt x="2610644" y="2158735"/>
                    </a:cubicBezTo>
                    <a:cubicBezTo>
                      <a:pt x="2629715" y="2197229"/>
                      <a:pt x="2676380" y="2212974"/>
                      <a:pt x="2714874" y="2193902"/>
                    </a:cubicBezTo>
                    <a:lnTo>
                      <a:pt x="2714874" y="2193904"/>
                    </a:lnTo>
                    <a:cubicBezTo>
                      <a:pt x="2753367" y="2174832"/>
                      <a:pt x="2769112" y="2128167"/>
                      <a:pt x="2750041" y="2089673"/>
                    </a:cubicBezTo>
                    <a:cubicBezTo>
                      <a:pt x="2444914" y="1473801"/>
                      <a:pt x="2139787" y="857928"/>
                      <a:pt x="1834660" y="242056"/>
                    </a:cubicBezTo>
                    <a:lnTo>
                      <a:pt x="1930418" y="146299"/>
                    </a:lnTo>
                    <a:cubicBezTo>
                      <a:pt x="1963886" y="112831"/>
                      <a:pt x="1963886" y="58569"/>
                      <a:pt x="1930419" y="25101"/>
                    </a:cubicBezTo>
                    <a:cubicBezTo>
                      <a:pt x="1913684" y="8367"/>
                      <a:pt x="1891752" y="0"/>
                      <a:pt x="1869819" y="0"/>
                    </a:cubicBezTo>
                    <a:close/>
                  </a:path>
                </a:pathLst>
              </a:custGeom>
              <a:solidFill>
                <a:srgbClr val="FFFF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445" name="Oval 357">
                <a:extLst>
                  <a:ext uri="{FF2B5EF4-FFF2-40B4-BE49-F238E27FC236}">
                    <a16:creationId xmlns:a16="http://schemas.microsoft.com/office/drawing/2014/main" id="{56EE1730-7B70-B42C-FC44-F351D6B5A8A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1964483" y="4117792"/>
                <a:ext cx="115631" cy="115695"/>
              </a:xfrm>
              <a:prstGeom prst="ellipse">
                <a:avLst/>
              </a:prstGeom>
              <a:gradFill rotWithShape="1">
                <a:gsLst>
                  <a:gs pos="0">
                    <a:srgbClr val="808080">
                      <a:alpha val="89999"/>
                    </a:srgbClr>
                  </a:gs>
                  <a:gs pos="100000">
                    <a:srgbClr val="80808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446" name="AutoShape 358">
                <a:extLst>
                  <a:ext uri="{FF2B5EF4-FFF2-40B4-BE49-F238E27FC236}">
                    <a16:creationId xmlns:a16="http://schemas.microsoft.com/office/drawing/2014/main" id="{441F7005-985F-0469-69CF-C4AE1FEBD1C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900000" flipH="1">
                <a:off x="5557620" y="4353467"/>
                <a:ext cx="1361880" cy="55705"/>
              </a:xfrm>
              <a:prstGeom prst="roundRect">
                <a:avLst>
                  <a:gd name="adj" fmla="val 50000"/>
                </a:avLst>
              </a:prstGeom>
              <a:solidFill>
                <a:srgbClr val="FFFFFF">
                  <a:lumMod val="7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447" name="AutoShape 359">
                <a:extLst>
                  <a:ext uri="{FF2B5EF4-FFF2-40B4-BE49-F238E27FC236}">
                    <a16:creationId xmlns:a16="http://schemas.microsoft.com/office/drawing/2014/main" id="{A1367394-870B-38D2-F97D-02F2A7992CF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7100000" flipH="1">
                <a:off x="5107910" y="3558955"/>
                <a:ext cx="1335033" cy="56229"/>
              </a:xfrm>
              <a:prstGeom prst="roundRect">
                <a:avLst>
                  <a:gd name="adj" fmla="val 50000"/>
                </a:avLst>
              </a:prstGeom>
              <a:solidFill>
                <a:srgbClr val="FFFFFF">
                  <a:lumMod val="7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448" name="Freeform 362">
                <a:extLst>
                  <a:ext uri="{FF2B5EF4-FFF2-40B4-BE49-F238E27FC236}">
                    <a16:creationId xmlns:a16="http://schemas.microsoft.com/office/drawing/2014/main" id="{9EF5EC92-8C67-1037-62E3-CBA445494B2C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4035586" y="2628101"/>
                <a:ext cx="888365" cy="335775"/>
              </a:xfrm>
              <a:custGeom>
                <a:avLst/>
                <a:gdLst>
                  <a:gd name="T0" fmla="*/ 33 w 491"/>
                  <a:gd name="T1" fmla="*/ 84 h 207"/>
                  <a:gd name="T2" fmla="*/ 231 w 491"/>
                  <a:gd name="T3" fmla="*/ 198 h 207"/>
                  <a:gd name="T4" fmla="*/ 486 w 491"/>
                  <a:gd name="T5" fmla="*/ 28 h 207"/>
                  <a:gd name="T6" fmla="*/ 203 w 491"/>
                  <a:gd name="T7" fmla="*/ 28 h 207"/>
                  <a:gd name="T8" fmla="*/ 33 w 491"/>
                  <a:gd name="T9" fmla="*/ 28 h 207"/>
                  <a:gd name="T10" fmla="*/ 33 w 491"/>
                  <a:gd name="T11" fmla="*/ 84 h 207"/>
                  <a:gd name="connsiteX0" fmla="*/ 467 w 9731"/>
                  <a:gd name="connsiteY0" fmla="*/ 3307 h 8842"/>
                  <a:gd name="connsiteX1" fmla="*/ 4500 w 9731"/>
                  <a:gd name="connsiteY1" fmla="*/ 8814 h 8842"/>
                  <a:gd name="connsiteX2" fmla="*/ 9693 w 9731"/>
                  <a:gd name="connsiteY2" fmla="*/ 602 h 8842"/>
                  <a:gd name="connsiteX3" fmla="*/ 3929 w 9731"/>
                  <a:gd name="connsiteY3" fmla="*/ 602 h 8842"/>
                  <a:gd name="connsiteX4" fmla="*/ 467 w 9731"/>
                  <a:gd name="connsiteY4" fmla="*/ 602 h 8842"/>
                  <a:gd name="connsiteX5" fmla="*/ 467 w 9731"/>
                  <a:gd name="connsiteY5" fmla="*/ 3307 h 8842"/>
                  <a:gd name="connsiteX0" fmla="*/ 755 w 9768"/>
                  <a:gd name="connsiteY0" fmla="*/ 6419 h 10153"/>
                  <a:gd name="connsiteX1" fmla="*/ 4393 w 9768"/>
                  <a:gd name="connsiteY1" fmla="*/ 9968 h 10153"/>
                  <a:gd name="connsiteX2" fmla="*/ 9730 w 9768"/>
                  <a:gd name="connsiteY2" fmla="*/ 681 h 10153"/>
                  <a:gd name="connsiteX3" fmla="*/ 3807 w 9768"/>
                  <a:gd name="connsiteY3" fmla="*/ 681 h 10153"/>
                  <a:gd name="connsiteX4" fmla="*/ 249 w 9768"/>
                  <a:gd name="connsiteY4" fmla="*/ 681 h 10153"/>
                  <a:gd name="connsiteX5" fmla="*/ 755 w 9768"/>
                  <a:gd name="connsiteY5" fmla="*/ 6419 h 10153"/>
                  <a:gd name="connsiteX0" fmla="*/ 352 w 9579"/>
                  <a:gd name="connsiteY0" fmla="*/ 7322 h 11013"/>
                  <a:gd name="connsiteX1" fmla="*/ 4076 w 9579"/>
                  <a:gd name="connsiteY1" fmla="*/ 10818 h 11013"/>
                  <a:gd name="connsiteX2" fmla="*/ 9540 w 9579"/>
                  <a:gd name="connsiteY2" fmla="*/ 1671 h 11013"/>
                  <a:gd name="connsiteX3" fmla="*/ 3476 w 9579"/>
                  <a:gd name="connsiteY3" fmla="*/ 1671 h 11013"/>
                  <a:gd name="connsiteX4" fmla="*/ 511 w 9579"/>
                  <a:gd name="connsiteY4" fmla="*/ 219 h 11013"/>
                  <a:gd name="connsiteX5" fmla="*/ 352 w 9579"/>
                  <a:gd name="connsiteY5" fmla="*/ 7322 h 11013"/>
                  <a:gd name="connsiteX0" fmla="*/ 367 w 10000"/>
                  <a:gd name="connsiteY0" fmla="*/ 6657 h 10008"/>
                  <a:gd name="connsiteX1" fmla="*/ 4255 w 10000"/>
                  <a:gd name="connsiteY1" fmla="*/ 9831 h 10008"/>
                  <a:gd name="connsiteX2" fmla="*/ 9959 w 10000"/>
                  <a:gd name="connsiteY2" fmla="*/ 1525 h 10008"/>
                  <a:gd name="connsiteX3" fmla="*/ 3629 w 10000"/>
                  <a:gd name="connsiteY3" fmla="*/ 1525 h 10008"/>
                  <a:gd name="connsiteX4" fmla="*/ 533 w 10000"/>
                  <a:gd name="connsiteY4" fmla="*/ 207 h 10008"/>
                  <a:gd name="connsiteX5" fmla="*/ 367 w 10000"/>
                  <a:gd name="connsiteY5" fmla="*/ 6657 h 10008"/>
                  <a:gd name="connsiteX0" fmla="*/ 482 w 9824"/>
                  <a:gd name="connsiteY0" fmla="*/ 8183 h 10336"/>
                  <a:gd name="connsiteX1" fmla="*/ 4079 w 9824"/>
                  <a:gd name="connsiteY1" fmla="*/ 9919 h 10336"/>
                  <a:gd name="connsiteX2" fmla="*/ 9783 w 9824"/>
                  <a:gd name="connsiteY2" fmla="*/ 1613 h 10336"/>
                  <a:gd name="connsiteX3" fmla="*/ 3453 w 9824"/>
                  <a:gd name="connsiteY3" fmla="*/ 1613 h 10336"/>
                  <a:gd name="connsiteX4" fmla="*/ 357 w 9824"/>
                  <a:gd name="connsiteY4" fmla="*/ 295 h 10336"/>
                  <a:gd name="connsiteX5" fmla="*/ 482 w 9824"/>
                  <a:gd name="connsiteY5" fmla="*/ 8183 h 10336"/>
                  <a:gd name="connsiteX0" fmla="*/ 498 w 10008"/>
                  <a:gd name="connsiteY0" fmla="*/ 7917 h 10613"/>
                  <a:gd name="connsiteX1" fmla="*/ 4286 w 10008"/>
                  <a:gd name="connsiteY1" fmla="*/ 10293 h 10613"/>
                  <a:gd name="connsiteX2" fmla="*/ 9965 w 10008"/>
                  <a:gd name="connsiteY2" fmla="*/ 1561 h 10613"/>
                  <a:gd name="connsiteX3" fmla="*/ 3522 w 10008"/>
                  <a:gd name="connsiteY3" fmla="*/ 1561 h 10613"/>
                  <a:gd name="connsiteX4" fmla="*/ 370 w 10008"/>
                  <a:gd name="connsiteY4" fmla="*/ 285 h 10613"/>
                  <a:gd name="connsiteX5" fmla="*/ 498 w 10008"/>
                  <a:gd name="connsiteY5" fmla="*/ 7917 h 10613"/>
                  <a:gd name="connsiteX0" fmla="*/ 498 w 10008"/>
                  <a:gd name="connsiteY0" fmla="*/ 7917 h 10613"/>
                  <a:gd name="connsiteX1" fmla="*/ 4286 w 10008"/>
                  <a:gd name="connsiteY1" fmla="*/ 10293 h 10613"/>
                  <a:gd name="connsiteX2" fmla="*/ 9965 w 10008"/>
                  <a:gd name="connsiteY2" fmla="*/ 1561 h 10613"/>
                  <a:gd name="connsiteX3" fmla="*/ 3522 w 10008"/>
                  <a:gd name="connsiteY3" fmla="*/ 1561 h 10613"/>
                  <a:gd name="connsiteX4" fmla="*/ 370 w 10008"/>
                  <a:gd name="connsiteY4" fmla="*/ 285 h 10613"/>
                  <a:gd name="connsiteX5" fmla="*/ 498 w 10008"/>
                  <a:gd name="connsiteY5" fmla="*/ 7917 h 10613"/>
                  <a:gd name="connsiteX0" fmla="*/ 498 w 10218"/>
                  <a:gd name="connsiteY0" fmla="*/ 7941 h 10577"/>
                  <a:gd name="connsiteX1" fmla="*/ 4286 w 10218"/>
                  <a:gd name="connsiteY1" fmla="*/ 10317 h 10577"/>
                  <a:gd name="connsiteX2" fmla="*/ 10177 w 10218"/>
                  <a:gd name="connsiteY2" fmla="*/ 2512 h 10577"/>
                  <a:gd name="connsiteX3" fmla="*/ 3522 w 10218"/>
                  <a:gd name="connsiteY3" fmla="*/ 1585 h 10577"/>
                  <a:gd name="connsiteX4" fmla="*/ 370 w 10218"/>
                  <a:gd name="connsiteY4" fmla="*/ 309 h 10577"/>
                  <a:gd name="connsiteX5" fmla="*/ 498 w 10218"/>
                  <a:gd name="connsiteY5" fmla="*/ 7941 h 10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218" h="10577">
                    <a:moveTo>
                      <a:pt x="498" y="7941"/>
                    </a:moveTo>
                    <a:cubicBezTo>
                      <a:pt x="1151" y="9609"/>
                      <a:pt x="2673" y="11222"/>
                      <a:pt x="4286" y="10317"/>
                    </a:cubicBezTo>
                    <a:cubicBezTo>
                      <a:pt x="5899" y="9412"/>
                      <a:pt x="10716" y="7776"/>
                      <a:pt x="10177" y="2512"/>
                    </a:cubicBezTo>
                    <a:cubicBezTo>
                      <a:pt x="9937" y="492"/>
                      <a:pt x="5156" y="1952"/>
                      <a:pt x="3522" y="1585"/>
                    </a:cubicBezTo>
                    <a:cubicBezTo>
                      <a:pt x="1888" y="1218"/>
                      <a:pt x="874" y="-750"/>
                      <a:pt x="370" y="309"/>
                    </a:cubicBezTo>
                    <a:cubicBezTo>
                      <a:pt x="-133" y="1369"/>
                      <a:pt x="-155" y="6273"/>
                      <a:pt x="498" y="7941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000000">
                      <a:gamma/>
                      <a:tint val="63529"/>
                      <a:invGamma/>
                    </a:srgbClr>
                  </a:gs>
                  <a:gs pos="100000">
                    <a:srgbClr val="000000"/>
                  </a:gs>
                </a:gsLst>
                <a:lin ang="5400000" scaled="1"/>
              </a:gra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449" name="Freeform 363">
                <a:extLst>
                  <a:ext uri="{FF2B5EF4-FFF2-40B4-BE49-F238E27FC236}">
                    <a16:creationId xmlns:a16="http://schemas.microsoft.com/office/drawing/2014/main" id="{56D62BAB-83D0-1A69-B581-C69840B319C4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6401300" y="3175095"/>
                <a:ext cx="188436" cy="321374"/>
              </a:xfrm>
              <a:custGeom>
                <a:avLst/>
                <a:gdLst>
                  <a:gd name="T0" fmla="*/ 99 w 99"/>
                  <a:gd name="T1" fmla="*/ 71 h 166"/>
                  <a:gd name="T2" fmla="*/ 14 w 99"/>
                  <a:gd name="T3" fmla="*/ 14 h 166"/>
                  <a:gd name="T4" fmla="*/ 14 w 99"/>
                  <a:gd name="T5" fmla="*/ 156 h 166"/>
                  <a:gd name="T6" fmla="*/ 99 w 99"/>
                  <a:gd name="T7" fmla="*/ 71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9" h="166">
                    <a:moveTo>
                      <a:pt x="99" y="71"/>
                    </a:moveTo>
                    <a:cubicBezTo>
                      <a:pt x="99" y="47"/>
                      <a:pt x="28" y="0"/>
                      <a:pt x="14" y="14"/>
                    </a:cubicBezTo>
                    <a:cubicBezTo>
                      <a:pt x="0" y="28"/>
                      <a:pt x="0" y="146"/>
                      <a:pt x="14" y="156"/>
                    </a:cubicBezTo>
                    <a:cubicBezTo>
                      <a:pt x="28" y="166"/>
                      <a:pt x="99" y="95"/>
                      <a:pt x="99" y="71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800000"/>
                  </a:gs>
                  <a:gs pos="100000">
                    <a:srgbClr val="80000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450" name="AutoShape 366">
                <a:extLst>
                  <a:ext uri="{FF2B5EF4-FFF2-40B4-BE49-F238E27FC236}">
                    <a16:creationId xmlns:a16="http://schemas.microsoft.com/office/drawing/2014/main" id="{359076E7-B558-F074-FE16-DC2D69D3F4B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1395357" y="2937347"/>
                <a:ext cx="162052" cy="218534"/>
              </a:xfrm>
              <a:prstGeom prst="roundRect">
                <a:avLst>
                  <a:gd name="adj" fmla="val 16667"/>
                </a:avLst>
              </a:prstGeom>
              <a:solidFill>
                <a:srgbClr val="FFFFFF">
                  <a:lumMod val="85000"/>
                </a:srgbClr>
              </a:solidFill>
              <a:ln w="19050" algn="ctr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451" name="AutoShape 370">
                <a:extLst>
                  <a:ext uri="{FF2B5EF4-FFF2-40B4-BE49-F238E27FC236}">
                    <a16:creationId xmlns:a16="http://schemas.microsoft.com/office/drawing/2014/main" id="{2306B8E3-E40D-7B0E-34C5-7FFB565D320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800000" flipH="1">
                <a:off x="2838142" y="1773904"/>
                <a:ext cx="723767" cy="107125"/>
              </a:xfrm>
              <a:prstGeom prst="roundRect">
                <a:avLst>
                  <a:gd name="adj" fmla="val 50000"/>
                </a:avLst>
              </a:prstGeom>
              <a:solidFill>
                <a:srgbClr val="FFFFFF">
                  <a:lumMod val="75000"/>
                </a:srgbClr>
              </a:solidFill>
              <a:ln w="19050" algn="ctr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452" name="AutoShape 371">
                <a:extLst>
                  <a:ext uri="{FF2B5EF4-FFF2-40B4-BE49-F238E27FC236}">
                    <a16:creationId xmlns:a16="http://schemas.microsoft.com/office/drawing/2014/main" id="{F548F0E2-A618-FBF3-33CE-7BE8F32D937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800000" flipH="1">
                <a:off x="3077970" y="1825323"/>
                <a:ext cx="475373" cy="137120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>
                      <a:gamma/>
                      <a:tint val="63529"/>
                      <a:invGamma/>
                    </a:srgbClr>
                  </a:gs>
                  <a:gs pos="100000">
                    <a:srgbClr val="000000"/>
                  </a:gs>
                </a:gsLst>
                <a:lin ang="5400000" scaled="1"/>
              </a:gradFill>
              <a:ln w="19050" algn="ctr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453" name="AutoShape 373" descr="縦線 (反転)">
                <a:extLst>
                  <a:ext uri="{FF2B5EF4-FFF2-40B4-BE49-F238E27FC236}">
                    <a16:creationId xmlns:a16="http://schemas.microsoft.com/office/drawing/2014/main" id="{D33F18F0-CCFE-B308-FBD4-414C26A05A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1484827" y="2112418"/>
                <a:ext cx="1104922" cy="921273"/>
              </a:xfrm>
              <a:custGeom>
                <a:avLst/>
                <a:gdLst>
                  <a:gd name="G0" fmla="+- 1988 0 0"/>
                  <a:gd name="G1" fmla="+- 21600 0 1988"/>
                  <a:gd name="G2" fmla="*/ 1988 1 2"/>
                  <a:gd name="G3" fmla="+- 21600 0 G2"/>
                  <a:gd name="G4" fmla="+/ 1988 21600 2"/>
                  <a:gd name="G5" fmla="+/ G1 0 2"/>
                  <a:gd name="G6" fmla="*/ 21600 21600 1988"/>
                  <a:gd name="G7" fmla="*/ G6 1 2"/>
                  <a:gd name="G8" fmla="+- 21600 0 G7"/>
                  <a:gd name="G9" fmla="*/ 21600 1 2"/>
                  <a:gd name="G10" fmla="+- 1988 0 G9"/>
                  <a:gd name="G11" fmla="?: G10 G8 0"/>
                  <a:gd name="G12" fmla="?: G10 G7 21600"/>
                  <a:gd name="T0" fmla="*/ 20606 w 21600"/>
                  <a:gd name="T1" fmla="*/ 10800 h 21600"/>
                  <a:gd name="T2" fmla="*/ 10800 w 21600"/>
                  <a:gd name="T3" fmla="*/ 21600 h 21600"/>
                  <a:gd name="T4" fmla="*/ 994 w 21600"/>
                  <a:gd name="T5" fmla="*/ 10800 h 21600"/>
                  <a:gd name="T6" fmla="*/ 10800 w 21600"/>
                  <a:gd name="T7" fmla="*/ 0 h 21600"/>
                  <a:gd name="T8" fmla="*/ 2794 w 21600"/>
                  <a:gd name="T9" fmla="*/ 2794 h 21600"/>
                  <a:gd name="T10" fmla="*/ 18806 w 21600"/>
                  <a:gd name="T11" fmla="*/ 18806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1988" y="21600"/>
                    </a:lnTo>
                    <a:lnTo>
                      <a:pt x="19612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pattFill prst="narVert">
                <a:fgClr>
                  <a:srgbClr val="969696"/>
                </a:fgClr>
                <a:bgClr>
                  <a:srgbClr val="FFFFFF"/>
                </a:bgClr>
              </a:pattFill>
              <a:ln w="19050" algn="ctr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454" name="AutoShape 374">
                <a:extLst>
                  <a:ext uri="{FF2B5EF4-FFF2-40B4-BE49-F238E27FC236}">
                    <a16:creationId xmlns:a16="http://schemas.microsoft.com/office/drawing/2014/main" id="{2E063B4B-2FE1-C191-F682-79DBF9CB8EE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3861693" y="3942108"/>
                <a:ext cx="2025690" cy="552764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455" name="Oval 376">
                <a:extLst>
                  <a:ext uri="{FF2B5EF4-FFF2-40B4-BE49-F238E27FC236}">
                    <a16:creationId xmlns:a16="http://schemas.microsoft.com/office/drawing/2014/main" id="{054C583B-4370-55F3-DAED-70FBD8B1CF6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3951629" y="4036378"/>
                <a:ext cx="368307" cy="368509"/>
              </a:xfrm>
              <a:prstGeom prst="ellipse">
                <a:avLst/>
              </a:prstGeom>
              <a:solidFill>
                <a:srgbClr val="FFFFFF">
                  <a:lumMod val="8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456" name="AutoShape 379">
                <a:extLst>
                  <a:ext uri="{FF2B5EF4-FFF2-40B4-BE49-F238E27FC236}">
                    <a16:creationId xmlns:a16="http://schemas.microsoft.com/office/drawing/2014/main" id="{260B2316-66CD-7248-CE43-94ADDC4FDE7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7100000" flipH="1">
                <a:off x="3722545" y="4461248"/>
                <a:ext cx="680030" cy="88656"/>
              </a:xfrm>
              <a:prstGeom prst="roundRect">
                <a:avLst>
                  <a:gd name="adj" fmla="val 50000"/>
                </a:avLst>
              </a:prstGeom>
              <a:solidFill>
                <a:srgbClr val="FFFFFF">
                  <a:lumMod val="75000"/>
                </a:srgbClr>
              </a:solidFill>
              <a:ln w="19050" algn="ctr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457" name="AutoShape 380">
                <a:extLst>
                  <a:ext uri="{FF2B5EF4-FFF2-40B4-BE49-F238E27FC236}">
                    <a16:creationId xmlns:a16="http://schemas.microsoft.com/office/drawing/2014/main" id="{1CDD15BD-83B9-8120-E30B-A065CFA933D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3804610" y="4739116"/>
                <a:ext cx="341146" cy="11141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000000">
                      <a:gamma/>
                      <a:tint val="63529"/>
                      <a:invGamma/>
                    </a:srgbClr>
                  </a:gs>
                  <a:gs pos="100000">
                    <a:srgbClr val="000000"/>
                  </a:gs>
                </a:gsLst>
                <a:lin ang="5400000" scaled="1"/>
              </a:gradFill>
              <a:ln w="19050" algn="ctr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</p:grpSp>
        <p:sp>
          <p:nvSpPr>
            <p:cNvPr id="415" name="フリーフォーム: 図形 414">
              <a:extLst>
                <a:ext uri="{FF2B5EF4-FFF2-40B4-BE49-F238E27FC236}">
                  <a16:creationId xmlns:a16="http://schemas.microsoft.com/office/drawing/2014/main" id="{CC10915C-9005-05AA-7804-A586ACB119AE}"/>
                </a:ext>
              </a:extLst>
            </p:cNvPr>
            <p:cNvSpPr/>
            <p:nvPr/>
          </p:nvSpPr>
          <p:spPr bwMode="auto">
            <a:xfrm flipH="1">
              <a:off x="1696729" y="1132428"/>
              <a:ext cx="327226" cy="378101"/>
            </a:xfrm>
            <a:custGeom>
              <a:avLst/>
              <a:gdLst>
                <a:gd name="connsiteX0" fmla="*/ 550009 w 1118622"/>
                <a:gd name="connsiteY0" fmla="*/ 0 h 1160030"/>
                <a:gd name="connsiteX1" fmla="*/ 1074557 w 1118622"/>
                <a:gd name="connsiteY1" fmla="*/ 291672 h 1160030"/>
                <a:gd name="connsiteX2" fmla="*/ 1037164 w 1118622"/>
                <a:gd name="connsiteY2" fmla="*/ 647658 h 1160030"/>
                <a:gd name="connsiteX3" fmla="*/ 1118533 w 1118622"/>
                <a:gd name="connsiteY3" fmla="*/ 862089 h 1160030"/>
                <a:gd name="connsiteX4" fmla="*/ 1018696 w 1118622"/>
                <a:gd name="connsiteY4" fmla="*/ 891508 h 1160030"/>
                <a:gd name="connsiteX5" fmla="*/ 1001638 w 1118622"/>
                <a:gd name="connsiteY5" fmla="*/ 926494 h 1160030"/>
                <a:gd name="connsiteX6" fmla="*/ 879810 w 1118622"/>
                <a:gd name="connsiteY6" fmla="*/ 917726 h 1160030"/>
                <a:gd name="connsiteX7" fmla="*/ 963859 w 1118622"/>
                <a:gd name="connsiteY7" fmla="*/ 990730 h 1160030"/>
                <a:gd name="connsiteX8" fmla="*/ 964030 w 1118622"/>
                <a:gd name="connsiteY8" fmla="*/ 990750 h 1160030"/>
                <a:gd name="connsiteX9" fmla="*/ 942276 w 1118622"/>
                <a:gd name="connsiteY9" fmla="*/ 1021289 h 1160030"/>
                <a:gd name="connsiteX10" fmla="*/ 550009 w 1118622"/>
                <a:gd name="connsiteY10" fmla="*/ 1160030 h 1160030"/>
                <a:gd name="connsiteX11" fmla="*/ 0 w 1118622"/>
                <a:gd name="connsiteY11" fmla="*/ 580015 h 1160030"/>
                <a:gd name="connsiteX12" fmla="*/ 550009 w 1118622"/>
                <a:gd name="connsiteY12" fmla="*/ 0 h 1160030"/>
                <a:gd name="connsiteX0" fmla="*/ 550009 w 1118622"/>
                <a:gd name="connsiteY0" fmla="*/ 9682 h 1169712"/>
                <a:gd name="connsiteX1" fmla="*/ 1074557 w 1118622"/>
                <a:gd name="connsiteY1" fmla="*/ 301354 h 1169712"/>
                <a:gd name="connsiteX2" fmla="*/ 1037164 w 1118622"/>
                <a:gd name="connsiteY2" fmla="*/ 657340 h 1169712"/>
                <a:gd name="connsiteX3" fmla="*/ 1118533 w 1118622"/>
                <a:gd name="connsiteY3" fmla="*/ 871771 h 1169712"/>
                <a:gd name="connsiteX4" fmla="*/ 1018696 w 1118622"/>
                <a:gd name="connsiteY4" fmla="*/ 901190 h 1169712"/>
                <a:gd name="connsiteX5" fmla="*/ 1001638 w 1118622"/>
                <a:gd name="connsiteY5" fmla="*/ 936176 h 1169712"/>
                <a:gd name="connsiteX6" fmla="*/ 879810 w 1118622"/>
                <a:gd name="connsiteY6" fmla="*/ 927408 h 1169712"/>
                <a:gd name="connsiteX7" fmla="*/ 963859 w 1118622"/>
                <a:gd name="connsiteY7" fmla="*/ 1000412 h 1169712"/>
                <a:gd name="connsiteX8" fmla="*/ 964030 w 1118622"/>
                <a:gd name="connsiteY8" fmla="*/ 1000432 h 1169712"/>
                <a:gd name="connsiteX9" fmla="*/ 942276 w 1118622"/>
                <a:gd name="connsiteY9" fmla="*/ 1030971 h 1169712"/>
                <a:gd name="connsiteX10" fmla="*/ 550009 w 1118622"/>
                <a:gd name="connsiteY10" fmla="*/ 1169712 h 1169712"/>
                <a:gd name="connsiteX11" fmla="*/ 0 w 1118622"/>
                <a:gd name="connsiteY11" fmla="*/ 589697 h 1169712"/>
                <a:gd name="connsiteX12" fmla="*/ 550009 w 1118622"/>
                <a:gd name="connsiteY12" fmla="*/ 9682 h 1169712"/>
                <a:gd name="connsiteX0" fmla="*/ 535974 w 1118640"/>
                <a:gd name="connsiteY0" fmla="*/ 0 h 1258399"/>
                <a:gd name="connsiteX1" fmla="*/ 1074575 w 1118640"/>
                <a:gd name="connsiteY1" fmla="*/ 390041 h 1258399"/>
                <a:gd name="connsiteX2" fmla="*/ 1037182 w 1118640"/>
                <a:gd name="connsiteY2" fmla="*/ 746027 h 1258399"/>
                <a:gd name="connsiteX3" fmla="*/ 1118551 w 1118640"/>
                <a:gd name="connsiteY3" fmla="*/ 960458 h 1258399"/>
                <a:gd name="connsiteX4" fmla="*/ 1018714 w 1118640"/>
                <a:gd name="connsiteY4" fmla="*/ 989877 h 1258399"/>
                <a:gd name="connsiteX5" fmla="*/ 1001656 w 1118640"/>
                <a:gd name="connsiteY5" fmla="*/ 1024863 h 1258399"/>
                <a:gd name="connsiteX6" fmla="*/ 879828 w 1118640"/>
                <a:gd name="connsiteY6" fmla="*/ 1016095 h 1258399"/>
                <a:gd name="connsiteX7" fmla="*/ 963877 w 1118640"/>
                <a:gd name="connsiteY7" fmla="*/ 1089099 h 1258399"/>
                <a:gd name="connsiteX8" fmla="*/ 964048 w 1118640"/>
                <a:gd name="connsiteY8" fmla="*/ 1089119 h 1258399"/>
                <a:gd name="connsiteX9" fmla="*/ 942294 w 1118640"/>
                <a:gd name="connsiteY9" fmla="*/ 1119658 h 1258399"/>
                <a:gd name="connsiteX10" fmla="*/ 550027 w 1118640"/>
                <a:gd name="connsiteY10" fmla="*/ 1258399 h 1258399"/>
                <a:gd name="connsiteX11" fmla="*/ 18 w 1118640"/>
                <a:gd name="connsiteY11" fmla="*/ 678384 h 1258399"/>
                <a:gd name="connsiteX12" fmla="*/ 535974 w 1118640"/>
                <a:gd name="connsiteY12" fmla="*/ 0 h 1258399"/>
                <a:gd name="connsiteX0" fmla="*/ 536087 w 1118753"/>
                <a:gd name="connsiteY0" fmla="*/ 0 h 1258399"/>
                <a:gd name="connsiteX1" fmla="*/ 1074688 w 1118753"/>
                <a:gd name="connsiteY1" fmla="*/ 390041 h 1258399"/>
                <a:gd name="connsiteX2" fmla="*/ 1037295 w 1118753"/>
                <a:gd name="connsiteY2" fmla="*/ 746027 h 1258399"/>
                <a:gd name="connsiteX3" fmla="*/ 1118664 w 1118753"/>
                <a:gd name="connsiteY3" fmla="*/ 960458 h 1258399"/>
                <a:gd name="connsiteX4" fmla="*/ 1018827 w 1118753"/>
                <a:gd name="connsiteY4" fmla="*/ 989877 h 1258399"/>
                <a:gd name="connsiteX5" fmla="*/ 1001769 w 1118753"/>
                <a:gd name="connsiteY5" fmla="*/ 1024863 h 1258399"/>
                <a:gd name="connsiteX6" fmla="*/ 879941 w 1118753"/>
                <a:gd name="connsiteY6" fmla="*/ 1016095 h 1258399"/>
                <a:gd name="connsiteX7" fmla="*/ 963990 w 1118753"/>
                <a:gd name="connsiteY7" fmla="*/ 1089099 h 1258399"/>
                <a:gd name="connsiteX8" fmla="*/ 964161 w 1118753"/>
                <a:gd name="connsiteY8" fmla="*/ 1089119 h 1258399"/>
                <a:gd name="connsiteX9" fmla="*/ 942407 w 1118753"/>
                <a:gd name="connsiteY9" fmla="*/ 1119658 h 1258399"/>
                <a:gd name="connsiteX10" fmla="*/ 550140 w 1118753"/>
                <a:gd name="connsiteY10" fmla="*/ 1258399 h 1258399"/>
                <a:gd name="connsiteX11" fmla="*/ 131 w 1118753"/>
                <a:gd name="connsiteY11" fmla="*/ 678384 h 1258399"/>
                <a:gd name="connsiteX12" fmla="*/ 536087 w 1118753"/>
                <a:gd name="connsiteY12" fmla="*/ 0 h 1258399"/>
                <a:gd name="connsiteX0" fmla="*/ 536087 w 1139817"/>
                <a:gd name="connsiteY0" fmla="*/ 0 h 1258399"/>
                <a:gd name="connsiteX1" fmla="*/ 1074688 w 1139817"/>
                <a:gd name="connsiteY1" fmla="*/ 390041 h 1258399"/>
                <a:gd name="connsiteX2" fmla="*/ 1037295 w 1139817"/>
                <a:gd name="connsiteY2" fmla="*/ 746027 h 1258399"/>
                <a:gd name="connsiteX3" fmla="*/ 1139744 w 1139817"/>
                <a:gd name="connsiteY3" fmla="*/ 925325 h 1258399"/>
                <a:gd name="connsiteX4" fmla="*/ 1018827 w 1139817"/>
                <a:gd name="connsiteY4" fmla="*/ 989877 h 1258399"/>
                <a:gd name="connsiteX5" fmla="*/ 1001769 w 1139817"/>
                <a:gd name="connsiteY5" fmla="*/ 1024863 h 1258399"/>
                <a:gd name="connsiteX6" fmla="*/ 879941 w 1139817"/>
                <a:gd name="connsiteY6" fmla="*/ 1016095 h 1258399"/>
                <a:gd name="connsiteX7" fmla="*/ 963990 w 1139817"/>
                <a:gd name="connsiteY7" fmla="*/ 1089099 h 1258399"/>
                <a:gd name="connsiteX8" fmla="*/ 964161 w 1139817"/>
                <a:gd name="connsiteY8" fmla="*/ 1089119 h 1258399"/>
                <a:gd name="connsiteX9" fmla="*/ 942407 w 1139817"/>
                <a:gd name="connsiteY9" fmla="*/ 1119658 h 1258399"/>
                <a:gd name="connsiteX10" fmla="*/ 550140 w 1139817"/>
                <a:gd name="connsiteY10" fmla="*/ 1258399 h 1258399"/>
                <a:gd name="connsiteX11" fmla="*/ 131 w 1139817"/>
                <a:gd name="connsiteY11" fmla="*/ 678384 h 1258399"/>
                <a:gd name="connsiteX12" fmla="*/ 536087 w 1139817"/>
                <a:gd name="connsiteY12" fmla="*/ 0 h 1258399"/>
                <a:gd name="connsiteX0" fmla="*/ 536087 w 1139817"/>
                <a:gd name="connsiteY0" fmla="*/ 0 h 1258399"/>
                <a:gd name="connsiteX1" fmla="*/ 1074688 w 1139817"/>
                <a:gd name="connsiteY1" fmla="*/ 390041 h 1258399"/>
                <a:gd name="connsiteX2" fmla="*/ 1037295 w 1139817"/>
                <a:gd name="connsiteY2" fmla="*/ 746027 h 1258399"/>
                <a:gd name="connsiteX3" fmla="*/ 1139744 w 1139817"/>
                <a:gd name="connsiteY3" fmla="*/ 925325 h 1258399"/>
                <a:gd name="connsiteX4" fmla="*/ 1018827 w 1139817"/>
                <a:gd name="connsiteY4" fmla="*/ 989877 h 1258399"/>
                <a:gd name="connsiteX5" fmla="*/ 1001769 w 1139817"/>
                <a:gd name="connsiteY5" fmla="*/ 1024863 h 1258399"/>
                <a:gd name="connsiteX6" fmla="*/ 879941 w 1139817"/>
                <a:gd name="connsiteY6" fmla="*/ 1016095 h 1258399"/>
                <a:gd name="connsiteX7" fmla="*/ 963990 w 1139817"/>
                <a:gd name="connsiteY7" fmla="*/ 1089099 h 1258399"/>
                <a:gd name="connsiteX8" fmla="*/ 964161 w 1139817"/>
                <a:gd name="connsiteY8" fmla="*/ 1089119 h 1258399"/>
                <a:gd name="connsiteX9" fmla="*/ 942407 w 1139817"/>
                <a:gd name="connsiteY9" fmla="*/ 1119658 h 1258399"/>
                <a:gd name="connsiteX10" fmla="*/ 550140 w 1139817"/>
                <a:gd name="connsiteY10" fmla="*/ 1258399 h 1258399"/>
                <a:gd name="connsiteX11" fmla="*/ 131 w 1139817"/>
                <a:gd name="connsiteY11" fmla="*/ 678384 h 1258399"/>
                <a:gd name="connsiteX12" fmla="*/ 536087 w 1139817"/>
                <a:gd name="connsiteY12" fmla="*/ 0 h 1258399"/>
                <a:gd name="connsiteX0" fmla="*/ 536087 w 1139817"/>
                <a:gd name="connsiteY0" fmla="*/ 3999 h 1262398"/>
                <a:gd name="connsiteX1" fmla="*/ 1074688 w 1139817"/>
                <a:gd name="connsiteY1" fmla="*/ 323777 h 1262398"/>
                <a:gd name="connsiteX2" fmla="*/ 1037295 w 1139817"/>
                <a:gd name="connsiteY2" fmla="*/ 750026 h 1262398"/>
                <a:gd name="connsiteX3" fmla="*/ 1139744 w 1139817"/>
                <a:gd name="connsiteY3" fmla="*/ 929324 h 1262398"/>
                <a:gd name="connsiteX4" fmla="*/ 1018827 w 1139817"/>
                <a:gd name="connsiteY4" fmla="*/ 993876 h 1262398"/>
                <a:gd name="connsiteX5" fmla="*/ 1001769 w 1139817"/>
                <a:gd name="connsiteY5" fmla="*/ 1028862 h 1262398"/>
                <a:gd name="connsiteX6" fmla="*/ 879941 w 1139817"/>
                <a:gd name="connsiteY6" fmla="*/ 1020094 h 1262398"/>
                <a:gd name="connsiteX7" fmla="*/ 963990 w 1139817"/>
                <a:gd name="connsiteY7" fmla="*/ 1093098 h 1262398"/>
                <a:gd name="connsiteX8" fmla="*/ 964161 w 1139817"/>
                <a:gd name="connsiteY8" fmla="*/ 1093118 h 1262398"/>
                <a:gd name="connsiteX9" fmla="*/ 942407 w 1139817"/>
                <a:gd name="connsiteY9" fmla="*/ 1123657 h 1262398"/>
                <a:gd name="connsiteX10" fmla="*/ 550140 w 1139817"/>
                <a:gd name="connsiteY10" fmla="*/ 1262398 h 1262398"/>
                <a:gd name="connsiteX11" fmla="*/ 131 w 1139817"/>
                <a:gd name="connsiteY11" fmla="*/ 682383 h 1262398"/>
                <a:gd name="connsiteX12" fmla="*/ 536087 w 1139817"/>
                <a:gd name="connsiteY12" fmla="*/ 3999 h 1262398"/>
                <a:gd name="connsiteX0" fmla="*/ 536087 w 1139817"/>
                <a:gd name="connsiteY0" fmla="*/ 0 h 1258399"/>
                <a:gd name="connsiteX1" fmla="*/ 1074688 w 1139817"/>
                <a:gd name="connsiteY1" fmla="*/ 319778 h 1258399"/>
                <a:gd name="connsiteX2" fmla="*/ 1037295 w 1139817"/>
                <a:gd name="connsiteY2" fmla="*/ 746027 h 1258399"/>
                <a:gd name="connsiteX3" fmla="*/ 1139744 w 1139817"/>
                <a:gd name="connsiteY3" fmla="*/ 925325 h 1258399"/>
                <a:gd name="connsiteX4" fmla="*/ 1018827 w 1139817"/>
                <a:gd name="connsiteY4" fmla="*/ 989877 h 1258399"/>
                <a:gd name="connsiteX5" fmla="*/ 1001769 w 1139817"/>
                <a:gd name="connsiteY5" fmla="*/ 1024863 h 1258399"/>
                <a:gd name="connsiteX6" fmla="*/ 879941 w 1139817"/>
                <a:gd name="connsiteY6" fmla="*/ 1016095 h 1258399"/>
                <a:gd name="connsiteX7" fmla="*/ 963990 w 1139817"/>
                <a:gd name="connsiteY7" fmla="*/ 1089099 h 1258399"/>
                <a:gd name="connsiteX8" fmla="*/ 964161 w 1139817"/>
                <a:gd name="connsiteY8" fmla="*/ 1089119 h 1258399"/>
                <a:gd name="connsiteX9" fmla="*/ 942407 w 1139817"/>
                <a:gd name="connsiteY9" fmla="*/ 1119658 h 1258399"/>
                <a:gd name="connsiteX10" fmla="*/ 550140 w 1139817"/>
                <a:gd name="connsiteY10" fmla="*/ 1258399 h 1258399"/>
                <a:gd name="connsiteX11" fmla="*/ 131 w 1139817"/>
                <a:gd name="connsiteY11" fmla="*/ 678384 h 1258399"/>
                <a:gd name="connsiteX12" fmla="*/ 536087 w 1139817"/>
                <a:gd name="connsiteY12" fmla="*/ 0 h 1258399"/>
                <a:gd name="connsiteX0" fmla="*/ 536087 w 1139824"/>
                <a:gd name="connsiteY0" fmla="*/ 0 h 1258399"/>
                <a:gd name="connsiteX1" fmla="*/ 1032529 w 1139824"/>
                <a:gd name="connsiteY1" fmla="*/ 249514 h 1258399"/>
                <a:gd name="connsiteX2" fmla="*/ 1037295 w 1139824"/>
                <a:gd name="connsiteY2" fmla="*/ 746027 h 1258399"/>
                <a:gd name="connsiteX3" fmla="*/ 1139744 w 1139824"/>
                <a:gd name="connsiteY3" fmla="*/ 925325 h 1258399"/>
                <a:gd name="connsiteX4" fmla="*/ 1018827 w 1139824"/>
                <a:gd name="connsiteY4" fmla="*/ 989877 h 1258399"/>
                <a:gd name="connsiteX5" fmla="*/ 1001769 w 1139824"/>
                <a:gd name="connsiteY5" fmla="*/ 1024863 h 1258399"/>
                <a:gd name="connsiteX6" fmla="*/ 879941 w 1139824"/>
                <a:gd name="connsiteY6" fmla="*/ 1016095 h 1258399"/>
                <a:gd name="connsiteX7" fmla="*/ 963990 w 1139824"/>
                <a:gd name="connsiteY7" fmla="*/ 1089099 h 1258399"/>
                <a:gd name="connsiteX8" fmla="*/ 964161 w 1139824"/>
                <a:gd name="connsiteY8" fmla="*/ 1089119 h 1258399"/>
                <a:gd name="connsiteX9" fmla="*/ 942407 w 1139824"/>
                <a:gd name="connsiteY9" fmla="*/ 1119658 h 1258399"/>
                <a:gd name="connsiteX10" fmla="*/ 550140 w 1139824"/>
                <a:gd name="connsiteY10" fmla="*/ 1258399 h 1258399"/>
                <a:gd name="connsiteX11" fmla="*/ 131 w 1139824"/>
                <a:gd name="connsiteY11" fmla="*/ 678384 h 1258399"/>
                <a:gd name="connsiteX12" fmla="*/ 536087 w 1139824"/>
                <a:gd name="connsiteY12" fmla="*/ 0 h 1258399"/>
                <a:gd name="connsiteX0" fmla="*/ 536087 w 1139824"/>
                <a:gd name="connsiteY0" fmla="*/ 0 h 1258399"/>
                <a:gd name="connsiteX1" fmla="*/ 1032529 w 1139824"/>
                <a:gd name="connsiteY1" fmla="*/ 249514 h 1258399"/>
                <a:gd name="connsiteX2" fmla="*/ 1037295 w 1139824"/>
                <a:gd name="connsiteY2" fmla="*/ 746027 h 1258399"/>
                <a:gd name="connsiteX3" fmla="*/ 1139744 w 1139824"/>
                <a:gd name="connsiteY3" fmla="*/ 925325 h 1258399"/>
                <a:gd name="connsiteX4" fmla="*/ 1018827 w 1139824"/>
                <a:gd name="connsiteY4" fmla="*/ 989877 h 1258399"/>
                <a:gd name="connsiteX5" fmla="*/ 1001769 w 1139824"/>
                <a:gd name="connsiteY5" fmla="*/ 1024863 h 1258399"/>
                <a:gd name="connsiteX6" fmla="*/ 879941 w 1139824"/>
                <a:gd name="connsiteY6" fmla="*/ 1016095 h 1258399"/>
                <a:gd name="connsiteX7" fmla="*/ 963990 w 1139824"/>
                <a:gd name="connsiteY7" fmla="*/ 1089099 h 1258399"/>
                <a:gd name="connsiteX8" fmla="*/ 964161 w 1139824"/>
                <a:gd name="connsiteY8" fmla="*/ 1089119 h 1258399"/>
                <a:gd name="connsiteX9" fmla="*/ 942407 w 1139824"/>
                <a:gd name="connsiteY9" fmla="*/ 1119658 h 1258399"/>
                <a:gd name="connsiteX10" fmla="*/ 550140 w 1139824"/>
                <a:gd name="connsiteY10" fmla="*/ 1258399 h 1258399"/>
                <a:gd name="connsiteX11" fmla="*/ 131 w 1139824"/>
                <a:gd name="connsiteY11" fmla="*/ 678384 h 1258399"/>
                <a:gd name="connsiteX12" fmla="*/ 536087 w 1139824"/>
                <a:gd name="connsiteY12" fmla="*/ 0 h 1258399"/>
                <a:gd name="connsiteX0" fmla="*/ 545103 w 1148840"/>
                <a:gd name="connsiteY0" fmla="*/ 0 h 1258399"/>
                <a:gd name="connsiteX1" fmla="*/ 1041545 w 1148840"/>
                <a:gd name="connsiteY1" fmla="*/ 249514 h 1258399"/>
                <a:gd name="connsiteX2" fmla="*/ 1046311 w 1148840"/>
                <a:gd name="connsiteY2" fmla="*/ 746027 h 1258399"/>
                <a:gd name="connsiteX3" fmla="*/ 1148760 w 1148840"/>
                <a:gd name="connsiteY3" fmla="*/ 925325 h 1258399"/>
                <a:gd name="connsiteX4" fmla="*/ 1027843 w 1148840"/>
                <a:gd name="connsiteY4" fmla="*/ 989877 h 1258399"/>
                <a:gd name="connsiteX5" fmla="*/ 1010785 w 1148840"/>
                <a:gd name="connsiteY5" fmla="*/ 1024863 h 1258399"/>
                <a:gd name="connsiteX6" fmla="*/ 888957 w 1148840"/>
                <a:gd name="connsiteY6" fmla="*/ 1016095 h 1258399"/>
                <a:gd name="connsiteX7" fmla="*/ 973006 w 1148840"/>
                <a:gd name="connsiteY7" fmla="*/ 1089099 h 1258399"/>
                <a:gd name="connsiteX8" fmla="*/ 973177 w 1148840"/>
                <a:gd name="connsiteY8" fmla="*/ 1089119 h 1258399"/>
                <a:gd name="connsiteX9" fmla="*/ 951423 w 1148840"/>
                <a:gd name="connsiteY9" fmla="*/ 1119658 h 1258399"/>
                <a:gd name="connsiteX10" fmla="*/ 559156 w 1148840"/>
                <a:gd name="connsiteY10" fmla="*/ 1258399 h 1258399"/>
                <a:gd name="connsiteX11" fmla="*/ 9147 w 1148840"/>
                <a:gd name="connsiteY11" fmla="*/ 678384 h 1258399"/>
                <a:gd name="connsiteX12" fmla="*/ 545103 w 1148840"/>
                <a:gd name="connsiteY12" fmla="*/ 0 h 1258399"/>
                <a:gd name="connsiteX0" fmla="*/ 525491 w 1129228"/>
                <a:gd name="connsiteY0" fmla="*/ 0 h 1258399"/>
                <a:gd name="connsiteX1" fmla="*/ 1021933 w 1129228"/>
                <a:gd name="connsiteY1" fmla="*/ 249514 h 1258399"/>
                <a:gd name="connsiteX2" fmla="*/ 1026699 w 1129228"/>
                <a:gd name="connsiteY2" fmla="*/ 746027 h 1258399"/>
                <a:gd name="connsiteX3" fmla="*/ 1129148 w 1129228"/>
                <a:gd name="connsiteY3" fmla="*/ 925325 h 1258399"/>
                <a:gd name="connsiteX4" fmla="*/ 1008231 w 1129228"/>
                <a:gd name="connsiteY4" fmla="*/ 989877 h 1258399"/>
                <a:gd name="connsiteX5" fmla="*/ 991173 w 1129228"/>
                <a:gd name="connsiteY5" fmla="*/ 1024863 h 1258399"/>
                <a:gd name="connsiteX6" fmla="*/ 869345 w 1129228"/>
                <a:gd name="connsiteY6" fmla="*/ 1016095 h 1258399"/>
                <a:gd name="connsiteX7" fmla="*/ 953394 w 1129228"/>
                <a:gd name="connsiteY7" fmla="*/ 1089099 h 1258399"/>
                <a:gd name="connsiteX8" fmla="*/ 953565 w 1129228"/>
                <a:gd name="connsiteY8" fmla="*/ 1089119 h 1258399"/>
                <a:gd name="connsiteX9" fmla="*/ 931811 w 1129228"/>
                <a:gd name="connsiteY9" fmla="*/ 1119658 h 1258399"/>
                <a:gd name="connsiteX10" fmla="*/ 539544 w 1129228"/>
                <a:gd name="connsiteY10" fmla="*/ 1258399 h 1258399"/>
                <a:gd name="connsiteX11" fmla="*/ 10614 w 1129228"/>
                <a:gd name="connsiteY11" fmla="*/ 720543 h 1258399"/>
                <a:gd name="connsiteX12" fmla="*/ 525491 w 1129228"/>
                <a:gd name="connsiteY12" fmla="*/ 0 h 1258399"/>
                <a:gd name="connsiteX0" fmla="*/ 525491 w 1129228"/>
                <a:gd name="connsiteY0" fmla="*/ 0 h 1262907"/>
                <a:gd name="connsiteX1" fmla="*/ 1021933 w 1129228"/>
                <a:gd name="connsiteY1" fmla="*/ 249514 h 1262907"/>
                <a:gd name="connsiteX2" fmla="*/ 1026699 w 1129228"/>
                <a:gd name="connsiteY2" fmla="*/ 746027 h 1262907"/>
                <a:gd name="connsiteX3" fmla="*/ 1129148 w 1129228"/>
                <a:gd name="connsiteY3" fmla="*/ 925325 h 1262907"/>
                <a:gd name="connsiteX4" fmla="*/ 1008231 w 1129228"/>
                <a:gd name="connsiteY4" fmla="*/ 989877 h 1262907"/>
                <a:gd name="connsiteX5" fmla="*/ 991173 w 1129228"/>
                <a:gd name="connsiteY5" fmla="*/ 1024863 h 1262907"/>
                <a:gd name="connsiteX6" fmla="*/ 869345 w 1129228"/>
                <a:gd name="connsiteY6" fmla="*/ 1016095 h 1262907"/>
                <a:gd name="connsiteX7" fmla="*/ 953394 w 1129228"/>
                <a:gd name="connsiteY7" fmla="*/ 1089099 h 1262907"/>
                <a:gd name="connsiteX8" fmla="*/ 953565 w 1129228"/>
                <a:gd name="connsiteY8" fmla="*/ 1089119 h 1262907"/>
                <a:gd name="connsiteX9" fmla="*/ 931811 w 1129228"/>
                <a:gd name="connsiteY9" fmla="*/ 1119658 h 1262907"/>
                <a:gd name="connsiteX10" fmla="*/ 539544 w 1129228"/>
                <a:gd name="connsiteY10" fmla="*/ 1258399 h 1262907"/>
                <a:gd name="connsiteX11" fmla="*/ 10614 w 1129228"/>
                <a:gd name="connsiteY11" fmla="*/ 720543 h 1262907"/>
                <a:gd name="connsiteX12" fmla="*/ 525491 w 1129228"/>
                <a:gd name="connsiteY12" fmla="*/ 0 h 1262907"/>
                <a:gd name="connsiteX0" fmla="*/ 525491 w 1129228"/>
                <a:gd name="connsiteY0" fmla="*/ 0 h 1276006"/>
                <a:gd name="connsiteX1" fmla="*/ 1021933 w 1129228"/>
                <a:gd name="connsiteY1" fmla="*/ 249514 h 1276006"/>
                <a:gd name="connsiteX2" fmla="*/ 1026699 w 1129228"/>
                <a:gd name="connsiteY2" fmla="*/ 746027 h 1276006"/>
                <a:gd name="connsiteX3" fmla="*/ 1129148 w 1129228"/>
                <a:gd name="connsiteY3" fmla="*/ 925325 h 1276006"/>
                <a:gd name="connsiteX4" fmla="*/ 1008231 w 1129228"/>
                <a:gd name="connsiteY4" fmla="*/ 989877 h 1276006"/>
                <a:gd name="connsiteX5" fmla="*/ 991173 w 1129228"/>
                <a:gd name="connsiteY5" fmla="*/ 1024863 h 1276006"/>
                <a:gd name="connsiteX6" fmla="*/ 869345 w 1129228"/>
                <a:gd name="connsiteY6" fmla="*/ 1016095 h 1276006"/>
                <a:gd name="connsiteX7" fmla="*/ 953394 w 1129228"/>
                <a:gd name="connsiteY7" fmla="*/ 1089099 h 1276006"/>
                <a:gd name="connsiteX8" fmla="*/ 953565 w 1129228"/>
                <a:gd name="connsiteY8" fmla="*/ 1089119 h 1276006"/>
                <a:gd name="connsiteX9" fmla="*/ 916000 w 1129228"/>
                <a:gd name="connsiteY9" fmla="*/ 1156545 h 1276006"/>
                <a:gd name="connsiteX10" fmla="*/ 539544 w 1129228"/>
                <a:gd name="connsiteY10" fmla="*/ 1258399 h 1276006"/>
                <a:gd name="connsiteX11" fmla="*/ 10614 w 1129228"/>
                <a:gd name="connsiteY11" fmla="*/ 720543 h 1276006"/>
                <a:gd name="connsiteX12" fmla="*/ 525491 w 1129228"/>
                <a:gd name="connsiteY12" fmla="*/ 0 h 1276006"/>
                <a:gd name="connsiteX0" fmla="*/ 525491 w 1129228"/>
                <a:gd name="connsiteY0" fmla="*/ 0 h 1276006"/>
                <a:gd name="connsiteX1" fmla="*/ 1021933 w 1129228"/>
                <a:gd name="connsiteY1" fmla="*/ 249514 h 1276006"/>
                <a:gd name="connsiteX2" fmla="*/ 1026699 w 1129228"/>
                <a:gd name="connsiteY2" fmla="*/ 746027 h 1276006"/>
                <a:gd name="connsiteX3" fmla="*/ 1129148 w 1129228"/>
                <a:gd name="connsiteY3" fmla="*/ 925325 h 1276006"/>
                <a:gd name="connsiteX4" fmla="*/ 1008231 w 1129228"/>
                <a:gd name="connsiteY4" fmla="*/ 989877 h 1276006"/>
                <a:gd name="connsiteX5" fmla="*/ 991173 w 1129228"/>
                <a:gd name="connsiteY5" fmla="*/ 1024863 h 1276006"/>
                <a:gd name="connsiteX6" fmla="*/ 869345 w 1129228"/>
                <a:gd name="connsiteY6" fmla="*/ 1016095 h 1276006"/>
                <a:gd name="connsiteX7" fmla="*/ 953394 w 1129228"/>
                <a:gd name="connsiteY7" fmla="*/ 1089099 h 1276006"/>
                <a:gd name="connsiteX8" fmla="*/ 964105 w 1129228"/>
                <a:gd name="connsiteY8" fmla="*/ 1141817 h 1276006"/>
                <a:gd name="connsiteX9" fmla="*/ 916000 w 1129228"/>
                <a:gd name="connsiteY9" fmla="*/ 1156545 h 1276006"/>
                <a:gd name="connsiteX10" fmla="*/ 539544 w 1129228"/>
                <a:gd name="connsiteY10" fmla="*/ 1258399 h 1276006"/>
                <a:gd name="connsiteX11" fmla="*/ 10614 w 1129228"/>
                <a:gd name="connsiteY11" fmla="*/ 720543 h 1276006"/>
                <a:gd name="connsiteX12" fmla="*/ 525491 w 1129228"/>
                <a:gd name="connsiteY12" fmla="*/ 0 h 1276006"/>
                <a:gd name="connsiteX0" fmla="*/ 525491 w 1129228"/>
                <a:gd name="connsiteY0" fmla="*/ 0 h 1276006"/>
                <a:gd name="connsiteX1" fmla="*/ 1021933 w 1129228"/>
                <a:gd name="connsiteY1" fmla="*/ 249514 h 1276006"/>
                <a:gd name="connsiteX2" fmla="*/ 1026699 w 1129228"/>
                <a:gd name="connsiteY2" fmla="*/ 746027 h 1276006"/>
                <a:gd name="connsiteX3" fmla="*/ 1129148 w 1129228"/>
                <a:gd name="connsiteY3" fmla="*/ 925325 h 1276006"/>
                <a:gd name="connsiteX4" fmla="*/ 1008231 w 1129228"/>
                <a:gd name="connsiteY4" fmla="*/ 989877 h 1276006"/>
                <a:gd name="connsiteX5" fmla="*/ 991173 w 1129228"/>
                <a:gd name="connsiteY5" fmla="*/ 1024863 h 1276006"/>
                <a:gd name="connsiteX6" fmla="*/ 869345 w 1129228"/>
                <a:gd name="connsiteY6" fmla="*/ 1016095 h 1276006"/>
                <a:gd name="connsiteX7" fmla="*/ 964105 w 1129228"/>
                <a:gd name="connsiteY7" fmla="*/ 1141817 h 1276006"/>
                <a:gd name="connsiteX8" fmla="*/ 916000 w 1129228"/>
                <a:gd name="connsiteY8" fmla="*/ 1156545 h 1276006"/>
                <a:gd name="connsiteX9" fmla="*/ 539544 w 1129228"/>
                <a:gd name="connsiteY9" fmla="*/ 1258399 h 1276006"/>
                <a:gd name="connsiteX10" fmla="*/ 10614 w 1129228"/>
                <a:gd name="connsiteY10" fmla="*/ 720543 h 1276006"/>
                <a:gd name="connsiteX11" fmla="*/ 525491 w 1129228"/>
                <a:gd name="connsiteY11" fmla="*/ 0 h 1276006"/>
                <a:gd name="connsiteX0" fmla="*/ 525491 w 1129228"/>
                <a:gd name="connsiteY0" fmla="*/ 0 h 1276006"/>
                <a:gd name="connsiteX1" fmla="*/ 1021933 w 1129228"/>
                <a:gd name="connsiteY1" fmla="*/ 249514 h 1276006"/>
                <a:gd name="connsiteX2" fmla="*/ 1026699 w 1129228"/>
                <a:gd name="connsiteY2" fmla="*/ 746027 h 1276006"/>
                <a:gd name="connsiteX3" fmla="*/ 1129148 w 1129228"/>
                <a:gd name="connsiteY3" fmla="*/ 925325 h 1276006"/>
                <a:gd name="connsiteX4" fmla="*/ 1008231 w 1129228"/>
                <a:gd name="connsiteY4" fmla="*/ 989877 h 1276006"/>
                <a:gd name="connsiteX5" fmla="*/ 991173 w 1129228"/>
                <a:gd name="connsiteY5" fmla="*/ 1024863 h 1276006"/>
                <a:gd name="connsiteX6" fmla="*/ 842997 w 1129228"/>
                <a:gd name="connsiteY6" fmla="*/ 995016 h 1276006"/>
                <a:gd name="connsiteX7" fmla="*/ 964105 w 1129228"/>
                <a:gd name="connsiteY7" fmla="*/ 1141817 h 1276006"/>
                <a:gd name="connsiteX8" fmla="*/ 916000 w 1129228"/>
                <a:gd name="connsiteY8" fmla="*/ 1156545 h 1276006"/>
                <a:gd name="connsiteX9" fmla="*/ 539544 w 1129228"/>
                <a:gd name="connsiteY9" fmla="*/ 1258399 h 1276006"/>
                <a:gd name="connsiteX10" fmla="*/ 10614 w 1129228"/>
                <a:gd name="connsiteY10" fmla="*/ 720543 h 1276006"/>
                <a:gd name="connsiteX11" fmla="*/ 525491 w 1129228"/>
                <a:gd name="connsiteY11" fmla="*/ 0 h 1276006"/>
                <a:gd name="connsiteX0" fmla="*/ 525491 w 1129228"/>
                <a:gd name="connsiteY0" fmla="*/ 0 h 1276006"/>
                <a:gd name="connsiteX1" fmla="*/ 1021933 w 1129228"/>
                <a:gd name="connsiteY1" fmla="*/ 249514 h 1276006"/>
                <a:gd name="connsiteX2" fmla="*/ 1026699 w 1129228"/>
                <a:gd name="connsiteY2" fmla="*/ 746027 h 1276006"/>
                <a:gd name="connsiteX3" fmla="*/ 1129148 w 1129228"/>
                <a:gd name="connsiteY3" fmla="*/ 925325 h 1276006"/>
                <a:gd name="connsiteX4" fmla="*/ 1008231 w 1129228"/>
                <a:gd name="connsiteY4" fmla="*/ 989877 h 1276006"/>
                <a:gd name="connsiteX5" fmla="*/ 991173 w 1129228"/>
                <a:gd name="connsiteY5" fmla="*/ 1024863 h 1276006"/>
                <a:gd name="connsiteX6" fmla="*/ 842997 w 1129228"/>
                <a:gd name="connsiteY6" fmla="*/ 995016 h 1276006"/>
                <a:gd name="connsiteX7" fmla="*/ 964105 w 1129228"/>
                <a:gd name="connsiteY7" fmla="*/ 1141817 h 1276006"/>
                <a:gd name="connsiteX8" fmla="*/ 916000 w 1129228"/>
                <a:gd name="connsiteY8" fmla="*/ 1156545 h 1276006"/>
                <a:gd name="connsiteX9" fmla="*/ 539544 w 1129228"/>
                <a:gd name="connsiteY9" fmla="*/ 1258399 h 1276006"/>
                <a:gd name="connsiteX10" fmla="*/ 10614 w 1129228"/>
                <a:gd name="connsiteY10" fmla="*/ 720543 h 1276006"/>
                <a:gd name="connsiteX11" fmla="*/ 525491 w 1129228"/>
                <a:gd name="connsiteY11" fmla="*/ 0 h 1276006"/>
                <a:gd name="connsiteX0" fmla="*/ 525491 w 1129228"/>
                <a:gd name="connsiteY0" fmla="*/ 0 h 1276006"/>
                <a:gd name="connsiteX1" fmla="*/ 1021933 w 1129228"/>
                <a:gd name="connsiteY1" fmla="*/ 249514 h 1276006"/>
                <a:gd name="connsiteX2" fmla="*/ 1026699 w 1129228"/>
                <a:gd name="connsiteY2" fmla="*/ 746027 h 1276006"/>
                <a:gd name="connsiteX3" fmla="*/ 1129148 w 1129228"/>
                <a:gd name="connsiteY3" fmla="*/ 925325 h 1276006"/>
                <a:gd name="connsiteX4" fmla="*/ 1008231 w 1129228"/>
                <a:gd name="connsiteY4" fmla="*/ 989877 h 1276006"/>
                <a:gd name="connsiteX5" fmla="*/ 991173 w 1129228"/>
                <a:gd name="connsiteY5" fmla="*/ 1024863 h 1276006"/>
                <a:gd name="connsiteX6" fmla="*/ 837728 w 1129228"/>
                <a:gd name="connsiteY6" fmla="*/ 1037174 h 1276006"/>
                <a:gd name="connsiteX7" fmla="*/ 964105 w 1129228"/>
                <a:gd name="connsiteY7" fmla="*/ 1141817 h 1276006"/>
                <a:gd name="connsiteX8" fmla="*/ 916000 w 1129228"/>
                <a:gd name="connsiteY8" fmla="*/ 1156545 h 1276006"/>
                <a:gd name="connsiteX9" fmla="*/ 539544 w 1129228"/>
                <a:gd name="connsiteY9" fmla="*/ 1258399 h 1276006"/>
                <a:gd name="connsiteX10" fmla="*/ 10614 w 1129228"/>
                <a:gd name="connsiteY10" fmla="*/ 720543 h 1276006"/>
                <a:gd name="connsiteX11" fmla="*/ 525491 w 1129228"/>
                <a:gd name="connsiteY11" fmla="*/ 0 h 1276006"/>
                <a:gd name="connsiteX0" fmla="*/ 525491 w 1129228"/>
                <a:gd name="connsiteY0" fmla="*/ 0 h 1289399"/>
                <a:gd name="connsiteX1" fmla="*/ 1021933 w 1129228"/>
                <a:gd name="connsiteY1" fmla="*/ 249514 h 1289399"/>
                <a:gd name="connsiteX2" fmla="*/ 1026699 w 1129228"/>
                <a:gd name="connsiteY2" fmla="*/ 746027 h 1289399"/>
                <a:gd name="connsiteX3" fmla="*/ 1129148 w 1129228"/>
                <a:gd name="connsiteY3" fmla="*/ 925325 h 1289399"/>
                <a:gd name="connsiteX4" fmla="*/ 1008231 w 1129228"/>
                <a:gd name="connsiteY4" fmla="*/ 989877 h 1289399"/>
                <a:gd name="connsiteX5" fmla="*/ 991173 w 1129228"/>
                <a:gd name="connsiteY5" fmla="*/ 1024863 h 1289399"/>
                <a:gd name="connsiteX6" fmla="*/ 837728 w 1129228"/>
                <a:gd name="connsiteY6" fmla="*/ 1037174 h 1289399"/>
                <a:gd name="connsiteX7" fmla="*/ 964105 w 1129228"/>
                <a:gd name="connsiteY7" fmla="*/ 1141817 h 1289399"/>
                <a:gd name="connsiteX8" fmla="*/ 900190 w 1129228"/>
                <a:gd name="connsiteY8" fmla="*/ 1182893 h 1289399"/>
                <a:gd name="connsiteX9" fmla="*/ 539544 w 1129228"/>
                <a:gd name="connsiteY9" fmla="*/ 1258399 h 1289399"/>
                <a:gd name="connsiteX10" fmla="*/ 10614 w 1129228"/>
                <a:gd name="connsiteY10" fmla="*/ 720543 h 1289399"/>
                <a:gd name="connsiteX11" fmla="*/ 525491 w 1129228"/>
                <a:gd name="connsiteY11" fmla="*/ 0 h 1289399"/>
                <a:gd name="connsiteX0" fmla="*/ 525491 w 1129228"/>
                <a:gd name="connsiteY0" fmla="*/ 0 h 1289399"/>
                <a:gd name="connsiteX1" fmla="*/ 1021933 w 1129228"/>
                <a:gd name="connsiteY1" fmla="*/ 249514 h 1289399"/>
                <a:gd name="connsiteX2" fmla="*/ 1026699 w 1129228"/>
                <a:gd name="connsiteY2" fmla="*/ 746027 h 1289399"/>
                <a:gd name="connsiteX3" fmla="*/ 1129148 w 1129228"/>
                <a:gd name="connsiteY3" fmla="*/ 925325 h 1289399"/>
                <a:gd name="connsiteX4" fmla="*/ 1008231 w 1129228"/>
                <a:gd name="connsiteY4" fmla="*/ 989877 h 1289399"/>
                <a:gd name="connsiteX5" fmla="*/ 991173 w 1129228"/>
                <a:gd name="connsiteY5" fmla="*/ 1024863 h 1289399"/>
                <a:gd name="connsiteX6" fmla="*/ 837728 w 1129228"/>
                <a:gd name="connsiteY6" fmla="*/ 1037174 h 1289399"/>
                <a:gd name="connsiteX7" fmla="*/ 943026 w 1129228"/>
                <a:gd name="connsiteY7" fmla="*/ 1136545 h 1289399"/>
                <a:gd name="connsiteX8" fmla="*/ 900190 w 1129228"/>
                <a:gd name="connsiteY8" fmla="*/ 1182893 h 1289399"/>
                <a:gd name="connsiteX9" fmla="*/ 539544 w 1129228"/>
                <a:gd name="connsiteY9" fmla="*/ 1258399 h 1289399"/>
                <a:gd name="connsiteX10" fmla="*/ 10614 w 1129228"/>
                <a:gd name="connsiteY10" fmla="*/ 720543 h 1289399"/>
                <a:gd name="connsiteX11" fmla="*/ 525491 w 1129228"/>
                <a:gd name="connsiteY11" fmla="*/ 0 h 1289399"/>
                <a:gd name="connsiteX0" fmla="*/ 525491 w 1129228"/>
                <a:gd name="connsiteY0" fmla="*/ 0 h 1289399"/>
                <a:gd name="connsiteX1" fmla="*/ 1021933 w 1129228"/>
                <a:gd name="connsiteY1" fmla="*/ 249514 h 1289399"/>
                <a:gd name="connsiteX2" fmla="*/ 1026699 w 1129228"/>
                <a:gd name="connsiteY2" fmla="*/ 746027 h 1289399"/>
                <a:gd name="connsiteX3" fmla="*/ 1129148 w 1129228"/>
                <a:gd name="connsiteY3" fmla="*/ 925325 h 1289399"/>
                <a:gd name="connsiteX4" fmla="*/ 1008231 w 1129228"/>
                <a:gd name="connsiteY4" fmla="*/ 989877 h 1289399"/>
                <a:gd name="connsiteX5" fmla="*/ 991173 w 1129228"/>
                <a:gd name="connsiteY5" fmla="*/ 1024863 h 1289399"/>
                <a:gd name="connsiteX6" fmla="*/ 837728 w 1129228"/>
                <a:gd name="connsiteY6" fmla="*/ 1037174 h 1289399"/>
                <a:gd name="connsiteX7" fmla="*/ 943026 w 1129228"/>
                <a:gd name="connsiteY7" fmla="*/ 1136545 h 1289399"/>
                <a:gd name="connsiteX8" fmla="*/ 900190 w 1129228"/>
                <a:gd name="connsiteY8" fmla="*/ 1182893 h 1289399"/>
                <a:gd name="connsiteX9" fmla="*/ 539544 w 1129228"/>
                <a:gd name="connsiteY9" fmla="*/ 1258399 h 1289399"/>
                <a:gd name="connsiteX10" fmla="*/ 10614 w 1129228"/>
                <a:gd name="connsiteY10" fmla="*/ 720543 h 1289399"/>
                <a:gd name="connsiteX11" fmla="*/ 525491 w 1129228"/>
                <a:gd name="connsiteY11" fmla="*/ 0 h 1289399"/>
                <a:gd name="connsiteX0" fmla="*/ 525491 w 1129228"/>
                <a:gd name="connsiteY0" fmla="*/ 0 h 1304791"/>
                <a:gd name="connsiteX1" fmla="*/ 1021933 w 1129228"/>
                <a:gd name="connsiteY1" fmla="*/ 249514 h 1304791"/>
                <a:gd name="connsiteX2" fmla="*/ 1026699 w 1129228"/>
                <a:gd name="connsiteY2" fmla="*/ 746027 h 1304791"/>
                <a:gd name="connsiteX3" fmla="*/ 1129148 w 1129228"/>
                <a:gd name="connsiteY3" fmla="*/ 925325 h 1304791"/>
                <a:gd name="connsiteX4" fmla="*/ 1008231 w 1129228"/>
                <a:gd name="connsiteY4" fmla="*/ 989877 h 1304791"/>
                <a:gd name="connsiteX5" fmla="*/ 991173 w 1129228"/>
                <a:gd name="connsiteY5" fmla="*/ 1024863 h 1304791"/>
                <a:gd name="connsiteX6" fmla="*/ 837728 w 1129228"/>
                <a:gd name="connsiteY6" fmla="*/ 1037174 h 1304791"/>
                <a:gd name="connsiteX7" fmla="*/ 943026 w 1129228"/>
                <a:gd name="connsiteY7" fmla="*/ 1136545 h 1304791"/>
                <a:gd name="connsiteX8" fmla="*/ 900190 w 1129228"/>
                <a:gd name="connsiteY8" fmla="*/ 1182893 h 1304791"/>
                <a:gd name="connsiteX9" fmla="*/ 539544 w 1129228"/>
                <a:gd name="connsiteY9" fmla="*/ 1258399 h 1304791"/>
                <a:gd name="connsiteX10" fmla="*/ 10614 w 1129228"/>
                <a:gd name="connsiteY10" fmla="*/ 720543 h 1304791"/>
                <a:gd name="connsiteX11" fmla="*/ 525491 w 1129228"/>
                <a:gd name="connsiteY11" fmla="*/ 0 h 13047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129228" h="1304791">
                  <a:moveTo>
                    <a:pt x="525491" y="0"/>
                  </a:moveTo>
                  <a:cubicBezTo>
                    <a:pt x="791283" y="0"/>
                    <a:pt x="928488" y="55474"/>
                    <a:pt x="1021933" y="249514"/>
                  </a:cubicBezTo>
                  <a:cubicBezTo>
                    <a:pt x="1115378" y="443554"/>
                    <a:pt x="1008830" y="633392"/>
                    <a:pt x="1026699" y="746027"/>
                  </a:cubicBezTo>
                  <a:cubicBezTo>
                    <a:pt x="1044568" y="858662"/>
                    <a:pt x="1132226" y="889049"/>
                    <a:pt x="1129148" y="925325"/>
                  </a:cubicBezTo>
                  <a:cubicBezTo>
                    <a:pt x="1057014" y="952077"/>
                    <a:pt x="1067662" y="972367"/>
                    <a:pt x="1008231" y="989877"/>
                  </a:cubicBezTo>
                  <a:lnTo>
                    <a:pt x="991173" y="1024863"/>
                  </a:lnTo>
                  <a:cubicBezTo>
                    <a:pt x="941781" y="1014914"/>
                    <a:pt x="861562" y="976402"/>
                    <a:pt x="837728" y="1037174"/>
                  </a:cubicBezTo>
                  <a:cubicBezTo>
                    <a:pt x="813894" y="1097946"/>
                    <a:pt x="935250" y="1113137"/>
                    <a:pt x="943026" y="1136545"/>
                  </a:cubicBezTo>
                  <a:lnTo>
                    <a:pt x="900190" y="1182893"/>
                  </a:lnTo>
                  <a:cubicBezTo>
                    <a:pt x="852184" y="1364981"/>
                    <a:pt x="795878" y="1300557"/>
                    <a:pt x="539544" y="1258399"/>
                  </a:cubicBezTo>
                  <a:cubicBezTo>
                    <a:pt x="283210" y="1216241"/>
                    <a:pt x="48087" y="986488"/>
                    <a:pt x="10614" y="720543"/>
                  </a:cubicBezTo>
                  <a:cubicBezTo>
                    <a:pt x="-26859" y="454598"/>
                    <a:pt x="10937" y="7026"/>
                    <a:pt x="525491" y="0"/>
                  </a:cubicBezTo>
                  <a:close/>
                </a:path>
              </a:pathLst>
            </a:custGeom>
            <a:solidFill>
              <a:srgbClr val="FFCCCC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416" name="月 415">
              <a:extLst>
                <a:ext uri="{FF2B5EF4-FFF2-40B4-BE49-F238E27FC236}">
                  <a16:creationId xmlns:a16="http://schemas.microsoft.com/office/drawing/2014/main" id="{7C2AD141-61C0-644D-AD22-CDD090E3CDC6}"/>
                </a:ext>
              </a:extLst>
            </p:cNvPr>
            <p:cNvSpPr/>
            <p:nvPr/>
          </p:nvSpPr>
          <p:spPr bwMode="auto">
            <a:xfrm rot="16200000" flipH="1">
              <a:off x="1762908" y="1218347"/>
              <a:ext cx="29319" cy="93402"/>
            </a:xfrm>
            <a:prstGeom prst="moon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417" name="フリーフォーム: 図形 416">
              <a:extLst>
                <a:ext uri="{FF2B5EF4-FFF2-40B4-BE49-F238E27FC236}">
                  <a16:creationId xmlns:a16="http://schemas.microsoft.com/office/drawing/2014/main" id="{E30251F4-3141-9B2F-AB44-889B13A809E8}"/>
                </a:ext>
              </a:extLst>
            </p:cNvPr>
            <p:cNvSpPr/>
            <p:nvPr/>
          </p:nvSpPr>
          <p:spPr>
            <a:xfrm>
              <a:off x="1697849" y="1962160"/>
              <a:ext cx="340788" cy="856434"/>
            </a:xfrm>
            <a:custGeom>
              <a:avLst/>
              <a:gdLst>
                <a:gd name="connsiteX0" fmla="*/ 122645 w 642906"/>
                <a:gd name="connsiteY0" fmla="*/ 0 h 1615688"/>
                <a:gd name="connsiteX1" fmla="*/ 642906 w 642906"/>
                <a:gd name="connsiteY1" fmla="*/ 0 h 1615688"/>
                <a:gd name="connsiteX2" fmla="*/ 642906 w 642906"/>
                <a:gd name="connsiteY2" fmla="*/ 281811 h 1615688"/>
                <a:gd name="connsiteX3" fmla="*/ 626145 w 642906"/>
                <a:gd name="connsiteY3" fmla="*/ 364833 h 1615688"/>
                <a:gd name="connsiteX4" fmla="*/ 600197 w 642906"/>
                <a:gd name="connsiteY4" fmla="*/ 403319 h 1615688"/>
                <a:gd name="connsiteX5" fmla="*/ 582821 w 642906"/>
                <a:gd name="connsiteY5" fmla="*/ 446455 h 1615688"/>
                <a:gd name="connsiteX6" fmla="*/ 269539 w 642906"/>
                <a:gd name="connsiteY6" fmla="*/ 922391 h 1615688"/>
                <a:gd name="connsiteX7" fmla="*/ 234354 w 642906"/>
                <a:gd name="connsiteY7" fmla="*/ 1615688 h 1615688"/>
                <a:gd name="connsiteX8" fmla="*/ 39122 w 642906"/>
                <a:gd name="connsiteY8" fmla="*/ 1615688 h 1615688"/>
                <a:gd name="connsiteX9" fmla="*/ 0 w 642906"/>
                <a:gd name="connsiteY9" fmla="*/ 844801 h 1615688"/>
                <a:gd name="connsiteX10" fmla="*/ 2604 w 642906"/>
                <a:gd name="connsiteY10" fmla="*/ 839664 h 1615688"/>
                <a:gd name="connsiteX11" fmla="*/ 2373 w 642906"/>
                <a:gd name="connsiteY11" fmla="*/ 818793 h 1615688"/>
                <a:gd name="connsiteX12" fmla="*/ 24004 w 642906"/>
                <a:gd name="connsiteY12" fmla="*/ 765094 h 1615688"/>
                <a:gd name="connsiteX13" fmla="*/ 225101 w 642906"/>
                <a:gd name="connsiteY13" fmla="*/ 459588 h 1615688"/>
                <a:gd name="connsiteX14" fmla="*/ 185116 w 642906"/>
                <a:gd name="connsiteY14" fmla="*/ 432630 h 1615688"/>
                <a:gd name="connsiteX15" fmla="*/ 122645 w 642906"/>
                <a:gd name="connsiteY15" fmla="*/ 281811 h 1615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642906" h="1615688">
                  <a:moveTo>
                    <a:pt x="122645" y="0"/>
                  </a:moveTo>
                  <a:lnTo>
                    <a:pt x="642906" y="0"/>
                  </a:lnTo>
                  <a:lnTo>
                    <a:pt x="642906" y="281811"/>
                  </a:lnTo>
                  <a:cubicBezTo>
                    <a:pt x="642906" y="311260"/>
                    <a:pt x="636938" y="339316"/>
                    <a:pt x="626145" y="364833"/>
                  </a:cubicBezTo>
                  <a:lnTo>
                    <a:pt x="600197" y="403319"/>
                  </a:lnTo>
                  <a:lnTo>
                    <a:pt x="582821" y="446455"/>
                  </a:lnTo>
                  <a:lnTo>
                    <a:pt x="269539" y="922391"/>
                  </a:lnTo>
                  <a:lnTo>
                    <a:pt x="234354" y="1615688"/>
                  </a:lnTo>
                  <a:lnTo>
                    <a:pt x="39122" y="1615688"/>
                  </a:lnTo>
                  <a:lnTo>
                    <a:pt x="0" y="844801"/>
                  </a:lnTo>
                  <a:lnTo>
                    <a:pt x="2604" y="839664"/>
                  </a:lnTo>
                  <a:lnTo>
                    <a:pt x="2373" y="818793"/>
                  </a:lnTo>
                  <a:cubicBezTo>
                    <a:pt x="5800" y="800168"/>
                    <a:pt x="12936" y="781908"/>
                    <a:pt x="24004" y="765094"/>
                  </a:cubicBezTo>
                  <a:lnTo>
                    <a:pt x="225101" y="459588"/>
                  </a:lnTo>
                  <a:lnTo>
                    <a:pt x="185116" y="432630"/>
                  </a:lnTo>
                  <a:cubicBezTo>
                    <a:pt x="146519" y="394032"/>
                    <a:pt x="122645" y="340710"/>
                    <a:pt x="122645" y="281811"/>
                  </a:cubicBezTo>
                  <a:close/>
                </a:path>
              </a:pathLst>
            </a:custGeom>
            <a:solidFill>
              <a:srgbClr val="00206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418" name="四角形: 上の 2 つの角を丸める 417">
              <a:extLst>
                <a:ext uri="{FF2B5EF4-FFF2-40B4-BE49-F238E27FC236}">
                  <a16:creationId xmlns:a16="http://schemas.microsoft.com/office/drawing/2014/main" id="{DFBD475F-CF87-7B66-0849-EBA15A4A54D5}"/>
                </a:ext>
              </a:extLst>
            </p:cNvPr>
            <p:cNvSpPr/>
            <p:nvPr/>
          </p:nvSpPr>
          <p:spPr>
            <a:xfrm flipV="1">
              <a:off x="1750416" y="1517846"/>
              <a:ext cx="300667" cy="581999"/>
            </a:xfrm>
            <a:prstGeom prst="round2SameRect">
              <a:avLst>
                <a:gd name="adj1" fmla="val 0"/>
                <a:gd name="adj2" fmla="val 50000"/>
              </a:avLst>
            </a:prstGeom>
            <a:solidFill>
              <a:srgbClr val="FFFFFF">
                <a:lumMod val="50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419" name="フリーフォーム: 図形 418">
              <a:extLst>
                <a:ext uri="{FF2B5EF4-FFF2-40B4-BE49-F238E27FC236}">
                  <a16:creationId xmlns:a16="http://schemas.microsoft.com/office/drawing/2014/main" id="{26C395ED-FE6A-47AC-5C8E-A59F4DF40AF5}"/>
                </a:ext>
              </a:extLst>
            </p:cNvPr>
            <p:cNvSpPr/>
            <p:nvPr/>
          </p:nvSpPr>
          <p:spPr bwMode="auto">
            <a:xfrm rot="1961044" flipH="1">
              <a:off x="1500744" y="1840933"/>
              <a:ext cx="134953" cy="143784"/>
            </a:xfrm>
            <a:custGeom>
              <a:avLst/>
              <a:gdLst>
                <a:gd name="connsiteX0" fmla="*/ 64623 w 194096"/>
                <a:gd name="connsiteY0" fmla="*/ 0 h 206797"/>
                <a:gd name="connsiteX1" fmla="*/ 131845 w 194096"/>
                <a:gd name="connsiteY1" fmla="*/ 65626 h 206797"/>
                <a:gd name="connsiteX2" fmla="*/ 150414 w 194096"/>
                <a:gd name="connsiteY2" fmla="*/ 69375 h 206797"/>
                <a:gd name="connsiteX3" fmla="*/ 194096 w 194096"/>
                <a:gd name="connsiteY3" fmla="*/ 135276 h 206797"/>
                <a:gd name="connsiteX4" fmla="*/ 194095 w 194096"/>
                <a:gd name="connsiteY4" fmla="*/ 178283 h 206797"/>
                <a:gd name="connsiteX5" fmla="*/ 165581 w 194096"/>
                <a:gd name="connsiteY5" fmla="*/ 206797 h 206797"/>
                <a:gd name="connsiteX6" fmla="*/ 73878 w 194096"/>
                <a:gd name="connsiteY6" fmla="*/ 206797 h 206797"/>
                <a:gd name="connsiteX7" fmla="*/ 45364 w 194096"/>
                <a:gd name="connsiteY7" fmla="*/ 178283 h 206797"/>
                <a:gd name="connsiteX8" fmla="*/ 45364 w 194096"/>
                <a:gd name="connsiteY8" fmla="*/ 135276 h 206797"/>
                <a:gd name="connsiteX9" fmla="*/ 49545 w 194096"/>
                <a:gd name="connsiteY9" fmla="*/ 114564 h 206797"/>
                <a:gd name="connsiteX10" fmla="*/ 0 w 194096"/>
                <a:gd name="connsiteY10" fmla="*/ 66196 h 206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94096" h="206797">
                  <a:moveTo>
                    <a:pt x="64623" y="0"/>
                  </a:moveTo>
                  <a:lnTo>
                    <a:pt x="131845" y="65626"/>
                  </a:lnTo>
                  <a:lnTo>
                    <a:pt x="150414" y="69375"/>
                  </a:lnTo>
                  <a:cubicBezTo>
                    <a:pt x="176084" y="80232"/>
                    <a:pt x="194096" y="105651"/>
                    <a:pt x="194096" y="135276"/>
                  </a:cubicBezTo>
                  <a:cubicBezTo>
                    <a:pt x="194096" y="149612"/>
                    <a:pt x="194095" y="163947"/>
                    <a:pt x="194095" y="178283"/>
                  </a:cubicBezTo>
                  <a:cubicBezTo>
                    <a:pt x="194095" y="194031"/>
                    <a:pt x="181329" y="206797"/>
                    <a:pt x="165581" y="206797"/>
                  </a:cubicBezTo>
                  <a:lnTo>
                    <a:pt x="73878" y="206797"/>
                  </a:lnTo>
                  <a:cubicBezTo>
                    <a:pt x="58130" y="206797"/>
                    <a:pt x="45364" y="194031"/>
                    <a:pt x="45364" y="178283"/>
                  </a:cubicBezTo>
                  <a:lnTo>
                    <a:pt x="45364" y="135276"/>
                  </a:lnTo>
                  <a:lnTo>
                    <a:pt x="49545" y="114564"/>
                  </a:lnTo>
                  <a:lnTo>
                    <a:pt x="0" y="66196"/>
                  </a:lnTo>
                  <a:close/>
                </a:path>
              </a:pathLst>
            </a:custGeom>
            <a:solidFill>
              <a:srgbClr val="FFCC99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420" name="フリーフォーム: 図形 419">
              <a:extLst>
                <a:ext uri="{FF2B5EF4-FFF2-40B4-BE49-F238E27FC236}">
                  <a16:creationId xmlns:a16="http://schemas.microsoft.com/office/drawing/2014/main" id="{949972F4-88E2-D2F9-15EC-14D7112002FB}"/>
                </a:ext>
              </a:extLst>
            </p:cNvPr>
            <p:cNvSpPr/>
            <p:nvPr/>
          </p:nvSpPr>
          <p:spPr bwMode="auto">
            <a:xfrm flipH="1">
              <a:off x="1630213" y="2818268"/>
              <a:ext cx="190393" cy="84701"/>
            </a:xfrm>
            <a:custGeom>
              <a:avLst/>
              <a:gdLst>
                <a:gd name="connsiteX0" fmla="*/ 0 w 372928"/>
                <a:gd name="connsiteY0" fmla="*/ 0 h 191598"/>
                <a:gd name="connsiteX1" fmla="*/ 172287 w 372928"/>
                <a:gd name="connsiteY1" fmla="*/ 0 h 191598"/>
                <a:gd name="connsiteX2" fmla="*/ 206902 w 372928"/>
                <a:gd name="connsiteY2" fmla="*/ 0 h 191598"/>
                <a:gd name="connsiteX3" fmla="*/ 277129 w 372928"/>
                <a:gd name="connsiteY3" fmla="*/ 0 h 191598"/>
                <a:gd name="connsiteX4" fmla="*/ 372928 w 372928"/>
                <a:gd name="connsiteY4" fmla="*/ 95799 h 191598"/>
                <a:gd name="connsiteX5" fmla="*/ 372928 w 372928"/>
                <a:gd name="connsiteY5" fmla="*/ 147147 h 191598"/>
                <a:gd name="connsiteX6" fmla="*/ 328477 w 372928"/>
                <a:gd name="connsiteY6" fmla="*/ 191598 h 191598"/>
                <a:gd name="connsiteX7" fmla="*/ 175152 w 372928"/>
                <a:gd name="connsiteY7" fmla="*/ 191598 h 191598"/>
                <a:gd name="connsiteX8" fmla="*/ 120939 w 372928"/>
                <a:gd name="connsiteY8" fmla="*/ 191598 h 191598"/>
                <a:gd name="connsiteX9" fmla="*/ 31750 w 372928"/>
                <a:gd name="connsiteY9" fmla="*/ 191598 h 191598"/>
                <a:gd name="connsiteX10" fmla="*/ 0 w 372928"/>
                <a:gd name="connsiteY10" fmla="*/ 159848 h 191598"/>
                <a:gd name="connsiteX0" fmla="*/ 0 w 372928"/>
                <a:gd name="connsiteY0" fmla="*/ 0 h 191598"/>
                <a:gd name="connsiteX1" fmla="*/ 206902 w 372928"/>
                <a:gd name="connsiteY1" fmla="*/ 0 h 191598"/>
                <a:gd name="connsiteX2" fmla="*/ 277129 w 372928"/>
                <a:gd name="connsiteY2" fmla="*/ 0 h 191598"/>
                <a:gd name="connsiteX3" fmla="*/ 372928 w 372928"/>
                <a:gd name="connsiteY3" fmla="*/ 95799 h 191598"/>
                <a:gd name="connsiteX4" fmla="*/ 372928 w 372928"/>
                <a:gd name="connsiteY4" fmla="*/ 147147 h 191598"/>
                <a:gd name="connsiteX5" fmla="*/ 328477 w 372928"/>
                <a:gd name="connsiteY5" fmla="*/ 191598 h 191598"/>
                <a:gd name="connsiteX6" fmla="*/ 175152 w 372928"/>
                <a:gd name="connsiteY6" fmla="*/ 191598 h 191598"/>
                <a:gd name="connsiteX7" fmla="*/ 120939 w 372928"/>
                <a:gd name="connsiteY7" fmla="*/ 191598 h 191598"/>
                <a:gd name="connsiteX8" fmla="*/ 31750 w 372928"/>
                <a:gd name="connsiteY8" fmla="*/ 191598 h 191598"/>
                <a:gd name="connsiteX9" fmla="*/ 0 w 372928"/>
                <a:gd name="connsiteY9" fmla="*/ 159848 h 191598"/>
                <a:gd name="connsiteX10" fmla="*/ 0 w 372928"/>
                <a:gd name="connsiteY10" fmla="*/ 0 h 191598"/>
                <a:gd name="connsiteX0" fmla="*/ 0 w 372928"/>
                <a:gd name="connsiteY0" fmla="*/ 0 h 191598"/>
                <a:gd name="connsiteX1" fmla="*/ 277129 w 372928"/>
                <a:gd name="connsiteY1" fmla="*/ 0 h 191598"/>
                <a:gd name="connsiteX2" fmla="*/ 372928 w 372928"/>
                <a:gd name="connsiteY2" fmla="*/ 95799 h 191598"/>
                <a:gd name="connsiteX3" fmla="*/ 372928 w 372928"/>
                <a:gd name="connsiteY3" fmla="*/ 147147 h 191598"/>
                <a:gd name="connsiteX4" fmla="*/ 328477 w 372928"/>
                <a:gd name="connsiteY4" fmla="*/ 191598 h 191598"/>
                <a:gd name="connsiteX5" fmla="*/ 175152 w 372928"/>
                <a:gd name="connsiteY5" fmla="*/ 191598 h 191598"/>
                <a:gd name="connsiteX6" fmla="*/ 120939 w 372928"/>
                <a:gd name="connsiteY6" fmla="*/ 191598 h 191598"/>
                <a:gd name="connsiteX7" fmla="*/ 31750 w 372928"/>
                <a:gd name="connsiteY7" fmla="*/ 191598 h 191598"/>
                <a:gd name="connsiteX8" fmla="*/ 0 w 372928"/>
                <a:gd name="connsiteY8" fmla="*/ 159848 h 191598"/>
                <a:gd name="connsiteX9" fmla="*/ 0 w 372928"/>
                <a:gd name="connsiteY9" fmla="*/ 0 h 191598"/>
                <a:gd name="connsiteX0" fmla="*/ 0 w 372928"/>
                <a:gd name="connsiteY0" fmla="*/ 0 h 191598"/>
                <a:gd name="connsiteX1" fmla="*/ 277129 w 372928"/>
                <a:gd name="connsiteY1" fmla="*/ 0 h 191598"/>
                <a:gd name="connsiteX2" fmla="*/ 372928 w 372928"/>
                <a:gd name="connsiteY2" fmla="*/ 95799 h 191598"/>
                <a:gd name="connsiteX3" fmla="*/ 372928 w 372928"/>
                <a:gd name="connsiteY3" fmla="*/ 147147 h 191598"/>
                <a:gd name="connsiteX4" fmla="*/ 328477 w 372928"/>
                <a:gd name="connsiteY4" fmla="*/ 191598 h 191598"/>
                <a:gd name="connsiteX5" fmla="*/ 120939 w 372928"/>
                <a:gd name="connsiteY5" fmla="*/ 191598 h 191598"/>
                <a:gd name="connsiteX6" fmla="*/ 31750 w 372928"/>
                <a:gd name="connsiteY6" fmla="*/ 191598 h 191598"/>
                <a:gd name="connsiteX7" fmla="*/ 0 w 372928"/>
                <a:gd name="connsiteY7" fmla="*/ 159848 h 191598"/>
                <a:gd name="connsiteX8" fmla="*/ 0 w 372928"/>
                <a:gd name="connsiteY8" fmla="*/ 0 h 191598"/>
                <a:gd name="connsiteX0" fmla="*/ 0 w 372928"/>
                <a:gd name="connsiteY0" fmla="*/ 0 h 191598"/>
                <a:gd name="connsiteX1" fmla="*/ 277129 w 372928"/>
                <a:gd name="connsiteY1" fmla="*/ 0 h 191598"/>
                <a:gd name="connsiteX2" fmla="*/ 372928 w 372928"/>
                <a:gd name="connsiteY2" fmla="*/ 95799 h 191598"/>
                <a:gd name="connsiteX3" fmla="*/ 372928 w 372928"/>
                <a:gd name="connsiteY3" fmla="*/ 147147 h 191598"/>
                <a:gd name="connsiteX4" fmla="*/ 328477 w 372928"/>
                <a:gd name="connsiteY4" fmla="*/ 191598 h 191598"/>
                <a:gd name="connsiteX5" fmla="*/ 31750 w 372928"/>
                <a:gd name="connsiteY5" fmla="*/ 191598 h 191598"/>
                <a:gd name="connsiteX6" fmla="*/ 0 w 372928"/>
                <a:gd name="connsiteY6" fmla="*/ 159848 h 191598"/>
                <a:gd name="connsiteX7" fmla="*/ 0 w 372928"/>
                <a:gd name="connsiteY7" fmla="*/ 0 h 1915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72928" h="191598">
                  <a:moveTo>
                    <a:pt x="0" y="0"/>
                  </a:moveTo>
                  <a:lnTo>
                    <a:pt x="277129" y="0"/>
                  </a:lnTo>
                  <a:cubicBezTo>
                    <a:pt x="330037" y="0"/>
                    <a:pt x="372928" y="42891"/>
                    <a:pt x="372928" y="95799"/>
                  </a:cubicBezTo>
                  <a:lnTo>
                    <a:pt x="372928" y="147147"/>
                  </a:lnTo>
                  <a:cubicBezTo>
                    <a:pt x="372928" y="171697"/>
                    <a:pt x="353027" y="191598"/>
                    <a:pt x="328477" y="191598"/>
                  </a:cubicBezTo>
                  <a:lnTo>
                    <a:pt x="31750" y="191598"/>
                  </a:lnTo>
                  <a:cubicBezTo>
                    <a:pt x="14215" y="191598"/>
                    <a:pt x="0" y="177383"/>
                    <a:pt x="0" y="15984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>
                <a:lumMod val="9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421" name="フリーフォーム: 図形 420">
              <a:extLst>
                <a:ext uri="{FF2B5EF4-FFF2-40B4-BE49-F238E27FC236}">
                  <a16:creationId xmlns:a16="http://schemas.microsoft.com/office/drawing/2014/main" id="{6DCF52FA-C033-82F2-31E0-34DD9C6E0592}"/>
                </a:ext>
              </a:extLst>
            </p:cNvPr>
            <p:cNvSpPr/>
            <p:nvPr/>
          </p:nvSpPr>
          <p:spPr bwMode="auto">
            <a:xfrm rot="1112624" flipH="1">
              <a:off x="1618328" y="1556233"/>
              <a:ext cx="309876" cy="434595"/>
            </a:xfrm>
            <a:custGeom>
              <a:avLst/>
              <a:gdLst>
                <a:gd name="connsiteX0" fmla="*/ 123872 w 445679"/>
                <a:gd name="connsiteY0" fmla="*/ 7007 h 714222"/>
                <a:gd name="connsiteX1" fmla="*/ 178330 w 445679"/>
                <a:gd name="connsiteY1" fmla="*/ 89165 h 714222"/>
                <a:gd name="connsiteX2" fmla="*/ 178330 w 445679"/>
                <a:gd name="connsiteY2" fmla="*/ 373057 h 714222"/>
                <a:gd name="connsiteX3" fmla="*/ 434124 w 445679"/>
                <a:gd name="connsiteY3" fmla="*/ 565992 h 714222"/>
                <a:gd name="connsiteX4" fmla="*/ 439822 w 445679"/>
                <a:gd name="connsiteY4" fmla="*/ 606669 h 714222"/>
                <a:gd name="connsiteX5" fmla="*/ 367414 w 445679"/>
                <a:gd name="connsiteY5" fmla="*/ 702667 h 714222"/>
                <a:gd name="connsiteX6" fmla="*/ 326738 w 445679"/>
                <a:gd name="connsiteY6" fmla="*/ 708365 h 714222"/>
                <a:gd name="connsiteX7" fmla="*/ 40311 w 445679"/>
                <a:gd name="connsiteY7" fmla="*/ 492324 h 714222"/>
                <a:gd name="connsiteX8" fmla="*/ 32228 w 445679"/>
                <a:gd name="connsiteY8" fmla="*/ 483206 h 714222"/>
                <a:gd name="connsiteX9" fmla="*/ 26116 w 445679"/>
                <a:gd name="connsiteY9" fmla="*/ 479086 h 714222"/>
                <a:gd name="connsiteX10" fmla="*/ 18312 w 445679"/>
                <a:gd name="connsiteY10" fmla="*/ 467511 h 714222"/>
                <a:gd name="connsiteX11" fmla="*/ 16822 w 445679"/>
                <a:gd name="connsiteY11" fmla="*/ 465830 h 714222"/>
                <a:gd name="connsiteX12" fmla="*/ 16450 w 445679"/>
                <a:gd name="connsiteY12" fmla="*/ 464749 h 714222"/>
                <a:gd name="connsiteX13" fmla="*/ 7007 w 445679"/>
                <a:gd name="connsiteY13" fmla="*/ 450744 h 714222"/>
                <a:gd name="connsiteX14" fmla="*/ 0 w 445679"/>
                <a:gd name="connsiteY14" fmla="*/ 416037 h 714222"/>
                <a:gd name="connsiteX15" fmla="*/ 0 w 445679"/>
                <a:gd name="connsiteY15" fmla="*/ 89165 h 714222"/>
                <a:gd name="connsiteX16" fmla="*/ 89165 w 445679"/>
                <a:gd name="connsiteY16" fmla="*/ 0 h 714222"/>
                <a:gd name="connsiteX17" fmla="*/ 123872 w 445679"/>
                <a:gd name="connsiteY17" fmla="*/ 7007 h 714222"/>
                <a:gd name="connsiteX0" fmla="*/ 89165 w 445679"/>
                <a:gd name="connsiteY0" fmla="*/ 0 h 714222"/>
                <a:gd name="connsiteX1" fmla="*/ 123872 w 445679"/>
                <a:gd name="connsiteY1" fmla="*/ 7007 h 714222"/>
                <a:gd name="connsiteX2" fmla="*/ 178330 w 445679"/>
                <a:gd name="connsiteY2" fmla="*/ 89165 h 714222"/>
                <a:gd name="connsiteX3" fmla="*/ 178330 w 445679"/>
                <a:gd name="connsiteY3" fmla="*/ 373057 h 714222"/>
                <a:gd name="connsiteX4" fmla="*/ 434124 w 445679"/>
                <a:gd name="connsiteY4" fmla="*/ 565992 h 714222"/>
                <a:gd name="connsiteX5" fmla="*/ 439822 w 445679"/>
                <a:gd name="connsiteY5" fmla="*/ 606669 h 714222"/>
                <a:gd name="connsiteX6" fmla="*/ 367414 w 445679"/>
                <a:gd name="connsiteY6" fmla="*/ 702667 h 714222"/>
                <a:gd name="connsiteX7" fmla="*/ 326738 w 445679"/>
                <a:gd name="connsiteY7" fmla="*/ 708365 h 714222"/>
                <a:gd name="connsiteX8" fmla="*/ 40311 w 445679"/>
                <a:gd name="connsiteY8" fmla="*/ 492324 h 714222"/>
                <a:gd name="connsiteX9" fmla="*/ 32228 w 445679"/>
                <a:gd name="connsiteY9" fmla="*/ 483206 h 714222"/>
                <a:gd name="connsiteX10" fmla="*/ 26116 w 445679"/>
                <a:gd name="connsiteY10" fmla="*/ 479086 h 714222"/>
                <a:gd name="connsiteX11" fmla="*/ 18312 w 445679"/>
                <a:gd name="connsiteY11" fmla="*/ 467511 h 714222"/>
                <a:gd name="connsiteX12" fmla="*/ 16822 w 445679"/>
                <a:gd name="connsiteY12" fmla="*/ 465830 h 714222"/>
                <a:gd name="connsiteX13" fmla="*/ 16450 w 445679"/>
                <a:gd name="connsiteY13" fmla="*/ 464749 h 714222"/>
                <a:gd name="connsiteX14" fmla="*/ 7007 w 445679"/>
                <a:gd name="connsiteY14" fmla="*/ 450744 h 714222"/>
                <a:gd name="connsiteX15" fmla="*/ 0 w 445679"/>
                <a:gd name="connsiteY15" fmla="*/ 416037 h 714222"/>
                <a:gd name="connsiteX16" fmla="*/ 0 w 445679"/>
                <a:gd name="connsiteY16" fmla="*/ 89165 h 714222"/>
                <a:gd name="connsiteX17" fmla="*/ 173503 w 445679"/>
                <a:gd name="connsiteY17" fmla="*/ 84338 h 714222"/>
                <a:gd name="connsiteX0" fmla="*/ 123872 w 445679"/>
                <a:gd name="connsiteY0" fmla="*/ 0 h 707215"/>
                <a:gd name="connsiteX1" fmla="*/ 178330 w 445679"/>
                <a:gd name="connsiteY1" fmla="*/ 82158 h 707215"/>
                <a:gd name="connsiteX2" fmla="*/ 178330 w 445679"/>
                <a:gd name="connsiteY2" fmla="*/ 366050 h 707215"/>
                <a:gd name="connsiteX3" fmla="*/ 434124 w 445679"/>
                <a:gd name="connsiteY3" fmla="*/ 558985 h 707215"/>
                <a:gd name="connsiteX4" fmla="*/ 439822 w 445679"/>
                <a:gd name="connsiteY4" fmla="*/ 599662 h 707215"/>
                <a:gd name="connsiteX5" fmla="*/ 367414 w 445679"/>
                <a:gd name="connsiteY5" fmla="*/ 695660 h 707215"/>
                <a:gd name="connsiteX6" fmla="*/ 326738 w 445679"/>
                <a:gd name="connsiteY6" fmla="*/ 701358 h 707215"/>
                <a:gd name="connsiteX7" fmla="*/ 40311 w 445679"/>
                <a:gd name="connsiteY7" fmla="*/ 485317 h 707215"/>
                <a:gd name="connsiteX8" fmla="*/ 32228 w 445679"/>
                <a:gd name="connsiteY8" fmla="*/ 476199 h 707215"/>
                <a:gd name="connsiteX9" fmla="*/ 26116 w 445679"/>
                <a:gd name="connsiteY9" fmla="*/ 472079 h 707215"/>
                <a:gd name="connsiteX10" fmla="*/ 18312 w 445679"/>
                <a:gd name="connsiteY10" fmla="*/ 460504 h 707215"/>
                <a:gd name="connsiteX11" fmla="*/ 16822 w 445679"/>
                <a:gd name="connsiteY11" fmla="*/ 458823 h 707215"/>
                <a:gd name="connsiteX12" fmla="*/ 16450 w 445679"/>
                <a:gd name="connsiteY12" fmla="*/ 457742 h 707215"/>
                <a:gd name="connsiteX13" fmla="*/ 7007 w 445679"/>
                <a:gd name="connsiteY13" fmla="*/ 443737 h 707215"/>
                <a:gd name="connsiteX14" fmla="*/ 0 w 445679"/>
                <a:gd name="connsiteY14" fmla="*/ 409030 h 707215"/>
                <a:gd name="connsiteX15" fmla="*/ 0 w 445679"/>
                <a:gd name="connsiteY15" fmla="*/ 82158 h 707215"/>
                <a:gd name="connsiteX16" fmla="*/ 173503 w 445679"/>
                <a:gd name="connsiteY16" fmla="*/ 77331 h 707215"/>
                <a:gd name="connsiteX0" fmla="*/ 123872 w 445679"/>
                <a:gd name="connsiteY0" fmla="*/ 0 h 707215"/>
                <a:gd name="connsiteX1" fmla="*/ 178330 w 445679"/>
                <a:gd name="connsiteY1" fmla="*/ 82158 h 707215"/>
                <a:gd name="connsiteX2" fmla="*/ 178330 w 445679"/>
                <a:gd name="connsiteY2" fmla="*/ 366050 h 707215"/>
                <a:gd name="connsiteX3" fmla="*/ 434124 w 445679"/>
                <a:gd name="connsiteY3" fmla="*/ 558985 h 707215"/>
                <a:gd name="connsiteX4" fmla="*/ 439822 w 445679"/>
                <a:gd name="connsiteY4" fmla="*/ 599662 h 707215"/>
                <a:gd name="connsiteX5" fmla="*/ 367414 w 445679"/>
                <a:gd name="connsiteY5" fmla="*/ 695660 h 707215"/>
                <a:gd name="connsiteX6" fmla="*/ 326738 w 445679"/>
                <a:gd name="connsiteY6" fmla="*/ 701358 h 707215"/>
                <a:gd name="connsiteX7" fmla="*/ 40311 w 445679"/>
                <a:gd name="connsiteY7" fmla="*/ 485317 h 707215"/>
                <a:gd name="connsiteX8" fmla="*/ 32228 w 445679"/>
                <a:gd name="connsiteY8" fmla="*/ 476199 h 707215"/>
                <a:gd name="connsiteX9" fmla="*/ 26116 w 445679"/>
                <a:gd name="connsiteY9" fmla="*/ 472079 h 707215"/>
                <a:gd name="connsiteX10" fmla="*/ 18312 w 445679"/>
                <a:gd name="connsiteY10" fmla="*/ 460504 h 707215"/>
                <a:gd name="connsiteX11" fmla="*/ 16822 w 445679"/>
                <a:gd name="connsiteY11" fmla="*/ 458823 h 707215"/>
                <a:gd name="connsiteX12" fmla="*/ 16450 w 445679"/>
                <a:gd name="connsiteY12" fmla="*/ 457742 h 707215"/>
                <a:gd name="connsiteX13" fmla="*/ 7007 w 445679"/>
                <a:gd name="connsiteY13" fmla="*/ 443737 h 707215"/>
                <a:gd name="connsiteX14" fmla="*/ 0 w 445679"/>
                <a:gd name="connsiteY14" fmla="*/ 409030 h 707215"/>
                <a:gd name="connsiteX15" fmla="*/ 0 w 445679"/>
                <a:gd name="connsiteY15" fmla="*/ 82158 h 707215"/>
                <a:gd name="connsiteX0" fmla="*/ 178330 w 445679"/>
                <a:gd name="connsiteY0" fmla="*/ 0 h 625057"/>
                <a:gd name="connsiteX1" fmla="*/ 178330 w 445679"/>
                <a:gd name="connsiteY1" fmla="*/ 283892 h 625057"/>
                <a:gd name="connsiteX2" fmla="*/ 434124 w 445679"/>
                <a:gd name="connsiteY2" fmla="*/ 476827 h 625057"/>
                <a:gd name="connsiteX3" fmla="*/ 439822 w 445679"/>
                <a:gd name="connsiteY3" fmla="*/ 517504 h 625057"/>
                <a:gd name="connsiteX4" fmla="*/ 367414 w 445679"/>
                <a:gd name="connsiteY4" fmla="*/ 613502 h 625057"/>
                <a:gd name="connsiteX5" fmla="*/ 326738 w 445679"/>
                <a:gd name="connsiteY5" fmla="*/ 619200 h 625057"/>
                <a:gd name="connsiteX6" fmla="*/ 40311 w 445679"/>
                <a:gd name="connsiteY6" fmla="*/ 403159 h 625057"/>
                <a:gd name="connsiteX7" fmla="*/ 32228 w 445679"/>
                <a:gd name="connsiteY7" fmla="*/ 394041 h 625057"/>
                <a:gd name="connsiteX8" fmla="*/ 26116 w 445679"/>
                <a:gd name="connsiteY8" fmla="*/ 389921 h 625057"/>
                <a:gd name="connsiteX9" fmla="*/ 18312 w 445679"/>
                <a:gd name="connsiteY9" fmla="*/ 378346 h 625057"/>
                <a:gd name="connsiteX10" fmla="*/ 16822 w 445679"/>
                <a:gd name="connsiteY10" fmla="*/ 376665 h 625057"/>
                <a:gd name="connsiteX11" fmla="*/ 16450 w 445679"/>
                <a:gd name="connsiteY11" fmla="*/ 375584 h 625057"/>
                <a:gd name="connsiteX12" fmla="*/ 7007 w 445679"/>
                <a:gd name="connsiteY12" fmla="*/ 361579 h 625057"/>
                <a:gd name="connsiteX13" fmla="*/ 0 w 445679"/>
                <a:gd name="connsiteY13" fmla="*/ 326872 h 625057"/>
                <a:gd name="connsiteX14" fmla="*/ 0 w 445679"/>
                <a:gd name="connsiteY14" fmla="*/ 0 h 625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45679" h="625057">
                  <a:moveTo>
                    <a:pt x="178330" y="0"/>
                  </a:moveTo>
                  <a:lnTo>
                    <a:pt x="178330" y="283892"/>
                  </a:lnTo>
                  <a:lnTo>
                    <a:pt x="434124" y="476827"/>
                  </a:lnTo>
                  <a:cubicBezTo>
                    <a:pt x="446929" y="486486"/>
                    <a:pt x="449480" y="504698"/>
                    <a:pt x="439822" y="517504"/>
                  </a:cubicBezTo>
                  <a:lnTo>
                    <a:pt x="367414" y="613502"/>
                  </a:lnTo>
                  <a:cubicBezTo>
                    <a:pt x="357755" y="626308"/>
                    <a:pt x="339543" y="628859"/>
                    <a:pt x="326738" y="619200"/>
                  </a:cubicBezTo>
                  <a:lnTo>
                    <a:pt x="40311" y="403159"/>
                  </a:lnTo>
                  <a:lnTo>
                    <a:pt x="32228" y="394041"/>
                  </a:lnTo>
                  <a:lnTo>
                    <a:pt x="26116" y="389921"/>
                  </a:lnTo>
                  <a:lnTo>
                    <a:pt x="18312" y="378346"/>
                  </a:lnTo>
                  <a:lnTo>
                    <a:pt x="16822" y="376665"/>
                  </a:lnTo>
                  <a:lnTo>
                    <a:pt x="16450" y="375584"/>
                  </a:lnTo>
                  <a:lnTo>
                    <a:pt x="7007" y="361579"/>
                  </a:lnTo>
                  <a:cubicBezTo>
                    <a:pt x="2495" y="350911"/>
                    <a:pt x="0" y="339183"/>
                    <a:pt x="0" y="326872"/>
                  </a:cubicBezTo>
                  <a:lnTo>
                    <a:pt x="0" y="0"/>
                  </a:lnTo>
                </a:path>
              </a:pathLst>
            </a:custGeom>
            <a:solidFill>
              <a:srgbClr val="FFFFFF">
                <a:lumMod val="50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422" name="楕円 421">
              <a:extLst>
                <a:ext uri="{FF2B5EF4-FFF2-40B4-BE49-F238E27FC236}">
                  <a16:creationId xmlns:a16="http://schemas.microsoft.com/office/drawing/2014/main" id="{DB315C55-60BD-54C9-5AD8-5350DF06A8AB}"/>
                </a:ext>
              </a:extLst>
            </p:cNvPr>
            <p:cNvSpPr/>
            <p:nvPr/>
          </p:nvSpPr>
          <p:spPr bwMode="auto">
            <a:xfrm>
              <a:off x="1789577" y="1336711"/>
              <a:ext cx="71048" cy="65203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23" name="フリーフォーム: 図形 422">
              <a:extLst>
                <a:ext uri="{FF2B5EF4-FFF2-40B4-BE49-F238E27FC236}">
                  <a16:creationId xmlns:a16="http://schemas.microsoft.com/office/drawing/2014/main" id="{C2EF192F-CAFD-10D7-2820-8B8B05E66DE6}"/>
                </a:ext>
              </a:extLst>
            </p:cNvPr>
            <p:cNvSpPr/>
            <p:nvPr/>
          </p:nvSpPr>
          <p:spPr bwMode="auto">
            <a:xfrm flipH="1">
              <a:off x="1498783" y="1366074"/>
              <a:ext cx="196269" cy="149983"/>
            </a:xfrm>
            <a:custGeom>
              <a:avLst/>
              <a:gdLst>
                <a:gd name="connsiteX0" fmla="*/ 266864 w 561326"/>
                <a:gd name="connsiteY0" fmla="*/ 0 h 428949"/>
                <a:gd name="connsiteX1" fmla="*/ 341065 w 561326"/>
                <a:gd name="connsiteY1" fmla="*/ 30735 h 428949"/>
                <a:gd name="connsiteX2" fmla="*/ 343602 w 561326"/>
                <a:gd name="connsiteY2" fmla="*/ 34498 h 428949"/>
                <a:gd name="connsiteX3" fmla="*/ 361141 w 561326"/>
                <a:gd name="connsiteY3" fmla="*/ 30957 h 428949"/>
                <a:gd name="connsiteX4" fmla="*/ 457831 w 561326"/>
                <a:gd name="connsiteY4" fmla="*/ 95047 h 428949"/>
                <a:gd name="connsiteX5" fmla="*/ 461443 w 561326"/>
                <a:gd name="connsiteY5" fmla="*/ 112940 h 428949"/>
                <a:gd name="connsiteX6" fmla="*/ 497236 w 561326"/>
                <a:gd name="connsiteY6" fmla="*/ 120166 h 428949"/>
                <a:gd name="connsiteX7" fmla="*/ 561326 w 561326"/>
                <a:gd name="connsiteY7" fmla="*/ 216856 h 428949"/>
                <a:gd name="connsiteX8" fmla="*/ 530591 w 561326"/>
                <a:gd name="connsiteY8" fmla="*/ 291057 h 428949"/>
                <a:gd name="connsiteX9" fmla="*/ 525427 w 561326"/>
                <a:gd name="connsiteY9" fmla="*/ 294539 h 428949"/>
                <a:gd name="connsiteX10" fmla="*/ 525608 w 561326"/>
                <a:gd name="connsiteY10" fmla="*/ 295438 h 428949"/>
                <a:gd name="connsiteX11" fmla="*/ 420672 w 561326"/>
                <a:gd name="connsiteY11" fmla="*/ 400374 h 428949"/>
                <a:gd name="connsiteX12" fmla="*/ 379826 w 561326"/>
                <a:gd name="connsiteY12" fmla="*/ 392128 h 428949"/>
                <a:gd name="connsiteX13" fmla="*/ 347145 w 561326"/>
                <a:gd name="connsiteY13" fmla="*/ 370094 h 428949"/>
                <a:gd name="connsiteX14" fmla="*/ 328186 w 561326"/>
                <a:gd name="connsiteY14" fmla="*/ 398214 h 428949"/>
                <a:gd name="connsiteX15" fmla="*/ 253985 w 561326"/>
                <a:gd name="connsiteY15" fmla="*/ 428949 h 428949"/>
                <a:gd name="connsiteX16" fmla="*/ 195314 w 561326"/>
                <a:gd name="connsiteY16" fmla="*/ 411028 h 428949"/>
                <a:gd name="connsiteX17" fmla="*/ 165392 w 561326"/>
                <a:gd name="connsiteY17" fmla="*/ 374692 h 428949"/>
                <a:gd name="connsiteX18" fmla="*/ 141769 w 561326"/>
                <a:gd name="connsiteY18" fmla="*/ 381966 h 428949"/>
                <a:gd name="connsiteX19" fmla="*/ 17528 w 561326"/>
                <a:gd name="connsiteY19" fmla="*/ 322691 h 428949"/>
                <a:gd name="connsiteX20" fmla="*/ 91226 w 561326"/>
                <a:gd name="connsiteY20" fmla="*/ 334093 h 428949"/>
                <a:gd name="connsiteX21" fmla="*/ 119194 w 561326"/>
                <a:gd name="connsiteY21" fmla="*/ 329375 h 428949"/>
                <a:gd name="connsiteX22" fmla="*/ 83760 w 561326"/>
                <a:gd name="connsiteY22" fmla="*/ 323190 h 428949"/>
                <a:gd name="connsiteX23" fmla="*/ 0 w 561326"/>
                <a:gd name="connsiteY23" fmla="*/ 213950 h 428949"/>
                <a:gd name="connsiteX24" fmla="*/ 97502 w 561326"/>
                <a:gd name="connsiteY24" fmla="*/ 269214 h 428949"/>
                <a:gd name="connsiteX25" fmla="*/ 121190 w 561326"/>
                <a:gd name="connsiteY25" fmla="*/ 271613 h 428949"/>
                <a:gd name="connsiteX26" fmla="*/ 107437 w 561326"/>
                <a:gd name="connsiteY26" fmla="*/ 256477 h 428949"/>
                <a:gd name="connsiteX27" fmla="*/ 89516 w 561326"/>
                <a:gd name="connsiteY27" fmla="*/ 197806 h 428949"/>
                <a:gd name="connsiteX28" fmla="*/ 153606 w 561326"/>
                <a:gd name="connsiteY28" fmla="*/ 101116 h 428949"/>
                <a:gd name="connsiteX29" fmla="*/ 163086 w 561326"/>
                <a:gd name="connsiteY29" fmla="*/ 99203 h 428949"/>
                <a:gd name="connsiteX30" fmla="*/ 170174 w 561326"/>
                <a:gd name="connsiteY30" fmla="*/ 64090 h 428949"/>
                <a:gd name="connsiteX31" fmla="*/ 266864 w 561326"/>
                <a:gd name="connsiteY31" fmla="*/ 0 h 428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561326" h="428949">
                  <a:moveTo>
                    <a:pt x="266864" y="0"/>
                  </a:moveTo>
                  <a:cubicBezTo>
                    <a:pt x="295842" y="0"/>
                    <a:pt x="322076" y="11745"/>
                    <a:pt x="341065" y="30735"/>
                  </a:cubicBezTo>
                  <a:lnTo>
                    <a:pt x="343602" y="34498"/>
                  </a:lnTo>
                  <a:lnTo>
                    <a:pt x="361141" y="30957"/>
                  </a:lnTo>
                  <a:cubicBezTo>
                    <a:pt x="404607" y="30957"/>
                    <a:pt x="441901" y="57384"/>
                    <a:pt x="457831" y="95047"/>
                  </a:cubicBezTo>
                  <a:lnTo>
                    <a:pt x="461443" y="112940"/>
                  </a:lnTo>
                  <a:lnTo>
                    <a:pt x="497236" y="120166"/>
                  </a:lnTo>
                  <a:cubicBezTo>
                    <a:pt x="534899" y="136097"/>
                    <a:pt x="561326" y="173390"/>
                    <a:pt x="561326" y="216856"/>
                  </a:cubicBezTo>
                  <a:cubicBezTo>
                    <a:pt x="561326" y="245834"/>
                    <a:pt x="549581" y="272068"/>
                    <a:pt x="530591" y="291057"/>
                  </a:cubicBezTo>
                  <a:lnTo>
                    <a:pt x="525427" y="294539"/>
                  </a:lnTo>
                  <a:lnTo>
                    <a:pt x="525608" y="295438"/>
                  </a:lnTo>
                  <a:cubicBezTo>
                    <a:pt x="525608" y="353393"/>
                    <a:pt x="478627" y="400374"/>
                    <a:pt x="420672" y="400374"/>
                  </a:cubicBezTo>
                  <a:cubicBezTo>
                    <a:pt x="406183" y="400374"/>
                    <a:pt x="392380" y="397438"/>
                    <a:pt x="379826" y="392128"/>
                  </a:cubicBezTo>
                  <a:lnTo>
                    <a:pt x="347145" y="370094"/>
                  </a:lnTo>
                  <a:lnTo>
                    <a:pt x="328186" y="398214"/>
                  </a:lnTo>
                  <a:cubicBezTo>
                    <a:pt x="309197" y="417204"/>
                    <a:pt x="282963" y="428949"/>
                    <a:pt x="253985" y="428949"/>
                  </a:cubicBezTo>
                  <a:cubicBezTo>
                    <a:pt x="232252" y="428949"/>
                    <a:pt x="212062" y="422343"/>
                    <a:pt x="195314" y="411028"/>
                  </a:cubicBezTo>
                  <a:lnTo>
                    <a:pt x="165392" y="374692"/>
                  </a:lnTo>
                  <a:lnTo>
                    <a:pt x="141769" y="381966"/>
                  </a:lnTo>
                  <a:cubicBezTo>
                    <a:pt x="89742" y="388290"/>
                    <a:pt x="39834" y="366440"/>
                    <a:pt x="17528" y="322691"/>
                  </a:cubicBezTo>
                  <a:cubicBezTo>
                    <a:pt x="40425" y="331961"/>
                    <a:pt x="65683" y="335717"/>
                    <a:pt x="91226" y="334093"/>
                  </a:cubicBezTo>
                  <a:lnTo>
                    <a:pt x="119194" y="329375"/>
                  </a:lnTo>
                  <a:lnTo>
                    <a:pt x="83760" y="323190"/>
                  </a:lnTo>
                  <a:cubicBezTo>
                    <a:pt x="34538" y="305192"/>
                    <a:pt x="0" y="263058"/>
                    <a:pt x="0" y="213950"/>
                  </a:cubicBezTo>
                  <a:cubicBezTo>
                    <a:pt x="24281" y="241938"/>
                    <a:pt x="58932" y="261288"/>
                    <a:pt x="97502" y="269214"/>
                  </a:cubicBezTo>
                  <a:lnTo>
                    <a:pt x="121190" y="271613"/>
                  </a:lnTo>
                  <a:lnTo>
                    <a:pt x="107437" y="256477"/>
                  </a:lnTo>
                  <a:cubicBezTo>
                    <a:pt x="96123" y="239729"/>
                    <a:pt x="89516" y="219540"/>
                    <a:pt x="89516" y="197806"/>
                  </a:cubicBezTo>
                  <a:cubicBezTo>
                    <a:pt x="89516" y="154340"/>
                    <a:pt x="115943" y="117047"/>
                    <a:pt x="153606" y="101116"/>
                  </a:cubicBezTo>
                  <a:lnTo>
                    <a:pt x="163086" y="99203"/>
                  </a:lnTo>
                  <a:lnTo>
                    <a:pt x="170174" y="64090"/>
                  </a:lnTo>
                  <a:cubicBezTo>
                    <a:pt x="186104" y="26427"/>
                    <a:pt x="223398" y="0"/>
                    <a:pt x="266864" y="0"/>
                  </a:cubicBezTo>
                  <a:close/>
                </a:path>
              </a:pathLst>
            </a:custGeom>
            <a:solidFill>
              <a:srgbClr val="FF99CC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24" name="フリーフォーム: 図形 423">
              <a:extLst>
                <a:ext uri="{FF2B5EF4-FFF2-40B4-BE49-F238E27FC236}">
                  <a16:creationId xmlns:a16="http://schemas.microsoft.com/office/drawing/2014/main" id="{A598AE7F-6E1A-1694-047F-0A4CAC2D0917}"/>
                </a:ext>
              </a:extLst>
            </p:cNvPr>
            <p:cNvSpPr/>
            <p:nvPr/>
          </p:nvSpPr>
          <p:spPr bwMode="auto">
            <a:xfrm>
              <a:off x="1737399" y="1282198"/>
              <a:ext cx="79819" cy="39909"/>
            </a:xfrm>
            <a:custGeom>
              <a:avLst/>
              <a:gdLst>
                <a:gd name="connsiteX0" fmla="*/ 62233 w 124466"/>
                <a:gd name="connsiteY0" fmla="*/ 0 h 62233"/>
                <a:gd name="connsiteX1" fmla="*/ 124466 w 124466"/>
                <a:gd name="connsiteY1" fmla="*/ 62233 h 62233"/>
                <a:gd name="connsiteX2" fmla="*/ 93350 w 124466"/>
                <a:gd name="connsiteY2" fmla="*/ 62233 h 62233"/>
                <a:gd name="connsiteX3" fmla="*/ 62233 w 124466"/>
                <a:gd name="connsiteY3" fmla="*/ 31116 h 62233"/>
                <a:gd name="connsiteX4" fmla="*/ 31116 w 124466"/>
                <a:gd name="connsiteY4" fmla="*/ 62233 h 62233"/>
                <a:gd name="connsiteX5" fmla="*/ 0 w 124466"/>
                <a:gd name="connsiteY5" fmla="*/ 62233 h 62233"/>
                <a:gd name="connsiteX6" fmla="*/ 62233 w 124466"/>
                <a:gd name="connsiteY6" fmla="*/ 0 h 622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466" h="62233">
                  <a:moveTo>
                    <a:pt x="62233" y="0"/>
                  </a:moveTo>
                  <a:cubicBezTo>
                    <a:pt x="96603" y="0"/>
                    <a:pt x="124466" y="27863"/>
                    <a:pt x="124466" y="62233"/>
                  </a:cubicBezTo>
                  <a:lnTo>
                    <a:pt x="93350" y="62233"/>
                  </a:lnTo>
                  <a:cubicBezTo>
                    <a:pt x="93350" y="45048"/>
                    <a:pt x="79418" y="31116"/>
                    <a:pt x="62233" y="31116"/>
                  </a:cubicBezTo>
                  <a:cubicBezTo>
                    <a:pt x="45048" y="31116"/>
                    <a:pt x="31116" y="45048"/>
                    <a:pt x="31116" y="62233"/>
                  </a:cubicBezTo>
                  <a:lnTo>
                    <a:pt x="0" y="62233"/>
                  </a:lnTo>
                  <a:cubicBezTo>
                    <a:pt x="0" y="27863"/>
                    <a:pt x="27863" y="0"/>
                    <a:pt x="62233" y="0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25" name="月 424">
              <a:extLst>
                <a:ext uri="{FF2B5EF4-FFF2-40B4-BE49-F238E27FC236}">
                  <a16:creationId xmlns:a16="http://schemas.microsoft.com/office/drawing/2014/main" id="{505A2C5F-0EDF-25BB-B3E1-7448B9016F2F}"/>
                </a:ext>
              </a:extLst>
            </p:cNvPr>
            <p:cNvSpPr/>
            <p:nvPr/>
          </p:nvSpPr>
          <p:spPr bwMode="auto">
            <a:xfrm rot="10800000">
              <a:off x="1933671" y="1130994"/>
              <a:ext cx="121005" cy="338473"/>
            </a:xfrm>
            <a:prstGeom prst="moon">
              <a:avLst>
                <a:gd name="adj" fmla="val 87500"/>
              </a:avLst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26" name="月 425">
              <a:extLst>
                <a:ext uri="{FF2B5EF4-FFF2-40B4-BE49-F238E27FC236}">
                  <a16:creationId xmlns:a16="http://schemas.microsoft.com/office/drawing/2014/main" id="{DAA18AAD-F42F-E4B8-EB13-F8F7DDBFD11D}"/>
                </a:ext>
              </a:extLst>
            </p:cNvPr>
            <p:cNvSpPr/>
            <p:nvPr/>
          </p:nvSpPr>
          <p:spPr bwMode="auto">
            <a:xfrm rot="5400000">
              <a:off x="1762579" y="992946"/>
              <a:ext cx="149983" cy="349652"/>
            </a:xfrm>
            <a:prstGeom prst="moon">
              <a:avLst>
                <a:gd name="adj" fmla="val 87500"/>
              </a:avLst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27" name="月 426">
              <a:extLst>
                <a:ext uri="{FF2B5EF4-FFF2-40B4-BE49-F238E27FC236}">
                  <a16:creationId xmlns:a16="http://schemas.microsoft.com/office/drawing/2014/main" id="{1187D06D-4ACF-BCD6-DF43-D430BB29651C}"/>
                </a:ext>
              </a:extLst>
            </p:cNvPr>
            <p:cNvSpPr/>
            <p:nvPr/>
          </p:nvSpPr>
          <p:spPr bwMode="auto">
            <a:xfrm rot="19800000">
              <a:off x="1863651" y="1147950"/>
              <a:ext cx="88995" cy="198794"/>
            </a:xfrm>
            <a:prstGeom prst="moon">
              <a:avLst>
                <a:gd name="adj" fmla="val 87500"/>
              </a:avLst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28" name="月 427">
              <a:extLst>
                <a:ext uri="{FF2B5EF4-FFF2-40B4-BE49-F238E27FC236}">
                  <a16:creationId xmlns:a16="http://schemas.microsoft.com/office/drawing/2014/main" id="{1B92F612-25D8-F319-D2BA-15E39EA3D8F2}"/>
                </a:ext>
              </a:extLst>
            </p:cNvPr>
            <p:cNvSpPr/>
            <p:nvPr/>
          </p:nvSpPr>
          <p:spPr bwMode="auto">
            <a:xfrm rot="19800000">
              <a:off x="1894191" y="1141842"/>
              <a:ext cx="88995" cy="198794"/>
            </a:xfrm>
            <a:prstGeom prst="moon">
              <a:avLst>
                <a:gd name="adj" fmla="val 87500"/>
              </a:avLst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29" name="フリーフォーム: 図形 428">
              <a:extLst>
                <a:ext uri="{FF2B5EF4-FFF2-40B4-BE49-F238E27FC236}">
                  <a16:creationId xmlns:a16="http://schemas.microsoft.com/office/drawing/2014/main" id="{D0017E57-62D4-F60F-C98F-B90CA5F48E86}"/>
                </a:ext>
              </a:extLst>
            </p:cNvPr>
            <p:cNvSpPr/>
            <p:nvPr/>
          </p:nvSpPr>
          <p:spPr bwMode="auto">
            <a:xfrm rot="21325971" flipH="1">
              <a:off x="1890922" y="1289809"/>
              <a:ext cx="69270" cy="94891"/>
            </a:xfrm>
            <a:custGeom>
              <a:avLst/>
              <a:gdLst>
                <a:gd name="connsiteX0" fmla="*/ 189263 w 255154"/>
                <a:gd name="connsiteY0" fmla="*/ 3657 h 360040"/>
                <a:gd name="connsiteX1" fmla="*/ 218831 w 255154"/>
                <a:gd name="connsiteY1" fmla="*/ 14147 h 360040"/>
                <a:gd name="connsiteX2" fmla="*/ 248860 w 255154"/>
                <a:gd name="connsiteY2" fmla="*/ 37286 h 360040"/>
                <a:gd name="connsiteX3" fmla="*/ 235115 w 255154"/>
                <a:gd name="connsiteY3" fmla="*/ 47877 h 360040"/>
                <a:gd name="connsiteX4" fmla="*/ 188979 w 255154"/>
                <a:gd name="connsiteY4" fmla="*/ 175170 h 360040"/>
                <a:gd name="connsiteX5" fmla="*/ 235115 w 255154"/>
                <a:gd name="connsiteY5" fmla="*/ 302464 h 360040"/>
                <a:gd name="connsiteX6" fmla="*/ 255154 w 255154"/>
                <a:gd name="connsiteY6" fmla="*/ 317905 h 360040"/>
                <a:gd name="connsiteX7" fmla="*/ 218831 w 255154"/>
                <a:gd name="connsiteY7" fmla="*/ 345893 h 360040"/>
                <a:gd name="connsiteX8" fmla="*/ 157518 w 255154"/>
                <a:gd name="connsiteY8" fmla="*/ 360040 h 360040"/>
                <a:gd name="connsiteX9" fmla="*/ 0 w 255154"/>
                <a:gd name="connsiteY9" fmla="*/ 180020 h 360040"/>
                <a:gd name="connsiteX10" fmla="*/ 157518 w 255154"/>
                <a:gd name="connsiteY10" fmla="*/ 0 h 360040"/>
                <a:gd name="connsiteX11" fmla="*/ 189263 w 255154"/>
                <a:gd name="connsiteY11" fmla="*/ 3657 h 360040"/>
                <a:gd name="connsiteX0" fmla="*/ 189263 w 255154"/>
                <a:gd name="connsiteY0" fmla="*/ 3657 h 360040"/>
                <a:gd name="connsiteX1" fmla="*/ 218831 w 255154"/>
                <a:gd name="connsiteY1" fmla="*/ 14147 h 360040"/>
                <a:gd name="connsiteX2" fmla="*/ 248860 w 255154"/>
                <a:gd name="connsiteY2" fmla="*/ 37286 h 360040"/>
                <a:gd name="connsiteX3" fmla="*/ 235115 w 255154"/>
                <a:gd name="connsiteY3" fmla="*/ 47877 h 360040"/>
                <a:gd name="connsiteX4" fmla="*/ 235115 w 255154"/>
                <a:gd name="connsiteY4" fmla="*/ 302464 h 360040"/>
                <a:gd name="connsiteX5" fmla="*/ 255154 w 255154"/>
                <a:gd name="connsiteY5" fmla="*/ 317905 h 360040"/>
                <a:gd name="connsiteX6" fmla="*/ 218831 w 255154"/>
                <a:gd name="connsiteY6" fmla="*/ 345893 h 360040"/>
                <a:gd name="connsiteX7" fmla="*/ 157518 w 255154"/>
                <a:gd name="connsiteY7" fmla="*/ 360040 h 360040"/>
                <a:gd name="connsiteX8" fmla="*/ 0 w 255154"/>
                <a:gd name="connsiteY8" fmla="*/ 180020 h 360040"/>
                <a:gd name="connsiteX9" fmla="*/ 157518 w 255154"/>
                <a:gd name="connsiteY9" fmla="*/ 0 h 360040"/>
                <a:gd name="connsiteX10" fmla="*/ 189263 w 255154"/>
                <a:gd name="connsiteY10" fmla="*/ 3657 h 360040"/>
                <a:gd name="connsiteX0" fmla="*/ 189263 w 255154"/>
                <a:gd name="connsiteY0" fmla="*/ 3657 h 360040"/>
                <a:gd name="connsiteX1" fmla="*/ 218831 w 255154"/>
                <a:gd name="connsiteY1" fmla="*/ 14147 h 360040"/>
                <a:gd name="connsiteX2" fmla="*/ 248860 w 255154"/>
                <a:gd name="connsiteY2" fmla="*/ 37286 h 360040"/>
                <a:gd name="connsiteX3" fmla="*/ 235115 w 255154"/>
                <a:gd name="connsiteY3" fmla="*/ 302464 h 360040"/>
                <a:gd name="connsiteX4" fmla="*/ 255154 w 255154"/>
                <a:gd name="connsiteY4" fmla="*/ 317905 h 360040"/>
                <a:gd name="connsiteX5" fmla="*/ 218831 w 255154"/>
                <a:gd name="connsiteY5" fmla="*/ 345893 h 360040"/>
                <a:gd name="connsiteX6" fmla="*/ 157518 w 255154"/>
                <a:gd name="connsiteY6" fmla="*/ 360040 h 360040"/>
                <a:gd name="connsiteX7" fmla="*/ 0 w 255154"/>
                <a:gd name="connsiteY7" fmla="*/ 180020 h 360040"/>
                <a:gd name="connsiteX8" fmla="*/ 157518 w 255154"/>
                <a:gd name="connsiteY8" fmla="*/ 0 h 360040"/>
                <a:gd name="connsiteX9" fmla="*/ 189263 w 255154"/>
                <a:gd name="connsiteY9" fmla="*/ 3657 h 360040"/>
                <a:gd name="connsiteX0" fmla="*/ 248860 w 340300"/>
                <a:gd name="connsiteY0" fmla="*/ 37286 h 360040"/>
                <a:gd name="connsiteX1" fmla="*/ 235115 w 340300"/>
                <a:gd name="connsiteY1" fmla="*/ 302464 h 360040"/>
                <a:gd name="connsiteX2" fmla="*/ 255154 w 340300"/>
                <a:gd name="connsiteY2" fmla="*/ 317905 h 360040"/>
                <a:gd name="connsiteX3" fmla="*/ 218831 w 340300"/>
                <a:gd name="connsiteY3" fmla="*/ 345893 h 360040"/>
                <a:gd name="connsiteX4" fmla="*/ 157518 w 340300"/>
                <a:gd name="connsiteY4" fmla="*/ 360040 h 360040"/>
                <a:gd name="connsiteX5" fmla="*/ 0 w 340300"/>
                <a:gd name="connsiteY5" fmla="*/ 180020 h 360040"/>
                <a:gd name="connsiteX6" fmla="*/ 157518 w 340300"/>
                <a:gd name="connsiteY6" fmla="*/ 0 h 360040"/>
                <a:gd name="connsiteX7" fmla="*/ 189263 w 340300"/>
                <a:gd name="connsiteY7" fmla="*/ 3657 h 360040"/>
                <a:gd name="connsiteX8" fmla="*/ 218831 w 340300"/>
                <a:gd name="connsiteY8" fmla="*/ 14147 h 360040"/>
                <a:gd name="connsiteX9" fmla="*/ 340300 w 340300"/>
                <a:gd name="connsiteY9" fmla="*/ 128726 h 360040"/>
                <a:gd name="connsiteX0" fmla="*/ 248860 w 476054"/>
                <a:gd name="connsiteY0" fmla="*/ 54372 h 377126"/>
                <a:gd name="connsiteX1" fmla="*/ 235115 w 476054"/>
                <a:gd name="connsiteY1" fmla="*/ 319550 h 377126"/>
                <a:gd name="connsiteX2" fmla="*/ 255154 w 476054"/>
                <a:gd name="connsiteY2" fmla="*/ 334991 h 377126"/>
                <a:gd name="connsiteX3" fmla="*/ 218831 w 476054"/>
                <a:gd name="connsiteY3" fmla="*/ 362979 h 377126"/>
                <a:gd name="connsiteX4" fmla="*/ 157518 w 476054"/>
                <a:gd name="connsiteY4" fmla="*/ 377126 h 377126"/>
                <a:gd name="connsiteX5" fmla="*/ 0 w 476054"/>
                <a:gd name="connsiteY5" fmla="*/ 197106 h 377126"/>
                <a:gd name="connsiteX6" fmla="*/ 157518 w 476054"/>
                <a:gd name="connsiteY6" fmla="*/ 17086 h 377126"/>
                <a:gd name="connsiteX7" fmla="*/ 189263 w 476054"/>
                <a:gd name="connsiteY7" fmla="*/ 20743 h 377126"/>
                <a:gd name="connsiteX8" fmla="*/ 475560 w 476054"/>
                <a:gd name="connsiteY8" fmla="*/ 283695 h 377126"/>
                <a:gd name="connsiteX9" fmla="*/ 340300 w 476054"/>
                <a:gd name="connsiteY9" fmla="*/ 145812 h 377126"/>
                <a:gd name="connsiteX0" fmla="*/ 248860 w 340300"/>
                <a:gd name="connsiteY0" fmla="*/ 44215 h 366969"/>
                <a:gd name="connsiteX1" fmla="*/ 235115 w 340300"/>
                <a:gd name="connsiteY1" fmla="*/ 309393 h 366969"/>
                <a:gd name="connsiteX2" fmla="*/ 255154 w 340300"/>
                <a:gd name="connsiteY2" fmla="*/ 324834 h 366969"/>
                <a:gd name="connsiteX3" fmla="*/ 218831 w 340300"/>
                <a:gd name="connsiteY3" fmla="*/ 352822 h 366969"/>
                <a:gd name="connsiteX4" fmla="*/ 157518 w 340300"/>
                <a:gd name="connsiteY4" fmla="*/ 366969 h 366969"/>
                <a:gd name="connsiteX5" fmla="*/ 0 w 340300"/>
                <a:gd name="connsiteY5" fmla="*/ 186949 h 366969"/>
                <a:gd name="connsiteX6" fmla="*/ 157518 w 340300"/>
                <a:gd name="connsiteY6" fmla="*/ 6929 h 366969"/>
                <a:gd name="connsiteX7" fmla="*/ 189263 w 340300"/>
                <a:gd name="connsiteY7" fmla="*/ 10586 h 366969"/>
                <a:gd name="connsiteX8" fmla="*/ 340300 w 340300"/>
                <a:gd name="connsiteY8" fmla="*/ 135655 h 366969"/>
                <a:gd name="connsiteX0" fmla="*/ 235115 w 340300"/>
                <a:gd name="connsiteY0" fmla="*/ 309393 h 366969"/>
                <a:gd name="connsiteX1" fmla="*/ 255154 w 340300"/>
                <a:gd name="connsiteY1" fmla="*/ 324834 h 366969"/>
                <a:gd name="connsiteX2" fmla="*/ 218831 w 340300"/>
                <a:gd name="connsiteY2" fmla="*/ 352822 h 366969"/>
                <a:gd name="connsiteX3" fmla="*/ 157518 w 340300"/>
                <a:gd name="connsiteY3" fmla="*/ 366969 h 366969"/>
                <a:gd name="connsiteX4" fmla="*/ 0 w 340300"/>
                <a:gd name="connsiteY4" fmla="*/ 186949 h 366969"/>
                <a:gd name="connsiteX5" fmla="*/ 157518 w 340300"/>
                <a:gd name="connsiteY5" fmla="*/ 6929 h 366969"/>
                <a:gd name="connsiteX6" fmla="*/ 189263 w 340300"/>
                <a:gd name="connsiteY6" fmla="*/ 10586 h 366969"/>
                <a:gd name="connsiteX7" fmla="*/ 340300 w 340300"/>
                <a:gd name="connsiteY7" fmla="*/ 135655 h 366969"/>
                <a:gd name="connsiteX0" fmla="*/ 235115 w 255154"/>
                <a:gd name="connsiteY0" fmla="*/ 309393 h 366969"/>
                <a:gd name="connsiteX1" fmla="*/ 255154 w 255154"/>
                <a:gd name="connsiteY1" fmla="*/ 324834 h 366969"/>
                <a:gd name="connsiteX2" fmla="*/ 218831 w 255154"/>
                <a:gd name="connsiteY2" fmla="*/ 352822 h 366969"/>
                <a:gd name="connsiteX3" fmla="*/ 157518 w 255154"/>
                <a:gd name="connsiteY3" fmla="*/ 366969 h 366969"/>
                <a:gd name="connsiteX4" fmla="*/ 0 w 255154"/>
                <a:gd name="connsiteY4" fmla="*/ 186949 h 366969"/>
                <a:gd name="connsiteX5" fmla="*/ 157518 w 255154"/>
                <a:gd name="connsiteY5" fmla="*/ 6929 h 366969"/>
                <a:gd name="connsiteX6" fmla="*/ 189263 w 255154"/>
                <a:gd name="connsiteY6" fmla="*/ 10586 h 366969"/>
                <a:gd name="connsiteX0" fmla="*/ 255154 w 255154"/>
                <a:gd name="connsiteY0" fmla="*/ 324834 h 366969"/>
                <a:gd name="connsiteX1" fmla="*/ 218831 w 255154"/>
                <a:gd name="connsiteY1" fmla="*/ 352822 h 366969"/>
                <a:gd name="connsiteX2" fmla="*/ 157518 w 255154"/>
                <a:gd name="connsiteY2" fmla="*/ 366969 h 366969"/>
                <a:gd name="connsiteX3" fmla="*/ 0 w 255154"/>
                <a:gd name="connsiteY3" fmla="*/ 186949 h 366969"/>
                <a:gd name="connsiteX4" fmla="*/ 157518 w 255154"/>
                <a:gd name="connsiteY4" fmla="*/ 6929 h 366969"/>
                <a:gd name="connsiteX5" fmla="*/ 189263 w 255154"/>
                <a:gd name="connsiteY5" fmla="*/ 10586 h 366969"/>
                <a:gd name="connsiteX0" fmla="*/ 255154 w 255154"/>
                <a:gd name="connsiteY0" fmla="*/ 317905 h 360040"/>
                <a:gd name="connsiteX1" fmla="*/ 218831 w 255154"/>
                <a:gd name="connsiteY1" fmla="*/ 345893 h 360040"/>
                <a:gd name="connsiteX2" fmla="*/ 157518 w 255154"/>
                <a:gd name="connsiteY2" fmla="*/ 360040 h 360040"/>
                <a:gd name="connsiteX3" fmla="*/ 0 w 255154"/>
                <a:gd name="connsiteY3" fmla="*/ 180020 h 360040"/>
                <a:gd name="connsiteX4" fmla="*/ 157518 w 255154"/>
                <a:gd name="connsiteY4" fmla="*/ 0 h 360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5154" h="360040">
                  <a:moveTo>
                    <a:pt x="255154" y="317905"/>
                  </a:moveTo>
                  <a:lnTo>
                    <a:pt x="218831" y="345893"/>
                  </a:lnTo>
                  <a:cubicBezTo>
                    <a:pt x="199986" y="355003"/>
                    <a:pt x="179267" y="360040"/>
                    <a:pt x="157518" y="360040"/>
                  </a:cubicBezTo>
                  <a:cubicBezTo>
                    <a:pt x="70523" y="360040"/>
                    <a:pt x="0" y="279442"/>
                    <a:pt x="0" y="180020"/>
                  </a:cubicBezTo>
                  <a:cubicBezTo>
                    <a:pt x="0" y="80598"/>
                    <a:pt x="70523" y="0"/>
                    <a:pt x="157518" y="0"/>
                  </a:cubicBezTo>
                </a:path>
              </a:pathLst>
            </a:custGeom>
            <a:solidFill>
              <a:srgbClr val="FFCCCC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430" name="月 429">
              <a:extLst>
                <a:ext uri="{FF2B5EF4-FFF2-40B4-BE49-F238E27FC236}">
                  <a16:creationId xmlns:a16="http://schemas.microsoft.com/office/drawing/2014/main" id="{E2ACD6F4-8934-F527-CF65-6D8C31DABE58}"/>
                </a:ext>
              </a:extLst>
            </p:cNvPr>
            <p:cNvSpPr/>
            <p:nvPr/>
          </p:nvSpPr>
          <p:spPr bwMode="auto">
            <a:xfrm rot="10800000">
              <a:off x="1878209" y="1235063"/>
              <a:ext cx="45580" cy="132211"/>
            </a:xfrm>
            <a:prstGeom prst="moon">
              <a:avLst>
                <a:gd name="adj" fmla="val 87500"/>
              </a:avLst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31" name="フリーフォーム: 図形 430">
              <a:extLst>
                <a:ext uri="{FF2B5EF4-FFF2-40B4-BE49-F238E27FC236}">
                  <a16:creationId xmlns:a16="http://schemas.microsoft.com/office/drawing/2014/main" id="{F2779ADE-442B-2271-6AC3-F7727439FAB1}"/>
                </a:ext>
              </a:extLst>
            </p:cNvPr>
            <p:cNvSpPr/>
            <p:nvPr/>
          </p:nvSpPr>
          <p:spPr bwMode="auto">
            <a:xfrm>
              <a:off x="2158442" y="1886461"/>
              <a:ext cx="1176299" cy="426766"/>
            </a:xfrm>
            <a:custGeom>
              <a:avLst/>
              <a:gdLst>
                <a:gd name="connsiteX0" fmla="*/ 0 w 2712720"/>
                <a:gd name="connsiteY0" fmla="*/ 138282 h 877422"/>
                <a:gd name="connsiteX1" fmla="*/ 411480 w 2712720"/>
                <a:gd name="connsiteY1" fmla="*/ 23982 h 877422"/>
                <a:gd name="connsiteX2" fmla="*/ 556260 w 2712720"/>
                <a:gd name="connsiteY2" fmla="*/ 46842 h 877422"/>
                <a:gd name="connsiteX3" fmla="*/ 624840 w 2712720"/>
                <a:gd name="connsiteY3" fmla="*/ 100182 h 877422"/>
                <a:gd name="connsiteX4" fmla="*/ 739140 w 2712720"/>
                <a:gd name="connsiteY4" fmla="*/ 214482 h 877422"/>
                <a:gd name="connsiteX5" fmla="*/ 952500 w 2712720"/>
                <a:gd name="connsiteY5" fmla="*/ 275442 h 877422"/>
                <a:gd name="connsiteX6" fmla="*/ 1272540 w 2712720"/>
                <a:gd name="connsiteY6" fmla="*/ 145902 h 877422"/>
                <a:gd name="connsiteX7" fmla="*/ 1287780 w 2712720"/>
                <a:gd name="connsiteY7" fmla="*/ 84942 h 877422"/>
                <a:gd name="connsiteX8" fmla="*/ 1249680 w 2712720"/>
                <a:gd name="connsiteY8" fmla="*/ 8742 h 877422"/>
                <a:gd name="connsiteX9" fmla="*/ 1028700 w 2712720"/>
                <a:gd name="connsiteY9" fmla="*/ 8742 h 877422"/>
                <a:gd name="connsiteX10" fmla="*/ 982980 w 2712720"/>
                <a:gd name="connsiteY10" fmla="*/ 16362 h 877422"/>
                <a:gd name="connsiteX11" fmla="*/ 891540 w 2712720"/>
                <a:gd name="connsiteY11" fmla="*/ 107802 h 877422"/>
                <a:gd name="connsiteX12" fmla="*/ 876300 w 2712720"/>
                <a:gd name="connsiteY12" fmla="*/ 168762 h 877422"/>
                <a:gd name="connsiteX13" fmla="*/ 975360 w 2712720"/>
                <a:gd name="connsiteY13" fmla="*/ 344022 h 877422"/>
                <a:gd name="connsiteX14" fmla="*/ 1127760 w 2712720"/>
                <a:gd name="connsiteY14" fmla="*/ 374502 h 877422"/>
                <a:gd name="connsiteX15" fmla="*/ 1394460 w 2712720"/>
                <a:gd name="connsiteY15" fmla="*/ 351642 h 877422"/>
                <a:gd name="connsiteX16" fmla="*/ 1562100 w 2712720"/>
                <a:gd name="connsiteY16" fmla="*/ 321162 h 877422"/>
                <a:gd name="connsiteX17" fmla="*/ 1676400 w 2712720"/>
                <a:gd name="connsiteY17" fmla="*/ 351642 h 877422"/>
                <a:gd name="connsiteX18" fmla="*/ 1775460 w 2712720"/>
                <a:gd name="connsiteY18" fmla="*/ 443082 h 877422"/>
                <a:gd name="connsiteX19" fmla="*/ 1905000 w 2712720"/>
                <a:gd name="connsiteY19" fmla="*/ 732642 h 877422"/>
                <a:gd name="connsiteX20" fmla="*/ 1889760 w 2712720"/>
                <a:gd name="connsiteY20" fmla="*/ 816462 h 877422"/>
                <a:gd name="connsiteX21" fmla="*/ 1783080 w 2712720"/>
                <a:gd name="connsiteY21" fmla="*/ 877422 h 877422"/>
                <a:gd name="connsiteX22" fmla="*/ 1744980 w 2712720"/>
                <a:gd name="connsiteY22" fmla="*/ 831702 h 877422"/>
                <a:gd name="connsiteX23" fmla="*/ 1684020 w 2712720"/>
                <a:gd name="connsiteY23" fmla="*/ 648822 h 877422"/>
                <a:gd name="connsiteX24" fmla="*/ 1752600 w 2712720"/>
                <a:gd name="connsiteY24" fmla="*/ 580242 h 877422"/>
                <a:gd name="connsiteX25" fmla="*/ 1889760 w 2712720"/>
                <a:gd name="connsiteY25" fmla="*/ 565002 h 877422"/>
                <a:gd name="connsiteX26" fmla="*/ 2354580 w 2712720"/>
                <a:gd name="connsiteY26" fmla="*/ 580242 h 877422"/>
                <a:gd name="connsiteX27" fmla="*/ 2598420 w 2712720"/>
                <a:gd name="connsiteY27" fmla="*/ 633582 h 877422"/>
                <a:gd name="connsiteX28" fmla="*/ 2712720 w 2712720"/>
                <a:gd name="connsiteY28" fmla="*/ 671682 h 8774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2712720" h="877422">
                  <a:moveTo>
                    <a:pt x="0" y="138282"/>
                  </a:moveTo>
                  <a:cubicBezTo>
                    <a:pt x="178405" y="62803"/>
                    <a:pt x="213174" y="28201"/>
                    <a:pt x="411480" y="23982"/>
                  </a:cubicBezTo>
                  <a:cubicBezTo>
                    <a:pt x="460327" y="22943"/>
                    <a:pt x="508000" y="39222"/>
                    <a:pt x="556260" y="46842"/>
                  </a:cubicBezTo>
                  <a:cubicBezTo>
                    <a:pt x="579120" y="64622"/>
                    <a:pt x="603492" y="80613"/>
                    <a:pt x="624840" y="100182"/>
                  </a:cubicBezTo>
                  <a:cubicBezTo>
                    <a:pt x="664559" y="136591"/>
                    <a:pt x="695843" y="182410"/>
                    <a:pt x="739140" y="214482"/>
                  </a:cubicBezTo>
                  <a:cubicBezTo>
                    <a:pt x="792827" y="254250"/>
                    <a:pt x="893195" y="264322"/>
                    <a:pt x="952500" y="275442"/>
                  </a:cubicBezTo>
                  <a:cubicBezTo>
                    <a:pt x="1115248" y="242892"/>
                    <a:pt x="1180429" y="270909"/>
                    <a:pt x="1272540" y="145902"/>
                  </a:cubicBezTo>
                  <a:cubicBezTo>
                    <a:pt x="1284965" y="129040"/>
                    <a:pt x="1282700" y="105262"/>
                    <a:pt x="1287780" y="84942"/>
                  </a:cubicBezTo>
                  <a:cubicBezTo>
                    <a:pt x="1275080" y="59542"/>
                    <a:pt x="1274563" y="22428"/>
                    <a:pt x="1249680" y="8742"/>
                  </a:cubicBezTo>
                  <a:cubicBezTo>
                    <a:pt x="1216375" y="-9576"/>
                    <a:pt x="1064636" y="6175"/>
                    <a:pt x="1028700" y="8742"/>
                  </a:cubicBezTo>
                  <a:cubicBezTo>
                    <a:pt x="1013460" y="11282"/>
                    <a:pt x="996613" y="9091"/>
                    <a:pt x="982980" y="16362"/>
                  </a:cubicBezTo>
                  <a:cubicBezTo>
                    <a:pt x="920023" y="49939"/>
                    <a:pt x="920446" y="59626"/>
                    <a:pt x="891540" y="107802"/>
                  </a:cubicBezTo>
                  <a:cubicBezTo>
                    <a:pt x="886460" y="128122"/>
                    <a:pt x="877401" y="147846"/>
                    <a:pt x="876300" y="168762"/>
                  </a:cubicBezTo>
                  <a:cubicBezTo>
                    <a:pt x="871953" y="251362"/>
                    <a:pt x="888465" y="300575"/>
                    <a:pt x="975360" y="344022"/>
                  </a:cubicBezTo>
                  <a:cubicBezTo>
                    <a:pt x="1021697" y="367190"/>
                    <a:pt x="1076960" y="364342"/>
                    <a:pt x="1127760" y="374502"/>
                  </a:cubicBezTo>
                  <a:cubicBezTo>
                    <a:pt x="1216660" y="366882"/>
                    <a:pt x="1305899" y="362518"/>
                    <a:pt x="1394460" y="351642"/>
                  </a:cubicBezTo>
                  <a:cubicBezTo>
                    <a:pt x="1450833" y="344719"/>
                    <a:pt x="1505304" y="321162"/>
                    <a:pt x="1562100" y="321162"/>
                  </a:cubicBezTo>
                  <a:cubicBezTo>
                    <a:pt x="1601531" y="321162"/>
                    <a:pt x="1638300" y="341482"/>
                    <a:pt x="1676400" y="351642"/>
                  </a:cubicBezTo>
                  <a:cubicBezTo>
                    <a:pt x="1709420" y="382122"/>
                    <a:pt x="1748324" y="407263"/>
                    <a:pt x="1775460" y="443082"/>
                  </a:cubicBezTo>
                  <a:cubicBezTo>
                    <a:pt x="1865711" y="562213"/>
                    <a:pt x="1866797" y="602751"/>
                    <a:pt x="1905000" y="732642"/>
                  </a:cubicBezTo>
                  <a:cubicBezTo>
                    <a:pt x="1899920" y="760582"/>
                    <a:pt x="1904568" y="792230"/>
                    <a:pt x="1889760" y="816462"/>
                  </a:cubicBezTo>
                  <a:cubicBezTo>
                    <a:pt x="1858061" y="868333"/>
                    <a:pt x="1828512" y="868336"/>
                    <a:pt x="1783080" y="877422"/>
                  </a:cubicBezTo>
                  <a:cubicBezTo>
                    <a:pt x="1770380" y="862182"/>
                    <a:pt x="1753565" y="849586"/>
                    <a:pt x="1744980" y="831702"/>
                  </a:cubicBezTo>
                  <a:cubicBezTo>
                    <a:pt x="1699670" y="737306"/>
                    <a:pt x="1698577" y="721606"/>
                    <a:pt x="1684020" y="648822"/>
                  </a:cubicBezTo>
                  <a:cubicBezTo>
                    <a:pt x="1706880" y="625962"/>
                    <a:pt x="1722660" y="592440"/>
                    <a:pt x="1752600" y="580242"/>
                  </a:cubicBezTo>
                  <a:cubicBezTo>
                    <a:pt x="1795202" y="562886"/>
                    <a:pt x="1843759" y="565002"/>
                    <a:pt x="1889760" y="565002"/>
                  </a:cubicBezTo>
                  <a:cubicBezTo>
                    <a:pt x="2044783" y="565002"/>
                    <a:pt x="2199640" y="575162"/>
                    <a:pt x="2354580" y="580242"/>
                  </a:cubicBezTo>
                  <a:cubicBezTo>
                    <a:pt x="2435860" y="598022"/>
                    <a:pt x="2517598" y="613825"/>
                    <a:pt x="2598420" y="633582"/>
                  </a:cubicBezTo>
                  <a:cubicBezTo>
                    <a:pt x="2677048" y="652802"/>
                    <a:pt x="2670831" y="650737"/>
                    <a:pt x="2712720" y="671682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536" name="グループ化 535">
            <a:extLst>
              <a:ext uri="{FF2B5EF4-FFF2-40B4-BE49-F238E27FC236}">
                <a16:creationId xmlns:a16="http://schemas.microsoft.com/office/drawing/2014/main" id="{37F61956-9466-E5F4-9E5A-4F1D4504EFA5}"/>
              </a:ext>
            </a:extLst>
          </p:cNvPr>
          <p:cNvGrpSpPr/>
          <p:nvPr/>
        </p:nvGrpSpPr>
        <p:grpSpPr>
          <a:xfrm>
            <a:off x="6628997" y="1366074"/>
            <a:ext cx="2641162" cy="1980207"/>
            <a:chOff x="6489909" y="4179426"/>
            <a:chExt cx="3473823" cy="2604493"/>
          </a:xfrm>
        </p:grpSpPr>
        <p:grpSp>
          <p:nvGrpSpPr>
            <p:cNvPr id="537" name="グループ化 536">
              <a:extLst>
                <a:ext uri="{FF2B5EF4-FFF2-40B4-BE49-F238E27FC236}">
                  <a16:creationId xmlns:a16="http://schemas.microsoft.com/office/drawing/2014/main" id="{32538921-BC5D-2FD1-E18F-C9415EF3C43D}"/>
                </a:ext>
              </a:extLst>
            </p:cNvPr>
            <p:cNvGrpSpPr/>
            <p:nvPr/>
          </p:nvGrpSpPr>
          <p:grpSpPr>
            <a:xfrm>
              <a:off x="7743310" y="4179426"/>
              <a:ext cx="2220422" cy="2604493"/>
              <a:chOff x="9177896" y="4792891"/>
              <a:chExt cx="1902432" cy="2231499"/>
            </a:xfrm>
          </p:grpSpPr>
          <p:sp>
            <p:nvSpPr>
              <p:cNvPr id="545" name="四角形: 角を丸くする 544">
                <a:extLst>
                  <a:ext uri="{FF2B5EF4-FFF2-40B4-BE49-F238E27FC236}">
                    <a16:creationId xmlns:a16="http://schemas.microsoft.com/office/drawing/2014/main" id="{082DA389-8914-BF42-7E66-2CA70FB319BD}"/>
                  </a:ext>
                </a:extLst>
              </p:cNvPr>
              <p:cNvSpPr/>
              <p:nvPr/>
            </p:nvSpPr>
            <p:spPr bwMode="auto">
              <a:xfrm flipH="1">
                <a:off x="10062522" y="6365843"/>
                <a:ext cx="133178" cy="467580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46" name="四角形: 角を丸くする 545">
                <a:extLst>
                  <a:ext uri="{FF2B5EF4-FFF2-40B4-BE49-F238E27FC236}">
                    <a16:creationId xmlns:a16="http://schemas.microsoft.com/office/drawing/2014/main" id="{9C7FE70F-965C-149F-9D2F-18AF8413A598}"/>
                  </a:ext>
                </a:extLst>
              </p:cNvPr>
              <p:cNvSpPr/>
              <p:nvPr/>
            </p:nvSpPr>
            <p:spPr bwMode="auto">
              <a:xfrm rot="20588486" flipH="1">
                <a:off x="10008149" y="6010348"/>
                <a:ext cx="133178" cy="467580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47" name="四角形: 角を丸くする 546">
                <a:extLst>
                  <a:ext uri="{FF2B5EF4-FFF2-40B4-BE49-F238E27FC236}">
                    <a16:creationId xmlns:a16="http://schemas.microsoft.com/office/drawing/2014/main" id="{4ECBADAE-3DFA-4E99-E673-F31568BF2D20}"/>
                  </a:ext>
                </a:extLst>
              </p:cNvPr>
              <p:cNvSpPr/>
              <p:nvPr/>
            </p:nvSpPr>
            <p:spPr bwMode="auto">
              <a:xfrm rot="6807611" flipH="1">
                <a:off x="10254622" y="5496935"/>
                <a:ext cx="133177" cy="440993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48" name="フリーフォーム: 図形 547">
                <a:extLst>
                  <a:ext uri="{FF2B5EF4-FFF2-40B4-BE49-F238E27FC236}">
                    <a16:creationId xmlns:a16="http://schemas.microsoft.com/office/drawing/2014/main" id="{225BC6B0-CABB-5E35-13C9-558063153964}"/>
                  </a:ext>
                </a:extLst>
              </p:cNvPr>
              <p:cNvSpPr/>
              <p:nvPr/>
            </p:nvSpPr>
            <p:spPr bwMode="auto">
              <a:xfrm rot="5400000">
                <a:off x="9495263" y="5439326"/>
                <a:ext cx="1267697" cy="1902432"/>
              </a:xfrm>
              <a:custGeom>
                <a:avLst/>
                <a:gdLst>
                  <a:gd name="connsiteX0" fmla="*/ 898504 w 1509399"/>
                  <a:gd name="connsiteY0" fmla="*/ 1752895 h 2265154"/>
                  <a:gd name="connsiteX1" fmla="*/ 1029896 w 1509399"/>
                  <a:gd name="connsiteY1" fmla="*/ 1621503 h 2265154"/>
                  <a:gd name="connsiteX2" fmla="*/ 1161288 w 1509399"/>
                  <a:gd name="connsiteY2" fmla="*/ 1752895 h 2265154"/>
                  <a:gd name="connsiteX3" fmla="*/ 1029896 w 1509399"/>
                  <a:gd name="connsiteY3" fmla="*/ 1884287 h 2265154"/>
                  <a:gd name="connsiteX4" fmla="*/ 898504 w 1509399"/>
                  <a:gd name="connsiteY4" fmla="*/ 1752895 h 2265154"/>
                  <a:gd name="connsiteX5" fmla="*/ 621114 w 1509399"/>
                  <a:gd name="connsiteY5" fmla="*/ 502501 h 2265154"/>
                  <a:gd name="connsiteX6" fmla="*/ 624104 w 1509399"/>
                  <a:gd name="connsiteY6" fmla="*/ 542021 h 2265154"/>
                  <a:gd name="connsiteX7" fmla="*/ 870102 w 1509399"/>
                  <a:gd name="connsiteY7" fmla="*/ 857764 h 2265154"/>
                  <a:gd name="connsiteX8" fmla="*/ 885194 w 1509399"/>
                  <a:gd name="connsiteY8" fmla="*/ 862448 h 2265154"/>
                  <a:gd name="connsiteX9" fmla="*/ 885194 w 1509399"/>
                  <a:gd name="connsiteY9" fmla="*/ 809840 h 2265154"/>
                  <a:gd name="connsiteX10" fmla="*/ 1029896 w 1509399"/>
                  <a:gd name="connsiteY10" fmla="*/ 665138 h 2265154"/>
                  <a:gd name="connsiteX11" fmla="*/ 1174598 w 1509399"/>
                  <a:gd name="connsiteY11" fmla="*/ 809840 h 2265154"/>
                  <a:gd name="connsiteX12" fmla="*/ 1174598 w 1509399"/>
                  <a:gd name="connsiteY12" fmla="*/ 862448 h 2265154"/>
                  <a:gd name="connsiteX13" fmla="*/ 1189689 w 1509399"/>
                  <a:gd name="connsiteY13" fmla="*/ 857764 h 2265154"/>
                  <a:gd name="connsiteX14" fmla="*/ 1440418 w 1509399"/>
                  <a:gd name="connsiteY14" fmla="*/ 479503 h 2265154"/>
                  <a:gd name="connsiteX15" fmla="*/ 1029896 w 1509399"/>
                  <a:gd name="connsiteY15" fmla="*/ 68981 h 2265154"/>
                  <a:gd name="connsiteX16" fmla="*/ 627714 w 1509399"/>
                  <a:gd name="connsiteY16" fmla="*/ 396768 h 2265154"/>
                  <a:gd name="connsiteX17" fmla="*/ 624844 w 1509399"/>
                  <a:gd name="connsiteY17" fmla="*/ 425235 h 2265154"/>
                  <a:gd name="connsiteX18" fmla="*/ 907007 w 1509399"/>
                  <a:gd name="connsiteY18" fmla="*/ 425235 h 2265154"/>
                  <a:gd name="connsiteX19" fmla="*/ 908829 w 1509399"/>
                  <a:gd name="connsiteY19" fmla="*/ 416210 h 2265154"/>
                  <a:gd name="connsiteX20" fmla="*/ 1029896 w 1509399"/>
                  <a:gd name="connsiteY20" fmla="*/ 335962 h 2265154"/>
                  <a:gd name="connsiteX21" fmla="*/ 1161288 w 1509399"/>
                  <a:gd name="connsiteY21" fmla="*/ 467354 h 2265154"/>
                  <a:gd name="connsiteX22" fmla="*/ 1029896 w 1509399"/>
                  <a:gd name="connsiteY22" fmla="*/ 598746 h 2265154"/>
                  <a:gd name="connsiteX23" fmla="*/ 908829 w 1509399"/>
                  <a:gd name="connsiteY23" fmla="*/ 518497 h 2265154"/>
                  <a:gd name="connsiteX24" fmla="*/ 905600 w 1509399"/>
                  <a:gd name="connsiteY24" fmla="*/ 502501 h 2265154"/>
                  <a:gd name="connsiteX25" fmla="*/ 619374 w 1509399"/>
                  <a:gd name="connsiteY25" fmla="*/ 1752895 h 2265154"/>
                  <a:gd name="connsiteX26" fmla="*/ 1029896 w 1509399"/>
                  <a:gd name="connsiteY26" fmla="*/ 2163416 h 2265154"/>
                  <a:gd name="connsiteX27" fmla="*/ 1440418 w 1509399"/>
                  <a:gd name="connsiteY27" fmla="*/ 1752895 h 2265154"/>
                  <a:gd name="connsiteX28" fmla="*/ 1189689 w 1509399"/>
                  <a:gd name="connsiteY28" fmla="*/ 1374633 h 2265154"/>
                  <a:gd name="connsiteX29" fmla="*/ 1174598 w 1509399"/>
                  <a:gd name="connsiteY29" fmla="*/ 1369949 h 2265154"/>
                  <a:gd name="connsiteX30" fmla="*/ 1174598 w 1509399"/>
                  <a:gd name="connsiteY30" fmla="*/ 1385032 h 2265154"/>
                  <a:gd name="connsiteX31" fmla="*/ 1029896 w 1509399"/>
                  <a:gd name="connsiteY31" fmla="*/ 1529734 h 2265154"/>
                  <a:gd name="connsiteX32" fmla="*/ 885194 w 1509399"/>
                  <a:gd name="connsiteY32" fmla="*/ 1385032 h 2265154"/>
                  <a:gd name="connsiteX33" fmla="*/ 885194 w 1509399"/>
                  <a:gd name="connsiteY33" fmla="*/ 1369949 h 2265154"/>
                  <a:gd name="connsiteX34" fmla="*/ 870102 w 1509399"/>
                  <a:gd name="connsiteY34" fmla="*/ 1374633 h 2265154"/>
                  <a:gd name="connsiteX35" fmla="*/ 619374 w 1509399"/>
                  <a:gd name="connsiteY35" fmla="*/ 1752895 h 2265154"/>
                  <a:gd name="connsiteX36" fmla="*/ 0 w 1509399"/>
                  <a:gd name="connsiteY36" fmla="*/ 800389 h 2265154"/>
                  <a:gd name="connsiteX37" fmla="*/ 0 w 1509399"/>
                  <a:gd name="connsiteY37" fmla="*/ 409383 h 2265154"/>
                  <a:gd name="connsiteX38" fmla="*/ 101727 w 1509399"/>
                  <a:gd name="connsiteY38" fmla="*/ 307656 h 2265154"/>
                  <a:gd name="connsiteX39" fmla="*/ 203454 w 1509399"/>
                  <a:gd name="connsiteY39" fmla="*/ 409383 h 2265154"/>
                  <a:gd name="connsiteX40" fmla="*/ 203454 w 1509399"/>
                  <a:gd name="connsiteY40" fmla="*/ 425235 h 2265154"/>
                  <a:gd name="connsiteX41" fmla="*/ 513244 w 1509399"/>
                  <a:gd name="connsiteY41" fmla="*/ 425235 h 2265154"/>
                  <a:gd name="connsiteX42" fmla="*/ 517014 w 1509399"/>
                  <a:gd name="connsiteY42" fmla="*/ 382509 h 2265154"/>
                  <a:gd name="connsiteX43" fmla="*/ 540492 w 1509399"/>
                  <a:gd name="connsiteY43" fmla="*/ 295595 h 2265154"/>
                  <a:gd name="connsiteX44" fmla="*/ 574158 w 1509399"/>
                  <a:gd name="connsiteY44" fmla="*/ 223431 h 2265154"/>
                  <a:gd name="connsiteX45" fmla="*/ 614513 w 1509399"/>
                  <a:gd name="connsiteY45" fmla="*/ 244149 h 2265154"/>
                  <a:gd name="connsiteX46" fmla="*/ 632284 w 1509399"/>
                  <a:gd name="connsiteY46" fmla="*/ 211408 h 2265154"/>
                  <a:gd name="connsiteX47" fmla="*/ 1029896 w 1509399"/>
                  <a:gd name="connsiteY47" fmla="*/ 0 h 2265154"/>
                  <a:gd name="connsiteX48" fmla="*/ 1509399 w 1509399"/>
                  <a:gd name="connsiteY48" fmla="*/ 479503 h 2265154"/>
                  <a:gd name="connsiteX49" fmla="*/ 1216540 w 1509399"/>
                  <a:gd name="connsiteY49" fmla="*/ 921324 h 2265154"/>
                  <a:gd name="connsiteX50" fmla="*/ 1174598 w 1509399"/>
                  <a:gd name="connsiteY50" fmla="*/ 934343 h 2265154"/>
                  <a:gd name="connsiteX51" fmla="*/ 1174598 w 1509399"/>
                  <a:gd name="connsiteY51" fmla="*/ 1298054 h 2265154"/>
                  <a:gd name="connsiteX52" fmla="*/ 1216540 w 1509399"/>
                  <a:gd name="connsiteY52" fmla="*/ 1311073 h 2265154"/>
                  <a:gd name="connsiteX53" fmla="*/ 1509399 w 1509399"/>
                  <a:gd name="connsiteY53" fmla="*/ 1752895 h 2265154"/>
                  <a:gd name="connsiteX54" fmla="*/ 1029896 w 1509399"/>
                  <a:gd name="connsiteY54" fmla="*/ 2232397 h 2265154"/>
                  <a:gd name="connsiteX55" fmla="*/ 943013 w 1509399"/>
                  <a:gd name="connsiteY55" fmla="*/ 2223639 h 2265154"/>
                  <a:gd name="connsiteX56" fmla="*/ 943013 w 1509399"/>
                  <a:gd name="connsiteY56" fmla="*/ 2265154 h 2265154"/>
                  <a:gd name="connsiteX57" fmla="*/ 924892 w 1509399"/>
                  <a:gd name="connsiteY57" fmla="*/ 2263328 h 2265154"/>
                  <a:gd name="connsiteX58" fmla="*/ 540490 w 1509399"/>
                  <a:gd name="connsiteY58" fmla="*/ 1932037 h 2265154"/>
                  <a:gd name="connsiteX59" fmla="*/ 529013 w 1509399"/>
                  <a:gd name="connsiteY59" fmla="*/ 1889548 h 2265154"/>
                  <a:gd name="connsiteX60" fmla="*/ 529013 w 1509399"/>
                  <a:gd name="connsiteY60" fmla="*/ 2109159 h 2265154"/>
                  <a:gd name="connsiteX61" fmla="*/ 502926 w 1509399"/>
                  <a:gd name="connsiteY61" fmla="*/ 2135245 h 2265154"/>
                  <a:gd name="connsiteX62" fmla="*/ 476840 w 1509399"/>
                  <a:gd name="connsiteY62" fmla="*/ 2109159 h 2265154"/>
                  <a:gd name="connsiteX63" fmla="*/ 476840 w 1509399"/>
                  <a:gd name="connsiteY63" fmla="*/ 1506614 h 2265154"/>
                  <a:gd name="connsiteX64" fmla="*/ 502926 w 1509399"/>
                  <a:gd name="connsiteY64" fmla="*/ 1480528 h 2265154"/>
                  <a:gd name="connsiteX65" fmla="*/ 529013 w 1509399"/>
                  <a:gd name="connsiteY65" fmla="*/ 1506614 h 2265154"/>
                  <a:gd name="connsiteX66" fmla="*/ 529013 w 1509399"/>
                  <a:gd name="connsiteY66" fmla="*/ 1612944 h 2265154"/>
                  <a:gd name="connsiteX67" fmla="*/ 533260 w 1509399"/>
                  <a:gd name="connsiteY67" fmla="*/ 1594903 h 2265154"/>
                  <a:gd name="connsiteX68" fmla="*/ 838851 w 1509399"/>
                  <a:gd name="connsiteY68" fmla="*/ 1268013 h 2265154"/>
                  <a:gd name="connsiteX69" fmla="*/ 885194 w 1509399"/>
                  <a:gd name="connsiteY69" fmla="*/ 1254249 h 2265154"/>
                  <a:gd name="connsiteX70" fmla="*/ 885194 w 1509399"/>
                  <a:gd name="connsiteY70" fmla="*/ 1131151 h 2265154"/>
                  <a:gd name="connsiteX71" fmla="*/ 601323 w 1509399"/>
                  <a:gd name="connsiteY71" fmla="*/ 1131151 h 2265154"/>
                  <a:gd name="connsiteX72" fmla="*/ 601323 w 1509399"/>
                  <a:gd name="connsiteY72" fmla="*/ 1212638 h 2265154"/>
                  <a:gd name="connsiteX73" fmla="*/ 529013 w 1509399"/>
                  <a:gd name="connsiteY73" fmla="*/ 1284948 h 2265154"/>
                  <a:gd name="connsiteX74" fmla="*/ 456702 w 1509399"/>
                  <a:gd name="connsiteY74" fmla="*/ 1212638 h 2265154"/>
                  <a:gd name="connsiteX75" fmla="*/ 456702 w 1509399"/>
                  <a:gd name="connsiteY75" fmla="*/ 972398 h 2265154"/>
                  <a:gd name="connsiteX76" fmla="*/ 529013 w 1509399"/>
                  <a:gd name="connsiteY76" fmla="*/ 900088 h 2265154"/>
                  <a:gd name="connsiteX77" fmla="*/ 601323 w 1509399"/>
                  <a:gd name="connsiteY77" fmla="*/ 972398 h 2265154"/>
                  <a:gd name="connsiteX78" fmla="*/ 601323 w 1509399"/>
                  <a:gd name="connsiteY78" fmla="*/ 1053885 h 2265154"/>
                  <a:gd name="connsiteX79" fmla="*/ 885194 w 1509399"/>
                  <a:gd name="connsiteY79" fmla="*/ 1053885 h 2265154"/>
                  <a:gd name="connsiteX80" fmla="*/ 885194 w 1509399"/>
                  <a:gd name="connsiteY80" fmla="*/ 973383 h 2265154"/>
                  <a:gd name="connsiteX81" fmla="*/ 838852 w 1509399"/>
                  <a:gd name="connsiteY81" fmla="*/ 959619 h 2265154"/>
                  <a:gd name="connsiteX82" fmla="*/ 515129 w 1509399"/>
                  <a:gd name="connsiteY82" fmla="*/ 555701 h 2265154"/>
                  <a:gd name="connsiteX83" fmla="*/ 511020 w 1509399"/>
                  <a:gd name="connsiteY83" fmla="*/ 502501 h 2265154"/>
                  <a:gd name="connsiteX84" fmla="*/ 203454 w 1509399"/>
                  <a:gd name="connsiteY84" fmla="*/ 502501 h 2265154"/>
                  <a:gd name="connsiteX85" fmla="*/ 203454 w 1509399"/>
                  <a:gd name="connsiteY85" fmla="*/ 800389 h 2265154"/>
                  <a:gd name="connsiteX86" fmla="*/ 202893 w 1509399"/>
                  <a:gd name="connsiteY86" fmla="*/ 804099 h 2265154"/>
                  <a:gd name="connsiteX87" fmla="*/ 133982 w 1509399"/>
                  <a:gd name="connsiteY87" fmla="*/ 804099 h 2265154"/>
                  <a:gd name="connsiteX88" fmla="*/ 133982 w 1509399"/>
                  <a:gd name="connsiteY88" fmla="*/ 418654 h 2265154"/>
                  <a:gd name="connsiteX89" fmla="*/ 101727 w 1509399"/>
                  <a:gd name="connsiteY89" fmla="*/ 386399 h 2265154"/>
                  <a:gd name="connsiteX90" fmla="*/ 69472 w 1509399"/>
                  <a:gd name="connsiteY90" fmla="*/ 418654 h 2265154"/>
                  <a:gd name="connsiteX91" fmla="*/ 69472 w 1509399"/>
                  <a:gd name="connsiteY91" fmla="*/ 804099 h 2265154"/>
                  <a:gd name="connsiteX92" fmla="*/ 561 w 1509399"/>
                  <a:gd name="connsiteY92" fmla="*/ 804099 h 22651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</a:cxnLst>
                <a:rect l="l" t="t" r="r" b="b"/>
                <a:pathLst>
                  <a:path w="1509399" h="2265154">
                    <a:moveTo>
                      <a:pt x="898504" y="1752895"/>
                    </a:moveTo>
                    <a:cubicBezTo>
                      <a:pt x="898504" y="1680329"/>
                      <a:pt x="957330" y="1621503"/>
                      <a:pt x="1029896" y="1621503"/>
                    </a:cubicBezTo>
                    <a:cubicBezTo>
                      <a:pt x="1102462" y="1621503"/>
                      <a:pt x="1161288" y="1680329"/>
                      <a:pt x="1161288" y="1752895"/>
                    </a:cubicBezTo>
                    <a:cubicBezTo>
                      <a:pt x="1161288" y="1825461"/>
                      <a:pt x="1102462" y="1884287"/>
                      <a:pt x="1029896" y="1884287"/>
                    </a:cubicBezTo>
                    <a:cubicBezTo>
                      <a:pt x="957330" y="1884287"/>
                      <a:pt x="898504" y="1825461"/>
                      <a:pt x="898504" y="1752895"/>
                    </a:cubicBezTo>
                    <a:close/>
                    <a:moveTo>
                      <a:pt x="621114" y="502501"/>
                    </a:moveTo>
                    <a:lnTo>
                      <a:pt x="624104" y="542021"/>
                    </a:lnTo>
                    <a:cubicBezTo>
                      <a:pt x="645907" y="684715"/>
                      <a:pt x="741178" y="803233"/>
                      <a:pt x="870102" y="857764"/>
                    </a:cubicBezTo>
                    <a:lnTo>
                      <a:pt x="885194" y="862448"/>
                    </a:lnTo>
                    <a:lnTo>
                      <a:pt x="885194" y="809840"/>
                    </a:lnTo>
                    <a:cubicBezTo>
                      <a:pt x="885194" y="729923"/>
                      <a:pt x="949979" y="665138"/>
                      <a:pt x="1029896" y="665138"/>
                    </a:cubicBezTo>
                    <a:cubicBezTo>
                      <a:pt x="1109813" y="665138"/>
                      <a:pt x="1174598" y="729923"/>
                      <a:pt x="1174598" y="809840"/>
                    </a:cubicBezTo>
                    <a:lnTo>
                      <a:pt x="1174598" y="862448"/>
                    </a:lnTo>
                    <a:lnTo>
                      <a:pt x="1189689" y="857764"/>
                    </a:lnTo>
                    <a:cubicBezTo>
                      <a:pt x="1337032" y="795443"/>
                      <a:pt x="1440418" y="649546"/>
                      <a:pt x="1440418" y="479503"/>
                    </a:cubicBezTo>
                    <a:cubicBezTo>
                      <a:pt x="1440418" y="252778"/>
                      <a:pt x="1256621" y="68981"/>
                      <a:pt x="1029896" y="68981"/>
                    </a:cubicBezTo>
                    <a:cubicBezTo>
                      <a:pt x="831511" y="68981"/>
                      <a:pt x="665994" y="209700"/>
                      <a:pt x="627714" y="396768"/>
                    </a:cubicBezTo>
                    <a:lnTo>
                      <a:pt x="624844" y="425235"/>
                    </a:lnTo>
                    <a:lnTo>
                      <a:pt x="907007" y="425235"/>
                    </a:lnTo>
                    <a:lnTo>
                      <a:pt x="908829" y="416210"/>
                    </a:lnTo>
                    <a:cubicBezTo>
                      <a:pt x="928776" y="369051"/>
                      <a:pt x="975471" y="335962"/>
                      <a:pt x="1029896" y="335962"/>
                    </a:cubicBezTo>
                    <a:cubicBezTo>
                      <a:pt x="1102462" y="335962"/>
                      <a:pt x="1161288" y="394788"/>
                      <a:pt x="1161288" y="467354"/>
                    </a:cubicBezTo>
                    <a:cubicBezTo>
                      <a:pt x="1161288" y="539920"/>
                      <a:pt x="1102462" y="598746"/>
                      <a:pt x="1029896" y="598746"/>
                    </a:cubicBezTo>
                    <a:cubicBezTo>
                      <a:pt x="975471" y="598746"/>
                      <a:pt x="928776" y="565656"/>
                      <a:pt x="908829" y="518497"/>
                    </a:cubicBezTo>
                    <a:lnTo>
                      <a:pt x="905600" y="502501"/>
                    </a:lnTo>
                    <a:close/>
                    <a:moveTo>
                      <a:pt x="619374" y="1752895"/>
                    </a:moveTo>
                    <a:cubicBezTo>
                      <a:pt x="619374" y="1979620"/>
                      <a:pt x="803171" y="2163416"/>
                      <a:pt x="1029896" y="2163416"/>
                    </a:cubicBezTo>
                    <a:cubicBezTo>
                      <a:pt x="1256621" y="2163416"/>
                      <a:pt x="1440418" y="1979620"/>
                      <a:pt x="1440418" y="1752895"/>
                    </a:cubicBezTo>
                    <a:cubicBezTo>
                      <a:pt x="1440418" y="1582851"/>
                      <a:pt x="1337032" y="1436954"/>
                      <a:pt x="1189689" y="1374633"/>
                    </a:cubicBezTo>
                    <a:lnTo>
                      <a:pt x="1174598" y="1369949"/>
                    </a:lnTo>
                    <a:lnTo>
                      <a:pt x="1174598" y="1385032"/>
                    </a:lnTo>
                    <a:cubicBezTo>
                      <a:pt x="1174598" y="1464949"/>
                      <a:pt x="1109813" y="1529734"/>
                      <a:pt x="1029896" y="1529734"/>
                    </a:cubicBezTo>
                    <a:cubicBezTo>
                      <a:pt x="949979" y="1529734"/>
                      <a:pt x="885194" y="1464949"/>
                      <a:pt x="885194" y="1385032"/>
                    </a:cubicBezTo>
                    <a:lnTo>
                      <a:pt x="885194" y="1369949"/>
                    </a:lnTo>
                    <a:lnTo>
                      <a:pt x="870102" y="1374633"/>
                    </a:lnTo>
                    <a:cubicBezTo>
                      <a:pt x="722760" y="1436954"/>
                      <a:pt x="619374" y="1582851"/>
                      <a:pt x="619374" y="1752895"/>
                    </a:cubicBezTo>
                    <a:close/>
                    <a:moveTo>
                      <a:pt x="0" y="800389"/>
                    </a:moveTo>
                    <a:lnTo>
                      <a:pt x="0" y="409383"/>
                    </a:lnTo>
                    <a:cubicBezTo>
                      <a:pt x="0" y="353201"/>
                      <a:pt x="45545" y="307656"/>
                      <a:pt x="101727" y="307656"/>
                    </a:cubicBezTo>
                    <a:cubicBezTo>
                      <a:pt x="157909" y="307656"/>
                      <a:pt x="203454" y="353201"/>
                      <a:pt x="203454" y="409383"/>
                    </a:cubicBezTo>
                    <a:lnTo>
                      <a:pt x="203454" y="425235"/>
                    </a:lnTo>
                    <a:lnTo>
                      <a:pt x="513244" y="425235"/>
                    </a:lnTo>
                    <a:lnTo>
                      <a:pt x="517014" y="382509"/>
                    </a:lnTo>
                    <a:cubicBezTo>
                      <a:pt x="522361" y="352574"/>
                      <a:pt x="530265" y="323525"/>
                      <a:pt x="540492" y="295595"/>
                    </a:cubicBezTo>
                    <a:lnTo>
                      <a:pt x="574158" y="223431"/>
                    </a:lnTo>
                    <a:lnTo>
                      <a:pt x="614513" y="244149"/>
                    </a:lnTo>
                    <a:lnTo>
                      <a:pt x="632284" y="211408"/>
                    </a:lnTo>
                    <a:cubicBezTo>
                      <a:pt x="718455" y="83859"/>
                      <a:pt x="864382" y="0"/>
                      <a:pt x="1029896" y="0"/>
                    </a:cubicBezTo>
                    <a:cubicBezTo>
                      <a:pt x="1294718" y="0"/>
                      <a:pt x="1509399" y="214681"/>
                      <a:pt x="1509399" y="479503"/>
                    </a:cubicBezTo>
                    <a:cubicBezTo>
                      <a:pt x="1509399" y="678119"/>
                      <a:pt x="1388641" y="848531"/>
                      <a:pt x="1216540" y="921324"/>
                    </a:cubicBezTo>
                    <a:lnTo>
                      <a:pt x="1174598" y="934343"/>
                    </a:lnTo>
                    <a:lnTo>
                      <a:pt x="1174598" y="1298054"/>
                    </a:lnTo>
                    <a:lnTo>
                      <a:pt x="1216540" y="1311073"/>
                    </a:lnTo>
                    <a:cubicBezTo>
                      <a:pt x="1388641" y="1383866"/>
                      <a:pt x="1509399" y="1554278"/>
                      <a:pt x="1509399" y="1752895"/>
                    </a:cubicBezTo>
                    <a:cubicBezTo>
                      <a:pt x="1509399" y="2017717"/>
                      <a:pt x="1294718" y="2232397"/>
                      <a:pt x="1029896" y="2232397"/>
                    </a:cubicBezTo>
                    <a:lnTo>
                      <a:pt x="943013" y="2223639"/>
                    </a:lnTo>
                    <a:lnTo>
                      <a:pt x="943013" y="2265154"/>
                    </a:lnTo>
                    <a:lnTo>
                      <a:pt x="924892" y="2263328"/>
                    </a:lnTo>
                    <a:cubicBezTo>
                      <a:pt x="746827" y="2226890"/>
                      <a:pt x="601850" y="2099617"/>
                      <a:pt x="540490" y="1932037"/>
                    </a:cubicBezTo>
                    <a:lnTo>
                      <a:pt x="529013" y="1889548"/>
                    </a:lnTo>
                    <a:lnTo>
                      <a:pt x="529013" y="2109159"/>
                    </a:lnTo>
                    <a:cubicBezTo>
                      <a:pt x="529013" y="2123567"/>
                      <a:pt x="517334" y="2135245"/>
                      <a:pt x="502926" y="2135245"/>
                    </a:cubicBezTo>
                    <a:cubicBezTo>
                      <a:pt x="488519" y="2135245"/>
                      <a:pt x="476840" y="2123567"/>
                      <a:pt x="476840" y="2109159"/>
                    </a:cubicBezTo>
                    <a:lnTo>
                      <a:pt x="476840" y="1506614"/>
                    </a:lnTo>
                    <a:cubicBezTo>
                      <a:pt x="476840" y="1492207"/>
                      <a:pt x="488519" y="1480528"/>
                      <a:pt x="502926" y="1480528"/>
                    </a:cubicBezTo>
                    <a:cubicBezTo>
                      <a:pt x="517334" y="1480528"/>
                      <a:pt x="529013" y="1492207"/>
                      <a:pt x="529013" y="1506614"/>
                    </a:cubicBezTo>
                    <a:lnTo>
                      <a:pt x="529013" y="1612944"/>
                    </a:lnTo>
                    <a:lnTo>
                      <a:pt x="533260" y="1594903"/>
                    </a:lnTo>
                    <a:cubicBezTo>
                      <a:pt x="580775" y="1445409"/>
                      <a:pt x="693923" y="1325161"/>
                      <a:pt x="838851" y="1268013"/>
                    </a:cubicBezTo>
                    <a:lnTo>
                      <a:pt x="885194" y="1254249"/>
                    </a:lnTo>
                    <a:lnTo>
                      <a:pt x="885194" y="1131151"/>
                    </a:lnTo>
                    <a:lnTo>
                      <a:pt x="601323" y="1131151"/>
                    </a:lnTo>
                    <a:lnTo>
                      <a:pt x="601323" y="1212638"/>
                    </a:lnTo>
                    <a:cubicBezTo>
                      <a:pt x="601323" y="1252574"/>
                      <a:pt x="568949" y="1284948"/>
                      <a:pt x="529013" y="1284948"/>
                    </a:cubicBezTo>
                    <a:cubicBezTo>
                      <a:pt x="489076" y="1284948"/>
                      <a:pt x="456702" y="1252574"/>
                      <a:pt x="456702" y="1212638"/>
                    </a:cubicBezTo>
                    <a:lnTo>
                      <a:pt x="456702" y="972398"/>
                    </a:lnTo>
                    <a:cubicBezTo>
                      <a:pt x="456702" y="932462"/>
                      <a:pt x="489076" y="900088"/>
                      <a:pt x="529013" y="900088"/>
                    </a:cubicBezTo>
                    <a:cubicBezTo>
                      <a:pt x="568949" y="900088"/>
                      <a:pt x="601323" y="932462"/>
                      <a:pt x="601323" y="972398"/>
                    </a:cubicBezTo>
                    <a:lnTo>
                      <a:pt x="601323" y="1053885"/>
                    </a:lnTo>
                    <a:lnTo>
                      <a:pt x="885194" y="1053885"/>
                    </a:lnTo>
                    <a:lnTo>
                      <a:pt x="885194" y="973383"/>
                    </a:lnTo>
                    <a:lnTo>
                      <a:pt x="838852" y="959619"/>
                    </a:lnTo>
                    <a:cubicBezTo>
                      <a:pt x="669769" y="892945"/>
                      <a:pt x="543943" y="740388"/>
                      <a:pt x="515129" y="555701"/>
                    </a:cubicBezTo>
                    <a:lnTo>
                      <a:pt x="511020" y="502501"/>
                    </a:lnTo>
                    <a:lnTo>
                      <a:pt x="203454" y="502501"/>
                    </a:lnTo>
                    <a:lnTo>
                      <a:pt x="203454" y="800389"/>
                    </a:lnTo>
                    <a:lnTo>
                      <a:pt x="202893" y="804099"/>
                    </a:lnTo>
                    <a:lnTo>
                      <a:pt x="133982" y="804099"/>
                    </a:lnTo>
                    <a:lnTo>
                      <a:pt x="133982" y="418654"/>
                    </a:lnTo>
                    <a:cubicBezTo>
                      <a:pt x="133982" y="400840"/>
                      <a:pt x="119541" y="386399"/>
                      <a:pt x="101727" y="386399"/>
                    </a:cubicBezTo>
                    <a:cubicBezTo>
                      <a:pt x="83913" y="386399"/>
                      <a:pt x="69472" y="400840"/>
                      <a:pt x="69472" y="418654"/>
                    </a:cubicBezTo>
                    <a:lnTo>
                      <a:pt x="69472" y="804099"/>
                    </a:lnTo>
                    <a:lnTo>
                      <a:pt x="561" y="804099"/>
                    </a:lnTo>
                    <a:close/>
                  </a:path>
                </a:pathLst>
              </a:custGeom>
              <a:solidFill>
                <a:srgbClr val="0070C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549" name="グループ化 548">
                <a:extLst>
                  <a:ext uri="{FF2B5EF4-FFF2-40B4-BE49-F238E27FC236}">
                    <a16:creationId xmlns:a16="http://schemas.microsoft.com/office/drawing/2014/main" id="{B6D2127B-6E1B-0993-05EC-6A59D3C32AF2}"/>
                  </a:ext>
                </a:extLst>
              </p:cNvPr>
              <p:cNvGrpSpPr/>
              <p:nvPr/>
            </p:nvGrpSpPr>
            <p:grpSpPr>
              <a:xfrm flipH="1">
                <a:off x="9819341" y="4792891"/>
                <a:ext cx="572176" cy="1407487"/>
                <a:chOff x="10094708" y="1504095"/>
                <a:chExt cx="505191" cy="1242709"/>
              </a:xfrm>
            </p:grpSpPr>
            <p:sp>
              <p:nvSpPr>
                <p:cNvPr id="554" name="楕円 553">
                  <a:extLst>
                    <a:ext uri="{FF2B5EF4-FFF2-40B4-BE49-F238E27FC236}">
                      <a16:creationId xmlns:a16="http://schemas.microsoft.com/office/drawing/2014/main" id="{286F2BAB-F8D2-D225-E1D6-055A82ED60C5}"/>
                    </a:ext>
                  </a:extLst>
                </p:cNvPr>
                <p:cNvSpPr/>
                <p:nvPr/>
              </p:nvSpPr>
              <p:spPr bwMode="auto">
                <a:xfrm>
                  <a:off x="10094708" y="1504095"/>
                  <a:ext cx="505191" cy="583593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55" name="四角形: 角を丸くする 554">
                  <a:extLst>
                    <a:ext uri="{FF2B5EF4-FFF2-40B4-BE49-F238E27FC236}">
                      <a16:creationId xmlns:a16="http://schemas.microsoft.com/office/drawing/2014/main" id="{1039A924-C58B-EBF4-159F-48AB3420B448}"/>
                    </a:ext>
                  </a:extLst>
                </p:cNvPr>
                <p:cNvSpPr/>
                <p:nvPr/>
              </p:nvSpPr>
              <p:spPr bwMode="auto">
                <a:xfrm>
                  <a:off x="10208668" y="2124857"/>
                  <a:ext cx="276341" cy="62194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56" name="台形 555">
                  <a:extLst>
                    <a:ext uri="{FF2B5EF4-FFF2-40B4-BE49-F238E27FC236}">
                      <a16:creationId xmlns:a16="http://schemas.microsoft.com/office/drawing/2014/main" id="{5587D78C-8BDC-8C18-0731-BD532C5B1A5E}"/>
                    </a:ext>
                  </a:extLst>
                </p:cNvPr>
                <p:cNvSpPr/>
                <p:nvPr/>
              </p:nvSpPr>
              <p:spPr bwMode="auto">
                <a:xfrm>
                  <a:off x="10290282" y="1996521"/>
                  <a:ext cx="99895" cy="165466"/>
                </a:xfrm>
                <a:prstGeom prst="trapezoid">
                  <a:avLst/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550" name="グループ化 549">
                <a:extLst>
                  <a:ext uri="{FF2B5EF4-FFF2-40B4-BE49-F238E27FC236}">
                    <a16:creationId xmlns:a16="http://schemas.microsoft.com/office/drawing/2014/main" id="{7AA72477-EA2F-40C5-FCDD-F75182529BAD}"/>
                  </a:ext>
                </a:extLst>
              </p:cNvPr>
              <p:cNvGrpSpPr/>
              <p:nvPr/>
            </p:nvGrpSpPr>
            <p:grpSpPr>
              <a:xfrm rot="20985756">
                <a:off x="9892532" y="6023352"/>
                <a:ext cx="467580" cy="557450"/>
                <a:chOff x="5793100" y="5364239"/>
                <a:chExt cx="467580" cy="557450"/>
              </a:xfrm>
            </p:grpSpPr>
            <p:sp>
              <p:nvSpPr>
                <p:cNvPr id="552" name="四角形: 角を丸くする 551">
                  <a:extLst>
                    <a:ext uri="{FF2B5EF4-FFF2-40B4-BE49-F238E27FC236}">
                      <a16:creationId xmlns:a16="http://schemas.microsoft.com/office/drawing/2014/main" id="{6FC87ACE-A2C2-B8C1-7AD5-BB0668395EAF}"/>
                    </a:ext>
                  </a:extLst>
                </p:cNvPr>
                <p:cNvSpPr/>
                <p:nvPr/>
              </p:nvSpPr>
              <p:spPr bwMode="auto">
                <a:xfrm rot="19800000" flipH="1">
                  <a:off x="6004872" y="5364239"/>
                  <a:ext cx="133178" cy="46758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53" name="四角形: 角を丸くする 552">
                  <a:extLst>
                    <a:ext uri="{FF2B5EF4-FFF2-40B4-BE49-F238E27FC236}">
                      <a16:creationId xmlns:a16="http://schemas.microsoft.com/office/drawing/2014/main" id="{03C7F9B1-8E75-7AC8-DDAE-EAC7C073270A}"/>
                    </a:ext>
                  </a:extLst>
                </p:cNvPr>
                <p:cNvSpPr/>
                <p:nvPr/>
              </p:nvSpPr>
              <p:spPr bwMode="auto">
                <a:xfrm rot="3075288" flipH="1">
                  <a:off x="5960301" y="5621310"/>
                  <a:ext cx="133178" cy="46758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551" name="フリーフォーム: 図形 550">
                <a:extLst>
                  <a:ext uri="{FF2B5EF4-FFF2-40B4-BE49-F238E27FC236}">
                    <a16:creationId xmlns:a16="http://schemas.microsoft.com/office/drawing/2014/main" id="{E5DB3E27-4F7D-BD4F-1C66-56C79A39BF40}"/>
                  </a:ext>
                </a:extLst>
              </p:cNvPr>
              <p:cNvSpPr/>
              <p:nvPr/>
            </p:nvSpPr>
            <p:spPr bwMode="auto">
              <a:xfrm rot="4500000" flipH="1">
                <a:off x="10188942" y="5602364"/>
                <a:ext cx="371974" cy="391452"/>
              </a:xfrm>
              <a:custGeom>
                <a:avLst/>
                <a:gdLst>
                  <a:gd name="connsiteX0" fmla="*/ 113674 w 371974"/>
                  <a:gd name="connsiteY0" fmla="*/ 19504 h 391452"/>
                  <a:gd name="connsiteX1" fmla="*/ 66589 w 371974"/>
                  <a:gd name="connsiteY1" fmla="*/ 0 h 391452"/>
                  <a:gd name="connsiteX2" fmla="*/ 0 w 371974"/>
                  <a:gd name="connsiteY2" fmla="*/ 66589 h 391452"/>
                  <a:gd name="connsiteX3" fmla="*/ 0 w 371974"/>
                  <a:gd name="connsiteY3" fmla="*/ 303304 h 391452"/>
                  <a:gd name="connsiteX4" fmla="*/ 5233 w 371974"/>
                  <a:gd name="connsiteY4" fmla="*/ 329223 h 391452"/>
                  <a:gd name="connsiteX5" fmla="*/ 5589 w 371974"/>
                  <a:gd name="connsiteY5" fmla="*/ 329751 h 391452"/>
                  <a:gd name="connsiteX6" fmla="*/ 6358 w 371974"/>
                  <a:gd name="connsiteY6" fmla="*/ 334973 h 391452"/>
                  <a:gd name="connsiteX7" fmla="*/ 65476 w 371974"/>
                  <a:gd name="connsiteY7" fmla="*/ 378832 h 391452"/>
                  <a:gd name="connsiteX8" fmla="*/ 301861 w 371974"/>
                  <a:gd name="connsiteY8" fmla="*/ 391358 h 391452"/>
                  <a:gd name="connsiteX9" fmla="*/ 371879 w 371974"/>
                  <a:gd name="connsiteY9" fmla="*/ 328386 h 391452"/>
                  <a:gd name="connsiteX10" fmla="*/ 308907 w 371974"/>
                  <a:gd name="connsiteY10" fmla="*/ 258366 h 391452"/>
                  <a:gd name="connsiteX11" fmla="*/ 133177 w 371974"/>
                  <a:gd name="connsiteY11" fmla="*/ 249055 h 391452"/>
                  <a:gd name="connsiteX12" fmla="*/ 133178 w 371974"/>
                  <a:gd name="connsiteY12" fmla="*/ 66589 h 391452"/>
                  <a:gd name="connsiteX13" fmla="*/ 113674 w 371974"/>
                  <a:gd name="connsiteY13" fmla="*/ 19504 h 3914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71974" h="391452">
                    <a:moveTo>
                      <a:pt x="113674" y="19504"/>
                    </a:moveTo>
                    <a:cubicBezTo>
                      <a:pt x="101624" y="7453"/>
                      <a:pt x="84977" y="0"/>
                      <a:pt x="66589" y="0"/>
                    </a:cubicBezTo>
                    <a:cubicBezTo>
                      <a:pt x="29813" y="0"/>
                      <a:pt x="0" y="29813"/>
                      <a:pt x="0" y="66589"/>
                    </a:cubicBezTo>
                    <a:lnTo>
                      <a:pt x="0" y="303304"/>
                    </a:lnTo>
                    <a:cubicBezTo>
                      <a:pt x="0" y="312498"/>
                      <a:pt x="1863" y="321257"/>
                      <a:pt x="5233" y="329223"/>
                    </a:cubicBezTo>
                    <a:lnTo>
                      <a:pt x="5589" y="329751"/>
                    </a:lnTo>
                    <a:lnTo>
                      <a:pt x="6358" y="334973"/>
                    </a:lnTo>
                    <a:cubicBezTo>
                      <a:pt x="15189" y="359374"/>
                      <a:pt x="37933" y="377372"/>
                      <a:pt x="65476" y="378832"/>
                    </a:cubicBezTo>
                    <a:cubicBezTo>
                      <a:pt x="144270" y="383007"/>
                      <a:pt x="223066" y="387183"/>
                      <a:pt x="301861" y="391358"/>
                    </a:cubicBezTo>
                    <a:cubicBezTo>
                      <a:pt x="338586" y="393304"/>
                      <a:pt x="369934" y="365110"/>
                      <a:pt x="371879" y="328386"/>
                    </a:cubicBezTo>
                    <a:cubicBezTo>
                      <a:pt x="373826" y="291662"/>
                      <a:pt x="345632" y="260313"/>
                      <a:pt x="308907" y="258366"/>
                    </a:cubicBezTo>
                    <a:lnTo>
                      <a:pt x="133177" y="249055"/>
                    </a:lnTo>
                    <a:lnTo>
                      <a:pt x="133178" y="66589"/>
                    </a:lnTo>
                    <a:cubicBezTo>
                      <a:pt x="133178" y="48202"/>
                      <a:pt x="125724" y="31554"/>
                      <a:pt x="113674" y="19504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538" name="アーチ 537">
              <a:extLst>
                <a:ext uri="{FF2B5EF4-FFF2-40B4-BE49-F238E27FC236}">
                  <a16:creationId xmlns:a16="http://schemas.microsoft.com/office/drawing/2014/main" id="{39BF8254-6084-5202-1460-AF70737B7638}"/>
                </a:ext>
              </a:extLst>
            </p:cNvPr>
            <p:cNvSpPr/>
            <p:nvPr/>
          </p:nvSpPr>
          <p:spPr bwMode="auto">
            <a:xfrm>
              <a:off x="8906063" y="4431303"/>
              <a:ext cx="209871" cy="209871"/>
            </a:xfrm>
            <a:prstGeom prst="blockArc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39" name="楕円 538">
              <a:extLst>
                <a:ext uri="{FF2B5EF4-FFF2-40B4-BE49-F238E27FC236}">
                  <a16:creationId xmlns:a16="http://schemas.microsoft.com/office/drawing/2014/main" id="{87F98F1C-50F0-1259-AA98-636CCEC7DE18}"/>
                </a:ext>
              </a:extLst>
            </p:cNvPr>
            <p:cNvSpPr/>
            <p:nvPr/>
          </p:nvSpPr>
          <p:spPr bwMode="auto">
            <a:xfrm>
              <a:off x="8554548" y="4598761"/>
              <a:ext cx="163958" cy="78576"/>
            </a:xfrm>
            <a:prstGeom prst="ellipse">
              <a:avLst/>
            </a:prstGeom>
            <a:solidFill>
              <a:srgbClr val="FF99CC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40" name="アーチ 539">
              <a:extLst>
                <a:ext uri="{FF2B5EF4-FFF2-40B4-BE49-F238E27FC236}">
                  <a16:creationId xmlns:a16="http://schemas.microsoft.com/office/drawing/2014/main" id="{7AAF4877-B312-9F1B-FBF1-478D54F2E5A6}"/>
                </a:ext>
              </a:extLst>
            </p:cNvPr>
            <p:cNvSpPr/>
            <p:nvPr/>
          </p:nvSpPr>
          <p:spPr bwMode="auto">
            <a:xfrm>
              <a:off x="8570307" y="4431303"/>
              <a:ext cx="209871" cy="209871"/>
            </a:xfrm>
            <a:prstGeom prst="blockArc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41" name="楕円 528">
              <a:extLst>
                <a:ext uri="{FF2B5EF4-FFF2-40B4-BE49-F238E27FC236}">
                  <a16:creationId xmlns:a16="http://schemas.microsoft.com/office/drawing/2014/main" id="{ED3EDE04-86FB-E700-064F-DD8DA37C2604}"/>
                </a:ext>
              </a:extLst>
            </p:cNvPr>
            <p:cNvSpPr/>
            <p:nvPr/>
          </p:nvSpPr>
          <p:spPr bwMode="auto">
            <a:xfrm>
              <a:off x="8718505" y="4728101"/>
              <a:ext cx="270030" cy="120890"/>
            </a:xfrm>
            <a:custGeom>
              <a:avLst/>
              <a:gdLst>
                <a:gd name="connsiteX0" fmla="*/ 0 w 360040"/>
                <a:gd name="connsiteY0" fmla="*/ 39088 h 78176"/>
                <a:gd name="connsiteX1" fmla="*/ 180020 w 360040"/>
                <a:gd name="connsiteY1" fmla="*/ 0 h 78176"/>
                <a:gd name="connsiteX2" fmla="*/ 360040 w 360040"/>
                <a:gd name="connsiteY2" fmla="*/ 39088 h 78176"/>
                <a:gd name="connsiteX3" fmla="*/ 180020 w 360040"/>
                <a:gd name="connsiteY3" fmla="*/ 78176 h 78176"/>
                <a:gd name="connsiteX4" fmla="*/ 0 w 360040"/>
                <a:gd name="connsiteY4" fmla="*/ 39088 h 78176"/>
                <a:gd name="connsiteX0" fmla="*/ 0 w 360040"/>
                <a:gd name="connsiteY0" fmla="*/ 39088 h 78176"/>
                <a:gd name="connsiteX1" fmla="*/ 180020 w 360040"/>
                <a:gd name="connsiteY1" fmla="*/ 0 h 78176"/>
                <a:gd name="connsiteX2" fmla="*/ 360040 w 360040"/>
                <a:gd name="connsiteY2" fmla="*/ 39088 h 78176"/>
                <a:gd name="connsiteX3" fmla="*/ 180020 w 360040"/>
                <a:gd name="connsiteY3" fmla="*/ 78176 h 78176"/>
                <a:gd name="connsiteX4" fmla="*/ 0 w 360040"/>
                <a:gd name="connsiteY4" fmla="*/ 39088 h 78176"/>
                <a:gd name="connsiteX0" fmla="*/ 0 w 360040"/>
                <a:gd name="connsiteY0" fmla="*/ 39088 h 78176"/>
                <a:gd name="connsiteX1" fmla="*/ 180020 w 360040"/>
                <a:gd name="connsiteY1" fmla="*/ 0 h 78176"/>
                <a:gd name="connsiteX2" fmla="*/ 360040 w 360040"/>
                <a:gd name="connsiteY2" fmla="*/ 39088 h 78176"/>
                <a:gd name="connsiteX3" fmla="*/ 180020 w 360040"/>
                <a:gd name="connsiteY3" fmla="*/ 78176 h 78176"/>
                <a:gd name="connsiteX4" fmla="*/ 0 w 360040"/>
                <a:gd name="connsiteY4" fmla="*/ 39088 h 78176"/>
                <a:gd name="connsiteX0" fmla="*/ 0 w 360040"/>
                <a:gd name="connsiteY0" fmla="*/ 39088 h 78176"/>
                <a:gd name="connsiteX1" fmla="*/ 180020 w 360040"/>
                <a:gd name="connsiteY1" fmla="*/ 0 h 78176"/>
                <a:gd name="connsiteX2" fmla="*/ 360040 w 360040"/>
                <a:gd name="connsiteY2" fmla="*/ 39088 h 78176"/>
                <a:gd name="connsiteX3" fmla="*/ 180020 w 360040"/>
                <a:gd name="connsiteY3" fmla="*/ 78176 h 78176"/>
                <a:gd name="connsiteX4" fmla="*/ 0 w 360040"/>
                <a:gd name="connsiteY4" fmla="*/ 39088 h 78176"/>
                <a:gd name="connsiteX0" fmla="*/ 0 w 360040"/>
                <a:gd name="connsiteY0" fmla="*/ 39088 h 173426"/>
                <a:gd name="connsiteX1" fmla="*/ 180020 w 360040"/>
                <a:gd name="connsiteY1" fmla="*/ 0 h 173426"/>
                <a:gd name="connsiteX2" fmla="*/ 360040 w 360040"/>
                <a:gd name="connsiteY2" fmla="*/ 39088 h 173426"/>
                <a:gd name="connsiteX3" fmla="*/ 175257 w 360040"/>
                <a:gd name="connsiteY3" fmla="*/ 173426 h 173426"/>
                <a:gd name="connsiteX4" fmla="*/ 0 w 360040"/>
                <a:gd name="connsiteY4" fmla="*/ 39088 h 173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0040" h="173426">
                  <a:moveTo>
                    <a:pt x="0" y="39088"/>
                  </a:moveTo>
                  <a:cubicBezTo>
                    <a:pt x="0" y="17500"/>
                    <a:pt x="80598" y="0"/>
                    <a:pt x="180020" y="0"/>
                  </a:cubicBezTo>
                  <a:cubicBezTo>
                    <a:pt x="279442" y="0"/>
                    <a:pt x="360040" y="17500"/>
                    <a:pt x="360040" y="39088"/>
                  </a:cubicBezTo>
                  <a:cubicBezTo>
                    <a:pt x="360040" y="60676"/>
                    <a:pt x="274679" y="173426"/>
                    <a:pt x="175257" y="173426"/>
                  </a:cubicBezTo>
                  <a:cubicBezTo>
                    <a:pt x="75835" y="173426"/>
                    <a:pt x="0" y="60676"/>
                    <a:pt x="0" y="39088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42" name="楕円 541">
              <a:extLst>
                <a:ext uri="{FF2B5EF4-FFF2-40B4-BE49-F238E27FC236}">
                  <a16:creationId xmlns:a16="http://schemas.microsoft.com/office/drawing/2014/main" id="{6FB4606F-987C-00B3-2CCC-9B618CCE626E}"/>
                </a:ext>
              </a:extLst>
            </p:cNvPr>
            <p:cNvSpPr/>
            <p:nvPr/>
          </p:nvSpPr>
          <p:spPr bwMode="auto">
            <a:xfrm>
              <a:off x="8961742" y="4598761"/>
              <a:ext cx="163958" cy="78576"/>
            </a:xfrm>
            <a:prstGeom prst="ellipse">
              <a:avLst/>
            </a:prstGeom>
            <a:solidFill>
              <a:srgbClr val="FF99CC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43" name="フリーフォーム: 図形 542">
              <a:extLst>
                <a:ext uri="{FF2B5EF4-FFF2-40B4-BE49-F238E27FC236}">
                  <a16:creationId xmlns:a16="http://schemas.microsoft.com/office/drawing/2014/main" id="{4AC5EAB9-56A0-C483-D4A7-85D0F0939AEA}"/>
                </a:ext>
              </a:extLst>
            </p:cNvPr>
            <p:cNvSpPr/>
            <p:nvPr/>
          </p:nvSpPr>
          <p:spPr bwMode="auto">
            <a:xfrm>
              <a:off x="9125700" y="4711200"/>
              <a:ext cx="306054" cy="233878"/>
            </a:xfrm>
            <a:custGeom>
              <a:avLst/>
              <a:gdLst>
                <a:gd name="connsiteX0" fmla="*/ 266864 w 561326"/>
                <a:gd name="connsiteY0" fmla="*/ 0 h 428949"/>
                <a:gd name="connsiteX1" fmla="*/ 341065 w 561326"/>
                <a:gd name="connsiteY1" fmla="*/ 30735 h 428949"/>
                <a:gd name="connsiteX2" fmla="*/ 343602 w 561326"/>
                <a:gd name="connsiteY2" fmla="*/ 34498 h 428949"/>
                <a:gd name="connsiteX3" fmla="*/ 361141 w 561326"/>
                <a:gd name="connsiteY3" fmla="*/ 30957 h 428949"/>
                <a:gd name="connsiteX4" fmla="*/ 457831 w 561326"/>
                <a:gd name="connsiteY4" fmla="*/ 95047 h 428949"/>
                <a:gd name="connsiteX5" fmla="*/ 461443 w 561326"/>
                <a:gd name="connsiteY5" fmla="*/ 112940 h 428949"/>
                <a:gd name="connsiteX6" fmla="*/ 497236 w 561326"/>
                <a:gd name="connsiteY6" fmla="*/ 120166 h 428949"/>
                <a:gd name="connsiteX7" fmla="*/ 561326 w 561326"/>
                <a:gd name="connsiteY7" fmla="*/ 216856 h 428949"/>
                <a:gd name="connsiteX8" fmla="*/ 530591 w 561326"/>
                <a:gd name="connsiteY8" fmla="*/ 291057 h 428949"/>
                <a:gd name="connsiteX9" fmla="*/ 525427 w 561326"/>
                <a:gd name="connsiteY9" fmla="*/ 294539 h 428949"/>
                <a:gd name="connsiteX10" fmla="*/ 525608 w 561326"/>
                <a:gd name="connsiteY10" fmla="*/ 295438 h 428949"/>
                <a:gd name="connsiteX11" fmla="*/ 420672 w 561326"/>
                <a:gd name="connsiteY11" fmla="*/ 400374 h 428949"/>
                <a:gd name="connsiteX12" fmla="*/ 379826 w 561326"/>
                <a:gd name="connsiteY12" fmla="*/ 392128 h 428949"/>
                <a:gd name="connsiteX13" fmla="*/ 347145 w 561326"/>
                <a:gd name="connsiteY13" fmla="*/ 370094 h 428949"/>
                <a:gd name="connsiteX14" fmla="*/ 328186 w 561326"/>
                <a:gd name="connsiteY14" fmla="*/ 398214 h 428949"/>
                <a:gd name="connsiteX15" fmla="*/ 253985 w 561326"/>
                <a:gd name="connsiteY15" fmla="*/ 428949 h 428949"/>
                <a:gd name="connsiteX16" fmla="*/ 195314 w 561326"/>
                <a:gd name="connsiteY16" fmla="*/ 411028 h 428949"/>
                <a:gd name="connsiteX17" fmla="*/ 165392 w 561326"/>
                <a:gd name="connsiteY17" fmla="*/ 374692 h 428949"/>
                <a:gd name="connsiteX18" fmla="*/ 141769 w 561326"/>
                <a:gd name="connsiteY18" fmla="*/ 381966 h 428949"/>
                <a:gd name="connsiteX19" fmla="*/ 17528 w 561326"/>
                <a:gd name="connsiteY19" fmla="*/ 322691 h 428949"/>
                <a:gd name="connsiteX20" fmla="*/ 91226 w 561326"/>
                <a:gd name="connsiteY20" fmla="*/ 334093 h 428949"/>
                <a:gd name="connsiteX21" fmla="*/ 119194 w 561326"/>
                <a:gd name="connsiteY21" fmla="*/ 329375 h 428949"/>
                <a:gd name="connsiteX22" fmla="*/ 83760 w 561326"/>
                <a:gd name="connsiteY22" fmla="*/ 323190 h 428949"/>
                <a:gd name="connsiteX23" fmla="*/ 0 w 561326"/>
                <a:gd name="connsiteY23" fmla="*/ 213950 h 428949"/>
                <a:gd name="connsiteX24" fmla="*/ 97502 w 561326"/>
                <a:gd name="connsiteY24" fmla="*/ 269214 h 428949"/>
                <a:gd name="connsiteX25" fmla="*/ 121190 w 561326"/>
                <a:gd name="connsiteY25" fmla="*/ 271613 h 428949"/>
                <a:gd name="connsiteX26" fmla="*/ 107437 w 561326"/>
                <a:gd name="connsiteY26" fmla="*/ 256477 h 428949"/>
                <a:gd name="connsiteX27" fmla="*/ 89516 w 561326"/>
                <a:gd name="connsiteY27" fmla="*/ 197806 h 428949"/>
                <a:gd name="connsiteX28" fmla="*/ 153606 w 561326"/>
                <a:gd name="connsiteY28" fmla="*/ 101116 h 428949"/>
                <a:gd name="connsiteX29" fmla="*/ 163086 w 561326"/>
                <a:gd name="connsiteY29" fmla="*/ 99203 h 428949"/>
                <a:gd name="connsiteX30" fmla="*/ 170174 w 561326"/>
                <a:gd name="connsiteY30" fmla="*/ 64090 h 428949"/>
                <a:gd name="connsiteX31" fmla="*/ 266864 w 561326"/>
                <a:gd name="connsiteY31" fmla="*/ 0 h 428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561326" h="428949">
                  <a:moveTo>
                    <a:pt x="266864" y="0"/>
                  </a:moveTo>
                  <a:cubicBezTo>
                    <a:pt x="295842" y="0"/>
                    <a:pt x="322076" y="11745"/>
                    <a:pt x="341065" y="30735"/>
                  </a:cubicBezTo>
                  <a:lnTo>
                    <a:pt x="343602" y="34498"/>
                  </a:lnTo>
                  <a:lnTo>
                    <a:pt x="361141" y="30957"/>
                  </a:lnTo>
                  <a:cubicBezTo>
                    <a:pt x="404607" y="30957"/>
                    <a:pt x="441901" y="57384"/>
                    <a:pt x="457831" y="95047"/>
                  </a:cubicBezTo>
                  <a:lnTo>
                    <a:pt x="461443" y="112940"/>
                  </a:lnTo>
                  <a:lnTo>
                    <a:pt x="497236" y="120166"/>
                  </a:lnTo>
                  <a:cubicBezTo>
                    <a:pt x="534899" y="136097"/>
                    <a:pt x="561326" y="173390"/>
                    <a:pt x="561326" y="216856"/>
                  </a:cubicBezTo>
                  <a:cubicBezTo>
                    <a:pt x="561326" y="245834"/>
                    <a:pt x="549581" y="272068"/>
                    <a:pt x="530591" y="291057"/>
                  </a:cubicBezTo>
                  <a:lnTo>
                    <a:pt x="525427" y="294539"/>
                  </a:lnTo>
                  <a:lnTo>
                    <a:pt x="525608" y="295438"/>
                  </a:lnTo>
                  <a:cubicBezTo>
                    <a:pt x="525608" y="353393"/>
                    <a:pt x="478627" y="400374"/>
                    <a:pt x="420672" y="400374"/>
                  </a:cubicBezTo>
                  <a:cubicBezTo>
                    <a:pt x="406183" y="400374"/>
                    <a:pt x="392380" y="397438"/>
                    <a:pt x="379826" y="392128"/>
                  </a:cubicBezTo>
                  <a:lnTo>
                    <a:pt x="347145" y="370094"/>
                  </a:lnTo>
                  <a:lnTo>
                    <a:pt x="328186" y="398214"/>
                  </a:lnTo>
                  <a:cubicBezTo>
                    <a:pt x="309197" y="417204"/>
                    <a:pt x="282963" y="428949"/>
                    <a:pt x="253985" y="428949"/>
                  </a:cubicBezTo>
                  <a:cubicBezTo>
                    <a:pt x="232252" y="428949"/>
                    <a:pt x="212062" y="422343"/>
                    <a:pt x="195314" y="411028"/>
                  </a:cubicBezTo>
                  <a:lnTo>
                    <a:pt x="165392" y="374692"/>
                  </a:lnTo>
                  <a:lnTo>
                    <a:pt x="141769" y="381966"/>
                  </a:lnTo>
                  <a:cubicBezTo>
                    <a:pt x="89742" y="388290"/>
                    <a:pt x="39834" y="366440"/>
                    <a:pt x="17528" y="322691"/>
                  </a:cubicBezTo>
                  <a:cubicBezTo>
                    <a:pt x="40425" y="331961"/>
                    <a:pt x="65683" y="335717"/>
                    <a:pt x="91226" y="334093"/>
                  </a:cubicBezTo>
                  <a:lnTo>
                    <a:pt x="119194" y="329375"/>
                  </a:lnTo>
                  <a:lnTo>
                    <a:pt x="83760" y="323190"/>
                  </a:lnTo>
                  <a:cubicBezTo>
                    <a:pt x="34538" y="305192"/>
                    <a:pt x="0" y="263058"/>
                    <a:pt x="0" y="213950"/>
                  </a:cubicBezTo>
                  <a:cubicBezTo>
                    <a:pt x="24281" y="241938"/>
                    <a:pt x="58932" y="261288"/>
                    <a:pt x="97502" y="269214"/>
                  </a:cubicBezTo>
                  <a:lnTo>
                    <a:pt x="121190" y="271613"/>
                  </a:lnTo>
                  <a:lnTo>
                    <a:pt x="107437" y="256477"/>
                  </a:lnTo>
                  <a:cubicBezTo>
                    <a:pt x="96123" y="239729"/>
                    <a:pt x="89516" y="219540"/>
                    <a:pt x="89516" y="197806"/>
                  </a:cubicBezTo>
                  <a:cubicBezTo>
                    <a:pt x="89516" y="154340"/>
                    <a:pt x="115943" y="117047"/>
                    <a:pt x="153606" y="101116"/>
                  </a:cubicBezTo>
                  <a:lnTo>
                    <a:pt x="163086" y="99203"/>
                  </a:lnTo>
                  <a:lnTo>
                    <a:pt x="170174" y="64090"/>
                  </a:lnTo>
                  <a:cubicBezTo>
                    <a:pt x="186104" y="26427"/>
                    <a:pt x="223398" y="0"/>
                    <a:pt x="266864" y="0"/>
                  </a:cubicBezTo>
                  <a:close/>
                </a:path>
              </a:pathLst>
            </a:custGeom>
            <a:solidFill>
              <a:srgbClr val="FF99CC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44" name="フリーフォーム: 図形 543">
              <a:extLst>
                <a:ext uri="{FF2B5EF4-FFF2-40B4-BE49-F238E27FC236}">
                  <a16:creationId xmlns:a16="http://schemas.microsoft.com/office/drawing/2014/main" id="{76711E5E-5987-A3EC-DEFF-372531742EC6}"/>
                </a:ext>
              </a:extLst>
            </p:cNvPr>
            <p:cNvSpPr/>
            <p:nvPr/>
          </p:nvSpPr>
          <p:spPr bwMode="auto">
            <a:xfrm>
              <a:off x="6489909" y="5295620"/>
              <a:ext cx="1988820" cy="1028700"/>
            </a:xfrm>
            <a:custGeom>
              <a:avLst/>
              <a:gdLst>
                <a:gd name="connsiteX0" fmla="*/ 1988820 w 1988820"/>
                <a:gd name="connsiteY0" fmla="*/ 228600 h 1028700"/>
                <a:gd name="connsiteX1" fmla="*/ 1958340 w 1988820"/>
                <a:gd name="connsiteY1" fmla="*/ 182880 h 1028700"/>
                <a:gd name="connsiteX2" fmla="*/ 1859280 w 1988820"/>
                <a:gd name="connsiteY2" fmla="*/ 106680 h 1028700"/>
                <a:gd name="connsiteX3" fmla="*/ 1645920 w 1988820"/>
                <a:gd name="connsiteY3" fmla="*/ 76200 h 1028700"/>
                <a:gd name="connsiteX4" fmla="*/ 1493520 w 1988820"/>
                <a:gd name="connsiteY4" fmla="*/ 182880 h 1028700"/>
                <a:gd name="connsiteX5" fmla="*/ 1516380 w 1988820"/>
                <a:gd name="connsiteY5" fmla="*/ 228600 h 1028700"/>
                <a:gd name="connsiteX6" fmla="*/ 1584960 w 1988820"/>
                <a:gd name="connsiteY6" fmla="*/ 182880 h 1028700"/>
                <a:gd name="connsiteX7" fmla="*/ 1501140 w 1988820"/>
                <a:gd name="connsiteY7" fmla="*/ 60960 h 1028700"/>
                <a:gd name="connsiteX8" fmla="*/ 1272540 w 1988820"/>
                <a:gd name="connsiteY8" fmla="*/ 0 h 1028700"/>
                <a:gd name="connsiteX9" fmla="*/ 1127760 w 1988820"/>
                <a:gd name="connsiteY9" fmla="*/ 30480 h 1028700"/>
                <a:gd name="connsiteX10" fmla="*/ 1120140 w 1988820"/>
                <a:gd name="connsiteY10" fmla="*/ 83820 h 1028700"/>
                <a:gd name="connsiteX11" fmla="*/ 1066800 w 1988820"/>
                <a:gd name="connsiteY11" fmla="*/ 220980 h 1028700"/>
                <a:gd name="connsiteX12" fmla="*/ 876300 w 1988820"/>
                <a:gd name="connsiteY12" fmla="*/ 289560 h 1028700"/>
                <a:gd name="connsiteX13" fmla="*/ 777240 w 1988820"/>
                <a:gd name="connsiteY13" fmla="*/ 243840 h 1028700"/>
                <a:gd name="connsiteX14" fmla="*/ 731520 w 1988820"/>
                <a:gd name="connsiteY14" fmla="*/ 129540 h 1028700"/>
                <a:gd name="connsiteX15" fmla="*/ 876300 w 1988820"/>
                <a:gd name="connsiteY15" fmla="*/ 152400 h 1028700"/>
                <a:gd name="connsiteX16" fmla="*/ 1074420 w 1988820"/>
                <a:gd name="connsiteY16" fmla="*/ 358140 h 1028700"/>
                <a:gd name="connsiteX17" fmla="*/ 1066800 w 1988820"/>
                <a:gd name="connsiteY17" fmla="*/ 487680 h 1028700"/>
                <a:gd name="connsiteX18" fmla="*/ 906780 w 1988820"/>
                <a:gd name="connsiteY18" fmla="*/ 609600 h 1028700"/>
                <a:gd name="connsiteX19" fmla="*/ 541020 w 1988820"/>
                <a:gd name="connsiteY19" fmla="*/ 685800 h 1028700"/>
                <a:gd name="connsiteX20" fmla="*/ 441960 w 1988820"/>
                <a:gd name="connsiteY20" fmla="*/ 708660 h 1028700"/>
                <a:gd name="connsiteX21" fmla="*/ 312420 w 1988820"/>
                <a:gd name="connsiteY21" fmla="*/ 731520 h 1028700"/>
                <a:gd name="connsiteX22" fmla="*/ 274320 w 1988820"/>
                <a:gd name="connsiteY22" fmla="*/ 784860 h 1028700"/>
                <a:gd name="connsiteX23" fmla="*/ 289560 w 1988820"/>
                <a:gd name="connsiteY23" fmla="*/ 899160 h 1028700"/>
                <a:gd name="connsiteX24" fmla="*/ 350520 w 1988820"/>
                <a:gd name="connsiteY24" fmla="*/ 960120 h 1028700"/>
                <a:gd name="connsiteX25" fmla="*/ 563880 w 1988820"/>
                <a:gd name="connsiteY25" fmla="*/ 1028700 h 1028700"/>
                <a:gd name="connsiteX26" fmla="*/ 640080 w 1988820"/>
                <a:gd name="connsiteY26" fmla="*/ 982980 h 1028700"/>
                <a:gd name="connsiteX27" fmla="*/ 609600 w 1988820"/>
                <a:gd name="connsiteY27" fmla="*/ 678180 h 1028700"/>
                <a:gd name="connsiteX28" fmla="*/ 373380 w 1988820"/>
                <a:gd name="connsiteY28" fmla="*/ 601980 h 1028700"/>
                <a:gd name="connsiteX29" fmla="*/ 304800 w 1988820"/>
                <a:gd name="connsiteY29" fmla="*/ 594360 h 1028700"/>
                <a:gd name="connsiteX30" fmla="*/ 167640 w 1988820"/>
                <a:gd name="connsiteY30" fmla="*/ 579120 h 1028700"/>
                <a:gd name="connsiteX31" fmla="*/ 0 w 1988820"/>
                <a:gd name="connsiteY31" fmla="*/ 541020 h 1028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988820" h="1028700">
                  <a:moveTo>
                    <a:pt x="1988820" y="228600"/>
                  </a:moveTo>
                  <a:cubicBezTo>
                    <a:pt x="1978660" y="213360"/>
                    <a:pt x="1971678" y="195433"/>
                    <a:pt x="1958340" y="182880"/>
                  </a:cubicBezTo>
                  <a:cubicBezTo>
                    <a:pt x="1928004" y="154328"/>
                    <a:pt x="1900130" y="114850"/>
                    <a:pt x="1859280" y="106680"/>
                  </a:cubicBezTo>
                  <a:cubicBezTo>
                    <a:pt x="1737972" y="82418"/>
                    <a:pt x="1808825" y="94301"/>
                    <a:pt x="1645920" y="76200"/>
                  </a:cubicBezTo>
                  <a:cubicBezTo>
                    <a:pt x="1520666" y="95977"/>
                    <a:pt x="1478438" y="54686"/>
                    <a:pt x="1493520" y="182880"/>
                  </a:cubicBezTo>
                  <a:cubicBezTo>
                    <a:pt x="1495511" y="199802"/>
                    <a:pt x="1508760" y="213360"/>
                    <a:pt x="1516380" y="228600"/>
                  </a:cubicBezTo>
                  <a:cubicBezTo>
                    <a:pt x="1539240" y="213360"/>
                    <a:pt x="1577968" y="209450"/>
                    <a:pt x="1584960" y="182880"/>
                  </a:cubicBezTo>
                  <a:cubicBezTo>
                    <a:pt x="1608278" y="94272"/>
                    <a:pt x="1552926" y="81224"/>
                    <a:pt x="1501140" y="60960"/>
                  </a:cubicBezTo>
                  <a:cubicBezTo>
                    <a:pt x="1355794" y="4086"/>
                    <a:pt x="1413739" y="20171"/>
                    <a:pt x="1272540" y="0"/>
                  </a:cubicBezTo>
                  <a:cubicBezTo>
                    <a:pt x="1224280" y="10160"/>
                    <a:pt x="1170973" y="6713"/>
                    <a:pt x="1127760" y="30480"/>
                  </a:cubicBezTo>
                  <a:cubicBezTo>
                    <a:pt x="1112023" y="39136"/>
                    <a:pt x="1124496" y="66396"/>
                    <a:pt x="1120140" y="83820"/>
                  </a:cubicBezTo>
                  <a:cubicBezTo>
                    <a:pt x="1115787" y="101231"/>
                    <a:pt x="1079640" y="208140"/>
                    <a:pt x="1066800" y="220980"/>
                  </a:cubicBezTo>
                  <a:cubicBezTo>
                    <a:pt x="994185" y="293595"/>
                    <a:pt x="964967" y="282171"/>
                    <a:pt x="876300" y="289560"/>
                  </a:cubicBezTo>
                  <a:cubicBezTo>
                    <a:pt x="843280" y="274320"/>
                    <a:pt x="804510" y="267901"/>
                    <a:pt x="777240" y="243840"/>
                  </a:cubicBezTo>
                  <a:cubicBezTo>
                    <a:pt x="764134" y="232276"/>
                    <a:pt x="739324" y="152952"/>
                    <a:pt x="731520" y="129540"/>
                  </a:cubicBezTo>
                  <a:cubicBezTo>
                    <a:pt x="761633" y="54257"/>
                    <a:pt x="744329" y="60753"/>
                    <a:pt x="876300" y="152400"/>
                  </a:cubicBezTo>
                  <a:cubicBezTo>
                    <a:pt x="998382" y="237179"/>
                    <a:pt x="1005874" y="260218"/>
                    <a:pt x="1074420" y="358140"/>
                  </a:cubicBezTo>
                  <a:cubicBezTo>
                    <a:pt x="1081009" y="404264"/>
                    <a:pt x="1092332" y="441258"/>
                    <a:pt x="1066800" y="487680"/>
                  </a:cubicBezTo>
                  <a:cubicBezTo>
                    <a:pt x="1029306" y="555850"/>
                    <a:pt x="975050" y="581865"/>
                    <a:pt x="906780" y="609600"/>
                  </a:cubicBezTo>
                  <a:cubicBezTo>
                    <a:pt x="728225" y="682138"/>
                    <a:pt x="752934" y="663095"/>
                    <a:pt x="541020" y="685800"/>
                  </a:cubicBezTo>
                  <a:cubicBezTo>
                    <a:pt x="508000" y="693420"/>
                    <a:pt x="475422" y="703306"/>
                    <a:pt x="441960" y="708660"/>
                  </a:cubicBezTo>
                  <a:cubicBezTo>
                    <a:pt x="303325" y="730842"/>
                    <a:pt x="393929" y="698917"/>
                    <a:pt x="312420" y="731520"/>
                  </a:cubicBezTo>
                  <a:cubicBezTo>
                    <a:pt x="299720" y="749300"/>
                    <a:pt x="277272" y="763210"/>
                    <a:pt x="274320" y="784860"/>
                  </a:cubicBezTo>
                  <a:cubicBezTo>
                    <a:pt x="269127" y="822945"/>
                    <a:pt x="274234" y="863910"/>
                    <a:pt x="289560" y="899160"/>
                  </a:cubicBezTo>
                  <a:cubicBezTo>
                    <a:pt x="301018" y="925514"/>
                    <a:pt x="325629" y="945760"/>
                    <a:pt x="350520" y="960120"/>
                  </a:cubicBezTo>
                  <a:cubicBezTo>
                    <a:pt x="431354" y="1006755"/>
                    <a:pt x="482067" y="1012337"/>
                    <a:pt x="563880" y="1028700"/>
                  </a:cubicBezTo>
                  <a:cubicBezTo>
                    <a:pt x="589280" y="1013460"/>
                    <a:pt x="627667" y="1009875"/>
                    <a:pt x="640080" y="982980"/>
                  </a:cubicBezTo>
                  <a:cubicBezTo>
                    <a:pt x="671616" y="914651"/>
                    <a:pt x="658543" y="737319"/>
                    <a:pt x="609600" y="678180"/>
                  </a:cubicBezTo>
                  <a:cubicBezTo>
                    <a:pt x="545643" y="600898"/>
                    <a:pt x="456788" y="609563"/>
                    <a:pt x="373380" y="601980"/>
                  </a:cubicBezTo>
                  <a:cubicBezTo>
                    <a:pt x="350474" y="599898"/>
                    <a:pt x="327687" y="596649"/>
                    <a:pt x="304800" y="594360"/>
                  </a:cubicBezTo>
                  <a:cubicBezTo>
                    <a:pt x="252127" y="589093"/>
                    <a:pt x="217362" y="588160"/>
                    <a:pt x="167640" y="579120"/>
                  </a:cubicBezTo>
                  <a:cubicBezTo>
                    <a:pt x="58383" y="559255"/>
                    <a:pt x="79670" y="563783"/>
                    <a:pt x="0" y="541020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557" name="グループ化 556">
            <a:extLst>
              <a:ext uri="{FF2B5EF4-FFF2-40B4-BE49-F238E27FC236}">
                <a16:creationId xmlns:a16="http://schemas.microsoft.com/office/drawing/2014/main" id="{35425833-E046-309C-8868-9A29F95A6BD2}"/>
              </a:ext>
            </a:extLst>
          </p:cNvPr>
          <p:cNvGrpSpPr/>
          <p:nvPr/>
        </p:nvGrpSpPr>
        <p:grpSpPr>
          <a:xfrm>
            <a:off x="3596962" y="1056553"/>
            <a:ext cx="2719379" cy="2134238"/>
            <a:chOff x="3596962" y="1056553"/>
            <a:chExt cx="2719379" cy="2134238"/>
          </a:xfrm>
        </p:grpSpPr>
        <p:sp>
          <p:nvSpPr>
            <p:cNvPr id="558" name="フリーフォーム: 図形 557">
              <a:extLst>
                <a:ext uri="{FF2B5EF4-FFF2-40B4-BE49-F238E27FC236}">
                  <a16:creationId xmlns:a16="http://schemas.microsoft.com/office/drawing/2014/main" id="{97A4A036-BCB2-28B9-17B0-79F0CFFA8095}"/>
                </a:ext>
              </a:extLst>
            </p:cNvPr>
            <p:cNvSpPr/>
            <p:nvPr/>
          </p:nvSpPr>
          <p:spPr bwMode="auto">
            <a:xfrm rot="2580510" flipH="1">
              <a:off x="4388305" y="1799438"/>
              <a:ext cx="134953" cy="143784"/>
            </a:xfrm>
            <a:custGeom>
              <a:avLst/>
              <a:gdLst>
                <a:gd name="connsiteX0" fmla="*/ 64623 w 194096"/>
                <a:gd name="connsiteY0" fmla="*/ 0 h 206797"/>
                <a:gd name="connsiteX1" fmla="*/ 131845 w 194096"/>
                <a:gd name="connsiteY1" fmla="*/ 65626 h 206797"/>
                <a:gd name="connsiteX2" fmla="*/ 150414 w 194096"/>
                <a:gd name="connsiteY2" fmla="*/ 69375 h 206797"/>
                <a:gd name="connsiteX3" fmla="*/ 194096 w 194096"/>
                <a:gd name="connsiteY3" fmla="*/ 135276 h 206797"/>
                <a:gd name="connsiteX4" fmla="*/ 194095 w 194096"/>
                <a:gd name="connsiteY4" fmla="*/ 178283 h 206797"/>
                <a:gd name="connsiteX5" fmla="*/ 165581 w 194096"/>
                <a:gd name="connsiteY5" fmla="*/ 206797 h 206797"/>
                <a:gd name="connsiteX6" fmla="*/ 73878 w 194096"/>
                <a:gd name="connsiteY6" fmla="*/ 206797 h 206797"/>
                <a:gd name="connsiteX7" fmla="*/ 45364 w 194096"/>
                <a:gd name="connsiteY7" fmla="*/ 178283 h 206797"/>
                <a:gd name="connsiteX8" fmla="*/ 45364 w 194096"/>
                <a:gd name="connsiteY8" fmla="*/ 135276 h 206797"/>
                <a:gd name="connsiteX9" fmla="*/ 49545 w 194096"/>
                <a:gd name="connsiteY9" fmla="*/ 114564 h 206797"/>
                <a:gd name="connsiteX10" fmla="*/ 0 w 194096"/>
                <a:gd name="connsiteY10" fmla="*/ 66196 h 206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94096" h="206797">
                  <a:moveTo>
                    <a:pt x="64623" y="0"/>
                  </a:moveTo>
                  <a:lnTo>
                    <a:pt x="131845" y="65626"/>
                  </a:lnTo>
                  <a:lnTo>
                    <a:pt x="150414" y="69375"/>
                  </a:lnTo>
                  <a:cubicBezTo>
                    <a:pt x="176084" y="80232"/>
                    <a:pt x="194096" y="105651"/>
                    <a:pt x="194096" y="135276"/>
                  </a:cubicBezTo>
                  <a:cubicBezTo>
                    <a:pt x="194096" y="149612"/>
                    <a:pt x="194095" y="163947"/>
                    <a:pt x="194095" y="178283"/>
                  </a:cubicBezTo>
                  <a:cubicBezTo>
                    <a:pt x="194095" y="194031"/>
                    <a:pt x="181329" y="206797"/>
                    <a:pt x="165581" y="206797"/>
                  </a:cubicBezTo>
                  <a:lnTo>
                    <a:pt x="73878" y="206797"/>
                  </a:lnTo>
                  <a:cubicBezTo>
                    <a:pt x="58130" y="206797"/>
                    <a:pt x="45364" y="194031"/>
                    <a:pt x="45364" y="178283"/>
                  </a:cubicBezTo>
                  <a:lnTo>
                    <a:pt x="45364" y="135276"/>
                  </a:lnTo>
                  <a:lnTo>
                    <a:pt x="49545" y="114564"/>
                  </a:lnTo>
                  <a:lnTo>
                    <a:pt x="0" y="66196"/>
                  </a:lnTo>
                  <a:close/>
                </a:path>
              </a:pathLst>
            </a:custGeom>
            <a:solidFill>
              <a:srgbClr val="FFCC99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559" name="フリーフォーム: 図形 558">
              <a:extLst>
                <a:ext uri="{FF2B5EF4-FFF2-40B4-BE49-F238E27FC236}">
                  <a16:creationId xmlns:a16="http://schemas.microsoft.com/office/drawing/2014/main" id="{BD493940-6DBD-00DC-4332-7040B10C85EA}"/>
                </a:ext>
              </a:extLst>
            </p:cNvPr>
            <p:cNvSpPr/>
            <p:nvPr/>
          </p:nvSpPr>
          <p:spPr bwMode="auto">
            <a:xfrm rot="1732090" flipH="1">
              <a:off x="4542499" y="1495598"/>
              <a:ext cx="309877" cy="496590"/>
            </a:xfrm>
            <a:custGeom>
              <a:avLst/>
              <a:gdLst>
                <a:gd name="connsiteX0" fmla="*/ 123872 w 445679"/>
                <a:gd name="connsiteY0" fmla="*/ 7007 h 714222"/>
                <a:gd name="connsiteX1" fmla="*/ 178330 w 445679"/>
                <a:gd name="connsiteY1" fmla="*/ 89165 h 714222"/>
                <a:gd name="connsiteX2" fmla="*/ 178330 w 445679"/>
                <a:gd name="connsiteY2" fmla="*/ 373057 h 714222"/>
                <a:gd name="connsiteX3" fmla="*/ 434124 w 445679"/>
                <a:gd name="connsiteY3" fmla="*/ 565992 h 714222"/>
                <a:gd name="connsiteX4" fmla="*/ 439822 w 445679"/>
                <a:gd name="connsiteY4" fmla="*/ 606669 h 714222"/>
                <a:gd name="connsiteX5" fmla="*/ 367414 w 445679"/>
                <a:gd name="connsiteY5" fmla="*/ 702667 h 714222"/>
                <a:gd name="connsiteX6" fmla="*/ 326738 w 445679"/>
                <a:gd name="connsiteY6" fmla="*/ 708365 h 714222"/>
                <a:gd name="connsiteX7" fmla="*/ 40311 w 445679"/>
                <a:gd name="connsiteY7" fmla="*/ 492324 h 714222"/>
                <a:gd name="connsiteX8" fmla="*/ 32228 w 445679"/>
                <a:gd name="connsiteY8" fmla="*/ 483206 h 714222"/>
                <a:gd name="connsiteX9" fmla="*/ 26116 w 445679"/>
                <a:gd name="connsiteY9" fmla="*/ 479086 h 714222"/>
                <a:gd name="connsiteX10" fmla="*/ 18312 w 445679"/>
                <a:gd name="connsiteY10" fmla="*/ 467511 h 714222"/>
                <a:gd name="connsiteX11" fmla="*/ 16822 w 445679"/>
                <a:gd name="connsiteY11" fmla="*/ 465830 h 714222"/>
                <a:gd name="connsiteX12" fmla="*/ 16450 w 445679"/>
                <a:gd name="connsiteY12" fmla="*/ 464749 h 714222"/>
                <a:gd name="connsiteX13" fmla="*/ 7007 w 445679"/>
                <a:gd name="connsiteY13" fmla="*/ 450744 h 714222"/>
                <a:gd name="connsiteX14" fmla="*/ 0 w 445679"/>
                <a:gd name="connsiteY14" fmla="*/ 416037 h 714222"/>
                <a:gd name="connsiteX15" fmla="*/ 0 w 445679"/>
                <a:gd name="connsiteY15" fmla="*/ 89165 h 714222"/>
                <a:gd name="connsiteX16" fmla="*/ 89165 w 445679"/>
                <a:gd name="connsiteY16" fmla="*/ 0 h 714222"/>
                <a:gd name="connsiteX17" fmla="*/ 123872 w 445679"/>
                <a:gd name="connsiteY17" fmla="*/ 7007 h 7142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45679" h="714222">
                  <a:moveTo>
                    <a:pt x="123872" y="7007"/>
                  </a:moveTo>
                  <a:cubicBezTo>
                    <a:pt x="155874" y="20543"/>
                    <a:pt x="178330" y="52232"/>
                    <a:pt x="178330" y="89165"/>
                  </a:cubicBezTo>
                  <a:lnTo>
                    <a:pt x="178330" y="373057"/>
                  </a:lnTo>
                  <a:lnTo>
                    <a:pt x="434124" y="565992"/>
                  </a:lnTo>
                  <a:cubicBezTo>
                    <a:pt x="446929" y="575651"/>
                    <a:pt x="449480" y="593863"/>
                    <a:pt x="439822" y="606669"/>
                  </a:cubicBezTo>
                  <a:lnTo>
                    <a:pt x="367414" y="702667"/>
                  </a:lnTo>
                  <a:cubicBezTo>
                    <a:pt x="357755" y="715473"/>
                    <a:pt x="339543" y="718024"/>
                    <a:pt x="326738" y="708365"/>
                  </a:cubicBezTo>
                  <a:lnTo>
                    <a:pt x="40311" y="492324"/>
                  </a:lnTo>
                  <a:lnTo>
                    <a:pt x="32228" y="483206"/>
                  </a:lnTo>
                  <a:lnTo>
                    <a:pt x="26116" y="479086"/>
                  </a:lnTo>
                  <a:lnTo>
                    <a:pt x="18312" y="467511"/>
                  </a:lnTo>
                  <a:lnTo>
                    <a:pt x="16822" y="465830"/>
                  </a:lnTo>
                  <a:lnTo>
                    <a:pt x="16450" y="464749"/>
                  </a:lnTo>
                  <a:lnTo>
                    <a:pt x="7007" y="450744"/>
                  </a:lnTo>
                  <a:cubicBezTo>
                    <a:pt x="2495" y="440076"/>
                    <a:pt x="0" y="428348"/>
                    <a:pt x="0" y="416037"/>
                  </a:cubicBezTo>
                  <a:lnTo>
                    <a:pt x="0" y="89165"/>
                  </a:lnTo>
                  <a:cubicBezTo>
                    <a:pt x="0" y="39921"/>
                    <a:pt x="39921" y="0"/>
                    <a:pt x="89165" y="0"/>
                  </a:cubicBezTo>
                  <a:cubicBezTo>
                    <a:pt x="101476" y="0"/>
                    <a:pt x="113204" y="2495"/>
                    <a:pt x="123872" y="7007"/>
                  </a:cubicBezTo>
                  <a:close/>
                </a:path>
              </a:pathLst>
            </a:custGeom>
            <a:solidFill>
              <a:srgbClr val="FF99CC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560" name="台形 559">
              <a:extLst>
                <a:ext uri="{FF2B5EF4-FFF2-40B4-BE49-F238E27FC236}">
                  <a16:creationId xmlns:a16="http://schemas.microsoft.com/office/drawing/2014/main" id="{2EF468D2-6080-671C-A772-4BF87F9F2E25}"/>
                </a:ext>
              </a:extLst>
            </p:cNvPr>
            <p:cNvSpPr/>
            <p:nvPr/>
          </p:nvSpPr>
          <p:spPr>
            <a:xfrm>
              <a:off x="4862471" y="1430367"/>
              <a:ext cx="90529" cy="109224"/>
            </a:xfrm>
            <a:prstGeom prst="trapezoid">
              <a:avLst>
                <a:gd name="adj" fmla="val 13572"/>
              </a:avLst>
            </a:prstGeom>
            <a:solidFill>
              <a:srgbClr val="FFCC99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561" name="フリーフォーム: 図形 560">
              <a:extLst>
                <a:ext uri="{FF2B5EF4-FFF2-40B4-BE49-F238E27FC236}">
                  <a16:creationId xmlns:a16="http://schemas.microsoft.com/office/drawing/2014/main" id="{3A8B8DBF-D34A-FE4A-85C0-9B60A728C69E}"/>
                </a:ext>
              </a:extLst>
            </p:cNvPr>
            <p:cNvSpPr/>
            <p:nvPr/>
          </p:nvSpPr>
          <p:spPr>
            <a:xfrm rot="3600000">
              <a:off x="4522272" y="2145823"/>
              <a:ext cx="502054" cy="482523"/>
            </a:xfrm>
            <a:custGeom>
              <a:avLst/>
              <a:gdLst>
                <a:gd name="connsiteX0" fmla="*/ 11457 w 900792"/>
                <a:gd name="connsiteY0" fmla="*/ 89041 h 865751"/>
                <a:gd name="connsiteX1" fmla="*/ 145788 w 900792"/>
                <a:gd name="connsiteY1" fmla="*/ 0 h 865751"/>
                <a:gd name="connsiteX2" fmla="*/ 291576 w 900792"/>
                <a:gd name="connsiteY2" fmla="*/ 145788 h 865751"/>
                <a:gd name="connsiteX3" fmla="*/ 291576 w 900792"/>
                <a:gd name="connsiteY3" fmla="*/ 600480 h 865751"/>
                <a:gd name="connsiteX4" fmla="*/ 900792 w 900792"/>
                <a:gd name="connsiteY4" fmla="*/ 631397 h 865751"/>
                <a:gd name="connsiteX5" fmla="*/ 900792 w 900792"/>
                <a:gd name="connsiteY5" fmla="*/ 826629 h 865751"/>
                <a:gd name="connsiteX6" fmla="*/ 146011 w 900792"/>
                <a:gd name="connsiteY6" fmla="*/ 864934 h 865751"/>
                <a:gd name="connsiteX7" fmla="*/ 145788 w 900792"/>
                <a:gd name="connsiteY7" fmla="*/ 864979 h 865751"/>
                <a:gd name="connsiteX8" fmla="*/ 145654 w 900792"/>
                <a:gd name="connsiteY8" fmla="*/ 864952 h 865751"/>
                <a:gd name="connsiteX9" fmla="*/ 129905 w 900792"/>
                <a:gd name="connsiteY9" fmla="*/ 865751 h 865751"/>
                <a:gd name="connsiteX10" fmla="*/ 116854 w 900792"/>
                <a:gd name="connsiteY10" fmla="*/ 859137 h 865751"/>
                <a:gd name="connsiteX11" fmla="*/ 89041 w 900792"/>
                <a:gd name="connsiteY11" fmla="*/ 853522 h 865751"/>
                <a:gd name="connsiteX12" fmla="*/ 0 w 900792"/>
                <a:gd name="connsiteY12" fmla="*/ 719191 h 865751"/>
                <a:gd name="connsiteX13" fmla="*/ 0 w 900792"/>
                <a:gd name="connsiteY13" fmla="*/ 145788 h 865751"/>
                <a:gd name="connsiteX14" fmla="*/ 11457 w 900792"/>
                <a:gd name="connsiteY14" fmla="*/ 89041 h 8657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900792" h="865751">
                  <a:moveTo>
                    <a:pt x="11457" y="89041"/>
                  </a:moveTo>
                  <a:cubicBezTo>
                    <a:pt x="33589" y="36716"/>
                    <a:pt x="85401" y="0"/>
                    <a:pt x="145788" y="0"/>
                  </a:cubicBezTo>
                  <a:cubicBezTo>
                    <a:pt x="226304" y="0"/>
                    <a:pt x="291576" y="65272"/>
                    <a:pt x="291576" y="145788"/>
                  </a:cubicBezTo>
                  <a:lnTo>
                    <a:pt x="291576" y="600480"/>
                  </a:lnTo>
                  <a:lnTo>
                    <a:pt x="900792" y="631397"/>
                  </a:lnTo>
                  <a:lnTo>
                    <a:pt x="900792" y="826629"/>
                  </a:lnTo>
                  <a:lnTo>
                    <a:pt x="146011" y="864934"/>
                  </a:lnTo>
                  <a:lnTo>
                    <a:pt x="145788" y="864979"/>
                  </a:lnTo>
                  <a:lnTo>
                    <a:pt x="145654" y="864952"/>
                  </a:lnTo>
                  <a:lnTo>
                    <a:pt x="129905" y="865751"/>
                  </a:lnTo>
                  <a:lnTo>
                    <a:pt x="116854" y="859137"/>
                  </a:lnTo>
                  <a:lnTo>
                    <a:pt x="89041" y="853522"/>
                  </a:lnTo>
                  <a:cubicBezTo>
                    <a:pt x="36715" y="831390"/>
                    <a:pt x="0" y="779578"/>
                    <a:pt x="0" y="719191"/>
                  </a:cubicBezTo>
                  <a:lnTo>
                    <a:pt x="0" y="145788"/>
                  </a:lnTo>
                  <a:cubicBezTo>
                    <a:pt x="0" y="125659"/>
                    <a:pt x="4080" y="106483"/>
                    <a:pt x="11457" y="89041"/>
                  </a:cubicBezTo>
                  <a:close/>
                </a:path>
              </a:pathLst>
            </a:custGeom>
            <a:solidFill>
              <a:srgbClr val="FFCC99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grpSp>
          <p:nvGrpSpPr>
            <p:cNvPr id="562" name="グループ化 561">
              <a:extLst>
                <a:ext uri="{FF2B5EF4-FFF2-40B4-BE49-F238E27FC236}">
                  <a16:creationId xmlns:a16="http://schemas.microsoft.com/office/drawing/2014/main" id="{36AFF612-46A4-F855-E97B-6B14524EF03F}"/>
                </a:ext>
              </a:extLst>
            </p:cNvPr>
            <p:cNvGrpSpPr/>
            <p:nvPr/>
          </p:nvGrpSpPr>
          <p:grpSpPr>
            <a:xfrm>
              <a:off x="3596962" y="1849246"/>
              <a:ext cx="2188548" cy="1341545"/>
              <a:chOff x="850996" y="1683405"/>
              <a:chExt cx="6068504" cy="3719884"/>
            </a:xfrm>
          </p:grpSpPr>
          <p:sp>
            <p:nvSpPr>
              <p:cNvPr id="593" name="AutoShape 368">
                <a:extLst>
                  <a:ext uri="{FF2B5EF4-FFF2-40B4-BE49-F238E27FC236}">
                    <a16:creationId xmlns:a16="http://schemas.microsoft.com/office/drawing/2014/main" id="{68D9170C-0652-A2EF-43E0-C952C587F0C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6787806" flipH="1">
                <a:off x="2651300" y="1860464"/>
                <a:ext cx="505895" cy="151777"/>
              </a:xfrm>
              <a:prstGeom prst="roundRect">
                <a:avLst>
                  <a:gd name="adj" fmla="val 50000"/>
                </a:avLst>
              </a:prstGeom>
              <a:solidFill>
                <a:srgbClr val="FFFFFF">
                  <a:lumMod val="75000"/>
                </a:srgbClr>
              </a:solidFill>
              <a:ln w="19050" algn="ctr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594" name="AutoShape 303">
                <a:extLst>
                  <a:ext uri="{FF2B5EF4-FFF2-40B4-BE49-F238E27FC236}">
                    <a16:creationId xmlns:a16="http://schemas.microsoft.com/office/drawing/2014/main" id="{F1518F10-97E8-29F3-FC6B-E8DDE010705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468051" flipH="1">
                <a:off x="2448422" y="2270962"/>
                <a:ext cx="162740" cy="7627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19050" algn="ctr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595" name="フリーフォーム: 図形 594">
                <a:extLst>
                  <a:ext uri="{FF2B5EF4-FFF2-40B4-BE49-F238E27FC236}">
                    <a16:creationId xmlns:a16="http://schemas.microsoft.com/office/drawing/2014/main" id="{F1A4C2A9-5C27-11C3-8573-E3A0FD7F2B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900000" flipH="1">
                <a:off x="4621196" y="2695479"/>
                <a:ext cx="1697320" cy="610037"/>
              </a:xfrm>
              <a:custGeom>
                <a:avLst/>
                <a:gdLst>
                  <a:gd name="connsiteX0" fmla="*/ 1103752 w 1720309"/>
                  <a:gd name="connsiteY0" fmla="*/ 287958 h 609992"/>
                  <a:gd name="connsiteX1" fmla="*/ 32371 w 1720309"/>
                  <a:gd name="connsiteY1" fmla="*/ 882 h 609992"/>
                  <a:gd name="connsiteX2" fmla="*/ 882 w 1720309"/>
                  <a:gd name="connsiteY2" fmla="*/ 19062 h 609992"/>
                  <a:gd name="connsiteX3" fmla="*/ 19062 w 1720309"/>
                  <a:gd name="connsiteY3" fmla="*/ 50550 h 609992"/>
                  <a:gd name="connsiteX4" fmla="*/ 1090444 w 1720309"/>
                  <a:gd name="connsiteY4" fmla="*/ 337626 h 609992"/>
                  <a:gd name="connsiteX5" fmla="*/ 1092776 w 1720309"/>
                  <a:gd name="connsiteY5" fmla="*/ 337319 h 609992"/>
                  <a:gd name="connsiteX6" fmla="*/ 1319470 w 1720309"/>
                  <a:gd name="connsiteY6" fmla="*/ 564014 h 609992"/>
                  <a:gd name="connsiteX7" fmla="*/ 1176276 w 1720309"/>
                  <a:gd name="connsiteY7" fmla="*/ 564014 h 609992"/>
                  <a:gd name="connsiteX8" fmla="*/ 1153287 w 1720309"/>
                  <a:gd name="connsiteY8" fmla="*/ 587003 h 609992"/>
                  <a:gd name="connsiteX9" fmla="*/ 1176276 w 1720309"/>
                  <a:gd name="connsiteY9" fmla="*/ 609992 h 609992"/>
                  <a:gd name="connsiteX10" fmla="*/ 1697320 w 1720309"/>
                  <a:gd name="connsiteY10" fmla="*/ 609992 h 609992"/>
                  <a:gd name="connsiteX11" fmla="*/ 1720309 w 1720309"/>
                  <a:gd name="connsiteY11" fmla="*/ 587003 h 609992"/>
                  <a:gd name="connsiteX12" fmla="*/ 1697320 w 1720309"/>
                  <a:gd name="connsiteY12" fmla="*/ 564014 h 609992"/>
                  <a:gd name="connsiteX13" fmla="*/ 1380068 w 1720309"/>
                  <a:gd name="connsiteY13" fmla="*/ 564014 h 609992"/>
                  <a:gd name="connsiteX14" fmla="*/ 1377198 w 1720309"/>
                  <a:gd name="connsiteY14" fmla="*/ 557084 h 609992"/>
                  <a:gd name="connsiteX15" fmla="*/ 1121628 w 1720309"/>
                  <a:gd name="connsiteY15" fmla="*/ 301514 h 609992"/>
                  <a:gd name="connsiteX16" fmla="*/ 1119452 w 1720309"/>
                  <a:gd name="connsiteY16" fmla="*/ 300613 h 609992"/>
                  <a:gd name="connsiteX17" fmla="*/ 1119363 w 1720309"/>
                  <a:gd name="connsiteY17" fmla="*/ 299937 h 609992"/>
                  <a:gd name="connsiteX18" fmla="*/ 1103752 w 1720309"/>
                  <a:gd name="connsiteY18" fmla="*/ 287958 h 609992"/>
                  <a:gd name="connsiteX0" fmla="*/ 1103752 w 1720309"/>
                  <a:gd name="connsiteY0" fmla="*/ 287958 h 609992"/>
                  <a:gd name="connsiteX1" fmla="*/ 32371 w 1720309"/>
                  <a:gd name="connsiteY1" fmla="*/ 882 h 609992"/>
                  <a:gd name="connsiteX2" fmla="*/ 882 w 1720309"/>
                  <a:gd name="connsiteY2" fmla="*/ 19062 h 609992"/>
                  <a:gd name="connsiteX3" fmla="*/ 19062 w 1720309"/>
                  <a:gd name="connsiteY3" fmla="*/ 50550 h 609992"/>
                  <a:gd name="connsiteX4" fmla="*/ 1090444 w 1720309"/>
                  <a:gd name="connsiteY4" fmla="*/ 337626 h 609992"/>
                  <a:gd name="connsiteX5" fmla="*/ 1092776 w 1720309"/>
                  <a:gd name="connsiteY5" fmla="*/ 337319 h 609992"/>
                  <a:gd name="connsiteX6" fmla="*/ 1319470 w 1720309"/>
                  <a:gd name="connsiteY6" fmla="*/ 564014 h 609992"/>
                  <a:gd name="connsiteX7" fmla="*/ 1176276 w 1720309"/>
                  <a:gd name="connsiteY7" fmla="*/ 564014 h 609992"/>
                  <a:gd name="connsiteX8" fmla="*/ 1153287 w 1720309"/>
                  <a:gd name="connsiteY8" fmla="*/ 587003 h 609992"/>
                  <a:gd name="connsiteX9" fmla="*/ 1176276 w 1720309"/>
                  <a:gd name="connsiteY9" fmla="*/ 609992 h 609992"/>
                  <a:gd name="connsiteX10" fmla="*/ 1697320 w 1720309"/>
                  <a:gd name="connsiteY10" fmla="*/ 609992 h 609992"/>
                  <a:gd name="connsiteX11" fmla="*/ 1720309 w 1720309"/>
                  <a:gd name="connsiteY11" fmla="*/ 587003 h 609992"/>
                  <a:gd name="connsiteX12" fmla="*/ 1697320 w 1720309"/>
                  <a:gd name="connsiteY12" fmla="*/ 564014 h 609992"/>
                  <a:gd name="connsiteX13" fmla="*/ 1380068 w 1720309"/>
                  <a:gd name="connsiteY13" fmla="*/ 564014 h 609992"/>
                  <a:gd name="connsiteX14" fmla="*/ 1121628 w 1720309"/>
                  <a:gd name="connsiteY14" fmla="*/ 301514 h 609992"/>
                  <a:gd name="connsiteX15" fmla="*/ 1119452 w 1720309"/>
                  <a:gd name="connsiteY15" fmla="*/ 300613 h 609992"/>
                  <a:gd name="connsiteX16" fmla="*/ 1119363 w 1720309"/>
                  <a:gd name="connsiteY16" fmla="*/ 299937 h 609992"/>
                  <a:gd name="connsiteX17" fmla="*/ 1103752 w 1720309"/>
                  <a:gd name="connsiteY17" fmla="*/ 287958 h 609992"/>
                  <a:gd name="connsiteX0" fmla="*/ 1103752 w 1720309"/>
                  <a:gd name="connsiteY0" fmla="*/ 287958 h 609992"/>
                  <a:gd name="connsiteX1" fmla="*/ 32371 w 1720309"/>
                  <a:gd name="connsiteY1" fmla="*/ 882 h 609992"/>
                  <a:gd name="connsiteX2" fmla="*/ 882 w 1720309"/>
                  <a:gd name="connsiteY2" fmla="*/ 19062 h 609992"/>
                  <a:gd name="connsiteX3" fmla="*/ 19062 w 1720309"/>
                  <a:gd name="connsiteY3" fmla="*/ 50550 h 609992"/>
                  <a:gd name="connsiteX4" fmla="*/ 1090444 w 1720309"/>
                  <a:gd name="connsiteY4" fmla="*/ 337626 h 609992"/>
                  <a:gd name="connsiteX5" fmla="*/ 1092776 w 1720309"/>
                  <a:gd name="connsiteY5" fmla="*/ 337319 h 609992"/>
                  <a:gd name="connsiteX6" fmla="*/ 1319470 w 1720309"/>
                  <a:gd name="connsiteY6" fmla="*/ 564014 h 609992"/>
                  <a:gd name="connsiteX7" fmla="*/ 1176276 w 1720309"/>
                  <a:gd name="connsiteY7" fmla="*/ 564014 h 609992"/>
                  <a:gd name="connsiteX8" fmla="*/ 1176276 w 1720309"/>
                  <a:gd name="connsiteY8" fmla="*/ 609992 h 609992"/>
                  <a:gd name="connsiteX9" fmla="*/ 1697320 w 1720309"/>
                  <a:gd name="connsiteY9" fmla="*/ 609992 h 609992"/>
                  <a:gd name="connsiteX10" fmla="*/ 1720309 w 1720309"/>
                  <a:gd name="connsiteY10" fmla="*/ 587003 h 609992"/>
                  <a:gd name="connsiteX11" fmla="*/ 1697320 w 1720309"/>
                  <a:gd name="connsiteY11" fmla="*/ 564014 h 609992"/>
                  <a:gd name="connsiteX12" fmla="*/ 1380068 w 1720309"/>
                  <a:gd name="connsiteY12" fmla="*/ 564014 h 609992"/>
                  <a:gd name="connsiteX13" fmla="*/ 1121628 w 1720309"/>
                  <a:gd name="connsiteY13" fmla="*/ 301514 h 609992"/>
                  <a:gd name="connsiteX14" fmla="*/ 1119452 w 1720309"/>
                  <a:gd name="connsiteY14" fmla="*/ 300613 h 609992"/>
                  <a:gd name="connsiteX15" fmla="*/ 1119363 w 1720309"/>
                  <a:gd name="connsiteY15" fmla="*/ 299937 h 609992"/>
                  <a:gd name="connsiteX16" fmla="*/ 1103752 w 1720309"/>
                  <a:gd name="connsiteY16" fmla="*/ 287958 h 609992"/>
                  <a:gd name="connsiteX0" fmla="*/ 1103752 w 1720309"/>
                  <a:gd name="connsiteY0" fmla="*/ 287958 h 610037"/>
                  <a:gd name="connsiteX1" fmla="*/ 32371 w 1720309"/>
                  <a:gd name="connsiteY1" fmla="*/ 882 h 610037"/>
                  <a:gd name="connsiteX2" fmla="*/ 882 w 1720309"/>
                  <a:gd name="connsiteY2" fmla="*/ 19062 h 610037"/>
                  <a:gd name="connsiteX3" fmla="*/ 19062 w 1720309"/>
                  <a:gd name="connsiteY3" fmla="*/ 50550 h 610037"/>
                  <a:gd name="connsiteX4" fmla="*/ 1090444 w 1720309"/>
                  <a:gd name="connsiteY4" fmla="*/ 337626 h 610037"/>
                  <a:gd name="connsiteX5" fmla="*/ 1092776 w 1720309"/>
                  <a:gd name="connsiteY5" fmla="*/ 337319 h 610037"/>
                  <a:gd name="connsiteX6" fmla="*/ 1319470 w 1720309"/>
                  <a:gd name="connsiteY6" fmla="*/ 564014 h 610037"/>
                  <a:gd name="connsiteX7" fmla="*/ 1176276 w 1720309"/>
                  <a:gd name="connsiteY7" fmla="*/ 564014 h 610037"/>
                  <a:gd name="connsiteX8" fmla="*/ 1213243 w 1720309"/>
                  <a:gd name="connsiteY8" fmla="*/ 610037 h 610037"/>
                  <a:gd name="connsiteX9" fmla="*/ 1697320 w 1720309"/>
                  <a:gd name="connsiteY9" fmla="*/ 609992 h 610037"/>
                  <a:gd name="connsiteX10" fmla="*/ 1720309 w 1720309"/>
                  <a:gd name="connsiteY10" fmla="*/ 587003 h 610037"/>
                  <a:gd name="connsiteX11" fmla="*/ 1697320 w 1720309"/>
                  <a:gd name="connsiteY11" fmla="*/ 564014 h 610037"/>
                  <a:gd name="connsiteX12" fmla="*/ 1380068 w 1720309"/>
                  <a:gd name="connsiteY12" fmla="*/ 564014 h 610037"/>
                  <a:gd name="connsiteX13" fmla="*/ 1121628 w 1720309"/>
                  <a:gd name="connsiteY13" fmla="*/ 301514 h 610037"/>
                  <a:gd name="connsiteX14" fmla="*/ 1119452 w 1720309"/>
                  <a:gd name="connsiteY14" fmla="*/ 300613 h 610037"/>
                  <a:gd name="connsiteX15" fmla="*/ 1119363 w 1720309"/>
                  <a:gd name="connsiteY15" fmla="*/ 299937 h 610037"/>
                  <a:gd name="connsiteX16" fmla="*/ 1103752 w 1720309"/>
                  <a:gd name="connsiteY16" fmla="*/ 287958 h 610037"/>
                  <a:gd name="connsiteX0" fmla="*/ 1103752 w 1720309"/>
                  <a:gd name="connsiteY0" fmla="*/ 287958 h 610037"/>
                  <a:gd name="connsiteX1" fmla="*/ 32371 w 1720309"/>
                  <a:gd name="connsiteY1" fmla="*/ 882 h 610037"/>
                  <a:gd name="connsiteX2" fmla="*/ 882 w 1720309"/>
                  <a:gd name="connsiteY2" fmla="*/ 19062 h 610037"/>
                  <a:gd name="connsiteX3" fmla="*/ 19062 w 1720309"/>
                  <a:gd name="connsiteY3" fmla="*/ 50550 h 610037"/>
                  <a:gd name="connsiteX4" fmla="*/ 1090444 w 1720309"/>
                  <a:gd name="connsiteY4" fmla="*/ 337626 h 610037"/>
                  <a:gd name="connsiteX5" fmla="*/ 1092776 w 1720309"/>
                  <a:gd name="connsiteY5" fmla="*/ 337319 h 610037"/>
                  <a:gd name="connsiteX6" fmla="*/ 1319470 w 1720309"/>
                  <a:gd name="connsiteY6" fmla="*/ 564014 h 610037"/>
                  <a:gd name="connsiteX7" fmla="*/ 1176276 w 1720309"/>
                  <a:gd name="connsiteY7" fmla="*/ 564014 h 610037"/>
                  <a:gd name="connsiteX8" fmla="*/ 1213243 w 1720309"/>
                  <a:gd name="connsiteY8" fmla="*/ 610037 h 610037"/>
                  <a:gd name="connsiteX9" fmla="*/ 1697320 w 1720309"/>
                  <a:gd name="connsiteY9" fmla="*/ 609992 h 610037"/>
                  <a:gd name="connsiteX10" fmla="*/ 1720309 w 1720309"/>
                  <a:gd name="connsiteY10" fmla="*/ 587003 h 610037"/>
                  <a:gd name="connsiteX11" fmla="*/ 1697320 w 1720309"/>
                  <a:gd name="connsiteY11" fmla="*/ 564014 h 610037"/>
                  <a:gd name="connsiteX12" fmla="*/ 1380068 w 1720309"/>
                  <a:gd name="connsiteY12" fmla="*/ 564014 h 610037"/>
                  <a:gd name="connsiteX13" fmla="*/ 1121628 w 1720309"/>
                  <a:gd name="connsiteY13" fmla="*/ 301514 h 610037"/>
                  <a:gd name="connsiteX14" fmla="*/ 1119452 w 1720309"/>
                  <a:gd name="connsiteY14" fmla="*/ 300613 h 610037"/>
                  <a:gd name="connsiteX15" fmla="*/ 1119363 w 1720309"/>
                  <a:gd name="connsiteY15" fmla="*/ 299937 h 610037"/>
                  <a:gd name="connsiteX16" fmla="*/ 1103752 w 1720309"/>
                  <a:gd name="connsiteY16" fmla="*/ 287958 h 610037"/>
                  <a:gd name="connsiteX0" fmla="*/ 1103752 w 1720309"/>
                  <a:gd name="connsiteY0" fmla="*/ 287958 h 610037"/>
                  <a:gd name="connsiteX1" fmla="*/ 32371 w 1720309"/>
                  <a:gd name="connsiteY1" fmla="*/ 882 h 610037"/>
                  <a:gd name="connsiteX2" fmla="*/ 882 w 1720309"/>
                  <a:gd name="connsiteY2" fmla="*/ 19062 h 610037"/>
                  <a:gd name="connsiteX3" fmla="*/ 19062 w 1720309"/>
                  <a:gd name="connsiteY3" fmla="*/ 50550 h 610037"/>
                  <a:gd name="connsiteX4" fmla="*/ 1090444 w 1720309"/>
                  <a:gd name="connsiteY4" fmla="*/ 337626 h 610037"/>
                  <a:gd name="connsiteX5" fmla="*/ 1092776 w 1720309"/>
                  <a:gd name="connsiteY5" fmla="*/ 337319 h 610037"/>
                  <a:gd name="connsiteX6" fmla="*/ 1319470 w 1720309"/>
                  <a:gd name="connsiteY6" fmla="*/ 564014 h 610037"/>
                  <a:gd name="connsiteX7" fmla="*/ 1165843 w 1720309"/>
                  <a:gd name="connsiteY7" fmla="*/ 566150 h 610037"/>
                  <a:gd name="connsiteX8" fmla="*/ 1213243 w 1720309"/>
                  <a:gd name="connsiteY8" fmla="*/ 610037 h 610037"/>
                  <a:gd name="connsiteX9" fmla="*/ 1697320 w 1720309"/>
                  <a:gd name="connsiteY9" fmla="*/ 609992 h 610037"/>
                  <a:gd name="connsiteX10" fmla="*/ 1720309 w 1720309"/>
                  <a:gd name="connsiteY10" fmla="*/ 587003 h 610037"/>
                  <a:gd name="connsiteX11" fmla="*/ 1697320 w 1720309"/>
                  <a:gd name="connsiteY11" fmla="*/ 564014 h 610037"/>
                  <a:gd name="connsiteX12" fmla="*/ 1380068 w 1720309"/>
                  <a:gd name="connsiteY12" fmla="*/ 564014 h 610037"/>
                  <a:gd name="connsiteX13" fmla="*/ 1121628 w 1720309"/>
                  <a:gd name="connsiteY13" fmla="*/ 301514 h 610037"/>
                  <a:gd name="connsiteX14" fmla="*/ 1119452 w 1720309"/>
                  <a:gd name="connsiteY14" fmla="*/ 300613 h 610037"/>
                  <a:gd name="connsiteX15" fmla="*/ 1119363 w 1720309"/>
                  <a:gd name="connsiteY15" fmla="*/ 299937 h 610037"/>
                  <a:gd name="connsiteX16" fmla="*/ 1103752 w 1720309"/>
                  <a:gd name="connsiteY16" fmla="*/ 287958 h 610037"/>
                  <a:gd name="connsiteX0" fmla="*/ 1103752 w 1747934"/>
                  <a:gd name="connsiteY0" fmla="*/ 287958 h 610037"/>
                  <a:gd name="connsiteX1" fmla="*/ 32371 w 1747934"/>
                  <a:gd name="connsiteY1" fmla="*/ 882 h 610037"/>
                  <a:gd name="connsiteX2" fmla="*/ 882 w 1747934"/>
                  <a:gd name="connsiteY2" fmla="*/ 19062 h 610037"/>
                  <a:gd name="connsiteX3" fmla="*/ 19062 w 1747934"/>
                  <a:gd name="connsiteY3" fmla="*/ 50550 h 610037"/>
                  <a:gd name="connsiteX4" fmla="*/ 1090444 w 1747934"/>
                  <a:gd name="connsiteY4" fmla="*/ 337626 h 610037"/>
                  <a:gd name="connsiteX5" fmla="*/ 1092776 w 1747934"/>
                  <a:gd name="connsiteY5" fmla="*/ 337319 h 610037"/>
                  <a:gd name="connsiteX6" fmla="*/ 1319470 w 1747934"/>
                  <a:gd name="connsiteY6" fmla="*/ 564014 h 610037"/>
                  <a:gd name="connsiteX7" fmla="*/ 1165843 w 1747934"/>
                  <a:gd name="connsiteY7" fmla="*/ 566150 h 610037"/>
                  <a:gd name="connsiteX8" fmla="*/ 1213243 w 1747934"/>
                  <a:gd name="connsiteY8" fmla="*/ 610037 h 610037"/>
                  <a:gd name="connsiteX9" fmla="*/ 1697320 w 1747934"/>
                  <a:gd name="connsiteY9" fmla="*/ 609992 h 610037"/>
                  <a:gd name="connsiteX10" fmla="*/ 1697320 w 1747934"/>
                  <a:gd name="connsiteY10" fmla="*/ 564014 h 610037"/>
                  <a:gd name="connsiteX11" fmla="*/ 1380068 w 1747934"/>
                  <a:gd name="connsiteY11" fmla="*/ 564014 h 610037"/>
                  <a:gd name="connsiteX12" fmla="*/ 1121628 w 1747934"/>
                  <a:gd name="connsiteY12" fmla="*/ 301514 h 610037"/>
                  <a:gd name="connsiteX13" fmla="*/ 1119452 w 1747934"/>
                  <a:gd name="connsiteY13" fmla="*/ 300613 h 610037"/>
                  <a:gd name="connsiteX14" fmla="*/ 1119363 w 1747934"/>
                  <a:gd name="connsiteY14" fmla="*/ 299937 h 610037"/>
                  <a:gd name="connsiteX15" fmla="*/ 1103752 w 1747934"/>
                  <a:gd name="connsiteY15" fmla="*/ 287958 h 610037"/>
                  <a:gd name="connsiteX0" fmla="*/ 1103752 w 1748119"/>
                  <a:gd name="connsiteY0" fmla="*/ 287958 h 610037"/>
                  <a:gd name="connsiteX1" fmla="*/ 32371 w 1748119"/>
                  <a:gd name="connsiteY1" fmla="*/ 882 h 610037"/>
                  <a:gd name="connsiteX2" fmla="*/ 882 w 1748119"/>
                  <a:gd name="connsiteY2" fmla="*/ 19062 h 610037"/>
                  <a:gd name="connsiteX3" fmla="*/ 19062 w 1748119"/>
                  <a:gd name="connsiteY3" fmla="*/ 50550 h 610037"/>
                  <a:gd name="connsiteX4" fmla="*/ 1090444 w 1748119"/>
                  <a:gd name="connsiteY4" fmla="*/ 337626 h 610037"/>
                  <a:gd name="connsiteX5" fmla="*/ 1092776 w 1748119"/>
                  <a:gd name="connsiteY5" fmla="*/ 337319 h 610037"/>
                  <a:gd name="connsiteX6" fmla="*/ 1319470 w 1748119"/>
                  <a:gd name="connsiteY6" fmla="*/ 564014 h 610037"/>
                  <a:gd name="connsiteX7" fmla="*/ 1165843 w 1748119"/>
                  <a:gd name="connsiteY7" fmla="*/ 566150 h 610037"/>
                  <a:gd name="connsiteX8" fmla="*/ 1213243 w 1748119"/>
                  <a:gd name="connsiteY8" fmla="*/ 610037 h 610037"/>
                  <a:gd name="connsiteX9" fmla="*/ 1697320 w 1748119"/>
                  <a:gd name="connsiteY9" fmla="*/ 609992 h 610037"/>
                  <a:gd name="connsiteX10" fmla="*/ 1697320 w 1748119"/>
                  <a:gd name="connsiteY10" fmla="*/ 564014 h 610037"/>
                  <a:gd name="connsiteX11" fmla="*/ 1380068 w 1748119"/>
                  <a:gd name="connsiteY11" fmla="*/ 564014 h 610037"/>
                  <a:gd name="connsiteX12" fmla="*/ 1121628 w 1748119"/>
                  <a:gd name="connsiteY12" fmla="*/ 301514 h 610037"/>
                  <a:gd name="connsiteX13" fmla="*/ 1119452 w 1748119"/>
                  <a:gd name="connsiteY13" fmla="*/ 300613 h 610037"/>
                  <a:gd name="connsiteX14" fmla="*/ 1119363 w 1748119"/>
                  <a:gd name="connsiteY14" fmla="*/ 299937 h 610037"/>
                  <a:gd name="connsiteX15" fmla="*/ 1103752 w 1748119"/>
                  <a:gd name="connsiteY15" fmla="*/ 287958 h 610037"/>
                  <a:gd name="connsiteX0" fmla="*/ 1103752 w 1747934"/>
                  <a:gd name="connsiteY0" fmla="*/ 287958 h 615631"/>
                  <a:gd name="connsiteX1" fmla="*/ 32371 w 1747934"/>
                  <a:gd name="connsiteY1" fmla="*/ 882 h 615631"/>
                  <a:gd name="connsiteX2" fmla="*/ 882 w 1747934"/>
                  <a:gd name="connsiteY2" fmla="*/ 19062 h 615631"/>
                  <a:gd name="connsiteX3" fmla="*/ 19062 w 1747934"/>
                  <a:gd name="connsiteY3" fmla="*/ 50550 h 615631"/>
                  <a:gd name="connsiteX4" fmla="*/ 1090444 w 1747934"/>
                  <a:gd name="connsiteY4" fmla="*/ 337626 h 615631"/>
                  <a:gd name="connsiteX5" fmla="*/ 1092776 w 1747934"/>
                  <a:gd name="connsiteY5" fmla="*/ 337319 h 615631"/>
                  <a:gd name="connsiteX6" fmla="*/ 1319470 w 1747934"/>
                  <a:gd name="connsiteY6" fmla="*/ 564014 h 615631"/>
                  <a:gd name="connsiteX7" fmla="*/ 1165843 w 1747934"/>
                  <a:gd name="connsiteY7" fmla="*/ 566150 h 615631"/>
                  <a:gd name="connsiteX8" fmla="*/ 1213243 w 1747934"/>
                  <a:gd name="connsiteY8" fmla="*/ 610037 h 615631"/>
                  <a:gd name="connsiteX9" fmla="*/ 1697320 w 1747934"/>
                  <a:gd name="connsiteY9" fmla="*/ 609992 h 615631"/>
                  <a:gd name="connsiteX10" fmla="*/ 1697320 w 1747934"/>
                  <a:gd name="connsiteY10" fmla="*/ 564014 h 615631"/>
                  <a:gd name="connsiteX11" fmla="*/ 1380068 w 1747934"/>
                  <a:gd name="connsiteY11" fmla="*/ 564014 h 615631"/>
                  <a:gd name="connsiteX12" fmla="*/ 1121628 w 1747934"/>
                  <a:gd name="connsiteY12" fmla="*/ 301514 h 615631"/>
                  <a:gd name="connsiteX13" fmla="*/ 1119452 w 1747934"/>
                  <a:gd name="connsiteY13" fmla="*/ 300613 h 615631"/>
                  <a:gd name="connsiteX14" fmla="*/ 1119363 w 1747934"/>
                  <a:gd name="connsiteY14" fmla="*/ 299937 h 615631"/>
                  <a:gd name="connsiteX15" fmla="*/ 1103752 w 1747934"/>
                  <a:gd name="connsiteY15" fmla="*/ 287958 h 615631"/>
                  <a:gd name="connsiteX0" fmla="*/ 1103752 w 1747934"/>
                  <a:gd name="connsiteY0" fmla="*/ 287958 h 610037"/>
                  <a:gd name="connsiteX1" fmla="*/ 32371 w 1747934"/>
                  <a:gd name="connsiteY1" fmla="*/ 882 h 610037"/>
                  <a:gd name="connsiteX2" fmla="*/ 882 w 1747934"/>
                  <a:gd name="connsiteY2" fmla="*/ 19062 h 610037"/>
                  <a:gd name="connsiteX3" fmla="*/ 19062 w 1747934"/>
                  <a:gd name="connsiteY3" fmla="*/ 50550 h 610037"/>
                  <a:gd name="connsiteX4" fmla="*/ 1090444 w 1747934"/>
                  <a:gd name="connsiteY4" fmla="*/ 337626 h 610037"/>
                  <a:gd name="connsiteX5" fmla="*/ 1092776 w 1747934"/>
                  <a:gd name="connsiteY5" fmla="*/ 337319 h 610037"/>
                  <a:gd name="connsiteX6" fmla="*/ 1319470 w 1747934"/>
                  <a:gd name="connsiteY6" fmla="*/ 564014 h 610037"/>
                  <a:gd name="connsiteX7" fmla="*/ 1165843 w 1747934"/>
                  <a:gd name="connsiteY7" fmla="*/ 566150 h 610037"/>
                  <a:gd name="connsiteX8" fmla="*/ 1213243 w 1747934"/>
                  <a:gd name="connsiteY8" fmla="*/ 610037 h 610037"/>
                  <a:gd name="connsiteX9" fmla="*/ 1697320 w 1747934"/>
                  <a:gd name="connsiteY9" fmla="*/ 609992 h 610037"/>
                  <a:gd name="connsiteX10" fmla="*/ 1697320 w 1747934"/>
                  <a:gd name="connsiteY10" fmla="*/ 564014 h 610037"/>
                  <a:gd name="connsiteX11" fmla="*/ 1380068 w 1747934"/>
                  <a:gd name="connsiteY11" fmla="*/ 564014 h 610037"/>
                  <a:gd name="connsiteX12" fmla="*/ 1121628 w 1747934"/>
                  <a:gd name="connsiteY12" fmla="*/ 301514 h 610037"/>
                  <a:gd name="connsiteX13" fmla="*/ 1119452 w 1747934"/>
                  <a:gd name="connsiteY13" fmla="*/ 300613 h 610037"/>
                  <a:gd name="connsiteX14" fmla="*/ 1119363 w 1747934"/>
                  <a:gd name="connsiteY14" fmla="*/ 299937 h 610037"/>
                  <a:gd name="connsiteX15" fmla="*/ 1103752 w 1747934"/>
                  <a:gd name="connsiteY15" fmla="*/ 287958 h 610037"/>
                  <a:gd name="connsiteX0" fmla="*/ 1103752 w 1697320"/>
                  <a:gd name="connsiteY0" fmla="*/ 287958 h 610037"/>
                  <a:gd name="connsiteX1" fmla="*/ 32371 w 1697320"/>
                  <a:gd name="connsiteY1" fmla="*/ 882 h 610037"/>
                  <a:gd name="connsiteX2" fmla="*/ 882 w 1697320"/>
                  <a:gd name="connsiteY2" fmla="*/ 19062 h 610037"/>
                  <a:gd name="connsiteX3" fmla="*/ 19062 w 1697320"/>
                  <a:gd name="connsiteY3" fmla="*/ 50550 h 610037"/>
                  <a:gd name="connsiteX4" fmla="*/ 1090444 w 1697320"/>
                  <a:gd name="connsiteY4" fmla="*/ 337626 h 610037"/>
                  <a:gd name="connsiteX5" fmla="*/ 1092776 w 1697320"/>
                  <a:gd name="connsiteY5" fmla="*/ 337319 h 610037"/>
                  <a:gd name="connsiteX6" fmla="*/ 1319470 w 1697320"/>
                  <a:gd name="connsiteY6" fmla="*/ 564014 h 610037"/>
                  <a:gd name="connsiteX7" fmla="*/ 1165843 w 1697320"/>
                  <a:gd name="connsiteY7" fmla="*/ 566150 h 610037"/>
                  <a:gd name="connsiteX8" fmla="*/ 1213243 w 1697320"/>
                  <a:gd name="connsiteY8" fmla="*/ 610037 h 610037"/>
                  <a:gd name="connsiteX9" fmla="*/ 1697320 w 1697320"/>
                  <a:gd name="connsiteY9" fmla="*/ 609992 h 610037"/>
                  <a:gd name="connsiteX10" fmla="*/ 1697320 w 1697320"/>
                  <a:gd name="connsiteY10" fmla="*/ 564014 h 610037"/>
                  <a:gd name="connsiteX11" fmla="*/ 1380068 w 1697320"/>
                  <a:gd name="connsiteY11" fmla="*/ 564014 h 610037"/>
                  <a:gd name="connsiteX12" fmla="*/ 1121628 w 1697320"/>
                  <a:gd name="connsiteY12" fmla="*/ 301514 h 610037"/>
                  <a:gd name="connsiteX13" fmla="*/ 1119452 w 1697320"/>
                  <a:gd name="connsiteY13" fmla="*/ 300613 h 610037"/>
                  <a:gd name="connsiteX14" fmla="*/ 1119363 w 1697320"/>
                  <a:gd name="connsiteY14" fmla="*/ 299937 h 610037"/>
                  <a:gd name="connsiteX15" fmla="*/ 1103752 w 1697320"/>
                  <a:gd name="connsiteY15" fmla="*/ 287958 h 610037"/>
                  <a:gd name="connsiteX0" fmla="*/ 1103752 w 1697320"/>
                  <a:gd name="connsiteY0" fmla="*/ 287958 h 610037"/>
                  <a:gd name="connsiteX1" fmla="*/ 32371 w 1697320"/>
                  <a:gd name="connsiteY1" fmla="*/ 882 h 610037"/>
                  <a:gd name="connsiteX2" fmla="*/ 882 w 1697320"/>
                  <a:gd name="connsiteY2" fmla="*/ 19062 h 610037"/>
                  <a:gd name="connsiteX3" fmla="*/ 19062 w 1697320"/>
                  <a:gd name="connsiteY3" fmla="*/ 50550 h 610037"/>
                  <a:gd name="connsiteX4" fmla="*/ 1090444 w 1697320"/>
                  <a:gd name="connsiteY4" fmla="*/ 337626 h 610037"/>
                  <a:gd name="connsiteX5" fmla="*/ 1092776 w 1697320"/>
                  <a:gd name="connsiteY5" fmla="*/ 337319 h 610037"/>
                  <a:gd name="connsiteX6" fmla="*/ 1319470 w 1697320"/>
                  <a:gd name="connsiteY6" fmla="*/ 564014 h 610037"/>
                  <a:gd name="connsiteX7" fmla="*/ 1165843 w 1697320"/>
                  <a:gd name="connsiteY7" fmla="*/ 566150 h 610037"/>
                  <a:gd name="connsiteX8" fmla="*/ 1213243 w 1697320"/>
                  <a:gd name="connsiteY8" fmla="*/ 610037 h 610037"/>
                  <a:gd name="connsiteX9" fmla="*/ 1697320 w 1697320"/>
                  <a:gd name="connsiteY9" fmla="*/ 609992 h 610037"/>
                  <a:gd name="connsiteX10" fmla="*/ 1697320 w 1697320"/>
                  <a:gd name="connsiteY10" fmla="*/ 564014 h 610037"/>
                  <a:gd name="connsiteX11" fmla="*/ 1380068 w 1697320"/>
                  <a:gd name="connsiteY11" fmla="*/ 564014 h 610037"/>
                  <a:gd name="connsiteX12" fmla="*/ 1121628 w 1697320"/>
                  <a:gd name="connsiteY12" fmla="*/ 301514 h 610037"/>
                  <a:gd name="connsiteX13" fmla="*/ 1119452 w 1697320"/>
                  <a:gd name="connsiteY13" fmla="*/ 300613 h 610037"/>
                  <a:gd name="connsiteX14" fmla="*/ 1103752 w 1697320"/>
                  <a:gd name="connsiteY14" fmla="*/ 287958 h 610037"/>
                  <a:gd name="connsiteX0" fmla="*/ 1103752 w 1697320"/>
                  <a:gd name="connsiteY0" fmla="*/ 287958 h 610037"/>
                  <a:gd name="connsiteX1" fmla="*/ 32371 w 1697320"/>
                  <a:gd name="connsiteY1" fmla="*/ 882 h 610037"/>
                  <a:gd name="connsiteX2" fmla="*/ 882 w 1697320"/>
                  <a:gd name="connsiteY2" fmla="*/ 19062 h 610037"/>
                  <a:gd name="connsiteX3" fmla="*/ 19062 w 1697320"/>
                  <a:gd name="connsiteY3" fmla="*/ 50550 h 610037"/>
                  <a:gd name="connsiteX4" fmla="*/ 1090444 w 1697320"/>
                  <a:gd name="connsiteY4" fmla="*/ 337626 h 610037"/>
                  <a:gd name="connsiteX5" fmla="*/ 1092776 w 1697320"/>
                  <a:gd name="connsiteY5" fmla="*/ 337319 h 610037"/>
                  <a:gd name="connsiteX6" fmla="*/ 1319470 w 1697320"/>
                  <a:gd name="connsiteY6" fmla="*/ 564014 h 610037"/>
                  <a:gd name="connsiteX7" fmla="*/ 1165843 w 1697320"/>
                  <a:gd name="connsiteY7" fmla="*/ 566150 h 610037"/>
                  <a:gd name="connsiteX8" fmla="*/ 1213243 w 1697320"/>
                  <a:gd name="connsiteY8" fmla="*/ 610037 h 610037"/>
                  <a:gd name="connsiteX9" fmla="*/ 1697320 w 1697320"/>
                  <a:gd name="connsiteY9" fmla="*/ 609992 h 610037"/>
                  <a:gd name="connsiteX10" fmla="*/ 1697320 w 1697320"/>
                  <a:gd name="connsiteY10" fmla="*/ 564014 h 610037"/>
                  <a:gd name="connsiteX11" fmla="*/ 1380068 w 1697320"/>
                  <a:gd name="connsiteY11" fmla="*/ 564014 h 610037"/>
                  <a:gd name="connsiteX12" fmla="*/ 1121628 w 1697320"/>
                  <a:gd name="connsiteY12" fmla="*/ 301514 h 610037"/>
                  <a:gd name="connsiteX13" fmla="*/ 1103752 w 1697320"/>
                  <a:gd name="connsiteY13" fmla="*/ 287958 h 610037"/>
                  <a:gd name="connsiteX0" fmla="*/ 1103752 w 1697320"/>
                  <a:gd name="connsiteY0" fmla="*/ 287958 h 610037"/>
                  <a:gd name="connsiteX1" fmla="*/ 32371 w 1697320"/>
                  <a:gd name="connsiteY1" fmla="*/ 882 h 610037"/>
                  <a:gd name="connsiteX2" fmla="*/ 882 w 1697320"/>
                  <a:gd name="connsiteY2" fmla="*/ 19062 h 610037"/>
                  <a:gd name="connsiteX3" fmla="*/ 19062 w 1697320"/>
                  <a:gd name="connsiteY3" fmla="*/ 50550 h 610037"/>
                  <a:gd name="connsiteX4" fmla="*/ 1090444 w 1697320"/>
                  <a:gd name="connsiteY4" fmla="*/ 337626 h 610037"/>
                  <a:gd name="connsiteX5" fmla="*/ 1092776 w 1697320"/>
                  <a:gd name="connsiteY5" fmla="*/ 337319 h 610037"/>
                  <a:gd name="connsiteX6" fmla="*/ 1319470 w 1697320"/>
                  <a:gd name="connsiteY6" fmla="*/ 564014 h 610037"/>
                  <a:gd name="connsiteX7" fmla="*/ 1165843 w 1697320"/>
                  <a:gd name="connsiteY7" fmla="*/ 566150 h 610037"/>
                  <a:gd name="connsiteX8" fmla="*/ 1213243 w 1697320"/>
                  <a:gd name="connsiteY8" fmla="*/ 610037 h 610037"/>
                  <a:gd name="connsiteX9" fmla="*/ 1697320 w 1697320"/>
                  <a:gd name="connsiteY9" fmla="*/ 609992 h 610037"/>
                  <a:gd name="connsiteX10" fmla="*/ 1697320 w 1697320"/>
                  <a:gd name="connsiteY10" fmla="*/ 564014 h 610037"/>
                  <a:gd name="connsiteX11" fmla="*/ 1380068 w 1697320"/>
                  <a:gd name="connsiteY11" fmla="*/ 564014 h 610037"/>
                  <a:gd name="connsiteX12" fmla="*/ 1103752 w 1697320"/>
                  <a:gd name="connsiteY12" fmla="*/ 287958 h 610037"/>
                  <a:gd name="connsiteX0" fmla="*/ 1103752 w 1697320"/>
                  <a:gd name="connsiteY0" fmla="*/ 287958 h 610037"/>
                  <a:gd name="connsiteX1" fmla="*/ 32371 w 1697320"/>
                  <a:gd name="connsiteY1" fmla="*/ 882 h 610037"/>
                  <a:gd name="connsiteX2" fmla="*/ 882 w 1697320"/>
                  <a:gd name="connsiteY2" fmla="*/ 19062 h 610037"/>
                  <a:gd name="connsiteX3" fmla="*/ 19062 w 1697320"/>
                  <a:gd name="connsiteY3" fmla="*/ 50550 h 610037"/>
                  <a:gd name="connsiteX4" fmla="*/ 1090444 w 1697320"/>
                  <a:gd name="connsiteY4" fmla="*/ 337626 h 610037"/>
                  <a:gd name="connsiteX5" fmla="*/ 1319470 w 1697320"/>
                  <a:gd name="connsiteY5" fmla="*/ 564014 h 610037"/>
                  <a:gd name="connsiteX6" fmla="*/ 1165843 w 1697320"/>
                  <a:gd name="connsiteY6" fmla="*/ 566150 h 610037"/>
                  <a:gd name="connsiteX7" fmla="*/ 1213243 w 1697320"/>
                  <a:gd name="connsiteY7" fmla="*/ 610037 h 610037"/>
                  <a:gd name="connsiteX8" fmla="*/ 1697320 w 1697320"/>
                  <a:gd name="connsiteY8" fmla="*/ 609992 h 610037"/>
                  <a:gd name="connsiteX9" fmla="*/ 1697320 w 1697320"/>
                  <a:gd name="connsiteY9" fmla="*/ 564014 h 610037"/>
                  <a:gd name="connsiteX10" fmla="*/ 1380068 w 1697320"/>
                  <a:gd name="connsiteY10" fmla="*/ 564014 h 610037"/>
                  <a:gd name="connsiteX11" fmla="*/ 1103752 w 1697320"/>
                  <a:gd name="connsiteY11" fmla="*/ 287958 h 610037"/>
                  <a:gd name="connsiteX0" fmla="*/ 1103752 w 1697320"/>
                  <a:gd name="connsiteY0" fmla="*/ 287958 h 610037"/>
                  <a:gd name="connsiteX1" fmla="*/ 32371 w 1697320"/>
                  <a:gd name="connsiteY1" fmla="*/ 882 h 610037"/>
                  <a:gd name="connsiteX2" fmla="*/ 882 w 1697320"/>
                  <a:gd name="connsiteY2" fmla="*/ 19062 h 610037"/>
                  <a:gd name="connsiteX3" fmla="*/ 19062 w 1697320"/>
                  <a:gd name="connsiteY3" fmla="*/ 50550 h 610037"/>
                  <a:gd name="connsiteX4" fmla="*/ 1090444 w 1697320"/>
                  <a:gd name="connsiteY4" fmla="*/ 337626 h 610037"/>
                  <a:gd name="connsiteX5" fmla="*/ 1304437 w 1697320"/>
                  <a:gd name="connsiteY5" fmla="*/ 564916 h 610037"/>
                  <a:gd name="connsiteX6" fmla="*/ 1165843 w 1697320"/>
                  <a:gd name="connsiteY6" fmla="*/ 566150 h 610037"/>
                  <a:gd name="connsiteX7" fmla="*/ 1213243 w 1697320"/>
                  <a:gd name="connsiteY7" fmla="*/ 610037 h 610037"/>
                  <a:gd name="connsiteX8" fmla="*/ 1697320 w 1697320"/>
                  <a:gd name="connsiteY8" fmla="*/ 609992 h 610037"/>
                  <a:gd name="connsiteX9" fmla="*/ 1697320 w 1697320"/>
                  <a:gd name="connsiteY9" fmla="*/ 564014 h 610037"/>
                  <a:gd name="connsiteX10" fmla="*/ 1380068 w 1697320"/>
                  <a:gd name="connsiteY10" fmla="*/ 564014 h 610037"/>
                  <a:gd name="connsiteX11" fmla="*/ 1103752 w 1697320"/>
                  <a:gd name="connsiteY11" fmla="*/ 287958 h 610037"/>
                  <a:gd name="connsiteX0" fmla="*/ 1103752 w 1697320"/>
                  <a:gd name="connsiteY0" fmla="*/ 287958 h 610037"/>
                  <a:gd name="connsiteX1" fmla="*/ 32371 w 1697320"/>
                  <a:gd name="connsiteY1" fmla="*/ 882 h 610037"/>
                  <a:gd name="connsiteX2" fmla="*/ 882 w 1697320"/>
                  <a:gd name="connsiteY2" fmla="*/ 19062 h 610037"/>
                  <a:gd name="connsiteX3" fmla="*/ 19062 w 1697320"/>
                  <a:gd name="connsiteY3" fmla="*/ 50550 h 610037"/>
                  <a:gd name="connsiteX4" fmla="*/ 1072660 w 1697320"/>
                  <a:gd name="connsiteY4" fmla="*/ 330396 h 610037"/>
                  <a:gd name="connsiteX5" fmla="*/ 1304437 w 1697320"/>
                  <a:gd name="connsiteY5" fmla="*/ 564916 h 610037"/>
                  <a:gd name="connsiteX6" fmla="*/ 1165843 w 1697320"/>
                  <a:gd name="connsiteY6" fmla="*/ 566150 h 610037"/>
                  <a:gd name="connsiteX7" fmla="*/ 1213243 w 1697320"/>
                  <a:gd name="connsiteY7" fmla="*/ 610037 h 610037"/>
                  <a:gd name="connsiteX8" fmla="*/ 1697320 w 1697320"/>
                  <a:gd name="connsiteY8" fmla="*/ 609992 h 610037"/>
                  <a:gd name="connsiteX9" fmla="*/ 1697320 w 1697320"/>
                  <a:gd name="connsiteY9" fmla="*/ 564014 h 610037"/>
                  <a:gd name="connsiteX10" fmla="*/ 1380068 w 1697320"/>
                  <a:gd name="connsiteY10" fmla="*/ 564014 h 610037"/>
                  <a:gd name="connsiteX11" fmla="*/ 1103752 w 1697320"/>
                  <a:gd name="connsiteY11" fmla="*/ 287958 h 610037"/>
                  <a:gd name="connsiteX0" fmla="*/ 1103752 w 1697320"/>
                  <a:gd name="connsiteY0" fmla="*/ 287958 h 610037"/>
                  <a:gd name="connsiteX1" fmla="*/ 32371 w 1697320"/>
                  <a:gd name="connsiteY1" fmla="*/ 882 h 610037"/>
                  <a:gd name="connsiteX2" fmla="*/ 882 w 1697320"/>
                  <a:gd name="connsiteY2" fmla="*/ 19062 h 610037"/>
                  <a:gd name="connsiteX3" fmla="*/ 19062 w 1697320"/>
                  <a:gd name="connsiteY3" fmla="*/ 50550 h 610037"/>
                  <a:gd name="connsiteX4" fmla="*/ 1061160 w 1697320"/>
                  <a:gd name="connsiteY4" fmla="*/ 327314 h 610037"/>
                  <a:gd name="connsiteX5" fmla="*/ 1304437 w 1697320"/>
                  <a:gd name="connsiteY5" fmla="*/ 564916 h 610037"/>
                  <a:gd name="connsiteX6" fmla="*/ 1165843 w 1697320"/>
                  <a:gd name="connsiteY6" fmla="*/ 566150 h 610037"/>
                  <a:gd name="connsiteX7" fmla="*/ 1213243 w 1697320"/>
                  <a:gd name="connsiteY7" fmla="*/ 610037 h 610037"/>
                  <a:gd name="connsiteX8" fmla="*/ 1697320 w 1697320"/>
                  <a:gd name="connsiteY8" fmla="*/ 609992 h 610037"/>
                  <a:gd name="connsiteX9" fmla="*/ 1697320 w 1697320"/>
                  <a:gd name="connsiteY9" fmla="*/ 564014 h 610037"/>
                  <a:gd name="connsiteX10" fmla="*/ 1380068 w 1697320"/>
                  <a:gd name="connsiteY10" fmla="*/ 564014 h 610037"/>
                  <a:gd name="connsiteX11" fmla="*/ 1103752 w 1697320"/>
                  <a:gd name="connsiteY11" fmla="*/ 287958 h 6100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697320" h="610037">
                    <a:moveTo>
                      <a:pt x="1103752" y="287958"/>
                    </a:moveTo>
                    <a:lnTo>
                      <a:pt x="32371" y="882"/>
                    </a:lnTo>
                    <a:cubicBezTo>
                      <a:pt x="18655" y="-2793"/>
                      <a:pt x="4557" y="5346"/>
                      <a:pt x="882" y="19062"/>
                    </a:cubicBezTo>
                    <a:cubicBezTo>
                      <a:pt x="-2793" y="32777"/>
                      <a:pt x="5347" y="46875"/>
                      <a:pt x="19062" y="50550"/>
                    </a:cubicBezTo>
                    <a:lnTo>
                      <a:pt x="1061160" y="327314"/>
                    </a:lnTo>
                    <a:lnTo>
                      <a:pt x="1304437" y="564916"/>
                    </a:lnTo>
                    <a:lnTo>
                      <a:pt x="1165843" y="566150"/>
                    </a:lnTo>
                    <a:lnTo>
                      <a:pt x="1213243" y="610037"/>
                    </a:lnTo>
                    <a:lnTo>
                      <a:pt x="1697320" y="609992"/>
                    </a:lnTo>
                    <a:lnTo>
                      <a:pt x="1697320" y="564014"/>
                    </a:lnTo>
                    <a:lnTo>
                      <a:pt x="1380068" y="564014"/>
                    </a:lnTo>
                    <a:lnTo>
                      <a:pt x="1103752" y="287958"/>
                    </a:lnTo>
                    <a:close/>
                  </a:path>
                </a:pathLst>
              </a:custGeom>
              <a:solidFill>
                <a:srgbClr val="FFFFFF">
                  <a:lumMod val="7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anchor="ctr">
                <a:noAutofit/>
              </a:bodyPr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grpSp>
            <p:nvGrpSpPr>
              <p:cNvPr id="596" name="グループ化 595">
                <a:extLst>
                  <a:ext uri="{FF2B5EF4-FFF2-40B4-BE49-F238E27FC236}">
                    <a16:creationId xmlns:a16="http://schemas.microsoft.com/office/drawing/2014/main" id="{2927397F-9BCA-2C24-A47A-D2B1FF8710F5}"/>
                  </a:ext>
                </a:extLst>
              </p:cNvPr>
              <p:cNvGrpSpPr/>
              <p:nvPr/>
            </p:nvGrpSpPr>
            <p:grpSpPr>
              <a:xfrm>
                <a:off x="962346" y="3149385"/>
                <a:ext cx="2132755" cy="2121069"/>
                <a:chOff x="962346" y="3149385"/>
                <a:chExt cx="2132755" cy="2121069"/>
              </a:xfrm>
            </p:grpSpPr>
            <p:grpSp>
              <p:nvGrpSpPr>
                <p:cNvPr id="657" name="Group 264">
                  <a:extLst>
                    <a:ext uri="{FF2B5EF4-FFF2-40B4-BE49-F238E27FC236}">
                      <a16:creationId xmlns:a16="http://schemas.microsoft.com/office/drawing/2014/main" id="{56BB12D7-CF85-2181-3655-1BADCDDC6AB6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21182466" flipH="1">
                  <a:off x="962346" y="3149385"/>
                  <a:ext cx="2119908" cy="2121069"/>
                  <a:chOff x="3575" y="1632"/>
                  <a:chExt cx="1105" cy="1104"/>
                </a:xfrm>
              </p:grpSpPr>
              <p:grpSp>
                <p:nvGrpSpPr>
                  <p:cNvPr id="677" name="Group 265">
                    <a:extLst>
                      <a:ext uri="{FF2B5EF4-FFF2-40B4-BE49-F238E27FC236}">
                        <a16:creationId xmlns:a16="http://schemas.microsoft.com/office/drawing/2014/main" id="{1A770A23-4B54-772B-1464-F0CEDD0BBBA9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3575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693" name="Line 266">
                      <a:extLst>
                        <a:ext uri="{FF2B5EF4-FFF2-40B4-BE49-F238E27FC236}">
                          <a16:creationId xmlns:a16="http://schemas.microsoft.com/office/drawing/2014/main" id="{3D6C25E6-CA6F-A054-F453-2C452167DB50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694" name="Line 267">
                      <a:extLst>
                        <a:ext uri="{FF2B5EF4-FFF2-40B4-BE49-F238E27FC236}">
                          <a16:creationId xmlns:a16="http://schemas.microsoft.com/office/drawing/2014/main" id="{D5BF34AF-E265-A732-36DB-E141D2F00AD5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678" name="Group 268">
                    <a:extLst>
                      <a:ext uri="{FF2B5EF4-FFF2-40B4-BE49-F238E27FC236}">
                        <a16:creationId xmlns:a16="http://schemas.microsoft.com/office/drawing/2014/main" id="{AFE852F3-21F1-AFB8-25D9-AECA21E2B1DD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2700000">
                    <a:off x="3576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691" name="Line 269">
                      <a:extLst>
                        <a:ext uri="{FF2B5EF4-FFF2-40B4-BE49-F238E27FC236}">
                          <a16:creationId xmlns:a16="http://schemas.microsoft.com/office/drawing/2014/main" id="{301CB190-8DA1-EDC2-E701-017C341EF676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692" name="Line 270">
                      <a:extLst>
                        <a:ext uri="{FF2B5EF4-FFF2-40B4-BE49-F238E27FC236}">
                          <a16:creationId xmlns:a16="http://schemas.microsoft.com/office/drawing/2014/main" id="{99C06B7A-ED5F-0C21-A099-0A89480D0BE4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679" name="Group 271">
                    <a:extLst>
                      <a:ext uri="{FF2B5EF4-FFF2-40B4-BE49-F238E27FC236}">
                        <a16:creationId xmlns:a16="http://schemas.microsoft.com/office/drawing/2014/main" id="{4FCF2F99-D539-F74A-EF3E-83A9C8EA20D8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900000">
                    <a:off x="3576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689" name="Line 272">
                      <a:extLst>
                        <a:ext uri="{FF2B5EF4-FFF2-40B4-BE49-F238E27FC236}">
                          <a16:creationId xmlns:a16="http://schemas.microsoft.com/office/drawing/2014/main" id="{5C0E6F33-F15B-D11F-09F8-81F9BECCF626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690" name="Line 273">
                      <a:extLst>
                        <a:ext uri="{FF2B5EF4-FFF2-40B4-BE49-F238E27FC236}">
                          <a16:creationId xmlns:a16="http://schemas.microsoft.com/office/drawing/2014/main" id="{1DC47F33-1718-7B34-DD01-1BD0D2A7C3D6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680" name="Group 274">
                    <a:extLst>
                      <a:ext uri="{FF2B5EF4-FFF2-40B4-BE49-F238E27FC236}">
                        <a16:creationId xmlns:a16="http://schemas.microsoft.com/office/drawing/2014/main" id="{B9B2F4CE-E2AF-93E6-FCB7-FC6C683ECCD3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3600000">
                    <a:off x="3576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687" name="Line 275">
                      <a:extLst>
                        <a:ext uri="{FF2B5EF4-FFF2-40B4-BE49-F238E27FC236}">
                          <a16:creationId xmlns:a16="http://schemas.microsoft.com/office/drawing/2014/main" id="{E18CD716-EDCF-B53C-C61E-556F52169129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688" name="Line 276">
                      <a:extLst>
                        <a:ext uri="{FF2B5EF4-FFF2-40B4-BE49-F238E27FC236}">
                          <a16:creationId xmlns:a16="http://schemas.microsoft.com/office/drawing/2014/main" id="{62FCFD70-00A9-E5AA-924B-51BA3BF6C122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681" name="Group 277">
                    <a:extLst>
                      <a:ext uri="{FF2B5EF4-FFF2-40B4-BE49-F238E27FC236}">
                        <a16:creationId xmlns:a16="http://schemas.microsoft.com/office/drawing/2014/main" id="{E517E29F-4E3C-0E9D-440D-D61CAF813177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1800000">
                    <a:off x="3576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685" name="Line 278">
                      <a:extLst>
                        <a:ext uri="{FF2B5EF4-FFF2-40B4-BE49-F238E27FC236}">
                          <a16:creationId xmlns:a16="http://schemas.microsoft.com/office/drawing/2014/main" id="{8263DD34-30CD-7483-A8F8-C3CC4C20A679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686" name="Line 279">
                      <a:extLst>
                        <a:ext uri="{FF2B5EF4-FFF2-40B4-BE49-F238E27FC236}">
                          <a16:creationId xmlns:a16="http://schemas.microsoft.com/office/drawing/2014/main" id="{736E633B-61F1-5198-9750-793FDD433C45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682" name="Group 280">
                    <a:extLst>
                      <a:ext uri="{FF2B5EF4-FFF2-40B4-BE49-F238E27FC236}">
                        <a16:creationId xmlns:a16="http://schemas.microsoft.com/office/drawing/2014/main" id="{603BF2D1-1E4A-1E9F-6AD5-13B717841E8F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4500000">
                    <a:off x="3576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683" name="Line 281">
                      <a:extLst>
                        <a:ext uri="{FF2B5EF4-FFF2-40B4-BE49-F238E27FC236}">
                          <a16:creationId xmlns:a16="http://schemas.microsoft.com/office/drawing/2014/main" id="{E45AA430-6AE8-1332-5C1B-9DE205524E5D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684" name="Line 282">
                      <a:extLst>
                        <a:ext uri="{FF2B5EF4-FFF2-40B4-BE49-F238E27FC236}">
                          <a16:creationId xmlns:a16="http://schemas.microsoft.com/office/drawing/2014/main" id="{3D032EF2-66E5-4FC2-836B-BF6A4779DA1C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pitchFamily="50" charset="-128"/>
                        <a:cs typeface="+mn-cs"/>
                      </a:endParaRPr>
                    </a:p>
                  </p:txBody>
                </p:sp>
              </p:grpSp>
            </p:grpSp>
            <p:grpSp>
              <p:nvGrpSpPr>
                <p:cNvPr id="658" name="Group 305">
                  <a:extLst>
                    <a:ext uri="{FF2B5EF4-FFF2-40B4-BE49-F238E27FC236}">
                      <a16:creationId xmlns:a16="http://schemas.microsoft.com/office/drawing/2014/main" id="{06CAE0D8-C92D-8F30-ABE7-88B4F9571DFB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flipH="1">
                  <a:off x="975193" y="3149385"/>
                  <a:ext cx="2119908" cy="2121069"/>
                  <a:chOff x="3575" y="1632"/>
                  <a:chExt cx="1105" cy="1104"/>
                </a:xfrm>
              </p:grpSpPr>
              <p:grpSp>
                <p:nvGrpSpPr>
                  <p:cNvPr id="659" name="Group 306">
                    <a:extLst>
                      <a:ext uri="{FF2B5EF4-FFF2-40B4-BE49-F238E27FC236}">
                        <a16:creationId xmlns:a16="http://schemas.microsoft.com/office/drawing/2014/main" id="{C27BF2E7-6A56-262D-F0A2-CE5A49355CB8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3575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675" name="Line 307">
                      <a:extLst>
                        <a:ext uri="{FF2B5EF4-FFF2-40B4-BE49-F238E27FC236}">
                          <a16:creationId xmlns:a16="http://schemas.microsoft.com/office/drawing/2014/main" id="{7831A84B-5213-89F1-1C8C-064D1B5DEF1C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676" name="Line 308">
                      <a:extLst>
                        <a:ext uri="{FF2B5EF4-FFF2-40B4-BE49-F238E27FC236}">
                          <a16:creationId xmlns:a16="http://schemas.microsoft.com/office/drawing/2014/main" id="{274114E3-21AF-A843-14BE-BE12AB6443AC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660" name="Group 309">
                    <a:extLst>
                      <a:ext uri="{FF2B5EF4-FFF2-40B4-BE49-F238E27FC236}">
                        <a16:creationId xmlns:a16="http://schemas.microsoft.com/office/drawing/2014/main" id="{38632918-3476-B657-A038-0C65F6732C5F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2700000">
                    <a:off x="3576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673" name="Line 310">
                      <a:extLst>
                        <a:ext uri="{FF2B5EF4-FFF2-40B4-BE49-F238E27FC236}">
                          <a16:creationId xmlns:a16="http://schemas.microsoft.com/office/drawing/2014/main" id="{309830BF-6047-66EE-4D64-F451083FD57F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674" name="Line 311">
                      <a:extLst>
                        <a:ext uri="{FF2B5EF4-FFF2-40B4-BE49-F238E27FC236}">
                          <a16:creationId xmlns:a16="http://schemas.microsoft.com/office/drawing/2014/main" id="{5321DBC6-DEDD-8045-8CF5-E1356E0119FB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661" name="Group 312">
                    <a:extLst>
                      <a:ext uri="{FF2B5EF4-FFF2-40B4-BE49-F238E27FC236}">
                        <a16:creationId xmlns:a16="http://schemas.microsoft.com/office/drawing/2014/main" id="{C17EC63C-0E68-6B95-9DFB-17F99F0A002B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900000">
                    <a:off x="3576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671" name="Line 313">
                      <a:extLst>
                        <a:ext uri="{FF2B5EF4-FFF2-40B4-BE49-F238E27FC236}">
                          <a16:creationId xmlns:a16="http://schemas.microsoft.com/office/drawing/2014/main" id="{EFA591F2-0350-734E-51F9-5DE989E954FE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672" name="Line 314">
                      <a:extLst>
                        <a:ext uri="{FF2B5EF4-FFF2-40B4-BE49-F238E27FC236}">
                          <a16:creationId xmlns:a16="http://schemas.microsoft.com/office/drawing/2014/main" id="{614CD0BB-0D5F-1EB6-24BB-C404C07EFF5B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662" name="Group 315">
                    <a:extLst>
                      <a:ext uri="{FF2B5EF4-FFF2-40B4-BE49-F238E27FC236}">
                        <a16:creationId xmlns:a16="http://schemas.microsoft.com/office/drawing/2014/main" id="{9C908A89-551C-F920-9588-872E027CBD10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3600000">
                    <a:off x="3576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669" name="Line 316">
                      <a:extLst>
                        <a:ext uri="{FF2B5EF4-FFF2-40B4-BE49-F238E27FC236}">
                          <a16:creationId xmlns:a16="http://schemas.microsoft.com/office/drawing/2014/main" id="{9EEFF558-F5D3-4C39-D082-0F50B112813D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670" name="Line 317">
                      <a:extLst>
                        <a:ext uri="{FF2B5EF4-FFF2-40B4-BE49-F238E27FC236}">
                          <a16:creationId xmlns:a16="http://schemas.microsoft.com/office/drawing/2014/main" id="{ADF6624A-932F-7F45-B52B-A796C8FE4FDE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663" name="Group 318">
                    <a:extLst>
                      <a:ext uri="{FF2B5EF4-FFF2-40B4-BE49-F238E27FC236}">
                        <a16:creationId xmlns:a16="http://schemas.microsoft.com/office/drawing/2014/main" id="{C87D0A40-99E2-B003-7596-77B64FAB83D9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1800000">
                    <a:off x="3576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667" name="Line 319">
                      <a:extLst>
                        <a:ext uri="{FF2B5EF4-FFF2-40B4-BE49-F238E27FC236}">
                          <a16:creationId xmlns:a16="http://schemas.microsoft.com/office/drawing/2014/main" id="{3C2B52CF-9684-C492-8CE5-BDE0BFD866EF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668" name="Line 320">
                      <a:extLst>
                        <a:ext uri="{FF2B5EF4-FFF2-40B4-BE49-F238E27FC236}">
                          <a16:creationId xmlns:a16="http://schemas.microsoft.com/office/drawing/2014/main" id="{F490D74B-462B-11CF-78A6-8E7362D7BB53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664" name="Group 321">
                    <a:extLst>
                      <a:ext uri="{FF2B5EF4-FFF2-40B4-BE49-F238E27FC236}">
                        <a16:creationId xmlns:a16="http://schemas.microsoft.com/office/drawing/2014/main" id="{CA4E6063-3EF6-FA5F-147D-C0DD921CB494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4500000">
                    <a:off x="3576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665" name="Line 322">
                      <a:extLst>
                        <a:ext uri="{FF2B5EF4-FFF2-40B4-BE49-F238E27FC236}">
                          <a16:creationId xmlns:a16="http://schemas.microsoft.com/office/drawing/2014/main" id="{189655BF-B7C1-E09E-4984-922B65E565CF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666" name="Line 323">
                      <a:extLst>
                        <a:ext uri="{FF2B5EF4-FFF2-40B4-BE49-F238E27FC236}">
                          <a16:creationId xmlns:a16="http://schemas.microsoft.com/office/drawing/2014/main" id="{EAB8318A-7DA9-49E6-A061-A6F7F66E1F51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pitchFamily="50" charset="-128"/>
                        <a:cs typeface="+mn-cs"/>
                      </a:endParaRPr>
                    </a:p>
                  </p:txBody>
                </p:sp>
              </p:grpSp>
            </p:grpSp>
          </p:grpSp>
          <p:sp>
            <p:nvSpPr>
              <p:cNvPr id="597" name="Oval 324">
                <a:extLst>
                  <a:ext uri="{FF2B5EF4-FFF2-40B4-BE49-F238E27FC236}">
                    <a16:creationId xmlns:a16="http://schemas.microsoft.com/office/drawing/2014/main" id="{C8A7F6C1-1A9E-5BFF-E09B-1A3846BC82D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1788895" y="3942108"/>
                <a:ext cx="462525" cy="462779"/>
              </a:xfrm>
              <a:prstGeom prst="ellipse">
                <a:avLst/>
              </a:prstGeom>
              <a:solidFill>
                <a:srgbClr val="FFFFFF">
                  <a:lumMod val="8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grpSp>
            <p:nvGrpSpPr>
              <p:cNvPr id="598" name="グループ化 597">
                <a:extLst>
                  <a:ext uri="{FF2B5EF4-FFF2-40B4-BE49-F238E27FC236}">
                    <a16:creationId xmlns:a16="http://schemas.microsoft.com/office/drawing/2014/main" id="{F739E297-F08F-FC59-1218-0F23E5BAA183}"/>
                  </a:ext>
                </a:extLst>
              </p:cNvPr>
              <p:cNvGrpSpPr/>
              <p:nvPr/>
            </p:nvGrpSpPr>
            <p:grpSpPr>
              <a:xfrm>
                <a:off x="4512656" y="3149385"/>
                <a:ext cx="2158451" cy="2129639"/>
                <a:chOff x="4512656" y="3149385"/>
                <a:chExt cx="2158451" cy="2129639"/>
              </a:xfrm>
            </p:grpSpPr>
            <p:grpSp>
              <p:nvGrpSpPr>
                <p:cNvPr id="619" name="Group 283">
                  <a:extLst>
                    <a:ext uri="{FF2B5EF4-FFF2-40B4-BE49-F238E27FC236}">
                      <a16:creationId xmlns:a16="http://schemas.microsoft.com/office/drawing/2014/main" id="{769ADAA4-C300-73E6-249D-B50DB025D31B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21182466" flipH="1">
                  <a:off x="4512656" y="3149385"/>
                  <a:ext cx="2119908" cy="2121069"/>
                  <a:chOff x="3575" y="1632"/>
                  <a:chExt cx="1105" cy="1104"/>
                </a:xfrm>
              </p:grpSpPr>
              <p:grpSp>
                <p:nvGrpSpPr>
                  <p:cNvPr id="639" name="Group 284">
                    <a:extLst>
                      <a:ext uri="{FF2B5EF4-FFF2-40B4-BE49-F238E27FC236}">
                        <a16:creationId xmlns:a16="http://schemas.microsoft.com/office/drawing/2014/main" id="{A57B0A6E-67DE-83DE-A74A-582E627532C1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3575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655" name="Line 285">
                      <a:extLst>
                        <a:ext uri="{FF2B5EF4-FFF2-40B4-BE49-F238E27FC236}">
                          <a16:creationId xmlns:a16="http://schemas.microsoft.com/office/drawing/2014/main" id="{02717D5B-5677-8E78-D26B-27FA516DCB00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656" name="Line 286">
                      <a:extLst>
                        <a:ext uri="{FF2B5EF4-FFF2-40B4-BE49-F238E27FC236}">
                          <a16:creationId xmlns:a16="http://schemas.microsoft.com/office/drawing/2014/main" id="{33AD6B15-1ACC-0922-B53E-788F10D3787F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640" name="Group 287">
                    <a:extLst>
                      <a:ext uri="{FF2B5EF4-FFF2-40B4-BE49-F238E27FC236}">
                        <a16:creationId xmlns:a16="http://schemas.microsoft.com/office/drawing/2014/main" id="{94E178E6-96C1-76B2-8AA2-5F3FD57E89AF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2700000">
                    <a:off x="3576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653" name="Line 288">
                      <a:extLst>
                        <a:ext uri="{FF2B5EF4-FFF2-40B4-BE49-F238E27FC236}">
                          <a16:creationId xmlns:a16="http://schemas.microsoft.com/office/drawing/2014/main" id="{19A933BD-B629-A5B1-9ACC-6CFF0CD325C5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654" name="Line 289">
                      <a:extLst>
                        <a:ext uri="{FF2B5EF4-FFF2-40B4-BE49-F238E27FC236}">
                          <a16:creationId xmlns:a16="http://schemas.microsoft.com/office/drawing/2014/main" id="{8588AD4D-6560-044A-B149-C637A4195607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641" name="Group 290">
                    <a:extLst>
                      <a:ext uri="{FF2B5EF4-FFF2-40B4-BE49-F238E27FC236}">
                        <a16:creationId xmlns:a16="http://schemas.microsoft.com/office/drawing/2014/main" id="{C9B3EC5F-6690-5F43-B368-91E90E2E7BCC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900000">
                    <a:off x="3576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651" name="Line 291">
                      <a:extLst>
                        <a:ext uri="{FF2B5EF4-FFF2-40B4-BE49-F238E27FC236}">
                          <a16:creationId xmlns:a16="http://schemas.microsoft.com/office/drawing/2014/main" id="{E969063E-7C52-60C8-0C3A-9C89002669AD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652" name="Line 292">
                      <a:extLst>
                        <a:ext uri="{FF2B5EF4-FFF2-40B4-BE49-F238E27FC236}">
                          <a16:creationId xmlns:a16="http://schemas.microsoft.com/office/drawing/2014/main" id="{F6208A78-7D78-844A-FD17-3FF981763ED7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642" name="Group 293">
                    <a:extLst>
                      <a:ext uri="{FF2B5EF4-FFF2-40B4-BE49-F238E27FC236}">
                        <a16:creationId xmlns:a16="http://schemas.microsoft.com/office/drawing/2014/main" id="{1243EE1D-1B64-AE1E-C948-2F6F9A22A332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3600000">
                    <a:off x="3576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649" name="Line 294">
                      <a:extLst>
                        <a:ext uri="{FF2B5EF4-FFF2-40B4-BE49-F238E27FC236}">
                          <a16:creationId xmlns:a16="http://schemas.microsoft.com/office/drawing/2014/main" id="{497B6753-8DEF-1AB4-68FC-7CCA904FF64B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650" name="Line 295">
                      <a:extLst>
                        <a:ext uri="{FF2B5EF4-FFF2-40B4-BE49-F238E27FC236}">
                          <a16:creationId xmlns:a16="http://schemas.microsoft.com/office/drawing/2014/main" id="{47DD5E72-0794-DFE5-D65D-BFC6A41A9BD5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643" name="Group 296">
                    <a:extLst>
                      <a:ext uri="{FF2B5EF4-FFF2-40B4-BE49-F238E27FC236}">
                        <a16:creationId xmlns:a16="http://schemas.microsoft.com/office/drawing/2014/main" id="{ABD3933A-40D3-0877-DE4A-F018658B7399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1800000">
                    <a:off x="3576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647" name="Line 297">
                      <a:extLst>
                        <a:ext uri="{FF2B5EF4-FFF2-40B4-BE49-F238E27FC236}">
                          <a16:creationId xmlns:a16="http://schemas.microsoft.com/office/drawing/2014/main" id="{317A6D06-AC7B-5DB7-A56D-BA19A008D1C7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648" name="Line 298">
                      <a:extLst>
                        <a:ext uri="{FF2B5EF4-FFF2-40B4-BE49-F238E27FC236}">
                          <a16:creationId xmlns:a16="http://schemas.microsoft.com/office/drawing/2014/main" id="{DD97F247-CE8E-7DAB-C568-7CF579492D8E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644" name="Group 299">
                    <a:extLst>
                      <a:ext uri="{FF2B5EF4-FFF2-40B4-BE49-F238E27FC236}">
                        <a16:creationId xmlns:a16="http://schemas.microsoft.com/office/drawing/2014/main" id="{B20CDB82-B108-42E1-6EA3-5ACB6A0A399C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4500000">
                    <a:off x="3576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645" name="Line 300">
                      <a:extLst>
                        <a:ext uri="{FF2B5EF4-FFF2-40B4-BE49-F238E27FC236}">
                          <a16:creationId xmlns:a16="http://schemas.microsoft.com/office/drawing/2014/main" id="{C5689E6F-CBF5-5228-1C3C-9ED678F31ED6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646" name="Line 301">
                      <a:extLst>
                        <a:ext uri="{FF2B5EF4-FFF2-40B4-BE49-F238E27FC236}">
                          <a16:creationId xmlns:a16="http://schemas.microsoft.com/office/drawing/2014/main" id="{6171072F-1063-212B-7CA7-E5D355DEDF9E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pitchFamily="50" charset="-128"/>
                        <a:cs typeface="+mn-cs"/>
                      </a:endParaRPr>
                    </a:p>
                  </p:txBody>
                </p:sp>
              </p:grpSp>
            </p:grpSp>
            <p:grpSp>
              <p:nvGrpSpPr>
                <p:cNvPr id="620" name="Group 326">
                  <a:extLst>
                    <a:ext uri="{FF2B5EF4-FFF2-40B4-BE49-F238E27FC236}">
                      <a16:creationId xmlns:a16="http://schemas.microsoft.com/office/drawing/2014/main" id="{B1AD2CCE-5B67-52E4-8B51-DBF3783A3B01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flipH="1">
                  <a:off x="4551199" y="3162240"/>
                  <a:ext cx="2119908" cy="2116784"/>
                  <a:chOff x="3575" y="1632"/>
                  <a:chExt cx="1105" cy="1104"/>
                </a:xfrm>
              </p:grpSpPr>
              <p:grpSp>
                <p:nvGrpSpPr>
                  <p:cNvPr id="621" name="Group 327">
                    <a:extLst>
                      <a:ext uri="{FF2B5EF4-FFF2-40B4-BE49-F238E27FC236}">
                        <a16:creationId xmlns:a16="http://schemas.microsoft.com/office/drawing/2014/main" id="{4D98D079-5F9F-7065-5023-8E8AB9919FB2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3575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637" name="Line 328">
                      <a:extLst>
                        <a:ext uri="{FF2B5EF4-FFF2-40B4-BE49-F238E27FC236}">
                          <a16:creationId xmlns:a16="http://schemas.microsoft.com/office/drawing/2014/main" id="{B7B3CC70-2B3C-9731-FF9F-66D6AB19FA3C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638" name="Line 329">
                      <a:extLst>
                        <a:ext uri="{FF2B5EF4-FFF2-40B4-BE49-F238E27FC236}">
                          <a16:creationId xmlns:a16="http://schemas.microsoft.com/office/drawing/2014/main" id="{E4C59E31-8317-B48D-EA91-71924263CE5D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622" name="Group 330">
                    <a:extLst>
                      <a:ext uri="{FF2B5EF4-FFF2-40B4-BE49-F238E27FC236}">
                        <a16:creationId xmlns:a16="http://schemas.microsoft.com/office/drawing/2014/main" id="{DFD2C6BA-79A5-75DE-F0A9-9C64827743B8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2700000">
                    <a:off x="3576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635" name="Line 331">
                      <a:extLst>
                        <a:ext uri="{FF2B5EF4-FFF2-40B4-BE49-F238E27FC236}">
                          <a16:creationId xmlns:a16="http://schemas.microsoft.com/office/drawing/2014/main" id="{AFFC488C-C75E-55B3-FC64-02D7648276E2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636" name="Line 332">
                      <a:extLst>
                        <a:ext uri="{FF2B5EF4-FFF2-40B4-BE49-F238E27FC236}">
                          <a16:creationId xmlns:a16="http://schemas.microsoft.com/office/drawing/2014/main" id="{CF7D8282-DE84-214D-3441-CBDB17C74139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623" name="Group 333">
                    <a:extLst>
                      <a:ext uri="{FF2B5EF4-FFF2-40B4-BE49-F238E27FC236}">
                        <a16:creationId xmlns:a16="http://schemas.microsoft.com/office/drawing/2014/main" id="{C8F09E15-DE5B-0D3A-44A1-FD937EFC818F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900000">
                    <a:off x="3576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633" name="Line 334">
                      <a:extLst>
                        <a:ext uri="{FF2B5EF4-FFF2-40B4-BE49-F238E27FC236}">
                          <a16:creationId xmlns:a16="http://schemas.microsoft.com/office/drawing/2014/main" id="{6934FBD8-25ED-57BE-E032-3E74E65796F8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634" name="Line 335">
                      <a:extLst>
                        <a:ext uri="{FF2B5EF4-FFF2-40B4-BE49-F238E27FC236}">
                          <a16:creationId xmlns:a16="http://schemas.microsoft.com/office/drawing/2014/main" id="{BE0550DB-F68B-6C1D-4C34-D7700C60F6F2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624" name="Group 336">
                    <a:extLst>
                      <a:ext uri="{FF2B5EF4-FFF2-40B4-BE49-F238E27FC236}">
                        <a16:creationId xmlns:a16="http://schemas.microsoft.com/office/drawing/2014/main" id="{0533ADF8-EBDE-30E4-FEBB-D31194E092B8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3600000">
                    <a:off x="3576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631" name="Line 337">
                      <a:extLst>
                        <a:ext uri="{FF2B5EF4-FFF2-40B4-BE49-F238E27FC236}">
                          <a16:creationId xmlns:a16="http://schemas.microsoft.com/office/drawing/2014/main" id="{46D4E794-7367-ACF8-7FBB-242D99EE5D79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632" name="Line 338">
                      <a:extLst>
                        <a:ext uri="{FF2B5EF4-FFF2-40B4-BE49-F238E27FC236}">
                          <a16:creationId xmlns:a16="http://schemas.microsoft.com/office/drawing/2014/main" id="{FEB7ACC1-DB14-6200-9E7C-A153DB631A34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625" name="Group 339">
                    <a:extLst>
                      <a:ext uri="{FF2B5EF4-FFF2-40B4-BE49-F238E27FC236}">
                        <a16:creationId xmlns:a16="http://schemas.microsoft.com/office/drawing/2014/main" id="{509C2051-E615-AD50-4A40-B7E937A70A6B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1800000">
                    <a:off x="3576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629" name="Line 340">
                      <a:extLst>
                        <a:ext uri="{FF2B5EF4-FFF2-40B4-BE49-F238E27FC236}">
                          <a16:creationId xmlns:a16="http://schemas.microsoft.com/office/drawing/2014/main" id="{8CE17767-63D5-95B7-E4A0-47AFA74ADD27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630" name="Line 341">
                      <a:extLst>
                        <a:ext uri="{FF2B5EF4-FFF2-40B4-BE49-F238E27FC236}">
                          <a16:creationId xmlns:a16="http://schemas.microsoft.com/office/drawing/2014/main" id="{320A5204-8709-4162-FB69-6C4B3204DAD1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626" name="Group 342">
                    <a:extLst>
                      <a:ext uri="{FF2B5EF4-FFF2-40B4-BE49-F238E27FC236}">
                        <a16:creationId xmlns:a16="http://schemas.microsoft.com/office/drawing/2014/main" id="{98302BF2-6008-9D20-38CB-3BB21F76B9C7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4500000">
                    <a:off x="3576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627" name="Line 343">
                      <a:extLst>
                        <a:ext uri="{FF2B5EF4-FFF2-40B4-BE49-F238E27FC236}">
                          <a16:creationId xmlns:a16="http://schemas.microsoft.com/office/drawing/2014/main" id="{343B769E-FE30-024B-81A9-F44B2874B8B5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628" name="Line 344">
                      <a:extLst>
                        <a:ext uri="{FF2B5EF4-FFF2-40B4-BE49-F238E27FC236}">
                          <a16:creationId xmlns:a16="http://schemas.microsoft.com/office/drawing/2014/main" id="{1B86A19C-2A9C-CC03-6DF0-2C29F3AB8D02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pitchFamily="50" charset="-128"/>
                        <a:cs typeface="+mn-cs"/>
                      </a:endParaRPr>
                    </a:p>
                  </p:txBody>
                </p:sp>
              </p:grpSp>
            </p:grpSp>
          </p:grpSp>
          <p:sp>
            <p:nvSpPr>
              <p:cNvPr id="599" name="AutoShape 345">
                <a:extLst>
                  <a:ext uri="{FF2B5EF4-FFF2-40B4-BE49-F238E27FC236}">
                    <a16:creationId xmlns:a16="http://schemas.microsoft.com/office/drawing/2014/main" id="{A2E37B79-9398-9B68-8DA0-49773F1DF74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928084" y="3115105"/>
                <a:ext cx="2209843" cy="2211054"/>
              </a:xfrm>
              <a:custGeom>
                <a:avLst/>
                <a:gdLst>
                  <a:gd name="G0" fmla="+- 1125 0 0"/>
                  <a:gd name="G1" fmla="+- 21600 0 1125"/>
                  <a:gd name="G2" fmla="+- 21600 0 1125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125" y="10800"/>
                    </a:moveTo>
                    <a:cubicBezTo>
                      <a:pt x="1125" y="16143"/>
                      <a:pt x="5457" y="20475"/>
                      <a:pt x="10800" y="20475"/>
                    </a:cubicBezTo>
                    <a:cubicBezTo>
                      <a:pt x="16143" y="20475"/>
                      <a:pt x="20475" y="16143"/>
                      <a:pt x="20475" y="10800"/>
                    </a:cubicBezTo>
                    <a:cubicBezTo>
                      <a:pt x="20475" y="5457"/>
                      <a:pt x="16143" y="1125"/>
                      <a:pt x="10800" y="1125"/>
                    </a:cubicBezTo>
                    <a:cubicBezTo>
                      <a:pt x="5457" y="1125"/>
                      <a:pt x="1125" y="5457"/>
                      <a:pt x="1125" y="10800"/>
                    </a:cubicBezTo>
                    <a:close/>
                  </a:path>
                </a:pathLst>
              </a:custGeom>
              <a:solidFill>
                <a:srgbClr val="FFFFFF">
                  <a:lumMod val="85000"/>
                </a:srgbClr>
              </a:solidFill>
              <a:ln w="19050" algn="ctr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600" name="AutoShape 346">
                <a:extLst>
                  <a:ext uri="{FF2B5EF4-FFF2-40B4-BE49-F238E27FC236}">
                    <a16:creationId xmlns:a16="http://schemas.microsoft.com/office/drawing/2014/main" id="{257B0C78-F5D4-4214-6909-CC21665D97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4504090" y="3115105"/>
                <a:ext cx="2209843" cy="2211054"/>
              </a:xfrm>
              <a:custGeom>
                <a:avLst/>
                <a:gdLst>
                  <a:gd name="G0" fmla="+- 1219 0 0"/>
                  <a:gd name="G1" fmla="+- 21600 0 1219"/>
                  <a:gd name="G2" fmla="+- 21600 0 1219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219" y="10800"/>
                    </a:moveTo>
                    <a:cubicBezTo>
                      <a:pt x="1219" y="16091"/>
                      <a:pt x="5509" y="20381"/>
                      <a:pt x="10800" y="20381"/>
                    </a:cubicBezTo>
                    <a:cubicBezTo>
                      <a:pt x="16091" y="20381"/>
                      <a:pt x="20381" y="16091"/>
                      <a:pt x="20381" y="10800"/>
                    </a:cubicBezTo>
                    <a:cubicBezTo>
                      <a:pt x="20381" y="5509"/>
                      <a:pt x="16091" y="1219"/>
                      <a:pt x="10800" y="1219"/>
                    </a:cubicBezTo>
                    <a:cubicBezTo>
                      <a:pt x="5509" y="1219"/>
                      <a:pt x="1219" y="5509"/>
                      <a:pt x="1219" y="10800"/>
                    </a:cubicBezTo>
                    <a:close/>
                  </a:path>
                </a:pathLst>
              </a:custGeom>
              <a:solidFill>
                <a:srgbClr val="FFFFFF">
                  <a:lumMod val="85000"/>
                </a:srgbClr>
              </a:solidFill>
              <a:ln w="19050" algn="ctr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601" name="AutoShape 347">
                <a:extLst>
                  <a:ext uri="{FF2B5EF4-FFF2-40B4-BE49-F238E27FC236}">
                    <a16:creationId xmlns:a16="http://schemas.microsoft.com/office/drawing/2014/main" id="{52A1FEA5-373B-AB87-0BBA-16ECDC357CF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928084" y="3115105"/>
                <a:ext cx="2209843" cy="2211054"/>
              </a:xfrm>
              <a:custGeom>
                <a:avLst/>
                <a:gdLst>
                  <a:gd name="G0" fmla="+- 694 0 0"/>
                  <a:gd name="G1" fmla="+- 21600 0 694"/>
                  <a:gd name="G2" fmla="+- 21600 0 694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694" y="10800"/>
                    </a:moveTo>
                    <a:cubicBezTo>
                      <a:pt x="694" y="16381"/>
                      <a:pt x="5219" y="20906"/>
                      <a:pt x="10800" y="20906"/>
                    </a:cubicBezTo>
                    <a:cubicBezTo>
                      <a:pt x="16381" y="20906"/>
                      <a:pt x="20906" y="16381"/>
                      <a:pt x="20906" y="10800"/>
                    </a:cubicBezTo>
                    <a:cubicBezTo>
                      <a:pt x="20906" y="5219"/>
                      <a:pt x="16381" y="694"/>
                      <a:pt x="10800" y="694"/>
                    </a:cubicBezTo>
                    <a:cubicBezTo>
                      <a:pt x="5219" y="694"/>
                      <a:pt x="694" y="5219"/>
                      <a:pt x="694" y="108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333333"/>
                  </a:gs>
                  <a:gs pos="100000">
                    <a:srgbClr val="333333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602" name="AutoShape 348">
                <a:extLst>
                  <a:ext uri="{FF2B5EF4-FFF2-40B4-BE49-F238E27FC236}">
                    <a16:creationId xmlns:a16="http://schemas.microsoft.com/office/drawing/2014/main" id="{CE25C67A-807D-6B67-1EBB-161E9758E76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4504090" y="3115105"/>
                <a:ext cx="2209843" cy="2211054"/>
              </a:xfrm>
              <a:custGeom>
                <a:avLst/>
                <a:gdLst>
                  <a:gd name="G0" fmla="+- 694 0 0"/>
                  <a:gd name="G1" fmla="+- 21600 0 694"/>
                  <a:gd name="G2" fmla="+- 21600 0 694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694" y="10800"/>
                    </a:moveTo>
                    <a:cubicBezTo>
                      <a:pt x="694" y="16381"/>
                      <a:pt x="5219" y="20906"/>
                      <a:pt x="10800" y="20906"/>
                    </a:cubicBezTo>
                    <a:cubicBezTo>
                      <a:pt x="16381" y="20906"/>
                      <a:pt x="20906" y="16381"/>
                      <a:pt x="20906" y="10800"/>
                    </a:cubicBezTo>
                    <a:cubicBezTo>
                      <a:pt x="20906" y="5219"/>
                      <a:pt x="16381" y="694"/>
                      <a:pt x="10800" y="694"/>
                    </a:cubicBezTo>
                    <a:cubicBezTo>
                      <a:pt x="5219" y="694"/>
                      <a:pt x="694" y="5219"/>
                      <a:pt x="694" y="108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333333"/>
                  </a:gs>
                  <a:gs pos="100000">
                    <a:srgbClr val="333333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603" name="AutoShape 349">
                <a:extLst>
                  <a:ext uri="{FF2B5EF4-FFF2-40B4-BE49-F238E27FC236}">
                    <a16:creationId xmlns:a16="http://schemas.microsoft.com/office/drawing/2014/main" id="{5B946D20-F8AB-7CEB-BAFE-6D92224381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4427002" y="3037975"/>
                <a:ext cx="2364018" cy="2365314"/>
              </a:xfrm>
              <a:custGeom>
                <a:avLst/>
                <a:gdLst>
                  <a:gd name="G0" fmla="+- 10438 0 0"/>
                  <a:gd name="G1" fmla="+- 11537643 0 0"/>
                  <a:gd name="G2" fmla="+- 0 0 11537643"/>
                  <a:gd name="T0" fmla="*/ 0 256 1"/>
                  <a:gd name="T1" fmla="*/ 180 256 1"/>
                  <a:gd name="G3" fmla="+- 11537643 T0 T1"/>
                  <a:gd name="T2" fmla="*/ 0 256 1"/>
                  <a:gd name="T3" fmla="*/ 90 256 1"/>
                  <a:gd name="G4" fmla="+- 11537643 T2 T3"/>
                  <a:gd name="G5" fmla="*/ G4 2 1"/>
                  <a:gd name="T4" fmla="*/ 90 256 1"/>
                  <a:gd name="T5" fmla="*/ 0 256 1"/>
                  <a:gd name="G6" fmla="+- 11537643 T4 T5"/>
                  <a:gd name="G7" fmla="*/ G6 2 1"/>
                  <a:gd name="G8" fmla="abs 11537643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10438"/>
                  <a:gd name="G18" fmla="*/ 10438 1 2"/>
                  <a:gd name="G19" fmla="+- G18 5400 0"/>
                  <a:gd name="G20" fmla="cos G19 11537643"/>
                  <a:gd name="G21" fmla="sin G19 11537643"/>
                  <a:gd name="G22" fmla="+- G20 10800 0"/>
                  <a:gd name="G23" fmla="+- G21 10800 0"/>
                  <a:gd name="G24" fmla="+- 10800 0 G20"/>
                  <a:gd name="G25" fmla="+- 10438 10800 0"/>
                  <a:gd name="G26" fmla="?: G9 G17 G25"/>
                  <a:gd name="G27" fmla="?: G9 0 21600"/>
                  <a:gd name="G28" fmla="cos 10800 11537643"/>
                  <a:gd name="G29" fmla="sin 10800 11537643"/>
                  <a:gd name="G30" fmla="sin 10438 11537643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537643 G34 0"/>
                  <a:gd name="G36" fmla="?: G6 G35 G31"/>
                  <a:gd name="G37" fmla="+- 21600 0 G36"/>
                  <a:gd name="G38" fmla="?: G4 0 G33"/>
                  <a:gd name="G39" fmla="?: 11537643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06 w 21600"/>
                  <a:gd name="T15" fmla="*/ 11531 h 21600"/>
                  <a:gd name="T16" fmla="*/ 10800 w 21600"/>
                  <a:gd name="T17" fmla="*/ 362 h 21600"/>
                  <a:gd name="T18" fmla="*/ 21394 w 21600"/>
                  <a:gd name="T19" fmla="*/ 11531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386" y="11518"/>
                    </a:moveTo>
                    <a:cubicBezTo>
                      <a:pt x="370" y="11279"/>
                      <a:pt x="362" y="11039"/>
                      <a:pt x="362" y="10800"/>
                    </a:cubicBezTo>
                    <a:cubicBezTo>
                      <a:pt x="362" y="5035"/>
                      <a:pt x="5035" y="362"/>
                      <a:pt x="10800" y="362"/>
                    </a:cubicBezTo>
                    <a:cubicBezTo>
                      <a:pt x="16564" y="362"/>
                      <a:pt x="21238" y="5035"/>
                      <a:pt x="21238" y="10800"/>
                    </a:cubicBezTo>
                    <a:cubicBezTo>
                      <a:pt x="21238" y="11039"/>
                      <a:pt x="21229" y="11279"/>
                      <a:pt x="21213" y="11518"/>
                    </a:cubicBezTo>
                    <a:lnTo>
                      <a:pt x="21574" y="11543"/>
                    </a:lnTo>
                    <a:cubicBezTo>
                      <a:pt x="21591" y="11296"/>
                      <a:pt x="21600" y="11048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0" y="11048"/>
                      <a:pt x="8" y="11296"/>
                      <a:pt x="25" y="11543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19050" algn="ctr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604" name="AutoShape 350">
                <a:extLst>
                  <a:ext uri="{FF2B5EF4-FFF2-40B4-BE49-F238E27FC236}">
                    <a16:creationId xmlns:a16="http://schemas.microsoft.com/office/drawing/2014/main" id="{61687F6F-5D9F-D1E5-6145-9EBEE3FFD92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900000" flipH="1">
                <a:off x="850996" y="3037975"/>
                <a:ext cx="2364018" cy="2365314"/>
              </a:xfrm>
              <a:custGeom>
                <a:avLst/>
                <a:gdLst>
                  <a:gd name="G0" fmla="+- 10541 0 0"/>
                  <a:gd name="G1" fmla="+- -10661547 0 0"/>
                  <a:gd name="G2" fmla="+- 0 0 -10661547"/>
                  <a:gd name="T0" fmla="*/ 0 256 1"/>
                  <a:gd name="T1" fmla="*/ 180 256 1"/>
                  <a:gd name="G3" fmla="+- -10661547 T0 T1"/>
                  <a:gd name="T2" fmla="*/ 0 256 1"/>
                  <a:gd name="T3" fmla="*/ 90 256 1"/>
                  <a:gd name="G4" fmla="+- -10661547 T2 T3"/>
                  <a:gd name="G5" fmla="*/ G4 2 1"/>
                  <a:gd name="T4" fmla="*/ 90 256 1"/>
                  <a:gd name="T5" fmla="*/ 0 256 1"/>
                  <a:gd name="G6" fmla="+- -10661547 T4 T5"/>
                  <a:gd name="G7" fmla="*/ G6 2 1"/>
                  <a:gd name="G8" fmla="abs -10661547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10541"/>
                  <a:gd name="G18" fmla="*/ 10541 1 2"/>
                  <a:gd name="G19" fmla="+- G18 5400 0"/>
                  <a:gd name="G20" fmla="cos G19 -10661547"/>
                  <a:gd name="G21" fmla="sin G19 -10661547"/>
                  <a:gd name="G22" fmla="+- G20 10800 0"/>
                  <a:gd name="G23" fmla="+- G21 10800 0"/>
                  <a:gd name="G24" fmla="+- 10800 0 G20"/>
                  <a:gd name="G25" fmla="+- 10541 10800 0"/>
                  <a:gd name="G26" fmla="?: G9 G17 G25"/>
                  <a:gd name="G27" fmla="?: G9 0 21600"/>
                  <a:gd name="G28" fmla="cos 10800 -10661547"/>
                  <a:gd name="G29" fmla="sin 10800 -10661547"/>
                  <a:gd name="G30" fmla="sin 10541 -10661547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-10661547 G34 0"/>
                  <a:gd name="G36" fmla="?: G6 G35 G31"/>
                  <a:gd name="G37" fmla="+- 21600 0 G36"/>
                  <a:gd name="G38" fmla="?: G4 0 G33"/>
                  <a:gd name="G39" fmla="?: -10661547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612 w 21600"/>
                  <a:gd name="T15" fmla="*/ 7623 h 21600"/>
                  <a:gd name="T16" fmla="*/ 10800 w 21600"/>
                  <a:gd name="T17" fmla="*/ 259 h 21600"/>
                  <a:gd name="T18" fmla="*/ 20988 w 21600"/>
                  <a:gd name="T19" fmla="*/ 7623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736" y="7662"/>
                    </a:moveTo>
                    <a:cubicBezTo>
                      <a:pt x="2109" y="3258"/>
                      <a:pt x="6187" y="259"/>
                      <a:pt x="10800" y="259"/>
                    </a:cubicBezTo>
                    <a:cubicBezTo>
                      <a:pt x="15412" y="259"/>
                      <a:pt x="19490" y="3258"/>
                      <a:pt x="20863" y="7662"/>
                    </a:cubicBezTo>
                    <a:lnTo>
                      <a:pt x="21110" y="7585"/>
                    </a:lnTo>
                    <a:cubicBezTo>
                      <a:pt x="19703" y="3073"/>
                      <a:pt x="15526" y="0"/>
                      <a:pt x="10799" y="0"/>
                    </a:cubicBezTo>
                    <a:cubicBezTo>
                      <a:pt x="6073" y="0"/>
                      <a:pt x="1896" y="3073"/>
                      <a:pt x="489" y="7585"/>
                    </a:cubicBezTo>
                    <a:close/>
                  </a:path>
                </a:pathLst>
              </a:custGeom>
              <a:solidFill>
                <a:srgbClr val="FFFFFF">
                  <a:lumMod val="75000"/>
                </a:srgbClr>
              </a:solidFill>
              <a:ln w="19050" algn="ctr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605" name="フリーフォーム: 図形 604">
                <a:extLst>
                  <a:ext uri="{FF2B5EF4-FFF2-40B4-BE49-F238E27FC236}">
                    <a16:creationId xmlns:a16="http://schemas.microsoft.com/office/drawing/2014/main" id="{7EA6F63C-2B8D-A3E2-1133-3E0632121A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1943056" y="2057604"/>
                <a:ext cx="2758143" cy="2234352"/>
              </a:xfrm>
              <a:custGeom>
                <a:avLst/>
                <a:gdLst>
                  <a:gd name="connsiteX0" fmla="*/ 1869819 w 2758143"/>
                  <a:gd name="connsiteY0" fmla="*/ 0 h 2234352"/>
                  <a:gd name="connsiteX1" fmla="*/ 1809220 w 2758143"/>
                  <a:gd name="connsiteY1" fmla="*/ 25101 h 2234352"/>
                  <a:gd name="connsiteX2" fmla="*/ 1688155 w 2758143"/>
                  <a:gd name="connsiteY2" fmla="*/ 146166 h 2234352"/>
                  <a:gd name="connsiteX3" fmla="*/ 1659805 w 2758143"/>
                  <a:gd name="connsiteY3" fmla="*/ 267589 h 2234352"/>
                  <a:gd name="connsiteX4" fmla="*/ 1896622 w 2758143"/>
                  <a:gd name="connsiteY4" fmla="*/ 743054 h 2234352"/>
                  <a:gd name="connsiteX5" fmla="*/ 1919623 w 2758143"/>
                  <a:gd name="connsiteY5" fmla="*/ 788372 h 2234352"/>
                  <a:gd name="connsiteX6" fmla="*/ 1066456 w 2758143"/>
                  <a:gd name="connsiteY6" fmla="*/ 1527783 h 2234352"/>
                  <a:gd name="connsiteX7" fmla="*/ 1063635 w 2758143"/>
                  <a:gd name="connsiteY7" fmla="*/ 1526615 h 2234352"/>
                  <a:gd name="connsiteX8" fmla="*/ 333878 w 2758143"/>
                  <a:gd name="connsiteY8" fmla="*/ 1526615 h 2234352"/>
                  <a:gd name="connsiteX9" fmla="*/ 106369 w 2758143"/>
                  <a:gd name="connsiteY9" fmla="*/ 677541 h 2234352"/>
                  <a:gd name="connsiteX10" fmla="*/ 84022 w 2758143"/>
                  <a:gd name="connsiteY10" fmla="*/ 664640 h 2234352"/>
                  <a:gd name="connsiteX11" fmla="*/ 13528 w 2758143"/>
                  <a:gd name="connsiteY11" fmla="*/ 683528 h 2234352"/>
                  <a:gd name="connsiteX12" fmla="*/ 626 w 2758143"/>
                  <a:gd name="connsiteY12" fmla="*/ 705875 h 2234352"/>
                  <a:gd name="connsiteX13" fmla="*/ 328800 w 2758143"/>
                  <a:gd name="connsiteY13" fmla="*/ 1930638 h 2234352"/>
                  <a:gd name="connsiteX14" fmla="*/ 351147 w 2758143"/>
                  <a:gd name="connsiteY14" fmla="*/ 1943539 h 2234352"/>
                  <a:gd name="connsiteX15" fmla="*/ 421641 w 2758143"/>
                  <a:gd name="connsiteY15" fmla="*/ 1924651 h 2234352"/>
                  <a:gd name="connsiteX16" fmla="*/ 434543 w 2758143"/>
                  <a:gd name="connsiteY16" fmla="*/ 1902304 h 2234352"/>
                  <a:gd name="connsiteX17" fmla="*/ 348270 w 2758143"/>
                  <a:gd name="connsiteY17" fmla="*/ 1580328 h 2234352"/>
                  <a:gd name="connsiteX18" fmla="*/ 1005826 w 2758143"/>
                  <a:gd name="connsiteY18" fmla="*/ 1580329 h 2234352"/>
                  <a:gd name="connsiteX19" fmla="*/ 605181 w 2758143"/>
                  <a:gd name="connsiteY19" fmla="*/ 1927554 h 2234352"/>
                  <a:gd name="connsiteX20" fmla="*/ 595982 w 2758143"/>
                  <a:gd name="connsiteY20" fmla="*/ 1945937 h 2234352"/>
                  <a:gd name="connsiteX21" fmla="*/ 602475 w 2758143"/>
                  <a:gd name="connsiteY21" fmla="*/ 1965439 h 2234352"/>
                  <a:gd name="connsiteX22" fmla="*/ 620857 w 2758143"/>
                  <a:gd name="connsiteY22" fmla="*/ 1974638 h 2234352"/>
                  <a:gd name="connsiteX23" fmla="*/ 640360 w 2758143"/>
                  <a:gd name="connsiteY23" fmla="*/ 1968145 h 2234352"/>
                  <a:gd name="connsiteX24" fmla="*/ 1944678 w 2758143"/>
                  <a:gd name="connsiteY24" fmla="*/ 837737 h 2234352"/>
                  <a:gd name="connsiteX25" fmla="*/ 1966344 w 2758143"/>
                  <a:gd name="connsiteY25" fmla="*/ 880426 h 2234352"/>
                  <a:gd name="connsiteX26" fmla="*/ 524928 w 2758143"/>
                  <a:gd name="connsiteY26" fmla="*/ 2112800 h 2234352"/>
                  <a:gd name="connsiteX27" fmla="*/ 517315 w 2758143"/>
                  <a:gd name="connsiteY27" fmla="*/ 2210169 h 2234352"/>
                  <a:gd name="connsiteX28" fmla="*/ 517314 w 2758143"/>
                  <a:gd name="connsiteY28" fmla="*/ 2210169 h 2234352"/>
                  <a:gd name="connsiteX29" fmla="*/ 614683 w 2758143"/>
                  <a:gd name="connsiteY29" fmla="*/ 2217781 h 2234352"/>
                  <a:gd name="connsiteX30" fmla="*/ 2030665 w 2758143"/>
                  <a:gd name="connsiteY30" fmla="*/ 1007153 h 2234352"/>
                  <a:gd name="connsiteX31" fmla="*/ 2135224 w 2758143"/>
                  <a:gd name="connsiteY31" fmla="*/ 1213162 h 2234352"/>
                  <a:gd name="connsiteX32" fmla="*/ 2610644 w 2758143"/>
                  <a:gd name="connsiteY32" fmla="*/ 2158735 h 2234352"/>
                  <a:gd name="connsiteX33" fmla="*/ 2714874 w 2758143"/>
                  <a:gd name="connsiteY33" fmla="*/ 2193902 h 2234352"/>
                  <a:gd name="connsiteX34" fmla="*/ 2714874 w 2758143"/>
                  <a:gd name="connsiteY34" fmla="*/ 2193904 h 2234352"/>
                  <a:gd name="connsiteX35" fmla="*/ 2750041 w 2758143"/>
                  <a:gd name="connsiteY35" fmla="*/ 2089673 h 2234352"/>
                  <a:gd name="connsiteX36" fmla="*/ 1834660 w 2758143"/>
                  <a:gd name="connsiteY36" fmla="*/ 242056 h 2234352"/>
                  <a:gd name="connsiteX37" fmla="*/ 1930418 w 2758143"/>
                  <a:gd name="connsiteY37" fmla="*/ 146299 h 2234352"/>
                  <a:gd name="connsiteX38" fmla="*/ 1930419 w 2758143"/>
                  <a:gd name="connsiteY38" fmla="*/ 25101 h 2234352"/>
                  <a:gd name="connsiteX39" fmla="*/ 1869819 w 2758143"/>
                  <a:gd name="connsiteY39" fmla="*/ 0 h 22343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758143" h="2234352">
                    <a:moveTo>
                      <a:pt x="1869819" y="0"/>
                    </a:moveTo>
                    <a:cubicBezTo>
                      <a:pt x="1847887" y="0"/>
                      <a:pt x="1825954" y="8367"/>
                      <a:pt x="1809220" y="25101"/>
                    </a:cubicBezTo>
                    <a:lnTo>
                      <a:pt x="1688155" y="146166"/>
                    </a:lnTo>
                    <a:cubicBezTo>
                      <a:pt x="1663055" y="171267"/>
                      <a:pt x="1647255" y="236639"/>
                      <a:pt x="1659805" y="267589"/>
                    </a:cubicBezTo>
                    <a:cubicBezTo>
                      <a:pt x="1738248" y="427565"/>
                      <a:pt x="1817286" y="585756"/>
                      <a:pt x="1896622" y="743054"/>
                    </a:cubicBezTo>
                    <a:lnTo>
                      <a:pt x="1919623" y="788372"/>
                    </a:lnTo>
                    <a:lnTo>
                      <a:pt x="1066456" y="1527783"/>
                    </a:lnTo>
                    <a:lnTo>
                      <a:pt x="1063635" y="1526615"/>
                    </a:lnTo>
                    <a:lnTo>
                      <a:pt x="333878" y="1526615"/>
                    </a:lnTo>
                    <a:lnTo>
                      <a:pt x="106369" y="677541"/>
                    </a:lnTo>
                    <a:cubicBezTo>
                      <a:pt x="103761" y="667808"/>
                      <a:pt x="93756" y="662032"/>
                      <a:pt x="84022" y="664640"/>
                    </a:cubicBezTo>
                    <a:lnTo>
                      <a:pt x="13528" y="683528"/>
                    </a:lnTo>
                    <a:cubicBezTo>
                      <a:pt x="3794" y="686137"/>
                      <a:pt x="-1982" y="696142"/>
                      <a:pt x="626" y="705875"/>
                    </a:cubicBezTo>
                    <a:lnTo>
                      <a:pt x="328800" y="1930638"/>
                    </a:lnTo>
                    <a:cubicBezTo>
                      <a:pt x="331408" y="1940371"/>
                      <a:pt x="341413" y="1946147"/>
                      <a:pt x="351147" y="1943539"/>
                    </a:cubicBezTo>
                    <a:lnTo>
                      <a:pt x="421641" y="1924651"/>
                    </a:lnTo>
                    <a:cubicBezTo>
                      <a:pt x="431375" y="1922042"/>
                      <a:pt x="437151" y="1912037"/>
                      <a:pt x="434543" y="1902304"/>
                    </a:cubicBezTo>
                    <a:lnTo>
                      <a:pt x="348270" y="1580328"/>
                    </a:lnTo>
                    <a:lnTo>
                      <a:pt x="1005826" y="1580329"/>
                    </a:lnTo>
                    <a:lnTo>
                      <a:pt x="605181" y="1927554"/>
                    </a:lnTo>
                    <a:cubicBezTo>
                      <a:pt x="599577" y="1932412"/>
                      <a:pt x="596472" y="1939081"/>
                      <a:pt x="595982" y="1945937"/>
                    </a:cubicBezTo>
                    <a:lnTo>
                      <a:pt x="602475" y="1965439"/>
                    </a:lnTo>
                    <a:lnTo>
                      <a:pt x="620857" y="1974638"/>
                    </a:lnTo>
                    <a:cubicBezTo>
                      <a:pt x="627713" y="1975128"/>
                      <a:pt x="634755" y="1973002"/>
                      <a:pt x="640360" y="1968145"/>
                    </a:cubicBezTo>
                    <a:lnTo>
                      <a:pt x="1944678" y="837737"/>
                    </a:lnTo>
                    <a:lnTo>
                      <a:pt x="1966344" y="880426"/>
                    </a:lnTo>
                    <a:lnTo>
                      <a:pt x="524928" y="2112800"/>
                    </a:lnTo>
                    <a:cubicBezTo>
                      <a:pt x="495938" y="2137586"/>
                      <a:pt x="492530" y="2181179"/>
                      <a:pt x="517315" y="2210169"/>
                    </a:cubicBezTo>
                    <a:lnTo>
                      <a:pt x="517314" y="2210169"/>
                    </a:lnTo>
                    <a:cubicBezTo>
                      <a:pt x="542100" y="2239158"/>
                      <a:pt x="585693" y="2242567"/>
                      <a:pt x="614683" y="2217781"/>
                    </a:cubicBezTo>
                    <a:lnTo>
                      <a:pt x="2030665" y="1007153"/>
                    </a:lnTo>
                    <a:lnTo>
                      <a:pt x="2135224" y="1213162"/>
                    </a:lnTo>
                    <a:cubicBezTo>
                      <a:pt x="2294491" y="1525972"/>
                      <a:pt x="2453758" y="1838782"/>
                      <a:pt x="2610644" y="2158735"/>
                    </a:cubicBezTo>
                    <a:cubicBezTo>
                      <a:pt x="2629715" y="2197229"/>
                      <a:pt x="2676380" y="2212974"/>
                      <a:pt x="2714874" y="2193902"/>
                    </a:cubicBezTo>
                    <a:lnTo>
                      <a:pt x="2714874" y="2193904"/>
                    </a:lnTo>
                    <a:cubicBezTo>
                      <a:pt x="2753367" y="2174832"/>
                      <a:pt x="2769112" y="2128167"/>
                      <a:pt x="2750041" y="2089673"/>
                    </a:cubicBezTo>
                    <a:cubicBezTo>
                      <a:pt x="2444914" y="1473801"/>
                      <a:pt x="2139787" y="857928"/>
                      <a:pt x="1834660" y="242056"/>
                    </a:cubicBezTo>
                    <a:lnTo>
                      <a:pt x="1930418" y="146299"/>
                    </a:lnTo>
                    <a:cubicBezTo>
                      <a:pt x="1963886" y="112831"/>
                      <a:pt x="1963886" y="58569"/>
                      <a:pt x="1930419" y="25101"/>
                    </a:cubicBezTo>
                    <a:cubicBezTo>
                      <a:pt x="1913684" y="8367"/>
                      <a:pt x="1891752" y="0"/>
                      <a:pt x="1869819" y="0"/>
                    </a:cubicBezTo>
                    <a:close/>
                  </a:path>
                </a:pathLst>
              </a:custGeom>
              <a:solidFill>
                <a:srgbClr val="FFFF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606" name="Oval 357">
                <a:extLst>
                  <a:ext uri="{FF2B5EF4-FFF2-40B4-BE49-F238E27FC236}">
                    <a16:creationId xmlns:a16="http://schemas.microsoft.com/office/drawing/2014/main" id="{4FE56658-A084-9332-952C-CC40F41A18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1964483" y="4117792"/>
                <a:ext cx="115631" cy="115695"/>
              </a:xfrm>
              <a:prstGeom prst="ellipse">
                <a:avLst/>
              </a:prstGeom>
              <a:gradFill rotWithShape="1">
                <a:gsLst>
                  <a:gs pos="0">
                    <a:srgbClr val="808080">
                      <a:alpha val="89999"/>
                    </a:srgbClr>
                  </a:gs>
                  <a:gs pos="100000">
                    <a:srgbClr val="80808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607" name="AutoShape 358">
                <a:extLst>
                  <a:ext uri="{FF2B5EF4-FFF2-40B4-BE49-F238E27FC236}">
                    <a16:creationId xmlns:a16="http://schemas.microsoft.com/office/drawing/2014/main" id="{BA9FA8D0-5D44-D870-D6E5-3743F39CB26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900000" flipH="1">
                <a:off x="5557620" y="4353467"/>
                <a:ext cx="1361880" cy="55705"/>
              </a:xfrm>
              <a:prstGeom prst="roundRect">
                <a:avLst>
                  <a:gd name="adj" fmla="val 50000"/>
                </a:avLst>
              </a:prstGeom>
              <a:solidFill>
                <a:srgbClr val="FFFFFF">
                  <a:lumMod val="7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608" name="AutoShape 359">
                <a:extLst>
                  <a:ext uri="{FF2B5EF4-FFF2-40B4-BE49-F238E27FC236}">
                    <a16:creationId xmlns:a16="http://schemas.microsoft.com/office/drawing/2014/main" id="{7012C00A-95F4-1F9C-B367-AD60D87B6E4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7100000" flipH="1">
                <a:off x="5107910" y="3558955"/>
                <a:ext cx="1335033" cy="56229"/>
              </a:xfrm>
              <a:prstGeom prst="roundRect">
                <a:avLst>
                  <a:gd name="adj" fmla="val 50000"/>
                </a:avLst>
              </a:prstGeom>
              <a:solidFill>
                <a:srgbClr val="FFFFFF">
                  <a:lumMod val="7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609" name="Freeform 362">
                <a:extLst>
                  <a:ext uri="{FF2B5EF4-FFF2-40B4-BE49-F238E27FC236}">
                    <a16:creationId xmlns:a16="http://schemas.microsoft.com/office/drawing/2014/main" id="{3F6AEE65-31A1-A302-AD53-F34538D37ED5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4035586" y="2628101"/>
                <a:ext cx="888365" cy="335775"/>
              </a:xfrm>
              <a:custGeom>
                <a:avLst/>
                <a:gdLst>
                  <a:gd name="T0" fmla="*/ 33 w 491"/>
                  <a:gd name="T1" fmla="*/ 84 h 207"/>
                  <a:gd name="T2" fmla="*/ 231 w 491"/>
                  <a:gd name="T3" fmla="*/ 198 h 207"/>
                  <a:gd name="T4" fmla="*/ 486 w 491"/>
                  <a:gd name="T5" fmla="*/ 28 h 207"/>
                  <a:gd name="T6" fmla="*/ 203 w 491"/>
                  <a:gd name="T7" fmla="*/ 28 h 207"/>
                  <a:gd name="T8" fmla="*/ 33 w 491"/>
                  <a:gd name="T9" fmla="*/ 28 h 207"/>
                  <a:gd name="T10" fmla="*/ 33 w 491"/>
                  <a:gd name="T11" fmla="*/ 84 h 207"/>
                  <a:gd name="connsiteX0" fmla="*/ 467 w 9731"/>
                  <a:gd name="connsiteY0" fmla="*/ 3307 h 8842"/>
                  <a:gd name="connsiteX1" fmla="*/ 4500 w 9731"/>
                  <a:gd name="connsiteY1" fmla="*/ 8814 h 8842"/>
                  <a:gd name="connsiteX2" fmla="*/ 9693 w 9731"/>
                  <a:gd name="connsiteY2" fmla="*/ 602 h 8842"/>
                  <a:gd name="connsiteX3" fmla="*/ 3929 w 9731"/>
                  <a:gd name="connsiteY3" fmla="*/ 602 h 8842"/>
                  <a:gd name="connsiteX4" fmla="*/ 467 w 9731"/>
                  <a:gd name="connsiteY4" fmla="*/ 602 h 8842"/>
                  <a:gd name="connsiteX5" fmla="*/ 467 w 9731"/>
                  <a:gd name="connsiteY5" fmla="*/ 3307 h 8842"/>
                  <a:gd name="connsiteX0" fmla="*/ 755 w 9768"/>
                  <a:gd name="connsiteY0" fmla="*/ 6419 h 10153"/>
                  <a:gd name="connsiteX1" fmla="*/ 4393 w 9768"/>
                  <a:gd name="connsiteY1" fmla="*/ 9968 h 10153"/>
                  <a:gd name="connsiteX2" fmla="*/ 9730 w 9768"/>
                  <a:gd name="connsiteY2" fmla="*/ 681 h 10153"/>
                  <a:gd name="connsiteX3" fmla="*/ 3807 w 9768"/>
                  <a:gd name="connsiteY3" fmla="*/ 681 h 10153"/>
                  <a:gd name="connsiteX4" fmla="*/ 249 w 9768"/>
                  <a:gd name="connsiteY4" fmla="*/ 681 h 10153"/>
                  <a:gd name="connsiteX5" fmla="*/ 755 w 9768"/>
                  <a:gd name="connsiteY5" fmla="*/ 6419 h 10153"/>
                  <a:gd name="connsiteX0" fmla="*/ 352 w 9579"/>
                  <a:gd name="connsiteY0" fmla="*/ 7322 h 11013"/>
                  <a:gd name="connsiteX1" fmla="*/ 4076 w 9579"/>
                  <a:gd name="connsiteY1" fmla="*/ 10818 h 11013"/>
                  <a:gd name="connsiteX2" fmla="*/ 9540 w 9579"/>
                  <a:gd name="connsiteY2" fmla="*/ 1671 h 11013"/>
                  <a:gd name="connsiteX3" fmla="*/ 3476 w 9579"/>
                  <a:gd name="connsiteY3" fmla="*/ 1671 h 11013"/>
                  <a:gd name="connsiteX4" fmla="*/ 511 w 9579"/>
                  <a:gd name="connsiteY4" fmla="*/ 219 h 11013"/>
                  <a:gd name="connsiteX5" fmla="*/ 352 w 9579"/>
                  <a:gd name="connsiteY5" fmla="*/ 7322 h 11013"/>
                  <a:gd name="connsiteX0" fmla="*/ 367 w 10000"/>
                  <a:gd name="connsiteY0" fmla="*/ 6657 h 10008"/>
                  <a:gd name="connsiteX1" fmla="*/ 4255 w 10000"/>
                  <a:gd name="connsiteY1" fmla="*/ 9831 h 10008"/>
                  <a:gd name="connsiteX2" fmla="*/ 9959 w 10000"/>
                  <a:gd name="connsiteY2" fmla="*/ 1525 h 10008"/>
                  <a:gd name="connsiteX3" fmla="*/ 3629 w 10000"/>
                  <a:gd name="connsiteY3" fmla="*/ 1525 h 10008"/>
                  <a:gd name="connsiteX4" fmla="*/ 533 w 10000"/>
                  <a:gd name="connsiteY4" fmla="*/ 207 h 10008"/>
                  <a:gd name="connsiteX5" fmla="*/ 367 w 10000"/>
                  <a:gd name="connsiteY5" fmla="*/ 6657 h 10008"/>
                  <a:gd name="connsiteX0" fmla="*/ 482 w 9824"/>
                  <a:gd name="connsiteY0" fmla="*/ 8183 h 10336"/>
                  <a:gd name="connsiteX1" fmla="*/ 4079 w 9824"/>
                  <a:gd name="connsiteY1" fmla="*/ 9919 h 10336"/>
                  <a:gd name="connsiteX2" fmla="*/ 9783 w 9824"/>
                  <a:gd name="connsiteY2" fmla="*/ 1613 h 10336"/>
                  <a:gd name="connsiteX3" fmla="*/ 3453 w 9824"/>
                  <a:gd name="connsiteY3" fmla="*/ 1613 h 10336"/>
                  <a:gd name="connsiteX4" fmla="*/ 357 w 9824"/>
                  <a:gd name="connsiteY4" fmla="*/ 295 h 10336"/>
                  <a:gd name="connsiteX5" fmla="*/ 482 w 9824"/>
                  <a:gd name="connsiteY5" fmla="*/ 8183 h 10336"/>
                  <a:gd name="connsiteX0" fmla="*/ 498 w 10008"/>
                  <a:gd name="connsiteY0" fmla="*/ 7917 h 10613"/>
                  <a:gd name="connsiteX1" fmla="*/ 4286 w 10008"/>
                  <a:gd name="connsiteY1" fmla="*/ 10293 h 10613"/>
                  <a:gd name="connsiteX2" fmla="*/ 9965 w 10008"/>
                  <a:gd name="connsiteY2" fmla="*/ 1561 h 10613"/>
                  <a:gd name="connsiteX3" fmla="*/ 3522 w 10008"/>
                  <a:gd name="connsiteY3" fmla="*/ 1561 h 10613"/>
                  <a:gd name="connsiteX4" fmla="*/ 370 w 10008"/>
                  <a:gd name="connsiteY4" fmla="*/ 285 h 10613"/>
                  <a:gd name="connsiteX5" fmla="*/ 498 w 10008"/>
                  <a:gd name="connsiteY5" fmla="*/ 7917 h 10613"/>
                  <a:gd name="connsiteX0" fmla="*/ 498 w 10008"/>
                  <a:gd name="connsiteY0" fmla="*/ 7917 h 10613"/>
                  <a:gd name="connsiteX1" fmla="*/ 4286 w 10008"/>
                  <a:gd name="connsiteY1" fmla="*/ 10293 h 10613"/>
                  <a:gd name="connsiteX2" fmla="*/ 9965 w 10008"/>
                  <a:gd name="connsiteY2" fmla="*/ 1561 h 10613"/>
                  <a:gd name="connsiteX3" fmla="*/ 3522 w 10008"/>
                  <a:gd name="connsiteY3" fmla="*/ 1561 h 10613"/>
                  <a:gd name="connsiteX4" fmla="*/ 370 w 10008"/>
                  <a:gd name="connsiteY4" fmla="*/ 285 h 10613"/>
                  <a:gd name="connsiteX5" fmla="*/ 498 w 10008"/>
                  <a:gd name="connsiteY5" fmla="*/ 7917 h 10613"/>
                  <a:gd name="connsiteX0" fmla="*/ 498 w 10218"/>
                  <a:gd name="connsiteY0" fmla="*/ 7941 h 10577"/>
                  <a:gd name="connsiteX1" fmla="*/ 4286 w 10218"/>
                  <a:gd name="connsiteY1" fmla="*/ 10317 h 10577"/>
                  <a:gd name="connsiteX2" fmla="*/ 10177 w 10218"/>
                  <a:gd name="connsiteY2" fmla="*/ 2512 h 10577"/>
                  <a:gd name="connsiteX3" fmla="*/ 3522 w 10218"/>
                  <a:gd name="connsiteY3" fmla="*/ 1585 h 10577"/>
                  <a:gd name="connsiteX4" fmla="*/ 370 w 10218"/>
                  <a:gd name="connsiteY4" fmla="*/ 309 h 10577"/>
                  <a:gd name="connsiteX5" fmla="*/ 498 w 10218"/>
                  <a:gd name="connsiteY5" fmla="*/ 7941 h 10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218" h="10577">
                    <a:moveTo>
                      <a:pt x="498" y="7941"/>
                    </a:moveTo>
                    <a:cubicBezTo>
                      <a:pt x="1151" y="9609"/>
                      <a:pt x="2673" y="11222"/>
                      <a:pt x="4286" y="10317"/>
                    </a:cubicBezTo>
                    <a:cubicBezTo>
                      <a:pt x="5899" y="9412"/>
                      <a:pt x="10716" y="7776"/>
                      <a:pt x="10177" y="2512"/>
                    </a:cubicBezTo>
                    <a:cubicBezTo>
                      <a:pt x="9937" y="492"/>
                      <a:pt x="5156" y="1952"/>
                      <a:pt x="3522" y="1585"/>
                    </a:cubicBezTo>
                    <a:cubicBezTo>
                      <a:pt x="1888" y="1218"/>
                      <a:pt x="874" y="-750"/>
                      <a:pt x="370" y="309"/>
                    </a:cubicBezTo>
                    <a:cubicBezTo>
                      <a:pt x="-133" y="1369"/>
                      <a:pt x="-155" y="6273"/>
                      <a:pt x="498" y="7941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000000">
                      <a:gamma/>
                      <a:tint val="63529"/>
                      <a:invGamma/>
                    </a:srgbClr>
                  </a:gs>
                  <a:gs pos="100000">
                    <a:srgbClr val="000000"/>
                  </a:gs>
                </a:gsLst>
                <a:lin ang="5400000" scaled="1"/>
              </a:gra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610" name="Freeform 363">
                <a:extLst>
                  <a:ext uri="{FF2B5EF4-FFF2-40B4-BE49-F238E27FC236}">
                    <a16:creationId xmlns:a16="http://schemas.microsoft.com/office/drawing/2014/main" id="{5947E959-7DC8-548D-97DB-0EECE79F4CCF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6401300" y="3175095"/>
                <a:ext cx="188436" cy="321374"/>
              </a:xfrm>
              <a:custGeom>
                <a:avLst/>
                <a:gdLst>
                  <a:gd name="T0" fmla="*/ 99 w 99"/>
                  <a:gd name="T1" fmla="*/ 71 h 166"/>
                  <a:gd name="T2" fmla="*/ 14 w 99"/>
                  <a:gd name="T3" fmla="*/ 14 h 166"/>
                  <a:gd name="T4" fmla="*/ 14 w 99"/>
                  <a:gd name="T5" fmla="*/ 156 h 166"/>
                  <a:gd name="T6" fmla="*/ 99 w 99"/>
                  <a:gd name="T7" fmla="*/ 71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9" h="166">
                    <a:moveTo>
                      <a:pt x="99" y="71"/>
                    </a:moveTo>
                    <a:cubicBezTo>
                      <a:pt x="99" y="47"/>
                      <a:pt x="28" y="0"/>
                      <a:pt x="14" y="14"/>
                    </a:cubicBezTo>
                    <a:cubicBezTo>
                      <a:pt x="0" y="28"/>
                      <a:pt x="0" y="146"/>
                      <a:pt x="14" y="156"/>
                    </a:cubicBezTo>
                    <a:cubicBezTo>
                      <a:pt x="28" y="166"/>
                      <a:pt x="99" y="95"/>
                      <a:pt x="99" y="71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800000"/>
                  </a:gs>
                  <a:gs pos="100000">
                    <a:srgbClr val="80000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611" name="AutoShape 366">
                <a:extLst>
                  <a:ext uri="{FF2B5EF4-FFF2-40B4-BE49-F238E27FC236}">
                    <a16:creationId xmlns:a16="http://schemas.microsoft.com/office/drawing/2014/main" id="{140278AD-7099-5ED5-569A-E1B22022FED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1395357" y="2937347"/>
                <a:ext cx="162052" cy="218534"/>
              </a:xfrm>
              <a:prstGeom prst="roundRect">
                <a:avLst>
                  <a:gd name="adj" fmla="val 16667"/>
                </a:avLst>
              </a:prstGeom>
              <a:solidFill>
                <a:srgbClr val="FFFFFF">
                  <a:lumMod val="85000"/>
                </a:srgbClr>
              </a:solidFill>
              <a:ln w="19050" algn="ctr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612" name="AutoShape 370">
                <a:extLst>
                  <a:ext uri="{FF2B5EF4-FFF2-40B4-BE49-F238E27FC236}">
                    <a16:creationId xmlns:a16="http://schemas.microsoft.com/office/drawing/2014/main" id="{EF02652F-0C31-AAFF-D7B0-DC71B697B8E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800000" flipH="1">
                <a:off x="2838142" y="1773904"/>
                <a:ext cx="723767" cy="107125"/>
              </a:xfrm>
              <a:prstGeom prst="roundRect">
                <a:avLst>
                  <a:gd name="adj" fmla="val 50000"/>
                </a:avLst>
              </a:prstGeom>
              <a:solidFill>
                <a:srgbClr val="FFFFFF">
                  <a:lumMod val="75000"/>
                </a:srgbClr>
              </a:solidFill>
              <a:ln w="19050" algn="ctr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613" name="AutoShape 371">
                <a:extLst>
                  <a:ext uri="{FF2B5EF4-FFF2-40B4-BE49-F238E27FC236}">
                    <a16:creationId xmlns:a16="http://schemas.microsoft.com/office/drawing/2014/main" id="{4CC35DD8-A137-34BD-E2F9-3F0B9D64845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800000" flipH="1">
                <a:off x="3077970" y="1825323"/>
                <a:ext cx="475373" cy="137120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>
                      <a:gamma/>
                      <a:tint val="63529"/>
                      <a:invGamma/>
                    </a:srgbClr>
                  </a:gs>
                  <a:gs pos="100000">
                    <a:srgbClr val="000000"/>
                  </a:gs>
                </a:gsLst>
                <a:lin ang="5400000" scaled="1"/>
              </a:gradFill>
              <a:ln w="19050" algn="ctr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614" name="AutoShape 373" descr="縦線 (反転)">
                <a:extLst>
                  <a:ext uri="{FF2B5EF4-FFF2-40B4-BE49-F238E27FC236}">
                    <a16:creationId xmlns:a16="http://schemas.microsoft.com/office/drawing/2014/main" id="{76659ABA-3F5D-C128-DA5C-D756910DA4D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1484827" y="2112418"/>
                <a:ext cx="1104922" cy="921273"/>
              </a:xfrm>
              <a:custGeom>
                <a:avLst/>
                <a:gdLst>
                  <a:gd name="G0" fmla="+- 1988 0 0"/>
                  <a:gd name="G1" fmla="+- 21600 0 1988"/>
                  <a:gd name="G2" fmla="*/ 1988 1 2"/>
                  <a:gd name="G3" fmla="+- 21600 0 G2"/>
                  <a:gd name="G4" fmla="+/ 1988 21600 2"/>
                  <a:gd name="G5" fmla="+/ G1 0 2"/>
                  <a:gd name="G6" fmla="*/ 21600 21600 1988"/>
                  <a:gd name="G7" fmla="*/ G6 1 2"/>
                  <a:gd name="G8" fmla="+- 21600 0 G7"/>
                  <a:gd name="G9" fmla="*/ 21600 1 2"/>
                  <a:gd name="G10" fmla="+- 1988 0 G9"/>
                  <a:gd name="G11" fmla="?: G10 G8 0"/>
                  <a:gd name="G12" fmla="?: G10 G7 21600"/>
                  <a:gd name="T0" fmla="*/ 20606 w 21600"/>
                  <a:gd name="T1" fmla="*/ 10800 h 21600"/>
                  <a:gd name="T2" fmla="*/ 10800 w 21600"/>
                  <a:gd name="T3" fmla="*/ 21600 h 21600"/>
                  <a:gd name="T4" fmla="*/ 994 w 21600"/>
                  <a:gd name="T5" fmla="*/ 10800 h 21600"/>
                  <a:gd name="T6" fmla="*/ 10800 w 21600"/>
                  <a:gd name="T7" fmla="*/ 0 h 21600"/>
                  <a:gd name="T8" fmla="*/ 2794 w 21600"/>
                  <a:gd name="T9" fmla="*/ 2794 h 21600"/>
                  <a:gd name="T10" fmla="*/ 18806 w 21600"/>
                  <a:gd name="T11" fmla="*/ 18806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1988" y="21600"/>
                    </a:lnTo>
                    <a:lnTo>
                      <a:pt x="19612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pattFill prst="narVert">
                <a:fgClr>
                  <a:srgbClr val="969696"/>
                </a:fgClr>
                <a:bgClr>
                  <a:srgbClr val="FFFFFF"/>
                </a:bgClr>
              </a:pattFill>
              <a:ln w="19050" algn="ctr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615" name="AutoShape 374">
                <a:extLst>
                  <a:ext uri="{FF2B5EF4-FFF2-40B4-BE49-F238E27FC236}">
                    <a16:creationId xmlns:a16="http://schemas.microsoft.com/office/drawing/2014/main" id="{1EB91ACE-8B6A-1EC3-DB46-616DA6C85ED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3861693" y="3942108"/>
                <a:ext cx="2025690" cy="552764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616" name="Oval 376">
                <a:extLst>
                  <a:ext uri="{FF2B5EF4-FFF2-40B4-BE49-F238E27FC236}">
                    <a16:creationId xmlns:a16="http://schemas.microsoft.com/office/drawing/2014/main" id="{60B74217-D628-C377-61AC-ADD8B68574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3951629" y="4036378"/>
                <a:ext cx="368307" cy="368509"/>
              </a:xfrm>
              <a:prstGeom prst="ellipse">
                <a:avLst/>
              </a:prstGeom>
              <a:solidFill>
                <a:srgbClr val="FFFFFF">
                  <a:lumMod val="8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617" name="AutoShape 379">
                <a:extLst>
                  <a:ext uri="{FF2B5EF4-FFF2-40B4-BE49-F238E27FC236}">
                    <a16:creationId xmlns:a16="http://schemas.microsoft.com/office/drawing/2014/main" id="{5D3F1DF0-0CAC-CD6F-3698-4DB54ED62A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7100000" flipH="1">
                <a:off x="3722545" y="4461248"/>
                <a:ext cx="680030" cy="88656"/>
              </a:xfrm>
              <a:prstGeom prst="roundRect">
                <a:avLst>
                  <a:gd name="adj" fmla="val 50000"/>
                </a:avLst>
              </a:prstGeom>
              <a:solidFill>
                <a:srgbClr val="FFFFFF">
                  <a:lumMod val="75000"/>
                </a:srgbClr>
              </a:solidFill>
              <a:ln w="19050" algn="ctr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618" name="AutoShape 380">
                <a:extLst>
                  <a:ext uri="{FF2B5EF4-FFF2-40B4-BE49-F238E27FC236}">
                    <a16:creationId xmlns:a16="http://schemas.microsoft.com/office/drawing/2014/main" id="{356C1EDE-C602-240A-5AC2-487ED72FB26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3804610" y="4739116"/>
                <a:ext cx="341146" cy="11141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000000">
                      <a:gamma/>
                      <a:tint val="63529"/>
                      <a:invGamma/>
                    </a:srgbClr>
                  </a:gs>
                  <a:gs pos="100000">
                    <a:srgbClr val="000000"/>
                  </a:gs>
                </a:gsLst>
                <a:lin ang="5400000" scaled="1"/>
              </a:gradFill>
              <a:ln w="19050" algn="ctr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</p:grpSp>
        <p:sp>
          <p:nvSpPr>
            <p:cNvPr id="563" name="フリーフォーム: 図形 562">
              <a:extLst>
                <a:ext uri="{FF2B5EF4-FFF2-40B4-BE49-F238E27FC236}">
                  <a16:creationId xmlns:a16="http://schemas.microsoft.com/office/drawing/2014/main" id="{E6D7E8B9-C3FE-66BA-0870-97B72C725470}"/>
                </a:ext>
              </a:extLst>
            </p:cNvPr>
            <p:cNvSpPr/>
            <p:nvPr/>
          </p:nvSpPr>
          <p:spPr>
            <a:xfrm>
              <a:off x="4676851" y="2386096"/>
              <a:ext cx="210105" cy="477374"/>
            </a:xfrm>
            <a:custGeom>
              <a:avLst/>
              <a:gdLst>
                <a:gd name="connsiteX0" fmla="*/ 19015 w 256930"/>
                <a:gd name="connsiteY0" fmla="*/ 0 h 583763"/>
                <a:gd name="connsiteX1" fmla="*/ 256930 w 256930"/>
                <a:gd name="connsiteY1" fmla="*/ 0 h 583763"/>
                <a:gd name="connsiteX2" fmla="*/ 183707 w 256930"/>
                <a:gd name="connsiteY2" fmla="*/ 111241 h 583763"/>
                <a:gd name="connsiteX3" fmla="*/ 159726 w 256930"/>
                <a:gd name="connsiteY3" fmla="*/ 583763 h 583763"/>
                <a:gd name="connsiteX4" fmla="*/ 26664 w 256930"/>
                <a:gd name="connsiteY4" fmla="*/ 583763 h 583763"/>
                <a:gd name="connsiteX5" fmla="*/ 0 w 256930"/>
                <a:gd name="connsiteY5" fmla="*/ 58359 h 583763"/>
                <a:gd name="connsiteX6" fmla="*/ 1775 w 256930"/>
                <a:gd name="connsiteY6" fmla="*/ 54857 h 583763"/>
                <a:gd name="connsiteX7" fmla="*/ 1618 w 256930"/>
                <a:gd name="connsiteY7" fmla="*/ 40633 h 583763"/>
                <a:gd name="connsiteX8" fmla="*/ 16360 w 256930"/>
                <a:gd name="connsiteY8" fmla="*/ 4034 h 583763"/>
                <a:gd name="connsiteX0" fmla="*/ 19015 w 256930"/>
                <a:gd name="connsiteY0" fmla="*/ 0 h 583763"/>
                <a:gd name="connsiteX1" fmla="*/ 256930 w 256930"/>
                <a:gd name="connsiteY1" fmla="*/ 0 h 583763"/>
                <a:gd name="connsiteX2" fmla="*/ 183707 w 256930"/>
                <a:gd name="connsiteY2" fmla="*/ 111241 h 583763"/>
                <a:gd name="connsiteX3" fmla="*/ 150201 w 256930"/>
                <a:gd name="connsiteY3" fmla="*/ 583763 h 583763"/>
                <a:gd name="connsiteX4" fmla="*/ 26664 w 256930"/>
                <a:gd name="connsiteY4" fmla="*/ 583763 h 583763"/>
                <a:gd name="connsiteX5" fmla="*/ 0 w 256930"/>
                <a:gd name="connsiteY5" fmla="*/ 58359 h 583763"/>
                <a:gd name="connsiteX6" fmla="*/ 1775 w 256930"/>
                <a:gd name="connsiteY6" fmla="*/ 54857 h 583763"/>
                <a:gd name="connsiteX7" fmla="*/ 1618 w 256930"/>
                <a:gd name="connsiteY7" fmla="*/ 40633 h 583763"/>
                <a:gd name="connsiteX8" fmla="*/ 16360 w 256930"/>
                <a:gd name="connsiteY8" fmla="*/ 4034 h 583763"/>
                <a:gd name="connsiteX9" fmla="*/ 19015 w 256930"/>
                <a:gd name="connsiteY9" fmla="*/ 0 h 583763"/>
                <a:gd name="connsiteX0" fmla="*/ 19015 w 256930"/>
                <a:gd name="connsiteY0" fmla="*/ 0 h 583763"/>
                <a:gd name="connsiteX1" fmla="*/ 256930 w 256930"/>
                <a:gd name="connsiteY1" fmla="*/ 0 h 583763"/>
                <a:gd name="connsiteX2" fmla="*/ 183707 w 256930"/>
                <a:gd name="connsiteY2" fmla="*/ 111241 h 583763"/>
                <a:gd name="connsiteX3" fmla="*/ 150201 w 256930"/>
                <a:gd name="connsiteY3" fmla="*/ 583763 h 583763"/>
                <a:gd name="connsiteX4" fmla="*/ 26664 w 256930"/>
                <a:gd name="connsiteY4" fmla="*/ 583763 h 583763"/>
                <a:gd name="connsiteX5" fmla="*/ 0 w 256930"/>
                <a:gd name="connsiteY5" fmla="*/ 58359 h 583763"/>
                <a:gd name="connsiteX6" fmla="*/ 1775 w 256930"/>
                <a:gd name="connsiteY6" fmla="*/ 54857 h 583763"/>
                <a:gd name="connsiteX7" fmla="*/ 1618 w 256930"/>
                <a:gd name="connsiteY7" fmla="*/ 40633 h 583763"/>
                <a:gd name="connsiteX8" fmla="*/ 16360 w 256930"/>
                <a:gd name="connsiteY8" fmla="*/ 4034 h 583763"/>
                <a:gd name="connsiteX9" fmla="*/ 19015 w 256930"/>
                <a:gd name="connsiteY9" fmla="*/ 0 h 583763"/>
                <a:gd name="connsiteX0" fmla="*/ 19015 w 256930"/>
                <a:gd name="connsiteY0" fmla="*/ 0 h 583763"/>
                <a:gd name="connsiteX1" fmla="*/ 256930 w 256930"/>
                <a:gd name="connsiteY1" fmla="*/ 0 h 583763"/>
                <a:gd name="connsiteX2" fmla="*/ 176563 w 256930"/>
                <a:gd name="connsiteY2" fmla="*/ 106478 h 583763"/>
                <a:gd name="connsiteX3" fmla="*/ 150201 w 256930"/>
                <a:gd name="connsiteY3" fmla="*/ 583763 h 583763"/>
                <a:gd name="connsiteX4" fmla="*/ 26664 w 256930"/>
                <a:gd name="connsiteY4" fmla="*/ 583763 h 583763"/>
                <a:gd name="connsiteX5" fmla="*/ 0 w 256930"/>
                <a:gd name="connsiteY5" fmla="*/ 58359 h 583763"/>
                <a:gd name="connsiteX6" fmla="*/ 1775 w 256930"/>
                <a:gd name="connsiteY6" fmla="*/ 54857 h 583763"/>
                <a:gd name="connsiteX7" fmla="*/ 1618 w 256930"/>
                <a:gd name="connsiteY7" fmla="*/ 40633 h 583763"/>
                <a:gd name="connsiteX8" fmla="*/ 16360 w 256930"/>
                <a:gd name="connsiteY8" fmla="*/ 4034 h 583763"/>
                <a:gd name="connsiteX9" fmla="*/ 19015 w 256930"/>
                <a:gd name="connsiteY9" fmla="*/ 0 h 583763"/>
                <a:gd name="connsiteX0" fmla="*/ 19015 w 256930"/>
                <a:gd name="connsiteY0" fmla="*/ 0 h 583763"/>
                <a:gd name="connsiteX1" fmla="*/ 256930 w 256930"/>
                <a:gd name="connsiteY1" fmla="*/ 0 h 583763"/>
                <a:gd name="connsiteX2" fmla="*/ 176563 w 256930"/>
                <a:gd name="connsiteY2" fmla="*/ 106478 h 583763"/>
                <a:gd name="connsiteX3" fmla="*/ 150201 w 256930"/>
                <a:gd name="connsiteY3" fmla="*/ 583763 h 583763"/>
                <a:gd name="connsiteX4" fmla="*/ 26664 w 256930"/>
                <a:gd name="connsiteY4" fmla="*/ 583763 h 583763"/>
                <a:gd name="connsiteX5" fmla="*/ 0 w 256930"/>
                <a:gd name="connsiteY5" fmla="*/ 58359 h 583763"/>
                <a:gd name="connsiteX6" fmla="*/ 1775 w 256930"/>
                <a:gd name="connsiteY6" fmla="*/ 54857 h 583763"/>
                <a:gd name="connsiteX7" fmla="*/ 1618 w 256930"/>
                <a:gd name="connsiteY7" fmla="*/ 40633 h 583763"/>
                <a:gd name="connsiteX8" fmla="*/ 16360 w 256930"/>
                <a:gd name="connsiteY8" fmla="*/ 4034 h 583763"/>
                <a:gd name="connsiteX9" fmla="*/ 19015 w 256930"/>
                <a:gd name="connsiteY9" fmla="*/ 0 h 583763"/>
                <a:gd name="connsiteX0" fmla="*/ 19015 w 256930"/>
                <a:gd name="connsiteY0" fmla="*/ 0 h 583763"/>
                <a:gd name="connsiteX1" fmla="*/ 256930 w 256930"/>
                <a:gd name="connsiteY1" fmla="*/ 0 h 583763"/>
                <a:gd name="connsiteX2" fmla="*/ 176563 w 256930"/>
                <a:gd name="connsiteY2" fmla="*/ 106478 h 583763"/>
                <a:gd name="connsiteX3" fmla="*/ 150201 w 256930"/>
                <a:gd name="connsiteY3" fmla="*/ 583763 h 583763"/>
                <a:gd name="connsiteX4" fmla="*/ 26664 w 256930"/>
                <a:gd name="connsiteY4" fmla="*/ 583763 h 583763"/>
                <a:gd name="connsiteX5" fmla="*/ 0 w 256930"/>
                <a:gd name="connsiteY5" fmla="*/ 58359 h 583763"/>
                <a:gd name="connsiteX6" fmla="*/ 1775 w 256930"/>
                <a:gd name="connsiteY6" fmla="*/ 54857 h 583763"/>
                <a:gd name="connsiteX7" fmla="*/ 1618 w 256930"/>
                <a:gd name="connsiteY7" fmla="*/ 40633 h 583763"/>
                <a:gd name="connsiteX8" fmla="*/ 16360 w 256930"/>
                <a:gd name="connsiteY8" fmla="*/ 4034 h 583763"/>
                <a:gd name="connsiteX9" fmla="*/ 19015 w 256930"/>
                <a:gd name="connsiteY9" fmla="*/ 0 h 583763"/>
                <a:gd name="connsiteX0" fmla="*/ 19015 w 256930"/>
                <a:gd name="connsiteY0" fmla="*/ 0 h 583763"/>
                <a:gd name="connsiteX1" fmla="*/ 256930 w 256930"/>
                <a:gd name="connsiteY1" fmla="*/ 0 h 583763"/>
                <a:gd name="connsiteX2" fmla="*/ 176563 w 256930"/>
                <a:gd name="connsiteY2" fmla="*/ 106478 h 583763"/>
                <a:gd name="connsiteX3" fmla="*/ 150201 w 256930"/>
                <a:gd name="connsiteY3" fmla="*/ 583763 h 583763"/>
                <a:gd name="connsiteX4" fmla="*/ 26664 w 256930"/>
                <a:gd name="connsiteY4" fmla="*/ 583763 h 583763"/>
                <a:gd name="connsiteX5" fmla="*/ 0 w 256930"/>
                <a:gd name="connsiteY5" fmla="*/ 58359 h 583763"/>
                <a:gd name="connsiteX6" fmla="*/ 1775 w 256930"/>
                <a:gd name="connsiteY6" fmla="*/ 54857 h 583763"/>
                <a:gd name="connsiteX7" fmla="*/ 1618 w 256930"/>
                <a:gd name="connsiteY7" fmla="*/ 40633 h 583763"/>
                <a:gd name="connsiteX8" fmla="*/ 16360 w 256930"/>
                <a:gd name="connsiteY8" fmla="*/ 4034 h 583763"/>
                <a:gd name="connsiteX9" fmla="*/ 19015 w 256930"/>
                <a:gd name="connsiteY9" fmla="*/ 0 h 5837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56930" h="583763">
                  <a:moveTo>
                    <a:pt x="19015" y="0"/>
                  </a:moveTo>
                  <a:lnTo>
                    <a:pt x="256930" y="0"/>
                  </a:lnTo>
                  <a:lnTo>
                    <a:pt x="176563" y="106478"/>
                  </a:lnTo>
                  <a:cubicBezTo>
                    <a:pt x="172538" y="333041"/>
                    <a:pt x="144701" y="445305"/>
                    <a:pt x="150201" y="583763"/>
                  </a:cubicBezTo>
                  <a:lnTo>
                    <a:pt x="26664" y="583763"/>
                  </a:lnTo>
                  <a:lnTo>
                    <a:pt x="0" y="58359"/>
                  </a:lnTo>
                  <a:lnTo>
                    <a:pt x="1775" y="54857"/>
                  </a:lnTo>
                  <a:cubicBezTo>
                    <a:pt x="1723" y="50116"/>
                    <a:pt x="1670" y="45374"/>
                    <a:pt x="1618" y="40633"/>
                  </a:cubicBezTo>
                  <a:cubicBezTo>
                    <a:pt x="3953" y="27939"/>
                    <a:pt x="8817" y="15493"/>
                    <a:pt x="16360" y="4034"/>
                  </a:cubicBezTo>
                  <a:lnTo>
                    <a:pt x="19015" y="0"/>
                  </a:lnTo>
                  <a:close/>
                </a:path>
              </a:pathLst>
            </a:custGeom>
            <a:solidFill>
              <a:srgbClr val="FFCC99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564" name="フリーフォーム: 図形 563">
              <a:extLst>
                <a:ext uri="{FF2B5EF4-FFF2-40B4-BE49-F238E27FC236}">
                  <a16:creationId xmlns:a16="http://schemas.microsoft.com/office/drawing/2014/main" id="{D4E625F0-C49E-A669-D21B-632FCC3F1298}"/>
                </a:ext>
              </a:extLst>
            </p:cNvPr>
            <p:cNvSpPr/>
            <p:nvPr/>
          </p:nvSpPr>
          <p:spPr bwMode="auto">
            <a:xfrm rot="1961044" flipH="1">
              <a:off x="4469605" y="1835506"/>
              <a:ext cx="141896" cy="151181"/>
            </a:xfrm>
            <a:custGeom>
              <a:avLst/>
              <a:gdLst>
                <a:gd name="connsiteX0" fmla="*/ 64623 w 194096"/>
                <a:gd name="connsiteY0" fmla="*/ 0 h 206797"/>
                <a:gd name="connsiteX1" fmla="*/ 131845 w 194096"/>
                <a:gd name="connsiteY1" fmla="*/ 65626 h 206797"/>
                <a:gd name="connsiteX2" fmla="*/ 150414 w 194096"/>
                <a:gd name="connsiteY2" fmla="*/ 69375 h 206797"/>
                <a:gd name="connsiteX3" fmla="*/ 194096 w 194096"/>
                <a:gd name="connsiteY3" fmla="*/ 135276 h 206797"/>
                <a:gd name="connsiteX4" fmla="*/ 194095 w 194096"/>
                <a:gd name="connsiteY4" fmla="*/ 178283 h 206797"/>
                <a:gd name="connsiteX5" fmla="*/ 165581 w 194096"/>
                <a:gd name="connsiteY5" fmla="*/ 206797 h 206797"/>
                <a:gd name="connsiteX6" fmla="*/ 73878 w 194096"/>
                <a:gd name="connsiteY6" fmla="*/ 206797 h 206797"/>
                <a:gd name="connsiteX7" fmla="*/ 45364 w 194096"/>
                <a:gd name="connsiteY7" fmla="*/ 178283 h 206797"/>
                <a:gd name="connsiteX8" fmla="*/ 45364 w 194096"/>
                <a:gd name="connsiteY8" fmla="*/ 135276 h 206797"/>
                <a:gd name="connsiteX9" fmla="*/ 49545 w 194096"/>
                <a:gd name="connsiteY9" fmla="*/ 114564 h 206797"/>
                <a:gd name="connsiteX10" fmla="*/ 0 w 194096"/>
                <a:gd name="connsiteY10" fmla="*/ 66196 h 206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94096" h="206797">
                  <a:moveTo>
                    <a:pt x="64623" y="0"/>
                  </a:moveTo>
                  <a:lnTo>
                    <a:pt x="131845" y="65626"/>
                  </a:lnTo>
                  <a:lnTo>
                    <a:pt x="150414" y="69375"/>
                  </a:lnTo>
                  <a:cubicBezTo>
                    <a:pt x="176084" y="80232"/>
                    <a:pt x="194096" y="105651"/>
                    <a:pt x="194096" y="135276"/>
                  </a:cubicBezTo>
                  <a:cubicBezTo>
                    <a:pt x="194096" y="149612"/>
                    <a:pt x="194095" y="163947"/>
                    <a:pt x="194095" y="178283"/>
                  </a:cubicBezTo>
                  <a:cubicBezTo>
                    <a:pt x="194095" y="194031"/>
                    <a:pt x="181329" y="206797"/>
                    <a:pt x="165581" y="206797"/>
                  </a:cubicBezTo>
                  <a:lnTo>
                    <a:pt x="73878" y="206797"/>
                  </a:lnTo>
                  <a:cubicBezTo>
                    <a:pt x="58130" y="206797"/>
                    <a:pt x="45364" y="194031"/>
                    <a:pt x="45364" y="178283"/>
                  </a:cubicBezTo>
                  <a:lnTo>
                    <a:pt x="45364" y="135276"/>
                  </a:lnTo>
                  <a:lnTo>
                    <a:pt x="49545" y="114564"/>
                  </a:lnTo>
                  <a:lnTo>
                    <a:pt x="0" y="66196"/>
                  </a:lnTo>
                  <a:close/>
                </a:path>
              </a:pathLst>
            </a:custGeom>
            <a:solidFill>
              <a:srgbClr val="FFCC99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565" name="フリーフォーム: 図形 564">
              <a:extLst>
                <a:ext uri="{FF2B5EF4-FFF2-40B4-BE49-F238E27FC236}">
                  <a16:creationId xmlns:a16="http://schemas.microsoft.com/office/drawing/2014/main" id="{609498D4-D2FB-28B8-8174-3C6F92443478}"/>
                </a:ext>
              </a:extLst>
            </p:cNvPr>
            <p:cNvSpPr/>
            <p:nvPr/>
          </p:nvSpPr>
          <p:spPr bwMode="auto">
            <a:xfrm flipH="1">
              <a:off x="4605735" y="2863125"/>
              <a:ext cx="200189" cy="89058"/>
            </a:xfrm>
            <a:custGeom>
              <a:avLst/>
              <a:gdLst>
                <a:gd name="connsiteX0" fmla="*/ 0 w 372928"/>
                <a:gd name="connsiteY0" fmla="*/ 0 h 191598"/>
                <a:gd name="connsiteX1" fmla="*/ 172287 w 372928"/>
                <a:gd name="connsiteY1" fmla="*/ 0 h 191598"/>
                <a:gd name="connsiteX2" fmla="*/ 206902 w 372928"/>
                <a:gd name="connsiteY2" fmla="*/ 0 h 191598"/>
                <a:gd name="connsiteX3" fmla="*/ 277129 w 372928"/>
                <a:gd name="connsiteY3" fmla="*/ 0 h 191598"/>
                <a:gd name="connsiteX4" fmla="*/ 372928 w 372928"/>
                <a:gd name="connsiteY4" fmla="*/ 95799 h 191598"/>
                <a:gd name="connsiteX5" fmla="*/ 372928 w 372928"/>
                <a:gd name="connsiteY5" fmla="*/ 147147 h 191598"/>
                <a:gd name="connsiteX6" fmla="*/ 328477 w 372928"/>
                <a:gd name="connsiteY6" fmla="*/ 191598 h 191598"/>
                <a:gd name="connsiteX7" fmla="*/ 175152 w 372928"/>
                <a:gd name="connsiteY7" fmla="*/ 191598 h 191598"/>
                <a:gd name="connsiteX8" fmla="*/ 120939 w 372928"/>
                <a:gd name="connsiteY8" fmla="*/ 191598 h 191598"/>
                <a:gd name="connsiteX9" fmla="*/ 31750 w 372928"/>
                <a:gd name="connsiteY9" fmla="*/ 191598 h 191598"/>
                <a:gd name="connsiteX10" fmla="*/ 0 w 372928"/>
                <a:gd name="connsiteY10" fmla="*/ 159848 h 191598"/>
                <a:gd name="connsiteX0" fmla="*/ 0 w 372928"/>
                <a:gd name="connsiteY0" fmla="*/ 0 h 191598"/>
                <a:gd name="connsiteX1" fmla="*/ 206902 w 372928"/>
                <a:gd name="connsiteY1" fmla="*/ 0 h 191598"/>
                <a:gd name="connsiteX2" fmla="*/ 277129 w 372928"/>
                <a:gd name="connsiteY2" fmla="*/ 0 h 191598"/>
                <a:gd name="connsiteX3" fmla="*/ 372928 w 372928"/>
                <a:gd name="connsiteY3" fmla="*/ 95799 h 191598"/>
                <a:gd name="connsiteX4" fmla="*/ 372928 w 372928"/>
                <a:gd name="connsiteY4" fmla="*/ 147147 h 191598"/>
                <a:gd name="connsiteX5" fmla="*/ 328477 w 372928"/>
                <a:gd name="connsiteY5" fmla="*/ 191598 h 191598"/>
                <a:gd name="connsiteX6" fmla="*/ 175152 w 372928"/>
                <a:gd name="connsiteY6" fmla="*/ 191598 h 191598"/>
                <a:gd name="connsiteX7" fmla="*/ 120939 w 372928"/>
                <a:gd name="connsiteY7" fmla="*/ 191598 h 191598"/>
                <a:gd name="connsiteX8" fmla="*/ 31750 w 372928"/>
                <a:gd name="connsiteY8" fmla="*/ 191598 h 191598"/>
                <a:gd name="connsiteX9" fmla="*/ 0 w 372928"/>
                <a:gd name="connsiteY9" fmla="*/ 159848 h 191598"/>
                <a:gd name="connsiteX10" fmla="*/ 0 w 372928"/>
                <a:gd name="connsiteY10" fmla="*/ 0 h 191598"/>
                <a:gd name="connsiteX0" fmla="*/ 0 w 372928"/>
                <a:gd name="connsiteY0" fmla="*/ 0 h 191598"/>
                <a:gd name="connsiteX1" fmla="*/ 277129 w 372928"/>
                <a:gd name="connsiteY1" fmla="*/ 0 h 191598"/>
                <a:gd name="connsiteX2" fmla="*/ 372928 w 372928"/>
                <a:gd name="connsiteY2" fmla="*/ 95799 h 191598"/>
                <a:gd name="connsiteX3" fmla="*/ 372928 w 372928"/>
                <a:gd name="connsiteY3" fmla="*/ 147147 h 191598"/>
                <a:gd name="connsiteX4" fmla="*/ 328477 w 372928"/>
                <a:gd name="connsiteY4" fmla="*/ 191598 h 191598"/>
                <a:gd name="connsiteX5" fmla="*/ 175152 w 372928"/>
                <a:gd name="connsiteY5" fmla="*/ 191598 h 191598"/>
                <a:gd name="connsiteX6" fmla="*/ 120939 w 372928"/>
                <a:gd name="connsiteY6" fmla="*/ 191598 h 191598"/>
                <a:gd name="connsiteX7" fmla="*/ 31750 w 372928"/>
                <a:gd name="connsiteY7" fmla="*/ 191598 h 191598"/>
                <a:gd name="connsiteX8" fmla="*/ 0 w 372928"/>
                <a:gd name="connsiteY8" fmla="*/ 159848 h 191598"/>
                <a:gd name="connsiteX9" fmla="*/ 0 w 372928"/>
                <a:gd name="connsiteY9" fmla="*/ 0 h 191598"/>
                <a:gd name="connsiteX0" fmla="*/ 0 w 372928"/>
                <a:gd name="connsiteY0" fmla="*/ 0 h 191598"/>
                <a:gd name="connsiteX1" fmla="*/ 277129 w 372928"/>
                <a:gd name="connsiteY1" fmla="*/ 0 h 191598"/>
                <a:gd name="connsiteX2" fmla="*/ 372928 w 372928"/>
                <a:gd name="connsiteY2" fmla="*/ 95799 h 191598"/>
                <a:gd name="connsiteX3" fmla="*/ 372928 w 372928"/>
                <a:gd name="connsiteY3" fmla="*/ 147147 h 191598"/>
                <a:gd name="connsiteX4" fmla="*/ 328477 w 372928"/>
                <a:gd name="connsiteY4" fmla="*/ 191598 h 191598"/>
                <a:gd name="connsiteX5" fmla="*/ 120939 w 372928"/>
                <a:gd name="connsiteY5" fmla="*/ 191598 h 191598"/>
                <a:gd name="connsiteX6" fmla="*/ 31750 w 372928"/>
                <a:gd name="connsiteY6" fmla="*/ 191598 h 191598"/>
                <a:gd name="connsiteX7" fmla="*/ 0 w 372928"/>
                <a:gd name="connsiteY7" fmla="*/ 159848 h 191598"/>
                <a:gd name="connsiteX8" fmla="*/ 0 w 372928"/>
                <a:gd name="connsiteY8" fmla="*/ 0 h 191598"/>
                <a:gd name="connsiteX0" fmla="*/ 0 w 372928"/>
                <a:gd name="connsiteY0" fmla="*/ 0 h 191598"/>
                <a:gd name="connsiteX1" fmla="*/ 277129 w 372928"/>
                <a:gd name="connsiteY1" fmla="*/ 0 h 191598"/>
                <a:gd name="connsiteX2" fmla="*/ 372928 w 372928"/>
                <a:gd name="connsiteY2" fmla="*/ 95799 h 191598"/>
                <a:gd name="connsiteX3" fmla="*/ 372928 w 372928"/>
                <a:gd name="connsiteY3" fmla="*/ 147147 h 191598"/>
                <a:gd name="connsiteX4" fmla="*/ 328477 w 372928"/>
                <a:gd name="connsiteY4" fmla="*/ 191598 h 191598"/>
                <a:gd name="connsiteX5" fmla="*/ 31750 w 372928"/>
                <a:gd name="connsiteY5" fmla="*/ 191598 h 191598"/>
                <a:gd name="connsiteX6" fmla="*/ 0 w 372928"/>
                <a:gd name="connsiteY6" fmla="*/ 159848 h 191598"/>
                <a:gd name="connsiteX7" fmla="*/ 0 w 372928"/>
                <a:gd name="connsiteY7" fmla="*/ 0 h 1915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72928" h="191598">
                  <a:moveTo>
                    <a:pt x="0" y="0"/>
                  </a:moveTo>
                  <a:lnTo>
                    <a:pt x="277129" y="0"/>
                  </a:lnTo>
                  <a:cubicBezTo>
                    <a:pt x="330037" y="0"/>
                    <a:pt x="372928" y="42891"/>
                    <a:pt x="372928" y="95799"/>
                  </a:cubicBezTo>
                  <a:lnTo>
                    <a:pt x="372928" y="147147"/>
                  </a:lnTo>
                  <a:cubicBezTo>
                    <a:pt x="372928" y="171697"/>
                    <a:pt x="353027" y="191598"/>
                    <a:pt x="328477" y="191598"/>
                  </a:cubicBezTo>
                  <a:lnTo>
                    <a:pt x="31750" y="191598"/>
                  </a:lnTo>
                  <a:cubicBezTo>
                    <a:pt x="14215" y="191598"/>
                    <a:pt x="0" y="177383"/>
                    <a:pt x="0" y="15984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>
                <a:lumMod val="9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566" name="フリーフォーム: 図形 565">
              <a:extLst>
                <a:ext uri="{FF2B5EF4-FFF2-40B4-BE49-F238E27FC236}">
                  <a16:creationId xmlns:a16="http://schemas.microsoft.com/office/drawing/2014/main" id="{3EDAE01C-27FA-7ACD-083E-3145C8DBC077}"/>
                </a:ext>
              </a:extLst>
            </p:cNvPr>
            <p:cNvSpPr/>
            <p:nvPr/>
          </p:nvSpPr>
          <p:spPr bwMode="auto">
            <a:xfrm>
              <a:off x="4425061" y="2081824"/>
              <a:ext cx="621664" cy="543289"/>
            </a:xfrm>
            <a:custGeom>
              <a:avLst/>
              <a:gdLst>
                <a:gd name="connsiteX0" fmla="*/ 746125 w 758825"/>
                <a:gd name="connsiteY0" fmla="*/ 0 h 552450"/>
                <a:gd name="connsiteX1" fmla="*/ 393700 w 758825"/>
                <a:gd name="connsiteY1" fmla="*/ 0 h 552450"/>
                <a:gd name="connsiteX2" fmla="*/ 247650 w 758825"/>
                <a:gd name="connsiteY2" fmla="*/ 95250 h 552450"/>
                <a:gd name="connsiteX3" fmla="*/ 88900 w 758825"/>
                <a:gd name="connsiteY3" fmla="*/ 158750 h 552450"/>
                <a:gd name="connsiteX4" fmla="*/ 53975 w 758825"/>
                <a:gd name="connsiteY4" fmla="*/ 177800 h 552450"/>
                <a:gd name="connsiteX5" fmla="*/ 41275 w 758825"/>
                <a:gd name="connsiteY5" fmla="*/ 187325 h 552450"/>
                <a:gd name="connsiteX6" fmla="*/ 31750 w 758825"/>
                <a:gd name="connsiteY6" fmla="*/ 193675 h 552450"/>
                <a:gd name="connsiteX7" fmla="*/ 0 w 758825"/>
                <a:gd name="connsiteY7" fmla="*/ 260350 h 552450"/>
                <a:gd name="connsiteX8" fmla="*/ 31750 w 758825"/>
                <a:gd name="connsiteY8" fmla="*/ 342900 h 552450"/>
                <a:gd name="connsiteX9" fmla="*/ 171450 w 758825"/>
                <a:gd name="connsiteY9" fmla="*/ 311150 h 552450"/>
                <a:gd name="connsiteX10" fmla="*/ 250825 w 758825"/>
                <a:gd name="connsiteY10" fmla="*/ 473075 h 552450"/>
                <a:gd name="connsiteX11" fmla="*/ 342900 w 758825"/>
                <a:gd name="connsiteY11" fmla="*/ 457200 h 552450"/>
                <a:gd name="connsiteX12" fmla="*/ 431800 w 758825"/>
                <a:gd name="connsiteY12" fmla="*/ 552450 h 552450"/>
                <a:gd name="connsiteX13" fmla="*/ 533400 w 758825"/>
                <a:gd name="connsiteY13" fmla="*/ 495300 h 552450"/>
                <a:gd name="connsiteX14" fmla="*/ 720725 w 758825"/>
                <a:gd name="connsiteY14" fmla="*/ 187325 h 552450"/>
                <a:gd name="connsiteX15" fmla="*/ 758825 w 758825"/>
                <a:gd name="connsiteY15" fmla="*/ 98425 h 552450"/>
                <a:gd name="connsiteX16" fmla="*/ 746125 w 758825"/>
                <a:gd name="connsiteY16" fmla="*/ 0 h 552450"/>
                <a:gd name="connsiteX0" fmla="*/ 746125 w 758825"/>
                <a:gd name="connsiteY0" fmla="*/ 0 h 552450"/>
                <a:gd name="connsiteX1" fmla="*/ 393700 w 758825"/>
                <a:gd name="connsiteY1" fmla="*/ 0 h 552450"/>
                <a:gd name="connsiteX2" fmla="*/ 247650 w 758825"/>
                <a:gd name="connsiteY2" fmla="*/ 95250 h 552450"/>
                <a:gd name="connsiteX3" fmla="*/ 88900 w 758825"/>
                <a:gd name="connsiteY3" fmla="*/ 158750 h 552450"/>
                <a:gd name="connsiteX4" fmla="*/ 53975 w 758825"/>
                <a:gd name="connsiteY4" fmla="*/ 177800 h 552450"/>
                <a:gd name="connsiteX5" fmla="*/ 41275 w 758825"/>
                <a:gd name="connsiteY5" fmla="*/ 187325 h 552450"/>
                <a:gd name="connsiteX6" fmla="*/ 31750 w 758825"/>
                <a:gd name="connsiteY6" fmla="*/ 193675 h 552450"/>
                <a:gd name="connsiteX7" fmla="*/ 0 w 758825"/>
                <a:gd name="connsiteY7" fmla="*/ 260350 h 552450"/>
                <a:gd name="connsiteX8" fmla="*/ 31750 w 758825"/>
                <a:gd name="connsiteY8" fmla="*/ 342900 h 552450"/>
                <a:gd name="connsiteX9" fmla="*/ 171450 w 758825"/>
                <a:gd name="connsiteY9" fmla="*/ 311150 h 552450"/>
                <a:gd name="connsiteX10" fmla="*/ 250825 w 758825"/>
                <a:gd name="connsiteY10" fmla="*/ 473075 h 552450"/>
                <a:gd name="connsiteX11" fmla="*/ 342900 w 758825"/>
                <a:gd name="connsiteY11" fmla="*/ 457200 h 552450"/>
                <a:gd name="connsiteX12" fmla="*/ 431800 w 758825"/>
                <a:gd name="connsiteY12" fmla="*/ 552450 h 552450"/>
                <a:gd name="connsiteX13" fmla="*/ 533400 w 758825"/>
                <a:gd name="connsiteY13" fmla="*/ 495300 h 552450"/>
                <a:gd name="connsiteX14" fmla="*/ 720725 w 758825"/>
                <a:gd name="connsiteY14" fmla="*/ 187325 h 552450"/>
                <a:gd name="connsiteX15" fmla="*/ 758825 w 758825"/>
                <a:gd name="connsiteY15" fmla="*/ 98425 h 552450"/>
                <a:gd name="connsiteX16" fmla="*/ 746125 w 758825"/>
                <a:gd name="connsiteY16" fmla="*/ 0 h 552450"/>
                <a:gd name="connsiteX0" fmla="*/ 746937 w 759637"/>
                <a:gd name="connsiteY0" fmla="*/ 0 h 552450"/>
                <a:gd name="connsiteX1" fmla="*/ 394512 w 759637"/>
                <a:gd name="connsiteY1" fmla="*/ 0 h 552450"/>
                <a:gd name="connsiteX2" fmla="*/ 248462 w 759637"/>
                <a:gd name="connsiteY2" fmla="*/ 95250 h 552450"/>
                <a:gd name="connsiteX3" fmla="*/ 89712 w 759637"/>
                <a:gd name="connsiteY3" fmla="*/ 158750 h 552450"/>
                <a:gd name="connsiteX4" fmla="*/ 54787 w 759637"/>
                <a:gd name="connsiteY4" fmla="*/ 177800 h 552450"/>
                <a:gd name="connsiteX5" fmla="*/ 42087 w 759637"/>
                <a:gd name="connsiteY5" fmla="*/ 187325 h 552450"/>
                <a:gd name="connsiteX6" fmla="*/ 32562 w 759637"/>
                <a:gd name="connsiteY6" fmla="*/ 193675 h 552450"/>
                <a:gd name="connsiteX7" fmla="*/ 812 w 759637"/>
                <a:gd name="connsiteY7" fmla="*/ 260350 h 552450"/>
                <a:gd name="connsiteX8" fmla="*/ 32562 w 759637"/>
                <a:gd name="connsiteY8" fmla="*/ 342900 h 552450"/>
                <a:gd name="connsiteX9" fmla="*/ 172262 w 759637"/>
                <a:gd name="connsiteY9" fmla="*/ 311150 h 552450"/>
                <a:gd name="connsiteX10" fmla="*/ 251637 w 759637"/>
                <a:gd name="connsiteY10" fmla="*/ 473075 h 552450"/>
                <a:gd name="connsiteX11" fmla="*/ 343712 w 759637"/>
                <a:gd name="connsiteY11" fmla="*/ 457200 h 552450"/>
                <a:gd name="connsiteX12" fmla="*/ 432612 w 759637"/>
                <a:gd name="connsiteY12" fmla="*/ 552450 h 552450"/>
                <a:gd name="connsiteX13" fmla="*/ 534212 w 759637"/>
                <a:gd name="connsiteY13" fmla="*/ 495300 h 552450"/>
                <a:gd name="connsiteX14" fmla="*/ 721537 w 759637"/>
                <a:gd name="connsiteY14" fmla="*/ 187325 h 552450"/>
                <a:gd name="connsiteX15" fmla="*/ 759637 w 759637"/>
                <a:gd name="connsiteY15" fmla="*/ 98425 h 552450"/>
                <a:gd name="connsiteX16" fmla="*/ 746937 w 759637"/>
                <a:gd name="connsiteY16" fmla="*/ 0 h 552450"/>
                <a:gd name="connsiteX0" fmla="*/ 746937 w 759637"/>
                <a:gd name="connsiteY0" fmla="*/ 0 h 552450"/>
                <a:gd name="connsiteX1" fmla="*/ 394512 w 759637"/>
                <a:gd name="connsiteY1" fmla="*/ 0 h 552450"/>
                <a:gd name="connsiteX2" fmla="*/ 248462 w 759637"/>
                <a:gd name="connsiteY2" fmla="*/ 95250 h 552450"/>
                <a:gd name="connsiteX3" fmla="*/ 89712 w 759637"/>
                <a:gd name="connsiteY3" fmla="*/ 158750 h 552450"/>
                <a:gd name="connsiteX4" fmla="*/ 54787 w 759637"/>
                <a:gd name="connsiteY4" fmla="*/ 177800 h 552450"/>
                <a:gd name="connsiteX5" fmla="*/ 42087 w 759637"/>
                <a:gd name="connsiteY5" fmla="*/ 187325 h 552450"/>
                <a:gd name="connsiteX6" fmla="*/ 32562 w 759637"/>
                <a:gd name="connsiteY6" fmla="*/ 193675 h 552450"/>
                <a:gd name="connsiteX7" fmla="*/ 812 w 759637"/>
                <a:gd name="connsiteY7" fmla="*/ 260350 h 552450"/>
                <a:gd name="connsiteX8" fmla="*/ 32562 w 759637"/>
                <a:gd name="connsiteY8" fmla="*/ 342900 h 552450"/>
                <a:gd name="connsiteX9" fmla="*/ 172262 w 759637"/>
                <a:gd name="connsiteY9" fmla="*/ 311150 h 552450"/>
                <a:gd name="connsiteX10" fmla="*/ 251637 w 759637"/>
                <a:gd name="connsiteY10" fmla="*/ 473075 h 552450"/>
                <a:gd name="connsiteX11" fmla="*/ 343712 w 759637"/>
                <a:gd name="connsiteY11" fmla="*/ 457200 h 552450"/>
                <a:gd name="connsiteX12" fmla="*/ 432612 w 759637"/>
                <a:gd name="connsiteY12" fmla="*/ 552450 h 552450"/>
                <a:gd name="connsiteX13" fmla="*/ 534212 w 759637"/>
                <a:gd name="connsiteY13" fmla="*/ 495300 h 552450"/>
                <a:gd name="connsiteX14" fmla="*/ 721537 w 759637"/>
                <a:gd name="connsiteY14" fmla="*/ 187325 h 552450"/>
                <a:gd name="connsiteX15" fmla="*/ 759637 w 759637"/>
                <a:gd name="connsiteY15" fmla="*/ 98425 h 552450"/>
                <a:gd name="connsiteX16" fmla="*/ 746937 w 759637"/>
                <a:gd name="connsiteY16" fmla="*/ 0 h 552450"/>
                <a:gd name="connsiteX0" fmla="*/ 746937 w 759637"/>
                <a:gd name="connsiteY0" fmla="*/ 0 h 552450"/>
                <a:gd name="connsiteX1" fmla="*/ 394512 w 759637"/>
                <a:gd name="connsiteY1" fmla="*/ 0 h 552450"/>
                <a:gd name="connsiteX2" fmla="*/ 248462 w 759637"/>
                <a:gd name="connsiteY2" fmla="*/ 95250 h 552450"/>
                <a:gd name="connsiteX3" fmla="*/ 89712 w 759637"/>
                <a:gd name="connsiteY3" fmla="*/ 158750 h 552450"/>
                <a:gd name="connsiteX4" fmla="*/ 54787 w 759637"/>
                <a:gd name="connsiteY4" fmla="*/ 177800 h 552450"/>
                <a:gd name="connsiteX5" fmla="*/ 42087 w 759637"/>
                <a:gd name="connsiteY5" fmla="*/ 187325 h 552450"/>
                <a:gd name="connsiteX6" fmla="*/ 32562 w 759637"/>
                <a:gd name="connsiteY6" fmla="*/ 193675 h 552450"/>
                <a:gd name="connsiteX7" fmla="*/ 812 w 759637"/>
                <a:gd name="connsiteY7" fmla="*/ 260350 h 552450"/>
                <a:gd name="connsiteX8" fmla="*/ 32562 w 759637"/>
                <a:gd name="connsiteY8" fmla="*/ 342900 h 552450"/>
                <a:gd name="connsiteX9" fmla="*/ 172262 w 759637"/>
                <a:gd name="connsiteY9" fmla="*/ 311150 h 552450"/>
                <a:gd name="connsiteX10" fmla="*/ 251637 w 759637"/>
                <a:gd name="connsiteY10" fmla="*/ 473075 h 552450"/>
                <a:gd name="connsiteX11" fmla="*/ 343712 w 759637"/>
                <a:gd name="connsiteY11" fmla="*/ 457200 h 552450"/>
                <a:gd name="connsiteX12" fmla="*/ 432612 w 759637"/>
                <a:gd name="connsiteY12" fmla="*/ 552450 h 552450"/>
                <a:gd name="connsiteX13" fmla="*/ 534212 w 759637"/>
                <a:gd name="connsiteY13" fmla="*/ 495300 h 552450"/>
                <a:gd name="connsiteX14" fmla="*/ 721537 w 759637"/>
                <a:gd name="connsiteY14" fmla="*/ 187325 h 552450"/>
                <a:gd name="connsiteX15" fmla="*/ 759637 w 759637"/>
                <a:gd name="connsiteY15" fmla="*/ 98425 h 552450"/>
                <a:gd name="connsiteX16" fmla="*/ 746937 w 759637"/>
                <a:gd name="connsiteY16" fmla="*/ 0 h 552450"/>
                <a:gd name="connsiteX0" fmla="*/ 746937 w 759637"/>
                <a:gd name="connsiteY0" fmla="*/ 0 h 552450"/>
                <a:gd name="connsiteX1" fmla="*/ 394512 w 759637"/>
                <a:gd name="connsiteY1" fmla="*/ 0 h 552450"/>
                <a:gd name="connsiteX2" fmla="*/ 248462 w 759637"/>
                <a:gd name="connsiteY2" fmla="*/ 95250 h 552450"/>
                <a:gd name="connsiteX3" fmla="*/ 89712 w 759637"/>
                <a:gd name="connsiteY3" fmla="*/ 158750 h 552450"/>
                <a:gd name="connsiteX4" fmla="*/ 54787 w 759637"/>
                <a:gd name="connsiteY4" fmla="*/ 177800 h 552450"/>
                <a:gd name="connsiteX5" fmla="*/ 42087 w 759637"/>
                <a:gd name="connsiteY5" fmla="*/ 187325 h 552450"/>
                <a:gd name="connsiteX6" fmla="*/ 32562 w 759637"/>
                <a:gd name="connsiteY6" fmla="*/ 193675 h 552450"/>
                <a:gd name="connsiteX7" fmla="*/ 812 w 759637"/>
                <a:gd name="connsiteY7" fmla="*/ 260350 h 552450"/>
                <a:gd name="connsiteX8" fmla="*/ 32562 w 759637"/>
                <a:gd name="connsiteY8" fmla="*/ 342900 h 552450"/>
                <a:gd name="connsiteX9" fmla="*/ 172262 w 759637"/>
                <a:gd name="connsiteY9" fmla="*/ 311150 h 552450"/>
                <a:gd name="connsiteX10" fmla="*/ 251637 w 759637"/>
                <a:gd name="connsiteY10" fmla="*/ 473075 h 552450"/>
                <a:gd name="connsiteX11" fmla="*/ 343712 w 759637"/>
                <a:gd name="connsiteY11" fmla="*/ 457200 h 552450"/>
                <a:gd name="connsiteX12" fmla="*/ 432612 w 759637"/>
                <a:gd name="connsiteY12" fmla="*/ 552450 h 552450"/>
                <a:gd name="connsiteX13" fmla="*/ 534212 w 759637"/>
                <a:gd name="connsiteY13" fmla="*/ 495300 h 552450"/>
                <a:gd name="connsiteX14" fmla="*/ 719155 w 759637"/>
                <a:gd name="connsiteY14" fmla="*/ 242094 h 552450"/>
                <a:gd name="connsiteX15" fmla="*/ 759637 w 759637"/>
                <a:gd name="connsiteY15" fmla="*/ 98425 h 552450"/>
                <a:gd name="connsiteX16" fmla="*/ 746937 w 759637"/>
                <a:gd name="connsiteY16" fmla="*/ 0 h 552450"/>
                <a:gd name="connsiteX0" fmla="*/ 746937 w 759637"/>
                <a:gd name="connsiteY0" fmla="*/ 0 h 552450"/>
                <a:gd name="connsiteX1" fmla="*/ 394512 w 759637"/>
                <a:gd name="connsiteY1" fmla="*/ 0 h 552450"/>
                <a:gd name="connsiteX2" fmla="*/ 248462 w 759637"/>
                <a:gd name="connsiteY2" fmla="*/ 95250 h 552450"/>
                <a:gd name="connsiteX3" fmla="*/ 89712 w 759637"/>
                <a:gd name="connsiteY3" fmla="*/ 158750 h 552450"/>
                <a:gd name="connsiteX4" fmla="*/ 54787 w 759637"/>
                <a:gd name="connsiteY4" fmla="*/ 177800 h 552450"/>
                <a:gd name="connsiteX5" fmla="*/ 42087 w 759637"/>
                <a:gd name="connsiteY5" fmla="*/ 187325 h 552450"/>
                <a:gd name="connsiteX6" fmla="*/ 32562 w 759637"/>
                <a:gd name="connsiteY6" fmla="*/ 193675 h 552450"/>
                <a:gd name="connsiteX7" fmla="*/ 812 w 759637"/>
                <a:gd name="connsiteY7" fmla="*/ 260350 h 552450"/>
                <a:gd name="connsiteX8" fmla="*/ 32562 w 759637"/>
                <a:gd name="connsiteY8" fmla="*/ 342900 h 552450"/>
                <a:gd name="connsiteX9" fmla="*/ 172262 w 759637"/>
                <a:gd name="connsiteY9" fmla="*/ 311150 h 552450"/>
                <a:gd name="connsiteX10" fmla="*/ 251637 w 759637"/>
                <a:gd name="connsiteY10" fmla="*/ 473075 h 552450"/>
                <a:gd name="connsiteX11" fmla="*/ 343712 w 759637"/>
                <a:gd name="connsiteY11" fmla="*/ 457200 h 552450"/>
                <a:gd name="connsiteX12" fmla="*/ 432612 w 759637"/>
                <a:gd name="connsiteY12" fmla="*/ 552450 h 552450"/>
                <a:gd name="connsiteX13" fmla="*/ 534212 w 759637"/>
                <a:gd name="connsiteY13" fmla="*/ 495300 h 552450"/>
                <a:gd name="connsiteX14" fmla="*/ 719155 w 759637"/>
                <a:gd name="connsiteY14" fmla="*/ 242094 h 552450"/>
                <a:gd name="connsiteX15" fmla="*/ 759637 w 759637"/>
                <a:gd name="connsiteY15" fmla="*/ 98425 h 552450"/>
                <a:gd name="connsiteX16" fmla="*/ 746937 w 759637"/>
                <a:gd name="connsiteY16" fmla="*/ 0 h 552450"/>
                <a:gd name="connsiteX0" fmla="*/ 746937 w 760107"/>
                <a:gd name="connsiteY0" fmla="*/ 0 h 552450"/>
                <a:gd name="connsiteX1" fmla="*/ 394512 w 760107"/>
                <a:gd name="connsiteY1" fmla="*/ 0 h 552450"/>
                <a:gd name="connsiteX2" fmla="*/ 248462 w 760107"/>
                <a:gd name="connsiteY2" fmla="*/ 95250 h 552450"/>
                <a:gd name="connsiteX3" fmla="*/ 89712 w 760107"/>
                <a:gd name="connsiteY3" fmla="*/ 158750 h 552450"/>
                <a:gd name="connsiteX4" fmla="*/ 54787 w 760107"/>
                <a:gd name="connsiteY4" fmla="*/ 177800 h 552450"/>
                <a:gd name="connsiteX5" fmla="*/ 42087 w 760107"/>
                <a:gd name="connsiteY5" fmla="*/ 187325 h 552450"/>
                <a:gd name="connsiteX6" fmla="*/ 32562 w 760107"/>
                <a:gd name="connsiteY6" fmla="*/ 193675 h 552450"/>
                <a:gd name="connsiteX7" fmla="*/ 812 w 760107"/>
                <a:gd name="connsiteY7" fmla="*/ 260350 h 552450"/>
                <a:gd name="connsiteX8" fmla="*/ 32562 w 760107"/>
                <a:gd name="connsiteY8" fmla="*/ 342900 h 552450"/>
                <a:gd name="connsiteX9" fmla="*/ 172262 w 760107"/>
                <a:gd name="connsiteY9" fmla="*/ 311150 h 552450"/>
                <a:gd name="connsiteX10" fmla="*/ 251637 w 760107"/>
                <a:gd name="connsiteY10" fmla="*/ 473075 h 552450"/>
                <a:gd name="connsiteX11" fmla="*/ 343712 w 760107"/>
                <a:gd name="connsiteY11" fmla="*/ 457200 h 552450"/>
                <a:gd name="connsiteX12" fmla="*/ 432612 w 760107"/>
                <a:gd name="connsiteY12" fmla="*/ 552450 h 552450"/>
                <a:gd name="connsiteX13" fmla="*/ 534212 w 760107"/>
                <a:gd name="connsiteY13" fmla="*/ 495300 h 552450"/>
                <a:gd name="connsiteX14" fmla="*/ 719155 w 760107"/>
                <a:gd name="connsiteY14" fmla="*/ 242094 h 552450"/>
                <a:gd name="connsiteX15" fmla="*/ 759637 w 760107"/>
                <a:gd name="connsiteY15" fmla="*/ 98425 h 552450"/>
                <a:gd name="connsiteX16" fmla="*/ 746937 w 760107"/>
                <a:gd name="connsiteY16" fmla="*/ 0 h 552450"/>
                <a:gd name="connsiteX0" fmla="*/ 746937 w 760107"/>
                <a:gd name="connsiteY0" fmla="*/ 0 h 659606"/>
                <a:gd name="connsiteX1" fmla="*/ 394512 w 760107"/>
                <a:gd name="connsiteY1" fmla="*/ 0 h 659606"/>
                <a:gd name="connsiteX2" fmla="*/ 248462 w 760107"/>
                <a:gd name="connsiteY2" fmla="*/ 95250 h 659606"/>
                <a:gd name="connsiteX3" fmla="*/ 89712 w 760107"/>
                <a:gd name="connsiteY3" fmla="*/ 158750 h 659606"/>
                <a:gd name="connsiteX4" fmla="*/ 54787 w 760107"/>
                <a:gd name="connsiteY4" fmla="*/ 177800 h 659606"/>
                <a:gd name="connsiteX5" fmla="*/ 42087 w 760107"/>
                <a:gd name="connsiteY5" fmla="*/ 187325 h 659606"/>
                <a:gd name="connsiteX6" fmla="*/ 32562 w 760107"/>
                <a:gd name="connsiteY6" fmla="*/ 193675 h 659606"/>
                <a:gd name="connsiteX7" fmla="*/ 812 w 760107"/>
                <a:gd name="connsiteY7" fmla="*/ 260350 h 659606"/>
                <a:gd name="connsiteX8" fmla="*/ 32562 w 760107"/>
                <a:gd name="connsiteY8" fmla="*/ 342900 h 659606"/>
                <a:gd name="connsiteX9" fmla="*/ 172262 w 760107"/>
                <a:gd name="connsiteY9" fmla="*/ 311150 h 659606"/>
                <a:gd name="connsiteX10" fmla="*/ 251637 w 760107"/>
                <a:gd name="connsiteY10" fmla="*/ 473075 h 659606"/>
                <a:gd name="connsiteX11" fmla="*/ 343712 w 760107"/>
                <a:gd name="connsiteY11" fmla="*/ 457200 h 659606"/>
                <a:gd name="connsiteX12" fmla="*/ 468330 w 760107"/>
                <a:gd name="connsiteY12" fmla="*/ 659606 h 659606"/>
                <a:gd name="connsiteX13" fmla="*/ 534212 w 760107"/>
                <a:gd name="connsiteY13" fmla="*/ 495300 h 659606"/>
                <a:gd name="connsiteX14" fmla="*/ 719155 w 760107"/>
                <a:gd name="connsiteY14" fmla="*/ 242094 h 659606"/>
                <a:gd name="connsiteX15" fmla="*/ 759637 w 760107"/>
                <a:gd name="connsiteY15" fmla="*/ 98425 h 659606"/>
                <a:gd name="connsiteX16" fmla="*/ 746937 w 760107"/>
                <a:gd name="connsiteY16" fmla="*/ 0 h 659606"/>
                <a:gd name="connsiteX0" fmla="*/ 746937 w 760107"/>
                <a:gd name="connsiteY0" fmla="*/ 0 h 659606"/>
                <a:gd name="connsiteX1" fmla="*/ 394512 w 760107"/>
                <a:gd name="connsiteY1" fmla="*/ 0 h 659606"/>
                <a:gd name="connsiteX2" fmla="*/ 248462 w 760107"/>
                <a:gd name="connsiteY2" fmla="*/ 95250 h 659606"/>
                <a:gd name="connsiteX3" fmla="*/ 89712 w 760107"/>
                <a:gd name="connsiteY3" fmla="*/ 158750 h 659606"/>
                <a:gd name="connsiteX4" fmla="*/ 54787 w 760107"/>
                <a:gd name="connsiteY4" fmla="*/ 177800 h 659606"/>
                <a:gd name="connsiteX5" fmla="*/ 42087 w 760107"/>
                <a:gd name="connsiteY5" fmla="*/ 187325 h 659606"/>
                <a:gd name="connsiteX6" fmla="*/ 32562 w 760107"/>
                <a:gd name="connsiteY6" fmla="*/ 193675 h 659606"/>
                <a:gd name="connsiteX7" fmla="*/ 812 w 760107"/>
                <a:gd name="connsiteY7" fmla="*/ 260350 h 659606"/>
                <a:gd name="connsiteX8" fmla="*/ 32562 w 760107"/>
                <a:gd name="connsiteY8" fmla="*/ 342900 h 659606"/>
                <a:gd name="connsiteX9" fmla="*/ 172262 w 760107"/>
                <a:gd name="connsiteY9" fmla="*/ 311150 h 659606"/>
                <a:gd name="connsiteX10" fmla="*/ 251637 w 760107"/>
                <a:gd name="connsiteY10" fmla="*/ 473075 h 659606"/>
                <a:gd name="connsiteX11" fmla="*/ 331805 w 760107"/>
                <a:gd name="connsiteY11" fmla="*/ 523875 h 659606"/>
                <a:gd name="connsiteX12" fmla="*/ 468330 w 760107"/>
                <a:gd name="connsiteY12" fmla="*/ 659606 h 659606"/>
                <a:gd name="connsiteX13" fmla="*/ 534212 w 760107"/>
                <a:gd name="connsiteY13" fmla="*/ 495300 h 659606"/>
                <a:gd name="connsiteX14" fmla="*/ 719155 w 760107"/>
                <a:gd name="connsiteY14" fmla="*/ 242094 h 659606"/>
                <a:gd name="connsiteX15" fmla="*/ 759637 w 760107"/>
                <a:gd name="connsiteY15" fmla="*/ 98425 h 659606"/>
                <a:gd name="connsiteX16" fmla="*/ 746937 w 760107"/>
                <a:gd name="connsiteY16" fmla="*/ 0 h 659606"/>
                <a:gd name="connsiteX0" fmla="*/ 746937 w 760107"/>
                <a:gd name="connsiteY0" fmla="*/ 0 h 659606"/>
                <a:gd name="connsiteX1" fmla="*/ 394512 w 760107"/>
                <a:gd name="connsiteY1" fmla="*/ 0 h 659606"/>
                <a:gd name="connsiteX2" fmla="*/ 248462 w 760107"/>
                <a:gd name="connsiteY2" fmla="*/ 95250 h 659606"/>
                <a:gd name="connsiteX3" fmla="*/ 89712 w 760107"/>
                <a:gd name="connsiteY3" fmla="*/ 158750 h 659606"/>
                <a:gd name="connsiteX4" fmla="*/ 54787 w 760107"/>
                <a:gd name="connsiteY4" fmla="*/ 177800 h 659606"/>
                <a:gd name="connsiteX5" fmla="*/ 42087 w 760107"/>
                <a:gd name="connsiteY5" fmla="*/ 187325 h 659606"/>
                <a:gd name="connsiteX6" fmla="*/ 32562 w 760107"/>
                <a:gd name="connsiteY6" fmla="*/ 193675 h 659606"/>
                <a:gd name="connsiteX7" fmla="*/ 812 w 760107"/>
                <a:gd name="connsiteY7" fmla="*/ 260350 h 659606"/>
                <a:gd name="connsiteX8" fmla="*/ 32562 w 760107"/>
                <a:gd name="connsiteY8" fmla="*/ 342900 h 659606"/>
                <a:gd name="connsiteX9" fmla="*/ 172262 w 760107"/>
                <a:gd name="connsiteY9" fmla="*/ 311150 h 659606"/>
                <a:gd name="connsiteX10" fmla="*/ 220681 w 760107"/>
                <a:gd name="connsiteY10" fmla="*/ 515937 h 659606"/>
                <a:gd name="connsiteX11" fmla="*/ 331805 w 760107"/>
                <a:gd name="connsiteY11" fmla="*/ 523875 h 659606"/>
                <a:gd name="connsiteX12" fmla="*/ 468330 w 760107"/>
                <a:gd name="connsiteY12" fmla="*/ 659606 h 659606"/>
                <a:gd name="connsiteX13" fmla="*/ 534212 w 760107"/>
                <a:gd name="connsiteY13" fmla="*/ 495300 h 659606"/>
                <a:gd name="connsiteX14" fmla="*/ 719155 w 760107"/>
                <a:gd name="connsiteY14" fmla="*/ 242094 h 659606"/>
                <a:gd name="connsiteX15" fmla="*/ 759637 w 760107"/>
                <a:gd name="connsiteY15" fmla="*/ 98425 h 659606"/>
                <a:gd name="connsiteX16" fmla="*/ 746937 w 760107"/>
                <a:gd name="connsiteY16" fmla="*/ 0 h 659606"/>
                <a:gd name="connsiteX0" fmla="*/ 746937 w 760107"/>
                <a:gd name="connsiteY0" fmla="*/ 0 h 659606"/>
                <a:gd name="connsiteX1" fmla="*/ 394512 w 760107"/>
                <a:gd name="connsiteY1" fmla="*/ 0 h 659606"/>
                <a:gd name="connsiteX2" fmla="*/ 248462 w 760107"/>
                <a:gd name="connsiteY2" fmla="*/ 95250 h 659606"/>
                <a:gd name="connsiteX3" fmla="*/ 89712 w 760107"/>
                <a:gd name="connsiteY3" fmla="*/ 158750 h 659606"/>
                <a:gd name="connsiteX4" fmla="*/ 54787 w 760107"/>
                <a:gd name="connsiteY4" fmla="*/ 177800 h 659606"/>
                <a:gd name="connsiteX5" fmla="*/ 42087 w 760107"/>
                <a:gd name="connsiteY5" fmla="*/ 187325 h 659606"/>
                <a:gd name="connsiteX6" fmla="*/ 32562 w 760107"/>
                <a:gd name="connsiteY6" fmla="*/ 193675 h 659606"/>
                <a:gd name="connsiteX7" fmla="*/ 812 w 760107"/>
                <a:gd name="connsiteY7" fmla="*/ 260350 h 659606"/>
                <a:gd name="connsiteX8" fmla="*/ 32562 w 760107"/>
                <a:gd name="connsiteY8" fmla="*/ 342900 h 659606"/>
                <a:gd name="connsiteX9" fmla="*/ 129399 w 760107"/>
                <a:gd name="connsiteY9" fmla="*/ 387350 h 659606"/>
                <a:gd name="connsiteX10" fmla="*/ 220681 w 760107"/>
                <a:gd name="connsiteY10" fmla="*/ 515937 h 659606"/>
                <a:gd name="connsiteX11" fmla="*/ 331805 w 760107"/>
                <a:gd name="connsiteY11" fmla="*/ 523875 h 659606"/>
                <a:gd name="connsiteX12" fmla="*/ 468330 w 760107"/>
                <a:gd name="connsiteY12" fmla="*/ 659606 h 659606"/>
                <a:gd name="connsiteX13" fmla="*/ 534212 w 760107"/>
                <a:gd name="connsiteY13" fmla="*/ 495300 h 659606"/>
                <a:gd name="connsiteX14" fmla="*/ 719155 w 760107"/>
                <a:gd name="connsiteY14" fmla="*/ 242094 h 659606"/>
                <a:gd name="connsiteX15" fmla="*/ 759637 w 760107"/>
                <a:gd name="connsiteY15" fmla="*/ 98425 h 659606"/>
                <a:gd name="connsiteX16" fmla="*/ 746937 w 760107"/>
                <a:gd name="connsiteY16" fmla="*/ 0 h 659606"/>
                <a:gd name="connsiteX0" fmla="*/ 747040 w 760210"/>
                <a:gd name="connsiteY0" fmla="*/ 0 h 659606"/>
                <a:gd name="connsiteX1" fmla="*/ 394615 w 760210"/>
                <a:gd name="connsiteY1" fmla="*/ 0 h 659606"/>
                <a:gd name="connsiteX2" fmla="*/ 248565 w 760210"/>
                <a:gd name="connsiteY2" fmla="*/ 95250 h 659606"/>
                <a:gd name="connsiteX3" fmla="*/ 89815 w 760210"/>
                <a:gd name="connsiteY3" fmla="*/ 158750 h 659606"/>
                <a:gd name="connsiteX4" fmla="*/ 54890 w 760210"/>
                <a:gd name="connsiteY4" fmla="*/ 177800 h 659606"/>
                <a:gd name="connsiteX5" fmla="*/ 42190 w 760210"/>
                <a:gd name="connsiteY5" fmla="*/ 187325 h 659606"/>
                <a:gd name="connsiteX6" fmla="*/ 32665 w 760210"/>
                <a:gd name="connsiteY6" fmla="*/ 193675 h 659606"/>
                <a:gd name="connsiteX7" fmla="*/ 915 w 760210"/>
                <a:gd name="connsiteY7" fmla="*/ 260350 h 659606"/>
                <a:gd name="connsiteX8" fmla="*/ 13615 w 760210"/>
                <a:gd name="connsiteY8" fmla="*/ 392906 h 659606"/>
                <a:gd name="connsiteX9" fmla="*/ 129502 w 760210"/>
                <a:gd name="connsiteY9" fmla="*/ 387350 h 659606"/>
                <a:gd name="connsiteX10" fmla="*/ 220784 w 760210"/>
                <a:gd name="connsiteY10" fmla="*/ 515937 h 659606"/>
                <a:gd name="connsiteX11" fmla="*/ 331908 w 760210"/>
                <a:gd name="connsiteY11" fmla="*/ 523875 h 659606"/>
                <a:gd name="connsiteX12" fmla="*/ 468433 w 760210"/>
                <a:gd name="connsiteY12" fmla="*/ 659606 h 659606"/>
                <a:gd name="connsiteX13" fmla="*/ 534315 w 760210"/>
                <a:gd name="connsiteY13" fmla="*/ 495300 h 659606"/>
                <a:gd name="connsiteX14" fmla="*/ 719258 w 760210"/>
                <a:gd name="connsiteY14" fmla="*/ 242094 h 659606"/>
                <a:gd name="connsiteX15" fmla="*/ 759740 w 760210"/>
                <a:gd name="connsiteY15" fmla="*/ 98425 h 659606"/>
                <a:gd name="connsiteX16" fmla="*/ 747040 w 760210"/>
                <a:gd name="connsiteY16" fmla="*/ 0 h 659606"/>
                <a:gd name="connsiteX0" fmla="*/ 747040 w 760210"/>
                <a:gd name="connsiteY0" fmla="*/ 4762 h 664368"/>
                <a:gd name="connsiteX1" fmla="*/ 466052 w 760210"/>
                <a:gd name="connsiteY1" fmla="*/ 0 h 664368"/>
                <a:gd name="connsiteX2" fmla="*/ 248565 w 760210"/>
                <a:gd name="connsiteY2" fmla="*/ 100012 h 664368"/>
                <a:gd name="connsiteX3" fmla="*/ 89815 w 760210"/>
                <a:gd name="connsiteY3" fmla="*/ 163512 h 664368"/>
                <a:gd name="connsiteX4" fmla="*/ 54890 w 760210"/>
                <a:gd name="connsiteY4" fmla="*/ 182562 h 664368"/>
                <a:gd name="connsiteX5" fmla="*/ 42190 w 760210"/>
                <a:gd name="connsiteY5" fmla="*/ 192087 h 664368"/>
                <a:gd name="connsiteX6" fmla="*/ 32665 w 760210"/>
                <a:gd name="connsiteY6" fmla="*/ 198437 h 664368"/>
                <a:gd name="connsiteX7" fmla="*/ 915 w 760210"/>
                <a:gd name="connsiteY7" fmla="*/ 265112 h 664368"/>
                <a:gd name="connsiteX8" fmla="*/ 13615 w 760210"/>
                <a:gd name="connsiteY8" fmla="*/ 397668 h 664368"/>
                <a:gd name="connsiteX9" fmla="*/ 129502 w 760210"/>
                <a:gd name="connsiteY9" fmla="*/ 392112 h 664368"/>
                <a:gd name="connsiteX10" fmla="*/ 220784 w 760210"/>
                <a:gd name="connsiteY10" fmla="*/ 520699 h 664368"/>
                <a:gd name="connsiteX11" fmla="*/ 331908 w 760210"/>
                <a:gd name="connsiteY11" fmla="*/ 528637 h 664368"/>
                <a:gd name="connsiteX12" fmla="*/ 468433 w 760210"/>
                <a:gd name="connsiteY12" fmla="*/ 664368 h 664368"/>
                <a:gd name="connsiteX13" fmla="*/ 534315 w 760210"/>
                <a:gd name="connsiteY13" fmla="*/ 500062 h 664368"/>
                <a:gd name="connsiteX14" fmla="*/ 719258 w 760210"/>
                <a:gd name="connsiteY14" fmla="*/ 246856 h 664368"/>
                <a:gd name="connsiteX15" fmla="*/ 759740 w 760210"/>
                <a:gd name="connsiteY15" fmla="*/ 103187 h 664368"/>
                <a:gd name="connsiteX16" fmla="*/ 747040 w 760210"/>
                <a:gd name="connsiteY16" fmla="*/ 4762 h 664368"/>
                <a:gd name="connsiteX0" fmla="*/ 747040 w 760210"/>
                <a:gd name="connsiteY0" fmla="*/ 4762 h 664368"/>
                <a:gd name="connsiteX1" fmla="*/ 466052 w 760210"/>
                <a:gd name="connsiteY1" fmla="*/ 0 h 664368"/>
                <a:gd name="connsiteX2" fmla="*/ 248565 w 760210"/>
                <a:gd name="connsiteY2" fmla="*/ 100012 h 664368"/>
                <a:gd name="connsiteX3" fmla="*/ 89815 w 760210"/>
                <a:gd name="connsiteY3" fmla="*/ 163512 h 664368"/>
                <a:gd name="connsiteX4" fmla="*/ 54890 w 760210"/>
                <a:gd name="connsiteY4" fmla="*/ 182562 h 664368"/>
                <a:gd name="connsiteX5" fmla="*/ 42190 w 760210"/>
                <a:gd name="connsiteY5" fmla="*/ 192087 h 664368"/>
                <a:gd name="connsiteX6" fmla="*/ 32665 w 760210"/>
                <a:gd name="connsiteY6" fmla="*/ 198437 h 664368"/>
                <a:gd name="connsiteX7" fmla="*/ 915 w 760210"/>
                <a:gd name="connsiteY7" fmla="*/ 265112 h 664368"/>
                <a:gd name="connsiteX8" fmla="*/ 13615 w 760210"/>
                <a:gd name="connsiteY8" fmla="*/ 397668 h 664368"/>
                <a:gd name="connsiteX9" fmla="*/ 129502 w 760210"/>
                <a:gd name="connsiteY9" fmla="*/ 392112 h 664368"/>
                <a:gd name="connsiteX10" fmla="*/ 220784 w 760210"/>
                <a:gd name="connsiteY10" fmla="*/ 520699 h 664368"/>
                <a:gd name="connsiteX11" fmla="*/ 331908 w 760210"/>
                <a:gd name="connsiteY11" fmla="*/ 528637 h 664368"/>
                <a:gd name="connsiteX12" fmla="*/ 468433 w 760210"/>
                <a:gd name="connsiteY12" fmla="*/ 664368 h 664368"/>
                <a:gd name="connsiteX13" fmla="*/ 534315 w 760210"/>
                <a:gd name="connsiteY13" fmla="*/ 500062 h 664368"/>
                <a:gd name="connsiteX14" fmla="*/ 719258 w 760210"/>
                <a:gd name="connsiteY14" fmla="*/ 246856 h 664368"/>
                <a:gd name="connsiteX15" fmla="*/ 759740 w 760210"/>
                <a:gd name="connsiteY15" fmla="*/ 103187 h 664368"/>
                <a:gd name="connsiteX16" fmla="*/ 747040 w 760210"/>
                <a:gd name="connsiteY16" fmla="*/ 4762 h 664368"/>
                <a:gd name="connsiteX0" fmla="*/ 747040 w 760210"/>
                <a:gd name="connsiteY0" fmla="*/ 4762 h 664368"/>
                <a:gd name="connsiteX1" fmla="*/ 425570 w 760210"/>
                <a:gd name="connsiteY1" fmla="*/ 0 h 664368"/>
                <a:gd name="connsiteX2" fmla="*/ 248565 w 760210"/>
                <a:gd name="connsiteY2" fmla="*/ 100012 h 664368"/>
                <a:gd name="connsiteX3" fmla="*/ 89815 w 760210"/>
                <a:gd name="connsiteY3" fmla="*/ 163512 h 664368"/>
                <a:gd name="connsiteX4" fmla="*/ 54890 w 760210"/>
                <a:gd name="connsiteY4" fmla="*/ 182562 h 664368"/>
                <a:gd name="connsiteX5" fmla="*/ 42190 w 760210"/>
                <a:gd name="connsiteY5" fmla="*/ 192087 h 664368"/>
                <a:gd name="connsiteX6" fmla="*/ 32665 w 760210"/>
                <a:gd name="connsiteY6" fmla="*/ 198437 h 664368"/>
                <a:gd name="connsiteX7" fmla="*/ 915 w 760210"/>
                <a:gd name="connsiteY7" fmla="*/ 265112 h 664368"/>
                <a:gd name="connsiteX8" fmla="*/ 13615 w 760210"/>
                <a:gd name="connsiteY8" fmla="*/ 397668 h 664368"/>
                <a:gd name="connsiteX9" fmla="*/ 129502 w 760210"/>
                <a:gd name="connsiteY9" fmla="*/ 392112 h 664368"/>
                <a:gd name="connsiteX10" fmla="*/ 220784 w 760210"/>
                <a:gd name="connsiteY10" fmla="*/ 520699 h 664368"/>
                <a:gd name="connsiteX11" fmla="*/ 331908 w 760210"/>
                <a:gd name="connsiteY11" fmla="*/ 528637 h 664368"/>
                <a:gd name="connsiteX12" fmla="*/ 468433 w 760210"/>
                <a:gd name="connsiteY12" fmla="*/ 664368 h 664368"/>
                <a:gd name="connsiteX13" fmla="*/ 534315 w 760210"/>
                <a:gd name="connsiteY13" fmla="*/ 500062 h 664368"/>
                <a:gd name="connsiteX14" fmla="*/ 719258 w 760210"/>
                <a:gd name="connsiteY14" fmla="*/ 246856 h 664368"/>
                <a:gd name="connsiteX15" fmla="*/ 759740 w 760210"/>
                <a:gd name="connsiteY15" fmla="*/ 103187 h 664368"/>
                <a:gd name="connsiteX16" fmla="*/ 747040 w 760210"/>
                <a:gd name="connsiteY16" fmla="*/ 4762 h 6643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60210" h="664368">
                  <a:moveTo>
                    <a:pt x="747040" y="4762"/>
                  </a:moveTo>
                  <a:lnTo>
                    <a:pt x="425570" y="0"/>
                  </a:lnTo>
                  <a:cubicBezTo>
                    <a:pt x="324499" y="93662"/>
                    <a:pt x="318679" y="82550"/>
                    <a:pt x="248565" y="100012"/>
                  </a:cubicBezTo>
                  <a:lnTo>
                    <a:pt x="89815" y="163512"/>
                  </a:lnTo>
                  <a:cubicBezTo>
                    <a:pt x="78173" y="169862"/>
                    <a:pt x="66261" y="175739"/>
                    <a:pt x="54890" y="182562"/>
                  </a:cubicBezTo>
                  <a:cubicBezTo>
                    <a:pt x="50352" y="185285"/>
                    <a:pt x="46496" y="189011"/>
                    <a:pt x="42190" y="192087"/>
                  </a:cubicBezTo>
                  <a:cubicBezTo>
                    <a:pt x="39085" y="194305"/>
                    <a:pt x="32665" y="198437"/>
                    <a:pt x="32665" y="198437"/>
                  </a:cubicBezTo>
                  <a:cubicBezTo>
                    <a:pt x="22082" y="220662"/>
                    <a:pt x="4090" y="231907"/>
                    <a:pt x="915" y="265112"/>
                  </a:cubicBezTo>
                  <a:cubicBezTo>
                    <a:pt x="-2260" y="298317"/>
                    <a:pt x="3032" y="370151"/>
                    <a:pt x="13615" y="397668"/>
                  </a:cubicBezTo>
                  <a:cubicBezTo>
                    <a:pt x="60182" y="387085"/>
                    <a:pt x="94974" y="371607"/>
                    <a:pt x="129502" y="392112"/>
                  </a:cubicBezTo>
                  <a:cubicBezTo>
                    <a:pt x="164030" y="412617"/>
                    <a:pt x="158608" y="507206"/>
                    <a:pt x="220784" y="520699"/>
                  </a:cubicBezTo>
                  <a:lnTo>
                    <a:pt x="331908" y="528637"/>
                  </a:lnTo>
                  <a:lnTo>
                    <a:pt x="468433" y="664368"/>
                  </a:lnTo>
                  <a:lnTo>
                    <a:pt x="534315" y="500062"/>
                  </a:lnTo>
                  <a:cubicBezTo>
                    <a:pt x="595963" y="415660"/>
                    <a:pt x="693858" y="301890"/>
                    <a:pt x="719258" y="246856"/>
                  </a:cubicBezTo>
                  <a:cubicBezTo>
                    <a:pt x="744658" y="191822"/>
                    <a:pt x="756829" y="143138"/>
                    <a:pt x="759740" y="103187"/>
                  </a:cubicBezTo>
                  <a:cubicBezTo>
                    <a:pt x="762651" y="63236"/>
                    <a:pt x="751273" y="37570"/>
                    <a:pt x="747040" y="4762"/>
                  </a:cubicBezTo>
                  <a:close/>
                </a:path>
              </a:pathLst>
            </a:custGeom>
            <a:solidFill>
              <a:srgbClr val="2D2D8A">
                <a:lumMod val="7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67" name="四角形: 上の 2 つの角を丸める 984">
              <a:extLst>
                <a:ext uri="{FF2B5EF4-FFF2-40B4-BE49-F238E27FC236}">
                  <a16:creationId xmlns:a16="http://schemas.microsoft.com/office/drawing/2014/main" id="{219E2AA2-CD6B-6813-D4A2-1DCBD619AF1C}"/>
                </a:ext>
              </a:extLst>
            </p:cNvPr>
            <p:cNvSpPr/>
            <p:nvPr/>
          </p:nvSpPr>
          <p:spPr>
            <a:xfrm flipV="1">
              <a:off x="4730765" y="1492569"/>
              <a:ext cx="331126" cy="639364"/>
            </a:xfrm>
            <a:custGeom>
              <a:avLst/>
              <a:gdLst>
                <a:gd name="connsiteX0" fmla="*/ 0 w 386591"/>
                <a:gd name="connsiteY0" fmla="*/ 0 h 748322"/>
                <a:gd name="connsiteX1" fmla="*/ 386591 w 386591"/>
                <a:gd name="connsiteY1" fmla="*/ 0 h 748322"/>
                <a:gd name="connsiteX2" fmla="*/ 386591 w 386591"/>
                <a:gd name="connsiteY2" fmla="*/ 0 h 748322"/>
                <a:gd name="connsiteX3" fmla="*/ 386591 w 386591"/>
                <a:gd name="connsiteY3" fmla="*/ 555027 h 748322"/>
                <a:gd name="connsiteX4" fmla="*/ 193295 w 386591"/>
                <a:gd name="connsiteY4" fmla="*/ 748323 h 748322"/>
                <a:gd name="connsiteX5" fmla="*/ 193296 w 386591"/>
                <a:gd name="connsiteY5" fmla="*/ 748322 h 748322"/>
                <a:gd name="connsiteX6" fmla="*/ 0 w 386591"/>
                <a:gd name="connsiteY6" fmla="*/ 555026 h 748322"/>
                <a:gd name="connsiteX7" fmla="*/ 0 w 386591"/>
                <a:gd name="connsiteY7" fmla="*/ 0 h 748322"/>
                <a:gd name="connsiteX8" fmla="*/ 0 w 386591"/>
                <a:gd name="connsiteY8" fmla="*/ 0 h 748322"/>
                <a:gd name="connsiteX0" fmla="*/ 0 w 400878"/>
                <a:gd name="connsiteY0" fmla="*/ 2381 h 748323"/>
                <a:gd name="connsiteX1" fmla="*/ 400878 w 400878"/>
                <a:gd name="connsiteY1" fmla="*/ 0 h 748323"/>
                <a:gd name="connsiteX2" fmla="*/ 400878 w 400878"/>
                <a:gd name="connsiteY2" fmla="*/ 0 h 748323"/>
                <a:gd name="connsiteX3" fmla="*/ 400878 w 400878"/>
                <a:gd name="connsiteY3" fmla="*/ 555027 h 748323"/>
                <a:gd name="connsiteX4" fmla="*/ 207582 w 400878"/>
                <a:gd name="connsiteY4" fmla="*/ 748323 h 748323"/>
                <a:gd name="connsiteX5" fmla="*/ 207583 w 400878"/>
                <a:gd name="connsiteY5" fmla="*/ 748322 h 748323"/>
                <a:gd name="connsiteX6" fmla="*/ 14287 w 400878"/>
                <a:gd name="connsiteY6" fmla="*/ 555026 h 748323"/>
                <a:gd name="connsiteX7" fmla="*/ 14287 w 400878"/>
                <a:gd name="connsiteY7" fmla="*/ 0 h 748323"/>
                <a:gd name="connsiteX8" fmla="*/ 0 w 400878"/>
                <a:gd name="connsiteY8" fmla="*/ 2381 h 748323"/>
                <a:gd name="connsiteX0" fmla="*/ 0 w 400878"/>
                <a:gd name="connsiteY0" fmla="*/ 2381 h 748323"/>
                <a:gd name="connsiteX1" fmla="*/ 400878 w 400878"/>
                <a:gd name="connsiteY1" fmla="*/ 0 h 748323"/>
                <a:gd name="connsiteX2" fmla="*/ 400878 w 400878"/>
                <a:gd name="connsiteY2" fmla="*/ 0 h 748323"/>
                <a:gd name="connsiteX3" fmla="*/ 400878 w 400878"/>
                <a:gd name="connsiteY3" fmla="*/ 555027 h 748323"/>
                <a:gd name="connsiteX4" fmla="*/ 207582 w 400878"/>
                <a:gd name="connsiteY4" fmla="*/ 748323 h 748323"/>
                <a:gd name="connsiteX5" fmla="*/ 207583 w 400878"/>
                <a:gd name="connsiteY5" fmla="*/ 748322 h 748323"/>
                <a:gd name="connsiteX6" fmla="*/ 14287 w 400878"/>
                <a:gd name="connsiteY6" fmla="*/ 555026 h 748323"/>
                <a:gd name="connsiteX7" fmla="*/ 61983 w 400878"/>
                <a:gd name="connsiteY7" fmla="*/ 187264 h 748323"/>
                <a:gd name="connsiteX8" fmla="*/ 14287 w 400878"/>
                <a:gd name="connsiteY8" fmla="*/ 0 h 748323"/>
                <a:gd name="connsiteX9" fmla="*/ 0 w 400878"/>
                <a:gd name="connsiteY9" fmla="*/ 2381 h 748323"/>
                <a:gd name="connsiteX0" fmla="*/ 0 w 400878"/>
                <a:gd name="connsiteY0" fmla="*/ 2381 h 748323"/>
                <a:gd name="connsiteX1" fmla="*/ 400878 w 400878"/>
                <a:gd name="connsiteY1" fmla="*/ 0 h 748323"/>
                <a:gd name="connsiteX2" fmla="*/ 400878 w 400878"/>
                <a:gd name="connsiteY2" fmla="*/ 0 h 748323"/>
                <a:gd name="connsiteX3" fmla="*/ 400878 w 400878"/>
                <a:gd name="connsiteY3" fmla="*/ 555027 h 748323"/>
                <a:gd name="connsiteX4" fmla="*/ 207582 w 400878"/>
                <a:gd name="connsiteY4" fmla="*/ 748323 h 748323"/>
                <a:gd name="connsiteX5" fmla="*/ 207583 w 400878"/>
                <a:gd name="connsiteY5" fmla="*/ 748322 h 748323"/>
                <a:gd name="connsiteX6" fmla="*/ 16668 w 400878"/>
                <a:gd name="connsiteY6" fmla="*/ 478826 h 748323"/>
                <a:gd name="connsiteX7" fmla="*/ 61983 w 400878"/>
                <a:gd name="connsiteY7" fmla="*/ 187264 h 748323"/>
                <a:gd name="connsiteX8" fmla="*/ 14287 w 400878"/>
                <a:gd name="connsiteY8" fmla="*/ 0 h 748323"/>
                <a:gd name="connsiteX9" fmla="*/ 0 w 400878"/>
                <a:gd name="connsiteY9" fmla="*/ 2381 h 748323"/>
                <a:gd name="connsiteX0" fmla="*/ 0 w 400878"/>
                <a:gd name="connsiteY0" fmla="*/ 2381 h 748323"/>
                <a:gd name="connsiteX1" fmla="*/ 400878 w 400878"/>
                <a:gd name="connsiteY1" fmla="*/ 0 h 748323"/>
                <a:gd name="connsiteX2" fmla="*/ 400878 w 400878"/>
                <a:gd name="connsiteY2" fmla="*/ 0 h 748323"/>
                <a:gd name="connsiteX3" fmla="*/ 378689 w 400878"/>
                <a:gd name="connsiteY3" fmla="*/ 256321 h 748323"/>
                <a:gd name="connsiteX4" fmla="*/ 400878 w 400878"/>
                <a:gd name="connsiteY4" fmla="*/ 555027 h 748323"/>
                <a:gd name="connsiteX5" fmla="*/ 207582 w 400878"/>
                <a:gd name="connsiteY5" fmla="*/ 748323 h 748323"/>
                <a:gd name="connsiteX6" fmla="*/ 207583 w 400878"/>
                <a:gd name="connsiteY6" fmla="*/ 748322 h 748323"/>
                <a:gd name="connsiteX7" fmla="*/ 16668 w 400878"/>
                <a:gd name="connsiteY7" fmla="*/ 478826 h 748323"/>
                <a:gd name="connsiteX8" fmla="*/ 61983 w 400878"/>
                <a:gd name="connsiteY8" fmla="*/ 187264 h 748323"/>
                <a:gd name="connsiteX9" fmla="*/ 14287 w 400878"/>
                <a:gd name="connsiteY9" fmla="*/ 0 h 748323"/>
                <a:gd name="connsiteX10" fmla="*/ 0 w 400878"/>
                <a:gd name="connsiteY10" fmla="*/ 2381 h 748323"/>
                <a:gd name="connsiteX0" fmla="*/ 0 w 400878"/>
                <a:gd name="connsiteY0" fmla="*/ 2381 h 748323"/>
                <a:gd name="connsiteX1" fmla="*/ 400878 w 400878"/>
                <a:gd name="connsiteY1" fmla="*/ 0 h 748323"/>
                <a:gd name="connsiteX2" fmla="*/ 400878 w 400878"/>
                <a:gd name="connsiteY2" fmla="*/ 0 h 748323"/>
                <a:gd name="connsiteX3" fmla="*/ 378689 w 400878"/>
                <a:gd name="connsiteY3" fmla="*/ 256321 h 748323"/>
                <a:gd name="connsiteX4" fmla="*/ 400878 w 400878"/>
                <a:gd name="connsiteY4" fmla="*/ 555027 h 748323"/>
                <a:gd name="connsiteX5" fmla="*/ 207582 w 400878"/>
                <a:gd name="connsiteY5" fmla="*/ 748323 h 748323"/>
                <a:gd name="connsiteX6" fmla="*/ 16668 w 400878"/>
                <a:gd name="connsiteY6" fmla="*/ 478826 h 748323"/>
                <a:gd name="connsiteX7" fmla="*/ 61983 w 400878"/>
                <a:gd name="connsiteY7" fmla="*/ 187264 h 748323"/>
                <a:gd name="connsiteX8" fmla="*/ 14287 w 400878"/>
                <a:gd name="connsiteY8" fmla="*/ 0 h 748323"/>
                <a:gd name="connsiteX9" fmla="*/ 0 w 400878"/>
                <a:gd name="connsiteY9" fmla="*/ 2381 h 748323"/>
                <a:gd name="connsiteX0" fmla="*/ 0 w 400878"/>
                <a:gd name="connsiteY0" fmla="*/ 2381 h 748347"/>
                <a:gd name="connsiteX1" fmla="*/ 400878 w 400878"/>
                <a:gd name="connsiteY1" fmla="*/ 0 h 748347"/>
                <a:gd name="connsiteX2" fmla="*/ 400878 w 400878"/>
                <a:gd name="connsiteY2" fmla="*/ 0 h 748347"/>
                <a:gd name="connsiteX3" fmla="*/ 378689 w 400878"/>
                <a:gd name="connsiteY3" fmla="*/ 256321 h 748347"/>
                <a:gd name="connsiteX4" fmla="*/ 400878 w 400878"/>
                <a:gd name="connsiteY4" fmla="*/ 555027 h 748347"/>
                <a:gd name="connsiteX5" fmla="*/ 207582 w 400878"/>
                <a:gd name="connsiteY5" fmla="*/ 748323 h 748347"/>
                <a:gd name="connsiteX6" fmla="*/ 16668 w 400878"/>
                <a:gd name="connsiteY6" fmla="*/ 478826 h 748347"/>
                <a:gd name="connsiteX7" fmla="*/ 61983 w 400878"/>
                <a:gd name="connsiteY7" fmla="*/ 187264 h 748347"/>
                <a:gd name="connsiteX8" fmla="*/ 14287 w 400878"/>
                <a:gd name="connsiteY8" fmla="*/ 0 h 748347"/>
                <a:gd name="connsiteX9" fmla="*/ 0 w 400878"/>
                <a:gd name="connsiteY9" fmla="*/ 2381 h 748347"/>
                <a:gd name="connsiteX0" fmla="*/ 0 w 400878"/>
                <a:gd name="connsiteY0" fmla="*/ 2381 h 748347"/>
                <a:gd name="connsiteX1" fmla="*/ 400878 w 400878"/>
                <a:gd name="connsiteY1" fmla="*/ 0 h 748347"/>
                <a:gd name="connsiteX2" fmla="*/ 400878 w 400878"/>
                <a:gd name="connsiteY2" fmla="*/ 0 h 748347"/>
                <a:gd name="connsiteX3" fmla="*/ 378689 w 400878"/>
                <a:gd name="connsiteY3" fmla="*/ 256321 h 748347"/>
                <a:gd name="connsiteX4" fmla="*/ 400878 w 400878"/>
                <a:gd name="connsiteY4" fmla="*/ 555027 h 748347"/>
                <a:gd name="connsiteX5" fmla="*/ 207582 w 400878"/>
                <a:gd name="connsiteY5" fmla="*/ 748323 h 748347"/>
                <a:gd name="connsiteX6" fmla="*/ 16668 w 400878"/>
                <a:gd name="connsiteY6" fmla="*/ 478826 h 748347"/>
                <a:gd name="connsiteX7" fmla="*/ 61983 w 400878"/>
                <a:gd name="connsiteY7" fmla="*/ 187264 h 748347"/>
                <a:gd name="connsiteX8" fmla="*/ 14287 w 400878"/>
                <a:gd name="connsiteY8" fmla="*/ 0 h 748347"/>
                <a:gd name="connsiteX9" fmla="*/ 0 w 400878"/>
                <a:gd name="connsiteY9" fmla="*/ 2381 h 748347"/>
                <a:gd name="connsiteX0" fmla="*/ 0 w 400878"/>
                <a:gd name="connsiteY0" fmla="*/ 2381 h 749699"/>
                <a:gd name="connsiteX1" fmla="*/ 400878 w 400878"/>
                <a:gd name="connsiteY1" fmla="*/ 0 h 749699"/>
                <a:gd name="connsiteX2" fmla="*/ 400878 w 400878"/>
                <a:gd name="connsiteY2" fmla="*/ 0 h 749699"/>
                <a:gd name="connsiteX3" fmla="*/ 378689 w 400878"/>
                <a:gd name="connsiteY3" fmla="*/ 256321 h 749699"/>
                <a:gd name="connsiteX4" fmla="*/ 365160 w 400878"/>
                <a:gd name="connsiteY4" fmla="*/ 562171 h 749699"/>
                <a:gd name="connsiteX5" fmla="*/ 207582 w 400878"/>
                <a:gd name="connsiteY5" fmla="*/ 748323 h 749699"/>
                <a:gd name="connsiteX6" fmla="*/ 16668 w 400878"/>
                <a:gd name="connsiteY6" fmla="*/ 478826 h 749699"/>
                <a:gd name="connsiteX7" fmla="*/ 61983 w 400878"/>
                <a:gd name="connsiteY7" fmla="*/ 187264 h 749699"/>
                <a:gd name="connsiteX8" fmla="*/ 14287 w 400878"/>
                <a:gd name="connsiteY8" fmla="*/ 0 h 749699"/>
                <a:gd name="connsiteX9" fmla="*/ 0 w 400878"/>
                <a:gd name="connsiteY9" fmla="*/ 2381 h 749699"/>
                <a:gd name="connsiteX0" fmla="*/ 0 w 400878"/>
                <a:gd name="connsiteY0" fmla="*/ 2381 h 752267"/>
                <a:gd name="connsiteX1" fmla="*/ 400878 w 400878"/>
                <a:gd name="connsiteY1" fmla="*/ 0 h 752267"/>
                <a:gd name="connsiteX2" fmla="*/ 400878 w 400878"/>
                <a:gd name="connsiteY2" fmla="*/ 0 h 752267"/>
                <a:gd name="connsiteX3" fmla="*/ 378689 w 400878"/>
                <a:gd name="connsiteY3" fmla="*/ 256321 h 752267"/>
                <a:gd name="connsiteX4" fmla="*/ 365160 w 400878"/>
                <a:gd name="connsiteY4" fmla="*/ 562171 h 752267"/>
                <a:gd name="connsiteX5" fmla="*/ 207582 w 400878"/>
                <a:gd name="connsiteY5" fmla="*/ 748323 h 752267"/>
                <a:gd name="connsiteX6" fmla="*/ 16668 w 400878"/>
                <a:gd name="connsiteY6" fmla="*/ 478826 h 752267"/>
                <a:gd name="connsiteX7" fmla="*/ 61983 w 400878"/>
                <a:gd name="connsiteY7" fmla="*/ 187264 h 752267"/>
                <a:gd name="connsiteX8" fmla="*/ 14287 w 400878"/>
                <a:gd name="connsiteY8" fmla="*/ 0 h 752267"/>
                <a:gd name="connsiteX9" fmla="*/ 0 w 400878"/>
                <a:gd name="connsiteY9" fmla="*/ 2381 h 752267"/>
                <a:gd name="connsiteX0" fmla="*/ 1662 w 388253"/>
                <a:gd name="connsiteY0" fmla="*/ 0 h 752267"/>
                <a:gd name="connsiteX1" fmla="*/ 388253 w 388253"/>
                <a:gd name="connsiteY1" fmla="*/ 0 h 752267"/>
                <a:gd name="connsiteX2" fmla="*/ 388253 w 388253"/>
                <a:gd name="connsiteY2" fmla="*/ 0 h 752267"/>
                <a:gd name="connsiteX3" fmla="*/ 366064 w 388253"/>
                <a:gd name="connsiteY3" fmla="*/ 256321 h 752267"/>
                <a:gd name="connsiteX4" fmla="*/ 352535 w 388253"/>
                <a:gd name="connsiteY4" fmla="*/ 562171 h 752267"/>
                <a:gd name="connsiteX5" fmla="*/ 194957 w 388253"/>
                <a:gd name="connsiteY5" fmla="*/ 748323 h 752267"/>
                <a:gd name="connsiteX6" fmla="*/ 4043 w 388253"/>
                <a:gd name="connsiteY6" fmla="*/ 478826 h 752267"/>
                <a:gd name="connsiteX7" fmla="*/ 49358 w 388253"/>
                <a:gd name="connsiteY7" fmla="*/ 187264 h 752267"/>
                <a:gd name="connsiteX8" fmla="*/ 1662 w 388253"/>
                <a:gd name="connsiteY8" fmla="*/ 0 h 752267"/>
                <a:gd name="connsiteX0" fmla="*/ 1662 w 388253"/>
                <a:gd name="connsiteY0" fmla="*/ 29429 h 781696"/>
                <a:gd name="connsiteX1" fmla="*/ 211283 w 388253"/>
                <a:gd name="connsiteY1" fmla="*/ 0 h 781696"/>
                <a:gd name="connsiteX2" fmla="*/ 388253 w 388253"/>
                <a:gd name="connsiteY2" fmla="*/ 29429 h 781696"/>
                <a:gd name="connsiteX3" fmla="*/ 388253 w 388253"/>
                <a:gd name="connsiteY3" fmla="*/ 29429 h 781696"/>
                <a:gd name="connsiteX4" fmla="*/ 366064 w 388253"/>
                <a:gd name="connsiteY4" fmla="*/ 285750 h 781696"/>
                <a:gd name="connsiteX5" fmla="*/ 352535 w 388253"/>
                <a:gd name="connsiteY5" fmla="*/ 591600 h 781696"/>
                <a:gd name="connsiteX6" fmla="*/ 194957 w 388253"/>
                <a:gd name="connsiteY6" fmla="*/ 777752 h 781696"/>
                <a:gd name="connsiteX7" fmla="*/ 4043 w 388253"/>
                <a:gd name="connsiteY7" fmla="*/ 508255 h 781696"/>
                <a:gd name="connsiteX8" fmla="*/ 49358 w 388253"/>
                <a:gd name="connsiteY8" fmla="*/ 216693 h 781696"/>
                <a:gd name="connsiteX9" fmla="*/ 1662 w 388253"/>
                <a:gd name="connsiteY9" fmla="*/ 29429 h 781696"/>
                <a:gd name="connsiteX0" fmla="*/ 1662 w 388253"/>
                <a:gd name="connsiteY0" fmla="*/ 29587 h 781854"/>
                <a:gd name="connsiteX1" fmla="*/ 211283 w 388253"/>
                <a:gd name="connsiteY1" fmla="*/ 158 h 781854"/>
                <a:gd name="connsiteX2" fmla="*/ 388253 w 388253"/>
                <a:gd name="connsiteY2" fmla="*/ 29587 h 781854"/>
                <a:gd name="connsiteX3" fmla="*/ 388253 w 388253"/>
                <a:gd name="connsiteY3" fmla="*/ 29587 h 781854"/>
                <a:gd name="connsiteX4" fmla="*/ 366064 w 388253"/>
                <a:gd name="connsiteY4" fmla="*/ 285908 h 781854"/>
                <a:gd name="connsiteX5" fmla="*/ 352535 w 388253"/>
                <a:gd name="connsiteY5" fmla="*/ 591758 h 781854"/>
                <a:gd name="connsiteX6" fmla="*/ 194957 w 388253"/>
                <a:gd name="connsiteY6" fmla="*/ 777910 h 781854"/>
                <a:gd name="connsiteX7" fmla="*/ 4043 w 388253"/>
                <a:gd name="connsiteY7" fmla="*/ 508413 h 781854"/>
                <a:gd name="connsiteX8" fmla="*/ 49358 w 388253"/>
                <a:gd name="connsiteY8" fmla="*/ 216851 h 781854"/>
                <a:gd name="connsiteX9" fmla="*/ 1662 w 388253"/>
                <a:gd name="connsiteY9" fmla="*/ 29587 h 781854"/>
                <a:gd name="connsiteX0" fmla="*/ 1662 w 404922"/>
                <a:gd name="connsiteY0" fmla="*/ 29587 h 781854"/>
                <a:gd name="connsiteX1" fmla="*/ 211283 w 404922"/>
                <a:gd name="connsiteY1" fmla="*/ 158 h 781854"/>
                <a:gd name="connsiteX2" fmla="*/ 388253 w 404922"/>
                <a:gd name="connsiteY2" fmla="*/ 29587 h 781854"/>
                <a:gd name="connsiteX3" fmla="*/ 404922 w 404922"/>
                <a:gd name="connsiteY3" fmla="*/ 29587 h 781854"/>
                <a:gd name="connsiteX4" fmla="*/ 366064 w 404922"/>
                <a:gd name="connsiteY4" fmla="*/ 285908 h 781854"/>
                <a:gd name="connsiteX5" fmla="*/ 352535 w 404922"/>
                <a:gd name="connsiteY5" fmla="*/ 591758 h 781854"/>
                <a:gd name="connsiteX6" fmla="*/ 194957 w 404922"/>
                <a:gd name="connsiteY6" fmla="*/ 777910 h 781854"/>
                <a:gd name="connsiteX7" fmla="*/ 4043 w 404922"/>
                <a:gd name="connsiteY7" fmla="*/ 508413 h 781854"/>
                <a:gd name="connsiteX8" fmla="*/ 49358 w 404922"/>
                <a:gd name="connsiteY8" fmla="*/ 216851 h 781854"/>
                <a:gd name="connsiteX9" fmla="*/ 1662 w 404922"/>
                <a:gd name="connsiteY9" fmla="*/ 29587 h 7818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04922" h="781854">
                  <a:moveTo>
                    <a:pt x="1662" y="29587"/>
                  </a:moveTo>
                  <a:cubicBezTo>
                    <a:pt x="71536" y="29302"/>
                    <a:pt x="116574" y="-2508"/>
                    <a:pt x="211283" y="158"/>
                  </a:cubicBezTo>
                  <a:cubicBezTo>
                    <a:pt x="305992" y="2824"/>
                    <a:pt x="329263" y="19777"/>
                    <a:pt x="388253" y="29587"/>
                  </a:cubicBezTo>
                  <a:lnTo>
                    <a:pt x="404922" y="29587"/>
                  </a:lnTo>
                  <a:cubicBezTo>
                    <a:pt x="404670" y="127727"/>
                    <a:pt x="366316" y="187768"/>
                    <a:pt x="366064" y="285908"/>
                  </a:cubicBezTo>
                  <a:lnTo>
                    <a:pt x="352535" y="591758"/>
                  </a:lnTo>
                  <a:cubicBezTo>
                    <a:pt x="352535" y="698512"/>
                    <a:pt x="283995" y="803708"/>
                    <a:pt x="194957" y="777910"/>
                  </a:cubicBezTo>
                  <a:cubicBezTo>
                    <a:pt x="105919" y="752112"/>
                    <a:pt x="24818" y="612533"/>
                    <a:pt x="4043" y="508413"/>
                  </a:cubicBezTo>
                  <a:cubicBezTo>
                    <a:pt x="-16732" y="404293"/>
                    <a:pt x="49334" y="337057"/>
                    <a:pt x="49358" y="216851"/>
                  </a:cubicBezTo>
                  <a:lnTo>
                    <a:pt x="1662" y="29587"/>
                  </a:lnTo>
                  <a:close/>
                </a:path>
              </a:pathLst>
            </a:custGeom>
            <a:solidFill>
              <a:srgbClr val="FF99CC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568" name="フリーフォーム: 図形 567">
              <a:extLst>
                <a:ext uri="{FF2B5EF4-FFF2-40B4-BE49-F238E27FC236}">
                  <a16:creationId xmlns:a16="http://schemas.microsoft.com/office/drawing/2014/main" id="{043652D7-1E7F-7C1E-51E5-328EA0A90D5C}"/>
                </a:ext>
              </a:extLst>
            </p:cNvPr>
            <p:cNvSpPr/>
            <p:nvPr/>
          </p:nvSpPr>
          <p:spPr bwMode="auto">
            <a:xfrm rot="1112624" flipH="1">
              <a:off x="4593239" y="1536158"/>
              <a:ext cx="325820" cy="456955"/>
            </a:xfrm>
            <a:custGeom>
              <a:avLst/>
              <a:gdLst>
                <a:gd name="connsiteX0" fmla="*/ 123872 w 445679"/>
                <a:gd name="connsiteY0" fmla="*/ 7007 h 714222"/>
                <a:gd name="connsiteX1" fmla="*/ 178330 w 445679"/>
                <a:gd name="connsiteY1" fmla="*/ 89165 h 714222"/>
                <a:gd name="connsiteX2" fmla="*/ 178330 w 445679"/>
                <a:gd name="connsiteY2" fmla="*/ 373057 h 714222"/>
                <a:gd name="connsiteX3" fmla="*/ 434124 w 445679"/>
                <a:gd name="connsiteY3" fmla="*/ 565992 h 714222"/>
                <a:gd name="connsiteX4" fmla="*/ 439822 w 445679"/>
                <a:gd name="connsiteY4" fmla="*/ 606669 h 714222"/>
                <a:gd name="connsiteX5" fmla="*/ 367414 w 445679"/>
                <a:gd name="connsiteY5" fmla="*/ 702667 h 714222"/>
                <a:gd name="connsiteX6" fmla="*/ 326738 w 445679"/>
                <a:gd name="connsiteY6" fmla="*/ 708365 h 714222"/>
                <a:gd name="connsiteX7" fmla="*/ 40311 w 445679"/>
                <a:gd name="connsiteY7" fmla="*/ 492324 h 714222"/>
                <a:gd name="connsiteX8" fmla="*/ 32228 w 445679"/>
                <a:gd name="connsiteY8" fmla="*/ 483206 h 714222"/>
                <a:gd name="connsiteX9" fmla="*/ 26116 w 445679"/>
                <a:gd name="connsiteY9" fmla="*/ 479086 h 714222"/>
                <a:gd name="connsiteX10" fmla="*/ 18312 w 445679"/>
                <a:gd name="connsiteY10" fmla="*/ 467511 h 714222"/>
                <a:gd name="connsiteX11" fmla="*/ 16822 w 445679"/>
                <a:gd name="connsiteY11" fmla="*/ 465830 h 714222"/>
                <a:gd name="connsiteX12" fmla="*/ 16450 w 445679"/>
                <a:gd name="connsiteY12" fmla="*/ 464749 h 714222"/>
                <a:gd name="connsiteX13" fmla="*/ 7007 w 445679"/>
                <a:gd name="connsiteY13" fmla="*/ 450744 h 714222"/>
                <a:gd name="connsiteX14" fmla="*/ 0 w 445679"/>
                <a:gd name="connsiteY14" fmla="*/ 416037 h 714222"/>
                <a:gd name="connsiteX15" fmla="*/ 0 w 445679"/>
                <a:gd name="connsiteY15" fmla="*/ 89165 h 714222"/>
                <a:gd name="connsiteX16" fmla="*/ 89165 w 445679"/>
                <a:gd name="connsiteY16" fmla="*/ 0 h 714222"/>
                <a:gd name="connsiteX17" fmla="*/ 123872 w 445679"/>
                <a:gd name="connsiteY17" fmla="*/ 7007 h 714222"/>
                <a:gd name="connsiteX0" fmla="*/ 89165 w 445679"/>
                <a:gd name="connsiteY0" fmla="*/ 0 h 714222"/>
                <a:gd name="connsiteX1" fmla="*/ 123872 w 445679"/>
                <a:gd name="connsiteY1" fmla="*/ 7007 h 714222"/>
                <a:gd name="connsiteX2" fmla="*/ 178330 w 445679"/>
                <a:gd name="connsiteY2" fmla="*/ 89165 h 714222"/>
                <a:gd name="connsiteX3" fmla="*/ 178330 w 445679"/>
                <a:gd name="connsiteY3" fmla="*/ 373057 h 714222"/>
                <a:gd name="connsiteX4" fmla="*/ 434124 w 445679"/>
                <a:gd name="connsiteY4" fmla="*/ 565992 h 714222"/>
                <a:gd name="connsiteX5" fmla="*/ 439822 w 445679"/>
                <a:gd name="connsiteY5" fmla="*/ 606669 h 714222"/>
                <a:gd name="connsiteX6" fmla="*/ 367414 w 445679"/>
                <a:gd name="connsiteY6" fmla="*/ 702667 h 714222"/>
                <a:gd name="connsiteX7" fmla="*/ 326738 w 445679"/>
                <a:gd name="connsiteY7" fmla="*/ 708365 h 714222"/>
                <a:gd name="connsiteX8" fmla="*/ 40311 w 445679"/>
                <a:gd name="connsiteY8" fmla="*/ 492324 h 714222"/>
                <a:gd name="connsiteX9" fmla="*/ 32228 w 445679"/>
                <a:gd name="connsiteY9" fmla="*/ 483206 h 714222"/>
                <a:gd name="connsiteX10" fmla="*/ 26116 w 445679"/>
                <a:gd name="connsiteY10" fmla="*/ 479086 h 714222"/>
                <a:gd name="connsiteX11" fmla="*/ 18312 w 445679"/>
                <a:gd name="connsiteY11" fmla="*/ 467511 h 714222"/>
                <a:gd name="connsiteX12" fmla="*/ 16822 w 445679"/>
                <a:gd name="connsiteY12" fmla="*/ 465830 h 714222"/>
                <a:gd name="connsiteX13" fmla="*/ 16450 w 445679"/>
                <a:gd name="connsiteY13" fmla="*/ 464749 h 714222"/>
                <a:gd name="connsiteX14" fmla="*/ 7007 w 445679"/>
                <a:gd name="connsiteY14" fmla="*/ 450744 h 714222"/>
                <a:gd name="connsiteX15" fmla="*/ 0 w 445679"/>
                <a:gd name="connsiteY15" fmla="*/ 416037 h 714222"/>
                <a:gd name="connsiteX16" fmla="*/ 0 w 445679"/>
                <a:gd name="connsiteY16" fmla="*/ 89165 h 714222"/>
                <a:gd name="connsiteX17" fmla="*/ 173503 w 445679"/>
                <a:gd name="connsiteY17" fmla="*/ 84338 h 714222"/>
                <a:gd name="connsiteX0" fmla="*/ 123872 w 445679"/>
                <a:gd name="connsiteY0" fmla="*/ 0 h 707215"/>
                <a:gd name="connsiteX1" fmla="*/ 178330 w 445679"/>
                <a:gd name="connsiteY1" fmla="*/ 82158 h 707215"/>
                <a:gd name="connsiteX2" fmla="*/ 178330 w 445679"/>
                <a:gd name="connsiteY2" fmla="*/ 366050 h 707215"/>
                <a:gd name="connsiteX3" fmla="*/ 434124 w 445679"/>
                <a:gd name="connsiteY3" fmla="*/ 558985 h 707215"/>
                <a:gd name="connsiteX4" fmla="*/ 439822 w 445679"/>
                <a:gd name="connsiteY4" fmla="*/ 599662 h 707215"/>
                <a:gd name="connsiteX5" fmla="*/ 367414 w 445679"/>
                <a:gd name="connsiteY5" fmla="*/ 695660 h 707215"/>
                <a:gd name="connsiteX6" fmla="*/ 326738 w 445679"/>
                <a:gd name="connsiteY6" fmla="*/ 701358 h 707215"/>
                <a:gd name="connsiteX7" fmla="*/ 40311 w 445679"/>
                <a:gd name="connsiteY7" fmla="*/ 485317 h 707215"/>
                <a:gd name="connsiteX8" fmla="*/ 32228 w 445679"/>
                <a:gd name="connsiteY8" fmla="*/ 476199 h 707215"/>
                <a:gd name="connsiteX9" fmla="*/ 26116 w 445679"/>
                <a:gd name="connsiteY9" fmla="*/ 472079 h 707215"/>
                <a:gd name="connsiteX10" fmla="*/ 18312 w 445679"/>
                <a:gd name="connsiteY10" fmla="*/ 460504 h 707215"/>
                <a:gd name="connsiteX11" fmla="*/ 16822 w 445679"/>
                <a:gd name="connsiteY11" fmla="*/ 458823 h 707215"/>
                <a:gd name="connsiteX12" fmla="*/ 16450 w 445679"/>
                <a:gd name="connsiteY12" fmla="*/ 457742 h 707215"/>
                <a:gd name="connsiteX13" fmla="*/ 7007 w 445679"/>
                <a:gd name="connsiteY13" fmla="*/ 443737 h 707215"/>
                <a:gd name="connsiteX14" fmla="*/ 0 w 445679"/>
                <a:gd name="connsiteY14" fmla="*/ 409030 h 707215"/>
                <a:gd name="connsiteX15" fmla="*/ 0 w 445679"/>
                <a:gd name="connsiteY15" fmla="*/ 82158 h 707215"/>
                <a:gd name="connsiteX16" fmla="*/ 173503 w 445679"/>
                <a:gd name="connsiteY16" fmla="*/ 77331 h 707215"/>
                <a:gd name="connsiteX0" fmla="*/ 123872 w 445679"/>
                <a:gd name="connsiteY0" fmla="*/ 0 h 707215"/>
                <a:gd name="connsiteX1" fmla="*/ 178330 w 445679"/>
                <a:gd name="connsiteY1" fmla="*/ 82158 h 707215"/>
                <a:gd name="connsiteX2" fmla="*/ 178330 w 445679"/>
                <a:gd name="connsiteY2" fmla="*/ 366050 h 707215"/>
                <a:gd name="connsiteX3" fmla="*/ 434124 w 445679"/>
                <a:gd name="connsiteY3" fmla="*/ 558985 h 707215"/>
                <a:gd name="connsiteX4" fmla="*/ 439822 w 445679"/>
                <a:gd name="connsiteY4" fmla="*/ 599662 h 707215"/>
                <a:gd name="connsiteX5" fmla="*/ 367414 w 445679"/>
                <a:gd name="connsiteY5" fmla="*/ 695660 h 707215"/>
                <a:gd name="connsiteX6" fmla="*/ 326738 w 445679"/>
                <a:gd name="connsiteY6" fmla="*/ 701358 h 707215"/>
                <a:gd name="connsiteX7" fmla="*/ 40311 w 445679"/>
                <a:gd name="connsiteY7" fmla="*/ 485317 h 707215"/>
                <a:gd name="connsiteX8" fmla="*/ 32228 w 445679"/>
                <a:gd name="connsiteY8" fmla="*/ 476199 h 707215"/>
                <a:gd name="connsiteX9" fmla="*/ 26116 w 445679"/>
                <a:gd name="connsiteY9" fmla="*/ 472079 h 707215"/>
                <a:gd name="connsiteX10" fmla="*/ 18312 w 445679"/>
                <a:gd name="connsiteY10" fmla="*/ 460504 h 707215"/>
                <a:gd name="connsiteX11" fmla="*/ 16822 w 445679"/>
                <a:gd name="connsiteY11" fmla="*/ 458823 h 707215"/>
                <a:gd name="connsiteX12" fmla="*/ 16450 w 445679"/>
                <a:gd name="connsiteY12" fmla="*/ 457742 h 707215"/>
                <a:gd name="connsiteX13" fmla="*/ 7007 w 445679"/>
                <a:gd name="connsiteY13" fmla="*/ 443737 h 707215"/>
                <a:gd name="connsiteX14" fmla="*/ 0 w 445679"/>
                <a:gd name="connsiteY14" fmla="*/ 409030 h 707215"/>
                <a:gd name="connsiteX15" fmla="*/ 0 w 445679"/>
                <a:gd name="connsiteY15" fmla="*/ 82158 h 707215"/>
                <a:gd name="connsiteX0" fmla="*/ 178330 w 445679"/>
                <a:gd name="connsiteY0" fmla="*/ 0 h 625057"/>
                <a:gd name="connsiteX1" fmla="*/ 178330 w 445679"/>
                <a:gd name="connsiteY1" fmla="*/ 283892 h 625057"/>
                <a:gd name="connsiteX2" fmla="*/ 434124 w 445679"/>
                <a:gd name="connsiteY2" fmla="*/ 476827 h 625057"/>
                <a:gd name="connsiteX3" fmla="*/ 439822 w 445679"/>
                <a:gd name="connsiteY3" fmla="*/ 517504 h 625057"/>
                <a:gd name="connsiteX4" fmla="*/ 367414 w 445679"/>
                <a:gd name="connsiteY4" fmla="*/ 613502 h 625057"/>
                <a:gd name="connsiteX5" fmla="*/ 326738 w 445679"/>
                <a:gd name="connsiteY5" fmla="*/ 619200 h 625057"/>
                <a:gd name="connsiteX6" fmla="*/ 40311 w 445679"/>
                <a:gd name="connsiteY6" fmla="*/ 403159 h 625057"/>
                <a:gd name="connsiteX7" fmla="*/ 32228 w 445679"/>
                <a:gd name="connsiteY7" fmla="*/ 394041 h 625057"/>
                <a:gd name="connsiteX8" fmla="*/ 26116 w 445679"/>
                <a:gd name="connsiteY8" fmla="*/ 389921 h 625057"/>
                <a:gd name="connsiteX9" fmla="*/ 18312 w 445679"/>
                <a:gd name="connsiteY9" fmla="*/ 378346 h 625057"/>
                <a:gd name="connsiteX10" fmla="*/ 16822 w 445679"/>
                <a:gd name="connsiteY10" fmla="*/ 376665 h 625057"/>
                <a:gd name="connsiteX11" fmla="*/ 16450 w 445679"/>
                <a:gd name="connsiteY11" fmla="*/ 375584 h 625057"/>
                <a:gd name="connsiteX12" fmla="*/ 7007 w 445679"/>
                <a:gd name="connsiteY12" fmla="*/ 361579 h 625057"/>
                <a:gd name="connsiteX13" fmla="*/ 0 w 445679"/>
                <a:gd name="connsiteY13" fmla="*/ 326872 h 625057"/>
                <a:gd name="connsiteX14" fmla="*/ 0 w 445679"/>
                <a:gd name="connsiteY14" fmla="*/ 0 h 625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45679" h="625057">
                  <a:moveTo>
                    <a:pt x="178330" y="0"/>
                  </a:moveTo>
                  <a:lnTo>
                    <a:pt x="178330" y="283892"/>
                  </a:lnTo>
                  <a:lnTo>
                    <a:pt x="434124" y="476827"/>
                  </a:lnTo>
                  <a:cubicBezTo>
                    <a:pt x="446929" y="486486"/>
                    <a:pt x="449480" y="504698"/>
                    <a:pt x="439822" y="517504"/>
                  </a:cubicBezTo>
                  <a:lnTo>
                    <a:pt x="367414" y="613502"/>
                  </a:lnTo>
                  <a:cubicBezTo>
                    <a:pt x="357755" y="626308"/>
                    <a:pt x="339543" y="628859"/>
                    <a:pt x="326738" y="619200"/>
                  </a:cubicBezTo>
                  <a:lnTo>
                    <a:pt x="40311" y="403159"/>
                  </a:lnTo>
                  <a:lnTo>
                    <a:pt x="32228" y="394041"/>
                  </a:lnTo>
                  <a:lnTo>
                    <a:pt x="26116" y="389921"/>
                  </a:lnTo>
                  <a:lnTo>
                    <a:pt x="18312" y="378346"/>
                  </a:lnTo>
                  <a:lnTo>
                    <a:pt x="16822" y="376665"/>
                  </a:lnTo>
                  <a:lnTo>
                    <a:pt x="16450" y="375584"/>
                  </a:lnTo>
                  <a:lnTo>
                    <a:pt x="7007" y="361579"/>
                  </a:lnTo>
                  <a:cubicBezTo>
                    <a:pt x="2495" y="350911"/>
                    <a:pt x="0" y="339183"/>
                    <a:pt x="0" y="326872"/>
                  </a:cubicBezTo>
                  <a:lnTo>
                    <a:pt x="0" y="0"/>
                  </a:lnTo>
                </a:path>
              </a:pathLst>
            </a:custGeom>
            <a:solidFill>
              <a:srgbClr val="FF99CC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grpSp>
          <p:nvGrpSpPr>
            <p:cNvPr id="569" name="グループ化 568">
              <a:extLst>
                <a:ext uri="{FF2B5EF4-FFF2-40B4-BE49-F238E27FC236}">
                  <a16:creationId xmlns:a16="http://schemas.microsoft.com/office/drawing/2014/main" id="{65980CD0-F36F-1002-00CD-9B9836734C1B}"/>
                </a:ext>
              </a:extLst>
            </p:cNvPr>
            <p:cNvGrpSpPr/>
            <p:nvPr/>
          </p:nvGrpSpPr>
          <p:grpSpPr>
            <a:xfrm rot="733120">
              <a:off x="4652062" y="1056553"/>
              <a:ext cx="463230" cy="627777"/>
              <a:chOff x="4600356" y="1047876"/>
              <a:chExt cx="463230" cy="627777"/>
            </a:xfrm>
          </p:grpSpPr>
          <p:grpSp>
            <p:nvGrpSpPr>
              <p:cNvPr id="573" name="グループ化 572">
                <a:extLst>
                  <a:ext uri="{FF2B5EF4-FFF2-40B4-BE49-F238E27FC236}">
                    <a16:creationId xmlns:a16="http://schemas.microsoft.com/office/drawing/2014/main" id="{23939756-E491-5B3C-CCBD-51618B0CCC3C}"/>
                  </a:ext>
                </a:extLst>
              </p:cNvPr>
              <p:cNvGrpSpPr/>
              <p:nvPr/>
            </p:nvGrpSpPr>
            <p:grpSpPr>
              <a:xfrm rot="20700000">
                <a:off x="4600356" y="1047876"/>
                <a:ext cx="463230" cy="627777"/>
                <a:chOff x="5668088" y="832208"/>
                <a:chExt cx="686997" cy="931030"/>
              </a:xfrm>
            </p:grpSpPr>
            <p:sp>
              <p:nvSpPr>
                <p:cNvPr id="577" name="月 576">
                  <a:extLst>
                    <a:ext uri="{FF2B5EF4-FFF2-40B4-BE49-F238E27FC236}">
                      <a16:creationId xmlns:a16="http://schemas.microsoft.com/office/drawing/2014/main" id="{1E4BC9A6-FC39-6930-2616-4C0ABD7CEBB2}"/>
                    </a:ext>
                  </a:extLst>
                </p:cNvPr>
                <p:cNvSpPr/>
                <p:nvPr/>
              </p:nvSpPr>
              <p:spPr bwMode="auto">
                <a:xfrm rot="5896588" flipH="1">
                  <a:off x="5753306" y="1126786"/>
                  <a:ext cx="55447" cy="86772"/>
                </a:xfrm>
                <a:prstGeom prst="moon">
                  <a:avLst/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578" name="フリーフォーム: 図形 577">
                  <a:extLst>
                    <a:ext uri="{FF2B5EF4-FFF2-40B4-BE49-F238E27FC236}">
                      <a16:creationId xmlns:a16="http://schemas.microsoft.com/office/drawing/2014/main" id="{F46C3C0C-88F9-237C-EA06-2B0C13CC26DE}"/>
                    </a:ext>
                  </a:extLst>
                </p:cNvPr>
                <p:cNvSpPr/>
                <p:nvPr/>
              </p:nvSpPr>
              <p:spPr bwMode="auto">
                <a:xfrm flipH="1">
                  <a:off x="5735339" y="894030"/>
                  <a:ext cx="505629" cy="601720"/>
                </a:xfrm>
                <a:custGeom>
                  <a:avLst/>
                  <a:gdLst>
                    <a:gd name="connsiteX0" fmla="*/ 550009 w 1118622"/>
                    <a:gd name="connsiteY0" fmla="*/ 0 h 1160030"/>
                    <a:gd name="connsiteX1" fmla="*/ 1074557 w 1118622"/>
                    <a:gd name="connsiteY1" fmla="*/ 291672 h 1160030"/>
                    <a:gd name="connsiteX2" fmla="*/ 1037164 w 1118622"/>
                    <a:gd name="connsiteY2" fmla="*/ 647658 h 1160030"/>
                    <a:gd name="connsiteX3" fmla="*/ 1118533 w 1118622"/>
                    <a:gd name="connsiteY3" fmla="*/ 862089 h 1160030"/>
                    <a:gd name="connsiteX4" fmla="*/ 1018696 w 1118622"/>
                    <a:gd name="connsiteY4" fmla="*/ 891508 h 1160030"/>
                    <a:gd name="connsiteX5" fmla="*/ 1001638 w 1118622"/>
                    <a:gd name="connsiteY5" fmla="*/ 926494 h 1160030"/>
                    <a:gd name="connsiteX6" fmla="*/ 879810 w 1118622"/>
                    <a:gd name="connsiteY6" fmla="*/ 917726 h 1160030"/>
                    <a:gd name="connsiteX7" fmla="*/ 963859 w 1118622"/>
                    <a:gd name="connsiteY7" fmla="*/ 990730 h 1160030"/>
                    <a:gd name="connsiteX8" fmla="*/ 964030 w 1118622"/>
                    <a:gd name="connsiteY8" fmla="*/ 990750 h 1160030"/>
                    <a:gd name="connsiteX9" fmla="*/ 942276 w 1118622"/>
                    <a:gd name="connsiteY9" fmla="*/ 1021289 h 1160030"/>
                    <a:gd name="connsiteX10" fmla="*/ 550009 w 1118622"/>
                    <a:gd name="connsiteY10" fmla="*/ 1160030 h 1160030"/>
                    <a:gd name="connsiteX11" fmla="*/ 0 w 1118622"/>
                    <a:gd name="connsiteY11" fmla="*/ 580015 h 1160030"/>
                    <a:gd name="connsiteX12" fmla="*/ 550009 w 1118622"/>
                    <a:gd name="connsiteY12" fmla="*/ 0 h 1160030"/>
                    <a:gd name="connsiteX0" fmla="*/ 550009 w 1118622"/>
                    <a:gd name="connsiteY0" fmla="*/ 9682 h 1169712"/>
                    <a:gd name="connsiteX1" fmla="*/ 1074557 w 1118622"/>
                    <a:gd name="connsiteY1" fmla="*/ 301354 h 1169712"/>
                    <a:gd name="connsiteX2" fmla="*/ 1037164 w 1118622"/>
                    <a:gd name="connsiteY2" fmla="*/ 657340 h 1169712"/>
                    <a:gd name="connsiteX3" fmla="*/ 1118533 w 1118622"/>
                    <a:gd name="connsiteY3" fmla="*/ 871771 h 1169712"/>
                    <a:gd name="connsiteX4" fmla="*/ 1018696 w 1118622"/>
                    <a:gd name="connsiteY4" fmla="*/ 901190 h 1169712"/>
                    <a:gd name="connsiteX5" fmla="*/ 1001638 w 1118622"/>
                    <a:gd name="connsiteY5" fmla="*/ 936176 h 1169712"/>
                    <a:gd name="connsiteX6" fmla="*/ 879810 w 1118622"/>
                    <a:gd name="connsiteY6" fmla="*/ 927408 h 1169712"/>
                    <a:gd name="connsiteX7" fmla="*/ 963859 w 1118622"/>
                    <a:gd name="connsiteY7" fmla="*/ 1000412 h 1169712"/>
                    <a:gd name="connsiteX8" fmla="*/ 964030 w 1118622"/>
                    <a:gd name="connsiteY8" fmla="*/ 1000432 h 1169712"/>
                    <a:gd name="connsiteX9" fmla="*/ 942276 w 1118622"/>
                    <a:gd name="connsiteY9" fmla="*/ 1030971 h 1169712"/>
                    <a:gd name="connsiteX10" fmla="*/ 550009 w 1118622"/>
                    <a:gd name="connsiteY10" fmla="*/ 1169712 h 1169712"/>
                    <a:gd name="connsiteX11" fmla="*/ 0 w 1118622"/>
                    <a:gd name="connsiteY11" fmla="*/ 589697 h 1169712"/>
                    <a:gd name="connsiteX12" fmla="*/ 550009 w 1118622"/>
                    <a:gd name="connsiteY12" fmla="*/ 9682 h 1169712"/>
                    <a:gd name="connsiteX0" fmla="*/ 535974 w 1118640"/>
                    <a:gd name="connsiteY0" fmla="*/ 0 h 1258399"/>
                    <a:gd name="connsiteX1" fmla="*/ 1074575 w 1118640"/>
                    <a:gd name="connsiteY1" fmla="*/ 390041 h 1258399"/>
                    <a:gd name="connsiteX2" fmla="*/ 1037182 w 1118640"/>
                    <a:gd name="connsiteY2" fmla="*/ 746027 h 1258399"/>
                    <a:gd name="connsiteX3" fmla="*/ 1118551 w 1118640"/>
                    <a:gd name="connsiteY3" fmla="*/ 960458 h 1258399"/>
                    <a:gd name="connsiteX4" fmla="*/ 1018714 w 1118640"/>
                    <a:gd name="connsiteY4" fmla="*/ 989877 h 1258399"/>
                    <a:gd name="connsiteX5" fmla="*/ 1001656 w 1118640"/>
                    <a:gd name="connsiteY5" fmla="*/ 1024863 h 1258399"/>
                    <a:gd name="connsiteX6" fmla="*/ 879828 w 1118640"/>
                    <a:gd name="connsiteY6" fmla="*/ 1016095 h 1258399"/>
                    <a:gd name="connsiteX7" fmla="*/ 963877 w 1118640"/>
                    <a:gd name="connsiteY7" fmla="*/ 1089099 h 1258399"/>
                    <a:gd name="connsiteX8" fmla="*/ 964048 w 1118640"/>
                    <a:gd name="connsiteY8" fmla="*/ 1089119 h 1258399"/>
                    <a:gd name="connsiteX9" fmla="*/ 942294 w 1118640"/>
                    <a:gd name="connsiteY9" fmla="*/ 1119658 h 1258399"/>
                    <a:gd name="connsiteX10" fmla="*/ 550027 w 1118640"/>
                    <a:gd name="connsiteY10" fmla="*/ 1258399 h 1258399"/>
                    <a:gd name="connsiteX11" fmla="*/ 18 w 1118640"/>
                    <a:gd name="connsiteY11" fmla="*/ 678384 h 1258399"/>
                    <a:gd name="connsiteX12" fmla="*/ 535974 w 1118640"/>
                    <a:gd name="connsiteY12" fmla="*/ 0 h 1258399"/>
                    <a:gd name="connsiteX0" fmla="*/ 536087 w 1118753"/>
                    <a:gd name="connsiteY0" fmla="*/ 0 h 1258399"/>
                    <a:gd name="connsiteX1" fmla="*/ 1074688 w 1118753"/>
                    <a:gd name="connsiteY1" fmla="*/ 390041 h 1258399"/>
                    <a:gd name="connsiteX2" fmla="*/ 1037295 w 1118753"/>
                    <a:gd name="connsiteY2" fmla="*/ 746027 h 1258399"/>
                    <a:gd name="connsiteX3" fmla="*/ 1118664 w 1118753"/>
                    <a:gd name="connsiteY3" fmla="*/ 960458 h 1258399"/>
                    <a:gd name="connsiteX4" fmla="*/ 1018827 w 1118753"/>
                    <a:gd name="connsiteY4" fmla="*/ 989877 h 1258399"/>
                    <a:gd name="connsiteX5" fmla="*/ 1001769 w 1118753"/>
                    <a:gd name="connsiteY5" fmla="*/ 1024863 h 1258399"/>
                    <a:gd name="connsiteX6" fmla="*/ 879941 w 1118753"/>
                    <a:gd name="connsiteY6" fmla="*/ 1016095 h 1258399"/>
                    <a:gd name="connsiteX7" fmla="*/ 963990 w 1118753"/>
                    <a:gd name="connsiteY7" fmla="*/ 1089099 h 1258399"/>
                    <a:gd name="connsiteX8" fmla="*/ 964161 w 1118753"/>
                    <a:gd name="connsiteY8" fmla="*/ 1089119 h 1258399"/>
                    <a:gd name="connsiteX9" fmla="*/ 942407 w 1118753"/>
                    <a:gd name="connsiteY9" fmla="*/ 1119658 h 1258399"/>
                    <a:gd name="connsiteX10" fmla="*/ 550140 w 1118753"/>
                    <a:gd name="connsiteY10" fmla="*/ 1258399 h 1258399"/>
                    <a:gd name="connsiteX11" fmla="*/ 131 w 1118753"/>
                    <a:gd name="connsiteY11" fmla="*/ 678384 h 1258399"/>
                    <a:gd name="connsiteX12" fmla="*/ 536087 w 1118753"/>
                    <a:gd name="connsiteY12" fmla="*/ 0 h 1258399"/>
                    <a:gd name="connsiteX0" fmla="*/ 536087 w 1139817"/>
                    <a:gd name="connsiteY0" fmla="*/ 0 h 1258399"/>
                    <a:gd name="connsiteX1" fmla="*/ 1074688 w 1139817"/>
                    <a:gd name="connsiteY1" fmla="*/ 390041 h 1258399"/>
                    <a:gd name="connsiteX2" fmla="*/ 1037295 w 1139817"/>
                    <a:gd name="connsiteY2" fmla="*/ 746027 h 1258399"/>
                    <a:gd name="connsiteX3" fmla="*/ 1139744 w 1139817"/>
                    <a:gd name="connsiteY3" fmla="*/ 925325 h 1258399"/>
                    <a:gd name="connsiteX4" fmla="*/ 1018827 w 1139817"/>
                    <a:gd name="connsiteY4" fmla="*/ 989877 h 1258399"/>
                    <a:gd name="connsiteX5" fmla="*/ 1001769 w 1139817"/>
                    <a:gd name="connsiteY5" fmla="*/ 1024863 h 1258399"/>
                    <a:gd name="connsiteX6" fmla="*/ 879941 w 1139817"/>
                    <a:gd name="connsiteY6" fmla="*/ 1016095 h 1258399"/>
                    <a:gd name="connsiteX7" fmla="*/ 963990 w 1139817"/>
                    <a:gd name="connsiteY7" fmla="*/ 1089099 h 1258399"/>
                    <a:gd name="connsiteX8" fmla="*/ 964161 w 1139817"/>
                    <a:gd name="connsiteY8" fmla="*/ 1089119 h 1258399"/>
                    <a:gd name="connsiteX9" fmla="*/ 942407 w 1139817"/>
                    <a:gd name="connsiteY9" fmla="*/ 1119658 h 1258399"/>
                    <a:gd name="connsiteX10" fmla="*/ 550140 w 1139817"/>
                    <a:gd name="connsiteY10" fmla="*/ 1258399 h 1258399"/>
                    <a:gd name="connsiteX11" fmla="*/ 131 w 1139817"/>
                    <a:gd name="connsiteY11" fmla="*/ 678384 h 1258399"/>
                    <a:gd name="connsiteX12" fmla="*/ 536087 w 1139817"/>
                    <a:gd name="connsiteY12" fmla="*/ 0 h 1258399"/>
                    <a:gd name="connsiteX0" fmla="*/ 536087 w 1139817"/>
                    <a:gd name="connsiteY0" fmla="*/ 0 h 1258399"/>
                    <a:gd name="connsiteX1" fmla="*/ 1074688 w 1139817"/>
                    <a:gd name="connsiteY1" fmla="*/ 390041 h 1258399"/>
                    <a:gd name="connsiteX2" fmla="*/ 1037295 w 1139817"/>
                    <a:gd name="connsiteY2" fmla="*/ 746027 h 1258399"/>
                    <a:gd name="connsiteX3" fmla="*/ 1139744 w 1139817"/>
                    <a:gd name="connsiteY3" fmla="*/ 925325 h 1258399"/>
                    <a:gd name="connsiteX4" fmla="*/ 1018827 w 1139817"/>
                    <a:gd name="connsiteY4" fmla="*/ 989877 h 1258399"/>
                    <a:gd name="connsiteX5" fmla="*/ 1001769 w 1139817"/>
                    <a:gd name="connsiteY5" fmla="*/ 1024863 h 1258399"/>
                    <a:gd name="connsiteX6" fmla="*/ 879941 w 1139817"/>
                    <a:gd name="connsiteY6" fmla="*/ 1016095 h 1258399"/>
                    <a:gd name="connsiteX7" fmla="*/ 963990 w 1139817"/>
                    <a:gd name="connsiteY7" fmla="*/ 1089099 h 1258399"/>
                    <a:gd name="connsiteX8" fmla="*/ 964161 w 1139817"/>
                    <a:gd name="connsiteY8" fmla="*/ 1089119 h 1258399"/>
                    <a:gd name="connsiteX9" fmla="*/ 942407 w 1139817"/>
                    <a:gd name="connsiteY9" fmla="*/ 1119658 h 1258399"/>
                    <a:gd name="connsiteX10" fmla="*/ 550140 w 1139817"/>
                    <a:gd name="connsiteY10" fmla="*/ 1258399 h 1258399"/>
                    <a:gd name="connsiteX11" fmla="*/ 131 w 1139817"/>
                    <a:gd name="connsiteY11" fmla="*/ 678384 h 1258399"/>
                    <a:gd name="connsiteX12" fmla="*/ 536087 w 1139817"/>
                    <a:gd name="connsiteY12" fmla="*/ 0 h 1258399"/>
                    <a:gd name="connsiteX0" fmla="*/ 536087 w 1139817"/>
                    <a:gd name="connsiteY0" fmla="*/ 3999 h 1262398"/>
                    <a:gd name="connsiteX1" fmla="*/ 1074688 w 1139817"/>
                    <a:gd name="connsiteY1" fmla="*/ 323777 h 1262398"/>
                    <a:gd name="connsiteX2" fmla="*/ 1037295 w 1139817"/>
                    <a:gd name="connsiteY2" fmla="*/ 750026 h 1262398"/>
                    <a:gd name="connsiteX3" fmla="*/ 1139744 w 1139817"/>
                    <a:gd name="connsiteY3" fmla="*/ 929324 h 1262398"/>
                    <a:gd name="connsiteX4" fmla="*/ 1018827 w 1139817"/>
                    <a:gd name="connsiteY4" fmla="*/ 993876 h 1262398"/>
                    <a:gd name="connsiteX5" fmla="*/ 1001769 w 1139817"/>
                    <a:gd name="connsiteY5" fmla="*/ 1028862 h 1262398"/>
                    <a:gd name="connsiteX6" fmla="*/ 879941 w 1139817"/>
                    <a:gd name="connsiteY6" fmla="*/ 1020094 h 1262398"/>
                    <a:gd name="connsiteX7" fmla="*/ 963990 w 1139817"/>
                    <a:gd name="connsiteY7" fmla="*/ 1093098 h 1262398"/>
                    <a:gd name="connsiteX8" fmla="*/ 964161 w 1139817"/>
                    <a:gd name="connsiteY8" fmla="*/ 1093118 h 1262398"/>
                    <a:gd name="connsiteX9" fmla="*/ 942407 w 1139817"/>
                    <a:gd name="connsiteY9" fmla="*/ 1123657 h 1262398"/>
                    <a:gd name="connsiteX10" fmla="*/ 550140 w 1139817"/>
                    <a:gd name="connsiteY10" fmla="*/ 1262398 h 1262398"/>
                    <a:gd name="connsiteX11" fmla="*/ 131 w 1139817"/>
                    <a:gd name="connsiteY11" fmla="*/ 682383 h 1262398"/>
                    <a:gd name="connsiteX12" fmla="*/ 536087 w 1139817"/>
                    <a:gd name="connsiteY12" fmla="*/ 3999 h 1262398"/>
                    <a:gd name="connsiteX0" fmla="*/ 536087 w 1139817"/>
                    <a:gd name="connsiteY0" fmla="*/ 0 h 1258399"/>
                    <a:gd name="connsiteX1" fmla="*/ 1074688 w 1139817"/>
                    <a:gd name="connsiteY1" fmla="*/ 319778 h 1258399"/>
                    <a:gd name="connsiteX2" fmla="*/ 1037295 w 1139817"/>
                    <a:gd name="connsiteY2" fmla="*/ 746027 h 1258399"/>
                    <a:gd name="connsiteX3" fmla="*/ 1139744 w 1139817"/>
                    <a:gd name="connsiteY3" fmla="*/ 925325 h 1258399"/>
                    <a:gd name="connsiteX4" fmla="*/ 1018827 w 1139817"/>
                    <a:gd name="connsiteY4" fmla="*/ 989877 h 1258399"/>
                    <a:gd name="connsiteX5" fmla="*/ 1001769 w 1139817"/>
                    <a:gd name="connsiteY5" fmla="*/ 1024863 h 1258399"/>
                    <a:gd name="connsiteX6" fmla="*/ 879941 w 1139817"/>
                    <a:gd name="connsiteY6" fmla="*/ 1016095 h 1258399"/>
                    <a:gd name="connsiteX7" fmla="*/ 963990 w 1139817"/>
                    <a:gd name="connsiteY7" fmla="*/ 1089099 h 1258399"/>
                    <a:gd name="connsiteX8" fmla="*/ 964161 w 1139817"/>
                    <a:gd name="connsiteY8" fmla="*/ 1089119 h 1258399"/>
                    <a:gd name="connsiteX9" fmla="*/ 942407 w 1139817"/>
                    <a:gd name="connsiteY9" fmla="*/ 1119658 h 1258399"/>
                    <a:gd name="connsiteX10" fmla="*/ 550140 w 1139817"/>
                    <a:gd name="connsiteY10" fmla="*/ 1258399 h 1258399"/>
                    <a:gd name="connsiteX11" fmla="*/ 131 w 1139817"/>
                    <a:gd name="connsiteY11" fmla="*/ 678384 h 1258399"/>
                    <a:gd name="connsiteX12" fmla="*/ 536087 w 1139817"/>
                    <a:gd name="connsiteY12" fmla="*/ 0 h 1258399"/>
                    <a:gd name="connsiteX0" fmla="*/ 536087 w 1139824"/>
                    <a:gd name="connsiteY0" fmla="*/ 0 h 1258399"/>
                    <a:gd name="connsiteX1" fmla="*/ 1032529 w 1139824"/>
                    <a:gd name="connsiteY1" fmla="*/ 249514 h 1258399"/>
                    <a:gd name="connsiteX2" fmla="*/ 1037295 w 1139824"/>
                    <a:gd name="connsiteY2" fmla="*/ 746027 h 1258399"/>
                    <a:gd name="connsiteX3" fmla="*/ 1139744 w 1139824"/>
                    <a:gd name="connsiteY3" fmla="*/ 925325 h 1258399"/>
                    <a:gd name="connsiteX4" fmla="*/ 1018827 w 1139824"/>
                    <a:gd name="connsiteY4" fmla="*/ 989877 h 1258399"/>
                    <a:gd name="connsiteX5" fmla="*/ 1001769 w 1139824"/>
                    <a:gd name="connsiteY5" fmla="*/ 1024863 h 1258399"/>
                    <a:gd name="connsiteX6" fmla="*/ 879941 w 1139824"/>
                    <a:gd name="connsiteY6" fmla="*/ 1016095 h 1258399"/>
                    <a:gd name="connsiteX7" fmla="*/ 963990 w 1139824"/>
                    <a:gd name="connsiteY7" fmla="*/ 1089099 h 1258399"/>
                    <a:gd name="connsiteX8" fmla="*/ 964161 w 1139824"/>
                    <a:gd name="connsiteY8" fmla="*/ 1089119 h 1258399"/>
                    <a:gd name="connsiteX9" fmla="*/ 942407 w 1139824"/>
                    <a:gd name="connsiteY9" fmla="*/ 1119658 h 1258399"/>
                    <a:gd name="connsiteX10" fmla="*/ 550140 w 1139824"/>
                    <a:gd name="connsiteY10" fmla="*/ 1258399 h 1258399"/>
                    <a:gd name="connsiteX11" fmla="*/ 131 w 1139824"/>
                    <a:gd name="connsiteY11" fmla="*/ 678384 h 1258399"/>
                    <a:gd name="connsiteX12" fmla="*/ 536087 w 1139824"/>
                    <a:gd name="connsiteY12" fmla="*/ 0 h 1258399"/>
                    <a:gd name="connsiteX0" fmla="*/ 536087 w 1139824"/>
                    <a:gd name="connsiteY0" fmla="*/ 0 h 1258399"/>
                    <a:gd name="connsiteX1" fmla="*/ 1032529 w 1139824"/>
                    <a:gd name="connsiteY1" fmla="*/ 249514 h 1258399"/>
                    <a:gd name="connsiteX2" fmla="*/ 1037295 w 1139824"/>
                    <a:gd name="connsiteY2" fmla="*/ 746027 h 1258399"/>
                    <a:gd name="connsiteX3" fmla="*/ 1139744 w 1139824"/>
                    <a:gd name="connsiteY3" fmla="*/ 925325 h 1258399"/>
                    <a:gd name="connsiteX4" fmla="*/ 1018827 w 1139824"/>
                    <a:gd name="connsiteY4" fmla="*/ 989877 h 1258399"/>
                    <a:gd name="connsiteX5" fmla="*/ 1001769 w 1139824"/>
                    <a:gd name="connsiteY5" fmla="*/ 1024863 h 1258399"/>
                    <a:gd name="connsiteX6" fmla="*/ 879941 w 1139824"/>
                    <a:gd name="connsiteY6" fmla="*/ 1016095 h 1258399"/>
                    <a:gd name="connsiteX7" fmla="*/ 963990 w 1139824"/>
                    <a:gd name="connsiteY7" fmla="*/ 1089099 h 1258399"/>
                    <a:gd name="connsiteX8" fmla="*/ 964161 w 1139824"/>
                    <a:gd name="connsiteY8" fmla="*/ 1089119 h 1258399"/>
                    <a:gd name="connsiteX9" fmla="*/ 942407 w 1139824"/>
                    <a:gd name="connsiteY9" fmla="*/ 1119658 h 1258399"/>
                    <a:gd name="connsiteX10" fmla="*/ 550140 w 1139824"/>
                    <a:gd name="connsiteY10" fmla="*/ 1258399 h 1258399"/>
                    <a:gd name="connsiteX11" fmla="*/ 131 w 1139824"/>
                    <a:gd name="connsiteY11" fmla="*/ 678384 h 1258399"/>
                    <a:gd name="connsiteX12" fmla="*/ 536087 w 1139824"/>
                    <a:gd name="connsiteY12" fmla="*/ 0 h 1258399"/>
                    <a:gd name="connsiteX0" fmla="*/ 545103 w 1148840"/>
                    <a:gd name="connsiteY0" fmla="*/ 0 h 1258399"/>
                    <a:gd name="connsiteX1" fmla="*/ 1041545 w 1148840"/>
                    <a:gd name="connsiteY1" fmla="*/ 249514 h 1258399"/>
                    <a:gd name="connsiteX2" fmla="*/ 1046311 w 1148840"/>
                    <a:gd name="connsiteY2" fmla="*/ 746027 h 1258399"/>
                    <a:gd name="connsiteX3" fmla="*/ 1148760 w 1148840"/>
                    <a:gd name="connsiteY3" fmla="*/ 925325 h 1258399"/>
                    <a:gd name="connsiteX4" fmla="*/ 1027843 w 1148840"/>
                    <a:gd name="connsiteY4" fmla="*/ 989877 h 1258399"/>
                    <a:gd name="connsiteX5" fmla="*/ 1010785 w 1148840"/>
                    <a:gd name="connsiteY5" fmla="*/ 1024863 h 1258399"/>
                    <a:gd name="connsiteX6" fmla="*/ 888957 w 1148840"/>
                    <a:gd name="connsiteY6" fmla="*/ 1016095 h 1258399"/>
                    <a:gd name="connsiteX7" fmla="*/ 973006 w 1148840"/>
                    <a:gd name="connsiteY7" fmla="*/ 1089099 h 1258399"/>
                    <a:gd name="connsiteX8" fmla="*/ 973177 w 1148840"/>
                    <a:gd name="connsiteY8" fmla="*/ 1089119 h 1258399"/>
                    <a:gd name="connsiteX9" fmla="*/ 951423 w 1148840"/>
                    <a:gd name="connsiteY9" fmla="*/ 1119658 h 1258399"/>
                    <a:gd name="connsiteX10" fmla="*/ 559156 w 1148840"/>
                    <a:gd name="connsiteY10" fmla="*/ 1258399 h 1258399"/>
                    <a:gd name="connsiteX11" fmla="*/ 9147 w 1148840"/>
                    <a:gd name="connsiteY11" fmla="*/ 678384 h 1258399"/>
                    <a:gd name="connsiteX12" fmla="*/ 545103 w 1148840"/>
                    <a:gd name="connsiteY12" fmla="*/ 0 h 1258399"/>
                    <a:gd name="connsiteX0" fmla="*/ 525491 w 1129228"/>
                    <a:gd name="connsiteY0" fmla="*/ 0 h 1258399"/>
                    <a:gd name="connsiteX1" fmla="*/ 1021933 w 1129228"/>
                    <a:gd name="connsiteY1" fmla="*/ 249514 h 1258399"/>
                    <a:gd name="connsiteX2" fmla="*/ 1026699 w 1129228"/>
                    <a:gd name="connsiteY2" fmla="*/ 746027 h 1258399"/>
                    <a:gd name="connsiteX3" fmla="*/ 1129148 w 1129228"/>
                    <a:gd name="connsiteY3" fmla="*/ 925325 h 1258399"/>
                    <a:gd name="connsiteX4" fmla="*/ 1008231 w 1129228"/>
                    <a:gd name="connsiteY4" fmla="*/ 989877 h 1258399"/>
                    <a:gd name="connsiteX5" fmla="*/ 991173 w 1129228"/>
                    <a:gd name="connsiteY5" fmla="*/ 1024863 h 1258399"/>
                    <a:gd name="connsiteX6" fmla="*/ 869345 w 1129228"/>
                    <a:gd name="connsiteY6" fmla="*/ 1016095 h 1258399"/>
                    <a:gd name="connsiteX7" fmla="*/ 953394 w 1129228"/>
                    <a:gd name="connsiteY7" fmla="*/ 1089099 h 1258399"/>
                    <a:gd name="connsiteX8" fmla="*/ 953565 w 1129228"/>
                    <a:gd name="connsiteY8" fmla="*/ 1089119 h 1258399"/>
                    <a:gd name="connsiteX9" fmla="*/ 931811 w 1129228"/>
                    <a:gd name="connsiteY9" fmla="*/ 1119658 h 1258399"/>
                    <a:gd name="connsiteX10" fmla="*/ 539544 w 1129228"/>
                    <a:gd name="connsiteY10" fmla="*/ 1258399 h 1258399"/>
                    <a:gd name="connsiteX11" fmla="*/ 10614 w 1129228"/>
                    <a:gd name="connsiteY11" fmla="*/ 720543 h 1258399"/>
                    <a:gd name="connsiteX12" fmla="*/ 525491 w 1129228"/>
                    <a:gd name="connsiteY12" fmla="*/ 0 h 1258399"/>
                    <a:gd name="connsiteX0" fmla="*/ 525491 w 1129228"/>
                    <a:gd name="connsiteY0" fmla="*/ 0 h 1262907"/>
                    <a:gd name="connsiteX1" fmla="*/ 1021933 w 1129228"/>
                    <a:gd name="connsiteY1" fmla="*/ 249514 h 1262907"/>
                    <a:gd name="connsiteX2" fmla="*/ 1026699 w 1129228"/>
                    <a:gd name="connsiteY2" fmla="*/ 746027 h 1262907"/>
                    <a:gd name="connsiteX3" fmla="*/ 1129148 w 1129228"/>
                    <a:gd name="connsiteY3" fmla="*/ 925325 h 1262907"/>
                    <a:gd name="connsiteX4" fmla="*/ 1008231 w 1129228"/>
                    <a:gd name="connsiteY4" fmla="*/ 989877 h 1262907"/>
                    <a:gd name="connsiteX5" fmla="*/ 991173 w 1129228"/>
                    <a:gd name="connsiteY5" fmla="*/ 1024863 h 1262907"/>
                    <a:gd name="connsiteX6" fmla="*/ 869345 w 1129228"/>
                    <a:gd name="connsiteY6" fmla="*/ 1016095 h 1262907"/>
                    <a:gd name="connsiteX7" fmla="*/ 953394 w 1129228"/>
                    <a:gd name="connsiteY7" fmla="*/ 1089099 h 1262907"/>
                    <a:gd name="connsiteX8" fmla="*/ 953565 w 1129228"/>
                    <a:gd name="connsiteY8" fmla="*/ 1089119 h 1262907"/>
                    <a:gd name="connsiteX9" fmla="*/ 931811 w 1129228"/>
                    <a:gd name="connsiteY9" fmla="*/ 1119658 h 1262907"/>
                    <a:gd name="connsiteX10" fmla="*/ 539544 w 1129228"/>
                    <a:gd name="connsiteY10" fmla="*/ 1258399 h 1262907"/>
                    <a:gd name="connsiteX11" fmla="*/ 10614 w 1129228"/>
                    <a:gd name="connsiteY11" fmla="*/ 720543 h 1262907"/>
                    <a:gd name="connsiteX12" fmla="*/ 525491 w 1129228"/>
                    <a:gd name="connsiteY12" fmla="*/ 0 h 1262907"/>
                    <a:gd name="connsiteX0" fmla="*/ 525491 w 1129228"/>
                    <a:gd name="connsiteY0" fmla="*/ 0 h 1276006"/>
                    <a:gd name="connsiteX1" fmla="*/ 1021933 w 1129228"/>
                    <a:gd name="connsiteY1" fmla="*/ 249514 h 1276006"/>
                    <a:gd name="connsiteX2" fmla="*/ 1026699 w 1129228"/>
                    <a:gd name="connsiteY2" fmla="*/ 746027 h 1276006"/>
                    <a:gd name="connsiteX3" fmla="*/ 1129148 w 1129228"/>
                    <a:gd name="connsiteY3" fmla="*/ 925325 h 1276006"/>
                    <a:gd name="connsiteX4" fmla="*/ 1008231 w 1129228"/>
                    <a:gd name="connsiteY4" fmla="*/ 989877 h 1276006"/>
                    <a:gd name="connsiteX5" fmla="*/ 991173 w 1129228"/>
                    <a:gd name="connsiteY5" fmla="*/ 1024863 h 1276006"/>
                    <a:gd name="connsiteX6" fmla="*/ 869345 w 1129228"/>
                    <a:gd name="connsiteY6" fmla="*/ 1016095 h 1276006"/>
                    <a:gd name="connsiteX7" fmla="*/ 953394 w 1129228"/>
                    <a:gd name="connsiteY7" fmla="*/ 1089099 h 1276006"/>
                    <a:gd name="connsiteX8" fmla="*/ 953565 w 1129228"/>
                    <a:gd name="connsiteY8" fmla="*/ 1089119 h 1276006"/>
                    <a:gd name="connsiteX9" fmla="*/ 916000 w 1129228"/>
                    <a:gd name="connsiteY9" fmla="*/ 1156545 h 1276006"/>
                    <a:gd name="connsiteX10" fmla="*/ 539544 w 1129228"/>
                    <a:gd name="connsiteY10" fmla="*/ 1258399 h 1276006"/>
                    <a:gd name="connsiteX11" fmla="*/ 10614 w 1129228"/>
                    <a:gd name="connsiteY11" fmla="*/ 720543 h 1276006"/>
                    <a:gd name="connsiteX12" fmla="*/ 525491 w 1129228"/>
                    <a:gd name="connsiteY12" fmla="*/ 0 h 1276006"/>
                    <a:gd name="connsiteX0" fmla="*/ 525491 w 1129228"/>
                    <a:gd name="connsiteY0" fmla="*/ 0 h 1276006"/>
                    <a:gd name="connsiteX1" fmla="*/ 1021933 w 1129228"/>
                    <a:gd name="connsiteY1" fmla="*/ 249514 h 1276006"/>
                    <a:gd name="connsiteX2" fmla="*/ 1026699 w 1129228"/>
                    <a:gd name="connsiteY2" fmla="*/ 746027 h 1276006"/>
                    <a:gd name="connsiteX3" fmla="*/ 1129148 w 1129228"/>
                    <a:gd name="connsiteY3" fmla="*/ 925325 h 1276006"/>
                    <a:gd name="connsiteX4" fmla="*/ 1008231 w 1129228"/>
                    <a:gd name="connsiteY4" fmla="*/ 989877 h 1276006"/>
                    <a:gd name="connsiteX5" fmla="*/ 991173 w 1129228"/>
                    <a:gd name="connsiteY5" fmla="*/ 1024863 h 1276006"/>
                    <a:gd name="connsiteX6" fmla="*/ 869345 w 1129228"/>
                    <a:gd name="connsiteY6" fmla="*/ 1016095 h 1276006"/>
                    <a:gd name="connsiteX7" fmla="*/ 953394 w 1129228"/>
                    <a:gd name="connsiteY7" fmla="*/ 1089099 h 1276006"/>
                    <a:gd name="connsiteX8" fmla="*/ 964105 w 1129228"/>
                    <a:gd name="connsiteY8" fmla="*/ 1141817 h 1276006"/>
                    <a:gd name="connsiteX9" fmla="*/ 916000 w 1129228"/>
                    <a:gd name="connsiteY9" fmla="*/ 1156545 h 1276006"/>
                    <a:gd name="connsiteX10" fmla="*/ 539544 w 1129228"/>
                    <a:gd name="connsiteY10" fmla="*/ 1258399 h 1276006"/>
                    <a:gd name="connsiteX11" fmla="*/ 10614 w 1129228"/>
                    <a:gd name="connsiteY11" fmla="*/ 720543 h 1276006"/>
                    <a:gd name="connsiteX12" fmla="*/ 525491 w 1129228"/>
                    <a:gd name="connsiteY12" fmla="*/ 0 h 1276006"/>
                    <a:gd name="connsiteX0" fmla="*/ 525491 w 1129228"/>
                    <a:gd name="connsiteY0" fmla="*/ 0 h 1276006"/>
                    <a:gd name="connsiteX1" fmla="*/ 1021933 w 1129228"/>
                    <a:gd name="connsiteY1" fmla="*/ 249514 h 1276006"/>
                    <a:gd name="connsiteX2" fmla="*/ 1026699 w 1129228"/>
                    <a:gd name="connsiteY2" fmla="*/ 746027 h 1276006"/>
                    <a:gd name="connsiteX3" fmla="*/ 1129148 w 1129228"/>
                    <a:gd name="connsiteY3" fmla="*/ 925325 h 1276006"/>
                    <a:gd name="connsiteX4" fmla="*/ 1008231 w 1129228"/>
                    <a:gd name="connsiteY4" fmla="*/ 989877 h 1276006"/>
                    <a:gd name="connsiteX5" fmla="*/ 991173 w 1129228"/>
                    <a:gd name="connsiteY5" fmla="*/ 1024863 h 1276006"/>
                    <a:gd name="connsiteX6" fmla="*/ 869345 w 1129228"/>
                    <a:gd name="connsiteY6" fmla="*/ 1016095 h 1276006"/>
                    <a:gd name="connsiteX7" fmla="*/ 964105 w 1129228"/>
                    <a:gd name="connsiteY7" fmla="*/ 1141817 h 1276006"/>
                    <a:gd name="connsiteX8" fmla="*/ 916000 w 1129228"/>
                    <a:gd name="connsiteY8" fmla="*/ 1156545 h 1276006"/>
                    <a:gd name="connsiteX9" fmla="*/ 539544 w 1129228"/>
                    <a:gd name="connsiteY9" fmla="*/ 1258399 h 1276006"/>
                    <a:gd name="connsiteX10" fmla="*/ 10614 w 1129228"/>
                    <a:gd name="connsiteY10" fmla="*/ 720543 h 1276006"/>
                    <a:gd name="connsiteX11" fmla="*/ 525491 w 1129228"/>
                    <a:gd name="connsiteY11" fmla="*/ 0 h 1276006"/>
                    <a:gd name="connsiteX0" fmla="*/ 525491 w 1129228"/>
                    <a:gd name="connsiteY0" fmla="*/ 0 h 1276006"/>
                    <a:gd name="connsiteX1" fmla="*/ 1021933 w 1129228"/>
                    <a:gd name="connsiteY1" fmla="*/ 249514 h 1276006"/>
                    <a:gd name="connsiteX2" fmla="*/ 1026699 w 1129228"/>
                    <a:gd name="connsiteY2" fmla="*/ 746027 h 1276006"/>
                    <a:gd name="connsiteX3" fmla="*/ 1129148 w 1129228"/>
                    <a:gd name="connsiteY3" fmla="*/ 925325 h 1276006"/>
                    <a:gd name="connsiteX4" fmla="*/ 1008231 w 1129228"/>
                    <a:gd name="connsiteY4" fmla="*/ 989877 h 1276006"/>
                    <a:gd name="connsiteX5" fmla="*/ 991173 w 1129228"/>
                    <a:gd name="connsiteY5" fmla="*/ 1024863 h 1276006"/>
                    <a:gd name="connsiteX6" fmla="*/ 842997 w 1129228"/>
                    <a:gd name="connsiteY6" fmla="*/ 995016 h 1276006"/>
                    <a:gd name="connsiteX7" fmla="*/ 964105 w 1129228"/>
                    <a:gd name="connsiteY7" fmla="*/ 1141817 h 1276006"/>
                    <a:gd name="connsiteX8" fmla="*/ 916000 w 1129228"/>
                    <a:gd name="connsiteY8" fmla="*/ 1156545 h 1276006"/>
                    <a:gd name="connsiteX9" fmla="*/ 539544 w 1129228"/>
                    <a:gd name="connsiteY9" fmla="*/ 1258399 h 1276006"/>
                    <a:gd name="connsiteX10" fmla="*/ 10614 w 1129228"/>
                    <a:gd name="connsiteY10" fmla="*/ 720543 h 1276006"/>
                    <a:gd name="connsiteX11" fmla="*/ 525491 w 1129228"/>
                    <a:gd name="connsiteY11" fmla="*/ 0 h 1276006"/>
                    <a:gd name="connsiteX0" fmla="*/ 525491 w 1129228"/>
                    <a:gd name="connsiteY0" fmla="*/ 0 h 1276006"/>
                    <a:gd name="connsiteX1" fmla="*/ 1021933 w 1129228"/>
                    <a:gd name="connsiteY1" fmla="*/ 249514 h 1276006"/>
                    <a:gd name="connsiteX2" fmla="*/ 1026699 w 1129228"/>
                    <a:gd name="connsiteY2" fmla="*/ 746027 h 1276006"/>
                    <a:gd name="connsiteX3" fmla="*/ 1129148 w 1129228"/>
                    <a:gd name="connsiteY3" fmla="*/ 925325 h 1276006"/>
                    <a:gd name="connsiteX4" fmla="*/ 1008231 w 1129228"/>
                    <a:gd name="connsiteY4" fmla="*/ 989877 h 1276006"/>
                    <a:gd name="connsiteX5" fmla="*/ 991173 w 1129228"/>
                    <a:gd name="connsiteY5" fmla="*/ 1024863 h 1276006"/>
                    <a:gd name="connsiteX6" fmla="*/ 842997 w 1129228"/>
                    <a:gd name="connsiteY6" fmla="*/ 995016 h 1276006"/>
                    <a:gd name="connsiteX7" fmla="*/ 964105 w 1129228"/>
                    <a:gd name="connsiteY7" fmla="*/ 1141817 h 1276006"/>
                    <a:gd name="connsiteX8" fmla="*/ 916000 w 1129228"/>
                    <a:gd name="connsiteY8" fmla="*/ 1156545 h 1276006"/>
                    <a:gd name="connsiteX9" fmla="*/ 539544 w 1129228"/>
                    <a:gd name="connsiteY9" fmla="*/ 1258399 h 1276006"/>
                    <a:gd name="connsiteX10" fmla="*/ 10614 w 1129228"/>
                    <a:gd name="connsiteY10" fmla="*/ 720543 h 1276006"/>
                    <a:gd name="connsiteX11" fmla="*/ 525491 w 1129228"/>
                    <a:gd name="connsiteY11" fmla="*/ 0 h 1276006"/>
                    <a:gd name="connsiteX0" fmla="*/ 525491 w 1129228"/>
                    <a:gd name="connsiteY0" fmla="*/ 0 h 1276006"/>
                    <a:gd name="connsiteX1" fmla="*/ 1021933 w 1129228"/>
                    <a:gd name="connsiteY1" fmla="*/ 249514 h 1276006"/>
                    <a:gd name="connsiteX2" fmla="*/ 1026699 w 1129228"/>
                    <a:gd name="connsiteY2" fmla="*/ 746027 h 1276006"/>
                    <a:gd name="connsiteX3" fmla="*/ 1129148 w 1129228"/>
                    <a:gd name="connsiteY3" fmla="*/ 925325 h 1276006"/>
                    <a:gd name="connsiteX4" fmla="*/ 1008231 w 1129228"/>
                    <a:gd name="connsiteY4" fmla="*/ 989877 h 1276006"/>
                    <a:gd name="connsiteX5" fmla="*/ 991173 w 1129228"/>
                    <a:gd name="connsiteY5" fmla="*/ 1024863 h 1276006"/>
                    <a:gd name="connsiteX6" fmla="*/ 837728 w 1129228"/>
                    <a:gd name="connsiteY6" fmla="*/ 1037174 h 1276006"/>
                    <a:gd name="connsiteX7" fmla="*/ 964105 w 1129228"/>
                    <a:gd name="connsiteY7" fmla="*/ 1141817 h 1276006"/>
                    <a:gd name="connsiteX8" fmla="*/ 916000 w 1129228"/>
                    <a:gd name="connsiteY8" fmla="*/ 1156545 h 1276006"/>
                    <a:gd name="connsiteX9" fmla="*/ 539544 w 1129228"/>
                    <a:gd name="connsiteY9" fmla="*/ 1258399 h 1276006"/>
                    <a:gd name="connsiteX10" fmla="*/ 10614 w 1129228"/>
                    <a:gd name="connsiteY10" fmla="*/ 720543 h 1276006"/>
                    <a:gd name="connsiteX11" fmla="*/ 525491 w 1129228"/>
                    <a:gd name="connsiteY11" fmla="*/ 0 h 1276006"/>
                    <a:gd name="connsiteX0" fmla="*/ 525491 w 1129228"/>
                    <a:gd name="connsiteY0" fmla="*/ 0 h 1289399"/>
                    <a:gd name="connsiteX1" fmla="*/ 1021933 w 1129228"/>
                    <a:gd name="connsiteY1" fmla="*/ 249514 h 1289399"/>
                    <a:gd name="connsiteX2" fmla="*/ 1026699 w 1129228"/>
                    <a:gd name="connsiteY2" fmla="*/ 746027 h 1289399"/>
                    <a:gd name="connsiteX3" fmla="*/ 1129148 w 1129228"/>
                    <a:gd name="connsiteY3" fmla="*/ 925325 h 1289399"/>
                    <a:gd name="connsiteX4" fmla="*/ 1008231 w 1129228"/>
                    <a:gd name="connsiteY4" fmla="*/ 989877 h 1289399"/>
                    <a:gd name="connsiteX5" fmla="*/ 991173 w 1129228"/>
                    <a:gd name="connsiteY5" fmla="*/ 1024863 h 1289399"/>
                    <a:gd name="connsiteX6" fmla="*/ 837728 w 1129228"/>
                    <a:gd name="connsiteY6" fmla="*/ 1037174 h 1289399"/>
                    <a:gd name="connsiteX7" fmla="*/ 964105 w 1129228"/>
                    <a:gd name="connsiteY7" fmla="*/ 1141817 h 1289399"/>
                    <a:gd name="connsiteX8" fmla="*/ 900190 w 1129228"/>
                    <a:gd name="connsiteY8" fmla="*/ 1182893 h 1289399"/>
                    <a:gd name="connsiteX9" fmla="*/ 539544 w 1129228"/>
                    <a:gd name="connsiteY9" fmla="*/ 1258399 h 1289399"/>
                    <a:gd name="connsiteX10" fmla="*/ 10614 w 1129228"/>
                    <a:gd name="connsiteY10" fmla="*/ 720543 h 1289399"/>
                    <a:gd name="connsiteX11" fmla="*/ 525491 w 1129228"/>
                    <a:gd name="connsiteY11" fmla="*/ 0 h 1289399"/>
                    <a:gd name="connsiteX0" fmla="*/ 525491 w 1129228"/>
                    <a:gd name="connsiteY0" fmla="*/ 0 h 1289399"/>
                    <a:gd name="connsiteX1" fmla="*/ 1021933 w 1129228"/>
                    <a:gd name="connsiteY1" fmla="*/ 249514 h 1289399"/>
                    <a:gd name="connsiteX2" fmla="*/ 1026699 w 1129228"/>
                    <a:gd name="connsiteY2" fmla="*/ 746027 h 1289399"/>
                    <a:gd name="connsiteX3" fmla="*/ 1129148 w 1129228"/>
                    <a:gd name="connsiteY3" fmla="*/ 925325 h 1289399"/>
                    <a:gd name="connsiteX4" fmla="*/ 1008231 w 1129228"/>
                    <a:gd name="connsiteY4" fmla="*/ 989877 h 1289399"/>
                    <a:gd name="connsiteX5" fmla="*/ 991173 w 1129228"/>
                    <a:gd name="connsiteY5" fmla="*/ 1024863 h 1289399"/>
                    <a:gd name="connsiteX6" fmla="*/ 837728 w 1129228"/>
                    <a:gd name="connsiteY6" fmla="*/ 1037174 h 1289399"/>
                    <a:gd name="connsiteX7" fmla="*/ 943026 w 1129228"/>
                    <a:gd name="connsiteY7" fmla="*/ 1136545 h 1289399"/>
                    <a:gd name="connsiteX8" fmla="*/ 900190 w 1129228"/>
                    <a:gd name="connsiteY8" fmla="*/ 1182893 h 1289399"/>
                    <a:gd name="connsiteX9" fmla="*/ 539544 w 1129228"/>
                    <a:gd name="connsiteY9" fmla="*/ 1258399 h 1289399"/>
                    <a:gd name="connsiteX10" fmla="*/ 10614 w 1129228"/>
                    <a:gd name="connsiteY10" fmla="*/ 720543 h 1289399"/>
                    <a:gd name="connsiteX11" fmla="*/ 525491 w 1129228"/>
                    <a:gd name="connsiteY11" fmla="*/ 0 h 1289399"/>
                    <a:gd name="connsiteX0" fmla="*/ 525491 w 1129228"/>
                    <a:gd name="connsiteY0" fmla="*/ 0 h 1289399"/>
                    <a:gd name="connsiteX1" fmla="*/ 1021933 w 1129228"/>
                    <a:gd name="connsiteY1" fmla="*/ 249514 h 1289399"/>
                    <a:gd name="connsiteX2" fmla="*/ 1026699 w 1129228"/>
                    <a:gd name="connsiteY2" fmla="*/ 746027 h 1289399"/>
                    <a:gd name="connsiteX3" fmla="*/ 1129148 w 1129228"/>
                    <a:gd name="connsiteY3" fmla="*/ 925325 h 1289399"/>
                    <a:gd name="connsiteX4" fmla="*/ 1008231 w 1129228"/>
                    <a:gd name="connsiteY4" fmla="*/ 989877 h 1289399"/>
                    <a:gd name="connsiteX5" fmla="*/ 991173 w 1129228"/>
                    <a:gd name="connsiteY5" fmla="*/ 1024863 h 1289399"/>
                    <a:gd name="connsiteX6" fmla="*/ 837728 w 1129228"/>
                    <a:gd name="connsiteY6" fmla="*/ 1037174 h 1289399"/>
                    <a:gd name="connsiteX7" fmla="*/ 943026 w 1129228"/>
                    <a:gd name="connsiteY7" fmla="*/ 1136545 h 1289399"/>
                    <a:gd name="connsiteX8" fmla="*/ 900190 w 1129228"/>
                    <a:gd name="connsiteY8" fmla="*/ 1182893 h 1289399"/>
                    <a:gd name="connsiteX9" fmla="*/ 539544 w 1129228"/>
                    <a:gd name="connsiteY9" fmla="*/ 1258399 h 1289399"/>
                    <a:gd name="connsiteX10" fmla="*/ 10614 w 1129228"/>
                    <a:gd name="connsiteY10" fmla="*/ 720543 h 1289399"/>
                    <a:gd name="connsiteX11" fmla="*/ 525491 w 1129228"/>
                    <a:gd name="connsiteY11" fmla="*/ 0 h 1289399"/>
                    <a:gd name="connsiteX0" fmla="*/ 525491 w 1129228"/>
                    <a:gd name="connsiteY0" fmla="*/ 0 h 1304791"/>
                    <a:gd name="connsiteX1" fmla="*/ 1021933 w 1129228"/>
                    <a:gd name="connsiteY1" fmla="*/ 249514 h 1304791"/>
                    <a:gd name="connsiteX2" fmla="*/ 1026699 w 1129228"/>
                    <a:gd name="connsiteY2" fmla="*/ 746027 h 1304791"/>
                    <a:gd name="connsiteX3" fmla="*/ 1129148 w 1129228"/>
                    <a:gd name="connsiteY3" fmla="*/ 925325 h 1304791"/>
                    <a:gd name="connsiteX4" fmla="*/ 1008231 w 1129228"/>
                    <a:gd name="connsiteY4" fmla="*/ 989877 h 1304791"/>
                    <a:gd name="connsiteX5" fmla="*/ 991173 w 1129228"/>
                    <a:gd name="connsiteY5" fmla="*/ 1024863 h 1304791"/>
                    <a:gd name="connsiteX6" fmla="*/ 837728 w 1129228"/>
                    <a:gd name="connsiteY6" fmla="*/ 1037174 h 1304791"/>
                    <a:gd name="connsiteX7" fmla="*/ 943026 w 1129228"/>
                    <a:gd name="connsiteY7" fmla="*/ 1136545 h 1304791"/>
                    <a:gd name="connsiteX8" fmla="*/ 900190 w 1129228"/>
                    <a:gd name="connsiteY8" fmla="*/ 1182893 h 1304791"/>
                    <a:gd name="connsiteX9" fmla="*/ 539544 w 1129228"/>
                    <a:gd name="connsiteY9" fmla="*/ 1258399 h 1304791"/>
                    <a:gd name="connsiteX10" fmla="*/ 10614 w 1129228"/>
                    <a:gd name="connsiteY10" fmla="*/ 720543 h 1304791"/>
                    <a:gd name="connsiteX11" fmla="*/ 525491 w 1129228"/>
                    <a:gd name="connsiteY11" fmla="*/ 0 h 1304791"/>
                    <a:gd name="connsiteX0" fmla="*/ 525491 w 1129228"/>
                    <a:gd name="connsiteY0" fmla="*/ 0 h 1304791"/>
                    <a:gd name="connsiteX1" fmla="*/ 1021933 w 1129228"/>
                    <a:gd name="connsiteY1" fmla="*/ 249514 h 1304791"/>
                    <a:gd name="connsiteX2" fmla="*/ 1026699 w 1129228"/>
                    <a:gd name="connsiteY2" fmla="*/ 746027 h 1304791"/>
                    <a:gd name="connsiteX3" fmla="*/ 1129148 w 1129228"/>
                    <a:gd name="connsiteY3" fmla="*/ 925325 h 1304791"/>
                    <a:gd name="connsiteX4" fmla="*/ 1008231 w 1129228"/>
                    <a:gd name="connsiteY4" fmla="*/ 989877 h 1304791"/>
                    <a:gd name="connsiteX5" fmla="*/ 975365 w 1129228"/>
                    <a:gd name="connsiteY5" fmla="*/ 1045942 h 1304791"/>
                    <a:gd name="connsiteX6" fmla="*/ 837728 w 1129228"/>
                    <a:gd name="connsiteY6" fmla="*/ 1037174 h 1304791"/>
                    <a:gd name="connsiteX7" fmla="*/ 943026 w 1129228"/>
                    <a:gd name="connsiteY7" fmla="*/ 1136545 h 1304791"/>
                    <a:gd name="connsiteX8" fmla="*/ 900190 w 1129228"/>
                    <a:gd name="connsiteY8" fmla="*/ 1182893 h 1304791"/>
                    <a:gd name="connsiteX9" fmla="*/ 539544 w 1129228"/>
                    <a:gd name="connsiteY9" fmla="*/ 1258399 h 1304791"/>
                    <a:gd name="connsiteX10" fmla="*/ 10614 w 1129228"/>
                    <a:gd name="connsiteY10" fmla="*/ 720543 h 1304791"/>
                    <a:gd name="connsiteX11" fmla="*/ 525491 w 1129228"/>
                    <a:gd name="connsiteY11" fmla="*/ 0 h 1304791"/>
                    <a:gd name="connsiteX0" fmla="*/ 525491 w 1129228"/>
                    <a:gd name="connsiteY0" fmla="*/ 0 h 1304791"/>
                    <a:gd name="connsiteX1" fmla="*/ 1021933 w 1129228"/>
                    <a:gd name="connsiteY1" fmla="*/ 249514 h 1304791"/>
                    <a:gd name="connsiteX2" fmla="*/ 1026699 w 1129228"/>
                    <a:gd name="connsiteY2" fmla="*/ 746027 h 1304791"/>
                    <a:gd name="connsiteX3" fmla="*/ 1129148 w 1129228"/>
                    <a:gd name="connsiteY3" fmla="*/ 925325 h 1304791"/>
                    <a:gd name="connsiteX4" fmla="*/ 1008231 w 1129228"/>
                    <a:gd name="connsiteY4" fmla="*/ 989877 h 1304791"/>
                    <a:gd name="connsiteX5" fmla="*/ 975365 w 1129228"/>
                    <a:gd name="connsiteY5" fmla="*/ 1045942 h 1304791"/>
                    <a:gd name="connsiteX6" fmla="*/ 879886 w 1129228"/>
                    <a:gd name="connsiteY6" fmla="*/ 1037174 h 1304791"/>
                    <a:gd name="connsiteX7" fmla="*/ 943026 w 1129228"/>
                    <a:gd name="connsiteY7" fmla="*/ 1136545 h 1304791"/>
                    <a:gd name="connsiteX8" fmla="*/ 900190 w 1129228"/>
                    <a:gd name="connsiteY8" fmla="*/ 1182893 h 1304791"/>
                    <a:gd name="connsiteX9" fmla="*/ 539544 w 1129228"/>
                    <a:gd name="connsiteY9" fmla="*/ 1258399 h 1304791"/>
                    <a:gd name="connsiteX10" fmla="*/ 10614 w 1129228"/>
                    <a:gd name="connsiteY10" fmla="*/ 720543 h 1304791"/>
                    <a:gd name="connsiteX11" fmla="*/ 525491 w 1129228"/>
                    <a:gd name="connsiteY11" fmla="*/ 0 h 1304791"/>
                    <a:gd name="connsiteX0" fmla="*/ 515289 w 1119026"/>
                    <a:gd name="connsiteY0" fmla="*/ 0 h 1305483"/>
                    <a:gd name="connsiteX1" fmla="*/ 1011731 w 1119026"/>
                    <a:gd name="connsiteY1" fmla="*/ 249514 h 1305483"/>
                    <a:gd name="connsiteX2" fmla="*/ 1016497 w 1119026"/>
                    <a:gd name="connsiteY2" fmla="*/ 746027 h 1305483"/>
                    <a:gd name="connsiteX3" fmla="*/ 1118946 w 1119026"/>
                    <a:gd name="connsiteY3" fmla="*/ 925325 h 1305483"/>
                    <a:gd name="connsiteX4" fmla="*/ 998029 w 1119026"/>
                    <a:gd name="connsiteY4" fmla="*/ 989877 h 1305483"/>
                    <a:gd name="connsiteX5" fmla="*/ 965163 w 1119026"/>
                    <a:gd name="connsiteY5" fmla="*/ 1045942 h 1305483"/>
                    <a:gd name="connsiteX6" fmla="*/ 869684 w 1119026"/>
                    <a:gd name="connsiteY6" fmla="*/ 1037174 h 1305483"/>
                    <a:gd name="connsiteX7" fmla="*/ 932824 w 1119026"/>
                    <a:gd name="connsiteY7" fmla="*/ 1136545 h 1305483"/>
                    <a:gd name="connsiteX8" fmla="*/ 889988 w 1119026"/>
                    <a:gd name="connsiteY8" fmla="*/ 1182893 h 1305483"/>
                    <a:gd name="connsiteX9" fmla="*/ 450300 w 1119026"/>
                    <a:gd name="connsiteY9" fmla="*/ 1259730 h 1305483"/>
                    <a:gd name="connsiteX10" fmla="*/ 412 w 1119026"/>
                    <a:gd name="connsiteY10" fmla="*/ 720543 h 1305483"/>
                    <a:gd name="connsiteX11" fmla="*/ 515289 w 1119026"/>
                    <a:gd name="connsiteY11" fmla="*/ 0 h 1305483"/>
                    <a:gd name="connsiteX0" fmla="*/ 515238 w 1118975"/>
                    <a:gd name="connsiteY0" fmla="*/ 0 h 1305483"/>
                    <a:gd name="connsiteX1" fmla="*/ 1011680 w 1118975"/>
                    <a:gd name="connsiteY1" fmla="*/ 249514 h 1305483"/>
                    <a:gd name="connsiteX2" fmla="*/ 1016446 w 1118975"/>
                    <a:gd name="connsiteY2" fmla="*/ 746027 h 1305483"/>
                    <a:gd name="connsiteX3" fmla="*/ 1118895 w 1118975"/>
                    <a:gd name="connsiteY3" fmla="*/ 925325 h 1305483"/>
                    <a:gd name="connsiteX4" fmla="*/ 997978 w 1118975"/>
                    <a:gd name="connsiteY4" fmla="*/ 989877 h 1305483"/>
                    <a:gd name="connsiteX5" fmla="*/ 965112 w 1118975"/>
                    <a:gd name="connsiteY5" fmla="*/ 1045942 h 1305483"/>
                    <a:gd name="connsiteX6" fmla="*/ 869633 w 1118975"/>
                    <a:gd name="connsiteY6" fmla="*/ 1037174 h 1305483"/>
                    <a:gd name="connsiteX7" fmla="*/ 932773 w 1118975"/>
                    <a:gd name="connsiteY7" fmla="*/ 1136545 h 1305483"/>
                    <a:gd name="connsiteX8" fmla="*/ 889937 w 1118975"/>
                    <a:gd name="connsiteY8" fmla="*/ 1182893 h 1305483"/>
                    <a:gd name="connsiteX9" fmla="*/ 450249 w 1118975"/>
                    <a:gd name="connsiteY9" fmla="*/ 1259730 h 1305483"/>
                    <a:gd name="connsiteX10" fmla="*/ 361 w 1118975"/>
                    <a:gd name="connsiteY10" fmla="*/ 720543 h 1305483"/>
                    <a:gd name="connsiteX11" fmla="*/ 515238 w 1118975"/>
                    <a:gd name="connsiteY11" fmla="*/ 0 h 1305483"/>
                    <a:gd name="connsiteX0" fmla="*/ 515238 w 1118975"/>
                    <a:gd name="connsiteY0" fmla="*/ 0 h 1304721"/>
                    <a:gd name="connsiteX1" fmla="*/ 1011680 w 1118975"/>
                    <a:gd name="connsiteY1" fmla="*/ 249514 h 1304721"/>
                    <a:gd name="connsiteX2" fmla="*/ 1016446 w 1118975"/>
                    <a:gd name="connsiteY2" fmla="*/ 746027 h 1304721"/>
                    <a:gd name="connsiteX3" fmla="*/ 1118895 w 1118975"/>
                    <a:gd name="connsiteY3" fmla="*/ 925325 h 1304721"/>
                    <a:gd name="connsiteX4" fmla="*/ 997978 w 1118975"/>
                    <a:gd name="connsiteY4" fmla="*/ 989877 h 1304721"/>
                    <a:gd name="connsiteX5" fmla="*/ 965112 w 1118975"/>
                    <a:gd name="connsiteY5" fmla="*/ 1045942 h 1304721"/>
                    <a:gd name="connsiteX6" fmla="*/ 869633 w 1118975"/>
                    <a:gd name="connsiteY6" fmla="*/ 1037174 h 1304721"/>
                    <a:gd name="connsiteX7" fmla="*/ 932773 w 1118975"/>
                    <a:gd name="connsiteY7" fmla="*/ 1136545 h 1304721"/>
                    <a:gd name="connsiteX8" fmla="*/ 889937 w 1118975"/>
                    <a:gd name="connsiteY8" fmla="*/ 1182893 h 1304721"/>
                    <a:gd name="connsiteX9" fmla="*/ 450249 w 1118975"/>
                    <a:gd name="connsiteY9" fmla="*/ 1259730 h 1304721"/>
                    <a:gd name="connsiteX10" fmla="*/ 361 w 1118975"/>
                    <a:gd name="connsiteY10" fmla="*/ 720543 h 1304721"/>
                    <a:gd name="connsiteX11" fmla="*/ 515238 w 1118975"/>
                    <a:gd name="connsiteY11" fmla="*/ 0 h 1304721"/>
                    <a:gd name="connsiteX0" fmla="*/ 515238 w 1118975"/>
                    <a:gd name="connsiteY0" fmla="*/ 0 h 1331621"/>
                    <a:gd name="connsiteX1" fmla="*/ 1011680 w 1118975"/>
                    <a:gd name="connsiteY1" fmla="*/ 249514 h 1331621"/>
                    <a:gd name="connsiteX2" fmla="*/ 1016446 w 1118975"/>
                    <a:gd name="connsiteY2" fmla="*/ 746027 h 1331621"/>
                    <a:gd name="connsiteX3" fmla="*/ 1118895 w 1118975"/>
                    <a:gd name="connsiteY3" fmla="*/ 925325 h 1331621"/>
                    <a:gd name="connsiteX4" fmla="*/ 997978 w 1118975"/>
                    <a:gd name="connsiteY4" fmla="*/ 989877 h 1331621"/>
                    <a:gd name="connsiteX5" fmla="*/ 965112 w 1118975"/>
                    <a:gd name="connsiteY5" fmla="*/ 1045942 h 1331621"/>
                    <a:gd name="connsiteX6" fmla="*/ 869633 w 1118975"/>
                    <a:gd name="connsiteY6" fmla="*/ 1037174 h 1331621"/>
                    <a:gd name="connsiteX7" fmla="*/ 932773 w 1118975"/>
                    <a:gd name="connsiteY7" fmla="*/ 1136545 h 1331621"/>
                    <a:gd name="connsiteX8" fmla="*/ 860989 w 1118975"/>
                    <a:gd name="connsiteY8" fmla="*/ 1231250 h 1331621"/>
                    <a:gd name="connsiteX9" fmla="*/ 450249 w 1118975"/>
                    <a:gd name="connsiteY9" fmla="*/ 1259730 h 1331621"/>
                    <a:gd name="connsiteX10" fmla="*/ 361 w 1118975"/>
                    <a:gd name="connsiteY10" fmla="*/ 720543 h 1331621"/>
                    <a:gd name="connsiteX11" fmla="*/ 515238 w 1118975"/>
                    <a:gd name="connsiteY11" fmla="*/ 0 h 1331621"/>
                    <a:gd name="connsiteX0" fmla="*/ 515238 w 1118975"/>
                    <a:gd name="connsiteY0" fmla="*/ 0 h 1331621"/>
                    <a:gd name="connsiteX1" fmla="*/ 1011680 w 1118975"/>
                    <a:gd name="connsiteY1" fmla="*/ 249514 h 1331621"/>
                    <a:gd name="connsiteX2" fmla="*/ 1016446 w 1118975"/>
                    <a:gd name="connsiteY2" fmla="*/ 746027 h 1331621"/>
                    <a:gd name="connsiteX3" fmla="*/ 1118895 w 1118975"/>
                    <a:gd name="connsiteY3" fmla="*/ 925325 h 1331621"/>
                    <a:gd name="connsiteX4" fmla="*/ 997978 w 1118975"/>
                    <a:gd name="connsiteY4" fmla="*/ 989877 h 1331621"/>
                    <a:gd name="connsiteX5" fmla="*/ 965112 w 1118975"/>
                    <a:gd name="connsiteY5" fmla="*/ 1045942 h 1331621"/>
                    <a:gd name="connsiteX6" fmla="*/ 869633 w 1118975"/>
                    <a:gd name="connsiteY6" fmla="*/ 1037174 h 1331621"/>
                    <a:gd name="connsiteX7" fmla="*/ 919438 w 1118975"/>
                    <a:gd name="connsiteY7" fmla="*/ 1184140 h 1331621"/>
                    <a:gd name="connsiteX8" fmla="*/ 860989 w 1118975"/>
                    <a:gd name="connsiteY8" fmla="*/ 1231250 h 1331621"/>
                    <a:gd name="connsiteX9" fmla="*/ 450249 w 1118975"/>
                    <a:gd name="connsiteY9" fmla="*/ 1259730 h 1331621"/>
                    <a:gd name="connsiteX10" fmla="*/ 361 w 1118975"/>
                    <a:gd name="connsiteY10" fmla="*/ 720543 h 1331621"/>
                    <a:gd name="connsiteX11" fmla="*/ 515238 w 1118975"/>
                    <a:gd name="connsiteY11" fmla="*/ 0 h 1331621"/>
                    <a:gd name="connsiteX0" fmla="*/ 515238 w 1118975"/>
                    <a:gd name="connsiteY0" fmla="*/ 0 h 1331621"/>
                    <a:gd name="connsiteX1" fmla="*/ 1011680 w 1118975"/>
                    <a:gd name="connsiteY1" fmla="*/ 249514 h 1331621"/>
                    <a:gd name="connsiteX2" fmla="*/ 1016446 w 1118975"/>
                    <a:gd name="connsiteY2" fmla="*/ 746027 h 1331621"/>
                    <a:gd name="connsiteX3" fmla="*/ 1118895 w 1118975"/>
                    <a:gd name="connsiteY3" fmla="*/ 925325 h 1331621"/>
                    <a:gd name="connsiteX4" fmla="*/ 997978 w 1118975"/>
                    <a:gd name="connsiteY4" fmla="*/ 989877 h 1331621"/>
                    <a:gd name="connsiteX5" fmla="*/ 965112 w 1118975"/>
                    <a:gd name="connsiteY5" fmla="*/ 1045942 h 1331621"/>
                    <a:gd name="connsiteX6" fmla="*/ 806801 w 1118975"/>
                    <a:gd name="connsiteY6" fmla="*/ 1032404 h 1331621"/>
                    <a:gd name="connsiteX7" fmla="*/ 919438 w 1118975"/>
                    <a:gd name="connsiteY7" fmla="*/ 1184140 h 1331621"/>
                    <a:gd name="connsiteX8" fmla="*/ 860989 w 1118975"/>
                    <a:gd name="connsiteY8" fmla="*/ 1231250 h 1331621"/>
                    <a:gd name="connsiteX9" fmla="*/ 450249 w 1118975"/>
                    <a:gd name="connsiteY9" fmla="*/ 1259730 h 1331621"/>
                    <a:gd name="connsiteX10" fmla="*/ 361 w 1118975"/>
                    <a:gd name="connsiteY10" fmla="*/ 720543 h 1331621"/>
                    <a:gd name="connsiteX11" fmla="*/ 515238 w 1118975"/>
                    <a:gd name="connsiteY11" fmla="*/ 0 h 1331621"/>
                    <a:gd name="connsiteX0" fmla="*/ 515238 w 1118975"/>
                    <a:gd name="connsiteY0" fmla="*/ 0 h 1331621"/>
                    <a:gd name="connsiteX1" fmla="*/ 1011680 w 1118975"/>
                    <a:gd name="connsiteY1" fmla="*/ 249514 h 1331621"/>
                    <a:gd name="connsiteX2" fmla="*/ 1016446 w 1118975"/>
                    <a:gd name="connsiteY2" fmla="*/ 746027 h 1331621"/>
                    <a:gd name="connsiteX3" fmla="*/ 1118895 w 1118975"/>
                    <a:gd name="connsiteY3" fmla="*/ 925325 h 1331621"/>
                    <a:gd name="connsiteX4" fmla="*/ 997978 w 1118975"/>
                    <a:gd name="connsiteY4" fmla="*/ 989877 h 1331621"/>
                    <a:gd name="connsiteX5" fmla="*/ 965112 w 1118975"/>
                    <a:gd name="connsiteY5" fmla="*/ 1045942 h 1331621"/>
                    <a:gd name="connsiteX6" fmla="*/ 806801 w 1118975"/>
                    <a:gd name="connsiteY6" fmla="*/ 1032404 h 1331621"/>
                    <a:gd name="connsiteX7" fmla="*/ 919438 w 1118975"/>
                    <a:gd name="connsiteY7" fmla="*/ 1184140 h 1331621"/>
                    <a:gd name="connsiteX8" fmla="*/ 860989 w 1118975"/>
                    <a:gd name="connsiteY8" fmla="*/ 1231250 h 1331621"/>
                    <a:gd name="connsiteX9" fmla="*/ 450249 w 1118975"/>
                    <a:gd name="connsiteY9" fmla="*/ 1259730 h 1331621"/>
                    <a:gd name="connsiteX10" fmla="*/ 361 w 1118975"/>
                    <a:gd name="connsiteY10" fmla="*/ 720543 h 1331621"/>
                    <a:gd name="connsiteX11" fmla="*/ 515238 w 1118975"/>
                    <a:gd name="connsiteY11" fmla="*/ 0 h 13316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118975" h="1331621">
                      <a:moveTo>
                        <a:pt x="515238" y="0"/>
                      </a:moveTo>
                      <a:cubicBezTo>
                        <a:pt x="781030" y="0"/>
                        <a:pt x="918235" y="55474"/>
                        <a:pt x="1011680" y="249514"/>
                      </a:cubicBezTo>
                      <a:cubicBezTo>
                        <a:pt x="1105125" y="443554"/>
                        <a:pt x="998577" y="633392"/>
                        <a:pt x="1016446" y="746027"/>
                      </a:cubicBezTo>
                      <a:cubicBezTo>
                        <a:pt x="1034315" y="858662"/>
                        <a:pt x="1121973" y="889049"/>
                        <a:pt x="1118895" y="925325"/>
                      </a:cubicBezTo>
                      <a:cubicBezTo>
                        <a:pt x="1046761" y="952077"/>
                        <a:pt x="1057409" y="972367"/>
                        <a:pt x="997978" y="989877"/>
                      </a:cubicBezTo>
                      <a:lnTo>
                        <a:pt x="965112" y="1045942"/>
                      </a:lnTo>
                      <a:cubicBezTo>
                        <a:pt x="915720" y="1035993"/>
                        <a:pt x="827375" y="953965"/>
                        <a:pt x="806801" y="1032404"/>
                      </a:cubicBezTo>
                      <a:cubicBezTo>
                        <a:pt x="786227" y="1110843"/>
                        <a:pt x="911662" y="1160732"/>
                        <a:pt x="919438" y="1184140"/>
                      </a:cubicBezTo>
                      <a:lnTo>
                        <a:pt x="860989" y="1231250"/>
                      </a:lnTo>
                      <a:cubicBezTo>
                        <a:pt x="812983" y="1413338"/>
                        <a:pt x="639887" y="1299914"/>
                        <a:pt x="450249" y="1259730"/>
                      </a:cubicBezTo>
                      <a:cubicBezTo>
                        <a:pt x="224336" y="1182952"/>
                        <a:pt x="-10471" y="930498"/>
                        <a:pt x="361" y="720543"/>
                      </a:cubicBezTo>
                      <a:cubicBezTo>
                        <a:pt x="11193" y="510588"/>
                        <a:pt x="684" y="7026"/>
                        <a:pt x="515238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pitchFamily="50" charset="-128"/>
                    <a:cs typeface="+mn-cs"/>
                  </a:endParaRPr>
                </a:p>
              </p:txBody>
            </p:sp>
            <p:sp>
              <p:nvSpPr>
                <p:cNvPr id="579" name="月 578">
                  <a:extLst>
                    <a:ext uri="{FF2B5EF4-FFF2-40B4-BE49-F238E27FC236}">
                      <a16:creationId xmlns:a16="http://schemas.microsoft.com/office/drawing/2014/main" id="{A8C08FD6-B542-941E-6193-D20D6473B02B}"/>
                    </a:ext>
                  </a:extLst>
                </p:cNvPr>
                <p:cNvSpPr/>
                <p:nvPr/>
              </p:nvSpPr>
              <p:spPr bwMode="auto">
                <a:xfrm rot="16200000" flipH="1">
                  <a:off x="5838538" y="1028012"/>
                  <a:ext cx="45719" cy="145647"/>
                </a:xfrm>
                <a:prstGeom prst="moon">
                  <a:avLst/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580" name="月 579">
                  <a:extLst>
                    <a:ext uri="{FF2B5EF4-FFF2-40B4-BE49-F238E27FC236}">
                      <a16:creationId xmlns:a16="http://schemas.microsoft.com/office/drawing/2014/main" id="{C50910AB-CD9C-9136-F1B2-FBA3C2AB4152}"/>
                    </a:ext>
                  </a:extLst>
                </p:cNvPr>
                <p:cNvSpPr/>
                <p:nvPr/>
              </p:nvSpPr>
              <p:spPr bwMode="auto">
                <a:xfrm rot="10800000">
                  <a:off x="6095155" y="883226"/>
                  <a:ext cx="211764" cy="527801"/>
                </a:xfrm>
                <a:prstGeom prst="moon">
                  <a:avLst>
                    <a:gd name="adj" fmla="val 87500"/>
                  </a:avLst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81" name="月 580">
                  <a:extLst>
                    <a:ext uri="{FF2B5EF4-FFF2-40B4-BE49-F238E27FC236}">
                      <a16:creationId xmlns:a16="http://schemas.microsoft.com/office/drawing/2014/main" id="{F1A76188-4D69-D2ED-ADA7-5995D84AC8E3}"/>
                    </a:ext>
                  </a:extLst>
                </p:cNvPr>
                <p:cNvSpPr/>
                <p:nvPr/>
              </p:nvSpPr>
              <p:spPr bwMode="auto">
                <a:xfrm rot="5400000">
                  <a:off x="5838022" y="676530"/>
                  <a:ext cx="233877" cy="545233"/>
                </a:xfrm>
                <a:prstGeom prst="moon">
                  <a:avLst>
                    <a:gd name="adj" fmla="val 87500"/>
                  </a:avLst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82" name="月 581">
                  <a:extLst>
                    <a:ext uri="{FF2B5EF4-FFF2-40B4-BE49-F238E27FC236}">
                      <a16:creationId xmlns:a16="http://schemas.microsoft.com/office/drawing/2014/main" id="{FE19FD9F-88BC-EEF4-F057-A324E84E836A}"/>
                    </a:ext>
                  </a:extLst>
                </p:cNvPr>
                <p:cNvSpPr/>
                <p:nvPr/>
              </p:nvSpPr>
              <p:spPr bwMode="auto">
                <a:xfrm rot="19800000">
                  <a:off x="5995632" y="918237"/>
                  <a:ext cx="138775" cy="309992"/>
                </a:xfrm>
                <a:prstGeom prst="moon">
                  <a:avLst>
                    <a:gd name="adj" fmla="val 87500"/>
                  </a:avLst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83" name="月 582">
                  <a:extLst>
                    <a:ext uri="{FF2B5EF4-FFF2-40B4-BE49-F238E27FC236}">
                      <a16:creationId xmlns:a16="http://schemas.microsoft.com/office/drawing/2014/main" id="{88A185CB-53C7-A7E3-DD9A-28400529CAF7}"/>
                    </a:ext>
                  </a:extLst>
                </p:cNvPr>
                <p:cNvSpPr/>
                <p:nvPr/>
              </p:nvSpPr>
              <p:spPr bwMode="auto">
                <a:xfrm rot="19800000">
                  <a:off x="6043256" y="908713"/>
                  <a:ext cx="138775" cy="309992"/>
                </a:xfrm>
                <a:prstGeom prst="moon">
                  <a:avLst>
                    <a:gd name="adj" fmla="val 87500"/>
                  </a:avLst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84" name="月 583">
                  <a:extLst>
                    <a:ext uri="{FF2B5EF4-FFF2-40B4-BE49-F238E27FC236}">
                      <a16:creationId xmlns:a16="http://schemas.microsoft.com/office/drawing/2014/main" id="{218239AA-6888-FCC3-271F-1322123E7776}"/>
                    </a:ext>
                  </a:extLst>
                </p:cNvPr>
                <p:cNvSpPr/>
                <p:nvPr/>
              </p:nvSpPr>
              <p:spPr bwMode="auto">
                <a:xfrm rot="10800000">
                  <a:off x="6064686" y="1057022"/>
                  <a:ext cx="250580" cy="664322"/>
                </a:xfrm>
                <a:prstGeom prst="moon">
                  <a:avLst>
                    <a:gd name="adj" fmla="val 87500"/>
                  </a:avLst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85" name="月 584">
                  <a:extLst>
                    <a:ext uri="{FF2B5EF4-FFF2-40B4-BE49-F238E27FC236}">
                      <a16:creationId xmlns:a16="http://schemas.microsoft.com/office/drawing/2014/main" id="{9830E873-8C6C-55F5-BA29-F0F27323377F}"/>
                    </a:ext>
                  </a:extLst>
                </p:cNvPr>
                <p:cNvSpPr/>
                <p:nvPr/>
              </p:nvSpPr>
              <p:spPr bwMode="auto">
                <a:xfrm rot="3600000">
                  <a:off x="5787127" y="823397"/>
                  <a:ext cx="135198" cy="315185"/>
                </a:xfrm>
                <a:prstGeom prst="moon">
                  <a:avLst>
                    <a:gd name="adj" fmla="val 64804"/>
                  </a:avLst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86" name="月 585">
                  <a:extLst>
                    <a:ext uri="{FF2B5EF4-FFF2-40B4-BE49-F238E27FC236}">
                      <a16:creationId xmlns:a16="http://schemas.microsoft.com/office/drawing/2014/main" id="{B69BE503-D6EA-05DD-6160-CB3EAA5D69A7}"/>
                    </a:ext>
                  </a:extLst>
                </p:cNvPr>
                <p:cNvSpPr/>
                <p:nvPr/>
              </p:nvSpPr>
              <p:spPr bwMode="auto">
                <a:xfrm rot="3600000">
                  <a:off x="5850738" y="831472"/>
                  <a:ext cx="135198" cy="315185"/>
                </a:xfrm>
                <a:prstGeom prst="moon">
                  <a:avLst>
                    <a:gd name="adj" fmla="val 64804"/>
                  </a:avLst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87" name="月 586">
                  <a:extLst>
                    <a:ext uri="{FF2B5EF4-FFF2-40B4-BE49-F238E27FC236}">
                      <a16:creationId xmlns:a16="http://schemas.microsoft.com/office/drawing/2014/main" id="{122C450C-5907-4138-33B4-6E9D2051A9ED}"/>
                    </a:ext>
                  </a:extLst>
                </p:cNvPr>
                <p:cNvSpPr/>
                <p:nvPr/>
              </p:nvSpPr>
              <p:spPr bwMode="auto">
                <a:xfrm rot="3600000">
                  <a:off x="5916392" y="843085"/>
                  <a:ext cx="135198" cy="315185"/>
                </a:xfrm>
                <a:prstGeom prst="moon">
                  <a:avLst>
                    <a:gd name="adj" fmla="val 64804"/>
                  </a:avLst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88" name="月 587">
                  <a:extLst>
                    <a:ext uri="{FF2B5EF4-FFF2-40B4-BE49-F238E27FC236}">
                      <a16:creationId xmlns:a16="http://schemas.microsoft.com/office/drawing/2014/main" id="{3587BDE9-5DD7-5E04-17AB-A4798C88EF7F}"/>
                    </a:ext>
                  </a:extLst>
                </p:cNvPr>
                <p:cNvSpPr/>
                <p:nvPr/>
              </p:nvSpPr>
              <p:spPr bwMode="auto">
                <a:xfrm rot="19317406">
                  <a:off x="5941755" y="913161"/>
                  <a:ext cx="135198" cy="315186"/>
                </a:xfrm>
                <a:prstGeom prst="moon">
                  <a:avLst>
                    <a:gd name="adj" fmla="val 64804"/>
                  </a:avLst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89" name="月 588">
                  <a:extLst>
                    <a:ext uri="{FF2B5EF4-FFF2-40B4-BE49-F238E27FC236}">
                      <a16:creationId xmlns:a16="http://schemas.microsoft.com/office/drawing/2014/main" id="{83451731-6D54-A5C3-BD7A-99794696280B}"/>
                    </a:ext>
                  </a:extLst>
                </p:cNvPr>
                <p:cNvSpPr/>
                <p:nvPr/>
              </p:nvSpPr>
              <p:spPr bwMode="auto">
                <a:xfrm rot="10800000">
                  <a:off x="6168680" y="1181045"/>
                  <a:ext cx="79610" cy="582193"/>
                </a:xfrm>
                <a:prstGeom prst="moon">
                  <a:avLst>
                    <a:gd name="adj" fmla="val 87500"/>
                  </a:avLst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90" name="月 589">
                  <a:extLst>
                    <a:ext uri="{FF2B5EF4-FFF2-40B4-BE49-F238E27FC236}">
                      <a16:creationId xmlns:a16="http://schemas.microsoft.com/office/drawing/2014/main" id="{68D1D472-40D0-1D79-5830-AD6D56CBCB4A}"/>
                    </a:ext>
                  </a:extLst>
                </p:cNvPr>
                <p:cNvSpPr/>
                <p:nvPr/>
              </p:nvSpPr>
              <p:spPr bwMode="auto">
                <a:xfrm rot="21370505">
                  <a:off x="6243241" y="1407616"/>
                  <a:ext cx="79610" cy="338533"/>
                </a:xfrm>
                <a:prstGeom prst="moon">
                  <a:avLst>
                    <a:gd name="adj" fmla="val 58530"/>
                  </a:avLst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91" name="月 590">
                  <a:extLst>
                    <a:ext uri="{FF2B5EF4-FFF2-40B4-BE49-F238E27FC236}">
                      <a16:creationId xmlns:a16="http://schemas.microsoft.com/office/drawing/2014/main" id="{3529206D-12CE-AEB0-7FF7-D929C8581BF0}"/>
                    </a:ext>
                  </a:extLst>
                </p:cNvPr>
                <p:cNvSpPr/>
                <p:nvPr/>
              </p:nvSpPr>
              <p:spPr bwMode="auto">
                <a:xfrm rot="20700000">
                  <a:off x="6275475" y="1416252"/>
                  <a:ext cx="79610" cy="338533"/>
                </a:xfrm>
                <a:prstGeom prst="moon">
                  <a:avLst>
                    <a:gd name="adj" fmla="val 58530"/>
                  </a:avLst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92" name="月 591">
                  <a:extLst>
                    <a:ext uri="{FF2B5EF4-FFF2-40B4-BE49-F238E27FC236}">
                      <a16:creationId xmlns:a16="http://schemas.microsoft.com/office/drawing/2014/main" id="{B33CE6A7-6531-D210-84C6-E46EEEF7944B}"/>
                    </a:ext>
                  </a:extLst>
                </p:cNvPr>
                <p:cNvSpPr/>
                <p:nvPr/>
              </p:nvSpPr>
              <p:spPr bwMode="auto">
                <a:xfrm rot="3600000">
                  <a:off x="5758082" y="842523"/>
                  <a:ext cx="135198" cy="315185"/>
                </a:xfrm>
                <a:prstGeom prst="moon">
                  <a:avLst>
                    <a:gd name="adj" fmla="val 64804"/>
                  </a:avLst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574" name="楕円 573">
                <a:extLst>
                  <a:ext uri="{FF2B5EF4-FFF2-40B4-BE49-F238E27FC236}">
                    <a16:creationId xmlns:a16="http://schemas.microsoft.com/office/drawing/2014/main" id="{ED794A54-878A-7552-8669-414BD48EA48F}"/>
                  </a:ext>
                </a:extLst>
              </p:cNvPr>
              <p:cNvSpPr/>
              <p:nvPr/>
            </p:nvSpPr>
            <p:spPr bwMode="auto">
              <a:xfrm rot="20700000">
                <a:off x="4683069" y="1301008"/>
                <a:ext cx="30828" cy="52097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75" name="フリーフォーム: 図形 574">
                <a:extLst>
                  <a:ext uri="{FF2B5EF4-FFF2-40B4-BE49-F238E27FC236}">
                    <a16:creationId xmlns:a16="http://schemas.microsoft.com/office/drawing/2014/main" id="{1C75BD86-60BF-13F1-033F-D61EBA8539A5}"/>
                  </a:ext>
                </a:extLst>
              </p:cNvPr>
              <p:cNvSpPr/>
              <p:nvPr/>
            </p:nvSpPr>
            <p:spPr bwMode="auto">
              <a:xfrm rot="20425971" flipH="1">
                <a:off x="4833330" y="1242914"/>
                <a:ext cx="72834" cy="99773"/>
              </a:xfrm>
              <a:custGeom>
                <a:avLst/>
                <a:gdLst>
                  <a:gd name="connsiteX0" fmla="*/ 189263 w 255154"/>
                  <a:gd name="connsiteY0" fmla="*/ 3657 h 360040"/>
                  <a:gd name="connsiteX1" fmla="*/ 218831 w 255154"/>
                  <a:gd name="connsiteY1" fmla="*/ 14147 h 360040"/>
                  <a:gd name="connsiteX2" fmla="*/ 248860 w 255154"/>
                  <a:gd name="connsiteY2" fmla="*/ 37286 h 360040"/>
                  <a:gd name="connsiteX3" fmla="*/ 235115 w 255154"/>
                  <a:gd name="connsiteY3" fmla="*/ 47877 h 360040"/>
                  <a:gd name="connsiteX4" fmla="*/ 188979 w 255154"/>
                  <a:gd name="connsiteY4" fmla="*/ 175170 h 360040"/>
                  <a:gd name="connsiteX5" fmla="*/ 235115 w 255154"/>
                  <a:gd name="connsiteY5" fmla="*/ 302464 h 360040"/>
                  <a:gd name="connsiteX6" fmla="*/ 255154 w 255154"/>
                  <a:gd name="connsiteY6" fmla="*/ 317905 h 360040"/>
                  <a:gd name="connsiteX7" fmla="*/ 218831 w 255154"/>
                  <a:gd name="connsiteY7" fmla="*/ 345893 h 360040"/>
                  <a:gd name="connsiteX8" fmla="*/ 157518 w 255154"/>
                  <a:gd name="connsiteY8" fmla="*/ 360040 h 360040"/>
                  <a:gd name="connsiteX9" fmla="*/ 0 w 255154"/>
                  <a:gd name="connsiteY9" fmla="*/ 180020 h 360040"/>
                  <a:gd name="connsiteX10" fmla="*/ 157518 w 255154"/>
                  <a:gd name="connsiteY10" fmla="*/ 0 h 360040"/>
                  <a:gd name="connsiteX11" fmla="*/ 189263 w 255154"/>
                  <a:gd name="connsiteY11" fmla="*/ 3657 h 360040"/>
                  <a:gd name="connsiteX0" fmla="*/ 189263 w 255154"/>
                  <a:gd name="connsiteY0" fmla="*/ 3657 h 360040"/>
                  <a:gd name="connsiteX1" fmla="*/ 218831 w 255154"/>
                  <a:gd name="connsiteY1" fmla="*/ 14147 h 360040"/>
                  <a:gd name="connsiteX2" fmla="*/ 248860 w 255154"/>
                  <a:gd name="connsiteY2" fmla="*/ 37286 h 360040"/>
                  <a:gd name="connsiteX3" fmla="*/ 235115 w 255154"/>
                  <a:gd name="connsiteY3" fmla="*/ 47877 h 360040"/>
                  <a:gd name="connsiteX4" fmla="*/ 235115 w 255154"/>
                  <a:gd name="connsiteY4" fmla="*/ 302464 h 360040"/>
                  <a:gd name="connsiteX5" fmla="*/ 255154 w 255154"/>
                  <a:gd name="connsiteY5" fmla="*/ 317905 h 360040"/>
                  <a:gd name="connsiteX6" fmla="*/ 218831 w 255154"/>
                  <a:gd name="connsiteY6" fmla="*/ 345893 h 360040"/>
                  <a:gd name="connsiteX7" fmla="*/ 157518 w 255154"/>
                  <a:gd name="connsiteY7" fmla="*/ 360040 h 360040"/>
                  <a:gd name="connsiteX8" fmla="*/ 0 w 255154"/>
                  <a:gd name="connsiteY8" fmla="*/ 180020 h 360040"/>
                  <a:gd name="connsiteX9" fmla="*/ 157518 w 255154"/>
                  <a:gd name="connsiteY9" fmla="*/ 0 h 360040"/>
                  <a:gd name="connsiteX10" fmla="*/ 189263 w 255154"/>
                  <a:gd name="connsiteY10" fmla="*/ 3657 h 360040"/>
                  <a:gd name="connsiteX0" fmla="*/ 189263 w 255154"/>
                  <a:gd name="connsiteY0" fmla="*/ 3657 h 360040"/>
                  <a:gd name="connsiteX1" fmla="*/ 218831 w 255154"/>
                  <a:gd name="connsiteY1" fmla="*/ 14147 h 360040"/>
                  <a:gd name="connsiteX2" fmla="*/ 248860 w 255154"/>
                  <a:gd name="connsiteY2" fmla="*/ 37286 h 360040"/>
                  <a:gd name="connsiteX3" fmla="*/ 235115 w 255154"/>
                  <a:gd name="connsiteY3" fmla="*/ 302464 h 360040"/>
                  <a:gd name="connsiteX4" fmla="*/ 255154 w 255154"/>
                  <a:gd name="connsiteY4" fmla="*/ 317905 h 360040"/>
                  <a:gd name="connsiteX5" fmla="*/ 218831 w 255154"/>
                  <a:gd name="connsiteY5" fmla="*/ 345893 h 360040"/>
                  <a:gd name="connsiteX6" fmla="*/ 157518 w 255154"/>
                  <a:gd name="connsiteY6" fmla="*/ 360040 h 360040"/>
                  <a:gd name="connsiteX7" fmla="*/ 0 w 255154"/>
                  <a:gd name="connsiteY7" fmla="*/ 180020 h 360040"/>
                  <a:gd name="connsiteX8" fmla="*/ 157518 w 255154"/>
                  <a:gd name="connsiteY8" fmla="*/ 0 h 360040"/>
                  <a:gd name="connsiteX9" fmla="*/ 189263 w 255154"/>
                  <a:gd name="connsiteY9" fmla="*/ 3657 h 360040"/>
                  <a:gd name="connsiteX0" fmla="*/ 248860 w 340300"/>
                  <a:gd name="connsiteY0" fmla="*/ 37286 h 360040"/>
                  <a:gd name="connsiteX1" fmla="*/ 235115 w 340300"/>
                  <a:gd name="connsiteY1" fmla="*/ 302464 h 360040"/>
                  <a:gd name="connsiteX2" fmla="*/ 255154 w 340300"/>
                  <a:gd name="connsiteY2" fmla="*/ 317905 h 360040"/>
                  <a:gd name="connsiteX3" fmla="*/ 218831 w 340300"/>
                  <a:gd name="connsiteY3" fmla="*/ 345893 h 360040"/>
                  <a:gd name="connsiteX4" fmla="*/ 157518 w 340300"/>
                  <a:gd name="connsiteY4" fmla="*/ 360040 h 360040"/>
                  <a:gd name="connsiteX5" fmla="*/ 0 w 340300"/>
                  <a:gd name="connsiteY5" fmla="*/ 180020 h 360040"/>
                  <a:gd name="connsiteX6" fmla="*/ 157518 w 340300"/>
                  <a:gd name="connsiteY6" fmla="*/ 0 h 360040"/>
                  <a:gd name="connsiteX7" fmla="*/ 189263 w 340300"/>
                  <a:gd name="connsiteY7" fmla="*/ 3657 h 360040"/>
                  <a:gd name="connsiteX8" fmla="*/ 218831 w 340300"/>
                  <a:gd name="connsiteY8" fmla="*/ 14147 h 360040"/>
                  <a:gd name="connsiteX9" fmla="*/ 340300 w 340300"/>
                  <a:gd name="connsiteY9" fmla="*/ 128726 h 360040"/>
                  <a:gd name="connsiteX0" fmla="*/ 248860 w 476054"/>
                  <a:gd name="connsiteY0" fmla="*/ 54372 h 377126"/>
                  <a:gd name="connsiteX1" fmla="*/ 235115 w 476054"/>
                  <a:gd name="connsiteY1" fmla="*/ 319550 h 377126"/>
                  <a:gd name="connsiteX2" fmla="*/ 255154 w 476054"/>
                  <a:gd name="connsiteY2" fmla="*/ 334991 h 377126"/>
                  <a:gd name="connsiteX3" fmla="*/ 218831 w 476054"/>
                  <a:gd name="connsiteY3" fmla="*/ 362979 h 377126"/>
                  <a:gd name="connsiteX4" fmla="*/ 157518 w 476054"/>
                  <a:gd name="connsiteY4" fmla="*/ 377126 h 377126"/>
                  <a:gd name="connsiteX5" fmla="*/ 0 w 476054"/>
                  <a:gd name="connsiteY5" fmla="*/ 197106 h 377126"/>
                  <a:gd name="connsiteX6" fmla="*/ 157518 w 476054"/>
                  <a:gd name="connsiteY6" fmla="*/ 17086 h 377126"/>
                  <a:gd name="connsiteX7" fmla="*/ 189263 w 476054"/>
                  <a:gd name="connsiteY7" fmla="*/ 20743 h 377126"/>
                  <a:gd name="connsiteX8" fmla="*/ 475560 w 476054"/>
                  <a:gd name="connsiteY8" fmla="*/ 283695 h 377126"/>
                  <a:gd name="connsiteX9" fmla="*/ 340300 w 476054"/>
                  <a:gd name="connsiteY9" fmla="*/ 145812 h 377126"/>
                  <a:gd name="connsiteX0" fmla="*/ 248860 w 340300"/>
                  <a:gd name="connsiteY0" fmla="*/ 44215 h 366969"/>
                  <a:gd name="connsiteX1" fmla="*/ 235115 w 340300"/>
                  <a:gd name="connsiteY1" fmla="*/ 309393 h 366969"/>
                  <a:gd name="connsiteX2" fmla="*/ 255154 w 340300"/>
                  <a:gd name="connsiteY2" fmla="*/ 324834 h 366969"/>
                  <a:gd name="connsiteX3" fmla="*/ 218831 w 340300"/>
                  <a:gd name="connsiteY3" fmla="*/ 352822 h 366969"/>
                  <a:gd name="connsiteX4" fmla="*/ 157518 w 340300"/>
                  <a:gd name="connsiteY4" fmla="*/ 366969 h 366969"/>
                  <a:gd name="connsiteX5" fmla="*/ 0 w 340300"/>
                  <a:gd name="connsiteY5" fmla="*/ 186949 h 366969"/>
                  <a:gd name="connsiteX6" fmla="*/ 157518 w 340300"/>
                  <a:gd name="connsiteY6" fmla="*/ 6929 h 366969"/>
                  <a:gd name="connsiteX7" fmla="*/ 189263 w 340300"/>
                  <a:gd name="connsiteY7" fmla="*/ 10586 h 366969"/>
                  <a:gd name="connsiteX8" fmla="*/ 340300 w 340300"/>
                  <a:gd name="connsiteY8" fmla="*/ 135655 h 366969"/>
                  <a:gd name="connsiteX0" fmla="*/ 235115 w 340300"/>
                  <a:gd name="connsiteY0" fmla="*/ 309393 h 366969"/>
                  <a:gd name="connsiteX1" fmla="*/ 255154 w 340300"/>
                  <a:gd name="connsiteY1" fmla="*/ 324834 h 366969"/>
                  <a:gd name="connsiteX2" fmla="*/ 218831 w 340300"/>
                  <a:gd name="connsiteY2" fmla="*/ 352822 h 366969"/>
                  <a:gd name="connsiteX3" fmla="*/ 157518 w 340300"/>
                  <a:gd name="connsiteY3" fmla="*/ 366969 h 366969"/>
                  <a:gd name="connsiteX4" fmla="*/ 0 w 340300"/>
                  <a:gd name="connsiteY4" fmla="*/ 186949 h 366969"/>
                  <a:gd name="connsiteX5" fmla="*/ 157518 w 340300"/>
                  <a:gd name="connsiteY5" fmla="*/ 6929 h 366969"/>
                  <a:gd name="connsiteX6" fmla="*/ 189263 w 340300"/>
                  <a:gd name="connsiteY6" fmla="*/ 10586 h 366969"/>
                  <a:gd name="connsiteX7" fmla="*/ 340300 w 340300"/>
                  <a:gd name="connsiteY7" fmla="*/ 135655 h 366969"/>
                  <a:gd name="connsiteX0" fmla="*/ 235115 w 255154"/>
                  <a:gd name="connsiteY0" fmla="*/ 309393 h 366969"/>
                  <a:gd name="connsiteX1" fmla="*/ 255154 w 255154"/>
                  <a:gd name="connsiteY1" fmla="*/ 324834 h 366969"/>
                  <a:gd name="connsiteX2" fmla="*/ 218831 w 255154"/>
                  <a:gd name="connsiteY2" fmla="*/ 352822 h 366969"/>
                  <a:gd name="connsiteX3" fmla="*/ 157518 w 255154"/>
                  <a:gd name="connsiteY3" fmla="*/ 366969 h 366969"/>
                  <a:gd name="connsiteX4" fmla="*/ 0 w 255154"/>
                  <a:gd name="connsiteY4" fmla="*/ 186949 h 366969"/>
                  <a:gd name="connsiteX5" fmla="*/ 157518 w 255154"/>
                  <a:gd name="connsiteY5" fmla="*/ 6929 h 366969"/>
                  <a:gd name="connsiteX6" fmla="*/ 189263 w 255154"/>
                  <a:gd name="connsiteY6" fmla="*/ 10586 h 366969"/>
                  <a:gd name="connsiteX0" fmla="*/ 255154 w 255154"/>
                  <a:gd name="connsiteY0" fmla="*/ 324834 h 366969"/>
                  <a:gd name="connsiteX1" fmla="*/ 218831 w 255154"/>
                  <a:gd name="connsiteY1" fmla="*/ 352822 h 366969"/>
                  <a:gd name="connsiteX2" fmla="*/ 157518 w 255154"/>
                  <a:gd name="connsiteY2" fmla="*/ 366969 h 366969"/>
                  <a:gd name="connsiteX3" fmla="*/ 0 w 255154"/>
                  <a:gd name="connsiteY3" fmla="*/ 186949 h 366969"/>
                  <a:gd name="connsiteX4" fmla="*/ 157518 w 255154"/>
                  <a:gd name="connsiteY4" fmla="*/ 6929 h 366969"/>
                  <a:gd name="connsiteX5" fmla="*/ 189263 w 255154"/>
                  <a:gd name="connsiteY5" fmla="*/ 10586 h 366969"/>
                  <a:gd name="connsiteX0" fmla="*/ 255154 w 255154"/>
                  <a:gd name="connsiteY0" fmla="*/ 317905 h 360040"/>
                  <a:gd name="connsiteX1" fmla="*/ 218831 w 255154"/>
                  <a:gd name="connsiteY1" fmla="*/ 345893 h 360040"/>
                  <a:gd name="connsiteX2" fmla="*/ 157518 w 255154"/>
                  <a:gd name="connsiteY2" fmla="*/ 360040 h 360040"/>
                  <a:gd name="connsiteX3" fmla="*/ 0 w 255154"/>
                  <a:gd name="connsiteY3" fmla="*/ 180020 h 360040"/>
                  <a:gd name="connsiteX4" fmla="*/ 157518 w 255154"/>
                  <a:gd name="connsiteY4" fmla="*/ 0 h 3600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5154" h="360040">
                    <a:moveTo>
                      <a:pt x="255154" y="317905"/>
                    </a:moveTo>
                    <a:lnTo>
                      <a:pt x="218831" y="345893"/>
                    </a:lnTo>
                    <a:cubicBezTo>
                      <a:pt x="199986" y="355003"/>
                      <a:pt x="179267" y="360040"/>
                      <a:pt x="157518" y="360040"/>
                    </a:cubicBezTo>
                    <a:cubicBezTo>
                      <a:pt x="70523" y="360040"/>
                      <a:pt x="0" y="279442"/>
                      <a:pt x="0" y="180020"/>
                    </a:cubicBezTo>
                    <a:cubicBezTo>
                      <a:pt x="0" y="80598"/>
                      <a:pt x="70523" y="0"/>
                      <a:pt x="157518" y="0"/>
                    </a:cubicBezTo>
                  </a:path>
                </a:pathLst>
              </a:custGeom>
              <a:solidFill>
                <a:srgbClr val="FFCCCC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576" name="月 575">
                <a:extLst>
                  <a:ext uri="{FF2B5EF4-FFF2-40B4-BE49-F238E27FC236}">
                    <a16:creationId xmlns:a16="http://schemas.microsoft.com/office/drawing/2014/main" id="{13056A9F-0AE5-EA8C-EA6D-643A3AEF3F5B}"/>
                  </a:ext>
                </a:extLst>
              </p:cNvPr>
              <p:cNvSpPr/>
              <p:nvPr/>
            </p:nvSpPr>
            <p:spPr bwMode="auto">
              <a:xfrm rot="10331422">
                <a:off x="4804595" y="1192793"/>
                <a:ext cx="66535" cy="210411"/>
              </a:xfrm>
              <a:prstGeom prst="moon">
                <a:avLst>
                  <a:gd name="adj" fmla="val 73002"/>
                </a:avLst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570" name="フリーフォーム: 図形 569">
              <a:extLst>
                <a:ext uri="{FF2B5EF4-FFF2-40B4-BE49-F238E27FC236}">
                  <a16:creationId xmlns:a16="http://schemas.microsoft.com/office/drawing/2014/main" id="{18311D0E-6C21-B41A-831E-26E89BE0CDA7}"/>
                </a:ext>
              </a:extLst>
            </p:cNvPr>
            <p:cNvSpPr/>
            <p:nvPr/>
          </p:nvSpPr>
          <p:spPr bwMode="auto">
            <a:xfrm>
              <a:off x="5140042" y="1874090"/>
              <a:ext cx="1176299" cy="426766"/>
            </a:xfrm>
            <a:custGeom>
              <a:avLst/>
              <a:gdLst>
                <a:gd name="connsiteX0" fmla="*/ 0 w 2712720"/>
                <a:gd name="connsiteY0" fmla="*/ 138282 h 877422"/>
                <a:gd name="connsiteX1" fmla="*/ 411480 w 2712720"/>
                <a:gd name="connsiteY1" fmla="*/ 23982 h 877422"/>
                <a:gd name="connsiteX2" fmla="*/ 556260 w 2712720"/>
                <a:gd name="connsiteY2" fmla="*/ 46842 h 877422"/>
                <a:gd name="connsiteX3" fmla="*/ 624840 w 2712720"/>
                <a:gd name="connsiteY3" fmla="*/ 100182 h 877422"/>
                <a:gd name="connsiteX4" fmla="*/ 739140 w 2712720"/>
                <a:gd name="connsiteY4" fmla="*/ 214482 h 877422"/>
                <a:gd name="connsiteX5" fmla="*/ 952500 w 2712720"/>
                <a:gd name="connsiteY5" fmla="*/ 275442 h 877422"/>
                <a:gd name="connsiteX6" fmla="*/ 1272540 w 2712720"/>
                <a:gd name="connsiteY6" fmla="*/ 145902 h 877422"/>
                <a:gd name="connsiteX7" fmla="*/ 1287780 w 2712720"/>
                <a:gd name="connsiteY7" fmla="*/ 84942 h 877422"/>
                <a:gd name="connsiteX8" fmla="*/ 1249680 w 2712720"/>
                <a:gd name="connsiteY8" fmla="*/ 8742 h 877422"/>
                <a:gd name="connsiteX9" fmla="*/ 1028700 w 2712720"/>
                <a:gd name="connsiteY9" fmla="*/ 8742 h 877422"/>
                <a:gd name="connsiteX10" fmla="*/ 982980 w 2712720"/>
                <a:gd name="connsiteY10" fmla="*/ 16362 h 877422"/>
                <a:gd name="connsiteX11" fmla="*/ 891540 w 2712720"/>
                <a:gd name="connsiteY11" fmla="*/ 107802 h 877422"/>
                <a:gd name="connsiteX12" fmla="*/ 876300 w 2712720"/>
                <a:gd name="connsiteY12" fmla="*/ 168762 h 877422"/>
                <a:gd name="connsiteX13" fmla="*/ 975360 w 2712720"/>
                <a:gd name="connsiteY13" fmla="*/ 344022 h 877422"/>
                <a:gd name="connsiteX14" fmla="*/ 1127760 w 2712720"/>
                <a:gd name="connsiteY14" fmla="*/ 374502 h 877422"/>
                <a:gd name="connsiteX15" fmla="*/ 1394460 w 2712720"/>
                <a:gd name="connsiteY15" fmla="*/ 351642 h 877422"/>
                <a:gd name="connsiteX16" fmla="*/ 1562100 w 2712720"/>
                <a:gd name="connsiteY16" fmla="*/ 321162 h 877422"/>
                <a:gd name="connsiteX17" fmla="*/ 1676400 w 2712720"/>
                <a:gd name="connsiteY17" fmla="*/ 351642 h 877422"/>
                <a:gd name="connsiteX18" fmla="*/ 1775460 w 2712720"/>
                <a:gd name="connsiteY18" fmla="*/ 443082 h 877422"/>
                <a:gd name="connsiteX19" fmla="*/ 1905000 w 2712720"/>
                <a:gd name="connsiteY19" fmla="*/ 732642 h 877422"/>
                <a:gd name="connsiteX20" fmla="*/ 1889760 w 2712720"/>
                <a:gd name="connsiteY20" fmla="*/ 816462 h 877422"/>
                <a:gd name="connsiteX21" fmla="*/ 1783080 w 2712720"/>
                <a:gd name="connsiteY21" fmla="*/ 877422 h 877422"/>
                <a:gd name="connsiteX22" fmla="*/ 1744980 w 2712720"/>
                <a:gd name="connsiteY22" fmla="*/ 831702 h 877422"/>
                <a:gd name="connsiteX23" fmla="*/ 1684020 w 2712720"/>
                <a:gd name="connsiteY23" fmla="*/ 648822 h 877422"/>
                <a:gd name="connsiteX24" fmla="*/ 1752600 w 2712720"/>
                <a:gd name="connsiteY24" fmla="*/ 580242 h 877422"/>
                <a:gd name="connsiteX25" fmla="*/ 1889760 w 2712720"/>
                <a:gd name="connsiteY25" fmla="*/ 565002 h 877422"/>
                <a:gd name="connsiteX26" fmla="*/ 2354580 w 2712720"/>
                <a:gd name="connsiteY26" fmla="*/ 580242 h 877422"/>
                <a:gd name="connsiteX27" fmla="*/ 2598420 w 2712720"/>
                <a:gd name="connsiteY27" fmla="*/ 633582 h 877422"/>
                <a:gd name="connsiteX28" fmla="*/ 2712720 w 2712720"/>
                <a:gd name="connsiteY28" fmla="*/ 671682 h 8774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2712720" h="877422">
                  <a:moveTo>
                    <a:pt x="0" y="138282"/>
                  </a:moveTo>
                  <a:cubicBezTo>
                    <a:pt x="178405" y="62803"/>
                    <a:pt x="213174" y="28201"/>
                    <a:pt x="411480" y="23982"/>
                  </a:cubicBezTo>
                  <a:cubicBezTo>
                    <a:pt x="460327" y="22943"/>
                    <a:pt x="508000" y="39222"/>
                    <a:pt x="556260" y="46842"/>
                  </a:cubicBezTo>
                  <a:cubicBezTo>
                    <a:pt x="579120" y="64622"/>
                    <a:pt x="603492" y="80613"/>
                    <a:pt x="624840" y="100182"/>
                  </a:cubicBezTo>
                  <a:cubicBezTo>
                    <a:pt x="664559" y="136591"/>
                    <a:pt x="695843" y="182410"/>
                    <a:pt x="739140" y="214482"/>
                  </a:cubicBezTo>
                  <a:cubicBezTo>
                    <a:pt x="792827" y="254250"/>
                    <a:pt x="893195" y="264322"/>
                    <a:pt x="952500" y="275442"/>
                  </a:cubicBezTo>
                  <a:cubicBezTo>
                    <a:pt x="1115248" y="242892"/>
                    <a:pt x="1180429" y="270909"/>
                    <a:pt x="1272540" y="145902"/>
                  </a:cubicBezTo>
                  <a:cubicBezTo>
                    <a:pt x="1284965" y="129040"/>
                    <a:pt x="1282700" y="105262"/>
                    <a:pt x="1287780" y="84942"/>
                  </a:cubicBezTo>
                  <a:cubicBezTo>
                    <a:pt x="1275080" y="59542"/>
                    <a:pt x="1274563" y="22428"/>
                    <a:pt x="1249680" y="8742"/>
                  </a:cubicBezTo>
                  <a:cubicBezTo>
                    <a:pt x="1216375" y="-9576"/>
                    <a:pt x="1064636" y="6175"/>
                    <a:pt x="1028700" y="8742"/>
                  </a:cubicBezTo>
                  <a:cubicBezTo>
                    <a:pt x="1013460" y="11282"/>
                    <a:pt x="996613" y="9091"/>
                    <a:pt x="982980" y="16362"/>
                  </a:cubicBezTo>
                  <a:cubicBezTo>
                    <a:pt x="920023" y="49939"/>
                    <a:pt x="920446" y="59626"/>
                    <a:pt x="891540" y="107802"/>
                  </a:cubicBezTo>
                  <a:cubicBezTo>
                    <a:pt x="886460" y="128122"/>
                    <a:pt x="877401" y="147846"/>
                    <a:pt x="876300" y="168762"/>
                  </a:cubicBezTo>
                  <a:cubicBezTo>
                    <a:pt x="871953" y="251362"/>
                    <a:pt x="888465" y="300575"/>
                    <a:pt x="975360" y="344022"/>
                  </a:cubicBezTo>
                  <a:cubicBezTo>
                    <a:pt x="1021697" y="367190"/>
                    <a:pt x="1076960" y="364342"/>
                    <a:pt x="1127760" y="374502"/>
                  </a:cubicBezTo>
                  <a:cubicBezTo>
                    <a:pt x="1216660" y="366882"/>
                    <a:pt x="1305899" y="362518"/>
                    <a:pt x="1394460" y="351642"/>
                  </a:cubicBezTo>
                  <a:cubicBezTo>
                    <a:pt x="1450833" y="344719"/>
                    <a:pt x="1505304" y="321162"/>
                    <a:pt x="1562100" y="321162"/>
                  </a:cubicBezTo>
                  <a:cubicBezTo>
                    <a:pt x="1601531" y="321162"/>
                    <a:pt x="1638300" y="341482"/>
                    <a:pt x="1676400" y="351642"/>
                  </a:cubicBezTo>
                  <a:cubicBezTo>
                    <a:pt x="1709420" y="382122"/>
                    <a:pt x="1748324" y="407263"/>
                    <a:pt x="1775460" y="443082"/>
                  </a:cubicBezTo>
                  <a:cubicBezTo>
                    <a:pt x="1865711" y="562213"/>
                    <a:pt x="1866797" y="602751"/>
                    <a:pt x="1905000" y="732642"/>
                  </a:cubicBezTo>
                  <a:cubicBezTo>
                    <a:pt x="1899920" y="760582"/>
                    <a:pt x="1904568" y="792230"/>
                    <a:pt x="1889760" y="816462"/>
                  </a:cubicBezTo>
                  <a:cubicBezTo>
                    <a:pt x="1858061" y="868333"/>
                    <a:pt x="1828512" y="868336"/>
                    <a:pt x="1783080" y="877422"/>
                  </a:cubicBezTo>
                  <a:cubicBezTo>
                    <a:pt x="1770380" y="862182"/>
                    <a:pt x="1753565" y="849586"/>
                    <a:pt x="1744980" y="831702"/>
                  </a:cubicBezTo>
                  <a:cubicBezTo>
                    <a:pt x="1699670" y="737306"/>
                    <a:pt x="1698577" y="721606"/>
                    <a:pt x="1684020" y="648822"/>
                  </a:cubicBezTo>
                  <a:cubicBezTo>
                    <a:pt x="1706880" y="625962"/>
                    <a:pt x="1722660" y="592440"/>
                    <a:pt x="1752600" y="580242"/>
                  </a:cubicBezTo>
                  <a:cubicBezTo>
                    <a:pt x="1795202" y="562886"/>
                    <a:pt x="1843759" y="565002"/>
                    <a:pt x="1889760" y="565002"/>
                  </a:cubicBezTo>
                  <a:cubicBezTo>
                    <a:pt x="2044783" y="565002"/>
                    <a:pt x="2199640" y="575162"/>
                    <a:pt x="2354580" y="580242"/>
                  </a:cubicBezTo>
                  <a:cubicBezTo>
                    <a:pt x="2435860" y="598022"/>
                    <a:pt x="2517598" y="613825"/>
                    <a:pt x="2598420" y="633582"/>
                  </a:cubicBezTo>
                  <a:cubicBezTo>
                    <a:pt x="2677048" y="652802"/>
                    <a:pt x="2670831" y="650737"/>
                    <a:pt x="2712720" y="671682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71" name="フリーフォーム: 図形 570">
              <a:extLst>
                <a:ext uri="{FF2B5EF4-FFF2-40B4-BE49-F238E27FC236}">
                  <a16:creationId xmlns:a16="http://schemas.microsoft.com/office/drawing/2014/main" id="{290A2A62-5015-0803-4FED-EABF603A2484}"/>
                </a:ext>
              </a:extLst>
            </p:cNvPr>
            <p:cNvSpPr/>
            <p:nvPr/>
          </p:nvSpPr>
          <p:spPr bwMode="auto">
            <a:xfrm flipH="1">
              <a:off x="4478021" y="1392923"/>
              <a:ext cx="196269" cy="149983"/>
            </a:xfrm>
            <a:custGeom>
              <a:avLst/>
              <a:gdLst>
                <a:gd name="connsiteX0" fmla="*/ 266864 w 561326"/>
                <a:gd name="connsiteY0" fmla="*/ 0 h 428949"/>
                <a:gd name="connsiteX1" fmla="*/ 341065 w 561326"/>
                <a:gd name="connsiteY1" fmla="*/ 30735 h 428949"/>
                <a:gd name="connsiteX2" fmla="*/ 343602 w 561326"/>
                <a:gd name="connsiteY2" fmla="*/ 34498 h 428949"/>
                <a:gd name="connsiteX3" fmla="*/ 361141 w 561326"/>
                <a:gd name="connsiteY3" fmla="*/ 30957 h 428949"/>
                <a:gd name="connsiteX4" fmla="*/ 457831 w 561326"/>
                <a:gd name="connsiteY4" fmla="*/ 95047 h 428949"/>
                <a:gd name="connsiteX5" fmla="*/ 461443 w 561326"/>
                <a:gd name="connsiteY5" fmla="*/ 112940 h 428949"/>
                <a:gd name="connsiteX6" fmla="*/ 497236 w 561326"/>
                <a:gd name="connsiteY6" fmla="*/ 120166 h 428949"/>
                <a:gd name="connsiteX7" fmla="*/ 561326 w 561326"/>
                <a:gd name="connsiteY7" fmla="*/ 216856 h 428949"/>
                <a:gd name="connsiteX8" fmla="*/ 530591 w 561326"/>
                <a:gd name="connsiteY8" fmla="*/ 291057 h 428949"/>
                <a:gd name="connsiteX9" fmla="*/ 525427 w 561326"/>
                <a:gd name="connsiteY9" fmla="*/ 294539 h 428949"/>
                <a:gd name="connsiteX10" fmla="*/ 525608 w 561326"/>
                <a:gd name="connsiteY10" fmla="*/ 295438 h 428949"/>
                <a:gd name="connsiteX11" fmla="*/ 420672 w 561326"/>
                <a:gd name="connsiteY11" fmla="*/ 400374 h 428949"/>
                <a:gd name="connsiteX12" fmla="*/ 379826 w 561326"/>
                <a:gd name="connsiteY12" fmla="*/ 392128 h 428949"/>
                <a:gd name="connsiteX13" fmla="*/ 347145 w 561326"/>
                <a:gd name="connsiteY13" fmla="*/ 370094 h 428949"/>
                <a:gd name="connsiteX14" fmla="*/ 328186 w 561326"/>
                <a:gd name="connsiteY14" fmla="*/ 398214 h 428949"/>
                <a:gd name="connsiteX15" fmla="*/ 253985 w 561326"/>
                <a:gd name="connsiteY15" fmla="*/ 428949 h 428949"/>
                <a:gd name="connsiteX16" fmla="*/ 195314 w 561326"/>
                <a:gd name="connsiteY16" fmla="*/ 411028 h 428949"/>
                <a:gd name="connsiteX17" fmla="*/ 165392 w 561326"/>
                <a:gd name="connsiteY17" fmla="*/ 374692 h 428949"/>
                <a:gd name="connsiteX18" fmla="*/ 141769 w 561326"/>
                <a:gd name="connsiteY18" fmla="*/ 381966 h 428949"/>
                <a:gd name="connsiteX19" fmla="*/ 17528 w 561326"/>
                <a:gd name="connsiteY19" fmla="*/ 322691 h 428949"/>
                <a:gd name="connsiteX20" fmla="*/ 91226 w 561326"/>
                <a:gd name="connsiteY20" fmla="*/ 334093 h 428949"/>
                <a:gd name="connsiteX21" fmla="*/ 119194 w 561326"/>
                <a:gd name="connsiteY21" fmla="*/ 329375 h 428949"/>
                <a:gd name="connsiteX22" fmla="*/ 83760 w 561326"/>
                <a:gd name="connsiteY22" fmla="*/ 323190 h 428949"/>
                <a:gd name="connsiteX23" fmla="*/ 0 w 561326"/>
                <a:gd name="connsiteY23" fmla="*/ 213950 h 428949"/>
                <a:gd name="connsiteX24" fmla="*/ 97502 w 561326"/>
                <a:gd name="connsiteY24" fmla="*/ 269214 h 428949"/>
                <a:gd name="connsiteX25" fmla="*/ 121190 w 561326"/>
                <a:gd name="connsiteY25" fmla="*/ 271613 h 428949"/>
                <a:gd name="connsiteX26" fmla="*/ 107437 w 561326"/>
                <a:gd name="connsiteY26" fmla="*/ 256477 h 428949"/>
                <a:gd name="connsiteX27" fmla="*/ 89516 w 561326"/>
                <a:gd name="connsiteY27" fmla="*/ 197806 h 428949"/>
                <a:gd name="connsiteX28" fmla="*/ 153606 w 561326"/>
                <a:gd name="connsiteY28" fmla="*/ 101116 h 428949"/>
                <a:gd name="connsiteX29" fmla="*/ 163086 w 561326"/>
                <a:gd name="connsiteY29" fmla="*/ 99203 h 428949"/>
                <a:gd name="connsiteX30" fmla="*/ 170174 w 561326"/>
                <a:gd name="connsiteY30" fmla="*/ 64090 h 428949"/>
                <a:gd name="connsiteX31" fmla="*/ 266864 w 561326"/>
                <a:gd name="connsiteY31" fmla="*/ 0 h 428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561326" h="428949">
                  <a:moveTo>
                    <a:pt x="266864" y="0"/>
                  </a:moveTo>
                  <a:cubicBezTo>
                    <a:pt x="295842" y="0"/>
                    <a:pt x="322076" y="11745"/>
                    <a:pt x="341065" y="30735"/>
                  </a:cubicBezTo>
                  <a:lnTo>
                    <a:pt x="343602" y="34498"/>
                  </a:lnTo>
                  <a:lnTo>
                    <a:pt x="361141" y="30957"/>
                  </a:lnTo>
                  <a:cubicBezTo>
                    <a:pt x="404607" y="30957"/>
                    <a:pt x="441901" y="57384"/>
                    <a:pt x="457831" y="95047"/>
                  </a:cubicBezTo>
                  <a:lnTo>
                    <a:pt x="461443" y="112940"/>
                  </a:lnTo>
                  <a:lnTo>
                    <a:pt x="497236" y="120166"/>
                  </a:lnTo>
                  <a:cubicBezTo>
                    <a:pt x="534899" y="136097"/>
                    <a:pt x="561326" y="173390"/>
                    <a:pt x="561326" y="216856"/>
                  </a:cubicBezTo>
                  <a:cubicBezTo>
                    <a:pt x="561326" y="245834"/>
                    <a:pt x="549581" y="272068"/>
                    <a:pt x="530591" y="291057"/>
                  </a:cubicBezTo>
                  <a:lnTo>
                    <a:pt x="525427" y="294539"/>
                  </a:lnTo>
                  <a:lnTo>
                    <a:pt x="525608" y="295438"/>
                  </a:lnTo>
                  <a:cubicBezTo>
                    <a:pt x="525608" y="353393"/>
                    <a:pt x="478627" y="400374"/>
                    <a:pt x="420672" y="400374"/>
                  </a:cubicBezTo>
                  <a:cubicBezTo>
                    <a:pt x="406183" y="400374"/>
                    <a:pt x="392380" y="397438"/>
                    <a:pt x="379826" y="392128"/>
                  </a:cubicBezTo>
                  <a:lnTo>
                    <a:pt x="347145" y="370094"/>
                  </a:lnTo>
                  <a:lnTo>
                    <a:pt x="328186" y="398214"/>
                  </a:lnTo>
                  <a:cubicBezTo>
                    <a:pt x="309197" y="417204"/>
                    <a:pt x="282963" y="428949"/>
                    <a:pt x="253985" y="428949"/>
                  </a:cubicBezTo>
                  <a:cubicBezTo>
                    <a:pt x="232252" y="428949"/>
                    <a:pt x="212062" y="422343"/>
                    <a:pt x="195314" y="411028"/>
                  </a:cubicBezTo>
                  <a:lnTo>
                    <a:pt x="165392" y="374692"/>
                  </a:lnTo>
                  <a:lnTo>
                    <a:pt x="141769" y="381966"/>
                  </a:lnTo>
                  <a:cubicBezTo>
                    <a:pt x="89742" y="388290"/>
                    <a:pt x="39834" y="366440"/>
                    <a:pt x="17528" y="322691"/>
                  </a:cubicBezTo>
                  <a:cubicBezTo>
                    <a:pt x="40425" y="331961"/>
                    <a:pt x="65683" y="335717"/>
                    <a:pt x="91226" y="334093"/>
                  </a:cubicBezTo>
                  <a:lnTo>
                    <a:pt x="119194" y="329375"/>
                  </a:lnTo>
                  <a:lnTo>
                    <a:pt x="83760" y="323190"/>
                  </a:lnTo>
                  <a:cubicBezTo>
                    <a:pt x="34538" y="305192"/>
                    <a:pt x="0" y="263058"/>
                    <a:pt x="0" y="213950"/>
                  </a:cubicBezTo>
                  <a:cubicBezTo>
                    <a:pt x="24281" y="241938"/>
                    <a:pt x="58932" y="261288"/>
                    <a:pt x="97502" y="269214"/>
                  </a:cubicBezTo>
                  <a:lnTo>
                    <a:pt x="121190" y="271613"/>
                  </a:lnTo>
                  <a:lnTo>
                    <a:pt x="107437" y="256477"/>
                  </a:lnTo>
                  <a:cubicBezTo>
                    <a:pt x="96123" y="239729"/>
                    <a:pt x="89516" y="219540"/>
                    <a:pt x="89516" y="197806"/>
                  </a:cubicBezTo>
                  <a:cubicBezTo>
                    <a:pt x="89516" y="154340"/>
                    <a:pt x="115943" y="117047"/>
                    <a:pt x="153606" y="101116"/>
                  </a:cubicBezTo>
                  <a:lnTo>
                    <a:pt x="163086" y="99203"/>
                  </a:lnTo>
                  <a:lnTo>
                    <a:pt x="170174" y="64090"/>
                  </a:lnTo>
                  <a:cubicBezTo>
                    <a:pt x="186104" y="26427"/>
                    <a:pt x="223398" y="0"/>
                    <a:pt x="266864" y="0"/>
                  </a:cubicBezTo>
                  <a:close/>
                </a:path>
              </a:pathLst>
            </a:custGeom>
            <a:solidFill>
              <a:srgbClr val="FF99CC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72" name="楕円 571">
              <a:extLst>
                <a:ext uri="{FF2B5EF4-FFF2-40B4-BE49-F238E27FC236}">
                  <a16:creationId xmlns:a16="http://schemas.microsoft.com/office/drawing/2014/main" id="{35EED6FC-1C92-D5B2-0E91-CFB19AF1794C}"/>
                </a:ext>
              </a:extLst>
            </p:cNvPr>
            <p:cNvSpPr/>
            <p:nvPr/>
          </p:nvSpPr>
          <p:spPr bwMode="auto">
            <a:xfrm>
              <a:off x="4791423" y="1330981"/>
              <a:ext cx="71048" cy="65203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695" name="グループ化 694">
            <a:extLst>
              <a:ext uri="{FF2B5EF4-FFF2-40B4-BE49-F238E27FC236}">
                <a16:creationId xmlns:a16="http://schemas.microsoft.com/office/drawing/2014/main" id="{48510B32-4CE5-891C-ADBC-8ADFC3B229F6}"/>
              </a:ext>
            </a:extLst>
          </p:cNvPr>
          <p:cNvGrpSpPr/>
          <p:nvPr/>
        </p:nvGrpSpPr>
        <p:grpSpPr>
          <a:xfrm>
            <a:off x="4532639" y="3969060"/>
            <a:ext cx="840722" cy="2302204"/>
            <a:chOff x="-1774828" y="1116998"/>
            <a:chExt cx="840722" cy="2302204"/>
          </a:xfrm>
        </p:grpSpPr>
        <p:grpSp>
          <p:nvGrpSpPr>
            <p:cNvPr id="696" name="グループ化 695">
              <a:extLst>
                <a:ext uri="{FF2B5EF4-FFF2-40B4-BE49-F238E27FC236}">
                  <a16:creationId xmlns:a16="http://schemas.microsoft.com/office/drawing/2014/main" id="{A7250FD9-C8A7-D733-8B0E-863D392D7CE6}"/>
                </a:ext>
              </a:extLst>
            </p:cNvPr>
            <p:cNvGrpSpPr/>
            <p:nvPr/>
          </p:nvGrpSpPr>
          <p:grpSpPr>
            <a:xfrm>
              <a:off x="-1774828" y="1116998"/>
              <a:ext cx="840722" cy="2302204"/>
              <a:chOff x="3441249" y="3705294"/>
              <a:chExt cx="918072" cy="2514016"/>
            </a:xfrm>
          </p:grpSpPr>
          <p:grpSp>
            <p:nvGrpSpPr>
              <p:cNvPr id="699" name="グループ化 698">
                <a:extLst>
                  <a:ext uri="{FF2B5EF4-FFF2-40B4-BE49-F238E27FC236}">
                    <a16:creationId xmlns:a16="http://schemas.microsoft.com/office/drawing/2014/main" id="{C41FB720-E640-854F-45BB-99ED8DA8A668}"/>
                  </a:ext>
                </a:extLst>
              </p:cNvPr>
              <p:cNvGrpSpPr/>
              <p:nvPr/>
            </p:nvGrpSpPr>
            <p:grpSpPr>
              <a:xfrm>
                <a:off x="3441249" y="3993619"/>
                <a:ext cx="918072" cy="767574"/>
                <a:chOff x="3782870" y="5574878"/>
                <a:chExt cx="900100" cy="959468"/>
              </a:xfrm>
              <a:solidFill>
                <a:srgbClr val="00B050"/>
              </a:solidFill>
            </p:grpSpPr>
            <p:sp>
              <p:nvSpPr>
                <p:cNvPr id="753" name="四角形: 上の 2 つの角を丸める 752">
                  <a:extLst>
                    <a:ext uri="{FF2B5EF4-FFF2-40B4-BE49-F238E27FC236}">
                      <a16:creationId xmlns:a16="http://schemas.microsoft.com/office/drawing/2014/main" id="{85F16176-C9BC-5115-42CF-3178812BFFEE}"/>
                    </a:ext>
                  </a:extLst>
                </p:cNvPr>
                <p:cNvSpPr/>
                <p:nvPr/>
              </p:nvSpPr>
              <p:spPr bwMode="auto">
                <a:xfrm>
                  <a:off x="3800971" y="5774903"/>
                  <a:ext cx="863898" cy="759443"/>
                </a:xfrm>
                <a:prstGeom prst="round2SameRect">
                  <a:avLst>
                    <a:gd name="adj1" fmla="val 0"/>
                    <a:gd name="adj2" fmla="val 9407"/>
                  </a:avLst>
                </a:prstGeom>
                <a:grp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 defTabSz="914400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kumimoji="1" lang="ja-JP" altLang="en-US" kern="0">
                    <a:solidFill>
                      <a:srgbClr val="000000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54" name="四角形: 上の 2 つの角を丸める 753">
                  <a:extLst>
                    <a:ext uri="{FF2B5EF4-FFF2-40B4-BE49-F238E27FC236}">
                      <a16:creationId xmlns:a16="http://schemas.microsoft.com/office/drawing/2014/main" id="{574173CA-CDFB-8FA0-5AD2-A1F7DBAC4394}"/>
                    </a:ext>
                  </a:extLst>
                </p:cNvPr>
                <p:cNvSpPr/>
                <p:nvPr/>
              </p:nvSpPr>
              <p:spPr bwMode="auto">
                <a:xfrm>
                  <a:off x="3782870" y="5574878"/>
                  <a:ext cx="900100" cy="231891"/>
                </a:xfrm>
                <a:prstGeom prst="round2SameRect">
                  <a:avLst>
                    <a:gd name="adj1" fmla="val 28345"/>
                    <a:gd name="adj2" fmla="val 0"/>
                  </a:avLst>
                </a:prstGeom>
                <a:grp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 defTabSz="914400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kumimoji="1" lang="ja-JP" altLang="en-US" kern="0">
                    <a:solidFill>
                      <a:srgbClr val="000000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700" name="四角形: 上の 2 つの角を丸める 699">
                <a:extLst>
                  <a:ext uri="{FF2B5EF4-FFF2-40B4-BE49-F238E27FC236}">
                    <a16:creationId xmlns:a16="http://schemas.microsoft.com/office/drawing/2014/main" id="{AF168C05-8134-BA6D-B23A-A7C1412432BA}"/>
                  </a:ext>
                </a:extLst>
              </p:cNvPr>
              <p:cNvSpPr/>
              <p:nvPr/>
            </p:nvSpPr>
            <p:spPr bwMode="auto">
              <a:xfrm>
                <a:off x="3774485" y="5059929"/>
                <a:ext cx="266349" cy="11197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kumimoji="1" lang="ja-JP" altLang="en-US" kern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01" name="フリーフォーム: 図形 700">
                <a:extLst>
                  <a:ext uri="{FF2B5EF4-FFF2-40B4-BE49-F238E27FC236}">
                    <a16:creationId xmlns:a16="http://schemas.microsoft.com/office/drawing/2014/main" id="{27F4EFA2-9DCC-C935-C01A-EBC58024ECCB}"/>
                  </a:ext>
                </a:extLst>
              </p:cNvPr>
              <p:cNvSpPr/>
              <p:nvPr/>
            </p:nvSpPr>
            <p:spPr bwMode="auto">
              <a:xfrm>
                <a:off x="3453039" y="4784172"/>
                <a:ext cx="737962" cy="1081228"/>
              </a:xfrm>
              <a:custGeom>
                <a:avLst/>
                <a:gdLst>
                  <a:gd name="connsiteX0" fmla="*/ 150530 w 737962"/>
                  <a:gd name="connsiteY0" fmla="*/ 0 h 1081228"/>
                  <a:gd name="connsiteX1" fmla="*/ 737962 w 737962"/>
                  <a:gd name="connsiteY1" fmla="*/ 0 h 1081228"/>
                  <a:gd name="connsiteX2" fmla="*/ 737962 w 737962"/>
                  <a:gd name="connsiteY2" fmla="*/ 235981 h 1081228"/>
                  <a:gd name="connsiteX3" fmla="*/ 662873 w 737962"/>
                  <a:gd name="connsiteY3" fmla="*/ 311070 h 1081228"/>
                  <a:gd name="connsiteX4" fmla="*/ 385903 w 737962"/>
                  <a:gd name="connsiteY4" fmla="*/ 311070 h 1081228"/>
                  <a:gd name="connsiteX5" fmla="*/ 248187 w 737962"/>
                  <a:gd name="connsiteY5" fmla="*/ 1069402 h 1081228"/>
                  <a:gd name="connsiteX6" fmla="*/ 231449 w 737962"/>
                  <a:gd name="connsiteY6" fmla="*/ 1080994 h 1081228"/>
                  <a:gd name="connsiteX7" fmla="*/ 11826 w 737962"/>
                  <a:gd name="connsiteY7" fmla="*/ 1041110 h 1081228"/>
                  <a:gd name="connsiteX8" fmla="*/ 233 w 737962"/>
                  <a:gd name="connsiteY8" fmla="*/ 1024372 h 1081228"/>
                  <a:gd name="connsiteX9" fmla="*/ 138933 w 737962"/>
                  <a:gd name="connsiteY9" fmla="*/ 260624 h 1081228"/>
                  <a:gd name="connsiteX10" fmla="*/ 150530 w 737962"/>
                  <a:gd name="connsiteY10" fmla="*/ 231493 h 1081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737962" h="1081228">
                    <a:moveTo>
                      <a:pt x="150530" y="0"/>
                    </a:moveTo>
                    <a:lnTo>
                      <a:pt x="737962" y="0"/>
                    </a:lnTo>
                    <a:lnTo>
                      <a:pt x="737962" y="235981"/>
                    </a:lnTo>
                    <a:cubicBezTo>
                      <a:pt x="737962" y="277452"/>
                      <a:pt x="704344" y="311070"/>
                      <a:pt x="662873" y="311070"/>
                    </a:cubicBezTo>
                    <a:lnTo>
                      <a:pt x="385903" y="311070"/>
                    </a:lnTo>
                    <a:lnTo>
                      <a:pt x="248187" y="1069402"/>
                    </a:lnTo>
                    <a:cubicBezTo>
                      <a:pt x="246766" y="1077225"/>
                      <a:pt x="239272" y="1082415"/>
                      <a:pt x="231449" y="1080994"/>
                    </a:cubicBezTo>
                    <a:lnTo>
                      <a:pt x="11826" y="1041110"/>
                    </a:lnTo>
                    <a:cubicBezTo>
                      <a:pt x="4003" y="1039689"/>
                      <a:pt x="-1187" y="1032195"/>
                      <a:pt x="233" y="1024372"/>
                    </a:cubicBezTo>
                    <a:lnTo>
                      <a:pt x="138933" y="260624"/>
                    </a:lnTo>
                    <a:lnTo>
                      <a:pt x="150530" y="231493"/>
                    </a:lnTo>
                    <a:close/>
                  </a:path>
                </a:pathLst>
              </a:custGeom>
              <a:solidFill>
                <a:srgbClr val="C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kumimoji="1" lang="ja-JP" altLang="en-US" kern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02" name="四角形: 上の 2 つの角を丸める 701">
                <a:extLst>
                  <a:ext uri="{FF2B5EF4-FFF2-40B4-BE49-F238E27FC236}">
                    <a16:creationId xmlns:a16="http://schemas.microsoft.com/office/drawing/2014/main" id="{3C6723A5-CD70-328B-A7F9-81285BFAD47C}"/>
                  </a:ext>
                </a:extLst>
              </p:cNvPr>
              <p:cNvSpPr/>
              <p:nvPr/>
            </p:nvSpPr>
            <p:spPr bwMode="auto">
              <a:xfrm>
                <a:off x="3759994" y="5758125"/>
                <a:ext cx="292894" cy="49744"/>
              </a:xfrm>
              <a:prstGeom prst="round2SameRect">
                <a:avLst/>
              </a:prstGeom>
              <a:solidFill>
                <a:srgbClr val="FFFFFF">
                  <a:lumMod val="8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kumimoji="1" lang="ja-JP" altLang="en-US" kern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03" name="四角形: 角を丸くする 702">
                <a:extLst>
                  <a:ext uri="{FF2B5EF4-FFF2-40B4-BE49-F238E27FC236}">
                    <a16:creationId xmlns:a16="http://schemas.microsoft.com/office/drawing/2014/main" id="{1F73711D-59A8-04A3-A6A2-431FE31E395F}"/>
                  </a:ext>
                </a:extLst>
              </p:cNvPr>
              <p:cNvSpPr/>
              <p:nvPr/>
            </p:nvSpPr>
            <p:spPr bwMode="auto">
              <a:xfrm>
                <a:off x="3794782" y="5610226"/>
                <a:ext cx="212862" cy="138390"/>
              </a:xfrm>
              <a:prstGeom prst="roundRect">
                <a:avLst>
                  <a:gd name="adj" fmla="val 17918"/>
                </a:avLst>
              </a:prstGeom>
              <a:solidFill>
                <a:srgbClr val="FFFFFF">
                  <a:lumMod val="8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kumimoji="1" lang="ja-JP" altLang="en-US" kern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04" name="四角形: 上の 2 つの角を丸める 703">
                <a:extLst>
                  <a:ext uri="{FF2B5EF4-FFF2-40B4-BE49-F238E27FC236}">
                    <a16:creationId xmlns:a16="http://schemas.microsoft.com/office/drawing/2014/main" id="{E68B3332-6FA5-EE92-DF6D-BCD336C94BDC}"/>
                  </a:ext>
                </a:extLst>
              </p:cNvPr>
              <p:cNvSpPr/>
              <p:nvPr/>
            </p:nvSpPr>
            <p:spPr bwMode="auto">
              <a:xfrm>
                <a:off x="3458513" y="5809815"/>
                <a:ext cx="260222" cy="155157"/>
              </a:xfrm>
              <a:prstGeom prst="round2SameRect">
                <a:avLst>
                  <a:gd name="adj1" fmla="val 49408"/>
                  <a:gd name="adj2" fmla="val 24556"/>
                </a:avLst>
              </a:prstGeom>
              <a:solidFill>
                <a:srgbClr val="FFFFFF">
                  <a:lumMod val="9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kumimoji="1" lang="ja-JP" altLang="en-US" kern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05" name="四角形: 角を丸くする 704">
                <a:extLst>
                  <a:ext uri="{FF2B5EF4-FFF2-40B4-BE49-F238E27FC236}">
                    <a16:creationId xmlns:a16="http://schemas.microsoft.com/office/drawing/2014/main" id="{D99B374A-47EE-6F95-0A5C-01E9B44FA0D3}"/>
                  </a:ext>
                </a:extLst>
              </p:cNvPr>
              <p:cNvSpPr/>
              <p:nvPr/>
            </p:nvSpPr>
            <p:spPr bwMode="auto">
              <a:xfrm>
                <a:off x="3828119" y="5552072"/>
                <a:ext cx="146188" cy="254697"/>
              </a:xfrm>
              <a:prstGeom prst="roundRect">
                <a:avLst>
                  <a:gd name="adj" fmla="val 17918"/>
                </a:avLst>
              </a:prstGeom>
              <a:solidFill>
                <a:srgbClr val="FFFFFF">
                  <a:lumMod val="8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kumimoji="1" lang="ja-JP" altLang="en-US" kern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06" name="四角形: 上の 2 つの角を丸める 705">
                <a:extLst>
                  <a:ext uri="{FF2B5EF4-FFF2-40B4-BE49-F238E27FC236}">
                    <a16:creationId xmlns:a16="http://schemas.microsoft.com/office/drawing/2014/main" id="{501D7AE0-398C-3993-0A52-D7548FE09F22}"/>
                  </a:ext>
                </a:extLst>
              </p:cNvPr>
              <p:cNvSpPr/>
              <p:nvPr/>
            </p:nvSpPr>
            <p:spPr bwMode="auto">
              <a:xfrm rot="10800000">
                <a:off x="4026755" y="5509177"/>
                <a:ext cx="45719" cy="320549"/>
              </a:xfrm>
              <a:prstGeom prst="round2SameRect">
                <a:avLst/>
              </a:prstGeom>
              <a:solidFill>
                <a:srgbClr val="FFFFFF">
                  <a:lumMod val="8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kumimoji="1" lang="ja-JP" altLang="en-US" kern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07" name="四角形: 上の 2 つの角を丸める 706">
                <a:extLst>
                  <a:ext uri="{FF2B5EF4-FFF2-40B4-BE49-F238E27FC236}">
                    <a16:creationId xmlns:a16="http://schemas.microsoft.com/office/drawing/2014/main" id="{9A59E5BD-92C7-AE92-758F-BC3E45FB4243}"/>
                  </a:ext>
                </a:extLst>
              </p:cNvPr>
              <p:cNvSpPr/>
              <p:nvPr/>
            </p:nvSpPr>
            <p:spPr bwMode="auto">
              <a:xfrm>
                <a:off x="3738213" y="5727120"/>
                <a:ext cx="45719" cy="320549"/>
              </a:xfrm>
              <a:prstGeom prst="round2SameRect">
                <a:avLst/>
              </a:prstGeom>
              <a:solidFill>
                <a:srgbClr val="FFFFFF">
                  <a:lumMod val="8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kumimoji="1" lang="ja-JP" altLang="en-US" kern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08" name="四角形: 角を丸くする 707">
                <a:extLst>
                  <a:ext uri="{FF2B5EF4-FFF2-40B4-BE49-F238E27FC236}">
                    <a16:creationId xmlns:a16="http://schemas.microsoft.com/office/drawing/2014/main" id="{CE3F0DEB-A92B-CDEA-1D43-177AE4EC5AF7}"/>
                  </a:ext>
                </a:extLst>
              </p:cNvPr>
              <p:cNvSpPr/>
              <p:nvPr/>
            </p:nvSpPr>
            <p:spPr bwMode="auto">
              <a:xfrm>
                <a:off x="3450211" y="5964705"/>
                <a:ext cx="275133" cy="71289"/>
              </a:xfrm>
              <a:prstGeom prst="roundRect">
                <a:avLst/>
              </a:prstGeom>
              <a:solidFill>
                <a:srgbClr val="000000">
                  <a:lumMod val="50000"/>
                  <a:lumOff val="50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kumimoji="1" lang="ja-JP" altLang="en-US" kern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09" name="四角形: 角を丸くする 708">
                <a:extLst>
                  <a:ext uri="{FF2B5EF4-FFF2-40B4-BE49-F238E27FC236}">
                    <a16:creationId xmlns:a16="http://schemas.microsoft.com/office/drawing/2014/main" id="{8C4C1AA8-B099-0190-6020-53EB15268549}"/>
                  </a:ext>
                </a:extLst>
              </p:cNvPr>
              <p:cNvSpPr/>
              <p:nvPr/>
            </p:nvSpPr>
            <p:spPr bwMode="auto">
              <a:xfrm>
                <a:off x="4074256" y="5507505"/>
                <a:ext cx="275133" cy="71289"/>
              </a:xfrm>
              <a:prstGeom prst="roundRect">
                <a:avLst/>
              </a:prstGeom>
              <a:solidFill>
                <a:srgbClr val="000000">
                  <a:lumMod val="50000"/>
                  <a:lumOff val="50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kumimoji="1" lang="ja-JP" altLang="en-US" kern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10" name="四角形: 上の 2 つの角を丸める 709">
                <a:extLst>
                  <a:ext uri="{FF2B5EF4-FFF2-40B4-BE49-F238E27FC236}">
                    <a16:creationId xmlns:a16="http://schemas.microsoft.com/office/drawing/2014/main" id="{B788CDBC-DEAA-B0EC-1BF2-A5EB30D44871}"/>
                  </a:ext>
                </a:extLst>
              </p:cNvPr>
              <p:cNvSpPr/>
              <p:nvPr/>
            </p:nvSpPr>
            <p:spPr bwMode="auto">
              <a:xfrm>
                <a:off x="3870261" y="4862180"/>
                <a:ext cx="56405" cy="350360"/>
              </a:xfrm>
              <a:prstGeom prst="round2SameRect">
                <a:avLst/>
              </a:prstGeom>
              <a:solidFill>
                <a:srgbClr val="FFFFFF">
                  <a:lumMod val="8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kumimoji="1" lang="ja-JP" altLang="en-US" kern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11" name="四角形: 上の 2 つの角を丸める 710">
                <a:extLst>
                  <a:ext uri="{FF2B5EF4-FFF2-40B4-BE49-F238E27FC236}">
                    <a16:creationId xmlns:a16="http://schemas.microsoft.com/office/drawing/2014/main" id="{DF2D4EE7-49D4-180D-3BF1-92767D4D9FE2}"/>
                  </a:ext>
                </a:extLst>
              </p:cNvPr>
              <p:cNvSpPr/>
              <p:nvPr/>
            </p:nvSpPr>
            <p:spPr bwMode="auto">
              <a:xfrm>
                <a:off x="3603569" y="4178514"/>
                <a:ext cx="587432" cy="633395"/>
              </a:xfrm>
              <a:prstGeom prst="round2SameRect">
                <a:avLst>
                  <a:gd name="adj1" fmla="val 23685"/>
                  <a:gd name="adj2" fmla="val 0"/>
                </a:avLst>
              </a:prstGeom>
              <a:solidFill>
                <a:srgbClr val="FFC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kumimoji="1" lang="ja-JP" altLang="en-US" kern="0" dirty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12" name="四角形: 上の 2 つの角を丸める 711">
                <a:extLst>
                  <a:ext uri="{FF2B5EF4-FFF2-40B4-BE49-F238E27FC236}">
                    <a16:creationId xmlns:a16="http://schemas.microsoft.com/office/drawing/2014/main" id="{C643BD46-DA3F-91FE-CD48-045131230D37}"/>
                  </a:ext>
                </a:extLst>
              </p:cNvPr>
              <p:cNvSpPr/>
              <p:nvPr/>
            </p:nvSpPr>
            <p:spPr bwMode="auto">
              <a:xfrm rot="20700000">
                <a:off x="3999786" y="4888664"/>
                <a:ext cx="273000" cy="519164"/>
              </a:xfrm>
              <a:prstGeom prst="round2SameRect">
                <a:avLst>
                  <a:gd name="adj1" fmla="val 34711"/>
                  <a:gd name="adj2" fmla="val 0"/>
                </a:avLst>
              </a:prstGeom>
              <a:solidFill>
                <a:srgbClr val="C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kumimoji="1" lang="ja-JP" altLang="en-US" kern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13" name="フリーフォーム: 図形 712">
                <a:extLst>
                  <a:ext uri="{FF2B5EF4-FFF2-40B4-BE49-F238E27FC236}">
                    <a16:creationId xmlns:a16="http://schemas.microsoft.com/office/drawing/2014/main" id="{108160BC-E070-97AC-F815-530F820D15B1}"/>
                  </a:ext>
                </a:extLst>
              </p:cNvPr>
              <p:cNvSpPr/>
              <p:nvPr/>
            </p:nvSpPr>
            <p:spPr bwMode="auto">
              <a:xfrm rot="856349">
                <a:off x="3498683" y="4223148"/>
                <a:ext cx="296123" cy="810985"/>
              </a:xfrm>
              <a:custGeom>
                <a:avLst/>
                <a:gdLst>
                  <a:gd name="connsiteX0" fmla="*/ 85722 w 296123"/>
                  <a:gd name="connsiteY0" fmla="*/ 0 h 810985"/>
                  <a:gd name="connsiteX1" fmla="*/ 169978 w 296123"/>
                  <a:gd name="connsiteY1" fmla="*/ 84256 h 810985"/>
                  <a:gd name="connsiteX2" fmla="*/ 169978 w 296123"/>
                  <a:gd name="connsiteY2" fmla="*/ 437335 h 810985"/>
                  <a:gd name="connsiteX3" fmla="*/ 296123 w 296123"/>
                  <a:gd name="connsiteY3" fmla="*/ 747501 h 810985"/>
                  <a:gd name="connsiteX4" fmla="*/ 140027 w 296123"/>
                  <a:gd name="connsiteY4" fmla="*/ 810985 h 810985"/>
                  <a:gd name="connsiteX5" fmla="*/ 6230 w 296123"/>
                  <a:gd name="connsiteY5" fmla="*/ 482005 h 810985"/>
                  <a:gd name="connsiteX6" fmla="*/ 8 w 296123"/>
                  <a:gd name="connsiteY6" fmla="*/ 449130 h 810985"/>
                  <a:gd name="connsiteX7" fmla="*/ 1697 w 296123"/>
                  <a:gd name="connsiteY7" fmla="*/ 441084 h 810985"/>
                  <a:gd name="connsiteX8" fmla="*/ 1466 w 296123"/>
                  <a:gd name="connsiteY8" fmla="*/ 439940 h 810985"/>
                  <a:gd name="connsiteX9" fmla="*/ 1466 w 296123"/>
                  <a:gd name="connsiteY9" fmla="*/ 84256 h 810985"/>
                  <a:gd name="connsiteX10" fmla="*/ 85722 w 296123"/>
                  <a:gd name="connsiteY10" fmla="*/ 0 h 810985"/>
                  <a:gd name="connsiteX0" fmla="*/ 169978 w 296123"/>
                  <a:gd name="connsiteY0" fmla="*/ 84256 h 810985"/>
                  <a:gd name="connsiteX1" fmla="*/ 169978 w 296123"/>
                  <a:gd name="connsiteY1" fmla="*/ 437335 h 810985"/>
                  <a:gd name="connsiteX2" fmla="*/ 296123 w 296123"/>
                  <a:gd name="connsiteY2" fmla="*/ 747501 h 810985"/>
                  <a:gd name="connsiteX3" fmla="*/ 140027 w 296123"/>
                  <a:gd name="connsiteY3" fmla="*/ 810985 h 810985"/>
                  <a:gd name="connsiteX4" fmla="*/ 6230 w 296123"/>
                  <a:gd name="connsiteY4" fmla="*/ 482005 h 810985"/>
                  <a:gd name="connsiteX5" fmla="*/ 8 w 296123"/>
                  <a:gd name="connsiteY5" fmla="*/ 449130 h 810985"/>
                  <a:gd name="connsiteX6" fmla="*/ 1697 w 296123"/>
                  <a:gd name="connsiteY6" fmla="*/ 441084 h 810985"/>
                  <a:gd name="connsiteX7" fmla="*/ 1466 w 296123"/>
                  <a:gd name="connsiteY7" fmla="*/ 439940 h 810985"/>
                  <a:gd name="connsiteX8" fmla="*/ 1466 w 296123"/>
                  <a:gd name="connsiteY8" fmla="*/ 84256 h 810985"/>
                  <a:gd name="connsiteX9" fmla="*/ 85722 w 296123"/>
                  <a:gd name="connsiteY9" fmla="*/ 0 h 810985"/>
                  <a:gd name="connsiteX10" fmla="*/ 261418 w 296123"/>
                  <a:gd name="connsiteY10" fmla="*/ 175696 h 810985"/>
                  <a:gd name="connsiteX0" fmla="*/ 169978 w 296123"/>
                  <a:gd name="connsiteY0" fmla="*/ 84256 h 810985"/>
                  <a:gd name="connsiteX1" fmla="*/ 169978 w 296123"/>
                  <a:gd name="connsiteY1" fmla="*/ 437335 h 810985"/>
                  <a:gd name="connsiteX2" fmla="*/ 296123 w 296123"/>
                  <a:gd name="connsiteY2" fmla="*/ 747501 h 810985"/>
                  <a:gd name="connsiteX3" fmla="*/ 140027 w 296123"/>
                  <a:gd name="connsiteY3" fmla="*/ 810985 h 810985"/>
                  <a:gd name="connsiteX4" fmla="*/ 6230 w 296123"/>
                  <a:gd name="connsiteY4" fmla="*/ 482005 h 810985"/>
                  <a:gd name="connsiteX5" fmla="*/ 8 w 296123"/>
                  <a:gd name="connsiteY5" fmla="*/ 449130 h 810985"/>
                  <a:gd name="connsiteX6" fmla="*/ 1697 w 296123"/>
                  <a:gd name="connsiteY6" fmla="*/ 441084 h 810985"/>
                  <a:gd name="connsiteX7" fmla="*/ 1466 w 296123"/>
                  <a:gd name="connsiteY7" fmla="*/ 439940 h 810985"/>
                  <a:gd name="connsiteX8" fmla="*/ 1466 w 296123"/>
                  <a:gd name="connsiteY8" fmla="*/ 84256 h 810985"/>
                  <a:gd name="connsiteX9" fmla="*/ 85722 w 296123"/>
                  <a:gd name="connsiteY9" fmla="*/ 0 h 81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96123" h="810985">
                    <a:moveTo>
                      <a:pt x="169978" y="84256"/>
                    </a:moveTo>
                    <a:lnTo>
                      <a:pt x="169978" y="437335"/>
                    </a:lnTo>
                    <a:lnTo>
                      <a:pt x="296123" y="747501"/>
                    </a:lnTo>
                    <a:lnTo>
                      <a:pt x="140027" y="810985"/>
                    </a:lnTo>
                    <a:lnTo>
                      <a:pt x="6230" y="482005"/>
                    </a:lnTo>
                    <a:cubicBezTo>
                      <a:pt x="1847" y="471229"/>
                      <a:pt x="-144" y="460074"/>
                      <a:pt x="8" y="449130"/>
                    </a:cubicBezTo>
                    <a:lnTo>
                      <a:pt x="1697" y="441084"/>
                    </a:lnTo>
                    <a:lnTo>
                      <a:pt x="1466" y="439940"/>
                    </a:lnTo>
                    <a:lnTo>
                      <a:pt x="1466" y="84256"/>
                    </a:lnTo>
                    <a:cubicBezTo>
                      <a:pt x="1466" y="37723"/>
                      <a:pt x="39189" y="0"/>
                      <a:pt x="85722" y="0"/>
                    </a:cubicBezTo>
                  </a:path>
                </a:pathLst>
              </a:custGeom>
              <a:solidFill>
                <a:srgbClr val="FF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kumimoji="1" lang="ja-JP" altLang="en-US" kern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14" name="四角形: 上の 2 つの角を丸める 713">
                <a:extLst>
                  <a:ext uri="{FF2B5EF4-FFF2-40B4-BE49-F238E27FC236}">
                    <a16:creationId xmlns:a16="http://schemas.microsoft.com/office/drawing/2014/main" id="{2F292982-B139-81BB-DCB1-A4D530F124A4}"/>
                  </a:ext>
                </a:extLst>
              </p:cNvPr>
              <p:cNvSpPr/>
              <p:nvPr/>
            </p:nvSpPr>
            <p:spPr bwMode="auto">
              <a:xfrm rot="3600000">
                <a:off x="3541589" y="4962277"/>
                <a:ext cx="180226" cy="165991"/>
              </a:xfrm>
              <a:prstGeom prst="round2SameRect">
                <a:avLst>
                  <a:gd name="adj1" fmla="val 26231"/>
                  <a:gd name="adj2" fmla="val 42162"/>
                </a:avLst>
              </a:prstGeom>
              <a:solidFill>
                <a:srgbClr val="FFCC66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kumimoji="1" lang="ja-JP" altLang="en-US" kern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15" name="フリーフォーム: 図形 714">
                <a:extLst>
                  <a:ext uri="{FF2B5EF4-FFF2-40B4-BE49-F238E27FC236}">
                    <a16:creationId xmlns:a16="http://schemas.microsoft.com/office/drawing/2014/main" id="{E38D9DAD-E1C7-3AA6-5B37-FA9864839F86}"/>
                  </a:ext>
                </a:extLst>
              </p:cNvPr>
              <p:cNvSpPr/>
              <p:nvPr/>
            </p:nvSpPr>
            <p:spPr bwMode="auto">
              <a:xfrm rot="20743651" flipH="1">
                <a:off x="4028766" y="4223148"/>
                <a:ext cx="296123" cy="810985"/>
              </a:xfrm>
              <a:custGeom>
                <a:avLst/>
                <a:gdLst>
                  <a:gd name="connsiteX0" fmla="*/ 85722 w 296123"/>
                  <a:gd name="connsiteY0" fmla="*/ 0 h 810985"/>
                  <a:gd name="connsiteX1" fmla="*/ 169978 w 296123"/>
                  <a:gd name="connsiteY1" fmla="*/ 84256 h 810985"/>
                  <a:gd name="connsiteX2" fmla="*/ 169978 w 296123"/>
                  <a:gd name="connsiteY2" fmla="*/ 437335 h 810985"/>
                  <a:gd name="connsiteX3" fmla="*/ 296123 w 296123"/>
                  <a:gd name="connsiteY3" fmla="*/ 747501 h 810985"/>
                  <a:gd name="connsiteX4" fmla="*/ 140027 w 296123"/>
                  <a:gd name="connsiteY4" fmla="*/ 810985 h 810985"/>
                  <a:gd name="connsiteX5" fmla="*/ 6230 w 296123"/>
                  <a:gd name="connsiteY5" fmla="*/ 482005 h 810985"/>
                  <a:gd name="connsiteX6" fmla="*/ 8 w 296123"/>
                  <a:gd name="connsiteY6" fmla="*/ 449130 h 810985"/>
                  <a:gd name="connsiteX7" fmla="*/ 1697 w 296123"/>
                  <a:gd name="connsiteY7" fmla="*/ 441084 h 810985"/>
                  <a:gd name="connsiteX8" fmla="*/ 1466 w 296123"/>
                  <a:gd name="connsiteY8" fmla="*/ 439940 h 810985"/>
                  <a:gd name="connsiteX9" fmla="*/ 1466 w 296123"/>
                  <a:gd name="connsiteY9" fmla="*/ 84256 h 810985"/>
                  <a:gd name="connsiteX10" fmla="*/ 85722 w 296123"/>
                  <a:gd name="connsiteY10" fmla="*/ 0 h 810985"/>
                  <a:gd name="connsiteX0" fmla="*/ 169978 w 296123"/>
                  <a:gd name="connsiteY0" fmla="*/ 84256 h 810985"/>
                  <a:gd name="connsiteX1" fmla="*/ 169978 w 296123"/>
                  <a:gd name="connsiteY1" fmla="*/ 437335 h 810985"/>
                  <a:gd name="connsiteX2" fmla="*/ 296123 w 296123"/>
                  <a:gd name="connsiteY2" fmla="*/ 747501 h 810985"/>
                  <a:gd name="connsiteX3" fmla="*/ 140027 w 296123"/>
                  <a:gd name="connsiteY3" fmla="*/ 810985 h 810985"/>
                  <a:gd name="connsiteX4" fmla="*/ 6230 w 296123"/>
                  <a:gd name="connsiteY4" fmla="*/ 482005 h 810985"/>
                  <a:gd name="connsiteX5" fmla="*/ 8 w 296123"/>
                  <a:gd name="connsiteY5" fmla="*/ 449130 h 810985"/>
                  <a:gd name="connsiteX6" fmla="*/ 1697 w 296123"/>
                  <a:gd name="connsiteY6" fmla="*/ 441084 h 810985"/>
                  <a:gd name="connsiteX7" fmla="*/ 1466 w 296123"/>
                  <a:gd name="connsiteY7" fmla="*/ 439940 h 810985"/>
                  <a:gd name="connsiteX8" fmla="*/ 1466 w 296123"/>
                  <a:gd name="connsiteY8" fmla="*/ 84256 h 810985"/>
                  <a:gd name="connsiteX9" fmla="*/ 85722 w 296123"/>
                  <a:gd name="connsiteY9" fmla="*/ 0 h 810985"/>
                  <a:gd name="connsiteX10" fmla="*/ 261418 w 296123"/>
                  <a:gd name="connsiteY10" fmla="*/ 175696 h 810985"/>
                  <a:gd name="connsiteX0" fmla="*/ 169978 w 296123"/>
                  <a:gd name="connsiteY0" fmla="*/ 84256 h 810985"/>
                  <a:gd name="connsiteX1" fmla="*/ 169978 w 296123"/>
                  <a:gd name="connsiteY1" fmla="*/ 437335 h 810985"/>
                  <a:gd name="connsiteX2" fmla="*/ 296123 w 296123"/>
                  <a:gd name="connsiteY2" fmla="*/ 747501 h 810985"/>
                  <a:gd name="connsiteX3" fmla="*/ 140027 w 296123"/>
                  <a:gd name="connsiteY3" fmla="*/ 810985 h 810985"/>
                  <a:gd name="connsiteX4" fmla="*/ 6230 w 296123"/>
                  <a:gd name="connsiteY4" fmla="*/ 482005 h 810985"/>
                  <a:gd name="connsiteX5" fmla="*/ 8 w 296123"/>
                  <a:gd name="connsiteY5" fmla="*/ 449130 h 810985"/>
                  <a:gd name="connsiteX6" fmla="*/ 1697 w 296123"/>
                  <a:gd name="connsiteY6" fmla="*/ 441084 h 810985"/>
                  <a:gd name="connsiteX7" fmla="*/ 1466 w 296123"/>
                  <a:gd name="connsiteY7" fmla="*/ 439940 h 810985"/>
                  <a:gd name="connsiteX8" fmla="*/ 1466 w 296123"/>
                  <a:gd name="connsiteY8" fmla="*/ 84256 h 810985"/>
                  <a:gd name="connsiteX9" fmla="*/ 85722 w 296123"/>
                  <a:gd name="connsiteY9" fmla="*/ 0 h 81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96123" h="810985">
                    <a:moveTo>
                      <a:pt x="169978" y="84256"/>
                    </a:moveTo>
                    <a:lnTo>
                      <a:pt x="169978" y="437335"/>
                    </a:lnTo>
                    <a:lnTo>
                      <a:pt x="296123" y="747501"/>
                    </a:lnTo>
                    <a:lnTo>
                      <a:pt x="140027" y="810985"/>
                    </a:lnTo>
                    <a:lnTo>
                      <a:pt x="6230" y="482005"/>
                    </a:lnTo>
                    <a:cubicBezTo>
                      <a:pt x="1847" y="471229"/>
                      <a:pt x="-144" y="460074"/>
                      <a:pt x="8" y="449130"/>
                    </a:cubicBezTo>
                    <a:lnTo>
                      <a:pt x="1697" y="441084"/>
                    </a:lnTo>
                    <a:lnTo>
                      <a:pt x="1466" y="439940"/>
                    </a:lnTo>
                    <a:lnTo>
                      <a:pt x="1466" y="84256"/>
                    </a:lnTo>
                    <a:cubicBezTo>
                      <a:pt x="1466" y="37723"/>
                      <a:pt x="39189" y="0"/>
                      <a:pt x="85722" y="0"/>
                    </a:cubicBezTo>
                  </a:path>
                </a:pathLst>
              </a:custGeom>
              <a:solidFill>
                <a:srgbClr val="FF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kumimoji="1" lang="ja-JP" altLang="en-US" kern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16" name="四角形: 上の 2 つの角を丸める 715">
                <a:extLst>
                  <a:ext uri="{FF2B5EF4-FFF2-40B4-BE49-F238E27FC236}">
                    <a16:creationId xmlns:a16="http://schemas.microsoft.com/office/drawing/2014/main" id="{463782A8-918B-4A2F-ED43-19E881C1BE26}"/>
                  </a:ext>
                </a:extLst>
              </p:cNvPr>
              <p:cNvSpPr/>
              <p:nvPr/>
            </p:nvSpPr>
            <p:spPr bwMode="auto">
              <a:xfrm rot="18000000" flipH="1">
                <a:off x="4101757" y="4962277"/>
                <a:ext cx="180226" cy="165991"/>
              </a:xfrm>
              <a:prstGeom prst="round2SameRect">
                <a:avLst>
                  <a:gd name="adj1" fmla="val 26231"/>
                  <a:gd name="adj2" fmla="val 42162"/>
                </a:avLst>
              </a:prstGeom>
              <a:solidFill>
                <a:srgbClr val="FFCC66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kumimoji="1" lang="ja-JP" altLang="en-US" kern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17" name="フリーフォーム: 図形 716">
                <a:extLst>
                  <a:ext uri="{FF2B5EF4-FFF2-40B4-BE49-F238E27FC236}">
                    <a16:creationId xmlns:a16="http://schemas.microsoft.com/office/drawing/2014/main" id="{3F2CE62A-A82A-F4B9-A5C0-00E92D3B6EB9}"/>
                  </a:ext>
                </a:extLst>
              </p:cNvPr>
              <p:cNvSpPr/>
              <p:nvPr/>
            </p:nvSpPr>
            <p:spPr bwMode="auto">
              <a:xfrm>
                <a:off x="3585076" y="4813067"/>
                <a:ext cx="624644" cy="272441"/>
              </a:xfrm>
              <a:custGeom>
                <a:avLst/>
                <a:gdLst>
                  <a:gd name="connsiteX0" fmla="*/ 43241 w 624644"/>
                  <a:gd name="connsiteY0" fmla="*/ 0 h 272441"/>
                  <a:gd name="connsiteX1" fmla="*/ 48321 w 624644"/>
                  <a:gd name="connsiteY1" fmla="*/ 2104 h 272441"/>
                  <a:gd name="connsiteX2" fmla="*/ 576324 w 624644"/>
                  <a:gd name="connsiteY2" fmla="*/ 2104 h 272441"/>
                  <a:gd name="connsiteX3" fmla="*/ 581403 w 624644"/>
                  <a:gd name="connsiteY3" fmla="*/ 0 h 272441"/>
                  <a:gd name="connsiteX4" fmla="*/ 586483 w 624644"/>
                  <a:gd name="connsiteY4" fmla="*/ 2104 h 272441"/>
                  <a:gd name="connsiteX5" fmla="*/ 586915 w 624644"/>
                  <a:gd name="connsiteY5" fmla="*/ 2104 h 272441"/>
                  <a:gd name="connsiteX6" fmla="*/ 586915 w 624644"/>
                  <a:gd name="connsiteY6" fmla="*/ 2283 h 272441"/>
                  <a:gd name="connsiteX7" fmla="*/ 611979 w 624644"/>
                  <a:gd name="connsiteY7" fmla="*/ 12665 h 272441"/>
                  <a:gd name="connsiteX8" fmla="*/ 624644 w 624644"/>
                  <a:gd name="connsiteY8" fmla="*/ 43241 h 272441"/>
                  <a:gd name="connsiteX9" fmla="*/ 624644 w 624644"/>
                  <a:gd name="connsiteY9" fmla="*/ 229200 h 272441"/>
                  <a:gd name="connsiteX10" fmla="*/ 581403 w 624644"/>
                  <a:gd name="connsiteY10" fmla="*/ 272441 h 272441"/>
                  <a:gd name="connsiteX11" fmla="*/ 538162 w 624644"/>
                  <a:gd name="connsiteY11" fmla="*/ 229200 h 272441"/>
                  <a:gd name="connsiteX12" fmla="*/ 538162 w 624644"/>
                  <a:gd name="connsiteY12" fmla="*/ 81723 h 272441"/>
                  <a:gd name="connsiteX13" fmla="*/ 86482 w 624644"/>
                  <a:gd name="connsiteY13" fmla="*/ 81723 h 272441"/>
                  <a:gd name="connsiteX14" fmla="*/ 86482 w 624644"/>
                  <a:gd name="connsiteY14" fmla="*/ 229200 h 272441"/>
                  <a:gd name="connsiteX15" fmla="*/ 43241 w 624644"/>
                  <a:gd name="connsiteY15" fmla="*/ 272441 h 272441"/>
                  <a:gd name="connsiteX16" fmla="*/ 0 w 624644"/>
                  <a:gd name="connsiteY16" fmla="*/ 229200 h 272441"/>
                  <a:gd name="connsiteX17" fmla="*/ 0 w 624644"/>
                  <a:gd name="connsiteY17" fmla="*/ 43241 h 272441"/>
                  <a:gd name="connsiteX18" fmla="*/ 43241 w 624644"/>
                  <a:gd name="connsiteY18" fmla="*/ 0 h 272441"/>
                  <a:gd name="connsiteX0" fmla="*/ 43241 w 624644"/>
                  <a:gd name="connsiteY0" fmla="*/ 0 h 272441"/>
                  <a:gd name="connsiteX1" fmla="*/ 576324 w 624644"/>
                  <a:gd name="connsiteY1" fmla="*/ 2104 h 272441"/>
                  <a:gd name="connsiteX2" fmla="*/ 581403 w 624644"/>
                  <a:gd name="connsiteY2" fmla="*/ 0 h 272441"/>
                  <a:gd name="connsiteX3" fmla="*/ 586483 w 624644"/>
                  <a:gd name="connsiteY3" fmla="*/ 2104 h 272441"/>
                  <a:gd name="connsiteX4" fmla="*/ 586915 w 624644"/>
                  <a:gd name="connsiteY4" fmla="*/ 2104 h 272441"/>
                  <a:gd name="connsiteX5" fmla="*/ 586915 w 624644"/>
                  <a:gd name="connsiteY5" fmla="*/ 2283 h 272441"/>
                  <a:gd name="connsiteX6" fmla="*/ 611979 w 624644"/>
                  <a:gd name="connsiteY6" fmla="*/ 12665 h 272441"/>
                  <a:gd name="connsiteX7" fmla="*/ 624644 w 624644"/>
                  <a:gd name="connsiteY7" fmla="*/ 43241 h 272441"/>
                  <a:gd name="connsiteX8" fmla="*/ 624644 w 624644"/>
                  <a:gd name="connsiteY8" fmla="*/ 229200 h 272441"/>
                  <a:gd name="connsiteX9" fmla="*/ 581403 w 624644"/>
                  <a:gd name="connsiteY9" fmla="*/ 272441 h 272441"/>
                  <a:gd name="connsiteX10" fmla="*/ 538162 w 624644"/>
                  <a:gd name="connsiteY10" fmla="*/ 229200 h 272441"/>
                  <a:gd name="connsiteX11" fmla="*/ 538162 w 624644"/>
                  <a:gd name="connsiteY11" fmla="*/ 81723 h 272441"/>
                  <a:gd name="connsiteX12" fmla="*/ 86482 w 624644"/>
                  <a:gd name="connsiteY12" fmla="*/ 81723 h 272441"/>
                  <a:gd name="connsiteX13" fmla="*/ 86482 w 624644"/>
                  <a:gd name="connsiteY13" fmla="*/ 229200 h 272441"/>
                  <a:gd name="connsiteX14" fmla="*/ 43241 w 624644"/>
                  <a:gd name="connsiteY14" fmla="*/ 272441 h 272441"/>
                  <a:gd name="connsiteX15" fmla="*/ 0 w 624644"/>
                  <a:gd name="connsiteY15" fmla="*/ 229200 h 272441"/>
                  <a:gd name="connsiteX16" fmla="*/ 0 w 624644"/>
                  <a:gd name="connsiteY16" fmla="*/ 43241 h 272441"/>
                  <a:gd name="connsiteX17" fmla="*/ 43241 w 624644"/>
                  <a:gd name="connsiteY17" fmla="*/ 0 h 272441"/>
                  <a:gd name="connsiteX0" fmla="*/ 43241 w 624644"/>
                  <a:gd name="connsiteY0" fmla="*/ 0 h 272441"/>
                  <a:gd name="connsiteX1" fmla="*/ 576324 w 624644"/>
                  <a:gd name="connsiteY1" fmla="*/ 2104 h 272441"/>
                  <a:gd name="connsiteX2" fmla="*/ 586483 w 624644"/>
                  <a:gd name="connsiteY2" fmla="*/ 2104 h 272441"/>
                  <a:gd name="connsiteX3" fmla="*/ 586915 w 624644"/>
                  <a:gd name="connsiteY3" fmla="*/ 2104 h 272441"/>
                  <a:gd name="connsiteX4" fmla="*/ 586915 w 624644"/>
                  <a:gd name="connsiteY4" fmla="*/ 2283 h 272441"/>
                  <a:gd name="connsiteX5" fmla="*/ 611979 w 624644"/>
                  <a:gd name="connsiteY5" fmla="*/ 12665 h 272441"/>
                  <a:gd name="connsiteX6" fmla="*/ 624644 w 624644"/>
                  <a:gd name="connsiteY6" fmla="*/ 43241 h 272441"/>
                  <a:gd name="connsiteX7" fmla="*/ 624644 w 624644"/>
                  <a:gd name="connsiteY7" fmla="*/ 229200 h 272441"/>
                  <a:gd name="connsiteX8" fmla="*/ 581403 w 624644"/>
                  <a:gd name="connsiteY8" fmla="*/ 272441 h 272441"/>
                  <a:gd name="connsiteX9" fmla="*/ 538162 w 624644"/>
                  <a:gd name="connsiteY9" fmla="*/ 229200 h 272441"/>
                  <a:gd name="connsiteX10" fmla="*/ 538162 w 624644"/>
                  <a:gd name="connsiteY10" fmla="*/ 81723 h 272441"/>
                  <a:gd name="connsiteX11" fmla="*/ 86482 w 624644"/>
                  <a:gd name="connsiteY11" fmla="*/ 81723 h 272441"/>
                  <a:gd name="connsiteX12" fmla="*/ 86482 w 624644"/>
                  <a:gd name="connsiteY12" fmla="*/ 229200 h 272441"/>
                  <a:gd name="connsiteX13" fmla="*/ 43241 w 624644"/>
                  <a:gd name="connsiteY13" fmla="*/ 272441 h 272441"/>
                  <a:gd name="connsiteX14" fmla="*/ 0 w 624644"/>
                  <a:gd name="connsiteY14" fmla="*/ 229200 h 272441"/>
                  <a:gd name="connsiteX15" fmla="*/ 0 w 624644"/>
                  <a:gd name="connsiteY15" fmla="*/ 43241 h 272441"/>
                  <a:gd name="connsiteX16" fmla="*/ 43241 w 624644"/>
                  <a:gd name="connsiteY16" fmla="*/ 0 h 272441"/>
                  <a:gd name="connsiteX0" fmla="*/ 43241 w 624644"/>
                  <a:gd name="connsiteY0" fmla="*/ 0 h 272441"/>
                  <a:gd name="connsiteX1" fmla="*/ 586483 w 624644"/>
                  <a:gd name="connsiteY1" fmla="*/ 2104 h 272441"/>
                  <a:gd name="connsiteX2" fmla="*/ 586915 w 624644"/>
                  <a:gd name="connsiteY2" fmla="*/ 2104 h 272441"/>
                  <a:gd name="connsiteX3" fmla="*/ 586915 w 624644"/>
                  <a:gd name="connsiteY3" fmla="*/ 2283 h 272441"/>
                  <a:gd name="connsiteX4" fmla="*/ 611979 w 624644"/>
                  <a:gd name="connsiteY4" fmla="*/ 12665 h 272441"/>
                  <a:gd name="connsiteX5" fmla="*/ 624644 w 624644"/>
                  <a:gd name="connsiteY5" fmla="*/ 43241 h 272441"/>
                  <a:gd name="connsiteX6" fmla="*/ 624644 w 624644"/>
                  <a:gd name="connsiteY6" fmla="*/ 229200 h 272441"/>
                  <a:gd name="connsiteX7" fmla="*/ 581403 w 624644"/>
                  <a:gd name="connsiteY7" fmla="*/ 272441 h 272441"/>
                  <a:gd name="connsiteX8" fmla="*/ 538162 w 624644"/>
                  <a:gd name="connsiteY8" fmla="*/ 229200 h 272441"/>
                  <a:gd name="connsiteX9" fmla="*/ 538162 w 624644"/>
                  <a:gd name="connsiteY9" fmla="*/ 81723 h 272441"/>
                  <a:gd name="connsiteX10" fmla="*/ 86482 w 624644"/>
                  <a:gd name="connsiteY10" fmla="*/ 81723 h 272441"/>
                  <a:gd name="connsiteX11" fmla="*/ 86482 w 624644"/>
                  <a:gd name="connsiteY11" fmla="*/ 229200 h 272441"/>
                  <a:gd name="connsiteX12" fmla="*/ 43241 w 624644"/>
                  <a:gd name="connsiteY12" fmla="*/ 272441 h 272441"/>
                  <a:gd name="connsiteX13" fmla="*/ 0 w 624644"/>
                  <a:gd name="connsiteY13" fmla="*/ 229200 h 272441"/>
                  <a:gd name="connsiteX14" fmla="*/ 0 w 624644"/>
                  <a:gd name="connsiteY14" fmla="*/ 43241 h 272441"/>
                  <a:gd name="connsiteX15" fmla="*/ 43241 w 624644"/>
                  <a:gd name="connsiteY15" fmla="*/ 0 h 2724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624644" h="272441">
                    <a:moveTo>
                      <a:pt x="43241" y="0"/>
                    </a:moveTo>
                    <a:lnTo>
                      <a:pt x="586483" y="2104"/>
                    </a:lnTo>
                    <a:lnTo>
                      <a:pt x="586915" y="2104"/>
                    </a:lnTo>
                    <a:lnTo>
                      <a:pt x="586915" y="2283"/>
                    </a:lnTo>
                    <a:lnTo>
                      <a:pt x="611979" y="12665"/>
                    </a:lnTo>
                    <a:cubicBezTo>
                      <a:pt x="619804" y="20491"/>
                      <a:pt x="624644" y="31301"/>
                      <a:pt x="624644" y="43241"/>
                    </a:cubicBezTo>
                    <a:lnTo>
                      <a:pt x="624644" y="229200"/>
                    </a:lnTo>
                    <a:cubicBezTo>
                      <a:pt x="624644" y="253081"/>
                      <a:pt x="605284" y="272441"/>
                      <a:pt x="581403" y="272441"/>
                    </a:cubicBezTo>
                    <a:cubicBezTo>
                      <a:pt x="557522" y="272441"/>
                      <a:pt x="538162" y="253081"/>
                      <a:pt x="538162" y="229200"/>
                    </a:cubicBezTo>
                    <a:lnTo>
                      <a:pt x="538162" y="81723"/>
                    </a:lnTo>
                    <a:lnTo>
                      <a:pt x="86482" y="81723"/>
                    </a:lnTo>
                    <a:lnTo>
                      <a:pt x="86482" y="229200"/>
                    </a:lnTo>
                    <a:cubicBezTo>
                      <a:pt x="86482" y="253081"/>
                      <a:pt x="67122" y="272441"/>
                      <a:pt x="43241" y="272441"/>
                    </a:cubicBezTo>
                    <a:cubicBezTo>
                      <a:pt x="19360" y="272441"/>
                      <a:pt x="0" y="253081"/>
                      <a:pt x="0" y="229200"/>
                    </a:cubicBezTo>
                    <a:lnTo>
                      <a:pt x="0" y="43241"/>
                    </a:lnTo>
                    <a:cubicBezTo>
                      <a:pt x="0" y="19360"/>
                      <a:pt x="19360" y="0"/>
                      <a:pt x="43241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kumimoji="1" lang="ja-JP" altLang="en-US" kern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18" name="四角形: 上の 2 つの角を丸める 717">
                <a:extLst>
                  <a:ext uri="{FF2B5EF4-FFF2-40B4-BE49-F238E27FC236}">
                    <a16:creationId xmlns:a16="http://schemas.microsoft.com/office/drawing/2014/main" id="{00F37313-3DC4-0816-666C-4B48BE085910}"/>
                  </a:ext>
                </a:extLst>
              </p:cNvPr>
              <p:cNvSpPr/>
              <p:nvPr/>
            </p:nvSpPr>
            <p:spPr bwMode="auto">
              <a:xfrm>
                <a:off x="4082558" y="5352615"/>
                <a:ext cx="260222" cy="155157"/>
              </a:xfrm>
              <a:prstGeom prst="round2SameRect">
                <a:avLst>
                  <a:gd name="adj1" fmla="val 49408"/>
                  <a:gd name="adj2" fmla="val 24556"/>
                </a:avLst>
              </a:prstGeom>
              <a:solidFill>
                <a:srgbClr val="FFFFFF">
                  <a:lumMod val="9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kumimoji="1" lang="ja-JP" altLang="en-US" kern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19" name="四角形: 上の 2 つの角を丸める 718">
                <a:extLst>
                  <a:ext uri="{FF2B5EF4-FFF2-40B4-BE49-F238E27FC236}">
                    <a16:creationId xmlns:a16="http://schemas.microsoft.com/office/drawing/2014/main" id="{ACA8231C-70F4-96DC-B499-90D915E9FE26}"/>
                  </a:ext>
                </a:extLst>
              </p:cNvPr>
              <p:cNvSpPr/>
              <p:nvPr/>
            </p:nvSpPr>
            <p:spPr bwMode="auto">
              <a:xfrm>
                <a:off x="3860721" y="5045869"/>
                <a:ext cx="75486" cy="292546"/>
              </a:xfrm>
              <a:prstGeom prst="round2SameRect">
                <a:avLst/>
              </a:prstGeom>
              <a:solidFill>
                <a:srgbClr val="0070C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kumimoji="1" lang="ja-JP" altLang="en-US" kern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20" name="四角形: 角を丸くする 719">
                <a:extLst>
                  <a:ext uri="{FF2B5EF4-FFF2-40B4-BE49-F238E27FC236}">
                    <a16:creationId xmlns:a16="http://schemas.microsoft.com/office/drawing/2014/main" id="{085DEA0F-73CD-9C39-9ABD-4CE975828232}"/>
                  </a:ext>
                </a:extLst>
              </p:cNvPr>
              <p:cNvSpPr/>
              <p:nvPr/>
            </p:nvSpPr>
            <p:spPr bwMode="auto">
              <a:xfrm>
                <a:off x="3861165" y="5184195"/>
                <a:ext cx="80097" cy="1035115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kumimoji="1" lang="ja-JP" altLang="en-US" kern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21" name="四角形: 上の 2 つの角を丸める 720">
                <a:extLst>
                  <a:ext uri="{FF2B5EF4-FFF2-40B4-BE49-F238E27FC236}">
                    <a16:creationId xmlns:a16="http://schemas.microsoft.com/office/drawing/2014/main" id="{B4B9C143-12C4-0D2F-F54E-E605A7ACECC7}"/>
                  </a:ext>
                </a:extLst>
              </p:cNvPr>
              <p:cNvSpPr/>
              <p:nvPr/>
            </p:nvSpPr>
            <p:spPr bwMode="auto">
              <a:xfrm rot="20990500">
                <a:off x="3622059" y="4204888"/>
                <a:ext cx="93100" cy="486719"/>
              </a:xfrm>
              <a:prstGeom prst="round2SameRect">
                <a:avLst>
                  <a:gd name="adj1" fmla="val 16667"/>
                  <a:gd name="adj2" fmla="val 25856"/>
                </a:avLst>
              </a:pr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kumimoji="1" lang="ja-JP" altLang="en-US" kern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22" name="四角形: 上の 2 つの角を丸める 721">
                <a:extLst>
                  <a:ext uri="{FF2B5EF4-FFF2-40B4-BE49-F238E27FC236}">
                    <a16:creationId xmlns:a16="http://schemas.microsoft.com/office/drawing/2014/main" id="{FC562E39-E4D7-3A02-03B9-2B3CED5B84B7}"/>
                  </a:ext>
                </a:extLst>
              </p:cNvPr>
              <p:cNvSpPr/>
              <p:nvPr/>
            </p:nvSpPr>
            <p:spPr bwMode="auto">
              <a:xfrm rot="525274">
                <a:off x="4096389" y="4201711"/>
                <a:ext cx="93100" cy="486719"/>
              </a:xfrm>
              <a:prstGeom prst="round2SameRect">
                <a:avLst>
                  <a:gd name="adj1" fmla="val 16667"/>
                  <a:gd name="adj2" fmla="val 25856"/>
                </a:avLst>
              </a:pr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kumimoji="1" lang="ja-JP" altLang="en-US" kern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723" name="グループ化 722">
                <a:extLst>
                  <a:ext uri="{FF2B5EF4-FFF2-40B4-BE49-F238E27FC236}">
                    <a16:creationId xmlns:a16="http://schemas.microsoft.com/office/drawing/2014/main" id="{930D0BF5-6D72-CB49-834A-49B4CE1C262B}"/>
                  </a:ext>
                </a:extLst>
              </p:cNvPr>
              <p:cNvGrpSpPr/>
              <p:nvPr/>
            </p:nvGrpSpPr>
            <p:grpSpPr>
              <a:xfrm>
                <a:off x="3513813" y="3705294"/>
                <a:ext cx="788936" cy="720823"/>
                <a:chOff x="3773872" y="3561996"/>
                <a:chExt cx="1462913" cy="1336612"/>
              </a:xfrm>
            </p:grpSpPr>
            <p:sp>
              <p:nvSpPr>
                <p:cNvPr id="724" name="フリーフォーム: 図形 723">
                  <a:extLst>
                    <a:ext uri="{FF2B5EF4-FFF2-40B4-BE49-F238E27FC236}">
                      <a16:creationId xmlns:a16="http://schemas.microsoft.com/office/drawing/2014/main" id="{10B1AF60-6F91-E3D0-51AA-4846BA298A4C}"/>
                    </a:ext>
                  </a:extLst>
                </p:cNvPr>
                <p:cNvSpPr/>
                <p:nvPr/>
              </p:nvSpPr>
              <p:spPr bwMode="auto">
                <a:xfrm rot="12600000">
                  <a:off x="3773872" y="4261248"/>
                  <a:ext cx="448886" cy="612517"/>
                </a:xfrm>
                <a:custGeom>
                  <a:avLst/>
                  <a:gdLst>
                    <a:gd name="connsiteX0" fmla="*/ 448886 w 448886"/>
                    <a:gd name="connsiteY0" fmla="*/ 612517 h 612517"/>
                    <a:gd name="connsiteX1" fmla="*/ 336608 w 448886"/>
                    <a:gd name="connsiteY1" fmla="*/ 589849 h 612517"/>
                    <a:gd name="connsiteX2" fmla="*/ 292919 w 448886"/>
                    <a:gd name="connsiteY2" fmla="*/ 566136 h 612517"/>
                    <a:gd name="connsiteX3" fmla="*/ 248860 w 448886"/>
                    <a:gd name="connsiteY3" fmla="*/ 564408 h 612517"/>
                    <a:gd name="connsiteX4" fmla="*/ 9900 w 448886"/>
                    <a:gd name="connsiteY4" fmla="*/ 353278 h 612517"/>
                    <a:gd name="connsiteX5" fmla="*/ 213866 w 448886"/>
                    <a:gd name="connsiteY5" fmla="*/ 0 h 612517"/>
                    <a:gd name="connsiteX6" fmla="*/ 208238 w 448886"/>
                    <a:gd name="connsiteY6" fmla="*/ 148518 h 612517"/>
                    <a:gd name="connsiteX7" fmla="*/ 210429 w 448886"/>
                    <a:gd name="connsiteY7" fmla="*/ 161904 h 612517"/>
                    <a:gd name="connsiteX8" fmla="*/ 244920 w 448886"/>
                    <a:gd name="connsiteY8" fmla="*/ 120100 h 612517"/>
                    <a:gd name="connsiteX9" fmla="*/ 448886 w 448886"/>
                    <a:gd name="connsiteY9" fmla="*/ 35615 h 612517"/>
                    <a:gd name="connsiteX10" fmla="*/ 448886 w 448886"/>
                    <a:gd name="connsiteY10" fmla="*/ 612516 h 6125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48886" h="612517">
                      <a:moveTo>
                        <a:pt x="448886" y="612517"/>
                      </a:moveTo>
                      <a:cubicBezTo>
                        <a:pt x="409059" y="612517"/>
                        <a:pt x="371118" y="604446"/>
                        <a:pt x="336608" y="589849"/>
                      </a:cubicBezTo>
                      <a:lnTo>
                        <a:pt x="292919" y="566136"/>
                      </a:lnTo>
                      <a:lnTo>
                        <a:pt x="248860" y="564408"/>
                      </a:lnTo>
                      <a:cubicBezTo>
                        <a:pt x="137525" y="548906"/>
                        <a:pt x="40824" y="468688"/>
                        <a:pt x="9900" y="353278"/>
                      </a:cubicBezTo>
                      <a:cubicBezTo>
                        <a:pt x="-31332" y="199400"/>
                        <a:pt x="59987" y="41231"/>
                        <a:pt x="213866" y="0"/>
                      </a:cubicBezTo>
                      <a:cubicBezTo>
                        <a:pt x="206961" y="49574"/>
                        <a:pt x="205149" y="99318"/>
                        <a:pt x="208238" y="148518"/>
                      </a:cubicBezTo>
                      <a:lnTo>
                        <a:pt x="210429" y="161904"/>
                      </a:lnTo>
                      <a:lnTo>
                        <a:pt x="244920" y="120100"/>
                      </a:lnTo>
                      <a:cubicBezTo>
                        <a:pt x="297120" y="67901"/>
                        <a:pt x="369232" y="35615"/>
                        <a:pt x="448886" y="35615"/>
                      </a:cubicBezTo>
                      <a:cubicBezTo>
                        <a:pt x="370885" y="220006"/>
                        <a:pt x="370885" y="428125"/>
                        <a:pt x="448886" y="612516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defTabSz="914400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kumimoji="1" lang="ja-JP" altLang="en-US" kern="0">
                    <a:solidFill>
                      <a:srgbClr val="000000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25" name="フリーフォーム: 図形 724">
                  <a:extLst>
                    <a:ext uri="{FF2B5EF4-FFF2-40B4-BE49-F238E27FC236}">
                      <a16:creationId xmlns:a16="http://schemas.microsoft.com/office/drawing/2014/main" id="{05AB8B23-B285-8FCB-5B1A-9EB334934F0E}"/>
                    </a:ext>
                  </a:extLst>
                </p:cNvPr>
                <p:cNvSpPr/>
                <p:nvPr/>
              </p:nvSpPr>
              <p:spPr bwMode="auto">
                <a:xfrm rot="9000000" flipH="1">
                  <a:off x="4787899" y="4261249"/>
                  <a:ext cx="448886" cy="612517"/>
                </a:xfrm>
                <a:custGeom>
                  <a:avLst/>
                  <a:gdLst>
                    <a:gd name="connsiteX0" fmla="*/ 448886 w 448886"/>
                    <a:gd name="connsiteY0" fmla="*/ 612517 h 612517"/>
                    <a:gd name="connsiteX1" fmla="*/ 336608 w 448886"/>
                    <a:gd name="connsiteY1" fmla="*/ 589849 h 612517"/>
                    <a:gd name="connsiteX2" fmla="*/ 292919 w 448886"/>
                    <a:gd name="connsiteY2" fmla="*/ 566136 h 612517"/>
                    <a:gd name="connsiteX3" fmla="*/ 248860 w 448886"/>
                    <a:gd name="connsiteY3" fmla="*/ 564408 h 612517"/>
                    <a:gd name="connsiteX4" fmla="*/ 9900 w 448886"/>
                    <a:gd name="connsiteY4" fmla="*/ 353278 h 612517"/>
                    <a:gd name="connsiteX5" fmla="*/ 213866 w 448886"/>
                    <a:gd name="connsiteY5" fmla="*/ 0 h 612517"/>
                    <a:gd name="connsiteX6" fmla="*/ 208238 w 448886"/>
                    <a:gd name="connsiteY6" fmla="*/ 148518 h 612517"/>
                    <a:gd name="connsiteX7" fmla="*/ 210429 w 448886"/>
                    <a:gd name="connsiteY7" fmla="*/ 161904 h 612517"/>
                    <a:gd name="connsiteX8" fmla="*/ 244920 w 448886"/>
                    <a:gd name="connsiteY8" fmla="*/ 120100 h 612517"/>
                    <a:gd name="connsiteX9" fmla="*/ 448886 w 448886"/>
                    <a:gd name="connsiteY9" fmla="*/ 35615 h 612517"/>
                    <a:gd name="connsiteX10" fmla="*/ 448886 w 448886"/>
                    <a:gd name="connsiteY10" fmla="*/ 612516 h 6125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48886" h="612517">
                      <a:moveTo>
                        <a:pt x="448886" y="612517"/>
                      </a:moveTo>
                      <a:cubicBezTo>
                        <a:pt x="409059" y="612517"/>
                        <a:pt x="371118" y="604446"/>
                        <a:pt x="336608" y="589849"/>
                      </a:cubicBezTo>
                      <a:lnTo>
                        <a:pt x="292919" y="566136"/>
                      </a:lnTo>
                      <a:lnTo>
                        <a:pt x="248860" y="564408"/>
                      </a:lnTo>
                      <a:cubicBezTo>
                        <a:pt x="137525" y="548906"/>
                        <a:pt x="40824" y="468688"/>
                        <a:pt x="9900" y="353278"/>
                      </a:cubicBezTo>
                      <a:cubicBezTo>
                        <a:pt x="-31332" y="199400"/>
                        <a:pt x="59987" y="41231"/>
                        <a:pt x="213866" y="0"/>
                      </a:cubicBezTo>
                      <a:cubicBezTo>
                        <a:pt x="206961" y="49574"/>
                        <a:pt x="205149" y="99318"/>
                        <a:pt x="208238" y="148518"/>
                      </a:cubicBezTo>
                      <a:lnTo>
                        <a:pt x="210429" y="161904"/>
                      </a:lnTo>
                      <a:lnTo>
                        <a:pt x="244920" y="120100"/>
                      </a:lnTo>
                      <a:cubicBezTo>
                        <a:pt x="297120" y="67901"/>
                        <a:pt x="369232" y="35615"/>
                        <a:pt x="448886" y="35615"/>
                      </a:cubicBezTo>
                      <a:cubicBezTo>
                        <a:pt x="370885" y="220006"/>
                        <a:pt x="370885" y="428125"/>
                        <a:pt x="448886" y="612516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defTabSz="914400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kumimoji="1" lang="ja-JP" altLang="en-US" kern="0">
                    <a:solidFill>
                      <a:srgbClr val="000000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26" name="フリーフォーム: 図形 725">
                  <a:extLst>
                    <a:ext uri="{FF2B5EF4-FFF2-40B4-BE49-F238E27FC236}">
                      <a16:creationId xmlns:a16="http://schemas.microsoft.com/office/drawing/2014/main" id="{1722E21C-D2BA-749C-5579-C0DEE31C6596}"/>
                    </a:ext>
                  </a:extLst>
                </p:cNvPr>
                <p:cNvSpPr/>
                <p:nvPr/>
              </p:nvSpPr>
              <p:spPr bwMode="auto">
                <a:xfrm rot="274029">
                  <a:off x="3824388" y="4142620"/>
                  <a:ext cx="239044" cy="327462"/>
                </a:xfrm>
                <a:custGeom>
                  <a:avLst/>
                  <a:gdLst>
                    <a:gd name="connsiteX0" fmla="*/ 189263 w 255154"/>
                    <a:gd name="connsiteY0" fmla="*/ 3657 h 360040"/>
                    <a:gd name="connsiteX1" fmla="*/ 218831 w 255154"/>
                    <a:gd name="connsiteY1" fmla="*/ 14147 h 360040"/>
                    <a:gd name="connsiteX2" fmla="*/ 248860 w 255154"/>
                    <a:gd name="connsiteY2" fmla="*/ 37286 h 360040"/>
                    <a:gd name="connsiteX3" fmla="*/ 235115 w 255154"/>
                    <a:gd name="connsiteY3" fmla="*/ 47877 h 360040"/>
                    <a:gd name="connsiteX4" fmla="*/ 188979 w 255154"/>
                    <a:gd name="connsiteY4" fmla="*/ 175170 h 360040"/>
                    <a:gd name="connsiteX5" fmla="*/ 235115 w 255154"/>
                    <a:gd name="connsiteY5" fmla="*/ 302464 h 360040"/>
                    <a:gd name="connsiteX6" fmla="*/ 255154 w 255154"/>
                    <a:gd name="connsiteY6" fmla="*/ 317905 h 360040"/>
                    <a:gd name="connsiteX7" fmla="*/ 218831 w 255154"/>
                    <a:gd name="connsiteY7" fmla="*/ 345893 h 360040"/>
                    <a:gd name="connsiteX8" fmla="*/ 157518 w 255154"/>
                    <a:gd name="connsiteY8" fmla="*/ 360040 h 360040"/>
                    <a:gd name="connsiteX9" fmla="*/ 0 w 255154"/>
                    <a:gd name="connsiteY9" fmla="*/ 180020 h 360040"/>
                    <a:gd name="connsiteX10" fmla="*/ 157518 w 255154"/>
                    <a:gd name="connsiteY10" fmla="*/ 0 h 360040"/>
                    <a:gd name="connsiteX11" fmla="*/ 189263 w 255154"/>
                    <a:gd name="connsiteY11" fmla="*/ 3657 h 360040"/>
                    <a:gd name="connsiteX0" fmla="*/ 189263 w 255154"/>
                    <a:gd name="connsiteY0" fmla="*/ 3657 h 360040"/>
                    <a:gd name="connsiteX1" fmla="*/ 218831 w 255154"/>
                    <a:gd name="connsiteY1" fmla="*/ 14147 h 360040"/>
                    <a:gd name="connsiteX2" fmla="*/ 248860 w 255154"/>
                    <a:gd name="connsiteY2" fmla="*/ 37286 h 360040"/>
                    <a:gd name="connsiteX3" fmla="*/ 235115 w 255154"/>
                    <a:gd name="connsiteY3" fmla="*/ 47877 h 360040"/>
                    <a:gd name="connsiteX4" fmla="*/ 235115 w 255154"/>
                    <a:gd name="connsiteY4" fmla="*/ 302464 h 360040"/>
                    <a:gd name="connsiteX5" fmla="*/ 255154 w 255154"/>
                    <a:gd name="connsiteY5" fmla="*/ 317905 h 360040"/>
                    <a:gd name="connsiteX6" fmla="*/ 218831 w 255154"/>
                    <a:gd name="connsiteY6" fmla="*/ 345893 h 360040"/>
                    <a:gd name="connsiteX7" fmla="*/ 157518 w 255154"/>
                    <a:gd name="connsiteY7" fmla="*/ 360040 h 360040"/>
                    <a:gd name="connsiteX8" fmla="*/ 0 w 255154"/>
                    <a:gd name="connsiteY8" fmla="*/ 180020 h 360040"/>
                    <a:gd name="connsiteX9" fmla="*/ 157518 w 255154"/>
                    <a:gd name="connsiteY9" fmla="*/ 0 h 360040"/>
                    <a:gd name="connsiteX10" fmla="*/ 189263 w 255154"/>
                    <a:gd name="connsiteY10" fmla="*/ 3657 h 360040"/>
                    <a:gd name="connsiteX0" fmla="*/ 189263 w 255154"/>
                    <a:gd name="connsiteY0" fmla="*/ 3657 h 360040"/>
                    <a:gd name="connsiteX1" fmla="*/ 218831 w 255154"/>
                    <a:gd name="connsiteY1" fmla="*/ 14147 h 360040"/>
                    <a:gd name="connsiteX2" fmla="*/ 248860 w 255154"/>
                    <a:gd name="connsiteY2" fmla="*/ 37286 h 360040"/>
                    <a:gd name="connsiteX3" fmla="*/ 235115 w 255154"/>
                    <a:gd name="connsiteY3" fmla="*/ 302464 h 360040"/>
                    <a:gd name="connsiteX4" fmla="*/ 255154 w 255154"/>
                    <a:gd name="connsiteY4" fmla="*/ 317905 h 360040"/>
                    <a:gd name="connsiteX5" fmla="*/ 218831 w 255154"/>
                    <a:gd name="connsiteY5" fmla="*/ 345893 h 360040"/>
                    <a:gd name="connsiteX6" fmla="*/ 157518 w 255154"/>
                    <a:gd name="connsiteY6" fmla="*/ 360040 h 360040"/>
                    <a:gd name="connsiteX7" fmla="*/ 0 w 255154"/>
                    <a:gd name="connsiteY7" fmla="*/ 180020 h 360040"/>
                    <a:gd name="connsiteX8" fmla="*/ 157518 w 255154"/>
                    <a:gd name="connsiteY8" fmla="*/ 0 h 360040"/>
                    <a:gd name="connsiteX9" fmla="*/ 189263 w 255154"/>
                    <a:gd name="connsiteY9" fmla="*/ 3657 h 360040"/>
                    <a:gd name="connsiteX0" fmla="*/ 248860 w 340300"/>
                    <a:gd name="connsiteY0" fmla="*/ 37286 h 360040"/>
                    <a:gd name="connsiteX1" fmla="*/ 235115 w 340300"/>
                    <a:gd name="connsiteY1" fmla="*/ 302464 h 360040"/>
                    <a:gd name="connsiteX2" fmla="*/ 255154 w 340300"/>
                    <a:gd name="connsiteY2" fmla="*/ 317905 h 360040"/>
                    <a:gd name="connsiteX3" fmla="*/ 218831 w 340300"/>
                    <a:gd name="connsiteY3" fmla="*/ 345893 h 360040"/>
                    <a:gd name="connsiteX4" fmla="*/ 157518 w 340300"/>
                    <a:gd name="connsiteY4" fmla="*/ 360040 h 360040"/>
                    <a:gd name="connsiteX5" fmla="*/ 0 w 340300"/>
                    <a:gd name="connsiteY5" fmla="*/ 180020 h 360040"/>
                    <a:gd name="connsiteX6" fmla="*/ 157518 w 340300"/>
                    <a:gd name="connsiteY6" fmla="*/ 0 h 360040"/>
                    <a:gd name="connsiteX7" fmla="*/ 189263 w 340300"/>
                    <a:gd name="connsiteY7" fmla="*/ 3657 h 360040"/>
                    <a:gd name="connsiteX8" fmla="*/ 218831 w 340300"/>
                    <a:gd name="connsiteY8" fmla="*/ 14147 h 360040"/>
                    <a:gd name="connsiteX9" fmla="*/ 340300 w 340300"/>
                    <a:gd name="connsiteY9" fmla="*/ 128726 h 360040"/>
                    <a:gd name="connsiteX0" fmla="*/ 248860 w 476054"/>
                    <a:gd name="connsiteY0" fmla="*/ 54372 h 377126"/>
                    <a:gd name="connsiteX1" fmla="*/ 235115 w 476054"/>
                    <a:gd name="connsiteY1" fmla="*/ 319550 h 377126"/>
                    <a:gd name="connsiteX2" fmla="*/ 255154 w 476054"/>
                    <a:gd name="connsiteY2" fmla="*/ 334991 h 377126"/>
                    <a:gd name="connsiteX3" fmla="*/ 218831 w 476054"/>
                    <a:gd name="connsiteY3" fmla="*/ 362979 h 377126"/>
                    <a:gd name="connsiteX4" fmla="*/ 157518 w 476054"/>
                    <a:gd name="connsiteY4" fmla="*/ 377126 h 377126"/>
                    <a:gd name="connsiteX5" fmla="*/ 0 w 476054"/>
                    <a:gd name="connsiteY5" fmla="*/ 197106 h 377126"/>
                    <a:gd name="connsiteX6" fmla="*/ 157518 w 476054"/>
                    <a:gd name="connsiteY6" fmla="*/ 17086 h 377126"/>
                    <a:gd name="connsiteX7" fmla="*/ 189263 w 476054"/>
                    <a:gd name="connsiteY7" fmla="*/ 20743 h 377126"/>
                    <a:gd name="connsiteX8" fmla="*/ 475560 w 476054"/>
                    <a:gd name="connsiteY8" fmla="*/ 283695 h 377126"/>
                    <a:gd name="connsiteX9" fmla="*/ 340300 w 476054"/>
                    <a:gd name="connsiteY9" fmla="*/ 145812 h 377126"/>
                    <a:gd name="connsiteX0" fmla="*/ 248860 w 340300"/>
                    <a:gd name="connsiteY0" fmla="*/ 44215 h 366969"/>
                    <a:gd name="connsiteX1" fmla="*/ 235115 w 340300"/>
                    <a:gd name="connsiteY1" fmla="*/ 309393 h 366969"/>
                    <a:gd name="connsiteX2" fmla="*/ 255154 w 340300"/>
                    <a:gd name="connsiteY2" fmla="*/ 324834 h 366969"/>
                    <a:gd name="connsiteX3" fmla="*/ 218831 w 340300"/>
                    <a:gd name="connsiteY3" fmla="*/ 352822 h 366969"/>
                    <a:gd name="connsiteX4" fmla="*/ 157518 w 340300"/>
                    <a:gd name="connsiteY4" fmla="*/ 366969 h 366969"/>
                    <a:gd name="connsiteX5" fmla="*/ 0 w 340300"/>
                    <a:gd name="connsiteY5" fmla="*/ 186949 h 366969"/>
                    <a:gd name="connsiteX6" fmla="*/ 157518 w 340300"/>
                    <a:gd name="connsiteY6" fmla="*/ 6929 h 366969"/>
                    <a:gd name="connsiteX7" fmla="*/ 189263 w 340300"/>
                    <a:gd name="connsiteY7" fmla="*/ 10586 h 366969"/>
                    <a:gd name="connsiteX8" fmla="*/ 340300 w 340300"/>
                    <a:gd name="connsiteY8" fmla="*/ 135655 h 366969"/>
                    <a:gd name="connsiteX0" fmla="*/ 235115 w 340300"/>
                    <a:gd name="connsiteY0" fmla="*/ 309393 h 366969"/>
                    <a:gd name="connsiteX1" fmla="*/ 255154 w 340300"/>
                    <a:gd name="connsiteY1" fmla="*/ 324834 h 366969"/>
                    <a:gd name="connsiteX2" fmla="*/ 218831 w 340300"/>
                    <a:gd name="connsiteY2" fmla="*/ 352822 h 366969"/>
                    <a:gd name="connsiteX3" fmla="*/ 157518 w 340300"/>
                    <a:gd name="connsiteY3" fmla="*/ 366969 h 366969"/>
                    <a:gd name="connsiteX4" fmla="*/ 0 w 340300"/>
                    <a:gd name="connsiteY4" fmla="*/ 186949 h 366969"/>
                    <a:gd name="connsiteX5" fmla="*/ 157518 w 340300"/>
                    <a:gd name="connsiteY5" fmla="*/ 6929 h 366969"/>
                    <a:gd name="connsiteX6" fmla="*/ 189263 w 340300"/>
                    <a:gd name="connsiteY6" fmla="*/ 10586 h 366969"/>
                    <a:gd name="connsiteX7" fmla="*/ 340300 w 340300"/>
                    <a:gd name="connsiteY7" fmla="*/ 135655 h 366969"/>
                    <a:gd name="connsiteX0" fmla="*/ 235115 w 255154"/>
                    <a:gd name="connsiteY0" fmla="*/ 309393 h 366969"/>
                    <a:gd name="connsiteX1" fmla="*/ 255154 w 255154"/>
                    <a:gd name="connsiteY1" fmla="*/ 324834 h 366969"/>
                    <a:gd name="connsiteX2" fmla="*/ 218831 w 255154"/>
                    <a:gd name="connsiteY2" fmla="*/ 352822 h 366969"/>
                    <a:gd name="connsiteX3" fmla="*/ 157518 w 255154"/>
                    <a:gd name="connsiteY3" fmla="*/ 366969 h 366969"/>
                    <a:gd name="connsiteX4" fmla="*/ 0 w 255154"/>
                    <a:gd name="connsiteY4" fmla="*/ 186949 h 366969"/>
                    <a:gd name="connsiteX5" fmla="*/ 157518 w 255154"/>
                    <a:gd name="connsiteY5" fmla="*/ 6929 h 366969"/>
                    <a:gd name="connsiteX6" fmla="*/ 189263 w 255154"/>
                    <a:gd name="connsiteY6" fmla="*/ 10586 h 366969"/>
                    <a:gd name="connsiteX0" fmla="*/ 255154 w 255154"/>
                    <a:gd name="connsiteY0" fmla="*/ 324834 h 366969"/>
                    <a:gd name="connsiteX1" fmla="*/ 218831 w 255154"/>
                    <a:gd name="connsiteY1" fmla="*/ 352822 h 366969"/>
                    <a:gd name="connsiteX2" fmla="*/ 157518 w 255154"/>
                    <a:gd name="connsiteY2" fmla="*/ 366969 h 366969"/>
                    <a:gd name="connsiteX3" fmla="*/ 0 w 255154"/>
                    <a:gd name="connsiteY3" fmla="*/ 186949 h 366969"/>
                    <a:gd name="connsiteX4" fmla="*/ 157518 w 255154"/>
                    <a:gd name="connsiteY4" fmla="*/ 6929 h 366969"/>
                    <a:gd name="connsiteX5" fmla="*/ 189263 w 255154"/>
                    <a:gd name="connsiteY5" fmla="*/ 10586 h 366969"/>
                    <a:gd name="connsiteX0" fmla="*/ 255154 w 255154"/>
                    <a:gd name="connsiteY0" fmla="*/ 317905 h 360040"/>
                    <a:gd name="connsiteX1" fmla="*/ 218831 w 255154"/>
                    <a:gd name="connsiteY1" fmla="*/ 345893 h 360040"/>
                    <a:gd name="connsiteX2" fmla="*/ 157518 w 255154"/>
                    <a:gd name="connsiteY2" fmla="*/ 360040 h 360040"/>
                    <a:gd name="connsiteX3" fmla="*/ 0 w 255154"/>
                    <a:gd name="connsiteY3" fmla="*/ 180020 h 360040"/>
                    <a:gd name="connsiteX4" fmla="*/ 157518 w 255154"/>
                    <a:gd name="connsiteY4" fmla="*/ 0 h 3600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55154" h="360040">
                      <a:moveTo>
                        <a:pt x="255154" y="317905"/>
                      </a:moveTo>
                      <a:lnTo>
                        <a:pt x="218831" y="345893"/>
                      </a:lnTo>
                      <a:cubicBezTo>
                        <a:pt x="199986" y="355003"/>
                        <a:pt x="179267" y="360040"/>
                        <a:pt x="157518" y="360040"/>
                      </a:cubicBezTo>
                      <a:cubicBezTo>
                        <a:pt x="70523" y="360040"/>
                        <a:pt x="0" y="279442"/>
                        <a:pt x="0" y="180020"/>
                      </a:cubicBezTo>
                      <a:cubicBezTo>
                        <a:pt x="0" y="80598"/>
                        <a:pt x="70523" y="0"/>
                        <a:pt x="157518" y="0"/>
                      </a:cubicBezTo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defTabSz="914400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kumimoji="1" lang="ja-JP" altLang="en-US" kern="0">
                    <a:solidFill>
                      <a:srgbClr val="000000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27" name="フリーフォーム: 図形 726">
                  <a:extLst>
                    <a:ext uri="{FF2B5EF4-FFF2-40B4-BE49-F238E27FC236}">
                      <a16:creationId xmlns:a16="http://schemas.microsoft.com/office/drawing/2014/main" id="{6772B1F6-21B0-569D-DCA1-C76371B96DF2}"/>
                    </a:ext>
                  </a:extLst>
                </p:cNvPr>
                <p:cNvSpPr/>
                <p:nvPr/>
              </p:nvSpPr>
              <p:spPr bwMode="auto">
                <a:xfrm rot="21325971" flipH="1">
                  <a:off x="4962687" y="4142620"/>
                  <a:ext cx="239044" cy="327462"/>
                </a:xfrm>
                <a:custGeom>
                  <a:avLst/>
                  <a:gdLst>
                    <a:gd name="connsiteX0" fmla="*/ 189263 w 255154"/>
                    <a:gd name="connsiteY0" fmla="*/ 3657 h 360040"/>
                    <a:gd name="connsiteX1" fmla="*/ 218831 w 255154"/>
                    <a:gd name="connsiteY1" fmla="*/ 14147 h 360040"/>
                    <a:gd name="connsiteX2" fmla="*/ 248860 w 255154"/>
                    <a:gd name="connsiteY2" fmla="*/ 37286 h 360040"/>
                    <a:gd name="connsiteX3" fmla="*/ 235115 w 255154"/>
                    <a:gd name="connsiteY3" fmla="*/ 47877 h 360040"/>
                    <a:gd name="connsiteX4" fmla="*/ 188979 w 255154"/>
                    <a:gd name="connsiteY4" fmla="*/ 175170 h 360040"/>
                    <a:gd name="connsiteX5" fmla="*/ 235115 w 255154"/>
                    <a:gd name="connsiteY5" fmla="*/ 302464 h 360040"/>
                    <a:gd name="connsiteX6" fmla="*/ 255154 w 255154"/>
                    <a:gd name="connsiteY6" fmla="*/ 317905 h 360040"/>
                    <a:gd name="connsiteX7" fmla="*/ 218831 w 255154"/>
                    <a:gd name="connsiteY7" fmla="*/ 345893 h 360040"/>
                    <a:gd name="connsiteX8" fmla="*/ 157518 w 255154"/>
                    <a:gd name="connsiteY8" fmla="*/ 360040 h 360040"/>
                    <a:gd name="connsiteX9" fmla="*/ 0 w 255154"/>
                    <a:gd name="connsiteY9" fmla="*/ 180020 h 360040"/>
                    <a:gd name="connsiteX10" fmla="*/ 157518 w 255154"/>
                    <a:gd name="connsiteY10" fmla="*/ 0 h 360040"/>
                    <a:gd name="connsiteX11" fmla="*/ 189263 w 255154"/>
                    <a:gd name="connsiteY11" fmla="*/ 3657 h 360040"/>
                    <a:gd name="connsiteX0" fmla="*/ 189263 w 255154"/>
                    <a:gd name="connsiteY0" fmla="*/ 3657 h 360040"/>
                    <a:gd name="connsiteX1" fmla="*/ 218831 w 255154"/>
                    <a:gd name="connsiteY1" fmla="*/ 14147 h 360040"/>
                    <a:gd name="connsiteX2" fmla="*/ 248860 w 255154"/>
                    <a:gd name="connsiteY2" fmla="*/ 37286 h 360040"/>
                    <a:gd name="connsiteX3" fmla="*/ 235115 w 255154"/>
                    <a:gd name="connsiteY3" fmla="*/ 47877 h 360040"/>
                    <a:gd name="connsiteX4" fmla="*/ 235115 w 255154"/>
                    <a:gd name="connsiteY4" fmla="*/ 302464 h 360040"/>
                    <a:gd name="connsiteX5" fmla="*/ 255154 w 255154"/>
                    <a:gd name="connsiteY5" fmla="*/ 317905 h 360040"/>
                    <a:gd name="connsiteX6" fmla="*/ 218831 w 255154"/>
                    <a:gd name="connsiteY6" fmla="*/ 345893 h 360040"/>
                    <a:gd name="connsiteX7" fmla="*/ 157518 w 255154"/>
                    <a:gd name="connsiteY7" fmla="*/ 360040 h 360040"/>
                    <a:gd name="connsiteX8" fmla="*/ 0 w 255154"/>
                    <a:gd name="connsiteY8" fmla="*/ 180020 h 360040"/>
                    <a:gd name="connsiteX9" fmla="*/ 157518 w 255154"/>
                    <a:gd name="connsiteY9" fmla="*/ 0 h 360040"/>
                    <a:gd name="connsiteX10" fmla="*/ 189263 w 255154"/>
                    <a:gd name="connsiteY10" fmla="*/ 3657 h 360040"/>
                    <a:gd name="connsiteX0" fmla="*/ 189263 w 255154"/>
                    <a:gd name="connsiteY0" fmla="*/ 3657 h 360040"/>
                    <a:gd name="connsiteX1" fmla="*/ 218831 w 255154"/>
                    <a:gd name="connsiteY1" fmla="*/ 14147 h 360040"/>
                    <a:gd name="connsiteX2" fmla="*/ 248860 w 255154"/>
                    <a:gd name="connsiteY2" fmla="*/ 37286 h 360040"/>
                    <a:gd name="connsiteX3" fmla="*/ 235115 w 255154"/>
                    <a:gd name="connsiteY3" fmla="*/ 302464 h 360040"/>
                    <a:gd name="connsiteX4" fmla="*/ 255154 w 255154"/>
                    <a:gd name="connsiteY4" fmla="*/ 317905 h 360040"/>
                    <a:gd name="connsiteX5" fmla="*/ 218831 w 255154"/>
                    <a:gd name="connsiteY5" fmla="*/ 345893 h 360040"/>
                    <a:gd name="connsiteX6" fmla="*/ 157518 w 255154"/>
                    <a:gd name="connsiteY6" fmla="*/ 360040 h 360040"/>
                    <a:gd name="connsiteX7" fmla="*/ 0 w 255154"/>
                    <a:gd name="connsiteY7" fmla="*/ 180020 h 360040"/>
                    <a:gd name="connsiteX8" fmla="*/ 157518 w 255154"/>
                    <a:gd name="connsiteY8" fmla="*/ 0 h 360040"/>
                    <a:gd name="connsiteX9" fmla="*/ 189263 w 255154"/>
                    <a:gd name="connsiteY9" fmla="*/ 3657 h 360040"/>
                    <a:gd name="connsiteX0" fmla="*/ 248860 w 340300"/>
                    <a:gd name="connsiteY0" fmla="*/ 37286 h 360040"/>
                    <a:gd name="connsiteX1" fmla="*/ 235115 w 340300"/>
                    <a:gd name="connsiteY1" fmla="*/ 302464 h 360040"/>
                    <a:gd name="connsiteX2" fmla="*/ 255154 w 340300"/>
                    <a:gd name="connsiteY2" fmla="*/ 317905 h 360040"/>
                    <a:gd name="connsiteX3" fmla="*/ 218831 w 340300"/>
                    <a:gd name="connsiteY3" fmla="*/ 345893 h 360040"/>
                    <a:gd name="connsiteX4" fmla="*/ 157518 w 340300"/>
                    <a:gd name="connsiteY4" fmla="*/ 360040 h 360040"/>
                    <a:gd name="connsiteX5" fmla="*/ 0 w 340300"/>
                    <a:gd name="connsiteY5" fmla="*/ 180020 h 360040"/>
                    <a:gd name="connsiteX6" fmla="*/ 157518 w 340300"/>
                    <a:gd name="connsiteY6" fmla="*/ 0 h 360040"/>
                    <a:gd name="connsiteX7" fmla="*/ 189263 w 340300"/>
                    <a:gd name="connsiteY7" fmla="*/ 3657 h 360040"/>
                    <a:gd name="connsiteX8" fmla="*/ 218831 w 340300"/>
                    <a:gd name="connsiteY8" fmla="*/ 14147 h 360040"/>
                    <a:gd name="connsiteX9" fmla="*/ 340300 w 340300"/>
                    <a:gd name="connsiteY9" fmla="*/ 128726 h 360040"/>
                    <a:gd name="connsiteX0" fmla="*/ 248860 w 476054"/>
                    <a:gd name="connsiteY0" fmla="*/ 54372 h 377126"/>
                    <a:gd name="connsiteX1" fmla="*/ 235115 w 476054"/>
                    <a:gd name="connsiteY1" fmla="*/ 319550 h 377126"/>
                    <a:gd name="connsiteX2" fmla="*/ 255154 w 476054"/>
                    <a:gd name="connsiteY2" fmla="*/ 334991 h 377126"/>
                    <a:gd name="connsiteX3" fmla="*/ 218831 w 476054"/>
                    <a:gd name="connsiteY3" fmla="*/ 362979 h 377126"/>
                    <a:gd name="connsiteX4" fmla="*/ 157518 w 476054"/>
                    <a:gd name="connsiteY4" fmla="*/ 377126 h 377126"/>
                    <a:gd name="connsiteX5" fmla="*/ 0 w 476054"/>
                    <a:gd name="connsiteY5" fmla="*/ 197106 h 377126"/>
                    <a:gd name="connsiteX6" fmla="*/ 157518 w 476054"/>
                    <a:gd name="connsiteY6" fmla="*/ 17086 h 377126"/>
                    <a:gd name="connsiteX7" fmla="*/ 189263 w 476054"/>
                    <a:gd name="connsiteY7" fmla="*/ 20743 h 377126"/>
                    <a:gd name="connsiteX8" fmla="*/ 475560 w 476054"/>
                    <a:gd name="connsiteY8" fmla="*/ 283695 h 377126"/>
                    <a:gd name="connsiteX9" fmla="*/ 340300 w 476054"/>
                    <a:gd name="connsiteY9" fmla="*/ 145812 h 377126"/>
                    <a:gd name="connsiteX0" fmla="*/ 248860 w 340300"/>
                    <a:gd name="connsiteY0" fmla="*/ 44215 h 366969"/>
                    <a:gd name="connsiteX1" fmla="*/ 235115 w 340300"/>
                    <a:gd name="connsiteY1" fmla="*/ 309393 h 366969"/>
                    <a:gd name="connsiteX2" fmla="*/ 255154 w 340300"/>
                    <a:gd name="connsiteY2" fmla="*/ 324834 h 366969"/>
                    <a:gd name="connsiteX3" fmla="*/ 218831 w 340300"/>
                    <a:gd name="connsiteY3" fmla="*/ 352822 h 366969"/>
                    <a:gd name="connsiteX4" fmla="*/ 157518 w 340300"/>
                    <a:gd name="connsiteY4" fmla="*/ 366969 h 366969"/>
                    <a:gd name="connsiteX5" fmla="*/ 0 w 340300"/>
                    <a:gd name="connsiteY5" fmla="*/ 186949 h 366969"/>
                    <a:gd name="connsiteX6" fmla="*/ 157518 w 340300"/>
                    <a:gd name="connsiteY6" fmla="*/ 6929 h 366969"/>
                    <a:gd name="connsiteX7" fmla="*/ 189263 w 340300"/>
                    <a:gd name="connsiteY7" fmla="*/ 10586 h 366969"/>
                    <a:gd name="connsiteX8" fmla="*/ 340300 w 340300"/>
                    <a:gd name="connsiteY8" fmla="*/ 135655 h 366969"/>
                    <a:gd name="connsiteX0" fmla="*/ 235115 w 340300"/>
                    <a:gd name="connsiteY0" fmla="*/ 309393 h 366969"/>
                    <a:gd name="connsiteX1" fmla="*/ 255154 w 340300"/>
                    <a:gd name="connsiteY1" fmla="*/ 324834 h 366969"/>
                    <a:gd name="connsiteX2" fmla="*/ 218831 w 340300"/>
                    <a:gd name="connsiteY2" fmla="*/ 352822 h 366969"/>
                    <a:gd name="connsiteX3" fmla="*/ 157518 w 340300"/>
                    <a:gd name="connsiteY3" fmla="*/ 366969 h 366969"/>
                    <a:gd name="connsiteX4" fmla="*/ 0 w 340300"/>
                    <a:gd name="connsiteY4" fmla="*/ 186949 h 366969"/>
                    <a:gd name="connsiteX5" fmla="*/ 157518 w 340300"/>
                    <a:gd name="connsiteY5" fmla="*/ 6929 h 366969"/>
                    <a:gd name="connsiteX6" fmla="*/ 189263 w 340300"/>
                    <a:gd name="connsiteY6" fmla="*/ 10586 h 366969"/>
                    <a:gd name="connsiteX7" fmla="*/ 340300 w 340300"/>
                    <a:gd name="connsiteY7" fmla="*/ 135655 h 366969"/>
                    <a:gd name="connsiteX0" fmla="*/ 235115 w 255154"/>
                    <a:gd name="connsiteY0" fmla="*/ 309393 h 366969"/>
                    <a:gd name="connsiteX1" fmla="*/ 255154 w 255154"/>
                    <a:gd name="connsiteY1" fmla="*/ 324834 h 366969"/>
                    <a:gd name="connsiteX2" fmla="*/ 218831 w 255154"/>
                    <a:gd name="connsiteY2" fmla="*/ 352822 h 366969"/>
                    <a:gd name="connsiteX3" fmla="*/ 157518 w 255154"/>
                    <a:gd name="connsiteY3" fmla="*/ 366969 h 366969"/>
                    <a:gd name="connsiteX4" fmla="*/ 0 w 255154"/>
                    <a:gd name="connsiteY4" fmla="*/ 186949 h 366969"/>
                    <a:gd name="connsiteX5" fmla="*/ 157518 w 255154"/>
                    <a:gd name="connsiteY5" fmla="*/ 6929 h 366969"/>
                    <a:gd name="connsiteX6" fmla="*/ 189263 w 255154"/>
                    <a:gd name="connsiteY6" fmla="*/ 10586 h 366969"/>
                    <a:gd name="connsiteX0" fmla="*/ 255154 w 255154"/>
                    <a:gd name="connsiteY0" fmla="*/ 324834 h 366969"/>
                    <a:gd name="connsiteX1" fmla="*/ 218831 w 255154"/>
                    <a:gd name="connsiteY1" fmla="*/ 352822 h 366969"/>
                    <a:gd name="connsiteX2" fmla="*/ 157518 w 255154"/>
                    <a:gd name="connsiteY2" fmla="*/ 366969 h 366969"/>
                    <a:gd name="connsiteX3" fmla="*/ 0 w 255154"/>
                    <a:gd name="connsiteY3" fmla="*/ 186949 h 366969"/>
                    <a:gd name="connsiteX4" fmla="*/ 157518 w 255154"/>
                    <a:gd name="connsiteY4" fmla="*/ 6929 h 366969"/>
                    <a:gd name="connsiteX5" fmla="*/ 189263 w 255154"/>
                    <a:gd name="connsiteY5" fmla="*/ 10586 h 366969"/>
                    <a:gd name="connsiteX0" fmla="*/ 255154 w 255154"/>
                    <a:gd name="connsiteY0" fmla="*/ 317905 h 360040"/>
                    <a:gd name="connsiteX1" fmla="*/ 218831 w 255154"/>
                    <a:gd name="connsiteY1" fmla="*/ 345893 h 360040"/>
                    <a:gd name="connsiteX2" fmla="*/ 157518 w 255154"/>
                    <a:gd name="connsiteY2" fmla="*/ 360040 h 360040"/>
                    <a:gd name="connsiteX3" fmla="*/ 0 w 255154"/>
                    <a:gd name="connsiteY3" fmla="*/ 180020 h 360040"/>
                    <a:gd name="connsiteX4" fmla="*/ 157518 w 255154"/>
                    <a:gd name="connsiteY4" fmla="*/ 0 h 3600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55154" h="360040">
                      <a:moveTo>
                        <a:pt x="255154" y="317905"/>
                      </a:moveTo>
                      <a:lnTo>
                        <a:pt x="218831" y="345893"/>
                      </a:lnTo>
                      <a:cubicBezTo>
                        <a:pt x="199986" y="355003"/>
                        <a:pt x="179267" y="360040"/>
                        <a:pt x="157518" y="360040"/>
                      </a:cubicBezTo>
                      <a:cubicBezTo>
                        <a:pt x="70523" y="360040"/>
                        <a:pt x="0" y="279442"/>
                        <a:pt x="0" y="180020"/>
                      </a:cubicBezTo>
                      <a:cubicBezTo>
                        <a:pt x="0" y="80598"/>
                        <a:pt x="70523" y="0"/>
                        <a:pt x="157518" y="0"/>
                      </a:cubicBezTo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defTabSz="914400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kumimoji="1" lang="ja-JP" altLang="en-US" kern="0">
                    <a:solidFill>
                      <a:srgbClr val="000000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28" name="フリーフォーム: 図形 727">
                  <a:extLst>
                    <a:ext uri="{FF2B5EF4-FFF2-40B4-BE49-F238E27FC236}">
                      <a16:creationId xmlns:a16="http://schemas.microsoft.com/office/drawing/2014/main" id="{80EBBECE-60C0-1A26-7906-A345358D93C2}"/>
                    </a:ext>
                  </a:extLst>
                </p:cNvPr>
                <p:cNvSpPr/>
                <p:nvPr/>
              </p:nvSpPr>
              <p:spPr bwMode="auto">
                <a:xfrm>
                  <a:off x="3944927" y="3967281"/>
                  <a:ext cx="1122594" cy="890626"/>
                </a:xfrm>
                <a:custGeom>
                  <a:avLst/>
                  <a:gdLst>
                    <a:gd name="connsiteX0" fmla="*/ 18946 w 1122594"/>
                    <a:gd name="connsiteY0" fmla="*/ 0 h 890626"/>
                    <a:gd name="connsiteX1" fmla="*/ 1103648 w 1122594"/>
                    <a:gd name="connsiteY1" fmla="*/ 0 h 890626"/>
                    <a:gd name="connsiteX2" fmla="*/ 1111191 w 1122594"/>
                    <a:gd name="connsiteY2" fmla="*/ 30972 h 890626"/>
                    <a:gd name="connsiteX3" fmla="*/ 1122594 w 1122594"/>
                    <a:gd name="connsiteY3" fmla="*/ 175163 h 890626"/>
                    <a:gd name="connsiteX4" fmla="*/ 561297 w 1122594"/>
                    <a:gd name="connsiteY4" fmla="*/ 890626 h 890626"/>
                    <a:gd name="connsiteX5" fmla="*/ 0 w 1122594"/>
                    <a:gd name="connsiteY5" fmla="*/ 175163 h 890626"/>
                    <a:gd name="connsiteX6" fmla="*/ 11404 w 1122594"/>
                    <a:gd name="connsiteY6" fmla="*/ 30972 h 8906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22594" h="890626">
                      <a:moveTo>
                        <a:pt x="18946" y="0"/>
                      </a:moveTo>
                      <a:lnTo>
                        <a:pt x="1103648" y="0"/>
                      </a:lnTo>
                      <a:lnTo>
                        <a:pt x="1111191" y="30972"/>
                      </a:lnTo>
                      <a:cubicBezTo>
                        <a:pt x="1118668" y="77547"/>
                        <a:pt x="1122594" y="125771"/>
                        <a:pt x="1122594" y="175163"/>
                      </a:cubicBezTo>
                      <a:cubicBezTo>
                        <a:pt x="1122594" y="570302"/>
                        <a:pt x="871293" y="890626"/>
                        <a:pt x="561297" y="890626"/>
                      </a:cubicBezTo>
                      <a:cubicBezTo>
                        <a:pt x="251301" y="890626"/>
                        <a:pt x="0" y="570302"/>
                        <a:pt x="0" y="175163"/>
                      </a:cubicBezTo>
                      <a:cubicBezTo>
                        <a:pt x="0" y="125771"/>
                        <a:pt x="3927" y="77547"/>
                        <a:pt x="11404" y="30972"/>
                      </a:cubicBezTo>
                      <a:close/>
                    </a:path>
                  </a:pathLst>
                </a:custGeom>
                <a:solidFill>
                  <a:srgbClr val="99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defTabSz="914400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kumimoji="1" lang="ja-JP" altLang="en-US" kern="0">
                    <a:solidFill>
                      <a:srgbClr val="000000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29" name="楕円 728">
                  <a:extLst>
                    <a:ext uri="{FF2B5EF4-FFF2-40B4-BE49-F238E27FC236}">
                      <a16:creationId xmlns:a16="http://schemas.microsoft.com/office/drawing/2014/main" id="{55EF2EAF-ED72-F4DA-D4D3-75E3EC4A8A63}"/>
                    </a:ext>
                  </a:extLst>
                </p:cNvPr>
                <p:cNvSpPr/>
                <p:nvPr/>
              </p:nvSpPr>
              <p:spPr bwMode="auto">
                <a:xfrm>
                  <a:off x="4011602" y="3647702"/>
                  <a:ext cx="989244" cy="1250906"/>
                </a:xfrm>
                <a:prstGeom prst="ellipse">
                  <a:avLst/>
                </a:prstGeom>
                <a:solidFill>
                  <a:srgbClr val="FF99CC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defTabSz="914400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kumimoji="1" lang="ja-JP" altLang="en-US" kern="0">
                    <a:solidFill>
                      <a:srgbClr val="000000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30" name="月 729">
                  <a:extLst>
                    <a:ext uri="{FF2B5EF4-FFF2-40B4-BE49-F238E27FC236}">
                      <a16:creationId xmlns:a16="http://schemas.microsoft.com/office/drawing/2014/main" id="{54E408F7-6E1F-0975-9C15-AC7E46B1C91F}"/>
                    </a:ext>
                  </a:extLst>
                </p:cNvPr>
                <p:cNvSpPr/>
                <p:nvPr/>
              </p:nvSpPr>
              <p:spPr bwMode="auto">
                <a:xfrm>
                  <a:off x="4016674" y="3901840"/>
                  <a:ext cx="135942" cy="641666"/>
                </a:xfrm>
                <a:prstGeom prst="moon">
                  <a:avLst>
                    <a:gd name="adj" fmla="val 35092"/>
                  </a:avLst>
                </a:prstGeom>
                <a:solidFill>
                  <a:srgbClr val="00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defTabSz="914400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kumimoji="1" lang="ja-JP" altLang="en-US" kern="0">
                    <a:solidFill>
                      <a:srgbClr val="000000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31" name="月 730">
                  <a:extLst>
                    <a:ext uri="{FF2B5EF4-FFF2-40B4-BE49-F238E27FC236}">
                      <a16:creationId xmlns:a16="http://schemas.microsoft.com/office/drawing/2014/main" id="{57A98A82-8CEA-7CAD-7C54-BC33E8CFF73A}"/>
                    </a:ext>
                  </a:extLst>
                </p:cNvPr>
                <p:cNvSpPr/>
                <p:nvPr/>
              </p:nvSpPr>
              <p:spPr bwMode="auto">
                <a:xfrm flipH="1">
                  <a:off x="4864683" y="3912460"/>
                  <a:ext cx="135942" cy="641666"/>
                </a:xfrm>
                <a:prstGeom prst="moon">
                  <a:avLst>
                    <a:gd name="adj" fmla="val 35092"/>
                  </a:avLst>
                </a:prstGeom>
                <a:solidFill>
                  <a:srgbClr val="00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defTabSz="914400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kumimoji="1" lang="ja-JP" altLang="en-US" kern="0">
                    <a:solidFill>
                      <a:srgbClr val="000000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grpSp>
              <p:nvGrpSpPr>
                <p:cNvPr id="732" name="グループ化 731">
                  <a:extLst>
                    <a:ext uri="{FF2B5EF4-FFF2-40B4-BE49-F238E27FC236}">
                      <a16:creationId xmlns:a16="http://schemas.microsoft.com/office/drawing/2014/main" id="{7AADF507-C6CF-C805-CCFC-9D06DACE3C94}"/>
                    </a:ext>
                  </a:extLst>
                </p:cNvPr>
                <p:cNvGrpSpPr/>
                <p:nvPr/>
              </p:nvGrpSpPr>
              <p:grpSpPr>
                <a:xfrm>
                  <a:off x="3936372" y="3561996"/>
                  <a:ext cx="1139704" cy="495055"/>
                  <a:chOff x="3936372" y="3561996"/>
                  <a:chExt cx="1139704" cy="495055"/>
                </a:xfrm>
              </p:grpSpPr>
              <p:sp>
                <p:nvSpPr>
                  <p:cNvPr id="750" name="フリーフォーム: 図形 749">
                    <a:extLst>
                      <a:ext uri="{FF2B5EF4-FFF2-40B4-BE49-F238E27FC236}">
                        <a16:creationId xmlns:a16="http://schemas.microsoft.com/office/drawing/2014/main" id="{83127C09-43C3-6B73-8F69-A9B4E935373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76852" y="3561996"/>
                    <a:ext cx="1058744" cy="405285"/>
                  </a:xfrm>
                  <a:custGeom>
                    <a:avLst/>
                    <a:gdLst>
                      <a:gd name="connsiteX0" fmla="*/ 529372 w 1058744"/>
                      <a:gd name="connsiteY0" fmla="*/ 0 h 360279"/>
                      <a:gd name="connsiteX1" fmla="*/ 1058744 w 1058744"/>
                      <a:gd name="connsiteY1" fmla="*/ 360040 h 360279"/>
                      <a:gd name="connsiteX2" fmla="*/ 1058709 w 1058744"/>
                      <a:gd name="connsiteY2" fmla="*/ 360279 h 360279"/>
                      <a:gd name="connsiteX3" fmla="*/ 36 w 1058744"/>
                      <a:gd name="connsiteY3" fmla="*/ 360279 h 360279"/>
                      <a:gd name="connsiteX4" fmla="*/ 0 w 1058744"/>
                      <a:gd name="connsiteY4" fmla="*/ 360040 h 360279"/>
                      <a:gd name="connsiteX5" fmla="*/ 529372 w 1058744"/>
                      <a:gd name="connsiteY5" fmla="*/ 0 h 3602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058744" h="360279">
                        <a:moveTo>
                          <a:pt x="529372" y="0"/>
                        </a:moveTo>
                        <a:cubicBezTo>
                          <a:pt x="821736" y="0"/>
                          <a:pt x="1058744" y="161195"/>
                          <a:pt x="1058744" y="360040"/>
                        </a:cubicBezTo>
                        <a:lnTo>
                          <a:pt x="1058709" y="360279"/>
                        </a:lnTo>
                        <a:lnTo>
                          <a:pt x="36" y="360279"/>
                        </a:lnTo>
                        <a:lnTo>
                          <a:pt x="0" y="360040"/>
                        </a:lnTo>
                        <a:cubicBezTo>
                          <a:pt x="0" y="161195"/>
                          <a:pt x="237008" y="0"/>
                          <a:pt x="529372" y="0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 defTabSz="914400" fontAlgn="base">
                      <a:spcBef>
                        <a:spcPct val="0"/>
                      </a:spcBef>
                      <a:spcAft>
                        <a:spcPct val="0"/>
                      </a:spcAft>
                      <a:defRPr/>
                    </a:pPr>
                    <a:endParaRPr kumimoji="1" lang="ja-JP" altLang="en-US" kern="0">
                      <a:solidFill>
                        <a:srgbClr val="000000"/>
                      </a:solidFill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751" name="四角形: 角を丸くする 750">
                    <a:extLst>
                      <a:ext uri="{FF2B5EF4-FFF2-40B4-BE49-F238E27FC236}">
                        <a16:creationId xmlns:a16="http://schemas.microsoft.com/office/drawing/2014/main" id="{06F0FFF7-BC5B-0B95-E83A-D862056DF18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36372" y="3922036"/>
                    <a:ext cx="1139704" cy="135015"/>
                  </a:xfrm>
                  <a:prstGeom prst="roundRect">
                    <a:avLst>
                      <a:gd name="adj" fmla="val 27249"/>
                    </a:avLst>
                  </a:prstGeom>
                  <a:solidFill>
                    <a:srgbClr val="FF0000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 defTabSz="914400" fontAlgn="base">
                      <a:spcBef>
                        <a:spcPct val="0"/>
                      </a:spcBef>
                      <a:spcAft>
                        <a:spcPct val="0"/>
                      </a:spcAft>
                      <a:defRPr/>
                    </a:pPr>
                    <a:endParaRPr kumimoji="1" lang="ja-JP" altLang="en-US" kern="0">
                      <a:solidFill>
                        <a:srgbClr val="000000"/>
                      </a:solidFill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752" name="フリーフォーム: 図形 751">
                    <a:extLst>
                      <a:ext uri="{FF2B5EF4-FFF2-40B4-BE49-F238E27FC236}">
                        <a16:creationId xmlns:a16="http://schemas.microsoft.com/office/drawing/2014/main" id="{558DCE36-1E5E-EC85-6599-8759F2193A2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062419" y="3566300"/>
                    <a:ext cx="887610" cy="310534"/>
                  </a:xfrm>
                  <a:custGeom>
                    <a:avLst/>
                    <a:gdLst>
                      <a:gd name="connsiteX0" fmla="*/ 66889 w 887610"/>
                      <a:gd name="connsiteY0" fmla="*/ 121031 h 310534"/>
                      <a:gd name="connsiteX1" fmla="*/ 137276 w 887610"/>
                      <a:gd name="connsiteY1" fmla="*/ 242944 h 310534"/>
                      <a:gd name="connsiteX2" fmla="*/ 120785 w 887610"/>
                      <a:gd name="connsiteY2" fmla="*/ 304489 h 310534"/>
                      <a:gd name="connsiteX3" fmla="*/ 120786 w 887610"/>
                      <a:gd name="connsiteY3" fmla="*/ 304490 h 310534"/>
                      <a:gd name="connsiteX4" fmla="*/ 59241 w 887610"/>
                      <a:gd name="connsiteY4" fmla="*/ 287999 h 310534"/>
                      <a:gd name="connsiteX5" fmla="*/ 0 w 887610"/>
                      <a:gd name="connsiteY5" fmla="*/ 185392 h 310534"/>
                      <a:gd name="connsiteX6" fmla="*/ 4842 w 887610"/>
                      <a:gd name="connsiteY6" fmla="*/ 178568 h 310534"/>
                      <a:gd name="connsiteX7" fmla="*/ 820721 w 887610"/>
                      <a:gd name="connsiteY7" fmla="*/ 121031 h 310534"/>
                      <a:gd name="connsiteX8" fmla="*/ 882769 w 887610"/>
                      <a:gd name="connsiteY8" fmla="*/ 178568 h 310534"/>
                      <a:gd name="connsiteX9" fmla="*/ 887610 w 887610"/>
                      <a:gd name="connsiteY9" fmla="*/ 185392 h 310534"/>
                      <a:gd name="connsiteX10" fmla="*/ 828370 w 887610"/>
                      <a:gd name="connsiteY10" fmla="*/ 287999 h 310534"/>
                      <a:gd name="connsiteX11" fmla="*/ 766825 w 887610"/>
                      <a:gd name="connsiteY11" fmla="*/ 304490 h 310534"/>
                      <a:gd name="connsiteX12" fmla="*/ 766826 w 887610"/>
                      <a:gd name="connsiteY12" fmla="*/ 304489 h 310534"/>
                      <a:gd name="connsiteX13" fmla="*/ 750335 w 887610"/>
                      <a:gd name="connsiteY13" fmla="*/ 242944 h 310534"/>
                      <a:gd name="connsiteX14" fmla="*/ 611165 w 887610"/>
                      <a:gd name="connsiteY14" fmla="*/ 22638 h 310534"/>
                      <a:gd name="connsiteX15" fmla="*/ 649861 w 887610"/>
                      <a:gd name="connsiteY15" fmla="*/ 31828 h 310534"/>
                      <a:gd name="connsiteX16" fmla="*/ 696769 w 887610"/>
                      <a:gd name="connsiteY16" fmla="*/ 51308 h 310534"/>
                      <a:gd name="connsiteX17" fmla="*/ 658452 w 887610"/>
                      <a:gd name="connsiteY17" fmla="*/ 194313 h 310534"/>
                      <a:gd name="connsiteX18" fmla="*/ 603272 w 887610"/>
                      <a:gd name="connsiteY18" fmla="*/ 226171 h 310534"/>
                      <a:gd name="connsiteX19" fmla="*/ 603272 w 887610"/>
                      <a:gd name="connsiteY19" fmla="*/ 226170 h 310534"/>
                      <a:gd name="connsiteX20" fmla="*/ 571414 w 887610"/>
                      <a:gd name="connsiteY20" fmla="*/ 170990 h 310534"/>
                      <a:gd name="connsiteX21" fmla="*/ 276445 w 887610"/>
                      <a:gd name="connsiteY21" fmla="*/ 22638 h 310534"/>
                      <a:gd name="connsiteX22" fmla="*/ 316197 w 887610"/>
                      <a:gd name="connsiteY22" fmla="*/ 170991 h 310534"/>
                      <a:gd name="connsiteX23" fmla="*/ 284339 w 887610"/>
                      <a:gd name="connsiteY23" fmla="*/ 226171 h 310534"/>
                      <a:gd name="connsiteX24" fmla="*/ 284339 w 887610"/>
                      <a:gd name="connsiteY24" fmla="*/ 226172 h 310534"/>
                      <a:gd name="connsiteX25" fmla="*/ 229159 w 887610"/>
                      <a:gd name="connsiteY25" fmla="*/ 194314 h 310534"/>
                      <a:gd name="connsiteX26" fmla="*/ 190841 w 887610"/>
                      <a:gd name="connsiteY26" fmla="*/ 51308 h 310534"/>
                      <a:gd name="connsiteX27" fmla="*/ 237750 w 887610"/>
                      <a:gd name="connsiteY27" fmla="*/ 31828 h 310534"/>
                      <a:gd name="connsiteX28" fmla="*/ 443805 w 887610"/>
                      <a:gd name="connsiteY28" fmla="*/ 0 h 310534"/>
                      <a:gd name="connsiteX29" fmla="*/ 488859 w 887610"/>
                      <a:gd name="connsiteY29" fmla="*/ 3475 h 310534"/>
                      <a:gd name="connsiteX30" fmla="*/ 488859 w 887610"/>
                      <a:gd name="connsiteY30" fmla="*/ 145647 h 310534"/>
                      <a:gd name="connsiteX31" fmla="*/ 443805 w 887610"/>
                      <a:gd name="connsiteY31" fmla="*/ 190701 h 310534"/>
                      <a:gd name="connsiteX32" fmla="*/ 443805 w 887610"/>
                      <a:gd name="connsiteY32" fmla="*/ 190700 h 310534"/>
                      <a:gd name="connsiteX33" fmla="*/ 398751 w 887610"/>
                      <a:gd name="connsiteY33" fmla="*/ 145646 h 310534"/>
                      <a:gd name="connsiteX34" fmla="*/ 398751 w 887610"/>
                      <a:gd name="connsiteY34" fmla="*/ 3475 h 3105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</a:cxnLst>
                    <a:rect l="l" t="t" r="r" b="b"/>
                    <a:pathLst>
                      <a:path w="887610" h="310534">
                        <a:moveTo>
                          <a:pt x="66889" y="121031"/>
                        </a:moveTo>
                        <a:lnTo>
                          <a:pt x="137276" y="242944"/>
                        </a:lnTo>
                        <a:cubicBezTo>
                          <a:pt x="149718" y="264494"/>
                          <a:pt x="142335" y="292048"/>
                          <a:pt x="120785" y="304489"/>
                        </a:cubicBezTo>
                        <a:lnTo>
                          <a:pt x="120786" y="304490"/>
                        </a:lnTo>
                        <a:cubicBezTo>
                          <a:pt x="99236" y="316932"/>
                          <a:pt x="71682" y="309549"/>
                          <a:pt x="59241" y="287999"/>
                        </a:cubicBezTo>
                        <a:lnTo>
                          <a:pt x="0" y="185392"/>
                        </a:lnTo>
                        <a:lnTo>
                          <a:pt x="4842" y="178568"/>
                        </a:lnTo>
                        <a:close/>
                        <a:moveTo>
                          <a:pt x="820721" y="121031"/>
                        </a:moveTo>
                        <a:lnTo>
                          <a:pt x="882769" y="178568"/>
                        </a:lnTo>
                        <a:lnTo>
                          <a:pt x="887610" y="185392"/>
                        </a:lnTo>
                        <a:lnTo>
                          <a:pt x="828370" y="287999"/>
                        </a:lnTo>
                        <a:cubicBezTo>
                          <a:pt x="815929" y="309549"/>
                          <a:pt x="788375" y="316932"/>
                          <a:pt x="766825" y="304490"/>
                        </a:cubicBezTo>
                        <a:lnTo>
                          <a:pt x="766826" y="304489"/>
                        </a:lnTo>
                        <a:cubicBezTo>
                          <a:pt x="745277" y="292048"/>
                          <a:pt x="737893" y="264494"/>
                          <a:pt x="750335" y="242944"/>
                        </a:cubicBezTo>
                        <a:close/>
                        <a:moveTo>
                          <a:pt x="611165" y="22638"/>
                        </a:moveTo>
                        <a:lnTo>
                          <a:pt x="649861" y="31828"/>
                        </a:lnTo>
                        <a:lnTo>
                          <a:pt x="696769" y="51308"/>
                        </a:lnTo>
                        <a:lnTo>
                          <a:pt x="658452" y="194313"/>
                        </a:lnTo>
                        <a:cubicBezTo>
                          <a:pt x="652011" y="218348"/>
                          <a:pt x="627307" y="232611"/>
                          <a:pt x="603272" y="226171"/>
                        </a:cubicBezTo>
                        <a:lnTo>
                          <a:pt x="603272" y="226170"/>
                        </a:lnTo>
                        <a:cubicBezTo>
                          <a:pt x="579237" y="219729"/>
                          <a:pt x="564974" y="195025"/>
                          <a:pt x="571414" y="170990"/>
                        </a:cubicBezTo>
                        <a:close/>
                        <a:moveTo>
                          <a:pt x="276445" y="22638"/>
                        </a:moveTo>
                        <a:lnTo>
                          <a:pt x="316197" y="170991"/>
                        </a:lnTo>
                        <a:cubicBezTo>
                          <a:pt x="322637" y="195026"/>
                          <a:pt x="308374" y="219730"/>
                          <a:pt x="284339" y="226171"/>
                        </a:cubicBezTo>
                        <a:lnTo>
                          <a:pt x="284339" y="226172"/>
                        </a:lnTo>
                        <a:cubicBezTo>
                          <a:pt x="260304" y="232612"/>
                          <a:pt x="235600" y="218349"/>
                          <a:pt x="229159" y="194314"/>
                        </a:cubicBezTo>
                        <a:lnTo>
                          <a:pt x="190841" y="51308"/>
                        </a:lnTo>
                        <a:lnTo>
                          <a:pt x="237750" y="31828"/>
                        </a:lnTo>
                        <a:close/>
                        <a:moveTo>
                          <a:pt x="443805" y="0"/>
                        </a:moveTo>
                        <a:lnTo>
                          <a:pt x="488859" y="3475"/>
                        </a:lnTo>
                        <a:lnTo>
                          <a:pt x="488859" y="145647"/>
                        </a:lnTo>
                        <a:cubicBezTo>
                          <a:pt x="488859" y="170530"/>
                          <a:pt x="468688" y="190701"/>
                          <a:pt x="443805" y="190701"/>
                        </a:cubicBezTo>
                        <a:lnTo>
                          <a:pt x="443805" y="190700"/>
                        </a:lnTo>
                        <a:cubicBezTo>
                          <a:pt x="418922" y="190700"/>
                          <a:pt x="398751" y="170529"/>
                          <a:pt x="398751" y="145646"/>
                        </a:cubicBezTo>
                        <a:lnTo>
                          <a:pt x="398751" y="3475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 defTabSz="914400" fontAlgn="base">
                      <a:spcBef>
                        <a:spcPct val="0"/>
                      </a:spcBef>
                      <a:spcAft>
                        <a:spcPct val="0"/>
                      </a:spcAft>
                      <a:defRPr/>
                    </a:pPr>
                    <a:endParaRPr kumimoji="1" lang="ja-JP" altLang="en-US" kern="0">
                      <a:solidFill>
                        <a:srgbClr val="000000"/>
                      </a:solidFill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733" name="グループ化 732">
                  <a:extLst>
                    <a:ext uri="{FF2B5EF4-FFF2-40B4-BE49-F238E27FC236}">
                      <a16:creationId xmlns:a16="http://schemas.microsoft.com/office/drawing/2014/main" id="{4148F2DD-8AB5-C3AD-6768-C90A7878B1BF}"/>
                    </a:ext>
                  </a:extLst>
                </p:cNvPr>
                <p:cNvGrpSpPr/>
                <p:nvPr/>
              </p:nvGrpSpPr>
              <p:grpSpPr>
                <a:xfrm>
                  <a:off x="4104826" y="4144082"/>
                  <a:ext cx="803799" cy="303212"/>
                  <a:chOff x="4104826" y="4144082"/>
                  <a:chExt cx="803799" cy="303212"/>
                </a:xfrm>
              </p:grpSpPr>
              <p:grpSp>
                <p:nvGrpSpPr>
                  <p:cNvPr id="738" name="グループ化 737">
                    <a:extLst>
                      <a:ext uri="{FF2B5EF4-FFF2-40B4-BE49-F238E27FC236}">
                        <a16:creationId xmlns:a16="http://schemas.microsoft.com/office/drawing/2014/main" id="{9B594BF2-2F3B-6CFD-EC97-03D995E147C8}"/>
                      </a:ext>
                    </a:extLst>
                  </p:cNvPr>
                  <p:cNvGrpSpPr/>
                  <p:nvPr/>
                </p:nvGrpSpPr>
                <p:grpSpPr>
                  <a:xfrm>
                    <a:off x="4104826" y="4144082"/>
                    <a:ext cx="289374" cy="303212"/>
                    <a:chOff x="4104826" y="4138574"/>
                    <a:chExt cx="289374" cy="322301"/>
                  </a:xfrm>
                </p:grpSpPr>
                <p:sp>
                  <p:nvSpPr>
                    <p:cNvPr id="745" name="二等辺三角形 744">
                      <a:extLst>
                        <a:ext uri="{FF2B5EF4-FFF2-40B4-BE49-F238E27FC236}">
                          <a16:creationId xmlns:a16="http://schemas.microsoft.com/office/drawing/2014/main" id="{5EE24C0B-D57B-4C2C-6E60-A06FED620805}"/>
                        </a:ext>
                      </a:extLst>
                    </p:cNvPr>
                    <p:cNvSpPr/>
                    <p:nvPr/>
                  </p:nvSpPr>
                  <p:spPr bwMode="auto">
                    <a:xfrm rot="19800000">
                      <a:off x="4104826" y="4164768"/>
                      <a:ext cx="79105" cy="119834"/>
                    </a:xfrm>
                    <a:prstGeom prst="triangle">
                      <a:avLst/>
                    </a:prstGeom>
                    <a:solidFill>
                      <a:srgbClr val="000000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/>
                      </a:pPr>
                      <a:endParaRPr kumimoji="1" lang="ja-JP" altLang="en-US" kern="0">
                        <a:solidFill>
                          <a:srgbClr val="000000"/>
                        </a:solidFill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746" name="二等辺三角形 745">
                      <a:extLst>
                        <a:ext uri="{FF2B5EF4-FFF2-40B4-BE49-F238E27FC236}">
                          <a16:creationId xmlns:a16="http://schemas.microsoft.com/office/drawing/2014/main" id="{6F4A2532-5F45-E32F-2004-D12515BA43F4}"/>
                        </a:ext>
                      </a:extLst>
                    </p:cNvPr>
                    <p:cNvSpPr/>
                    <p:nvPr/>
                  </p:nvSpPr>
                  <p:spPr bwMode="auto">
                    <a:xfrm rot="19800000">
                      <a:off x="4140545" y="4138574"/>
                      <a:ext cx="79105" cy="119834"/>
                    </a:xfrm>
                    <a:prstGeom prst="triangle">
                      <a:avLst/>
                    </a:prstGeom>
                    <a:solidFill>
                      <a:srgbClr val="000000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/>
                      </a:pPr>
                      <a:endParaRPr kumimoji="1" lang="ja-JP" altLang="en-US" kern="0">
                        <a:solidFill>
                          <a:srgbClr val="000000"/>
                        </a:solidFill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747" name="楕円 746">
                      <a:extLst>
                        <a:ext uri="{FF2B5EF4-FFF2-40B4-BE49-F238E27FC236}">
                          <a16:creationId xmlns:a16="http://schemas.microsoft.com/office/drawing/2014/main" id="{8445E07B-C297-ECF3-4379-043393F420E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133234" y="4206875"/>
                      <a:ext cx="260966" cy="254000"/>
                    </a:xfrm>
                    <a:prstGeom prst="ellipse">
                      <a:avLst/>
                    </a:prstGeom>
                    <a:solidFill>
                      <a:srgbClr val="FFFFFF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/>
                      </a:pPr>
                      <a:endParaRPr kumimoji="1" lang="ja-JP" altLang="en-US" kern="0">
                        <a:solidFill>
                          <a:srgbClr val="000000"/>
                        </a:solidFill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748" name="月 747">
                      <a:extLst>
                        <a:ext uri="{FF2B5EF4-FFF2-40B4-BE49-F238E27FC236}">
                          <a16:creationId xmlns:a16="http://schemas.microsoft.com/office/drawing/2014/main" id="{55EC36D7-F245-1B83-05F3-9FDFD552F7C4}"/>
                        </a:ext>
                      </a:extLst>
                    </p:cNvPr>
                    <p:cNvSpPr/>
                    <p:nvPr/>
                  </p:nvSpPr>
                  <p:spPr bwMode="auto">
                    <a:xfrm rot="5400000">
                      <a:off x="4203097" y="4119730"/>
                      <a:ext cx="119833" cy="262372"/>
                    </a:xfrm>
                    <a:prstGeom prst="moon">
                      <a:avLst>
                        <a:gd name="adj" fmla="val 32974"/>
                      </a:avLst>
                    </a:prstGeom>
                    <a:solidFill>
                      <a:srgbClr val="000000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/>
                      </a:pPr>
                      <a:endParaRPr kumimoji="1" lang="ja-JP" altLang="en-US" kern="0">
                        <a:solidFill>
                          <a:srgbClr val="000000"/>
                        </a:solidFill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749" name="楕円 748">
                      <a:extLst>
                        <a:ext uri="{FF2B5EF4-FFF2-40B4-BE49-F238E27FC236}">
                          <a16:creationId xmlns:a16="http://schemas.microsoft.com/office/drawing/2014/main" id="{012CCC02-EA3C-B82E-D8C3-67FCA7545E1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178361" y="4237176"/>
                      <a:ext cx="166869" cy="181584"/>
                    </a:xfrm>
                    <a:prstGeom prst="ellipse">
                      <a:avLst/>
                    </a:prstGeom>
                    <a:solidFill>
                      <a:srgbClr val="000000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/>
                      </a:pPr>
                      <a:endParaRPr kumimoji="1" lang="ja-JP" altLang="en-US" kern="0">
                        <a:solidFill>
                          <a:srgbClr val="000000"/>
                        </a:solidFill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</p:grpSp>
              <p:grpSp>
                <p:nvGrpSpPr>
                  <p:cNvPr id="739" name="グループ化 738">
                    <a:extLst>
                      <a:ext uri="{FF2B5EF4-FFF2-40B4-BE49-F238E27FC236}">
                        <a16:creationId xmlns:a16="http://schemas.microsoft.com/office/drawing/2014/main" id="{7F367C91-5BCF-B59F-4209-F1EE43D51E53}"/>
                      </a:ext>
                    </a:extLst>
                  </p:cNvPr>
                  <p:cNvGrpSpPr/>
                  <p:nvPr/>
                </p:nvGrpSpPr>
                <p:grpSpPr>
                  <a:xfrm flipH="1">
                    <a:off x="4619251" y="4144082"/>
                    <a:ext cx="289374" cy="303212"/>
                    <a:chOff x="4104826" y="4138574"/>
                    <a:chExt cx="289374" cy="322301"/>
                  </a:xfrm>
                </p:grpSpPr>
                <p:sp>
                  <p:nvSpPr>
                    <p:cNvPr id="740" name="二等辺三角形 739">
                      <a:extLst>
                        <a:ext uri="{FF2B5EF4-FFF2-40B4-BE49-F238E27FC236}">
                          <a16:creationId xmlns:a16="http://schemas.microsoft.com/office/drawing/2014/main" id="{C21C4A4D-3C17-7695-431E-1584E99D498E}"/>
                        </a:ext>
                      </a:extLst>
                    </p:cNvPr>
                    <p:cNvSpPr/>
                    <p:nvPr/>
                  </p:nvSpPr>
                  <p:spPr bwMode="auto">
                    <a:xfrm rot="19800000">
                      <a:off x="4104826" y="4164768"/>
                      <a:ext cx="79105" cy="119834"/>
                    </a:xfrm>
                    <a:prstGeom prst="triangle">
                      <a:avLst/>
                    </a:prstGeom>
                    <a:solidFill>
                      <a:srgbClr val="000000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/>
                      </a:pPr>
                      <a:endParaRPr kumimoji="1" lang="ja-JP" altLang="en-US" kern="0">
                        <a:solidFill>
                          <a:srgbClr val="000000"/>
                        </a:solidFill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741" name="二等辺三角形 740">
                      <a:extLst>
                        <a:ext uri="{FF2B5EF4-FFF2-40B4-BE49-F238E27FC236}">
                          <a16:creationId xmlns:a16="http://schemas.microsoft.com/office/drawing/2014/main" id="{F4BD7811-5FDC-53EA-C8F1-755439D93114}"/>
                        </a:ext>
                      </a:extLst>
                    </p:cNvPr>
                    <p:cNvSpPr/>
                    <p:nvPr/>
                  </p:nvSpPr>
                  <p:spPr bwMode="auto">
                    <a:xfrm rot="19800000">
                      <a:off x="4140545" y="4138574"/>
                      <a:ext cx="79105" cy="119834"/>
                    </a:xfrm>
                    <a:prstGeom prst="triangle">
                      <a:avLst/>
                    </a:prstGeom>
                    <a:solidFill>
                      <a:srgbClr val="000000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/>
                      </a:pPr>
                      <a:endParaRPr kumimoji="1" lang="ja-JP" altLang="en-US" kern="0">
                        <a:solidFill>
                          <a:srgbClr val="000000"/>
                        </a:solidFill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742" name="楕円 741">
                      <a:extLst>
                        <a:ext uri="{FF2B5EF4-FFF2-40B4-BE49-F238E27FC236}">
                          <a16:creationId xmlns:a16="http://schemas.microsoft.com/office/drawing/2014/main" id="{A6AA51AE-EB06-A7AE-D760-DA59631EBCE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133234" y="4206875"/>
                      <a:ext cx="260966" cy="254000"/>
                    </a:xfrm>
                    <a:prstGeom prst="ellipse">
                      <a:avLst/>
                    </a:prstGeom>
                    <a:solidFill>
                      <a:srgbClr val="FFFFFF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/>
                      </a:pPr>
                      <a:endParaRPr kumimoji="1" lang="ja-JP" altLang="en-US" kern="0">
                        <a:solidFill>
                          <a:srgbClr val="000000"/>
                        </a:solidFill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743" name="月 742">
                      <a:extLst>
                        <a:ext uri="{FF2B5EF4-FFF2-40B4-BE49-F238E27FC236}">
                          <a16:creationId xmlns:a16="http://schemas.microsoft.com/office/drawing/2014/main" id="{EED4D4A0-3833-8F58-7B30-1D15A9A70E74}"/>
                        </a:ext>
                      </a:extLst>
                    </p:cNvPr>
                    <p:cNvSpPr/>
                    <p:nvPr/>
                  </p:nvSpPr>
                  <p:spPr bwMode="auto">
                    <a:xfrm rot="5400000">
                      <a:off x="4203097" y="4119730"/>
                      <a:ext cx="119833" cy="262372"/>
                    </a:xfrm>
                    <a:prstGeom prst="moon">
                      <a:avLst>
                        <a:gd name="adj" fmla="val 32974"/>
                      </a:avLst>
                    </a:prstGeom>
                    <a:solidFill>
                      <a:srgbClr val="000000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/>
                      </a:pPr>
                      <a:endParaRPr kumimoji="1" lang="ja-JP" altLang="en-US" kern="0">
                        <a:solidFill>
                          <a:srgbClr val="000000"/>
                        </a:solidFill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744" name="楕円 743">
                      <a:extLst>
                        <a:ext uri="{FF2B5EF4-FFF2-40B4-BE49-F238E27FC236}">
                          <a16:creationId xmlns:a16="http://schemas.microsoft.com/office/drawing/2014/main" id="{DE299F84-8029-5124-2810-D64E99AEAED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178362" y="4237176"/>
                      <a:ext cx="166869" cy="181584"/>
                    </a:xfrm>
                    <a:prstGeom prst="ellipse">
                      <a:avLst/>
                    </a:prstGeom>
                    <a:solidFill>
                      <a:srgbClr val="000000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/>
                      </a:pPr>
                      <a:endParaRPr kumimoji="1" lang="ja-JP" altLang="en-US" kern="0">
                        <a:solidFill>
                          <a:srgbClr val="000000"/>
                        </a:solidFill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</p:grpSp>
            </p:grpSp>
            <p:sp>
              <p:nvSpPr>
                <p:cNvPr id="734" name="月 733">
                  <a:extLst>
                    <a:ext uri="{FF2B5EF4-FFF2-40B4-BE49-F238E27FC236}">
                      <a16:creationId xmlns:a16="http://schemas.microsoft.com/office/drawing/2014/main" id="{53F3DD2D-51EF-8C4A-4798-47194B460632}"/>
                    </a:ext>
                  </a:extLst>
                </p:cNvPr>
                <p:cNvSpPr/>
                <p:nvPr/>
              </p:nvSpPr>
              <p:spPr bwMode="auto">
                <a:xfrm rot="5400000">
                  <a:off x="4210822" y="3961685"/>
                  <a:ext cx="52372" cy="322322"/>
                </a:xfrm>
                <a:prstGeom prst="moon">
                  <a:avLst/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 defTabSz="914400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kumimoji="1" lang="ja-JP" altLang="en-US" kern="0">
                    <a:solidFill>
                      <a:srgbClr val="000000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35" name="月 734">
                  <a:extLst>
                    <a:ext uri="{FF2B5EF4-FFF2-40B4-BE49-F238E27FC236}">
                      <a16:creationId xmlns:a16="http://schemas.microsoft.com/office/drawing/2014/main" id="{F7C294A5-F940-3AAB-F6D3-66F4566792CE}"/>
                    </a:ext>
                  </a:extLst>
                </p:cNvPr>
                <p:cNvSpPr/>
                <p:nvPr/>
              </p:nvSpPr>
              <p:spPr bwMode="auto">
                <a:xfrm rot="5400000">
                  <a:off x="4746603" y="3961685"/>
                  <a:ext cx="52372" cy="322322"/>
                </a:xfrm>
                <a:prstGeom prst="moon">
                  <a:avLst/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 defTabSz="914400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kumimoji="1" lang="ja-JP" altLang="en-US" kern="0">
                    <a:solidFill>
                      <a:srgbClr val="000000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36" name="フリーフォーム: 図形 735">
                  <a:extLst>
                    <a:ext uri="{FF2B5EF4-FFF2-40B4-BE49-F238E27FC236}">
                      <a16:creationId xmlns:a16="http://schemas.microsoft.com/office/drawing/2014/main" id="{AC1C0F22-031A-BC72-496B-85AA819D340E}"/>
                    </a:ext>
                  </a:extLst>
                </p:cNvPr>
                <p:cNvSpPr/>
                <p:nvPr/>
              </p:nvSpPr>
              <p:spPr bwMode="auto">
                <a:xfrm rot="10800000">
                  <a:off x="4430577" y="4533591"/>
                  <a:ext cx="151291" cy="45719"/>
                </a:xfrm>
                <a:custGeom>
                  <a:avLst/>
                  <a:gdLst>
                    <a:gd name="connsiteX0" fmla="*/ 75645 w 151291"/>
                    <a:gd name="connsiteY0" fmla="*/ 77300 h 77300"/>
                    <a:gd name="connsiteX1" fmla="*/ 0 w 151291"/>
                    <a:gd name="connsiteY1" fmla="*/ 16043 h 77300"/>
                    <a:gd name="connsiteX2" fmla="*/ 63025 w 151291"/>
                    <a:gd name="connsiteY2" fmla="*/ 16043 h 77300"/>
                    <a:gd name="connsiteX3" fmla="*/ 75646 w 151291"/>
                    <a:gd name="connsiteY3" fmla="*/ 0 h 77300"/>
                    <a:gd name="connsiteX4" fmla="*/ 88267 w 151291"/>
                    <a:gd name="connsiteY4" fmla="*/ 16043 h 77300"/>
                    <a:gd name="connsiteX5" fmla="*/ 151291 w 151291"/>
                    <a:gd name="connsiteY5" fmla="*/ 16043 h 77300"/>
                    <a:gd name="connsiteX0" fmla="*/ 75645 w 151291"/>
                    <a:gd name="connsiteY0" fmla="*/ 77300 h 77300"/>
                    <a:gd name="connsiteX1" fmla="*/ 0 w 151291"/>
                    <a:gd name="connsiteY1" fmla="*/ 16043 h 77300"/>
                    <a:gd name="connsiteX2" fmla="*/ 63025 w 151291"/>
                    <a:gd name="connsiteY2" fmla="*/ 16043 h 77300"/>
                    <a:gd name="connsiteX3" fmla="*/ 75646 w 151291"/>
                    <a:gd name="connsiteY3" fmla="*/ 0 h 77300"/>
                    <a:gd name="connsiteX4" fmla="*/ 151291 w 151291"/>
                    <a:gd name="connsiteY4" fmla="*/ 16043 h 77300"/>
                    <a:gd name="connsiteX5" fmla="*/ 75645 w 151291"/>
                    <a:gd name="connsiteY5" fmla="*/ 77300 h 77300"/>
                    <a:gd name="connsiteX0" fmla="*/ 75645 w 151291"/>
                    <a:gd name="connsiteY0" fmla="*/ 77300 h 77300"/>
                    <a:gd name="connsiteX1" fmla="*/ 0 w 151291"/>
                    <a:gd name="connsiteY1" fmla="*/ 16043 h 77300"/>
                    <a:gd name="connsiteX2" fmla="*/ 75646 w 151291"/>
                    <a:gd name="connsiteY2" fmla="*/ 0 h 77300"/>
                    <a:gd name="connsiteX3" fmla="*/ 151291 w 151291"/>
                    <a:gd name="connsiteY3" fmla="*/ 16043 h 77300"/>
                    <a:gd name="connsiteX4" fmla="*/ 75645 w 151291"/>
                    <a:gd name="connsiteY4" fmla="*/ 77300 h 77300"/>
                    <a:gd name="connsiteX0" fmla="*/ 75645 w 151291"/>
                    <a:gd name="connsiteY0" fmla="*/ 67775 h 67775"/>
                    <a:gd name="connsiteX1" fmla="*/ 0 w 151291"/>
                    <a:gd name="connsiteY1" fmla="*/ 16043 h 67775"/>
                    <a:gd name="connsiteX2" fmla="*/ 75646 w 151291"/>
                    <a:gd name="connsiteY2" fmla="*/ 0 h 67775"/>
                    <a:gd name="connsiteX3" fmla="*/ 151291 w 151291"/>
                    <a:gd name="connsiteY3" fmla="*/ 16043 h 67775"/>
                    <a:gd name="connsiteX4" fmla="*/ 75645 w 151291"/>
                    <a:gd name="connsiteY4" fmla="*/ 67775 h 67775"/>
                    <a:gd name="connsiteX0" fmla="*/ 75645 w 151291"/>
                    <a:gd name="connsiteY0" fmla="*/ 67775 h 67839"/>
                    <a:gd name="connsiteX1" fmla="*/ 0 w 151291"/>
                    <a:gd name="connsiteY1" fmla="*/ 16043 h 67839"/>
                    <a:gd name="connsiteX2" fmla="*/ 75646 w 151291"/>
                    <a:gd name="connsiteY2" fmla="*/ 0 h 67839"/>
                    <a:gd name="connsiteX3" fmla="*/ 151291 w 151291"/>
                    <a:gd name="connsiteY3" fmla="*/ 16043 h 67839"/>
                    <a:gd name="connsiteX4" fmla="*/ 75645 w 151291"/>
                    <a:gd name="connsiteY4" fmla="*/ 67775 h 678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1291" h="67839">
                      <a:moveTo>
                        <a:pt x="75645" y="67775"/>
                      </a:moveTo>
                      <a:cubicBezTo>
                        <a:pt x="38524" y="69581"/>
                        <a:pt x="25215" y="33287"/>
                        <a:pt x="0" y="16043"/>
                      </a:cubicBezTo>
                      <a:lnTo>
                        <a:pt x="75646" y="0"/>
                      </a:lnTo>
                      <a:lnTo>
                        <a:pt x="151291" y="16043"/>
                      </a:lnTo>
                      <a:cubicBezTo>
                        <a:pt x="126076" y="33287"/>
                        <a:pt x="112766" y="65969"/>
                        <a:pt x="75645" y="67775"/>
                      </a:cubicBezTo>
                      <a:close/>
                    </a:path>
                  </a:pathLst>
                </a:custGeom>
                <a:solidFill>
                  <a:srgbClr val="FF66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defTabSz="914400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kumimoji="1" lang="ja-JP" altLang="en-US" kern="0">
                    <a:solidFill>
                      <a:srgbClr val="000000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37" name="月 736">
                  <a:extLst>
                    <a:ext uri="{FF2B5EF4-FFF2-40B4-BE49-F238E27FC236}">
                      <a16:creationId xmlns:a16="http://schemas.microsoft.com/office/drawing/2014/main" id="{F1C29EAD-CA62-6358-F4F1-81D710F03640}"/>
                    </a:ext>
                  </a:extLst>
                </p:cNvPr>
                <p:cNvSpPr/>
                <p:nvPr/>
              </p:nvSpPr>
              <p:spPr bwMode="auto">
                <a:xfrm rot="16200000">
                  <a:off x="4466915" y="4567608"/>
                  <a:ext cx="79230" cy="275230"/>
                </a:xfrm>
                <a:prstGeom prst="moon">
                  <a:avLst>
                    <a:gd name="adj" fmla="val 87500"/>
                  </a:avLst>
                </a:prstGeom>
                <a:solidFill>
                  <a:srgbClr val="FF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defTabSz="914400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kumimoji="1" lang="ja-JP" altLang="en-US" kern="0">
                    <a:solidFill>
                      <a:srgbClr val="000000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  <p:sp>
          <p:nvSpPr>
            <p:cNvPr id="697" name="楕円 696">
              <a:extLst>
                <a:ext uri="{FF2B5EF4-FFF2-40B4-BE49-F238E27FC236}">
                  <a16:creationId xmlns:a16="http://schemas.microsoft.com/office/drawing/2014/main" id="{BE7DEF6C-A76E-5921-6E9E-650CD85879FB}"/>
                </a:ext>
              </a:extLst>
            </p:cNvPr>
            <p:cNvSpPr/>
            <p:nvPr/>
          </p:nvSpPr>
          <p:spPr bwMode="auto">
            <a:xfrm>
              <a:off x="-1257650" y="1598063"/>
              <a:ext cx="82900" cy="45720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>
                <a:solidFill>
                  <a:srgbClr val="000000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98" name="楕円 697">
              <a:extLst>
                <a:ext uri="{FF2B5EF4-FFF2-40B4-BE49-F238E27FC236}">
                  <a16:creationId xmlns:a16="http://schemas.microsoft.com/office/drawing/2014/main" id="{C89FB5F5-45B5-69CA-98DA-0F883CF30303}"/>
                </a:ext>
              </a:extLst>
            </p:cNvPr>
            <p:cNvSpPr/>
            <p:nvPr/>
          </p:nvSpPr>
          <p:spPr bwMode="auto">
            <a:xfrm>
              <a:off x="-1511650" y="1598063"/>
              <a:ext cx="82900" cy="45720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>
                <a:solidFill>
                  <a:srgbClr val="000000"/>
                </a:solidFill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755" name="グループ化 754">
            <a:extLst>
              <a:ext uri="{FF2B5EF4-FFF2-40B4-BE49-F238E27FC236}">
                <a16:creationId xmlns:a16="http://schemas.microsoft.com/office/drawing/2014/main" id="{9F0D005F-766C-978C-91F7-7D1A5C49C47B}"/>
              </a:ext>
            </a:extLst>
          </p:cNvPr>
          <p:cNvGrpSpPr/>
          <p:nvPr/>
        </p:nvGrpSpPr>
        <p:grpSpPr>
          <a:xfrm>
            <a:off x="1663537" y="3924055"/>
            <a:ext cx="840722" cy="2290606"/>
            <a:chOff x="-3174081" y="1065302"/>
            <a:chExt cx="840722" cy="2290606"/>
          </a:xfrm>
        </p:grpSpPr>
        <p:grpSp>
          <p:nvGrpSpPr>
            <p:cNvPr id="756" name="グループ化 755">
              <a:extLst>
                <a:ext uri="{FF2B5EF4-FFF2-40B4-BE49-F238E27FC236}">
                  <a16:creationId xmlns:a16="http://schemas.microsoft.com/office/drawing/2014/main" id="{47451962-013B-C8B5-B437-9DDC03D1E73A}"/>
                </a:ext>
              </a:extLst>
            </p:cNvPr>
            <p:cNvGrpSpPr/>
            <p:nvPr/>
          </p:nvGrpSpPr>
          <p:grpSpPr>
            <a:xfrm>
              <a:off x="-3174081" y="1065302"/>
              <a:ext cx="840722" cy="2290606"/>
              <a:chOff x="3441249" y="3717958"/>
              <a:chExt cx="918072" cy="2501352"/>
            </a:xfrm>
          </p:grpSpPr>
          <p:grpSp>
            <p:nvGrpSpPr>
              <p:cNvPr id="759" name="グループ化 758">
                <a:extLst>
                  <a:ext uri="{FF2B5EF4-FFF2-40B4-BE49-F238E27FC236}">
                    <a16:creationId xmlns:a16="http://schemas.microsoft.com/office/drawing/2014/main" id="{7CC806B3-A8A8-DBE5-52C0-C78C6248FE24}"/>
                  </a:ext>
                </a:extLst>
              </p:cNvPr>
              <p:cNvGrpSpPr/>
              <p:nvPr/>
            </p:nvGrpSpPr>
            <p:grpSpPr>
              <a:xfrm>
                <a:off x="3441249" y="3993619"/>
                <a:ext cx="918072" cy="767574"/>
                <a:chOff x="3782870" y="5574878"/>
                <a:chExt cx="900100" cy="959468"/>
              </a:xfrm>
              <a:solidFill>
                <a:srgbClr val="00B050"/>
              </a:solidFill>
            </p:grpSpPr>
            <p:sp>
              <p:nvSpPr>
                <p:cNvPr id="798" name="四角形: 上の 2 つの角を丸める 797">
                  <a:extLst>
                    <a:ext uri="{FF2B5EF4-FFF2-40B4-BE49-F238E27FC236}">
                      <a16:creationId xmlns:a16="http://schemas.microsoft.com/office/drawing/2014/main" id="{A09505D4-6416-A517-F8B9-20D9EAE6DCB2}"/>
                    </a:ext>
                  </a:extLst>
                </p:cNvPr>
                <p:cNvSpPr/>
                <p:nvPr/>
              </p:nvSpPr>
              <p:spPr bwMode="auto">
                <a:xfrm>
                  <a:off x="3800971" y="5774903"/>
                  <a:ext cx="863898" cy="759443"/>
                </a:xfrm>
                <a:prstGeom prst="round2SameRect">
                  <a:avLst>
                    <a:gd name="adj1" fmla="val 0"/>
                    <a:gd name="adj2" fmla="val 9407"/>
                  </a:avLst>
                </a:prstGeom>
                <a:grp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 defTabSz="914400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kumimoji="1" lang="ja-JP" altLang="en-US" kern="0">
                    <a:solidFill>
                      <a:srgbClr val="000000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99" name="四角形: 上の 2 つの角を丸める 798">
                  <a:extLst>
                    <a:ext uri="{FF2B5EF4-FFF2-40B4-BE49-F238E27FC236}">
                      <a16:creationId xmlns:a16="http://schemas.microsoft.com/office/drawing/2014/main" id="{EB70AAE7-7884-8648-8A0E-9B6EE8F10086}"/>
                    </a:ext>
                  </a:extLst>
                </p:cNvPr>
                <p:cNvSpPr/>
                <p:nvPr/>
              </p:nvSpPr>
              <p:spPr bwMode="auto">
                <a:xfrm>
                  <a:off x="3782870" y="5574878"/>
                  <a:ext cx="900100" cy="231891"/>
                </a:xfrm>
                <a:prstGeom prst="round2SameRect">
                  <a:avLst>
                    <a:gd name="adj1" fmla="val 28345"/>
                    <a:gd name="adj2" fmla="val 0"/>
                  </a:avLst>
                </a:prstGeom>
                <a:grp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 defTabSz="914400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kumimoji="1" lang="ja-JP" altLang="en-US" kern="0">
                    <a:solidFill>
                      <a:srgbClr val="000000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760" name="四角形: 上の 2 つの角を丸める 759">
                <a:extLst>
                  <a:ext uri="{FF2B5EF4-FFF2-40B4-BE49-F238E27FC236}">
                    <a16:creationId xmlns:a16="http://schemas.microsoft.com/office/drawing/2014/main" id="{5482DDB5-8470-E5A2-728A-E0FAF0B77F89}"/>
                  </a:ext>
                </a:extLst>
              </p:cNvPr>
              <p:cNvSpPr/>
              <p:nvPr/>
            </p:nvSpPr>
            <p:spPr bwMode="auto">
              <a:xfrm>
                <a:off x="3774485" y="5059929"/>
                <a:ext cx="266349" cy="11197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kumimoji="1" lang="ja-JP" altLang="en-US" kern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61" name="フリーフォーム: 図形 760">
                <a:extLst>
                  <a:ext uri="{FF2B5EF4-FFF2-40B4-BE49-F238E27FC236}">
                    <a16:creationId xmlns:a16="http://schemas.microsoft.com/office/drawing/2014/main" id="{70835883-54C8-045E-A509-4A4E8218293E}"/>
                  </a:ext>
                </a:extLst>
              </p:cNvPr>
              <p:cNvSpPr/>
              <p:nvPr/>
            </p:nvSpPr>
            <p:spPr bwMode="auto">
              <a:xfrm>
                <a:off x="3453039" y="4784172"/>
                <a:ext cx="737962" cy="1081228"/>
              </a:xfrm>
              <a:custGeom>
                <a:avLst/>
                <a:gdLst>
                  <a:gd name="connsiteX0" fmla="*/ 150530 w 737962"/>
                  <a:gd name="connsiteY0" fmla="*/ 0 h 1081228"/>
                  <a:gd name="connsiteX1" fmla="*/ 737962 w 737962"/>
                  <a:gd name="connsiteY1" fmla="*/ 0 h 1081228"/>
                  <a:gd name="connsiteX2" fmla="*/ 737962 w 737962"/>
                  <a:gd name="connsiteY2" fmla="*/ 235981 h 1081228"/>
                  <a:gd name="connsiteX3" fmla="*/ 662873 w 737962"/>
                  <a:gd name="connsiteY3" fmla="*/ 311070 h 1081228"/>
                  <a:gd name="connsiteX4" fmla="*/ 385903 w 737962"/>
                  <a:gd name="connsiteY4" fmla="*/ 311070 h 1081228"/>
                  <a:gd name="connsiteX5" fmla="*/ 248187 w 737962"/>
                  <a:gd name="connsiteY5" fmla="*/ 1069402 h 1081228"/>
                  <a:gd name="connsiteX6" fmla="*/ 231449 w 737962"/>
                  <a:gd name="connsiteY6" fmla="*/ 1080994 h 1081228"/>
                  <a:gd name="connsiteX7" fmla="*/ 11826 w 737962"/>
                  <a:gd name="connsiteY7" fmla="*/ 1041110 h 1081228"/>
                  <a:gd name="connsiteX8" fmla="*/ 233 w 737962"/>
                  <a:gd name="connsiteY8" fmla="*/ 1024372 h 1081228"/>
                  <a:gd name="connsiteX9" fmla="*/ 138933 w 737962"/>
                  <a:gd name="connsiteY9" fmla="*/ 260624 h 1081228"/>
                  <a:gd name="connsiteX10" fmla="*/ 150530 w 737962"/>
                  <a:gd name="connsiteY10" fmla="*/ 231493 h 1081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737962" h="1081228">
                    <a:moveTo>
                      <a:pt x="150530" y="0"/>
                    </a:moveTo>
                    <a:lnTo>
                      <a:pt x="737962" y="0"/>
                    </a:lnTo>
                    <a:lnTo>
                      <a:pt x="737962" y="235981"/>
                    </a:lnTo>
                    <a:cubicBezTo>
                      <a:pt x="737962" y="277452"/>
                      <a:pt x="704344" y="311070"/>
                      <a:pt x="662873" y="311070"/>
                    </a:cubicBezTo>
                    <a:lnTo>
                      <a:pt x="385903" y="311070"/>
                    </a:lnTo>
                    <a:lnTo>
                      <a:pt x="248187" y="1069402"/>
                    </a:lnTo>
                    <a:cubicBezTo>
                      <a:pt x="246766" y="1077225"/>
                      <a:pt x="239272" y="1082415"/>
                      <a:pt x="231449" y="1080994"/>
                    </a:cubicBezTo>
                    <a:lnTo>
                      <a:pt x="11826" y="1041110"/>
                    </a:lnTo>
                    <a:cubicBezTo>
                      <a:pt x="4003" y="1039689"/>
                      <a:pt x="-1187" y="1032195"/>
                      <a:pt x="233" y="1024372"/>
                    </a:cubicBezTo>
                    <a:lnTo>
                      <a:pt x="138933" y="260624"/>
                    </a:lnTo>
                    <a:lnTo>
                      <a:pt x="150530" y="231493"/>
                    </a:lnTo>
                    <a:close/>
                  </a:path>
                </a:pathLst>
              </a:custGeom>
              <a:solidFill>
                <a:srgbClr val="FFFFFF">
                  <a:lumMod val="50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kumimoji="1" lang="ja-JP" altLang="en-US" kern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62" name="四角形: 上の 2 つの角を丸める 761">
                <a:extLst>
                  <a:ext uri="{FF2B5EF4-FFF2-40B4-BE49-F238E27FC236}">
                    <a16:creationId xmlns:a16="http://schemas.microsoft.com/office/drawing/2014/main" id="{DFEE127C-49A0-710E-8386-CE535AE5D0AC}"/>
                  </a:ext>
                </a:extLst>
              </p:cNvPr>
              <p:cNvSpPr/>
              <p:nvPr/>
            </p:nvSpPr>
            <p:spPr bwMode="auto">
              <a:xfrm>
                <a:off x="3759994" y="5758125"/>
                <a:ext cx="292894" cy="49744"/>
              </a:xfrm>
              <a:prstGeom prst="round2SameRect">
                <a:avLst/>
              </a:prstGeom>
              <a:solidFill>
                <a:srgbClr val="FFFFFF">
                  <a:lumMod val="8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kumimoji="1" lang="ja-JP" altLang="en-US" kern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63" name="四角形: 角を丸くする 762">
                <a:extLst>
                  <a:ext uri="{FF2B5EF4-FFF2-40B4-BE49-F238E27FC236}">
                    <a16:creationId xmlns:a16="http://schemas.microsoft.com/office/drawing/2014/main" id="{802EE622-B1FF-B079-6A3E-7F76FF3A805B}"/>
                  </a:ext>
                </a:extLst>
              </p:cNvPr>
              <p:cNvSpPr/>
              <p:nvPr/>
            </p:nvSpPr>
            <p:spPr bwMode="auto">
              <a:xfrm>
                <a:off x="3794782" y="5610226"/>
                <a:ext cx="212862" cy="138390"/>
              </a:xfrm>
              <a:prstGeom prst="roundRect">
                <a:avLst>
                  <a:gd name="adj" fmla="val 17918"/>
                </a:avLst>
              </a:prstGeom>
              <a:solidFill>
                <a:srgbClr val="FFFFFF">
                  <a:lumMod val="8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kumimoji="1" lang="ja-JP" altLang="en-US" kern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64" name="四角形: 上の 2 つの角を丸める 763">
                <a:extLst>
                  <a:ext uri="{FF2B5EF4-FFF2-40B4-BE49-F238E27FC236}">
                    <a16:creationId xmlns:a16="http://schemas.microsoft.com/office/drawing/2014/main" id="{47F6D2C4-6A00-235F-EC2C-E4C9CA2AD958}"/>
                  </a:ext>
                </a:extLst>
              </p:cNvPr>
              <p:cNvSpPr/>
              <p:nvPr/>
            </p:nvSpPr>
            <p:spPr bwMode="auto">
              <a:xfrm>
                <a:off x="3458513" y="5809815"/>
                <a:ext cx="260222" cy="155157"/>
              </a:xfrm>
              <a:prstGeom prst="round2SameRect">
                <a:avLst>
                  <a:gd name="adj1" fmla="val 49408"/>
                  <a:gd name="adj2" fmla="val 24556"/>
                </a:avLst>
              </a:prstGeom>
              <a:solidFill>
                <a:srgbClr val="CC66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kumimoji="1" lang="ja-JP" altLang="en-US" kern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65" name="四角形: 角を丸くする 764">
                <a:extLst>
                  <a:ext uri="{FF2B5EF4-FFF2-40B4-BE49-F238E27FC236}">
                    <a16:creationId xmlns:a16="http://schemas.microsoft.com/office/drawing/2014/main" id="{724112C7-3FF6-5B29-ECCC-37D1804EB8A4}"/>
                  </a:ext>
                </a:extLst>
              </p:cNvPr>
              <p:cNvSpPr/>
              <p:nvPr/>
            </p:nvSpPr>
            <p:spPr bwMode="auto">
              <a:xfrm>
                <a:off x="3828119" y="5552072"/>
                <a:ext cx="146188" cy="254697"/>
              </a:xfrm>
              <a:prstGeom prst="roundRect">
                <a:avLst>
                  <a:gd name="adj" fmla="val 17918"/>
                </a:avLst>
              </a:prstGeom>
              <a:solidFill>
                <a:srgbClr val="FFFFFF">
                  <a:lumMod val="8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kumimoji="1" lang="ja-JP" altLang="en-US" kern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66" name="四角形: 上の 2 つの角を丸める 765">
                <a:extLst>
                  <a:ext uri="{FF2B5EF4-FFF2-40B4-BE49-F238E27FC236}">
                    <a16:creationId xmlns:a16="http://schemas.microsoft.com/office/drawing/2014/main" id="{8726D935-DFE5-5FFC-3FDF-AF07F928D0F4}"/>
                  </a:ext>
                </a:extLst>
              </p:cNvPr>
              <p:cNvSpPr/>
              <p:nvPr/>
            </p:nvSpPr>
            <p:spPr bwMode="auto">
              <a:xfrm rot="10800000">
                <a:off x="4026755" y="5509177"/>
                <a:ext cx="45719" cy="320549"/>
              </a:xfrm>
              <a:prstGeom prst="round2SameRect">
                <a:avLst/>
              </a:prstGeom>
              <a:solidFill>
                <a:srgbClr val="FFFFFF">
                  <a:lumMod val="8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kumimoji="1" lang="ja-JP" altLang="en-US" kern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67" name="四角形: 上の 2 つの角を丸める 766">
                <a:extLst>
                  <a:ext uri="{FF2B5EF4-FFF2-40B4-BE49-F238E27FC236}">
                    <a16:creationId xmlns:a16="http://schemas.microsoft.com/office/drawing/2014/main" id="{A6A304B6-7010-2C20-AF84-03BF4A049891}"/>
                  </a:ext>
                </a:extLst>
              </p:cNvPr>
              <p:cNvSpPr/>
              <p:nvPr/>
            </p:nvSpPr>
            <p:spPr bwMode="auto">
              <a:xfrm>
                <a:off x="3738213" y="5727120"/>
                <a:ext cx="45719" cy="320549"/>
              </a:xfrm>
              <a:prstGeom prst="round2SameRect">
                <a:avLst/>
              </a:prstGeom>
              <a:solidFill>
                <a:srgbClr val="FFFFFF">
                  <a:lumMod val="8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kumimoji="1" lang="ja-JP" altLang="en-US" kern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68" name="四角形: 角を丸くする 767">
                <a:extLst>
                  <a:ext uri="{FF2B5EF4-FFF2-40B4-BE49-F238E27FC236}">
                    <a16:creationId xmlns:a16="http://schemas.microsoft.com/office/drawing/2014/main" id="{0214854E-6040-D45E-B08F-CEC73BBE1FED}"/>
                  </a:ext>
                </a:extLst>
              </p:cNvPr>
              <p:cNvSpPr/>
              <p:nvPr/>
            </p:nvSpPr>
            <p:spPr bwMode="auto">
              <a:xfrm>
                <a:off x="3450211" y="5964705"/>
                <a:ext cx="275133" cy="71289"/>
              </a:xfrm>
              <a:prstGeom prst="roundRect">
                <a:avLst/>
              </a:prstGeom>
              <a:solidFill>
                <a:srgbClr val="000000">
                  <a:lumMod val="50000"/>
                  <a:lumOff val="50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kumimoji="1" lang="ja-JP" altLang="en-US" kern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69" name="四角形: 角を丸くする 768">
                <a:extLst>
                  <a:ext uri="{FF2B5EF4-FFF2-40B4-BE49-F238E27FC236}">
                    <a16:creationId xmlns:a16="http://schemas.microsoft.com/office/drawing/2014/main" id="{14CEE66A-1655-532A-A5C9-DE4461FE3AE9}"/>
                  </a:ext>
                </a:extLst>
              </p:cNvPr>
              <p:cNvSpPr/>
              <p:nvPr/>
            </p:nvSpPr>
            <p:spPr bwMode="auto">
              <a:xfrm>
                <a:off x="4074256" y="5507505"/>
                <a:ext cx="275133" cy="71289"/>
              </a:xfrm>
              <a:prstGeom prst="roundRect">
                <a:avLst/>
              </a:prstGeom>
              <a:solidFill>
                <a:srgbClr val="000000">
                  <a:lumMod val="50000"/>
                  <a:lumOff val="50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kumimoji="1" lang="ja-JP" altLang="en-US" kern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70" name="四角形: 上の 2 つの角を丸める 769">
                <a:extLst>
                  <a:ext uri="{FF2B5EF4-FFF2-40B4-BE49-F238E27FC236}">
                    <a16:creationId xmlns:a16="http://schemas.microsoft.com/office/drawing/2014/main" id="{F83A2529-F033-87A3-2DC6-3193D2C2C54A}"/>
                  </a:ext>
                </a:extLst>
              </p:cNvPr>
              <p:cNvSpPr/>
              <p:nvPr/>
            </p:nvSpPr>
            <p:spPr bwMode="auto">
              <a:xfrm>
                <a:off x="3870261" y="4862180"/>
                <a:ext cx="56405" cy="350360"/>
              </a:xfrm>
              <a:prstGeom prst="round2SameRect">
                <a:avLst/>
              </a:prstGeom>
              <a:solidFill>
                <a:srgbClr val="FFFFFF">
                  <a:lumMod val="8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kumimoji="1" lang="ja-JP" altLang="en-US" kern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71" name="四角形: 上の 2 つの角を丸める 770">
                <a:extLst>
                  <a:ext uri="{FF2B5EF4-FFF2-40B4-BE49-F238E27FC236}">
                    <a16:creationId xmlns:a16="http://schemas.microsoft.com/office/drawing/2014/main" id="{10F34F54-2196-D0A0-386F-9CB56ED51A06}"/>
                  </a:ext>
                </a:extLst>
              </p:cNvPr>
              <p:cNvSpPr/>
              <p:nvPr/>
            </p:nvSpPr>
            <p:spPr bwMode="auto">
              <a:xfrm>
                <a:off x="3603569" y="4178514"/>
                <a:ext cx="587432" cy="633395"/>
              </a:xfrm>
              <a:prstGeom prst="round2SameRect">
                <a:avLst>
                  <a:gd name="adj1" fmla="val 23685"/>
                  <a:gd name="adj2" fmla="val 0"/>
                </a:avLst>
              </a:prstGeom>
              <a:solidFill>
                <a:srgbClr val="00206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kumimoji="1" lang="ja-JP" altLang="en-US" kern="0" dirty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72" name="四角形: 上の 2 つの角を丸める 771">
                <a:extLst>
                  <a:ext uri="{FF2B5EF4-FFF2-40B4-BE49-F238E27FC236}">
                    <a16:creationId xmlns:a16="http://schemas.microsoft.com/office/drawing/2014/main" id="{6FDED037-4ED5-ACFA-3A01-DD8C631E9D0A}"/>
                  </a:ext>
                </a:extLst>
              </p:cNvPr>
              <p:cNvSpPr/>
              <p:nvPr/>
            </p:nvSpPr>
            <p:spPr bwMode="auto">
              <a:xfrm rot="20700000">
                <a:off x="3999786" y="4888664"/>
                <a:ext cx="273000" cy="519164"/>
              </a:xfrm>
              <a:prstGeom prst="round2SameRect">
                <a:avLst>
                  <a:gd name="adj1" fmla="val 34711"/>
                  <a:gd name="adj2" fmla="val 0"/>
                </a:avLst>
              </a:prstGeom>
              <a:solidFill>
                <a:srgbClr val="FFFFFF">
                  <a:lumMod val="50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kumimoji="1" lang="ja-JP" altLang="en-US" kern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73" name="フリーフォーム: 図形 772">
                <a:extLst>
                  <a:ext uri="{FF2B5EF4-FFF2-40B4-BE49-F238E27FC236}">
                    <a16:creationId xmlns:a16="http://schemas.microsoft.com/office/drawing/2014/main" id="{75470A91-C67D-FB36-B932-D87B75F77599}"/>
                  </a:ext>
                </a:extLst>
              </p:cNvPr>
              <p:cNvSpPr/>
              <p:nvPr/>
            </p:nvSpPr>
            <p:spPr bwMode="auto">
              <a:xfrm rot="856349">
                <a:off x="3498683" y="4223148"/>
                <a:ext cx="296123" cy="810985"/>
              </a:xfrm>
              <a:custGeom>
                <a:avLst/>
                <a:gdLst>
                  <a:gd name="connsiteX0" fmla="*/ 85722 w 296123"/>
                  <a:gd name="connsiteY0" fmla="*/ 0 h 810985"/>
                  <a:gd name="connsiteX1" fmla="*/ 169978 w 296123"/>
                  <a:gd name="connsiteY1" fmla="*/ 84256 h 810985"/>
                  <a:gd name="connsiteX2" fmla="*/ 169978 w 296123"/>
                  <a:gd name="connsiteY2" fmla="*/ 437335 h 810985"/>
                  <a:gd name="connsiteX3" fmla="*/ 296123 w 296123"/>
                  <a:gd name="connsiteY3" fmla="*/ 747501 h 810985"/>
                  <a:gd name="connsiteX4" fmla="*/ 140027 w 296123"/>
                  <a:gd name="connsiteY4" fmla="*/ 810985 h 810985"/>
                  <a:gd name="connsiteX5" fmla="*/ 6230 w 296123"/>
                  <a:gd name="connsiteY5" fmla="*/ 482005 h 810985"/>
                  <a:gd name="connsiteX6" fmla="*/ 8 w 296123"/>
                  <a:gd name="connsiteY6" fmla="*/ 449130 h 810985"/>
                  <a:gd name="connsiteX7" fmla="*/ 1697 w 296123"/>
                  <a:gd name="connsiteY7" fmla="*/ 441084 h 810985"/>
                  <a:gd name="connsiteX8" fmla="*/ 1466 w 296123"/>
                  <a:gd name="connsiteY8" fmla="*/ 439940 h 810985"/>
                  <a:gd name="connsiteX9" fmla="*/ 1466 w 296123"/>
                  <a:gd name="connsiteY9" fmla="*/ 84256 h 810985"/>
                  <a:gd name="connsiteX10" fmla="*/ 85722 w 296123"/>
                  <a:gd name="connsiteY10" fmla="*/ 0 h 810985"/>
                  <a:gd name="connsiteX0" fmla="*/ 169978 w 296123"/>
                  <a:gd name="connsiteY0" fmla="*/ 84256 h 810985"/>
                  <a:gd name="connsiteX1" fmla="*/ 169978 w 296123"/>
                  <a:gd name="connsiteY1" fmla="*/ 437335 h 810985"/>
                  <a:gd name="connsiteX2" fmla="*/ 296123 w 296123"/>
                  <a:gd name="connsiteY2" fmla="*/ 747501 h 810985"/>
                  <a:gd name="connsiteX3" fmla="*/ 140027 w 296123"/>
                  <a:gd name="connsiteY3" fmla="*/ 810985 h 810985"/>
                  <a:gd name="connsiteX4" fmla="*/ 6230 w 296123"/>
                  <a:gd name="connsiteY4" fmla="*/ 482005 h 810985"/>
                  <a:gd name="connsiteX5" fmla="*/ 8 w 296123"/>
                  <a:gd name="connsiteY5" fmla="*/ 449130 h 810985"/>
                  <a:gd name="connsiteX6" fmla="*/ 1697 w 296123"/>
                  <a:gd name="connsiteY6" fmla="*/ 441084 h 810985"/>
                  <a:gd name="connsiteX7" fmla="*/ 1466 w 296123"/>
                  <a:gd name="connsiteY7" fmla="*/ 439940 h 810985"/>
                  <a:gd name="connsiteX8" fmla="*/ 1466 w 296123"/>
                  <a:gd name="connsiteY8" fmla="*/ 84256 h 810985"/>
                  <a:gd name="connsiteX9" fmla="*/ 85722 w 296123"/>
                  <a:gd name="connsiteY9" fmla="*/ 0 h 810985"/>
                  <a:gd name="connsiteX10" fmla="*/ 261418 w 296123"/>
                  <a:gd name="connsiteY10" fmla="*/ 175696 h 810985"/>
                  <a:gd name="connsiteX0" fmla="*/ 169978 w 296123"/>
                  <a:gd name="connsiteY0" fmla="*/ 84256 h 810985"/>
                  <a:gd name="connsiteX1" fmla="*/ 169978 w 296123"/>
                  <a:gd name="connsiteY1" fmla="*/ 437335 h 810985"/>
                  <a:gd name="connsiteX2" fmla="*/ 296123 w 296123"/>
                  <a:gd name="connsiteY2" fmla="*/ 747501 h 810985"/>
                  <a:gd name="connsiteX3" fmla="*/ 140027 w 296123"/>
                  <a:gd name="connsiteY3" fmla="*/ 810985 h 810985"/>
                  <a:gd name="connsiteX4" fmla="*/ 6230 w 296123"/>
                  <a:gd name="connsiteY4" fmla="*/ 482005 h 810985"/>
                  <a:gd name="connsiteX5" fmla="*/ 8 w 296123"/>
                  <a:gd name="connsiteY5" fmla="*/ 449130 h 810985"/>
                  <a:gd name="connsiteX6" fmla="*/ 1697 w 296123"/>
                  <a:gd name="connsiteY6" fmla="*/ 441084 h 810985"/>
                  <a:gd name="connsiteX7" fmla="*/ 1466 w 296123"/>
                  <a:gd name="connsiteY7" fmla="*/ 439940 h 810985"/>
                  <a:gd name="connsiteX8" fmla="*/ 1466 w 296123"/>
                  <a:gd name="connsiteY8" fmla="*/ 84256 h 810985"/>
                  <a:gd name="connsiteX9" fmla="*/ 85722 w 296123"/>
                  <a:gd name="connsiteY9" fmla="*/ 0 h 81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96123" h="810985">
                    <a:moveTo>
                      <a:pt x="169978" y="84256"/>
                    </a:moveTo>
                    <a:lnTo>
                      <a:pt x="169978" y="437335"/>
                    </a:lnTo>
                    <a:lnTo>
                      <a:pt x="296123" y="747501"/>
                    </a:lnTo>
                    <a:lnTo>
                      <a:pt x="140027" y="810985"/>
                    </a:lnTo>
                    <a:lnTo>
                      <a:pt x="6230" y="482005"/>
                    </a:lnTo>
                    <a:cubicBezTo>
                      <a:pt x="1847" y="471229"/>
                      <a:pt x="-144" y="460074"/>
                      <a:pt x="8" y="449130"/>
                    </a:cubicBezTo>
                    <a:lnTo>
                      <a:pt x="1697" y="441084"/>
                    </a:lnTo>
                    <a:lnTo>
                      <a:pt x="1466" y="439940"/>
                    </a:lnTo>
                    <a:lnTo>
                      <a:pt x="1466" y="84256"/>
                    </a:lnTo>
                    <a:cubicBezTo>
                      <a:pt x="1466" y="37723"/>
                      <a:pt x="39189" y="0"/>
                      <a:pt x="85722" y="0"/>
                    </a:cubicBezTo>
                  </a:path>
                </a:pathLst>
              </a:custGeom>
              <a:solidFill>
                <a:srgbClr val="00B0F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kumimoji="1" lang="ja-JP" altLang="en-US" kern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74" name="四角形: 上の 2 つの角を丸める 773">
                <a:extLst>
                  <a:ext uri="{FF2B5EF4-FFF2-40B4-BE49-F238E27FC236}">
                    <a16:creationId xmlns:a16="http://schemas.microsoft.com/office/drawing/2014/main" id="{2E7A888F-A01C-15D8-680A-8ADE2A2387AB}"/>
                  </a:ext>
                </a:extLst>
              </p:cNvPr>
              <p:cNvSpPr/>
              <p:nvPr/>
            </p:nvSpPr>
            <p:spPr bwMode="auto">
              <a:xfrm rot="3600000">
                <a:off x="3541589" y="4962277"/>
                <a:ext cx="180226" cy="165991"/>
              </a:xfrm>
              <a:prstGeom prst="round2SameRect">
                <a:avLst>
                  <a:gd name="adj1" fmla="val 26231"/>
                  <a:gd name="adj2" fmla="val 42162"/>
                </a:avLst>
              </a:prstGeom>
              <a:solidFill>
                <a:srgbClr val="FFCC66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kumimoji="1" lang="ja-JP" altLang="en-US" kern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75" name="フリーフォーム: 図形 774">
                <a:extLst>
                  <a:ext uri="{FF2B5EF4-FFF2-40B4-BE49-F238E27FC236}">
                    <a16:creationId xmlns:a16="http://schemas.microsoft.com/office/drawing/2014/main" id="{494CF51C-B4FF-CE81-BF6A-B9BAF406BBCD}"/>
                  </a:ext>
                </a:extLst>
              </p:cNvPr>
              <p:cNvSpPr/>
              <p:nvPr/>
            </p:nvSpPr>
            <p:spPr bwMode="auto">
              <a:xfrm rot="20743651" flipH="1">
                <a:off x="4028766" y="4223148"/>
                <a:ext cx="296123" cy="810985"/>
              </a:xfrm>
              <a:custGeom>
                <a:avLst/>
                <a:gdLst>
                  <a:gd name="connsiteX0" fmla="*/ 85722 w 296123"/>
                  <a:gd name="connsiteY0" fmla="*/ 0 h 810985"/>
                  <a:gd name="connsiteX1" fmla="*/ 169978 w 296123"/>
                  <a:gd name="connsiteY1" fmla="*/ 84256 h 810985"/>
                  <a:gd name="connsiteX2" fmla="*/ 169978 w 296123"/>
                  <a:gd name="connsiteY2" fmla="*/ 437335 h 810985"/>
                  <a:gd name="connsiteX3" fmla="*/ 296123 w 296123"/>
                  <a:gd name="connsiteY3" fmla="*/ 747501 h 810985"/>
                  <a:gd name="connsiteX4" fmla="*/ 140027 w 296123"/>
                  <a:gd name="connsiteY4" fmla="*/ 810985 h 810985"/>
                  <a:gd name="connsiteX5" fmla="*/ 6230 w 296123"/>
                  <a:gd name="connsiteY5" fmla="*/ 482005 h 810985"/>
                  <a:gd name="connsiteX6" fmla="*/ 8 w 296123"/>
                  <a:gd name="connsiteY6" fmla="*/ 449130 h 810985"/>
                  <a:gd name="connsiteX7" fmla="*/ 1697 w 296123"/>
                  <a:gd name="connsiteY7" fmla="*/ 441084 h 810985"/>
                  <a:gd name="connsiteX8" fmla="*/ 1466 w 296123"/>
                  <a:gd name="connsiteY8" fmla="*/ 439940 h 810985"/>
                  <a:gd name="connsiteX9" fmla="*/ 1466 w 296123"/>
                  <a:gd name="connsiteY9" fmla="*/ 84256 h 810985"/>
                  <a:gd name="connsiteX10" fmla="*/ 85722 w 296123"/>
                  <a:gd name="connsiteY10" fmla="*/ 0 h 810985"/>
                  <a:gd name="connsiteX0" fmla="*/ 169978 w 296123"/>
                  <a:gd name="connsiteY0" fmla="*/ 84256 h 810985"/>
                  <a:gd name="connsiteX1" fmla="*/ 169978 w 296123"/>
                  <a:gd name="connsiteY1" fmla="*/ 437335 h 810985"/>
                  <a:gd name="connsiteX2" fmla="*/ 296123 w 296123"/>
                  <a:gd name="connsiteY2" fmla="*/ 747501 h 810985"/>
                  <a:gd name="connsiteX3" fmla="*/ 140027 w 296123"/>
                  <a:gd name="connsiteY3" fmla="*/ 810985 h 810985"/>
                  <a:gd name="connsiteX4" fmla="*/ 6230 w 296123"/>
                  <a:gd name="connsiteY4" fmla="*/ 482005 h 810985"/>
                  <a:gd name="connsiteX5" fmla="*/ 8 w 296123"/>
                  <a:gd name="connsiteY5" fmla="*/ 449130 h 810985"/>
                  <a:gd name="connsiteX6" fmla="*/ 1697 w 296123"/>
                  <a:gd name="connsiteY6" fmla="*/ 441084 h 810985"/>
                  <a:gd name="connsiteX7" fmla="*/ 1466 w 296123"/>
                  <a:gd name="connsiteY7" fmla="*/ 439940 h 810985"/>
                  <a:gd name="connsiteX8" fmla="*/ 1466 w 296123"/>
                  <a:gd name="connsiteY8" fmla="*/ 84256 h 810985"/>
                  <a:gd name="connsiteX9" fmla="*/ 85722 w 296123"/>
                  <a:gd name="connsiteY9" fmla="*/ 0 h 810985"/>
                  <a:gd name="connsiteX10" fmla="*/ 261418 w 296123"/>
                  <a:gd name="connsiteY10" fmla="*/ 175696 h 810985"/>
                  <a:gd name="connsiteX0" fmla="*/ 169978 w 296123"/>
                  <a:gd name="connsiteY0" fmla="*/ 84256 h 810985"/>
                  <a:gd name="connsiteX1" fmla="*/ 169978 w 296123"/>
                  <a:gd name="connsiteY1" fmla="*/ 437335 h 810985"/>
                  <a:gd name="connsiteX2" fmla="*/ 296123 w 296123"/>
                  <a:gd name="connsiteY2" fmla="*/ 747501 h 810985"/>
                  <a:gd name="connsiteX3" fmla="*/ 140027 w 296123"/>
                  <a:gd name="connsiteY3" fmla="*/ 810985 h 810985"/>
                  <a:gd name="connsiteX4" fmla="*/ 6230 w 296123"/>
                  <a:gd name="connsiteY4" fmla="*/ 482005 h 810985"/>
                  <a:gd name="connsiteX5" fmla="*/ 8 w 296123"/>
                  <a:gd name="connsiteY5" fmla="*/ 449130 h 810985"/>
                  <a:gd name="connsiteX6" fmla="*/ 1697 w 296123"/>
                  <a:gd name="connsiteY6" fmla="*/ 441084 h 810985"/>
                  <a:gd name="connsiteX7" fmla="*/ 1466 w 296123"/>
                  <a:gd name="connsiteY7" fmla="*/ 439940 h 810985"/>
                  <a:gd name="connsiteX8" fmla="*/ 1466 w 296123"/>
                  <a:gd name="connsiteY8" fmla="*/ 84256 h 810985"/>
                  <a:gd name="connsiteX9" fmla="*/ 85722 w 296123"/>
                  <a:gd name="connsiteY9" fmla="*/ 0 h 81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96123" h="810985">
                    <a:moveTo>
                      <a:pt x="169978" y="84256"/>
                    </a:moveTo>
                    <a:lnTo>
                      <a:pt x="169978" y="437335"/>
                    </a:lnTo>
                    <a:lnTo>
                      <a:pt x="296123" y="747501"/>
                    </a:lnTo>
                    <a:lnTo>
                      <a:pt x="140027" y="810985"/>
                    </a:lnTo>
                    <a:lnTo>
                      <a:pt x="6230" y="482005"/>
                    </a:lnTo>
                    <a:cubicBezTo>
                      <a:pt x="1847" y="471229"/>
                      <a:pt x="-144" y="460074"/>
                      <a:pt x="8" y="449130"/>
                    </a:cubicBezTo>
                    <a:lnTo>
                      <a:pt x="1697" y="441084"/>
                    </a:lnTo>
                    <a:lnTo>
                      <a:pt x="1466" y="439940"/>
                    </a:lnTo>
                    <a:lnTo>
                      <a:pt x="1466" y="84256"/>
                    </a:lnTo>
                    <a:cubicBezTo>
                      <a:pt x="1466" y="37723"/>
                      <a:pt x="39189" y="0"/>
                      <a:pt x="85722" y="0"/>
                    </a:cubicBezTo>
                  </a:path>
                </a:pathLst>
              </a:custGeom>
              <a:solidFill>
                <a:srgbClr val="00B0F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kumimoji="1" lang="ja-JP" altLang="en-US" kern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76" name="四角形: 上の 2 つの角を丸める 775">
                <a:extLst>
                  <a:ext uri="{FF2B5EF4-FFF2-40B4-BE49-F238E27FC236}">
                    <a16:creationId xmlns:a16="http://schemas.microsoft.com/office/drawing/2014/main" id="{200D3C39-3BAD-D312-02F5-116FD5457CD7}"/>
                  </a:ext>
                </a:extLst>
              </p:cNvPr>
              <p:cNvSpPr/>
              <p:nvPr/>
            </p:nvSpPr>
            <p:spPr bwMode="auto">
              <a:xfrm rot="18000000" flipH="1">
                <a:off x="4101757" y="4962277"/>
                <a:ext cx="180226" cy="165991"/>
              </a:xfrm>
              <a:prstGeom prst="round2SameRect">
                <a:avLst>
                  <a:gd name="adj1" fmla="val 26231"/>
                  <a:gd name="adj2" fmla="val 42162"/>
                </a:avLst>
              </a:prstGeom>
              <a:solidFill>
                <a:srgbClr val="FFCC66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kumimoji="1" lang="ja-JP" altLang="en-US" kern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77" name="フリーフォーム: 図形 776">
                <a:extLst>
                  <a:ext uri="{FF2B5EF4-FFF2-40B4-BE49-F238E27FC236}">
                    <a16:creationId xmlns:a16="http://schemas.microsoft.com/office/drawing/2014/main" id="{5CAE6F13-FD3F-CE18-49D9-7E464F1F6ECC}"/>
                  </a:ext>
                </a:extLst>
              </p:cNvPr>
              <p:cNvSpPr/>
              <p:nvPr/>
            </p:nvSpPr>
            <p:spPr bwMode="auto">
              <a:xfrm>
                <a:off x="3585076" y="4813067"/>
                <a:ext cx="624644" cy="272441"/>
              </a:xfrm>
              <a:custGeom>
                <a:avLst/>
                <a:gdLst>
                  <a:gd name="connsiteX0" fmla="*/ 43241 w 624644"/>
                  <a:gd name="connsiteY0" fmla="*/ 0 h 272441"/>
                  <a:gd name="connsiteX1" fmla="*/ 48321 w 624644"/>
                  <a:gd name="connsiteY1" fmla="*/ 2104 h 272441"/>
                  <a:gd name="connsiteX2" fmla="*/ 576324 w 624644"/>
                  <a:gd name="connsiteY2" fmla="*/ 2104 h 272441"/>
                  <a:gd name="connsiteX3" fmla="*/ 581403 w 624644"/>
                  <a:gd name="connsiteY3" fmla="*/ 0 h 272441"/>
                  <a:gd name="connsiteX4" fmla="*/ 586483 w 624644"/>
                  <a:gd name="connsiteY4" fmla="*/ 2104 h 272441"/>
                  <a:gd name="connsiteX5" fmla="*/ 586915 w 624644"/>
                  <a:gd name="connsiteY5" fmla="*/ 2104 h 272441"/>
                  <a:gd name="connsiteX6" fmla="*/ 586915 w 624644"/>
                  <a:gd name="connsiteY6" fmla="*/ 2283 h 272441"/>
                  <a:gd name="connsiteX7" fmla="*/ 611979 w 624644"/>
                  <a:gd name="connsiteY7" fmla="*/ 12665 h 272441"/>
                  <a:gd name="connsiteX8" fmla="*/ 624644 w 624644"/>
                  <a:gd name="connsiteY8" fmla="*/ 43241 h 272441"/>
                  <a:gd name="connsiteX9" fmla="*/ 624644 w 624644"/>
                  <a:gd name="connsiteY9" fmla="*/ 229200 h 272441"/>
                  <a:gd name="connsiteX10" fmla="*/ 581403 w 624644"/>
                  <a:gd name="connsiteY10" fmla="*/ 272441 h 272441"/>
                  <a:gd name="connsiteX11" fmla="*/ 538162 w 624644"/>
                  <a:gd name="connsiteY11" fmla="*/ 229200 h 272441"/>
                  <a:gd name="connsiteX12" fmla="*/ 538162 w 624644"/>
                  <a:gd name="connsiteY12" fmla="*/ 81723 h 272441"/>
                  <a:gd name="connsiteX13" fmla="*/ 86482 w 624644"/>
                  <a:gd name="connsiteY13" fmla="*/ 81723 h 272441"/>
                  <a:gd name="connsiteX14" fmla="*/ 86482 w 624644"/>
                  <a:gd name="connsiteY14" fmla="*/ 229200 h 272441"/>
                  <a:gd name="connsiteX15" fmla="*/ 43241 w 624644"/>
                  <a:gd name="connsiteY15" fmla="*/ 272441 h 272441"/>
                  <a:gd name="connsiteX16" fmla="*/ 0 w 624644"/>
                  <a:gd name="connsiteY16" fmla="*/ 229200 h 272441"/>
                  <a:gd name="connsiteX17" fmla="*/ 0 w 624644"/>
                  <a:gd name="connsiteY17" fmla="*/ 43241 h 272441"/>
                  <a:gd name="connsiteX18" fmla="*/ 43241 w 624644"/>
                  <a:gd name="connsiteY18" fmla="*/ 0 h 272441"/>
                  <a:gd name="connsiteX0" fmla="*/ 43241 w 624644"/>
                  <a:gd name="connsiteY0" fmla="*/ 0 h 272441"/>
                  <a:gd name="connsiteX1" fmla="*/ 576324 w 624644"/>
                  <a:gd name="connsiteY1" fmla="*/ 2104 h 272441"/>
                  <a:gd name="connsiteX2" fmla="*/ 581403 w 624644"/>
                  <a:gd name="connsiteY2" fmla="*/ 0 h 272441"/>
                  <a:gd name="connsiteX3" fmla="*/ 586483 w 624644"/>
                  <a:gd name="connsiteY3" fmla="*/ 2104 h 272441"/>
                  <a:gd name="connsiteX4" fmla="*/ 586915 w 624644"/>
                  <a:gd name="connsiteY4" fmla="*/ 2104 h 272441"/>
                  <a:gd name="connsiteX5" fmla="*/ 586915 w 624644"/>
                  <a:gd name="connsiteY5" fmla="*/ 2283 h 272441"/>
                  <a:gd name="connsiteX6" fmla="*/ 611979 w 624644"/>
                  <a:gd name="connsiteY6" fmla="*/ 12665 h 272441"/>
                  <a:gd name="connsiteX7" fmla="*/ 624644 w 624644"/>
                  <a:gd name="connsiteY7" fmla="*/ 43241 h 272441"/>
                  <a:gd name="connsiteX8" fmla="*/ 624644 w 624644"/>
                  <a:gd name="connsiteY8" fmla="*/ 229200 h 272441"/>
                  <a:gd name="connsiteX9" fmla="*/ 581403 w 624644"/>
                  <a:gd name="connsiteY9" fmla="*/ 272441 h 272441"/>
                  <a:gd name="connsiteX10" fmla="*/ 538162 w 624644"/>
                  <a:gd name="connsiteY10" fmla="*/ 229200 h 272441"/>
                  <a:gd name="connsiteX11" fmla="*/ 538162 w 624644"/>
                  <a:gd name="connsiteY11" fmla="*/ 81723 h 272441"/>
                  <a:gd name="connsiteX12" fmla="*/ 86482 w 624644"/>
                  <a:gd name="connsiteY12" fmla="*/ 81723 h 272441"/>
                  <a:gd name="connsiteX13" fmla="*/ 86482 w 624644"/>
                  <a:gd name="connsiteY13" fmla="*/ 229200 h 272441"/>
                  <a:gd name="connsiteX14" fmla="*/ 43241 w 624644"/>
                  <a:gd name="connsiteY14" fmla="*/ 272441 h 272441"/>
                  <a:gd name="connsiteX15" fmla="*/ 0 w 624644"/>
                  <a:gd name="connsiteY15" fmla="*/ 229200 h 272441"/>
                  <a:gd name="connsiteX16" fmla="*/ 0 w 624644"/>
                  <a:gd name="connsiteY16" fmla="*/ 43241 h 272441"/>
                  <a:gd name="connsiteX17" fmla="*/ 43241 w 624644"/>
                  <a:gd name="connsiteY17" fmla="*/ 0 h 272441"/>
                  <a:gd name="connsiteX0" fmla="*/ 43241 w 624644"/>
                  <a:gd name="connsiteY0" fmla="*/ 0 h 272441"/>
                  <a:gd name="connsiteX1" fmla="*/ 576324 w 624644"/>
                  <a:gd name="connsiteY1" fmla="*/ 2104 h 272441"/>
                  <a:gd name="connsiteX2" fmla="*/ 586483 w 624644"/>
                  <a:gd name="connsiteY2" fmla="*/ 2104 h 272441"/>
                  <a:gd name="connsiteX3" fmla="*/ 586915 w 624644"/>
                  <a:gd name="connsiteY3" fmla="*/ 2104 h 272441"/>
                  <a:gd name="connsiteX4" fmla="*/ 586915 w 624644"/>
                  <a:gd name="connsiteY4" fmla="*/ 2283 h 272441"/>
                  <a:gd name="connsiteX5" fmla="*/ 611979 w 624644"/>
                  <a:gd name="connsiteY5" fmla="*/ 12665 h 272441"/>
                  <a:gd name="connsiteX6" fmla="*/ 624644 w 624644"/>
                  <a:gd name="connsiteY6" fmla="*/ 43241 h 272441"/>
                  <a:gd name="connsiteX7" fmla="*/ 624644 w 624644"/>
                  <a:gd name="connsiteY7" fmla="*/ 229200 h 272441"/>
                  <a:gd name="connsiteX8" fmla="*/ 581403 w 624644"/>
                  <a:gd name="connsiteY8" fmla="*/ 272441 h 272441"/>
                  <a:gd name="connsiteX9" fmla="*/ 538162 w 624644"/>
                  <a:gd name="connsiteY9" fmla="*/ 229200 h 272441"/>
                  <a:gd name="connsiteX10" fmla="*/ 538162 w 624644"/>
                  <a:gd name="connsiteY10" fmla="*/ 81723 h 272441"/>
                  <a:gd name="connsiteX11" fmla="*/ 86482 w 624644"/>
                  <a:gd name="connsiteY11" fmla="*/ 81723 h 272441"/>
                  <a:gd name="connsiteX12" fmla="*/ 86482 w 624644"/>
                  <a:gd name="connsiteY12" fmla="*/ 229200 h 272441"/>
                  <a:gd name="connsiteX13" fmla="*/ 43241 w 624644"/>
                  <a:gd name="connsiteY13" fmla="*/ 272441 h 272441"/>
                  <a:gd name="connsiteX14" fmla="*/ 0 w 624644"/>
                  <a:gd name="connsiteY14" fmla="*/ 229200 h 272441"/>
                  <a:gd name="connsiteX15" fmla="*/ 0 w 624644"/>
                  <a:gd name="connsiteY15" fmla="*/ 43241 h 272441"/>
                  <a:gd name="connsiteX16" fmla="*/ 43241 w 624644"/>
                  <a:gd name="connsiteY16" fmla="*/ 0 h 272441"/>
                  <a:gd name="connsiteX0" fmla="*/ 43241 w 624644"/>
                  <a:gd name="connsiteY0" fmla="*/ 0 h 272441"/>
                  <a:gd name="connsiteX1" fmla="*/ 586483 w 624644"/>
                  <a:gd name="connsiteY1" fmla="*/ 2104 h 272441"/>
                  <a:gd name="connsiteX2" fmla="*/ 586915 w 624644"/>
                  <a:gd name="connsiteY2" fmla="*/ 2104 h 272441"/>
                  <a:gd name="connsiteX3" fmla="*/ 586915 w 624644"/>
                  <a:gd name="connsiteY3" fmla="*/ 2283 h 272441"/>
                  <a:gd name="connsiteX4" fmla="*/ 611979 w 624644"/>
                  <a:gd name="connsiteY4" fmla="*/ 12665 h 272441"/>
                  <a:gd name="connsiteX5" fmla="*/ 624644 w 624644"/>
                  <a:gd name="connsiteY5" fmla="*/ 43241 h 272441"/>
                  <a:gd name="connsiteX6" fmla="*/ 624644 w 624644"/>
                  <a:gd name="connsiteY6" fmla="*/ 229200 h 272441"/>
                  <a:gd name="connsiteX7" fmla="*/ 581403 w 624644"/>
                  <a:gd name="connsiteY7" fmla="*/ 272441 h 272441"/>
                  <a:gd name="connsiteX8" fmla="*/ 538162 w 624644"/>
                  <a:gd name="connsiteY8" fmla="*/ 229200 h 272441"/>
                  <a:gd name="connsiteX9" fmla="*/ 538162 w 624644"/>
                  <a:gd name="connsiteY9" fmla="*/ 81723 h 272441"/>
                  <a:gd name="connsiteX10" fmla="*/ 86482 w 624644"/>
                  <a:gd name="connsiteY10" fmla="*/ 81723 h 272441"/>
                  <a:gd name="connsiteX11" fmla="*/ 86482 w 624644"/>
                  <a:gd name="connsiteY11" fmla="*/ 229200 h 272441"/>
                  <a:gd name="connsiteX12" fmla="*/ 43241 w 624644"/>
                  <a:gd name="connsiteY12" fmla="*/ 272441 h 272441"/>
                  <a:gd name="connsiteX13" fmla="*/ 0 w 624644"/>
                  <a:gd name="connsiteY13" fmla="*/ 229200 h 272441"/>
                  <a:gd name="connsiteX14" fmla="*/ 0 w 624644"/>
                  <a:gd name="connsiteY14" fmla="*/ 43241 h 272441"/>
                  <a:gd name="connsiteX15" fmla="*/ 43241 w 624644"/>
                  <a:gd name="connsiteY15" fmla="*/ 0 h 2724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624644" h="272441">
                    <a:moveTo>
                      <a:pt x="43241" y="0"/>
                    </a:moveTo>
                    <a:lnTo>
                      <a:pt x="586483" y="2104"/>
                    </a:lnTo>
                    <a:lnTo>
                      <a:pt x="586915" y="2104"/>
                    </a:lnTo>
                    <a:lnTo>
                      <a:pt x="586915" y="2283"/>
                    </a:lnTo>
                    <a:lnTo>
                      <a:pt x="611979" y="12665"/>
                    </a:lnTo>
                    <a:cubicBezTo>
                      <a:pt x="619804" y="20491"/>
                      <a:pt x="624644" y="31301"/>
                      <a:pt x="624644" y="43241"/>
                    </a:cubicBezTo>
                    <a:lnTo>
                      <a:pt x="624644" y="229200"/>
                    </a:lnTo>
                    <a:cubicBezTo>
                      <a:pt x="624644" y="253081"/>
                      <a:pt x="605284" y="272441"/>
                      <a:pt x="581403" y="272441"/>
                    </a:cubicBezTo>
                    <a:cubicBezTo>
                      <a:pt x="557522" y="272441"/>
                      <a:pt x="538162" y="253081"/>
                      <a:pt x="538162" y="229200"/>
                    </a:cubicBezTo>
                    <a:lnTo>
                      <a:pt x="538162" y="81723"/>
                    </a:lnTo>
                    <a:lnTo>
                      <a:pt x="86482" y="81723"/>
                    </a:lnTo>
                    <a:lnTo>
                      <a:pt x="86482" y="229200"/>
                    </a:lnTo>
                    <a:cubicBezTo>
                      <a:pt x="86482" y="253081"/>
                      <a:pt x="67122" y="272441"/>
                      <a:pt x="43241" y="272441"/>
                    </a:cubicBezTo>
                    <a:cubicBezTo>
                      <a:pt x="19360" y="272441"/>
                      <a:pt x="0" y="253081"/>
                      <a:pt x="0" y="229200"/>
                    </a:cubicBezTo>
                    <a:lnTo>
                      <a:pt x="0" y="43241"/>
                    </a:lnTo>
                    <a:cubicBezTo>
                      <a:pt x="0" y="19360"/>
                      <a:pt x="19360" y="0"/>
                      <a:pt x="43241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kumimoji="1" lang="ja-JP" altLang="en-US" kern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78" name="四角形: 上の 2 つの角を丸める 777">
                <a:extLst>
                  <a:ext uri="{FF2B5EF4-FFF2-40B4-BE49-F238E27FC236}">
                    <a16:creationId xmlns:a16="http://schemas.microsoft.com/office/drawing/2014/main" id="{9217ECBB-4D0D-CACD-358E-DA1D5AED7E1F}"/>
                  </a:ext>
                </a:extLst>
              </p:cNvPr>
              <p:cNvSpPr/>
              <p:nvPr/>
            </p:nvSpPr>
            <p:spPr bwMode="auto">
              <a:xfrm>
                <a:off x="4082558" y="5352615"/>
                <a:ext cx="260222" cy="155157"/>
              </a:xfrm>
              <a:prstGeom prst="round2SameRect">
                <a:avLst>
                  <a:gd name="adj1" fmla="val 49408"/>
                  <a:gd name="adj2" fmla="val 24556"/>
                </a:avLst>
              </a:prstGeom>
              <a:solidFill>
                <a:srgbClr val="CC66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kumimoji="1" lang="ja-JP" altLang="en-US" kern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79" name="四角形: 上の 2 つの角を丸める 778">
                <a:extLst>
                  <a:ext uri="{FF2B5EF4-FFF2-40B4-BE49-F238E27FC236}">
                    <a16:creationId xmlns:a16="http://schemas.microsoft.com/office/drawing/2014/main" id="{0279207E-3B6F-60D3-05E3-966FC0C40B4C}"/>
                  </a:ext>
                </a:extLst>
              </p:cNvPr>
              <p:cNvSpPr/>
              <p:nvPr/>
            </p:nvSpPr>
            <p:spPr bwMode="auto">
              <a:xfrm>
                <a:off x="3860721" y="5045869"/>
                <a:ext cx="75486" cy="292546"/>
              </a:xfrm>
              <a:prstGeom prst="round2SameRect">
                <a:avLst/>
              </a:prstGeom>
              <a:solidFill>
                <a:srgbClr val="FF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kumimoji="1" lang="ja-JP" altLang="en-US" kern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80" name="四角形: 角を丸くする 779">
                <a:extLst>
                  <a:ext uri="{FF2B5EF4-FFF2-40B4-BE49-F238E27FC236}">
                    <a16:creationId xmlns:a16="http://schemas.microsoft.com/office/drawing/2014/main" id="{015ECC1E-6977-31A7-30B5-61B5F7795841}"/>
                  </a:ext>
                </a:extLst>
              </p:cNvPr>
              <p:cNvSpPr/>
              <p:nvPr/>
            </p:nvSpPr>
            <p:spPr bwMode="auto">
              <a:xfrm>
                <a:off x="3861165" y="5184195"/>
                <a:ext cx="80097" cy="1035115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kumimoji="1" lang="ja-JP" altLang="en-US" kern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81" name="四角形: 上の 2 つの角を丸める 780">
                <a:extLst>
                  <a:ext uri="{FF2B5EF4-FFF2-40B4-BE49-F238E27FC236}">
                    <a16:creationId xmlns:a16="http://schemas.microsoft.com/office/drawing/2014/main" id="{230A4FED-E303-6B91-9BB0-79960D1CA5D2}"/>
                  </a:ext>
                </a:extLst>
              </p:cNvPr>
              <p:cNvSpPr/>
              <p:nvPr/>
            </p:nvSpPr>
            <p:spPr bwMode="auto">
              <a:xfrm rot="20990500">
                <a:off x="3622059" y="4204888"/>
                <a:ext cx="93100" cy="486719"/>
              </a:xfrm>
              <a:prstGeom prst="round2SameRect">
                <a:avLst>
                  <a:gd name="adj1" fmla="val 16667"/>
                  <a:gd name="adj2" fmla="val 25856"/>
                </a:avLst>
              </a:pr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kumimoji="1" lang="ja-JP" altLang="en-US" kern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82" name="四角形: 上の 2 つの角を丸める 781">
                <a:extLst>
                  <a:ext uri="{FF2B5EF4-FFF2-40B4-BE49-F238E27FC236}">
                    <a16:creationId xmlns:a16="http://schemas.microsoft.com/office/drawing/2014/main" id="{A2516404-8495-D364-8B36-4DFB9F15BE32}"/>
                  </a:ext>
                </a:extLst>
              </p:cNvPr>
              <p:cNvSpPr/>
              <p:nvPr/>
            </p:nvSpPr>
            <p:spPr bwMode="auto">
              <a:xfrm rot="525274">
                <a:off x="4096389" y="4201711"/>
                <a:ext cx="93100" cy="486719"/>
              </a:xfrm>
              <a:prstGeom prst="round2SameRect">
                <a:avLst>
                  <a:gd name="adj1" fmla="val 16667"/>
                  <a:gd name="adj2" fmla="val 25856"/>
                </a:avLst>
              </a:pr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kumimoji="1" lang="ja-JP" altLang="en-US" kern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83" name="楕円 782">
                <a:extLst>
                  <a:ext uri="{FF2B5EF4-FFF2-40B4-BE49-F238E27FC236}">
                    <a16:creationId xmlns:a16="http://schemas.microsoft.com/office/drawing/2014/main" id="{6B824DD3-85C2-46DD-0143-99A133037C8D}"/>
                  </a:ext>
                </a:extLst>
              </p:cNvPr>
              <p:cNvSpPr/>
              <p:nvPr/>
            </p:nvSpPr>
            <p:spPr bwMode="auto">
              <a:xfrm>
                <a:off x="3617574" y="3780789"/>
                <a:ext cx="587798" cy="587796"/>
              </a:xfrm>
              <a:prstGeom prst="ellipse">
                <a:avLst/>
              </a:prstGeom>
              <a:solidFill>
                <a:srgbClr val="BBE0E3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kumimoji="1" lang="ja-JP" altLang="en-US" kern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784" name="グループ化 783">
                <a:extLst>
                  <a:ext uri="{FF2B5EF4-FFF2-40B4-BE49-F238E27FC236}">
                    <a16:creationId xmlns:a16="http://schemas.microsoft.com/office/drawing/2014/main" id="{BDB7236C-3FBA-7997-8652-19F42490EE1C}"/>
                  </a:ext>
                </a:extLst>
              </p:cNvPr>
              <p:cNvGrpSpPr/>
              <p:nvPr/>
            </p:nvGrpSpPr>
            <p:grpSpPr>
              <a:xfrm>
                <a:off x="3542399" y="3717958"/>
                <a:ext cx="734566" cy="712843"/>
                <a:chOff x="3824388" y="1818921"/>
                <a:chExt cx="1377343" cy="1336612"/>
              </a:xfrm>
            </p:grpSpPr>
            <p:sp>
              <p:nvSpPr>
                <p:cNvPr id="785" name="フリーフォーム: 図形 784">
                  <a:extLst>
                    <a:ext uri="{FF2B5EF4-FFF2-40B4-BE49-F238E27FC236}">
                      <a16:creationId xmlns:a16="http://schemas.microsoft.com/office/drawing/2014/main" id="{41A7344C-74ED-384B-24BC-D7C2953DE55D}"/>
                    </a:ext>
                  </a:extLst>
                </p:cNvPr>
                <p:cNvSpPr/>
                <p:nvPr/>
              </p:nvSpPr>
              <p:spPr bwMode="auto">
                <a:xfrm rot="274029">
                  <a:off x="3824388" y="2350737"/>
                  <a:ext cx="239044" cy="327462"/>
                </a:xfrm>
                <a:custGeom>
                  <a:avLst/>
                  <a:gdLst>
                    <a:gd name="connsiteX0" fmla="*/ 189263 w 255154"/>
                    <a:gd name="connsiteY0" fmla="*/ 3657 h 360040"/>
                    <a:gd name="connsiteX1" fmla="*/ 218831 w 255154"/>
                    <a:gd name="connsiteY1" fmla="*/ 14147 h 360040"/>
                    <a:gd name="connsiteX2" fmla="*/ 248860 w 255154"/>
                    <a:gd name="connsiteY2" fmla="*/ 37286 h 360040"/>
                    <a:gd name="connsiteX3" fmla="*/ 235115 w 255154"/>
                    <a:gd name="connsiteY3" fmla="*/ 47877 h 360040"/>
                    <a:gd name="connsiteX4" fmla="*/ 188979 w 255154"/>
                    <a:gd name="connsiteY4" fmla="*/ 175170 h 360040"/>
                    <a:gd name="connsiteX5" fmla="*/ 235115 w 255154"/>
                    <a:gd name="connsiteY5" fmla="*/ 302464 h 360040"/>
                    <a:gd name="connsiteX6" fmla="*/ 255154 w 255154"/>
                    <a:gd name="connsiteY6" fmla="*/ 317905 h 360040"/>
                    <a:gd name="connsiteX7" fmla="*/ 218831 w 255154"/>
                    <a:gd name="connsiteY7" fmla="*/ 345893 h 360040"/>
                    <a:gd name="connsiteX8" fmla="*/ 157518 w 255154"/>
                    <a:gd name="connsiteY8" fmla="*/ 360040 h 360040"/>
                    <a:gd name="connsiteX9" fmla="*/ 0 w 255154"/>
                    <a:gd name="connsiteY9" fmla="*/ 180020 h 360040"/>
                    <a:gd name="connsiteX10" fmla="*/ 157518 w 255154"/>
                    <a:gd name="connsiteY10" fmla="*/ 0 h 360040"/>
                    <a:gd name="connsiteX11" fmla="*/ 189263 w 255154"/>
                    <a:gd name="connsiteY11" fmla="*/ 3657 h 360040"/>
                    <a:gd name="connsiteX0" fmla="*/ 189263 w 255154"/>
                    <a:gd name="connsiteY0" fmla="*/ 3657 h 360040"/>
                    <a:gd name="connsiteX1" fmla="*/ 218831 w 255154"/>
                    <a:gd name="connsiteY1" fmla="*/ 14147 h 360040"/>
                    <a:gd name="connsiteX2" fmla="*/ 248860 w 255154"/>
                    <a:gd name="connsiteY2" fmla="*/ 37286 h 360040"/>
                    <a:gd name="connsiteX3" fmla="*/ 235115 w 255154"/>
                    <a:gd name="connsiteY3" fmla="*/ 47877 h 360040"/>
                    <a:gd name="connsiteX4" fmla="*/ 235115 w 255154"/>
                    <a:gd name="connsiteY4" fmla="*/ 302464 h 360040"/>
                    <a:gd name="connsiteX5" fmla="*/ 255154 w 255154"/>
                    <a:gd name="connsiteY5" fmla="*/ 317905 h 360040"/>
                    <a:gd name="connsiteX6" fmla="*/ 218831 w 255154"/>
                    <a:gd name="connsiteY6" fmla="*/ 345893 h 360040"/>
                    <a:gd name="connsiteX7" fmla="*/ 157518 w 255154"/>
                    <a:gd name="connsiteY7" fmla="*/ 360040 h 360040"/>
                    <a:gd name="connsiteX8" fmla="*/ 0 w 255154"/>
                    <a:gd name="connsiteY8" fmla="*/ 180020 h 360040"/>
                    <a:gd name="connsiteX9" fmla="*/ 157518 w 255154"/>
                    <a:gd name="connsiteY9" fmla="*/ 0 h 360040"/>
                    <a:gd name="connsiteX10" fmla="*/ 189263 w 255154"/>
                    <a:gd name="connsiteY10" fmla="*/ 3657 h 360040"/>
                    <a:gd name="connsiteX0" fmla="*/ 189263 w 255154"/>
                    <a:gd name="connsiteY0" fmla="*/ 3657 h 360040"/>
                    <a:gd name="connsiteX1" fmla="*/ 218831 w 255154"/>
                    <a:gd name="connsiteY1" fmla="*/ 14147 h 360040"/>
                    <a:gd name="connsiteX2" fmla="*/ 248860 w 255154"/>
                    <a:gd name="connsiteY2" fmla="*/ 37286 h 360040"/>
                    <a:gd name="connsiteX3" fmla="*/ 235115 w 255154"/>
                    <a:gd name="connsiteY3" fmla="*/ 302464 h 360040"/>
                    <a:gd name="connsiteX4" fmla="*/ 255154 w 255154"/>
                    <a:gd name="connsiteY4" fmla="*/ 317905 h 360040"/>
                    <a:gd name="connsiteX5" fmla="*/ 218831 w 255154"/>
                    <a:gd name="connsiteY5" fmla="*/ 345893 h 360040"/>
                    <a:gd name="connsiteX6" fmla="*/ 157518 w 255154"/>
                    <a:gd name="connsiteY6" fmla="*/ 360040 h 360040"/>
                    <a:gd name="connsiteX7" fmla="*/ 0 w 255154"/>
                    <a:gd name="connsiteY7" fmla="*/ 180020 h 360040"/>
                    <a:gd name="connsiteX8" fmla="*/ 157518 w 255154"/>
                    <a:gd name="connsiteY8" fmla="*/ 0 h 360040"/>
                    <a:gd name="connsiteX9" fmla="*/ 189263 w 255154"/>
                    <a:gd name="connsiteY9" fmla="*/ 3657 h 360040"/>
                    <a:gd name="connsiteX0" fmla="*/ 248860 w 340300"/>
                    <a:gd name="connsiteY0" fmla="*/ 37286 h 360040"/>
                    <a:gd name="connsiteX1" fmla="*/ 235115 w 340300"/>
                    <a:gd name="connsiteY1" fmla="*/ 302464 h 360040"/>
                    <a:gd name="connsiteX2" fmla="*/ 255154 w 340300"/>
                    <a:gd name="connsiteY2" fmla="*/ 317905 h 360040"/>
                    <a:gd name="connsiteX3" fmla="*/ 218831 w 340300"/>
                    <a:gd name="connsiteY3" fmla="*/ 345893 h 360040"/>
                    <a:gd name="connsiteX4" fmla="*/ 157518 w 340300"/>
                    <a:gd name="connsiteY4" fmla="*/ 360040 h 360040"/>
                    <a:gd name="connsiteX5" fmla="*/ 0 w 340300"/>
                    <a:gd name="connsiteY5" fmla="*/ 180020 h 360040"/>
                    <a:gd name="connsiteX6" fmla="*/ 157518 w 340300"/>
                    <a:gd name="connsiteY6" fmla="*/ 0 h 360040"/>
                    <a:gd name="connsiteX7" fmla="*/ 189263 w 340300"/>
                    <a:gd name="connsiteY7" fmla="*/ 3657 h 360040"/>
                    <a:gd name="connsiteX8" fmla="*/ 218831 w 340300"/>
                    <a:gd name="connsiteY8" fmla="*/ 14147 h 360040"/>
                    <a:gd name="connsiteX9" fmla="*/ 340300 w 340300"/>
                    <a:gd name="connsiteY9" fmla="*/ 128726 h 360040"/>
                    <a:gd name="connsiteX0" fmla="*/ 248860 w 476054"/>
                    <a:gd name="connsiteY0" fmla="*/ 54372 h 377126"/>
                    <a:gd name="connsiteX1" fmla="*/ 235115 w 476054"/>
                    <a:gd name="connsiteY1" fmla="*/ 319550 h 377126"/>
                    <a:gd name="connsiteX2" fmla="*/ 255154 w 476054"/>
                    <a:gd name="connsiteY2" fmla="*/ 334991 h 377126"/>
                    <a:gd name="connsiteX3" fmla="*/ 218831 w 476054"/>
                    <a:gd name="connsiteY3" fmla="*/ 362979 h 377126"/>
                    <a:gd name="connsiteX4" fmla="*/ 157518 w 476054"/>
                    <a:gd name="connsiteY4" fmla="*/ 377126 h 377126"/>
                    <a:gd name="connsiteX5" fmla="*/ 0 w 476054"/>
                    <a:gd name="connsiteY5" fmla="*/ 197106 h 377126"/>
                    <a:gd name="connsiteX6" fmla="*/ 157518 w 476054"/>
                    <a:gd name="connsiteY6" fmla="*/ 17086 h 377126"/>
                    <a:gd name="connsiteX7" fmla="*/ 189263 w 476054"/>
                    <a:gd name="connsiteY7" fmla="*/ 20743 h 377126"/>
                    <a:gd name="connsiteX8" fmla="*/ 475560 w 476054"/>
                    <a:gd name="connsiteY8" fmla="*/ 283695 h 377126"/>
                    <a:gd name="connsiteX9" fmla="*/ 340300 w 476054"/>
                    <a:gd name="connsiteY9" fmla="*/ 145812 h 377126"/>
                    <a:gd name="connsiteX0" fmla="*/ 248860 w 340300"/>
                    <a:gd name="connsiteY0" fmla="*/ 44215 h 366969"/>
                    <a:gd name="connsiteX1" fmla="*/ 235115 w 340300"/>
                    <a:gd name="connsiteY1" fmla="*/ 309393 h 366969"/>
                    <a:gd name="connsiteX2" fmla="*/ 255154 w 340300"/>
                    <a:gd name="connsiteY2" fmla="*/ 324834 h 366969"/>
                    <a:gd name="connsiteX3" fmla="*/ 218831 w 340300"/>
                    <a:gd name="connsiteY3" fmla="*/ 352822 h 366969"/>
                    <a:gd name="connsiteX4" fmla="*/ 157518 w 340300"/>
                    <a:gd name="connsiteY4" fmla="*/ 366969 h 366969"/>
                    <a:gd name="connsiteX5" fmla="*/ 0 w 340300"/>
                    <a:gd name="connsiteY5" fmla="*/ 186949 h 366969"/>
                    <a:gd name="connsiteX6" fmla="*/ 157518 w 340300"/>
                    <a:gd name="connsiteY6" fmla="*/ 6929 h 366969"/>
                    <a:gd name="connsiteX7" fmla="*/ 189263 w 340300"/>
                    <a:gd name="connsiteY7" fmla="*/ 10586 h 366969"/>
                    <a:gd name="connsiteX8" fmla="*/ 340300 w 340300"/>
                    <a:gd name="connsiteY8" fmla="*/ 135655 h 366969"/>
                    <a:gd name="connsiteX0" fmla="*/ 235115 w 340300"/>
                    <a:gd name="connsiteY0" fmla="*/ 309393 h 366969"/>
                    <a:gd name="connsiteX1" fmla="*/ 255154 w 340300"/>
                    <a:gd name="connsiteY1" fmla="*/ 324834 h 366969"/>
                    <a:gd name="connsiteX2" fmla="*/ 218831 w 340300"/>
                    <a:gd name="connsiteY2" fmla="*/ 352822 h 366969"/>
                    <a:gd name="connsiteX3" fmla="*/ 157518 w 340300"/>
                    <a:gd name="connsiteY3" fmla="*/ 366969 h 366969"/>
                    <a:gd name="connsiteX4" fmla="*/ 0 w 340300"/>
                    <a:gd name="connsiteY4" fmla="*/ 186949 h 366969"/>
                    <a:gd name="connsiteX5" fmla="*/ 157518 w 340300"/>
                    <a:gd name="connsiteY5" fmla="*/ 6929 h 366969"/>
                    <a:gd name="connsiteX6" fmla="*/ 189263 w 340300"/>
                    <a:gd name="connsiteY6" fmla="*/ 10586 h 366969"/>
                    <a:gd name="connsiteX7" fmla="*/ 340300 w 340300"/>
                    <a:gd name="connsiteY7" fmla="*/ 135655 h 366969"/>
                    <a:gd name="connsiteX0" fmla="*/ 235115 w 255154"/>
                    <a:gd name="connsiteY0" fmla="*/ 309393 h 366969"/>
                    <a:gd name="connsiteX1" fmla="*/ 255154 w 255154"/>
                    <a:gd name="connsiteY1" fmla="*/ 324834 h 366969"/>
                    <a:gd name="connsiteX2" fmla="*/ 218831 w 255154"/>
                    <a:gd name="connsiteY2" fmla="*/ 352822 h 366969"/>
                    <a:gd name="connsiteX3" fmla="*/ 157518 w 255154"/>
                    <a:gd name="connsiteY3" fmla="*/ 366969 h 366969"/>
                    <a:gd name="connsiteX4" fmla="*/ 0 w 255154"/>
                    <a:gd name="connsiteY4" fmla="*/ 186949 h 366969"/>
                    <a:gd name="connsiteX5" fmla="*/ 157518 w 255154"/>
                    <a:gd name="connsiteY5" fmla="*/ 6929 h 366969"/>
                    <a:gd name="connsiteX6" fmla="*/ 189263 w 255154"/>
                    <a:gd name="connsiteY6" fmla="*/ 10586 h 366969"/>
                    <a:gd name="connsiteX0" fmla="*/ 255154 w 255154"/>
                    <a:gd name="connsiteY0" fmla="*/ 324834 h 366969"/>
                    <a:gd name="connsiteX1" fmla="*/ 218831 w 255154"/>
                    <a:gd name="connsiteY1" fmla="*/ 352822 h 366969"/>
                    <a:gd name="connsiteX2" fmla="*/ 157518 w 255154"/>
                    <a:gd name="connsiteY2" fmla="*/ 366969 h 366969"/>
                    <a:gd name="connsiteX3" fmla="*/ 0 w 255154"/>
                    <a:gd name="connsiteY3" fmla="*/ 186949 h 366969"/>
                    <a:gd name="connsiteX4" fmla="*/ 157518 w 255154"/>
                    <a:gd name="connsiteY4" fmla="*/ 6929 h 366969"/>
                    <a:gd name="connsiteX5" fmla="*/ 189263 w 255154"/>
                    <a:gd name="connsiteY5" fmla="*/ 10586 h 366969"/>
                    <a:gd name="connsiteX0" fmla="*/ 255154 w 255154"/>
                    <a:gd name="connsiteY0" fmla="*/ 317905 h 360040"/>
                    <a:gd name="connsiteX1" fmla="*/ 218831 w 255154"/>
                    <a:gd name="connsiteY1" fmla="*/ 345893 h 360040"/>
                    <a:gd name="connsiteX2" fmla="*/ 157518 w 255154"/>
                    <a:gd name="connsiteY2" fmla="*/ 360040 h 360040"/>
                    <a:gd name="connsiteX3" fmla="*/ 0 w 255154"/>
                    <a:gd name="connsiteY3" fmla="*/ 180020 h 360040"/>
                    <a:gd name="connsiteX4" fmla="*/ 157518 w 255154"/>
                    <a:gd name="connsiteY4" fmla="*/ 0 h 3600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55154" h="360040">
                      <a:moveTo>
                        <a:pt x="255154" y="317905"/>
                      </a:moveTo>
                      <a:lnTo>
                        <a:pt x="218831" y="345893"/>
                      </a:lnTo>
                      <a:cubicBezTo>
                        <a:pt x="199986" y="355003"/>
                        <a:pt x="179267" y="360040"/>
                        <a:pt x="157518" y="360040"/>
                      </a:cubicBezTo>
                      <a:cubicBezTo>
                        <a:pt x="70523" y="360040"/>
                        <a:pt x="0" y="279442"/>
                        <a:pt x="0" y="180020"/>
                      </a:cubicBezTo>
                      <a:cubicBezTo>
                        <a:pt x="0" y="80598"/>
                        <a:pt x="70523" y="0"/>
                        <a:pt x="157518" y="0"/>
                      </a:cubicBezTo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defTabSz="914400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kumimoji="1" lang="ja-JP" altLang="en-US" kern="0">
                    <a:solidFill>
                      <a:srgbClr val="000000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86" name="フリーフォーム: 図形 785">
                  <a:extLst>
                    <a:ext uri="{FF2B5EF4-FFF2-40B4-BE49-F238E27FC236}">
                      <a16:creationId xmlns:a16="http://schemas.microsoft.com/office/drawing/2014/main" id="{14601367-CBC0-E563-A230-728EAC7E308B}"/>
                    </a:ext>
                  </a:extLst>
                </p:cNvPr>
                <p:cNvSpPr/>
                <p:nvPr/>
              </p:nvSpPr>
              <p:spPr bwMode="auto">
                <a:xfrm rot="21325971" flipH="1">
                  <a:off x="4962687" y="2350737"/>
                  <a:ext cx="239044" cy="327462"/>
                </a:xfrm>
                <a:custGeom>
                  <a:avLst/>
                  <a:gdLst>
                    <a:gd name="connsiteX0" fmla="*/ 189263 w 255154"/>
                    <a:gd name="connsiteY0" fmla="*/ 3657 h 360040"/>
                    <a:gd name="connsiteX1" fmla="*/ 218831 w 255154"/>
                    <a:gd name="connsiteY1" fmla="*/ 14147 h 360040"/>
                    <a:gd name="connsiteX2" fmla="*/ 248860 w 255154"/>
                    <a:gd name="connsiteY2" fmla="*/ 37286 h 360040"/>
                    <a:gd name="connsiteX3" fmla="*/ 235115 w 255154"/>
                    <a:gd name="connsiteY3" fmla="*/ 47877 h 360040"/>
                    <a:gd name="connsiteX4" fmla="*/ 188979 w 255154"/>
                    <a:gd name="connsiteY4" fmla="*/ 175170 h 360040"/>
                    <a:gd name="connsiteX5" fmla="*/ 235115 w 255154"/>
                    <a:gd name="connsiteY5" fmla="*/ 302464 h 360040"/>
                    <a:gd name="connsiteX6" fmla="*/ 255154 w 255154"/>
                    <a:gd name="connsiteY6" fmla="*/ 317905 h 360040"/>
                    <a:gd name="connsiteX7" fmla="*/ 218831 w 255154"/>
                    <a:gd name="connsiteY7" fmla="*/ 345893 h 360040"/>
                    <a:gd name="connsiteX8" fmla="*/ 157518 w 255154"/>
                    <a:gd name="connsiteY8" fmla="*/ 360040 h 360040"/>
                    <a:gd name="connsiteX9" fmla="*/ 0 w 255154"/>
                    <a:gd name="connsiteY9" fmla="*/ 180020 h 360040"/>
                    <a:gd name="connsiteX10" fmla="*/ 157518 w 255154"/>
                    <a:gd name="connsiteY10" fmla="*/ 0 h 360040"/>
                    <a:gd name="connsiteX11" fmla="*/ 189263 w 255154"/>
                    <a:gd name="connsiteY11" fmla="*/ 3657 h 360040"/>
                    <a:gd name="connsiteX0" fmla="*/ 189263 w 255154"/>
                    <a:gd name="connsiteY0" fmla="*/ 3657 h 360040"/>
                    <a:gd name="connsiteX1" fmla="*/ 218831 w 255154"/>
                    <a:gd name="connsiteY1" fmla="*/ 14147 h 360040"/>
                    <a:gd name="connsiteX2" fmla="*/ 248860 w 255154"/>
                    <a:gd name="connsiteY2" fmla="*/ 37286 h 360040"/>
                    <a:gd name="connsiteX3" fmla="*/ 235115 w 255154"/>
                    <a:gd name="connsiteY3" fmla="*/ 47877 h 360040"/>
                    <a:gd name="connsiteX4" fmla="*/ 235115 w 255154"/>
                    <a:gd name="connsiteY4" fmla="*/ 302464 h 360040"/>
                    <a:gd name="connsiteX5" fmla="*/ 255154 w 255154"/>
                    <a:gd name="connsiteY5" fmla="*/ 317905 h 360040"/>
                    <a:gd name="connsiteX6" fmla="*/ 218831 w 255154"/>
                    <a:gd name="connsiteY6" fmla="*/ 345893 h 360040"/>
                    <a:gd name="connsiteX7" fmla="*/ 157518 w 255154"/>
                    <a:gd name="connsiteY7" fmla="*/ 360040 h 360040"/>
                    <a:gd name="connsiteX8" fmla="*/ 0 w 255154"/>
                    <a:gd name="connsiteY8" fmla="*/ 180020 h 360040"/>
                    <a:gd name="connsiteX9" fmla="*/ 157518 w 255154"/>
                    <a:gd name="connsiteY9" fmla="*/ 0 h 360040"/>
                    <a:gd name="connsiteX10" fmla="*/ 189263 w 255154"/>
                    <a:gd name="connsiteY10" fmla="*/ 3657 h 360040"/>
                    <a:gd name="connsiteX0" fmla="*/ 189263 w 255154"/>
                    <a:gd name="connsiteY0" fmla="*/ 3657 h 360040"/>
                    <a:gd name="connsiteX1" fmla="*/ 218831 w 255154"/>
                    <a:gd name="connsiteY1" fmla="*/ 14147 h 360040"/>
                    <a:gd name="connsiteX2" fmla="*/ 248860 w 255154"/>
                    <a:gd name="connsiteY2" fmla="*/ 37286 h 360040"/>
                    <a:gd name="connsiteX3" fmla="*/ 235115 w 255154"/>
                    <a:gd name="connsiteY3" fmla="*/ 302464 h 360040"/>
                    <a:gd name="connsiteX4" fmla="*/ 255154 w 255154"/>
                    <a:gd name="connsiteY4" fmla="*/ 317905 h 360040"/>
                    <a:gd name="connsiteX5" fmla="*/ 218831 w 255154"/>
                    <a:gd name="connsiteY5" fmla="*/ 345893 h 360040"/>
                    <a:gd name="connsiteX6" fmla="*/ 157518 w 255154"/>
                    <a:gd name="connsiteY6" fmla="*/ 360040 h 360040"/>
                    <a:gd name="connsiteX7" fmla="*/ 0 w 255154"/>
                    <a:gd name="connsiteY7" fmla="*/ 180020 h 360040"/>
                    <a:gd name="connsiteX8" fmla="*/ 157518 w 255154"/>
                    <a:gd name="connsiteY8" fmla="*/ 0 h 360040"/>
                    <a:gd name="connsiteX9" fmla="*/ 189263 w 255154"/>
                    <a:gd name="connsiteY9" fmla="*/ 3657 h 360040"/>
                    <a:gd name="connsiteX0" fmla="*/ 248860 w 340300"/>
                    <a:gd name="connsiteY0" fmla="*/ 37286 h 360040"/>
                    <a:gd name="connsiteX1" fmla="*/ 235115 w 340300"/>
                    <a:gd name="connsiteY1" fmla="*/ 302464 h 360040"/>
                    <a:gd name="connsiteX2" fmla="*/ 255154 w 340300"/>
                    <a:gd name="connsiteY2" fmla="*/ 317905 h 360040"/>
                    <a:gd name="connsiteX3" fmla="*/ 218831 w 340300"/>
                    <a:gd name="connsiteY3" fmla="*/ 345893 h 360040"/>
                    <a:gd name="connsiteX4" fmla="*/ 157518 w 340300"/>
                    <a:gd name="connsiteY4" fmla="*/ 360040 h 360040"/>
                    <a:gd name="connsiteX5" fmla="*/ 0 w 340300"/>
                    <a:gd name="connsiteY5" fmla="*/ 180020 h 360040"/>
                    <a:gd name="connsiteX6" fmla="*/ 157518 w 340300"/>
                    <a:gd name="connsiteY6" fmla="*/ 0 h 360040"/>
                    <a:gd name="connsiteX7" fmla="*/ 189263 w 340300"/>
                    <a:gd name="connsiteY7" fmla="*/ 3657 h 360040"/>
                    <a:gd name="connsiteX8" fmla="*/ 218831 w 340300"/>
                    <a:gd name="connsiteY8" fmla="*/ 14147 h 360040"/>
                    <a:gd name="connsiteX9" fmla="*/ 340300 w 340300"/>
                    <a:gd name="connsiteY9" fmla="*/ 128726 h 360040"/>
                    <a:gd name="connsiteX0" fmla="*/ 248860 w 476054"/>
                    <a:gd name="connsiteY0" fmla="*/ 54372 h 377126"/>
                    <a:gd name="connsiteX1" fmla="*/ 235115 w 476054"/>
                    <a:gd name="connsiteY1" fmla="*/ 319550 h 377126"/>
                    <a:gd name="connsiteX2" fmla="*/ 255154 w 476054"/>
                    <a:gd name="connsiteY2" fmla="*/ 334991 h 377126"/>
                    <a:gd name="connsiteX3" fmla="*/ 218831 w 476054"/>
                    <a:gd name="connsiteY3" fmla="*/ 362979 h 377126"/>
                    <a:gd name="connsiteX4" fmla="*/ 157518 w 476054"/>
                    <a:gd name="connsiteY4" fmla="*/ 377126 h 377126"/>
                    <a:gd name="connsiteX5" fmla="*/ 0 w 476054"/>
                    <a:gd name="connsiteY5" fmla="*/ 197106 h 377126"/>
                    <a:gd name="connsiteX6" fmla="*/ 157518 w 476054"/>
                    <a:gd name="connsiteY6" fmla="*/ 17086 h 377126"/>
                    <a:gd name="connsiteX7" fmla="*/ 189263 w 476054"/>
                    <a:gd name="connsiteY7" fmla="*/ 20743 h 377126"/>
                    <a:gd name="connsiteX8" fmla="*/ 475560 w 476054"/>
                    <a:gd name="connsiteY8" fmla="*/ 283695 h 377126"/>
                    <a:gd name="connsiteX9" fmla="*/ 340300 w 476054"/>
                    <a:gd name="connsiteY9" fmla="*/ 145812 h 377126"/>
                    <a:gd name="connsiteX0" fmla="*/ 248860 w 340300"/>
                    <a:gd name="connsiteY0" fmla="*/ 44215 h 366969"/>
                    <a:gd name="connsiteX1" fmla="*/ 235115 w 340300"/>
                    <a:gd name="connsiteY1" fmla="*/ 309393 h 366969"/>
                    <a:gd name="connsiteX2" fmla="*/ 255154 w 340300"/>
                    <a:gd name="connsiteY2" fmla="*/ 324834 h 366969"/>
                    <a:gd name="connsiteX3" fmla="*/ 218831 w 340300"/>
                    <a:gd name="connsiteY3" fmla="*/ 352822 h 366969"/>
                    <a:gd name="connsiteX4" fmla="*/ 157518 w 340300"/>
                    <a:gd name="connsiteY4" fmla="*/ 366969 h 366969"/>
                    <a:gd name="connsiteX5" fmla="*/ 0 w 340300"/>
                    <a:gd name="connsiteY5" fmla="*/ 186949 h 366969"/>
                    <a:gd name="connsiteX6" fmla="*/ 157518 w 340300"/>
                    <a:gd name="connsiteY6" fmla="*/ 6929 h 366969"/>
                    <a:gd name="connsiteX7" fmla="*/ 189263 w 340300"/>
                    <a:gd name="connsiteY7" fmla="*/ 10586 h 366969"/>
                    <a:gd name="connsiteX8" fmla="*/ 340300 w 340300"/>
                    <a:gd name="connsiteY8" fmla="*/ 135655 h 366969"/>
                    <a:gd name="connsiteX0" fmla="*/ 235115 w 340300"/>
                    <a:gd name="connsiteY0" fmla="*/ 309393 h 366969"/>
                    <a:gd name="connsiteX1" fmla="*/ 255154 w 340300"/>
                    <a:gd name="connsiteY1" fmla="*/ 324834 h 366969"/>
                    <a:gd name="connsiteX2" fmla="*/ 218831 w 340300"/>
                    <a:gd name="connsiteY2" fmla="*/ 352822 h 366969"/>
                    <a:gd name="connsiteX3" fmla="*/ 157518 w 340300"/>
                    <a:gd name="connsiteY3" fmla="*/ 366969 h 366969"/>
                    <a:gd name="connsiteX4" fmla="*/ 0 w 340300"/>
                    <a:gd name="connsiteY4" fmla="*/ 186949 h 366969"/>
                    <a:gd name="connsiteX5" fmla="*/ 157518 w 340300"/>
                    <a:gd name="connsiteY5" fmla="*/ 6929 h 366969"/>
                    <a:gd name="connsiteX6" fmla="*/ 189263 w 340300"/>
                    <a:gd name="connsiteY6" fmla="*/ 10586 h 366969"/>
                    <a:gd name="connsiteX7" fmla="*/ 340300 w 340300"/>
                    <a:gd name="connsiteY7" fmla="*/ 135655 h 366969"/>
                    <a:gd name="connsiteX0" fmla="*/ 235115 w 255154"/>
                    <a:gd name="connsiteY0" fmla="*/ 309393 h 366969"/>
                    <a:gd name="connsiteX1" fmla="*/ 255154 w 255154"/>
                    <a:gd name="connsiteY1" fmla="*/ 324834 h 366969"/>
                    <a:gd name="connsiteX2" fmla="*/ 218831 w 255154"/>
                    <a:gd name="connsiteY2" fmla="*/ 352822 h 366969"/>
                    <a:gd name="connsiteX3" fmla="*/ 157518 w 255154"/>
                    <a:gd name="connsiteY3" fmla="*/ 366969 h 366969"/>
                    <a:gd name="connsiteX4" fmla="*/ 0 w 255154"/>
                    <a:gd name="connsiteY4" fmla="*/ 186949 h 366969"/>
                    <a:gd name="connsiteX5" fmla="*/ 157518 w 255154"/>
                    <a:gd name="connsiteY5" fmla="*/ 6929 h 366969"/>
                    <a:gd name="connsiteX6" fmla="*/ 189263 w 255154"/>
                    <a:gd name="connsiteY6" fmla="*/ 10586 h 366969"/>
                    <a:gd name="connsiteX0" fmla="*/ 255154 w 255154"/>
                    <a:gd name="connsiteY0" fmla="*/ 324834 h 366969"/>
                    <a:gd name="connsiteX1" fmla="*/ 218831 w 255154"/>
                    <a:gd name="connsiteY1" fmla="*/ 352822 h 366969"/>
                    <a:gd name="connsiteX2" fmla="*/ 157518 w 255154"/>
                    <a:gd name="connsiteY2" fmla="*/ 366969 h 366969"/>
                    <a:gd name="connsiteX3" fmla="*/ 0 w 255154"/>
                    <a:gd name="connsiteY3" fmla="*/ 186949 h 366969"/>
                    <a:gd name="connsiteX4" fmla="*/ 157518 w 255154"/>
                    <a:gd name="connsiteY4" fmla="*/ 6929 h 366969"/>
                    <a:gd name="connsiteX5" fmla="*/ 189263 w 255154"/>
                    <a:gd name="connsiteY5" fmla="*/ 10586 h 366969"/>
                    <a:gd name="connsiteX0" fmla="*/ 255154 w 255154"/>
                    <a:gd name="connsiteY0" fmla="*/ 317905 h 360040"/>
                    <a:gd name="connsiteX1" fmla="*/ 218831 w 255154"/>
                    <a:gd name="connsiteY1" fmla="*/ 345893 h 360040"/>
                    <a:gd name="connsiteX2" fmla="*/ 157518 w 255154"/>
                    <a:gd name="connsiteY2" fmla="*/ 360040 h 360040"/>
                    <a:gd name="connsiteX3" fmla="*/ 0 w 255154"/>
                    <a:gd name="connsiteY3" fmla="*/ 180020 h 360040"/>
                    <a:gd name="connsiteX4" fmla="*/ 157518 w 255154"/>
                    <a:gd name="connsiteY4" fmla="*/ 0 h 3600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55154" h="360040">
                      <a:moveTo>
                        <a:pt x="255154" y="317905"/>
                      </a:moveTo>
                      <a:lnTo>
                        <a:pt x="218831" y="345893"/>
                      </a:lnTo>
                      <a:cubicBezTo>
                        <a:pt x="199986" y="355003"/>
                        <a:pt x="179267" y="360040"/>
                        <a:pt x="157518" y="360040"/>
                      </a:cubicBezTo>
                      <a:cubicBezTo>
                        <a:pt x="70523" y="360040"/>
                        <a:pt x="0" y="279442"/>
                        <a:pt x="0" y="180020"/>
                      </a:cubicBezTo>
                      <a:cubicBezTo>
                        <a:pt x="0" y="80598"/>
                        <a:pt x="70523" y="0"/>
                        <a:pt x="157518" y="0"/>
                      </a:cubicBezTo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defTabSz="914400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kumimoji="1" lang="ja-JP" altLang="en-US" kern="0">
                    <a:solidFill>
                      <a:srgbClr val="000000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87" name="フリーフォーム: 図形 786">
                  <a:extLst>
                    <a:ext uri="{FF2B5EF4-FFF2-40B4-BE49-F238E27FC236}">
                      <a16:creationId xmlns:a16="http://schemas.microsoft.com/office/drawing/2014/main" id="{B9CE7344-ABFA-B17E-31E4-DAD62A011F67}"/>
                    </a:ext>
                  </a:extLst>
                </p:cNvPr>
                <p:cNvSpPr/>
                <p:nvPr/>
              </p:nvSpPr>
              <p:spPr bwMode="auto">
                <a:xfrm>
                  <a:off x="3944927" y="2224206"/>
                  <a:ext cx="1122594" cy="890626"/>
                </a:xfrm>
                <a:custGeom>
                  <a:avLst/>
                  <a:gdLst>
                    <a:gd name="connsiteX0" fmla="*/ 18946 w 1122594"/>
                    <a:gd name="connsiteY0" fmla="*/ 0 h 890626"/>
                    <a:gd name="connsiteX1" fmla="*/ 1103648 w 1122594"/>
                    <a:gd name="connsiteY1" fmla="*/ 0 h 890626"/>
                    <a:gd name="connsiteX2" fmla="*/ 1111191 w 1122594"/>
                    <a:gd name="connsiteY2" fmla="*/ 30972 h 890626"/>
                    <a:gd name="connsiteX3" fmla="*/ 1122594 w 1122594"/>
                    <a:gd name="connsiteY3" fmla="*/ 175163 h 890626"/>
                    <a:gd name="connsiteX4" fmla="*/ 561297 w 1122594"/>
                    <a:gd name="connsiteY4" fmla="*/ 890626 h 890626"/>
                    <a:gd name="connsiteX5" fmla="*/ 0 w 1122594"/>
                    <a:gd name="connsiteY5" fmla="*/ 175163 h 890626"/>
                    <a:gd name="connsiteX6" fmla="*/ 11404 w 1122594"/>
                    <a:gd name="connsiteY6" fmla="*/ 30972 h 8906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22594" h="890626">
                      <a:moveTo>
                        <a:pt x="18946" y="0"/>
                      </a:moveTo>
                      <a:lnTo>
                        <a:pt x="1103648" y="0"/>
                      </a:lnTo>
                      <a:lnTo>
                        <a:pt x="1111191" y="30972"/>
                      </a:lnTo>
                      <a:cubicBezTo>
                        <a:pt x="1118668" y="77547"/>
                        <a:pt x="1122594" y="125771"/>
                        <a:pt x="1122594" y="175163"/>
                      </a:cubicBezTo>
                      <a:cubicBezTo>
                        <a:pt x="1122594" y="570302"/>
                        <a:pt x="871293" y="890626"/>
                        <a:pt x="561297" y="890626"/>
                      </a:cubicBezTo>
                      <a:cubicBezTo>
                        <a:pt x="251301" y="890626"/>
                        <a:pt x="0" y="570302"/>
                        <a:pt x="0" y="175163"/>
                      </a:cubicBezTo>
                      <a:cubicBezTo>
                        <a:pt x="0" y="125771"/>
                        <a:pt x="3927" y="77547"/>
                        <a:pt x="11404" y="30972"/>
                      </a:cubicBezTo>
                      <a:close/>
                    </a:path>
                  </a:pathLst>
                </a:custGeom>
                <a:solidFill>
                  <a:srgbClr val="99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defTabSz="914400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kumimoji="1" lang="ja-JP" altLang="en-US" kern="0">
                    <a:solidFill>
                      <a:srgbClr val="000000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88" name="楕円 787">
                  <a:extLst>
                    <a:ext uri="{FF2B5EF4-FFF2-40B4-BE49-F238E27FC236}">
                      <a16:creationId xmlns:a16="http://schemas.microsoft.com/office/drawing/2014/main" id="{4D6ACF1D-8D46-FAC0-389A-46941724461A}"/>
                    </a:ext>
                  </a:extLst>
                </p:cNvPr>
                <p:cNvSpPr/>
                <p:nvPr/>
              </p:nvSpPr>
              <p:spPr bwMode="auto">
                <a:xfrm>
                  <a:off x="4011602" y="1904627"/>
                  <a:ext cx="989244" cy="1250906"/>
                </a:xfrm>
                <a:prstGeom prst="ellipse">
                  <a:avLst/>
                </a:prstGeom>
                <a:solidFill>
                  <a:srgbClr val="FF99CC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defTabSz="914400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kumimoji="1" lang="ja-JP" altLang="en-US" kern="0">
                    <a:solidFill>
                      <a:srgbClr val="000000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89" name="フリーフォーム: 図形 788">
                  <a:extLst>
                    <a:ext uri="{FF2B5EF4-FFF2-40B4-BE49-F238E27FC236}">
                      <a16:creationId xmlns:a16="http://schemas.microsoft.com/office/drawing/2014/main" id="{0F6624EE-90D3-50E7-604A-9C8BB05B0D5F}"/>
                    </a:ext>
                  </a:extLst>
                </p:cNvPr>
                <p:cNvSpPr/>
                <p:nvPr/>
              </p:nvSpPr>
              <p:spPr bwMode="auto">
                <a:xfrm>
                  <a:off x="3976852" y="1818921"/>
                  <a:ext cx="1058744" cy="405285"/>
                </a:xfrm>
                <a:custGeom>
                  <a:avLst/>
                  <a:gdLst>
                    <a:gd name="connsiteX0" fmla="*/ 529372 w 1058744"/>
                    <a:gd name="connsiteY0" fmla="*/ 0 h 360279"/>
                    <a:gd name="connsiteX1" fmla="*/ 1058744 w 1058744"/>
                    <a:gd name="connsiteY1" fmla="*/ 360040 h 360279"/>
                    <a:gd name="connsiteX2" fmla="*/ 1058709 w 1058744"/>
                    <a:gd name="connsiteY2" fmla="*/ 360279 h 360279"/>
                    <a:gd name="connsiteX3" fmla="*/ 36 w 1058744"/>
                    <a:gd name="connsiteY3" fmla="*/ 360279 h 360279"/>
                    <a:gd name="connsiteX4" fmla="*/ 0 w 1058744"/>
                    <a:gd name="connsiteY4" fmla="*/ 360040 h 360279"/>
                    <a:gd name="connsiteX5" fmla="*/ 529372 w 1058744"/>
                    <a:gd name="connsiteY5" fmla="*/ 0 h 3602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058744" h="360279">
                      <a:moveTo>
                        <a:pt x="529372" y="0"/>
                      </a:moveTo>
                      <a:cubicBezTo>
                        <a:pt x="821736" y="0"/>
                        <a:pt x="1058744" y="161195"/>
                        <a:pt x="1058744" y="360040"/>
                      </a:cubicBezTo>
                      <a:lnTo>
                        <a:pt x="1058709" y="360279"/>
                      </a:lnTo>
                      <a:lnTo>
                        <a:pt x="36" y="360279"/>
                      </a:lnTo>
                      <a:lnTo>
                        <a:pt x="0" y="360040"/>
                      </a:lnTo>
                      <a:cubicBezTo>
                        <a:pt x="0" y="161195"/>
                        <a:pt x="237008" y="0"/>
                        <a:pt x="529372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defTabSz="914400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kumimoji="1" lang="ja-JP" altLang="en-US" kern="0">
                    <a:solidFill>
                      <a:srgbClr val="000000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90" name="四角形: 角を丸くする 789">
                  <a:extLst>
                    <a:ext uri="{FF2B5EF4-FFF2-40B4-BE49-F238E27FC236}">
                      <a16:creationId xmlns:a16="http://schemas.microsoft.com/office/drawing/2014/main" id="{867165AF-DD49-B584-CB09-6BB08177BEE6}"/>
                    </a:ext>
                  </a:extLst>
                </p:cNvPr>
                <p:cNvSpPr/>
                <p:nvPr/>
              </p:nvSpPr>
              <p:spPr bwMode="auto">
                <a:xfrm>
                  <a:off x="3936372" y="2178961"/>
                  <a:ext cx="1139704" cy="135015"/>
                </a:xfrm>
                <a:prstGeom prst="roundRect">
                  <a:avLst>
                    <a:gd name="adj" fmla="val 27249"/>
                  </a:avLst>
                </a:prstGeom>
                <a:solidFill>
                  <a:srgbClr val="00B0F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defTabSz="914400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kumimoji="1" lang="ja-JP" altLang="en-US" kern="0">
                    <a:solidFill>
                      <a:srgbClr val="000000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91" name="フリーフォーム: 図形 790">
                  <a:extLst>
                    <a:ext uri="{FF2B5EF4-FFF2-40B4-BE49-F238E27FC236}">
                      <a16:creationId xmlns:a16="http://schemas.microsoft.com/office/drawing/2014/main" id="{A2B44EF9-0D1E-FB0A-EBD4-56ABFA40B7C9}"/>
                    </a:ext>
                  </a:extLst>
                </p:cNvPr>
                <p:cNvSpPr/>
                <p:nvPr/>
              </p:nvSpPr>
              <p:spPr bwMode="auto">
                <a:xfrm>
                  <a:off x="4062419" y="1823225"/>
                  <a:ext cx="887610" cy="310534"/>
                </a:xfrm>
                <a:custGeom>
                  <a:avLst/>
                  <a:gdLst>
                    <a:gd name="connsiteX0" fmla="*/ 66889 w 887610"/>
                    <a:gd name="connsiteY0" fmla="*/ 121031 h 310534"/>
                    <a:gd name="connsiteX1" fmla="*/ 137276 w 887610"/>
                    <a:gd name="connsiteY1" fmla="*/ 242944 h 310534"/>
                    <a:gd name="connsiteX2" fmla="*/ 120785 w 887610"/>
                    <a:gd name="connsiteY2" fmla="*/ 304489 h 310534"/>
                    <a:gd name="connsiteX3" fmla="*/ 120786 w 887610"/>
                    <a:gd name="connsiteY3" fmla="*/ 304490 h 310534"/>
                    <a:gd name="connsiteX4" fmla="*/ 59241 w 887610"/>
                    <a:gd name="connsiteY4" fmla="*/ 287999 h 310534"/>
                    <a:gd name="connsiteX5" fmla="*/ 0 w 887610"/>
                    <a:gd name="connsiteY5" fmla="*/ 185392 h 310534"/>
                    <a:gd name="connsiteX6" fmla="*/ 4842 w 887610"/>
                    <a:gd name="connsiteY6" fmla="*/ 178568 h 310534"/>
                    <a:gd name="connsiteX7" fmla="*/ 820721 w 887610"/>
                    <a:gd name="connsiteY7" fmla="*/ 121031 h 310534"/>
                    <a:gd name="connsiteX8" fmla="*/ 882769 w 887610"/>
                    <a:gd name="connsiteY8" fmla="*/ 178568 h 310534"/>
                    <a:gd name="connsiteX9" fmla="*/ 887610 w 887610"/>
                    <a:gd name="connsiteY9" fmla="*/ 185392 h 310534"/>
                    <a:gd name="connsiteX10" fmla="*/ 828370 w 887610"/>
                    <a:gd name="connsiteY10" fmla="*/ 287999 h 310534"/>
                    <a:gd name="connsiteX11" fmla="*/ 766825 w 887610"/>
                    <a:gd name="connsiteY11" fmla="*/ 304490 h 310534"/>
                    <a:gd name="connsiteX12" fmla="*/ 766826 w 887610"/>
                    <a:gd name="connsiteY12" fmla="*/ 304489 h 310534"/>
                    <a:gd name="connsiteX13" fmla="*/ 750335 w 887610"/>
                    <a:gd name="connsiteY13" fmla="*/ 242944 h 310534"/>
                    <a:gd name="connsiteX14" fmla="*/ 611165 w 887610"/>
                    <a:gd name="connsiteY14" fmla="*/ 22638 h 310534"/>
                    <a:gd name="connsiteX15" fmla="*/ 649861 w 887610"/>
                    <a:gd name="connsiteY15" fmla="*/ 31828 h 310534"/>
                    <a:gd name="connsiteX16" fmla="*/ 696769 w 887610"/>
                    <a:gd name="connsiteY16" fmla="*/ 51308 h 310534"/>
                    <a:gd name="connsiteX17" fmla="*/ 658452 w 887610"/>
                    <a:gd name="connsiteY17" fmla="*/ 194313 h 310534"/>
                    <a:gd name="connsiteX18" fmla="*/ 603272 w 887610"/>
                    <a:gd name="connsiteY18" fmla="*/ 226171 h 310534"/>
                    <a:gd name="connsiteX19" fmla="*/ 603272 w 887610"/>
                    <a:gd name="connsiteY19" fmla="*/ 226170 h 310534"/>
                    <a:gd name="connsiteX20" fmla="*/ 571414 w 887610"/>
                    <a:gd name="connsiteY20" fmla="*/ 170990 h 310534"/>
                    <a:gd name="connsiteX21" fmla="*/ 276445 w 887610"/>
                    <a:gd name="connsiteY21" fmla="*/ 22638 h 310534"/>
                    <a:gd name="connsiteX22" fmla="*/ 316197 w 887610"/>
                    <a:gd name="connsiteY22" fmla="*/ 170991 h 310534"/>
                    <a:gd name="connsiteX23" fmla="*/ 284339 w 887610"/>
                    <a:gd name="connsiteY23" fmla="*/ 226171 h 310534"/>
                    <a:gd name="connsiteX24" fmla="*/ 284339 w 887610"/>
                    <a:gd name="connsiteY24" fmla="*/ 226172 h 310534"/>
                    <a:gd name="connsiteX25" fmla="*/ 229159 w 887610"/>
                    <a:gd name="connsiteY25" fmla="*/ 194314 h 310534"/>
                    <a:gd name="connsiteX26" fmla="*/ 190841 w 887610"/>
                    <a:gd name="connsiteY26" fmla="*/ 51308 h 310534"/>
                    <a:gd name="connsiteX27" fmla="*/ 237750 w 887610"/>
                    <a:gd name="connsiteY27" fmla="*/ 31828 h 310534"/>
                    <a:gd name="connsiteX28" fmla="*/ 443805 w 887610"/>
                    <a:gd name="connsiteY28" fmla="*/ 0 h 310534"/>
                    <a:gd name="connsiteX29" fmla="*/ 488859 w 887610"/>
                    <a:gd name="connsiteY29" fmla="*/ 3475 h 310534"/>
                    <a:gd name="connsiteX30" fmla="*/ 488859 w 887610"/>
                    <a:gd name="connsiteY30" fmla="*/ 145647 h 310534"/>
                    <a:gd name="connsiteX31" fmla="*/ 443805 w 887610"/>
                    <a:gd name="connsiteY31" fmla="*/ 190701 h 310534"/>
                    <a:gd name="connsiteX32" fmla="*/ 443805 w 887610"/>
                    <a:gd name="connsiteY32" fmla="*/ 190700 h 310534"/>
                    <a:gd name="connsiteX33" fmla="*/ 398751 w 887610"/>
                    <a:gd name="connsiteY33" fmla="*/ 145646 h 310534"/>
                    <a:gd name="connsiteX34" fmla="*/ 398751 w 887610"/>
                    <a:gd name="connsiteY34" fmla="*/ 3475 h 3105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887610" h="310534">
                      <a:moveTo>
                        <a:pt x="66889" y="121031"/>
                      </a:moveTo>
                      <a:lnTo>
                        <a:pt x="137276" y="242944"/>
                      </a:lnTo>
                      <a:cubicBezTo>
                        <a:pt x="149718" y="264494"/>
                        <a:pt x="142335" y="292048"/>
                        <a:pt x="120785" y="304489"/>
                      </a:cubicBezTo>
                      <a:lnTo>
                        <a:pt x="120786" y="304490"/>
                      </a:lnTo>
                      <a:cubicBezTo>
                        <a:pt x="99236" y="316932"/>
                        <a:pt x="71682" y="309549"/>
                        <a:pt x="59241" y="287999"/>
                      </a:cubicBezTo>
                      <a:lnTo>
                        <a:pt x="0" y="185392"/>
                      </a:lnTo>
                      <a:lnTo>
                        <a:pt x="4842" y="178568"/>
                      </a:lnTo>
                      <a:close/>
                      <a:moveTo>
                        <a:pt x="820721" y="121031"/>
                      </a:moveTo>
                      <a:lnTo>
                        <a:pt x="882769" y="178568"/>
                      </a:lnTo>
                      <a:lnTo>
                        <a:pt x="887610" y="185392"/>
                      </a:lnTo>
                      <a:lnTo>
                        <a:pt x="828370" y="287999"/>
                      </a:lnTo>
                      <a:cubicBezTo>
                        <a:pt x="815929" y="309549"/>
                        <a:pt x="788375" y="316932"/>
                        <a:pt x="766825" y="304490"/>
                      </a:cubicBezTo>
                      <a:lnTo>
                        <a:pt x="766826" y="304489"/>
                      </a:lnTo>
                      <a:cubicBezTo>
                        <a:pt x="745277" y="292048"/>
                        <a:pt x="737893" y="264494"/>
                        <a:pt x="750335" y="242944"/>
                      </a:cubicBezTo>
                      <a:close/>
                      <a:moveTo>
                        <a:pt x="611165" y="22638"/>
                      </a:moveTo>
                      <a:lnTo>
                        <a:pt x="649861" y="31828"/>
                      </a:lnTo>
                      <a:lnTo>
                        <a:pt x="696769" y="51308"/>
                      </a:lnTo>
                      <a:lnTo>
                        <a:pt x="658452" y="194313"/>
                      </a:lnTo>
                      <a:cubicBezTo>
                        <a:pt x="652011" y="218348"/>
                        <a:pt x="627307" y="232611"/>
                        <a:pt x="603272" y="226171"/>
                      </a:cubicBezTo>
                      <a:lnTo>
                        <a:pt x="603272" y="226170"/>
                      </a:lnTo>
                      <a:cubicBezTo>
                        <a:pt x="579237" y="219729"/>
                        <a:pt x="564974" y="195025"/>
                        <a:pt x="571414" y="170990"/>
                      </a:cubicBezTo>
                      <a:close/>
                      <a:moveTo>
                        <a:pt x="276445" y="22638"/>
                      </a:moveTo>
                      <a:lnTo>
                        <a:pt x="316197" y="170991"/>
                      </a:lnTo>
                      <a:cubicBezTo>
                        <a:pt x="322637" y="195026"/>
                        <a:pt x="308374" y="219730"/>
                        <a:pt x="284339" y="226171"/>
                      </a:cubicBezTo>
                      <a:lnTo>
                        <a:pt x="284339" y="226172"/>
                      </a:lnTo>
                      <a:cubicBezTo>
                        <a:pt x="260304" y="232612"/>
                        <a:pt x="235600" y="218349"/>
                        <a:pt x="229159" y="194314"/>
                      </a:cubicBezTo>
                      <a:lnTo>
                        <a:pt x="190841" y="51308"/>
                      </a:lnTo>
                      <a:lnTo>
                        <a:pt x="237750" y="31828"/>
                      </a:lnTo>
                      <a:close/>
                      <a:moveTo>
                        <a:pt x="443805" y="0"/>
                      </a:moveTo>
                      <a:lnTo>
                        <a:pt x="488859" y="3475"/>
                      </a:lnTo>
                      <a:lnTo>
                        <a:pt x="488859" y="145647"/>
                      </a:lnTo>
                      <a:cubicBezTo>
                        <a:pt x="488859" y="170530"/>
                        <a:pt x="468688" y="190701"/>
                        <a:pt x="443805" y="190701"/>
                      </a:cubicBezTo>
                      <a:lnTo>
                        <a:pt x="443805" y="190700"/>
                      </a:lnTo>
                      <a:cubicBezTo>
                        <a:pt x="418922" y="190700"/>
                        <a:pt x="398751" y="170529"/>
                        <a:pt x="398751" y="145646"/>
                      </a:cubicBezTo>
                      <a:lnTo>
                        <a:pt x="398751" y="3475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defTabSz="914400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kumimoji="1" lang="ja-JP" altLang="en-US" kern="0">
                    <a:solidFill>
                      <a:srgbClr val="000000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92" name="フリーフォーム: 図形 791">
                  <a:extLst>
                    <a:ext uri="{FF2B5EF4-FFF2-40B4-BE49-F238E27FC236}">
                      <a16:creationId xmlns:a16="http://schemas.microsoft.com/office/drawing/2014/main" id="{53D84AF1-D3B7-2111-6BAB-24EF4D0D899A}"/>
                    </a:ext>
                  </a:extLst>
                </p:cNvPr>
                <p:cNvSpPr/>
                <p:nvPr/>
              </p:nvSpPr>
              <p:spPr bwMode="auto">
                <a:xfrm rot="10800000">
                  <a:off x="4430577" y="2787341"/>
                  <a:ext cx="151291" cy="45719"/>
                </a:xfrm>
                <a:custGeom>
                  <a:avLst/>
                  <a:gdLst>
                    <a:gd name="connsiteX0" fmla="*/ 75645 w 151291"/>
                    <a:gd name="connsiteY0" fmla="*/ 77300 h 77300"/>
                    <a:gd name="connsiteX1" fmla="*/ 0 w 151291"/>
                    <a:gd name="connsiteY1" fmla="*/ 16043 h 77300"/>
                    <a:gd name="connsiteX2" fmla="*/ 63025 w 151291"/>
                    <a:gd name="connsiteY2" fmla="*/ 16043 h 77300"/>
                    <a:gd name="connsiteX3" fmla="*/ 75646 w 151291"/>
                    <a:gd name="connsiteY3" fmla="*/ 0 h 77300"/>
                    <a:gd name="connsiteX4" fmla="*/ 88267 w 151291"/>
                    <a:gd name="connsiteY4" fmla="*/ 16043 h 77300"/>
                    <a:gd name="connsiteX5" fmla="*/ 151291 w 151291"/>
                    <a:gd name="connsiteY5" fmla="*/ 16043 h 77300"/>
                    <a:gd name="connsiteX0" fmla="*/ 75645 w 151291"/>
                    <a:gd name="connsiteY0" fmla="*/ 77300 h 77300"/>
                    <a:gd name="connsiteX1" fmla="*/ 0 w 151291"/>
                    <a:gd name="connsiteY1" fmla="*/ 16043 h 77300"/>
                    <a:gd name="connsiteX2" fmla="*/ 63025 w 151291"/>
                    <a:gd name="connsiteY2" fmla="*/ 16043 h 77300"/>
                    <a:gd name="connsiteX3" fmla="*/ 75646 w 151291"/>
                    <a:gd name="connsiteY3" fmla="*/ 0 h 77300"/>
                    <a:gd name="connsiteX4" fmla="*/ 151291 w 151291"/>
                    <a:gd name="connsiteY4" fmla="*/ 16043 h 77300"/>
                    <a:gd name="connsiteX5" fmla="*/ 75645 w 151291"/>
                    <a:gd name="connsiteY5" fmla="*/ 77300 h 77300"/>
                    <a:gd name="connsiteX0" fmla="*/ 75645 w 151291"/>
                    <a:gd name="connsiteY0" fmla="*/ 77300 h 77300"/>
                    <a:gd name="connsiteX1" fmla="*/ 0 w 151291"/>
                    <a:gd name="connsiteY1" fmla="*/ 16043 h 77300"/>
                    <a:gd name="connsiteX2" fmla="*/ 75646 w 151291"/>
                    <a:gd name="connsiteY2" fmla="*/ 0 h 77300"/>
                    <a:gd name="connsiteX3" fmla="*/ 151291 w 151291"/>
                    <a:gd name="connsiteY3" fmla="*/ 16043 h 77300"/>
                    <a:gd name="connsiteX4" fmla="*/ 75645 w 151291"/>
                    <a:gd name="connsiteY4" fmla="*/ 77300 h 77300"/>
                    <a:gd name="connsiteX0" fmla="*/ 75645 w 151291"/>
                    <a:gd name="connsiteY0" fmla="*/ 67775 h 67775"/>
                    <a:gd name="connsiteX1" fmla="*/ 0 w 151291"/>
                    <a:gd name="connsiteY1" fmla="*/ 16043 h 67775"/>
                    <a:gd name="connsiteX2" fmla="*/ 75646 w 151291"/>
                    <a:gd name="connsiteY2" fmla="*/ 0 h 67775"/>
                    <a:gd name="connsiteX3" fmla="*/ 151291 w 151291"/>
                    <a:gd name="connsiteY3" fmla="*/ 16043 h 67775"/>
                    <a:gd name="connsiteX4" fmla="*/ 75645 w 151291"/>
                    <a:gd name="connsiteY4" fmla="*/ 67775 h 67775"/>
                    <a:gd name="connsiteX0" fmla="*/ 75645 w 151291"/>
                    <a:gd name="connsiteY0" fmla="*/ 67775 h 67839"/>
                    <a:gd name="connsiteX1" fmla="*/ 0 w 151291"/>
                    <a:gd name="connsiteY1" fmla="*/ 16043 h 67839"/>
                    <a:gd name="connsiteX2" fmla="*/ 75646 w 151291"/>
                    <a:gd name="connsiteY2" fmla="*/ 0 h 67839"/>
                    <a:gd name="connsiteX3" fmla="*/ 151291 w 151291"/>
                    <a:gd name="connsiteY3" fmla="*/ 16043 h 67839"/>
                    <a:gd name="connsiteX4" fmla="*/ 75645 w 151291"/>
                    <a:gd name="connsiteY4" fmla="*/ 67775 h 678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1291" h="67839">
                      <a:moveTo>
                        <a:pt x="75645" y="67775"/>
                      </a:moveTo>
                      <a:cubicBezTo>
                        <a:pt x="38524" y="69581"/>
                        <a:pt x="25215" y="33287"/>
                        <a:pt x="0" y="16043"/>
                      </a:cubicBezTo>
                      <a:lnTo>
                        <a:pt x="75646" y="0"/>
                      </a:lnTo>
                      <a:lnTo>
                        <a:pt x="151291" y="16043"/>
                      </a:lnTo>
                      <a:cubicBezTo>
                        <a:pt x="126076" y="33287"/>
                        <a:pt x="112766" y="65969"/>
                        <a:pt x="75645" y="67775"/>
                      </a:cubicBezTo>
                      <a:close/>
                    </a:path>
                  </a:pathLst>
                </a:custGeom>
                <a:solidFill>
                  <a:srgbClr val="FF66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defTabSz="914400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kumimoji="1" lang="ja-JP" altLang="en-US" kern="0">
                    <a:solidFill>
                      <a:srgbClr val="000000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93" name="月 792">
                  <a:extLst>
                    <a:ext uri="{FF2B5EF4-FFF2-40B4-BE49-F238E27FC236}">
                      <a16:creationId xmlns:a16="http://schemas.microsoft.com/office/drawing/2014/main" id="{5ECB6B71-9365-B3D2-FD2F-BAEF96E32BC1}"/>
                    </a:ext>
                  </a:extLst>
                </p:cNvPr>
                <p:cNvSpPr/>
                <p:nvPr/>
              </p:nvSpPr>
              <p:spPr bwMode="auto">
                <a:xfrm rot="16200000">
                  <a:off x="4466915" y="2821358"/>
                  <a:ext cx="79230" cy="275230"/>
                </a:xfrm>
                <a:prstGeom prst="moon">
                  <a:avLst>
                    <a:gd name="adj" fmla="val 87500"/>
                  </a:avLst>
                </a:prstGeom>
                <a:solidFill>
                  <a:srgbClr val="FF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defTabSz="914400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kumimoji="1" lang="ja-JP" altLang="en-US" kern="0">
                    <a:solidFill>
                      <a:srgbClr val="000000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94" name="月 793">
                  <a:extLst>
                    <a:ext uri="{FF2B5EF4-FFF2-40B4-BE49-F238E27FC236}">
                      <a16:creationId xmlns:a16="http://schemas.microsoft.com/office/drawing/2014/main" id="{A854FE79-50BC-C6F8-E06B-E43AD4B3BF78}"/>
                    </a:ext>
                  </a:extLst>
                </p:cNvPr>
                <p:cNvSpPr/>
                <p:nvPr/>
              </p:nvSpPr>
              <p:spPr bwMode="auto">
                <a:xfrm rot="5400000">
                  <a:off x="4184797" y="2258390"/>
                  <a:ext cx="80526" cy="309656"/>
                </a:xfrm>
                <a:prstGeom prst="moon">
                  <a:avLst>
                    <a:gd name="adj" fmla="val 87500"/>
                  </a:avLst>
                </a:prstGeom>
                <a:solidFill>
                  <a:srgbClr val="00000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 defTabSz="914400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kumimoji="1" lang="ja-JP" altLang="en-US" kern="0">
                    <a:solidFill>
                      <a:srgbClr val="000000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95" name="月 794">
                  <a:extLst>
                    <a:ext uri="{FF2B5EF4-FFF2-40B4-BE49-F238E27FC236}">
                      <a16:creationId xmlns:a16="http://schemas.microsoft.com/office/drawing/2014/main" id="{5A86412A-B9CB-57CB-BDE3-D9A3A9BB2EDE}"/>
                    </a:ext>
                  </a:extLst>
                </p:cNvPr>
                <p:cNvSpPr/>
                <p:nvPr/>
              </p:nvSpPr>
              <p:spPr bwMode="auto">
                <a:xfrm rot="5400000">
                  <a:off x="4737247" y="2258390"/>
                  <a:ext cx="80526" cy="309656"/>
                </a:xfrm>
                <a:prstGeom prst="moon">
                  <a:avLst>
                    <a:gd name="adj" fmla="val 87500"/>
                  </a:avLst>
                </a:prstGeom>
                <a:solidFill>
                  <a:srgbClr val="00000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 defTabSz="914400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kumimoji="1" lang="ja-JP" altLang="en-US" kern="0">
                    <a:solidFill>
                      <a:srgbClr val="000000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96" name="楕円 795">
                  <a:extLst>
                    <a:ext uri="{FF2B5EF4-FFF2-40B4-BE49-F238E27FC236}">
                      <a16:creationId xmlns:a16="http://schemas.microsoft.com/office/drawing/2014/main" id="{CFF8689F-386E-FBF8-19F3-D11B5ACAF4F1}"/>
                    </a:ext>
                  </a:extLst>
                </p:cNvPr>
                <p:cNvSpPr/>
                <p:nvPr/>
              </p:nvSpPr>
              <p:spPr bwMode="auto">
                <a:xfrm>
                  <a:off x="4191061" y="2528900"/>
                  <a:ext cx="131395" cy="158296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 defTabSz="914400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kumimoji="1" lang="ja-JP" altLang="en-US" kern="0">
                    <a:solidFill>
                      <a:srgbClr val="000000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97" name="楕円 796">
                  <a:extLst>
                    <a:ext uri="{FF2B5EF4-FFF2-40B4-BE49-F238E27FC236}">
                      <a16:creationId xmlns:a16="http://schemas.microsoft.com/office/drawing/2014/main" id="{AE0A041E-98FA-6757-A83D-6EA7B78A4C3E}"/>
                    </a:ext>
                  </a:extLst>
                </p:cNvPr>
                <p:cNvSpPr/>
                <p:nvPr/>
              </p:nvSpPr>
              <p:spPr bwMode="auto">
                <a:xfrm>
                  <a:off x="4699061" y="2528900"/>
                  <a:ext cx="131395" cy="158296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 defTabSz="914400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kumimoji="1" lang="ja-JP" altLang="en-US" kern="0">
                    <a:solidFill>
                      <a:srgbClr val="000000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  <p:sp>
          <p:nvSpPr>
            <p:cNvPr id="757" name="楕円 756">
              <a:extLst>
                <a:ext uri="{FF2B5EF4-FFF2-40B4-BE49-F238E27FC236}">
                  <a16:creationId xmlns:a16="http://schemas.microsoft.com/office/drawing/2014/main" id="{D8CCCF31-1B72-8492-11DC-873327536304}"/>
                </a:ext>
              </a:extLst>
            </p:cNvPr>
            <p:cNvSpPr/>
            <p:nvPr/>
          </p:nvSpPr>
          <p:spPr bwMode="auto">
            <a:xfrm>
              <a:off x="-2680474" y="1531605"/>
              <a:ext cx="115074" cy="45719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>
                <a:solidFill>
                  <a:srgbClr val="000000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58" name="楕円 757">
              <a:extLst>
                <a:ext uri="{FF2B5EF4-FFF2-40B4-BE49-F238E27FC236}">
                  <a16:creationId xmlns:a16="http://schemas.microsoft.com/office/drawing/2014/main" id="{BCFAEE84-0016-8BDF-0B84-F2224C8A2EB7}"/>
                </a:ext>
              </a:extLst>
            </p:cNvPr>
            <p:cNvSpPr/>
            <p:nvPr/>
          </p:nvSpPr>
          <p:spPr bwMode="auto">
            <a:xfrm>
              <a:off x="-2934474" y="1531605"/>
              <a:ext cx="115074" cy="45719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>
                <a:solidFill>
                  <a:srgbClr val="000000"/>
                </a:solidFill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800" name="グループ化 799">
            <a:extLst>
              <a:ext uri="{FF2B5EF4-FFF2-40B4-BE49-F238E27FC236}">
                <a16:creationId xmlns:a16="http://schemas.microsoft.com/office/drawing/2014/main" id="{4DC7FE8E-F8D0-4AFE-1D84-88D1CDACFFAA}"/>
              </a:ext>
            </a:extLst>
          </p:cNvPr>
          <p:cNvGrpSpPr/>
          <p:nvPr/>
        </p:nvGrpSpPr>
        <p:grpSpPr>
          <a:xfrm>
            <a:off x="6628997" y="4118067"/>
            <a:ext cx="2641162" cy="1980210"/>
            <a:chOff x="6628997" y="4118067"/>
            <a:chExt cx="2641162" cy="1980210"/>
          </a:xfrm>
        </p:grpSpPr>
        <p:grpSp>
          <p:nvGrpSpPr>
            <p:cNvPr id="801" name="グループ化 800">
              <a:extLst>
                <a:ext uri="{FF2B5EF4-FFF2-40B4-BE49-F238E27FC236}">
                  <a16:creationId xmlns:a16="http://schemas.microsoft.com/office/drawing/2014/main" id="{600C2DFB-B6A6-8F9B-90AF-37C4417D01F8}"/>
                </a:ext>
              </a:extLst>
            </p:cNvPr>
            <p:cNvGrpSpPr/>
            <p:nvPr/>
          </p:nvGrpSpPr>
          <p:grpSpPr>
            <a:xfrm>
              <a:off x="6628997" y="4522378"/>
              <a:ext cx="2641162" cy="1575899"/>
              <a:chOff x="6489909" y="4711200"/>
              <a:chExt cx="3473823" cy="2072721"/>
            </a:xfrm>
          </p:grpSpPr>
          <p:grpSp>
            <p:nvGrpSpPr>
              <p:cNvPr id="803" name="グループ化 802">
                <a:extLst>
                  <a:ext uri="{FF2B5EF4-FFF2-40B4-BE49-F238E27FC236}">
                    <a16:creationId xmlns:a16="http://schemas.microsoft.com/office/drawing/2014/main" id="{0CE3C901-40A9-C3DB-62C9-EF4D337D4F42}"/>
                  </a:ext>
                </a:extLst>
              </p:cNvPr>
              <p:cNvGrpSpPr/>
              <p:nvPr/>
            </p:nvGrpSpPr>
            <p:grpSpPr>
              <a:xfrm>
                <a:off x="7743310" y="4830369"/>
                <a:ext cx="2220422" cy="1953552"/>
                <a:chOff x="9177896" y="5350610"/>
                <a:chExt cx="1902432" cy="1673780"/>
              </a:xfrm>
            </p:grpSpPr>
            <p:sp>
              <p:nvSpPr>
                <p:cNvPr id="806" name="四角形: 角を丸くする 805">
                  <a:extLst>
                    <a:ext uri="{FF2B5EF4-FFF2-40B4-BE49-F238E27FC236}">
                      <a16:creationId xmlns:a16="http://schemas.microsoft.com/office/drawing/2014/main" id="{25793C4C-4DDF-8130-D897-E7D1D18D90AE}"/>
                    </a:ext>
                  </a:extLst>
                </p:cNvPr>
                <p:cNvSpPr/>
                <p:nvPr/>
              </p:nvSpPr>
              <p:spPr bwMode="auto">
                <a:xfrm flipH="1">
                  <a:off x="10062522" y="6365843"/>
                  <a:ext cx="133178" cy="46758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07" name="四角形: 角を丸くする 806">
                  <a:extLst>
                    <a:ext uri="{FF2B5EF4-FFF2-40B4-BE49-F238E27FC236}">
                      <a16:creationId xmlns:a16="http://schemas.microsoft.com/office/drawing/2014/main" id="{02767EDC-75BB-7FBD-DBDB-40E2404B8F8B}"/>
                    </a:ext>
                  </a:extLst>
                </p:cNvPr>
                <p:cNvSpPr/>
                <p:nvPr/>
              </p:nvSpPr>
              <p:spPr bwMode="auto">
                <a:xfrm rot="20588486" flipH="1">
                  <a:off x="10008149" y="6010348"/>
                  <a:ext cx="133178" cy="46758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08" name="四角形: 角を丸くする 807">
                  <a:extLst>
                    <a:ext uri="{FF2B5EF4-FFF2-40B4-BE49-F238E27FC236}">
                      <a16:creationId xmlns:a16="http://schemas.microsoft.com/office/drawing/2014/main" id="{FF10FBD9-BCC8-38E1-8149-C678D8BF45FE}"/>
                    </a:ext>
                  </a:extLst>
                </p:cNvPr>
                <p:cNvSpPr/>
                <p:nvPr/>
              </p:nvSpPr>
              <p:spPr bwMode="auto">
                <a:xfrm rot="6807611" flipH="1">
                  <a:off x="10254622" y="5496935"/>
                  <a:ext cx="133177" cy="44099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09" name="フリーフォーム: 図形 808">
                  <a:extLst>
                    <a:ext uri="{FF2B5EF4-FFF2-40B4-BE49-F238E27FC236}">
                      <a16:creationId xmlns:a16="http://schemas.microsoft.com/office/drawing/2014/main" id="{BA641BED-DA51-CB26-1E87-B5A1E8FB178D}"/>
                    </a:ext>
                  </a:extLst>
                </p:cNvPr>
                <p:cNvSpPr/>
                <p:nvPr/>
              </p:nvSpPr>
              <p:spPr bwMode="auto">
                <a:xfrm rot="5400000">
                  <a:off x="9495263" y="5439326"/>
                  <a:ext cx="1267697" cy="1902432"/>
                </a:xfrm>
                <a:custGeom>
                  <a:avLst/>
                  <a:gdLst>
                    <a:gd name="connsiteX0" fmla="*/ 898504 w 1509399"/>
                    <a:gd name="connsiteY0" fmla="*/ 1752895 h 2265154"/>
                    <a:gd name="connsiteX1" fmla="*/ 1029896 w 1509399"/>
                    <a:gd name="connsiteY1" fmla="*/ 1621503 h 2265154"/>
                    <a:gd name="connsiteX2" fmla="*/ 1161288 w 1509399"/>
                    <a:gd name="connsiteY2" fmla="*/ 1752895 h 2265154"/>
                    <a:gd name="connsiteX3" fmla="*/ 1029896 w 1509399"/>
                    <a:gd name="connsiteY3" fmla="*/ 1884287 h 2265154"/>
                    <a:gd name="connsiteX4" fmla="*/ 898504 w 1509399"/>
                    <a:gd name="connsiteY4" fmla="*/ 1752895 h 2265154"/>
                    <a:gd name="connsiteX5" fmla="*/ 621114 w 1509399"/>
                    <a:gd name="connsiteY5" fmla="*/ 502501 h 2265154"/>
                    <a:gd name="connsiteX6" fmla="*/ 624104 w 1509399"/>
                    <a:gd name="connsiteY6" fmla="*/ 542021 h 2265154"/>
                    <a:gd name="connsiteX7" fmla="*/ 870102 w 1509399"/>
                    <a:gd name="connsiteY7" fmla="*/ 857764 h 2265154"/>
                    <a:gd name="connsiteX8" fmla="*/ 885194 w 1509399"/>
                    <a:gd name="connsiteY8" fmla="*/ 862448 h 2265154"/>
                    <a:gd name="connsiteX9" fmla="*/ 885194 w 1509399"/>
                    <a:gd name="connsiteY9" fmla="*/ 809840 h 2265154"/>
                    <a:gd name="connsiteX10" fmla="*/ 1029896 w 1509399"/>
                    <a:gd name="connsiteY10" fmla="*/ 665138 h 2265154"/>
                    <a:gd name="connsiteX11" fmla="*/ 1174598 w 1509399"/>
                    <a:gd name="connsiteY11" fmla="*/ 809840 h 2265154"/>
                    <a:gd name="connsiteX12" fmla="*/ 1174598 w 1509399"/>
                    <a:gd name="connsiteY12" fmla="*/ 862448 h 2265154"/>
                    <a:gd name="connsiteX13" fmla="*/ 1189689 w 1509399"/>
                    <a:gd name="connsiteY13" fmla="*/ 857764 h 2265154"/>
                    <a:gd name="connsiteX14" fmla="*/ 1440418 w 1509399"/>
                    <a:gd name="connsiteY14" fmla="*/ 479503 h 2265154"/>
                    <a:gd name="connsiteX15" fmla="*/ 1029896 w 1509399"/>
                    <a:gd name="connsiteY15" fmla="*/ 68981 h 2265154"/>
                    <a:gd name="connsiteX16" fmla="*/ 627714 w 1509399"/>
                    <a:gd name="connsiteY16" fmla="*/ 396768 h 2265154"/>
                    <a:gd name="connsiteX17" fmla="*/ 624844 w 1509399"/>
                    <a:gd name="connsiteY17" fmla="*/ 425235 h 2265154"/>
                    <a:gd name="connsiteX18" fmla="*/ 907007 w 1509399"/>
                    <a:gd name="connsiteY18" fmla="*/ 425235 h 2265154"/>
                    <a:gd name="connsiteX19" fmla="*/ 908829 w 1509399"/>
                    <a:gd name="connsiteY19" fmla="*/ 416210 h 2265154"/>
                    <a:gd name="connsiteX20" fmla="*/ 1029896 w 1509399"/>
                    <a:gd name="connsiteY20" fmla="*/ 335962 h 2265154"/>
                    <a:gd name="connsiteX21" fmla="*/ 1161288 w 1509399"/>
                    <a:gd name="connsiteY21" fmla="*/ 467354 h 2265154"/>
                    <a:gd name="connsiteX22" fmla="*/ 1029896 w 1509399"/>
                    <a:gd name="connsiteY22" fmla="*/ 598746 h 2265154"/>
                    <a:gd name="connsiteX23" fmla="*/ 908829 w 1509399"/>
                    <a:gd name="connsiteY23" fmla="*/ 518497 h 2265154"/>
                    <a:gd name="connsiteX24" fmla="*/ 905600 w 1509399"/>
                    <a:gd name="connsiteY24" fmla="*/ 502501 h 2265154"/>
                    <a:gd name="connsiteX25" fmla="*/ 619374 w 1509399"/>
                    <a:gd name="connsiteY25" fmla="*/ 1752895 h 2265154"/>
                    <a:gd name="connsiteX26" fmla="*/ 1029896 w 1509399"/>
                    <a:gd name="connsiteY26" fmla="*/ 2163416 h 2265154"/>
                    <a:gd name="connsiteX27" fmla="*/ 1440418 w 1509399"/>
                    <a:gd name="connsiteY27" fmla="*/ 1752895 h 2265154"/>
                    <a:gd name="connsiteX28" fmla="*/ 1189689 w 1509399"/>
                    <a:gd name="connsiteY28" fmla="*/ 1374633 h 2265154"/>
                    <a:gd name="connsiteX29" fmla="*/ 1174598 w 1509399"/>
                    <a:gd name="connsiteY29" fmla="*/ 1369949 h 2265154"/>
                    <a:gd name="connsiteX30" fmla="*/ 1174598 w 1509399"/>
                    <a:gd name="connsiteY30" fmla="*/ 1385032 h 2265154"/>
                    <a:gd name="connsiteX31" fmla="*/ 1029896 w 1509399"/>
                    <a:gd name="connsiteY31" fmla="*/ 1529734 h 2265154"/>
                    <a:gd name="connsiteX32" fmla="*/ 885194 w 1509399"/>
                    <a:gd name="connsiteY32" fmla="*/ 1385032 h 2265154"/>
                    <a:gd name="connsiteX33" fmla="*/ 885194 w 1509399"/>
                    <a:gd name="connsiteY33" fmla="*/ 1369949 h 2265154"/>
                    <a:gd name="connsiteX34" fmla="*/ 870102 w 1509399"/>
                    <a:gd name="connsiteY34" fmla="*/ 1374633 h 2265154"/>
                    <a:gd name="connsiteX35" fmla="*/ 619374 w 1509399"/>
                    <a:gd name="connsiteY35" fmla="*/ 1752895 h 2265154"/>
                    <a:gd name="connsiteX36" fmla="*/ 0 w 1509399"/>
                    <a:gd name="connsiteY36" fmla="*/ 800389 h 2265154"/>
                    <a:gd name="connsiteX37" fmla="*/ 0 w 1509399"/>
                    <a:gd name="connsiteY37" fmla="*/ 409383 h 2265154"/>
                    <a:gd name="connsiteX38" fmla="*/ 101727 w 1509399"/>
                    <a:gd name="connsiteY38" fmla="*/ 307656 h 2265154"/>
                    <a:gd name="connsiteX39" fmla="*/ 203454 w 1509399"/>
                    <a:gd name="connsiteY39" fmla="*/ 409383 h 2265154"/>
                    <a:gd name="connsiteX40" fmla="*/ 203454 w 1509399"/>
                    <a:gd name="connsiteY40" fmla="*/ 425235 h 2265154"/>
                    <a:gd name="connsiteX41" fmla="*/ 513244 w 1509399"/>
                    <a:gd name="connsiteY41" fmla="*/ 425235 h 2265154"/>
                    <a:gd name="connsiteX42" fmla="*/ 517014 w 1509399"/>
                    <a:gd name="connsiteY42" fmla="*/ 382509 h 2265154"/>
                    <a:gd name="connsiteX43" fmla="*/ 540492 w 1509399"/>
                    <a:gd name="connsiteY43" fmla="*/ 295595 h 2265154"/>
                    <a:gd name="connsiteX44" fmla="*/ 574158 w 1509399"/>
                    <a:gd name="connsiteY44" fmla="*/ 223431 h 2265154"/>
                    <a:gd name="connsiteX45" fmla="*/ 614513 w 1509399"/>
                    <a:gd name="connsiteY45" fmla="*/ 244149 h 2265154"/>
                    <a:gd name="connsiteX46" fmla="*/ 632284 w 1509399"/>
                    <a:gd name="connsiteY46" fmla="*/ 211408 h 2265154"/>
                    <a:gd name="connsiteX47" fmla="*/ 1029896 w 1509399"/>
                    <a:gd name="connsiteY47" fmla="*/ 0 h 2265154"/>
                    <a:gd name="connsiteX48" fmla="*/ 1509399 w 1509399"/>
                    <a:gd name="connsiteY48" fmla="*/ 479503 h 2265154"/>
                    <a:gd name="connsiteX49" fmla="*/ 1216540 w 1509399"/>
                    <a:gd name="connsiteY49" fmla="*/ 921324 h 2265154"/>
                    <a:gd name="connsiteX50" fmla="*/ 1174598 w 1509399"/>
                    <a:gd name="connsiteY50" fmla="*/ 934343 h 2265154"/>
                    <a:gd name="connsiteX51" fmla="*/ 1174598 w 1509399"/>
                    <a:gd name="connsiteY51" fmla="*/ 1298054 h 2265154"/>
                    <a:gd name="connsiteX52" fmla="*/ 1216540 w 1509399"/>
                    <a:gd name="connsiteY52" fmla="*/ 1311073 h 2265154"/>
                    <a:gd name="connsiteX53" fmla="*/ 1509399 w 1509399"/>
                    <a:gd name="connsiteY53" fmla="*/ 1752895 h 2265154"/>
                    <a:gd name="connsiteX54" fmla="*/ 1029896 w 1509399"/>
                    <a:gd name="connsiteY54" fmla="*/ 2232397 h 2265154"/>
                    <a:gd name="connsiteX55" fmla="*/ 943013 w 1509399"/>
                    <a:gd name="connsiteY55" fmla="*/ 2223639 h 2265154"/>
                    <a:gd name="connsiteX56" fmla="*/ 943013 w 1509399"/>
                    <a:gd name="connsiteY56" fmla="*/ 2265154 h 2265154"/>
                    <a:gd name="connsiteX57" fmla="*/ 924892 w 1509399"/>
                    <a:gd name="connsiteY57" fmla="*/ 2263328 h 2265154"/>
                    <a:gd name="connsiteX58" fmla="*/ 540490 w 1509399"/>
                    <a:gd name="connsiteY58" fmla="*/ 1932037 h 2265154"/>
                    <a:gd name="connsiteX59" fmla="*/ 529013 w 1509399"/>
                    <a:gd name="connsiteY59" fmla="*/ 1889548 h 2265154"/>
                    <a:gd name="connsiteX60" fmla="*/ 529013 w 1509399"/>
                    <a:gd name="connsiteY60" fmla="*/ 2109159 h 2265154"/>
                    <a:gd name="connsiteX61" fmla="*/ 502926 w 1509399"/>
                    <a:gd name="connsiteY61" fmla="*/ 2135245 h 2265154"/>
                    <a:gd name="connsiteX62" fmla="*/ 476840 w 1509399"/>
                    <a:gd name="connsiteY62" fmla="*/ 2109159 h 2265154"/>
                    <a:gd name="connsiteX63" fmla="*/ 476840 w 1509399"/>
                    <a:gd name="connsiteY63" fmla="*/ 1506614 h 2265154"/>
                    <a:gd name="connsiteX64" fmla="*/ 502926 w 1509399"/>
                    <a:gd name="connsiteY64" fmla="*/ 1480528 h 2265154"/>
                    <a:gd name="connsiteX65" fmla="*/ 529013 w 1509399"/>
                    <a:gd name="connsiteY65" fmla="*/ 1506614 h 2265154"/>
                    <a:gd name="connsiteX66" fmla="*/ 529013 w 1509399"/>
                    <a:gd name="connsiteY66" fmla="*/ 1612944 h 2265154"/>
                    <a:gd name="connsiteX67" fmla="*/ 533260 w 1509399"/>
                    <a:gd name="connsiteY67" fmla="*/ 1594903 h 2265154"/>
                    <a:gd name="connsiteX68" fmla="*/ 838851 w 1509399"/>
                    <a:gd name="connsiteY68" fmla="*/ 1268013 h 2265154"/>
                    <a:gd name="connsiteX69" fmla="*/ 885194 w 1509399"/>
                    <a:gd name="connsiteY69" fmla="*/ 1254249 h 2265154"/>
                    <a:gd name="connsiteX70" fmla="*/ 885194 w 1509399"/>
                    <a:gd name="connsiteY70" fmla="*/ 1131151 h 2265154"/>
                    <a:gd name="connsiteX71" fmla="*/ 601323 w 1509399"/>
                    <a:gd name="connsiteY71" fmla="*/ 1131151 h 2265154"/>
                    <a:gd name="connsiteX72" fmla="*/ 601323 w 1509399"/>
                    <a:gd name="connsiteY72" fmla="*/ 1212638 h 2265154"/>
                    <a:gd name="connsiteX73" fmla="*/ 529013 w 1509399"/>
                    <a:gd name="connsiteY73" fmla="*/ 1284948 h 2265154"/>
                    <a:gd name="connsiteX74" fmla="*/ 456702 w 1509399"/>
                    <a:gd name="connsiteY74" fmla="*/ 1212638 h 2265154"/>
                    <a:gd name="connsiteX75" fmla="*/ 456702 w 1509399"/>
                    <a:gd name="connsiteY75" fmla="*/ 972398 h 2265154"/>
                    <a:gd name="connsiteX76" fmla="*/ 529013 w 1509399"/>
                    <a:gd name="connsiteY76" fmla="*/ 900088 h 2265154"/>
                    <a:gd name="connsiteX77" fmla="*/ 601323 w 1509399"/>
                    <a:gd name="connsiteY77" fmla="*/ 972398 h 2265154"/>
                    <a:gd name="connsiteX78" fmla="*/ 601323 w 1509399"/>
                    <a:gd name="connsiteY78" fmla="*/ 1053885 h 2265154"/>
                    <a:gd name="connsiteX79" fmla="*/ 885194 w 1509399"/>
                    <a:gd name="connsiteY79" fmla="*/ 1053885 h 2265154"/>
                    <a:gd name="connsiteX80" fmla="*/ 885194 w 1509399"/>
                    <a:gd name="connsiteY80" fmla="*/ 973383 h 2265154"/>
                    <a:gd name="connsiteX81" fmla="*/ 838852 w 1509399"/>
                    <a:gd name="connsiteY81" fmla="*/ 959619 h 2265154"/>
                    <a:gd name="connsiteX82" fmla="*/ 515129 w 1509399"/>
                    <a:gd name="connsiteY82" fmla="*/ 555701 h 2265154"/>
                    <a:gd name="connsiteX83" fmla="*/ 511020 w 1509399"/>
                    <a:gd name="connsiteY83" fmla="*/ 502501 h 2265154"/>
                    <a:gd name="connsiteX84" fmla="*/ 203454 w 1509399"/>
                    <a:gd name="connsiteY84" fmla="*/ 502501 h 2265154"/>
                    <a:gd name="connsiteX85" fmla="*/ 203454 w 1509399"/>
                    <a:gd name="connsiteY85" fmla="*/ 800389 h 2265154"/>
                    <a:gd name="connsiteX86" fmla="*/ 202893 w 1509399"/>
                    <a:gd name="connsiteY86" fmla="*/ 804099 h 2265154"/>
                    <a:gd name="connsiteX87" fmla="*/ 133982 w 1509399"/>
                    <a:gd name="connsiteY87" fmla="*/ 804099 h 2265154"/>
                    <a:gd name="connsiteX88" fmla="*/ 133982 w 1509399"/>
                    <a:gd name="connsiteY88" fmla="*/ 418654 h 2265154"/>
                    <a:gd name="connsiteX89" fmla="*/ 101727 w 1509399"/>
                    <a:gd name="connsiteY89" fmla="*/ 386399 h 2265154"/>
                    <a:gd name="connsiteX90" fmla="*/ 69472 w 1509399"/>
                    <a:gd name="connsiteY90" fmla="*/ 418654 h 2265154"/>
                    <a:gd name="connsiteX91" fmla="*/ 69472 w 1509399"/>
                    <a:gd name="connsiteY91" fmla="*/ 804099 h 2265154"/>
                    <a:gd name="connsiteX92" fmla="*/ 561 w 1509399"/>
                    <a:gd name="connsiteY92" fmla="*/ 804099 h 22651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</a:cxnLst>
                  <a:rect l="l" t="t" r="r" b="b"/>
                  <a:pathLst>
                    <a:path w="1509399" h="2265154">
                      <a:moveTo>
                        <a:pt x="898504" y="1752895"/>
                      </a:moveTo>
                      <a:cubicBezTo>
                        <a:pt x="898504" y="1680329"/>
                        <a:pt x="957330" y="1621503"/>
                        <a:pt x="1029896" y="1621503"/>
                      </a:cubicBezTo>
                      <a:cubicBezTo>
                        <a:pt x="1102462" y="1621503"/>
                        <a:pt x="1161288" y="1680329"/>
                        <a:pt x="1161288" y="1752895"/>
                      </a:cubicBezTo>
                      <a:cubicBezTo>
                        <a:pt x="1161288" y="1825461"/>
                        <a:pt x="1102462" y="1884287"/>
                        <a:pt x="1029896" y="1884287"/>
                      </a:cubicBezTo>
                      <a:cubicBezTo>
                        <a:pt x="957330" y="1884287"/>
                        <a:pt x="898504" y="1825461"/>
                        <a:pt x="898504" y="1752895"/>
                      </a:cubicBezTo>
                      <a:close/>
                      <a:moveTo>
                        <a:pt x="621114" y="502501"/>
                      </a:moveTo>
                      <a:lnTo>
                        <a:pt x="624104" y="542021"/>
                      </a:lnTo>
                      <a:cubicBezTo>
                        <a:pt x="645907" y="684715"/>
                        <a:pt x="741178" y="803233"/>
                        <a:pt x="870102" y="857764"/>
                      </a:cubicBezTo>
                      <a:lnTo>
                        <a:pt x="885194" y="862448"/>
                      </a:lnTo>
                      <a:lnTo>
                        <a:pt x="885194" y="809840"/>
                      </a:lnTo>
                      <a:cubicBezTo>
                        <a:pt x="885194" y="729923"/>
                        <a:pt x="949979" y="665138"/>
                        <a:pt x="1029896" y="665138"/>
                      </a:cubicBezTo>
                      <a:cubicBezTo>
                        <a:pt x="1109813" y="665138"/>
                        <a:pt x="1174598" y="729923"/>
                        <a:pt x="1174598" y="809840"/>
                      </a:cubicBezTo>
                      <a:lnTo>
                        <a:pt x="1174598" y="862448"/>
                      </a:lnTo>
                      <a:lnTo>
                        <a:pt x="1189689" y="857764"/>
                      </a:lnTo>
                      <a:cubicBezTo>
                        <a:pt x="1337032" y="795443"/>
                        <a:pt x="1440418" y="649546"/>
                        <a:pt x="1440418" y="479503"/>
                      </a:cubicBezTo>
                      <a:cubicBezTo>
                        <a:pt x="1440418" y="252778"/>
                        <a:pt x="1256621" y="68981"/>
                        <a:pt x="1029896" y="68981"/>
                      </a:cubicBezTo>
                      <a:cubicBezTo>
                        <a:pt x="831511" y="68981"/>
                        <a:pt x="665994" y="209700"/>
                        <a:pt x="627714" y="396768"/>
                      </a:cubicBezTo>
                      <a:lnTo>
                        <a:pt x="624844" y="425235"/>
                      </a:lnTo>
                      <a:lnTo>
                        <a:pt x="907007" y="425235"/>
                      </a:lnTo>
                      <a:lnTo>
                        <a:pt x="908829" y="416210"/>
                      </a:lnTo>
                      <a:cubicBezTo>
                        <a:pt x="928776" y="369051"/>
                        <a:pt x="975471" y="335962"/>
                        <a:pt x="1029896" y="335962"/>
                      </a:cubicBezTo>
                      <a:cubicBezTo>
                        <a:pt x="1102462" y="335962"/>
                        <a:pt x="1161288" y="394788"/>
                        <a:pt x="1161288" y="467354"/>
                      </a:cubicBezTo>
                      <a:cubicBezTo>
                        <a:pt x="1161288" y="539920"/>
                        <a:pt x="1102462" y="598746"/>
                        <a:pt x="1029896" y="598746"/>
                      </a:cubicBezTo>
                      <a:cubicBezTo>
                        <a:pt x="975471" y="598746"/>
                        <a:pt x="928776" y="565656"/>
                        <a:pt x="908829" y="518497"/>
                      </a:cubicBezTo>
                      <a:lnTo>
                        <a:pt x="905600" y="502501"/>
                      </a:lnTo>
                      <a:close/>
                      <a:moveTo>
                        <a:pt x="619374" y="1752895"/>
                      </a:moveTo>
                      <a:cubicBezTo>
                        <a:pt x="619374" y="1979620"/>
                        <a:pt x="803171" y="2163416"/>
                        <a:pt x="1029896" y="2163416"/>
                      </a:cubicBezTo>
                      <a:cubicBezTo>
                        <a:pt x="1256621" y="2163416"/>
                        <a:pt x="1440418" y="1979620"/>
                        <a:pt x="1440418" y="1752895"/>
                      </a:cubicBezTo>
                      <a:cubicBezTo>
                        <a:pt x="1440418" y="1582851"/>
                        <a:pt x="1337032" y="1436954"/>
                        <a:pt x="1189689" y="1374633"/>
                      </a:cubicBezTo>
                      <a:lnTo>
                        <a:pt x="1174598" y="1369949"/>
                      </a:lnTo>
                      <a:lnTo>
                        <a:pt x="1174598" y="1385032"/>
                      </a:lnTo>
                      <a:cubicBezTo>
                        <a:pt x="1174598" y="1464949"/>
                        <a:pt x="1109813" y="1529734"/>
                        <a:pt x="1029896" y="1529734"/>
                      </a:cubicBezTo>
                      <a:cubicBezTo>
                        <a:pt x="949979" y="1529734"/>
                        <a:pt x="885194" y="1464949"/>
                        <a:pt x="885194" y="1385032"/>
                      </a:cubicBezTo>
                      <a:lnTo>
                        <a:pt x="885194" y="1369949"/>
                      </a:lnTo>
                      <a:lnTo>
                        <a:pt x="870102" y="1374633"/>
                      </a:lnTo>
                      <a:cubicBezTo>
                        <a:pt x="722760" y="1436954"/>
                        <a:pt x="619374" y="1582851"/>
                        <a:pt x="619374" y="1752895"/>
                      </a:cubicBezTo>
                      <a:close/>
                      <a:moveTo>
                        <a:pt x="0" y="800389"/>
                      </a:moveTo>
                      <a:lnTo>
                        <a:pt x="0" y="409383"/>
                      </a:lnTo>
                      <a:cubicBezTo>
                        <a:pt x="0" y="353201"/>
                        <a:pt x="45545" y="307656"/>
                        <a:pt x="101727" y="307656"/>
                      </a:cubicBezTo>
                      <a:cubicBezTo>
                        <a:pt x="157909" y="307656"/>
                        <a:pt x="203454" y="353201"/>
                        <a:pt x="203454" y="409383"/>
                      </a:cubicBezTo>
                      <a:lnTo>
                        <a:pt x="203454" y="425235"/>
                      </a:lnTo>
                      <a:lnTo>
                        <a:pt x="513244" y="425235"/>
                      </a:lnTo>
                      <a:lnTo>
                        <a:pt x="517014" y="382509"/>
                      </a:lnTo>
                      <a:cubicBezTo>
                        <a:pt x="522361" y="352574"/>
                        <a:pt x="530265" y="323525"/>
                        <a:pt x="540492" y="295595"/>
                      </a:cubicBezTo>
                      <a:lnTo>
                        <a:pt x="574158" y="223431"/>
                      </a:lnTo>
                      <a:lnTo>
                        <a:pt x="614513" y="244149"/>
                      </a:lnTo>
                      <a:lnTo>
                        <a:pt x="632284" y="211408"/>
                      </a:lnTo>
                      <a:cubicBezTo>
                        <a:pt x="718455" y="83859"/>
                        <a:pt x="864382" y="0"/>
                        <a:pt x="1029896" y="0"/>
                      </a:cubicBezTo>
                      <a:cubicBezTo>
                        <a:pt x="1294718" y="0"/>
                        <a:pt x="1509399" y="214681"/>
                        <a:pt x="1509399" y="479503"/>
                      </a:cubicBezTo>
                      <a:cubicBezTo>
                        <a:pt x="1509399" y="678119"/>
                        <a:pt x="1388641" y="848531"/>
                        <a:pt x="1216540" y="921324"/>
                      </a:cubicBezTo>
                      <a:lnTo>
                        <a:pt x="1174598" y="934343"/>
                      </a:lnTo>
                      <a:lnTo>
                        <a:pt x="1174598" y="1298054"/>
                      </a:lnTo>
                      <a:lnTo>
                        <a:pt x="1216540" y="1311073"/>
                      </a:lnTo>
                      <a:cubicBezTo>
                        <a:pt x="1388641" y="1383866"/>
                        <a:pt x="1509399" y="1554278"/>
                        <a:pt x="1509399" y="1752895"/>
                      </a:cubicBezTo>
                      <a:cubicBezTo>
                        <a:pt x="1509399" y="2017717"/>
                        <a:pt x="1294718" y="2232397"/>
                        <a:pt x="1029896" y="2232397"/>
                      </a:cubicBezTo>
                      <a:lnTo>
                        <a:pt x="943013" y="2223639"/>
                      </a:lnTo>
                      <a:lnTo>
                        <a:pt x="943013" y="2265154"/>
                      </a:lnTo>
                      <a:lnTo>
                        <a:pt x="924892" y="2263328"/>
                      </a:lnTo>
                      <a:cubicBezTo>
                        <a:pt x="746827" y="2226890"/>
                        <a:pt x="601850" y="2099617"/>
                        <a:pt x="540490" y="1932037"/>
                      </a:cubicBezTo>
                      <a:lnTo>
                        <a:pt x="529013" y="1889548"/>
                      </a:lnTo>
                      <a:lnTo>
                        <a:pt x="529013" y="2109159"/>
                      </a:lnTo>
                      <a:cubicBezTo>
                        <a:pt x="529013" y="2123567"/>
                        <a:pt x="517334" y="2135245"/>
                        <a:pt x="502926" y="2135245"/>
                      </a:cubicBezTo>
                      <a:cubicBezTo>
                        <a:pt x="488519" y="2135245"/>
                        <a:pt x="476840" y="2123567"/>
                        <a:pt x="476840" y="2109159"/>
                      </a:cubicBezTo>
                      <a:lnTo>
                        <a:pt x="476840" y="1506614"/>
                      </a:lnTo>
                      <a:cubicBezTo>
                        <a:pt x="476840" y="1492207"/>
                        <a:pt x="488519" y="1480528"/>
                        <a:pt x="502926" y="1480528"/>
                      </a:cubicBezTo>
                      <a:cubicBezTo>
                        <a:pt x="517334" y="1480528"/>
                        <a:pt x="529013" y="1492207"/>
                        <a:pt x="529013" y="1506614"/>
                      </a:cubicBezTo>
                      <a:lnTo>
                        <a:pt x="529013" y="1612944"/>
                      </a:lnTo>
                      <a:lnTo>
                        <a:pt x="533260" y="1594903"/>
                      </a:lnTo>
                      <a:cubicBezTo>
                        <a:pt x="580775" y="1445409"/>
                        <a:pt x="693923" y="1325161"/>
                        <a:pt x="838851" y="1268013"/>
                      </a:cubicBezTo>
                      <a:lnTo>
                        <a:pt x="885194" y="1254249"/>
                      </a:lnTo>
                      <a:lnTo>
                        <a:pt x="885194" y="1131151"/>
                      </a:lnTo>
                      <a:lnTo>
                        <a:pt x="601323" y="1131151"/>
                      </a:lnTo>
                      <a:lnTo>
                        <a:pt x="601323" y="1212638"/>
                      </a:lnTo>
                      <a:cubicBezTo>
                        <a:pt x="601323" y="1252574"/>
                        <a:pt x="568949" y="1284948"/>
                        <a:pt x="529013" y="1284948"/>
                      </a:cubicBezTo>
                      <a:cubicBezTo>
                        <a:pt x="489076" y="1284948"/>
                        <a:pt x="456702" y="1252574"/>
                        <a:pt x="456702" y="1212638"/>
                      </a:cubicBezTo>
                      <a:lnTo>
                        <a:pt x="456702" y="972398"/>
                      </a:lnTo>
                      <a:cubicBezTo>
                        <a:pt x="456702" y="932462"/>
                        <a:pt x="489076" y="900088"/>
                        <a:pt x="529013" y="900088"/>
                      </a:cubicBezTo>
                      <a:cubicBezTo>
                        <a:pt x="568949" y="900088"/>
                        <a:pt x="601323" y="932462"/>
                        <a:pt x="601323" y="972398"/>
                      </a:cubicBezTo>
                      <a:lnTo>
                        <a:pt x="601323" y="1053885"/>
                      </a:lnTo>
                      <a:lnTo>
                        <a:pt x="885194" y="1053885"/>
                      </a:lnTo>
                      <a:lnTo>
                        <a:pt x="885194" y="973383"/>
                      </a:lnTo>
                      <a:lnTo>
                        <a:pt x="838852" y="959619"/>
                      </a:lnTo>
                      <a:cubicBezTo>
                        <a:pt x="669769" y="892945"/>
                        <a:pt x="543943" y="740388"/>
                        <a:pt x="515129" y="555701"/>
                      </a:cubicBezTo>
                      <a:lnTo>
                        <a:pt x="511020" y="502501"/>
                      </a:lnTo>
                      <a:lnTo>
                        <a:pt x="203454" y="502501"/>
                      </a:lnTo>
                      <a:lnTo>
                        <a:pt x="203454" y="800389"/>
                      </a:lnTo>
                      <a:lnTo>
                        <a:pt x="202893" y="804099"/>
                      </a:lnTo>
                      <a:lnTo>
                        <a:pt x="133982" y="804099"/>
                      </a:lnTo>
                      <a:lnTo>
                        <a:pt x="133982" y="418654"/>
                      </a:lnTo>
                      <a:cubicBezTo>
                        <a:pt x="133982" y="400840"/>
                        <a:pt x="119541" y="386399"/>
                        <a:pt x="101727" y="386399"/>
                      </a:cubicBezTo>
                      <a:cubicBezTo>
                        <a:pt x="83913" y="386399"/>
                        <a:pt x="69472" y="400840"/>
                        <a:pt x="69472" y="418654"/>
                      </a:cubicBezTo>
                      <a:lnTo>
                        <a:pt x="69472" y="804099"/>
                      </a:lnTo>
                      <a:lnTo>
                        <a:pt x="561" y="804099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grpSp>
              <p:nvGrpSpPr>
                <p:cNvPr id="810" name="グループ化 809">
                  <a:extLst>
                    <a:ext uri="{FF2B5EF4-FFF2-40B4-BE49-F238E27FC236}">
                      <a16:creationId xmlns:a16="http://schemas.microsoft.com/office/drawing/2014/main" id="{980637DB-FE08-6F91-6FE0-BF2E1248D190}"/>
                    </a:ext>
                  </a:extLst>
                </p:cNvPr>
                <p:cNvGrpSpPr/>
                <p:nvPr/>
              </p:nvGrpSpPr>
              <p:grpSpPr>
                <a:xfrm flipH="1">
                  <a:off x="9949465" y="5350610"/>
                  <a:ext cx="312982" cy="849767"/>
                  <a:chOff x="10208668" y="1996521"/>
                  <a:chExt cx="276341" cy="750283"/>
                </a:xfrm>
              </p:grpSpPr>
              <p:sp>
                <p:nvSpPr>
                  <p:cNvPr id="815" name="四角形: 角を丸くする 814">
                    <a:extLst>
                      <a:ext uri="{FF2B5EF4-FFF2-40B4-BE49-F238E27FC236}">
                        <a16:creationId xmlns:a16="http://schemas.microsoft.com/office/drawing/2014/main" id="{C82CE2AC-EC0E-1F9E-E1CB-ECD60930364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0208668" y="2124857"/>
                    <a:ext cx="276341" cy="621947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816" name="台形 815">
                    <a:extLst>
                      <a:ext uri="{FF2B5EF4-FFF2-40B4-BE49-F238E27FC236}">
                        <a16:creationId xmlns:a16="http://schemas.microsoft.com/office/drawing/2014/main" id="{A1158B2B-8955-EA81-EC0B-6E1A2D39DD1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0290282" y="1996521"/>
                    <a:ext cx="99895" cy="165466"/>
                  </a:xfrm>
                  <a:prstGeom prst="trapezoid">
                    <a:avLst/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811" name="グループ化 810">
                  <a:extLst>
                    <a:ext uri="{FF2B5EF4-FFF2-40B4-BE49-F238E27FC236}">
                      <a16:creationId xmlns:a16="http://schemas.microsoft.com/office/drawing/2014/main" id="{E47F6764-73BF-1664-CFB5-7CB0D8A9C2A6}"/>
                    </a:ext>
                  </a:extLst>
                </p:cNvPr>
                <p:cNvGrpSpPr/>
                <p:nvPr/>
              </p:nvGrpSpPr>
              <p:grpSpPr>
                <a:xfrm rot="20985756">
                  <a:off x="9892532" y="6023352"/>
                  <a:ext cx="467580" cy="557450"/>
                  <a:chOff x="5793100" y="5364239"/>
                  <a:chExt cx="467580" cy="557450"/>
                </a:xfrm>
              </p:grpSpPr>
              <p:sp>
                <p:nvSpPr>
                  <p:cNvPr id="813" name="四角形: 角を丸くする 812">
                    <a:extLst>
                      <a:ext uri="{FF2B5EF4-FFF2-40B4-BE49-F238E27FC236}">
                        <a16:creationId xmlns:a16="http://schemas.microsoft.com/office/drawing/2014/main" id="{851BD2E5-AD27-3887-4A4F-B2D12FA206B2}"/>
                      </a:ext>
                    </a:extLst>
                  </p:cNvPr>
                  <p:cNvSpPr/>
                  <p:nvPr/>
                </p:nvSpPr>
                <p:spPr bwMode="auto">
                  <a:xfrm rot="19800000" flipH="1">
                    <a:off x="6004872" y="5364239"/>
                    <a:ext cx="133178" cy="46758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814" name="四角形: 角を丸くする 813">
                    <a:extLst>
                      <a:ext uri="{FF2B5EF4-FFF2-40B4-BE49-F238E27FC236}">
                        <a16:creationId xmlns:a16="http://schemas.microsoft.com/office/drawing/2014/main" id="{840D9C6D-55BE-B350-BF6F-A4D1EB22C36B}"/>
                      </a:ext>
                    </a:extLst>
                  </p:cNvPr>
                  <p:cNvSpPr/>
                  <p:nvPr/>
                </p:nvSpPr>
                <p:spPr bwMode="auto">
                  <a:xfrm rot="3075288" flipH="1">
                    <a:off x="5960301" y="5621310"/>
                    <a:ext cx="133178" cy="46758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sp>
              <p:nvSpPr>
                <p:cNvPr id="812" name="フリーフォーム: 図形 811">
                  <a:extLst>
                    <a:ext uri="{FF2B5EF4-FFF2-40B4-BE49-F238E27FC236}">
                      <a16:creationId xmlns:a16="http://schemas.microsoft.com/office/drawing/2014/main" id="{8384B356-A136-47F3-4394-C74393A1BDED}"/>
                    </a:ext>
                  </a:extLst>
                </p:cNvPr>
                <p:cNvSpPr/>
                <p:nvPr/>
              </p:nvSpPr>
              <p:spPr bwMode="auto">
                <a:xfrm rot="4500000" flipH="1">
                  <a:off x="10188942" y="5602364"/>
                  <a:ext cx="371974" cy="391452"/>
                </a:xfrm>
                <a:custGeom>
                  <a:avLst/>
                  <a:gdLst>
                    <a:gd name="connsiteX0" fmla="*/ 113674 w 371974"/>
                    <a:gd name="connsiteY0" fmla="*/ 19504 h 391452"/>
                    <a:gd name="connsiteX1" fmla="*/ 66589 w 371974"/>
                    <a:gd name="connsiteY1" fmla="*/ 0 h 391452"/>
                    <a:gd name="connsiteX2" fmla="*/ 0 w 371974"/>
                    <a:gd name="connsiteY2" fmla="*/ 66589 h 391452"/>
                    <a:gd name="connsiteX3" fmla="*/ 0 w 371974"/>
                    <a:gd name="connsiteY3" fmla="*/ 303304 h 391452"/>
                    <a:gd name="connsiteX4" fmla="*/ 5233 w 371974"/>
                    <a:gd name="connsiteY4" fmla="*/ 329223 h 391452"/>
                    <a:gd name="connsiteX5" fmla="*/ 5589 w 371974"/>
                    <a:gd name="connsiteY5" fmla="*/ 329751 h 391452"/>
                    <a:gd name="connsiteX6" fmla="*/ 6358 w 371974"/>
                    <a:gd name="connsiteY6" fmla="*/ 334973 h 391452"/>
                    <a:gd name="connsiteX7" fmla="*/ 65476 w 371974"/>
                    <a:gd name="connsiteY7" fmla="*/ 378832 h 391452"/>
                    <a:gd name="connsiteX8" fmla="*/ 301861 w 371974"/>
                    <a:gd name="connsiteY8" fmla="*/ 391358 h 391452"/>
                    <a:gd name="connsiteX9" fmla="*/ 371879 w 371974"/>
                    <a:gd name="connsiteY9" fmla="*/ 328386 h 391452"/>
                    <a:gd name="connsiteX10" fmla="*/ 308907 w 371974"/>
                    <a:gd name="connsiteY10" fmla="*/ 258366 h 391452"/>
                    <a:gd name="connsiteX11" fmla="*/ 133177 w 371974"/>
                    <a:gd name="connsiteY11" fmla="*/ 249055 h 391452"/>
                    <a:gd name="connsiteX12" fmla="*/ 133178 w 371974"/>
                    <a:gd name="connsiteY12" fmla="*/ 66589 h 391452"/>
                    <a:gd name="connsiteX13" fmla="*/ 113674 w 371974"/>
                    <a:gd name="connsiteY13" fmla="*/ 19504 h 3914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371974" h="391452">
                      <a:moveTo>
                        <a:pt x="113674" y="19504"/>
                      </a:moveTo>
                      <a:cubicBezTo>
                        <a:pt x="101624" y="7453"/>
                        <a:pt x="84977" y="0"/>
                        <a:pt x="66589" y="0"/>
                      </a:cubicBezTo>
                      <a:cubicBezTo>
                        <a:pt x="29813" y="0"/>
                        <a:pt x="0" y="29813"/>
                        <a:pt x="0" y="66589"/>
                      </a:cubicBezTo>
                      <a:lnTo>
                        <a:pt x="0" y="303304"/>
                      </a:lnTo>
                      <a:cubicBezTo>
                        <a:pt x="0" y="312498"/>
                        <a:pt x="1863" y="321257"/>
                        <a:pt x="5233" y="329223"/>
                      </a:cubicBezTo>
                      <a:lnTo>
                        <a:pt x="5589" y="329751"/>
                      </a:lnTo>
                      <a:lnTo>
                        <a:pt x="6358" y="334973"/>
                      </a:lnTo>
                      <a:cubicBezTo>
                        <a:pt x="15189" y="359374"/>
                        <a:pt x="37933" y="377372"/>
                        <a:pt x="65476" y="378832"/>
                      </a:cubicBezTo>
                      <a:cubicBezTo>
                        <a:pt x="144270" y="383007"/>
                        <a:pt x="223066" y="387183"/>
                        <a:pt x="301861" y="391358"/>
                      </a:cubicBezTo>
                      <a:cubicBezTo>
                        <a:pt x="338586" y="393304"/>
                        <a:pt x="369934" y="365110"/>
                        <a:pt x="371879" y="328386"/>
                      </a:cubicBezTo>
                      <a:cubicBezTo>
                        <a:pt x="373826" y="291662"/>
                        <a:pt x="345632" y="260313"/>
                        <a:pt x="308907" y="258366"/>
                      </a:cubicBezTo>
                      <a:lnTo>
                        <a:pt x="133177" y="249055"/>
                      </a:lnTo>
                      <a:lnTo>
                        <a:pt x="133178" y="66589"/>
                      </a:lnTo>
                      <a:cubicBezTo>
                        <a:pt x="133178" y="48202"/>
                        <a:pt x="125724" y="31554"/>
                        <a:pt x="113674" y="19504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804" name="フリーフォーム: 図形 803">
                <a:extLst>
                  <a:ext uri="{FF2B5EF4-FFF2-40B4-BE49-F238E27FC236}">
                    <a16:creationId xmlns:a16="http://schemas.microsoft.com/office/drawing/2014/main" id="{2AB18FB6-307B-551F-B212-2228B7B75C4A}"/>
                  </a:ext>
                </a:extLst>
              </p:cNvPr>
              <p:cNvSpPr/>
              <p:nvPr/>
            </p:nvSpPr>
            <p:spPr bwMode="auto">
              <a:xfrm>
                <a:off x="9125700" y="4711200"/>
                <a:ext cx="306054" cy="233878"/>
              </a:xfrm>
              <a:custGeom>
                <a:avLst/>
                <a:gdLst>
                  <a:gd name="connsiteX0" fmla="*/ 266864 w 561326"/>
                  <a:gd name="connsiteY0" fmla="*/ 0 h 428949"/>
                  <a:gd name="connsiteX1" fmla="*/ 341065 w 561326"/>
                  <a:gd name="connsiteY1" fmla="*/ 30735 h 428949"/>
                  <a:gd name="connsiteX2" fmla="*/ 343602 w 561326"/>
                  <a:gd name="connsiteY2" fmla="*/ 34498 h 428949"/>
                  <a:gd name="connsiteX3" fmla="*/ 361141 w 561326"/>
                  <a:gd name="connsiteY3" fmla="*/ 30957 h 428949"/>
                  <a:gd name="connsiteX4" fmla="*/ 457831 w 561326"/>
                  <a:gd name="connsiteY4" fmla="*/ 95047 h 428949"/>
                  <a:gd name="connsiteX5" fmla="*/ 461443 w 561326"/>
                  <a:gd name="connsiteY5" fmla="*/ 112940 h 428949"/>
                  <a:gd name="connsiteX6" fmla="*/ 497236 w 561326"/>
                  <a:gd name="connsiteY6" fmla="*/ 120166 h 428949"/>
                  <a:gd name="connsiteX7" fmla="*/ 561326 w 561326"/>
                  <a:gd name="connsiteY7" fmla="*/ 216856 h 428949"/>
                  <a:gd name="connsiteX8" fmla="*/ 530591 w 561326"/>
                  <a:gd name="connsiteY8" fmla="*/ 291057 h 428949"/>
                  <a:gd name="connsiteX9" fmla="*/ 525427 w 561326"/>
                  <a:gd name="connsiteY9" fmla="*/ 294539 h 428949"/>
                  <a:gd name="connsiteX10" fmla="*/ 525608 w 561326"/>
                  <a:gd name="connsiteY10" fmla="*/ 295438 h 428949"/>
                  <a:gd name="connsiteX11" fmla="*/ 420672 w 561326"/>
                  <a:gd name="connsiteY11" fmla="*/ 400374 h 428949"/>
                  <a:gd name="connsiteX12" fmla="*/ 379826 w 561326"/>
                  <a:gd name="connsiteY12" fmla="*/ 392128 h 428949"/>
                  <a:gd name="connsiteX13" fmla="*/ 347145 w 561326"/>
                  <a:gd name="connsiteY13" fmla="*/ 370094 h 428949"/>
                  <a:gd name="connsiteX14" fmla="*/ 328186 w 561326"/>
                  <a:gd name="connsiteY14" fmla="*/ 398214 h 428949"/>
                  <a:gd name="connsiteX15" fmla="*/ 253985 w 561326"/>
                  <a:gd name="connsiteY15" fmla="*/ 428949 h 428949"/>
                  <a:gd name="connsiteX16" fmla="*/ 195314 w 561326"/>
                  <a:gd name="connsiteY16" fmla="*/ 411028 h 428949"/>
                  <a:gd name="connsiteX17" fmla="*/ 165392 w 561326"/>
                  <a:gd name="connsiteY17" fmla="*/ 374692 h 428949"/>
                  <a:gd name="connsiteX18" fmla="*/ 141769 w 561326"/>
                  <a:gd name="connsiteY18" fmla="*/ 381966 h 428949"/>
                  <a:gd name="connsiteX19" fmla="*/ 17528 w 561326"/>
                  <a:gd name="connsiteY19" fmla="*/ 322691 h 428949"/>
                  <a:gd name="connsiteX20" fmla="*/ 91226 w 561326"/>
                  <a:gd name="connsiteY20" fmla="*/ 334093 h 428949"/>
                  <a:gd name="connsiteX21" fmla="*/ 119194 w 561326"/>
                  <a:gd name="connsiteY21" fmla="*/ 329375 h 428949"/>
                  <a:gd name="connsiteX22" fmla="*/ 83760 w 561326"/>
                  <a:gd name="connsiteY22" fmla="*/ 323190 h 428949"/>
                  <a:gd name="connsiteX23" fmla="*/ 0 w 561326"/>
                  <a:gd name="connsiteY23" fmla="*/ 213950 h 428949"/>
                  <a:gd name="connsiteX24" fmla="*/ 97502 w 561326"/>
                  <a:gd name="connsiteY24" fmla="*/ 269214 h 428949"/>
                  <a:gd name="connsiteX25" fmla="*/ 121190 w 561326"/>
                  <a:gd name="connsiteY25" fmla="*/ 271613 h 428949"/>
                  <a:gd name="connsiteX26" fmla="*/ 107437 w 561326"/>
                  <a:gd name="connsiteY26" fmla="*/ 256477 h 428949"/>
                  <a:gd name="connsiteX27" fmla="*/ 89516 w 561326"/>
                  <a:gd name="connsiteY27" fmla="*/ 197806 h 428949"/>
                  <a:gd name="connsiteX28" fmla="*/ 153606 w 561326"/>
                  <a:gd name="connsiteY28" fmla="*/ 101116 h 428949"/>
                  <a:gd name="connsiteX29" fmla="*/ 163086 w 561326"/>
                  <a:gd name="connsiteY29" fmla="*/ 99203 h 428949"/>
                  <a:gd name="connsiteX30" fmla="*/ 170174 w 561326"/>
                  <a:gd name="connsiteY30" fmla="*/ 64090 h 428949"/>
                  <a:gd name="connsiteX31" fmla="*/ 266864 w 561326"/>
                  <a:gd name="connsiteY31" fmla="*/ 0 h 4289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561326" h="428949">
                    <a:moveTo>
                      <a:pt x="266864" y="0"/>
                    </a:moveTo>
                    <a:cubicBezTo>
                      <a:pt x="295842" y="0"/>
                      <a:pt x="322076" y="11745"/>
                      <a:pt x="341065" y="30735"/>
                    </a:cubicBezTo>
                    <a:lnTo>
                      <a:pt x="343602" y="34498"/>
                    </a:lnTo>
                    <a:lnTo>
                      <a:pt x="361141" y="30957"/>
                    </a:lnTo>
                    <a:cubicBezTo>
                      <a:pt x="404607" y="30957"/>
                      <a:pt x="441901" y="57384"/>
                      <a:pt x="457831" y="95047"/>
                    </a:cubicBezTo>
                    <a:lnTo>
                      <a:pt x="461443" y="112940"/>
                    </a:lnTo>
                    <a:lnTo>
                      <a:pt x="497236" y="120166"/>
                    </a:lnTo>
                    <a:cubicBezTo>
                      <a:pt x="534899" y="136097"/>
                      <a:pt x="561326" y="173390"/>
                      <a:pt x="561326" y="216856"/>
                    </a:cubicBezTo>
                    <a:cubicBezTo>
                      <a:pt x="561326" y="245834"/>
                      <a:pt x="549581" y="272068"/>
                      <a:pt x="530591" y="291057"/>
                    </a:cubicBezTo>
                    <a:lnTo>
                      <a:pt x="525427" y="294539"/>
                    </a:lnTo>
                    <a:lnTo>
                      <a:pt x="525608" y="295438"/>
                    </a:lnTo>
                    <a:cubicBezTo>
                      <a:pt x="525608" y="353393"/>
                      <a:pt x="478627" y="400374"/>
                      <a:pt x="420672" y="400374"/>
                    </a:cubicBezTo>
                    <a:cubicBezTo>
                      <a:pt x="406183" y="400374"/>
                      <a:pt x="392380" y="397438"/>
                      <a:pt x="379826" y="392128"/>
                    </a:cubicBezTo>
                    <a:lnTo>
                      <a:pt x="347145" y="370094"/>
                    </a:lnTo>
                    <a:lnTo>
                      <a:pt x="328186" y="398214"/>
                    </a:lnTo>
                    <a:cubicBezTo>
                      <a:pt x="309197" y="417204"/>
                      <a:pt x="282963" y="428949"/>
                      <a:pt x="253985" y="428949"/>
                    </a:cubicBezTo>
                    <a:cubicBezTo>
                      <a:pt x="232252" y="428949"/>
                      <a:pt x="212062" y="422343"/>
                      <a:pt x="195314" y="411028"/>
                    </a:cubicBezTo>
                    <a:lnTo>
                      <a:pt x="165392" y="374692"/>
                    </a:lnTo>
                    <a:lnTo>
                      <a:pt x="141769" y="381966"/>
                    </a:lnTo>
                    <a:cubicBezTo>
                      <a:pt x="89742" y="388290"/>
                      <a:pt x="39834" y="366440"/>
                      <a:pt x="17528" y="322691"/>
                    </a:cubicBezTo>
                    <a:cubicBezTo>
                      <a:pt x="40425" y="331961"/>
                      <a:pt x="65683" y="335717"/>
                      <a:pt x="91226" y="334093"/>
                    </a:cubicBezTo>
                    <a:lnTo>
                      <a:pt x="119194" y="329375"/>
                    </a:lnTo>
                    <a:lnTo>
                      <a:pt x="83760" y="323190"/>
                    </a:lnTo>
                    <a:cubicBezTo>
                      <a:pt x="34538" y="305192"/>
                      <a:pt x="0" y="263058"/>
                      <a:pt x="0" y="213950"/>
                    </a:cubicBezTo>
                    <a:cubicBezTo>
                      <a:pt x="24281" y="241938"/>
                      <a:pt x="58932" y="261288"/>
                      <a:pt x="97502" y="269214"/>
                    </a:cubicBezTo>
                    <a:lnTo>
                      <a:pt x="121190" y="271613"/>
                    </a:lnTo>
                    <a:lnTo>
                      <a:pt x="107437" y="256477"/>
                    </a:lnTo>
                    <a:cubicBezTo>
                      <a:pt x="96123" y="239729"/>
                      <a:pt x="89516" y="219540"/>
                      <a:pt x="89516" y="197806"/>
                    </a:cubicBezTo>
                    <a:cubicBezTo>
                      <a:pt x="89516" y="154340"/>
                      <a:pt x="115943" y="117047"/>
                      <a:pt x="153606" y="101116"/>
                    </a:cubicBezTo>
                    <a:lnTo>
                      <a:pt x="163086" y="99203"/>
                    </a:lnTo>
                    <a:lnTo>
                      <a:pt x="170174" y="64090"/>
                    </a:lnTo>
                    <a:cubicBezTo>
                      <a:pt x="186104" y="26427"/>
                      <a:pt x="223398" y="0"/>
                      <a:pt x="266864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05" name="フリーフォーム: 図形 804">
                <a:extLst>
                  <a:ext uri="{FF2B5EF4-FFF2-40B4-BE49-F238E27FC236}">
                    <a16:creationId xmlns:a16="http://schemas.microsoft.com/office/drawing/2014/main" id="{82BAFC66-9A32-6713-7F9C-8FEBE21B4D90}"/>
                  </a:ext>
                </a:extLst>
              </p:cNvPr>
              <p:cNvSpPr/>
              <p:nvPr/>
            </p:nvSpPr>
            <p:spPr bwMode="auto">
              <a:xfrm>
                <a:off x="6489909" y="5295620"/>
                <a:ext cx="1988820" cy="1028700"/>
              </a:xfrm>
              <a:custGeom>
                <a:avLst/>
                <a:gdLst>
                  <a:gd name="connsiteX0" fmla="*/ 1988820 w 1988820"/>
                  <a:gd name="connsiteY0" fmla="*/ 228600 h 1028700"/>
                  <a:gd name="connsiteX1" fmla="*/ 1958340 w 1988820"/>
                  <a:gd name="connsiteY1" fmla="*/ 182880 h 1028700"/>
                  <a:gd name="connsiteX2" fmla="*/ 1859280 w 1988820"/>
                  <a:gd name="connsiteY2" fmla="*/ 106680 h 1028700"/>
                  <a:gd name="connsiteX3" fmla="*/ 1645920 w 1988820"/>
                  <a:gd name="connsiteY3" fmla="*/ 76200 h 1028700"/>
                  <a:gd name="connsiteX4" fmla="*/ 1493520 w 1988820"/>
                  <a:gd name="connsiteY4" fmla="*/ 182880 h 1028700"/>
                  <a:gd name="connsiteX5" fmla="*/ 1516380 w 1988820"/>
                  <a:gd name="connsiteY5" fmla="*/ 228600 h 1028700"/>
                  <a:gd name="connsiteX6" fmla="*/ 1584960 w 1988820"/>
                  <a:gd name="connsiteY6" fmla="*/ 182880 h 1028700"/>
                  <a:gd name="connsiteX7" fmla="*/ 1501140 w 1988820"/>
                  <a:gd name="connsiteY7" fmla="*/ 60960 h 1028700"/>
                  <a:gd name="connsiteX8" fmla="*/ 1272540 w 1988820"/>
                  <a:gd name="connsiteY8" fmla="*/ 0 h 1028700"/>
                  <a:gd name="connsiteX9" fmla="*/ 1127760 w 1988820"/>
                  <a:gd name="connsiteY9" fmla="*/ 30480 h 1028700"/>
                  <a:gd name="connsiteX10" fmla="*/ 1120140 w 1988820"/>
                  <a:gd name="connsiteY10" fmla="*/ 83820 h 1028700"/>
                  <a:gd name="connsiteX11" fmla="*/ 1066800 w 1988820"/>
                  <a:gd name="connsiteY11" fmla="*/ 220980 h 1028700"/>
                  <a:gd name="connsiteX12" fmla="*/ 876300 w 1988820"/>
                  <a:gd name="connsiteY12" fmla="*/ 289560 h 1028700"/>
                  <a:gd name="connsiteX13" fmla="*/ 777240 w 1988820"/>
                  <a:gd name="connsiteY13" fmla="*/ 243840 h 1028700"/>
                  <a:gd name="connsiteX14" fmla="*/ 731520 w 1988820"/>
                  <a:gd name="connsiteY14" fmla="*/ 129540 h 1028700"/>
                  <a:gd name="connsiteX15" fmla="*/ 876300 w 1988820"/>
                  <a:gd name="connsiteY15" fmla="*/ 152400 h 1028700"/>
                  <a:gd name="connsiteX16" fmla="*/ 1074420 w 1988820"/>
                  <a:gd name="connsiteY16" fmla="*/ 358140 h 1028700"/>
                  <a:gd name="connsiteX17" fmla="*/ 1066800 w 1988820"/>
                  <a:gd name="connsiteY17" fmla="*/ 487680 h 1028700"/>
                  <a:gd name="connsiteX18" fmla="*/ 906780 w 1988820"/>
                  <a:gd name="connsiteY18" fmla="*/ 609600 h 1028700"/>
                  <a:gd name="connsiteX19" fmla="*/ 541020 w 1988820"/>
                  <a:gd name="connsiteY19" fmla="*/ 685800 h 1028700"/>
                  <a:gd name="connsiteX20" fmla="*/ 441960 w 1988820"/>
                  <a:gd name="connsiteY20" fmla="*/ 708660 h 1028700"/>
                  <a:gd name="connsiteX21" fmla="*/ 312420 w 1988820"/>
                  <a:gd name="connsiteY21" fmla="*/ 731520 h 1028700"/>
                  <a:gd name="connsiteX22" fmla="*/ 274320 w 1988820"/>
                  <a:gd name="connsiteY22" fmla="*/ 784860 h 1028700"/>
                  <a:gd name="connsiteX23" fmla="*/ 289560 w 1988820"/>
                  <a:gd name="connsiteY23" fmla="*/ 899160 h 1028700"/>
                  <a:gd name="connsiteX24" fmla="*/ 350520 w 1988820"/>
                  <a:gd name="connsiteY24" fmla="*/ 960120 h 1028700"/>
                  <a:gd name="connsiteX25" fmla="*/ 563880 w 1988820"/>
                  <a:gd name="connsiteY25" fmla="*/ 1028700 h 1028700"/>
                  <a:gd name="connsiteX26" fmla="*/ 640080 w 1988820"/>
                  <a:gd name="connsiteY26" fmla="*/ 982980 h 1028700"/>
                  <a:gd name="connsiteX27" fmla="*/ 609600 w 1988820"/>
                  <a:gd name="connsiteY27" fmla="*/ 678180 h 1028700"/>
                  <a:gd name="connsiteX28" fmla="*/ 373380 w 1988820"/>
                  <a:gd name="connsiteY28" fmla="*/ 601980 h 1028700"/>
                  <a:gd name="connsiteX29" fmla="*/ 304800 w 1988820"/>
                  <a:gd name="connsiteY29" fmla="*/ 594360 h 1028700"/>
                  <a:gd name="connsiteX30" fmla="*/ 167640 w 1988820"/>
                  <a:gd name="connsiteY30" fmla="*/ 579120 h 1028700"/>
                  <a:gd name="connsiteX31" fmla="*/ 0 w 1988820"/>
                  <a:gd name="connsiteY31" fmla="*/ 541020 h 1028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988820" h="1028700">
                    <a:moveTo>
                      <a:pt x="1988820" y="228600"/>
                    </a:moveTo>
                    <a:cubicBezTo>
                      <a:pt x="1978660" y="213360"/>
                      <a:pt x="1971678" y="195433"/>
                      <a:pt x="1958340" y="182880"/>
                    </a:cubicBezTo>
                    <a:cubicBezTo>
                      <a:pt x="1928004" y="154328"/>
                      <a:pt x="1900130" y="114850"/>
                      <a:pt x="1859280" y="106680"/>
                    </a:cubicBezTo>
                    <a:cubicBezTo>
                      <a:pt x="1737972" y="82418"/>
                      <a:pt x="1808825" y="94301"/>
                      <a:pt x="1645920" y="76200"/>
                    </a:cubicBezTo>
                    <a:cubicBezTo>
                      <a:pt x="1520666" y="95977"/>
                      <a:pt x="1478438" y="54686"/>
                      <a:pt x="1493520" y="182880"/>
                    </a:cubicBezTo>
                    <a:cubicBezTo>
                      <a:pt x="1495511" y="199802"/>
                      <a:pt x="1508760" y="213360"/>
                      <a:pt x="1516380" y="228600"/>
                    </a:cubicBezTo>
                    <a:cubicBezTo>
                      <a:pt x="1539240" y="213360"/>
                      <a:pt x="1577968" y="209450"/>
                      <a:pt x="1584960" y="182880"/>
                    </a:cubicBezTo>
                    <a:cubicBezTo>
                      <a:pt x="1608278" y="94272"/>
                      <a:pt x="1552926" y="81224"/>
                      <a:pt x="1501140" y="60960"/>
                    </a:cubicBezTo>
                    <a:cubicBezTo>
                      <a:pt x="1355794" y="4086"/>
                      <a:pt x="1413739" y="20171"/>
                      <a:pt x="1272540" y="0"/>
                    </a:cubicBezTo>
                    <a:cubicBezTo>
                      <a:pt x="1224280" y="10160"/>
                      <a:pt x="1170973" y="6713"/>
                      <a:pt x="1127760" y="30480"/>
                    </a:cubicBezTo>
                    <a:cubicBezTo>
                      <a:pt x="1112023" y="39136"/>
                      <a:pt x="1124496" y="66396"/>
                      <a:pt x="1120140" y="83820"/>
                    </a:cubicBezTo>
                    <a:cubicBezTo>
                      <a:pt x="1115787" y="101231"/>
                      <a:pt x="1079640" y="208140"/>
                      <a:pt x="1066800" y="220980"/>
                    </a:cubicBezTo>
                    <a:cubicBezTo>
                      <a:pt x="994185" y="293595"/>
                      <a:pt x="964967" y="282171"/>
                      <a:pt x="876300" y="289560"/>
                    </a:cubicBezTo>
                    <a:cubicBezTo>
                      <a:pt x="843280" y="274320"/>
                      <a:pt x="804510" y="267901"/>
                      <a:pt x="777240" y="243840"/>
                    </a:cubicBezTo>
                    <a:cubicBezTo>
                      <a:pt x="764134" y="232276"/>
                      <a:pt x="739324" y="152952"/>
                      <a:pt x="731520" y="129540"/>
                    </a:cubicBezTo>
                    <a:cubicBezTo>
                      <a:pt x="761633" y="54257"/>
                      <a:pt x="744329" y="60753"/>
                      <a:pt x="876300" y="152400"/>
                    </a:cubicBezTo>
                    <a:cubicBezTo>
                      <a:pt x="998382" y="237179"/>
                      <a:pt x="1005874" y="260218"/>
                      <a:pt x="1074420" y="358140"/>
                    </a:cubicBezTo>
                    <a:cubicBezTo>
                      <a:pt x="1081009" y="404264"/>
                      <a:pt x="1092332" y="441258"/>
                      <a:pt x="1066800" y="487680"/>
                    </a:cubicBezTo>
                    <a:cubicBezTo>
                      <a:pt x="1029306" y="555850"/>
                      <a:pt x="975050" y="581865"/>
                      <a:pt x="906780" y="609600"/>
                    </a:cubicBezTo>
                    <a:cubicBezTo>
                      <a:pt x="728225" y="682138"/>
                      <a:pt x="752934" y="663095"/>
                      <a:pt x="541020" y="685800"/>
                    </a:cubicBezTo>
                    <a:cubicBezTo>
                      <a:pt x="508000" y="693420"/>
                      <a:pt x="475422" y="703306"/>
                      <a:pt x="441960" y="708660"/>
                    </a:cubicBezTo>
                    <a:cubicBezTo>
                      <a:pt x="303325" y="730842"/>
                      <a:pt x="393929" y="698917"/>
                      <a:pt x="312420" y="731520"/>
                    </a:cubicBezTo>
                    <a:cubicBezTo>
                      <a:pt x="299720" y="749300"/>
                      <a:pt x="277272" y="763210"/>
                      <a:pt x="274320" y="784860"/>
                    </a:cubicBezTo>
                    <a:cubicBezTo>
                      <a:pt x="269127" y="822945"/>
                      <a:pt x="274234" y="863910"/>
                      <a:pt x="289560" y="899160"/>
                    </a:cubicBezTo>
                    <a:cubicBezTo>
                      <a:pt x="301018" y="925514"/>
                      <a:pt x="325629" y="945760"/>
                      <a:pt x="350520" y="960120"/>
                    </a:cubicBezTo>
                    <a:cubicBezTo>
                      <a:pt x="431354" y="1006755"/>
                      <a:pt x="482067" y="1012337"/>
                      <a:pt x="563880" y="1028700"/>
                    </a:cubicBezTo>
                    <a:cubicBezTo>
                      <a:pt x="589280" y="1013460"/>
                      <a:pt x="627667" y="1009875"/>
                      <a:pt x="640080" y="982980"/>
                    </a:cubicBezTo>
                    <a:cubicBezTo>
                      <a:pt x="671616" y="914651"/>
                      <a:pt x="658543" y="737319"/>
                      <a:pt x="609600" y="678180"/>
                    </a:cubicBezTo>
                    <a:cubicBezTo>
                      <a:pt x="545643" y="600898"/>
                      <a:pt x="456788" y="609563"/>
                      <a:pt x="373380" y="601980"/>
                    </a:cubicBezTo>
                    <a:cubicBezTo>
                      <a:pt x="350474" y="599898"/>
                      <a:pt x="327687" y="596649"/>
                      <a:pt x="304800" y="594360"/>
                    </a:cubicBezTo>
                    <a:cubicBezTo>
                      <a:pt x="252127" y="589093"/>
                      <a:pt x="217362" y="588160"/>
                      <a:pt x="167640" y="579120"/>
                    </a:cubicBezTo>
                    <a:cubicBezTo>
                      <a:pt x="58383" y="559255"/>
                      <a:pt x="79670" y="563783"/>
                      <a:pt x="0" y="541020"/>
                    </a:cubicBezTo>
                  </a:path>
                </a:pathLst>
              </a:cu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802" name="楕円 801">
              <a:extLst>
                <a:ext uri="{FF2B5EF4-FFF2-40B4-BE49-F238E27FC236}">
                  <a16:creationId xmlns:a16="http://schemas.microsoft.com/office/drawing/2014/main" id="{2FE262E5-3E9D-1119-ABC0-DEB128A95B8F}"/>
                </a:ext>
              </a:extLst>
            </p:cNvPr>
            <p:cNvSpPr/>
            <p:nvPr/>
          </p:nvSpPr>
          <p:spPr bwMode="auto">
            <a:xfrm flipH="1">
              <a:off x="8151174" y="4118067"/>
              <a:ext cx="507742" cy="586542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291411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5D2FD9E-544B-0BE6-543A-157A82A0FBB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CA46216A-F1DC-8534-8D5C-DBB3C1E0FD4E}"/>
              </a:ext>
            </a:extLst>
          </p:cNvPr>
          <p:cNvSpPr txBox="1"/>
          <p:nvPr/>
        </p:nvSpPr>
        <p:spPr>
          <a:xfrm>
            <a:off x="276046" y="232912"/>
            <a:ext cx="48013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自転車の酒気帯び運転のイラスト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7AF07F23-6E33-651E-262D-0A637BAFA92D}"/>
              </a:ext>
            </a:extLst>
          </p:cNvPr>
          <p:cNvGrpSpPr/>
          <p:nvPr/>
        </p:nvGrpSpPr>
        <p:grpSpPr>
          <a:xfrm>
            <a:off x="6580087" y="4479492"/>
            <a:ext cx="2683204" cy="1513317"/>
            <a:chOff x="6580087" y="4479492"/>
            <a:chExt cx="2683204" cy="1513317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388A3F3B-1F8B-1AFE-FE80-FFC01A2BAFAC}"/>
                </a:ext>
              </a:extLst>
            </p:cNvPr>
            <p:cNvGrpSpPr/>
            <p:nvPr/>
          </p:nvGrpSpPr>
          <p:grpSpPr>
            <a:xfrm rot="20700000">
              <a:off x="8471980" y="4660729"/>
              <a:ext cx="791311" cy="1213872"/>
              <a:chOff x="886506" y="3416450"/>
              <a:chExt cx="1163054" cy="1784127"/>
            </a:xfrm>
          </p:grpSpPr>
          <p:sp>
            <p:nvSpPr>
              <p:cNvPr id="26" name="星: 10 pt 25">
                <a:extLst>
                  <a:ext uri="{FF2B5EF4-FFF2-40B4-BE49-F238E27FC236}">
                    <a16:creationId xmlns:a16="http://schemas.microsoft.com/office/drawing/2014/main" id="{6A4EEB48-632B-665A-513E-A5FDE6FF14D1}"/>
                  </a:ext>
                </a:extLst>
              </p:cNvPr>
              <p:cNvSpPr/>
              <p:nvPr/>
            </p:nvSpPr>
            <p:spPr bwMode="auto">
              <a:xfrm>
                <a:off x="886506" y="4329554"/>
                <a:ext cx="543916" cy="543916"/>
              </a:xfrm>
              <a:prstGeom prst="star10">
                <a:avLst>
                  <a:gd name="adj" fmla="val 32128"/>
                  <a:gd name="hf" fmla="val 105146"/>
                </a:avLst>
              </a:prstGeom>
              <a:solidFill>
                <a:srgbClr val="FFFF00"/>
              </a:solidFill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27" name="フリーフォーム: 図形 26">
                <a:extLst>
                  <a:ext uri="{FF2B5EF4-FFF2-40B4-BE49-F238E27FC236}">
                    <a16:creationId xmlns:a16="http://schemas.microsoft.com/office/drawing/2014/main" id="{EBF5BAA7-E619-4CCA-DC67-085CA305ECA7}"/>
                  </a:ext>
                </a:extLst>
              </p:cNvPr>
              <p:cNvSpPr/>
              <p:nvPr/>
            </p:nvSpPr>
            <p:spPr bwMode="auto">
              <a:xfrm flipH="1">
                <a:off x="1242313" y="3416450"/>
                <a:ext cx="807247" cy="1784127"/>
              </a:xfrm>
              <a:custGeom>
                <a:avLst/>
                <a:gdLst>
                  <a:gd name="connsiteX0" fmla="*/ 471162 w 793525"/>
                  <a:gd name="connsiteY0" fmla="*/ 0 h 1753800"/>
                  <a:gd name="connsiteX1" fmla="*/ 196349 w 793525"/>
                  <a:gd name="connsiteY1" fmla="*/ 317462 h 1753800"/>
                  <a:gd name="connsiteX2" fmla="*/ 364193 w 793525"/>
                  <a:gd name="connsiteY2" fmla="*/ 609976 h 1753800"/>
                  <a:gd name="connsiteX3" fmla="*/ 450526 w 793525"/>
                  <a:gd name="connsiteY3" fmla="*/ 630111 h 1753800"/>
                  <a:gd name="connsiteX4" fmla="*/ 452376 w 793525"/>
                  <a:gd name="connsiteY4" fmla="*/ 677911 h 1753800"/>
                  <a:gd name="connsiteX5" fmla="*/ 270362 w 793525"/>
                  <a:gd name="connsiteY5" fmla="*/ 761639 h 1753800"/>
                  <a:gd name="connsiteX6" fmla="*/ 123695 w 793525"/>
                  <a:gd name="connsiteY6" fmla="*/ 584994 h 1753800"/>
                  <a:gd name="connsiteX7" fmla="*/ 33621 w 793525"/>
                  <a:gd name="connsiteY7" fmla="*/ 576642 h 1753800"/>
                  <a:gd name="connsiteX8" fmla="*/ 25269 w 793525"/>
                  <a:gd name="connsiteY8" fmla="*/ 666716 h 1753800"/>
                  <a:gd name="connsiteX9" fmla="*/ 199924 w 793525"/>
                  <a:gd name="connsiteY9" fmla="*/ 877068 h 1753800"/>
                  <a:gd name="connsiteX10" fmla="*/ 210837 w 793525"/>
                  <a:gd name="connsiteY10" fmla="*/ 885868 h 1753800"/>
                  <a:gd name="connsiteX11" fmla="*/ 211365 w 793525"/>
                  <a:gd name="connsiteY11" fmla="*/ 886592 h 1753800"/>
                  <a:gd name="connsiteX12" fmla="*/ 212868 w 793525"/>
                  <a:gd name="connsiteY12" fmla="*/ 887505 h 1753800"/>
                  <a:gd name="connsiteX13" fmla="*/ 219696 w 793525"/>
                  <a:gd name="connsiteY13" fmla="*/ 893013 h 1753800"/>
                  <a:gd name="connsiteX14" fmla="*/ 223984 w 793525"/>
                  <a:gd name="connsiteY14" fmla="*/ 894268 h 1753800"/>
                  <a:gd name="connsiteX15" fmla="*/ 232315 w 793525"/>
                  <a:gd name="connsiteY15" fmla="*/ 899334 h 1753800"/>
                  <a:gd name="connsiteX16" fmla="*/ 281236 w 793525"/>
                  <a:gd name="connsiteY16" fmla="*/ 897453 h 1753800"/>
                  <a:gd name="connsiteX17" fmla="*/ 330172 w 793525"/>
                  <a:gd name="connsiteY17" fmla="*/ 874942 h 1753800"/>
                  <a:gd name="connsiteX18" fmla="*/ 302255 w 793525"/>
                  <a:gd name="connsiteY18" fmla="*/ 924830 h 1753800"/>
                  <a:gd name="connsiteX19" fmla="*/ 79704 w 793525"/>
                  <a:gd name="connsiteY19" fmla="*/ 868386 h 1753800"/>
                  <a:gd name="connsiteX20" fmla="*/ 1978 w 793525"/>
                  <a:gd name="connsiteY20" fmla="*/ 914664 h 1753800"/>
                  <a:gd name="connsiteX21" fmla="*/ 48255 w 793525"/>
                  <a:gd name="connsiteY21" fmla="*/ 992391 h 1753800"/>
                  <a:gd name="connsiteX22" fmla="*/ 313273 w 793525"/>
                  <a:gd name="connsiteY22" fmla="*/ 1059603 h 1753800"/>
                  <a:gd name="connsiteX23" fmla="*/ 327275 w 793525"/>
                  <a:gd name="connsiteY23" fmla="*/ 1060293 h 1753800"/>
                  <a:gd name="connsiteX24" fmla="*/ 328128 w 793525"/>
                  <a:gd name="connsiteY24" fmla="*/ 1060567 h 1753800"/>
                  <a:gd name="connsiteX25" fmla="*/ 329881 w 793525"/>
                  <a:gd name="connsiteY25" fmla="*/ 1060420 h 1753800"/>
                  <a:gd name="connsiteX26" fmla="*/ 338642 w 793525"/>
                  <a:gd name="connsiteY26" fmla="*/ 1060852 h 1753800"/>
                  <a:gd name="connsiteX27" fmla="*/ 342848 w 793525"/>
                  <a:gd name="connsiteY27" fmla="*/ 1059342 h 1753800"/>
                  <a:gd name="connsiteX28" fmla="*/ 352565 w 793525"/>
                  <a:gd name="connsiteY28" fmla="*/ 1058533 h 1753800"/>
                  <a:gd name="connsiteX29" fmla="*/ 391001 w 793525"/>
                  <a:gd name="connsiteY29" fmla="*/ 1028211 h 1753800"/>
                  <a:gd name="connsiteX30" fmla="*/ 432027 w 793525"/>
                  <a:gd name="connsiteY30" fmla="*/ 954897 h 1753800"/>
                  <a:gd name="connsiteX31" fmla="*/ 492722 w 793525"/>
                  <a:gd name="connsiteY31" fmla="*/ 1181411 h 1753800"/>
                  <a:gd name="connsiteX32" fmla="*/ 271846 w 793525"/>
                  <a:gd name="connsiteY32" fmla="*/ 1249997 h 1753800"/>
                  <a:gd name="connsiteX33" fmla="*/ 259273 w 793525"/>
                  <a:gd name="connsiteY33" fmla="*/ 1256871 h 1753800"/>
                  <a:gd name="connsiteX34" fmla="*/ 257455 w 793525"/>
                  <a:gd name="connsiteY34" fmla="*/ 1257313 h 1753800"/>
                  <a:gd name="connsiteX35" fmla="*/ 254494 w 793525"/>
                  <a:gd name="connsiteY35" fmla="*/ 1259483 h 1753800"/>
                  <a:gd name="connsiteX36" fmla="*/ 249114 w 793525"/>
                  <a:gd name="connsiteY36" fmla="*/ 1262424 h 1753800"/>
                  <a:gd name="connsiteX37" fmla="*/ 247158 w 793525"/>
                  <a:gd name="connsiteY37" fmla="*/ 1264860 h 1753800"/>
                  <a:gd name="connsiteX38" fmla="*/ 237677 w 793525"/>
                  <a:gd name="connsiteY38" fmla="*/ 1271808 h 1753800"/>
                  <a:gd name="connsiteX39" fmla="*/ 220734 w 793525"/>
                  <a:gd name="connsiteY39" fmla="*/ 1317739 h 1753800"/>
                  <a:gd name="connsiteX40" fmla="*/ 231469 w 793525"/>
                  <a:gd name="connsiteY40" fmla="*/ 1590937 h 1753800"/>
                  <a:gd name="connsiteX41" fmla="*/ 297896 w 793525"/>
                  <a:gd name="connsiteY41" fmla="*/ 1652341 h 1753800"/>
                  <a:gd name="connsiteX42" fmla="*/ 359300 w 793525"/>
                  <a:gd name="connsiteY42" fmla="*/ 1585914 h 1753800"/>
                  <a:gd name="connsiteX43" fmla="*/ 350508 w 793525"/>
                  <a:gd name="connsiteY43" fmla="*/ 1362203 h 1753800"/>
                  <a:gd name="connsiteX44" fmla="*/ 486839 w 793525"/>
                  <a:gd name="connsiteY44" fmla="*/ 1319870 h 1753800"/>
                  <a:gd name="connsiteX45" fmla="*/ 406874 w 793525"/>
                  <a:gd name="connsiteY45" fmla="*/ 1388179 h 1753800"/>
                  <a:gd name="connsiteX46" fmla="*/ 398036 w 793525"/>
                  <a:gd name="connsiteY46" fmla="*/ 1399459 h 1753800"/>
                  <a:gd name="connsiteX47" fmla="*/ 396540 w 793525"/>
                  <a:gd name="connsiteY47" fmla="*/ 1400582 h 1753800"/>
                  <a:gd name="connsiteX48" fmla="*/ 394677 w 793525"/>
                  <a:gd name="connsiteY48" fmla="*/ 1403746 h 1753800"/>
                  <a:gd name="connsiteX49" fmla="*/ 390895 w 793525"/>
                  <a:gd name="connsiteY49" fmla="*/ 1408572 h 1753800"/>
                  <a:gd name="connsiteX50" fmla="*/ 390059 w 793525"/>
                  <a:gd name="connsiteY50" fmla="*/ 1411582 h 1753800"/>
                  <a:gd name="connsiteX51" fmla="*/ 384092 w 793525"/>
                  <a:gd name="connsiteY51" fmla="*/ 1421709 h 1753800"/>
                  <a:gd name="connsiteX52" fmla="*/ 386660 w 793525"/>
                  <a:gd name="connsiteY52" fmla="*/ 1470598 h 1753800"/>
                  <a:gd name="connsiteX53" fmla="*/ 504385 w 793525"/>
                  <a:gd name="connsiteY53" fmla="*/ 1717363 h 1753800"/>
                  <a:gd name="connsiteX54" fmla="*/ 589660 w 793525"/>
                  <a:gd name="connsiteY54" fmla="*/ 1747552 h 1753800"/>
                  <a:gd name="connsiteX55" fmla="*/ 619849 w 793525"/>
                  <a:gd name="connsiteY55" fmla="*/ 1662278 h 1753800"/>
                  <a:gd name="connsiteX56" fmla="*/ 523446 w 793525"/>
                  <a:gd name="connsiteY56" fmla="*/ 1460213 h 1753800"/>
                  <a:gd name="connsiteX57" fmla="*/ 730857 w 793525"/>
                  <a:gd name="connsiteY57" fmla="*/ 1283035 h 1753800"/>
                  <a:gd name="connsiteX58" fmla="*/ 735532 w 793525"/>
                  <a:gd name="connsiteY58" fmla="*/ 1280713 h 1753800"/>
                  <a:gd name="connsiteX59" fmla="*/ 741186 w 793525"/>
                  <a:gd name="connsiteY59" fmla="*/ 1274212 h 1753800"/>
                  <a:gd name="connsiteX60" fmla="*/ 742646 w 793525"/>
                  <a:gd name="connsiteY60" fmla="*/ 1272965 h 1753800"/>
                  <a:gd name="connsiteX61" fmla="*/ 746063 w 793525"/>
                  <a:gd name="connsiteY61" fmla="*/ 1268604 h 1753800"/>
                  <a:gd name="connsiteX62" fmla="*/ 773348 w 793525"/>
                  <a:gd name="connsiteY62" fmla="*/ 1237228 h 1753800"/>
                  <a:gd name="connsiteX63" fmla="*/ 788366 w 793525"/>
                  <a:gd name="connsiteY63" fmla="*/ 1123160 h 1753800"/>
                  <a:gd name="connsiteX64" fmla="*/ 691049 w 793525"/>
                  <a:gd name="connsiteY64" fmla="*/ 759966 h 1753800"/>
                  <a:gd name="connsiteX65" fmla="*/ 608187 w 793525"/>
                  <a:gd name="connsiteY65" fmla="*/ 662080 h 1753800"/>
                  <a:gd name="connsiteX66" fmla="*/ 599457 w 793525"/>
                  <a:gd name="connsiteY66" fmla="*/ 659536 h 1753800"/>
                  <a:gd name="connsiteX67" fmla="*/ 574074 w 793525"/>
                  <a:gd name="connsiteY67" fmla="*/ 610923 h 1753800"/>
                  <a:gd name="connsiteX68" fmla="*/ 578132 w 793525"/>
                  <a:gd name="connsiteY68" fmla="*/ 609976 h 1753800"/>
                  <a:gd name="connsiteX69" fmla="*/ 745975 w 793525"/>
                  <a:gd name="connsiteY69" fmla="*/ 317462 h 1753800"/>
                  <a:gd name="connsiteX70" fmla="*/ 471162 w 793525"/>
                  <a:gd name="connsiteY70" fmla="*/ 0 h 1753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</a:cxnLst>
                <a:rect l="l" t="t" r="r" b="b"/>
                <a:pathLst>
                  <a:path w="793525" h="1753800">
                    <a:moveTo>
                      <a:pt x="471162" y="0"/>
                    </a:moveTo>
                    <a:cubicBezTo>
                      <a:pt x="319387" y="0"/>
                      <a:pt x="196349" y="142133"/>
                      <a:pt x="196349" y="317462"/>
                    </a:cubicBezTo>
                    <a:cubicBezTo>
                      <a:pt x="196349" y="448959"/>
                      <a:pt x="265558" y="561783"/>
                      <a:pt x="364193" y="609976"/>
                    </a:cubicBezTo>
                    <a:lnTo>
                      <a:pt x="450526" y="630111"/>
                    </a:lnTo>
                    <a:lnTo>
                      <a:pt x="452376" y="677911"/>
                    </a:lnTo>
                    <a:lnTo>
                      <a:pt x="270362" y="761639"/>
                    </a:lnTo>
                    <a:lnTo>
                      <a:pt x="123695" y="584994"/>
                    </a:lnTo>
                    <a:cubicBezTo>
                      <a:pt x="101128" y="557814"/>
                      <a:pt x="60801" y="554075"/>
                      <a:pt x="33621" y="576642"/>
                    </a:cubicBezTo>
                    <a:cubicBezTo>
                      <a:pt x="6442" y="599209"/>
                      <a:pt x="2702" y="639536"/>
                      <a:pt x="25269" y="666716"/>
                    </a:cubicBezTo>
                    <a:lnTo>
                      <a:pt x="199924" y="877068"/>
                    </a:lnTo>
                    <a:lnTo>
                      <a:pt x="210837" y="885868"/>
                    </a:lnTo>
                    <a:lnTo>
                      <a:pt x="211365" y="886592"/>
                    </a:lnTo>
                    <a:lnTo>
                      <a:pt x="212868" y="887505"/>
                    </a:lnTo>
                    <a:lnTo>
                      <a:pt x="219696" y="893013"/>
                    </a:lnTo>
                    <a:lnTo>
                      <a:pt x="223984" y="894268"/>
                    </a:lnTo>
                    <a:lnTo>
                      <a:pt x="232315" y="899334"/>
                    </a:lnTo>
                    <a:cubicBezTo>
                      <a:pt x="247669" y="905013"/>
                      <a:pt x="265188" y="904834"/>
                      <a:pt x="281236" y="897453"/>
                    </a:cubicBezTo>
                    <a:lnTo>
                      <a:pt x="330172" y="874942"/>
                    </a:lnTo>
                    <a:lnTo>
                      <a:pt x="302255" y="924830"/>
                    </a:lnTo>
                    <a:lnTo>
                      <a:pt x="79704" y="868386"/>
                    </a:lnTo>
                    <a:cubicBezTo>
                      <a:pt x="45461" y="859702"/>
                      <a:pt x="10662" y="880421"/>
                      <a:pt x="1978" y="914664"/>
                    </a:cubicBezTo>
                    <a:cubicBezTo>
                      <a:pt x="-6707" y="948907"/>
                      <a:pt x="14012" y="983706"/>
                      <a:pt x="48255" y="992391"/>
                    </a:cubicBezTo>
                    <a:lnTo>
                      <a:pt x="313273" y="1059603"/>
                    </a:lnTo>
                    <a:lnTo>
                      <a:pt x="327275" y="1060293"/>
                    </a:lnTo>
                    <a:lnTo>
                      <a:pt x="328128" y="1060567"/>
                    </a:lnTo>
                    <a:lnTo>
                      <a:pt x="329881" y="1060420"/>
                    </a:lnTo>
                    <a:lnTo>
                      <a:pt x="338642" y="1060852"/>
                    </a:lnTo>
                    <a:lnTo>
                      <a:pt x="342848" y="1059342"/>
                    </a:lnTo>
                    <a:lnTo>
                      <a:pt x="352565" y="1058533"/>
                    </a:lnTo>
                    <a:cubicBezTo>
                      <a:pt x="368319" y="1054084"/>
                      <a:pt x="382375" y="1043625"/>
                      <a:pt x="391001" y="1028211"/>
                    </a:cubicBezTo>
                    <a:lnTo>
                      <a:pt x="432027" y="954897"/>
                    </a:lnTo>
                    <a:lnTo>
                      <a:pt x="492722" y="1181411"/>
                    </a:lnTo>
                    <a:lnTo>
                      <a:pt x="271846" y="1249997"/>
                    </a:lnTo>
                    <a:lnTo>
                      <a:pt x="259273" y="1256871"/>
                    </a:lnTo>
                    <a:lnTo>
                      <a:pt x="257455" y="1257313"/>
                    </a:lnTo>
                    <a:lnTo>
                      <a:pt x="254494" y="1259483"/>
                    </a:lnTo>
                    <a:lnTo>
                      <a:pt x="249114" y="1262424"/>
                    </a:lnTo>
                    <a:lnTo>
                      <a:pt x="247158" y="1264860"/>
                    </a:lnTo>
                    <a:lnTo>
                      <a:pt x="237677" y="1271808"/>
                    </a:lnTo>
                    <a:cubicBezTo>
                      <a:pt x="226565" y="1283830"/>
                      <a:pt x="220040" y="1300089"/>
                      <a:pt x="220734" y="1317739"/>
                    </a:cubicBezTo>
                    <a:cubicBezTo>
                      <a:pt x="224312" y="1408805"/>
                      <a:pt x="227890" y="1499871"/>
                      <a:pt x="231469" y="1590937"/>
                    </a:cubicBezTo>
                    <a:cubicBezTo>
                      <a:pt x="232856" y="1626237"/>
                      <a:pt x="262597" y="1653729"/>
                      <a:pt x="297896" y="1652341"/>
                    </a:cubicBezTo>
                    <a:cubicBezTo>
                      <a:pt x="333196" y="1650954"/>
                      <a:pt x="360688" y="1621213"/>
                      <a:pt x="359300" y="1585914"/>
                    </a:cubicBezTo>
                    <a:lnTo>
                      <a:pt x="350508" y="1362203"/>
                    </a:lnTo>
                    <a:lnTo>
                      <a:pt x="486839" y="1319870"/>
                    </a:lnTo>
                    <a:lnTo>
                      <a:pt x="406874" y="1388179"/>
                    </a:lnTo>
                    <a:lnTo>
                      <a:pt x="398036" y="1399459"/>
                    </a:lnTo>
                    <a:lnTo>
                      <a:pt x="396540" y="1400582"/>
                    </a:lnTo>
                    <a:lnTo>
                      <a:pt x="394677" y="1403746"/>
                    </a:lnTo>
                    <a:lnTo>
                      <a:pt x="390895" y="1408572"/>
                    </a:lnTo>
                    <a:lnTo>
                      <a:pt x="390059" y="1411582"/>
                    </a:lnTo>
                    <a:lnTo>
                      <a:pt x="384092" y="1421709"/>
                    </a:lnTo>
                    <a:cubicBezTo>
                      <a:pt x="378629" y="1437141"/>
                      <a:pt x="379053" y="1454656"/>
                      <a:pt x="386660" y="1470598"/>
                    </a:cubicBezTo>
                    <a:cubicBezTo>
                      <a:pt x="425901" y="1552853"/>
                      <a:pt x="465143" y="1635108"/>
                      <a:pt x="504385" y="1717363"/>
                    </a:cubicBezTo>
                    <a:cubicBezTo>
                      <a:pt x="519597" y="1749247"/>
                      <a:pt x="557776" y="1762764"/>
                      <a:pt x="589660" y="1747552"/>
                    </a:cubicBezTo>
                    <a:cubicBezTo>
                      <a:pt x="621544" y="1732340"/>
                      <a:pt x="635060" y="1694162"/>
                      <a:pt x="619849" y="1662278"/>
                    </a:cubicBezTo>
                    <a:lnTo>
                      <a:pt x="523446" y="1460213"/>
                    </a:lnTo>
                    <a:lnTo>
                      <a:pt x="730857" y="1283035"/>
                    </a:lnTo>
                    <a:lnTo>
                      <a:pt x="735532" y="1280713"/>
                    </a:lnTo>
                    <a:lnTo>
                      <a:pt x="741186" y="1274212"/>
                    </a:lnTo>
                    <a:lnTo>
                      <a:pt x="742646" y="1272965"/>
                    </a:lnTo>
                    <a:lnTo>
                      <a:pt x="746063" y="1268604"/>
                    </a:lnTo>
                    <a:lnTo>
                      <a:pt x="773348" y="1237228"/>
                    </a:lnTo>
                    <a:cubicBezTo>
                      <a:pt x="792584" y="1203911"/>
                      <a:pt x="799109" y="1163256"/>
                      <a:pt x="788366" y="1123160"/>
                    </a:cubicBezTo>
                    <a:cubicBezTo>
                      <a:pt x="755927" y="1002095"/>
                      <a:pt x="723489" y="881031"/>
                      <a:pt x="691049" y="759966"/>
                    </a:cubicBezTo>
                    <a:cubicBezTo>
                      <a:pt x="678963" y="714858"/>
                      <a:pt x="647594" y="680065"/>
                      <a:pt x="608187" y="662080"/>
                    </a:cubicBezTo>
                    <a:lnTo>
                      <a:pt x="599457" y="659536"/>
                    </a:lnTo>
                    <a:lnTo>
                      <a:pt x="574074" y="610923"/>
                    </a:lnTo>
                    <a:lnTo>
                      <a:pt x="578132" y="609976"/>
                    </a:lnTo>
                    <a:cubicBezTo>
                      <a:pt x="676766" y="561783"/>
                      <a:pt x="745975" y="448959"/>
                      <a:pt x="745975" y="317462"/>
                    </a:cubicBezTo>
                    <a:cubicBezTo>
                      <a:pt x="745975" y="142133"/>
                      <a:pt x="622937" y="0"/>
                      <a:pt x="471162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5C79C1D4-89F9-299B-5CF7-3F667F2B09B9}"/>
                </a:ext>
              </a:extLst>
            </p:cNvPr>
            <p:cNvGrpSpPr/>
            <p:nvPr/>
          </p:nvGrpSpPr>
          <p:grpSpPr>
            <a:xfrm>
              <a:off x="6580087" y="4479492"/>
              <a:ext cx="2018433" cy="1513317"/>
              <a:chOff x="6489909" y="4179426"/>
              <a:chExt cx="3473823" cy="2604493"/>
            </a:xfrm>
          </p:grpSpPr>
          <p:grpSp>
            <p:nvGrpSpPr>
              <p:cNvPr id="6" name="グループ化 5">
                <a:extLst>
                  <a:ext uri="{FF2B5EF4-FFF2-40B4-BE49-F238E27FC236}">
                    <a16:creationId xmlns:a16="http://schemas.microsoft.com/office/drawing/2014/main" id="{549D077B-B65A-311B-69F2-838CF729E062}"/>
                  </a:ext>
                </a:extLst>
              </p:cNvPr>
              <p:cNvGrpSpPr/>
              <p:nvPr/>
            </p:nvGrpSpPr>
            <p:grpSpPr>
              <a:xfrm>
                <a:off x="7743310" y="4179426"/>
                <a:ext cx="2220422" cy="2604493"/>
                <a:chOff x="9177896" y="4792891"/>
                <a:chExt cx="1902432" cy="2231499"/>
              </a:xfrm>
            </p:grpSpPr>
            <p:sp>
              <p:nvSpPr>
                <p:cNvPr id="14" name="四角形: 角を丸くする 13">
                  <a:extLst>
                    <a:ext uri="{FF2B5EF4-FFF2-40B4-BE49-F238E27FC236}">
                      <a16:creationId xmlns:a16="http://schemas.microsoft.com/office/drawing/2014/main" id="{1C1E323A-2BB0-3C35-85F1-10171023666A}"/>
                    </a:ext>
                  </a:extLst>
                </p:cNvPr>
                <p:cNvSpPr/>
                <p:nvPr/>
              </p:nvSpPr>
              <p:spPr bwMode="auto">
                <a:xfrm flipH="1">
                  <a:off x="10062522" y="6365843"/>
                  <a:ext cx="133178" cy="46758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5" name="四角形: 角を丸くする 14">
                  <a:extLst>
                    <a:ext uri="{FF2B5EF4-FFF2-40B4-BE49-F238E27FC236}">
                      <a16:creationId xmlns:a16="http://schemas.microsoft.com/office/drawing/2014/main" id="{D1075C9E-5829-C3D7-63DD-8FB6ABA21306}"/>
                    </a:ext>
                  </a:extLst>
                </p:cNvPr>
                <p:cNvSpPr/>
                <p:nvPr/>
              </p:nvSpPr>
              <p:spPr bwMode="auto">
                <a:xfrm rot="20588486" flipH="1">
                  <a:off x="10008149" y="6010348"/>
                  <a:ext cx="133178" cy="46758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6" name="四角形: 角を丸くする 15">
                  <a:extLst>
                    <a:ext uri="{FF2B5EF4-FFF2-40B4-BE49-F238E27FC236}">
                      <a16:creationId xmlns:a16="http://schemas.microsoft.com/office/drawing/2014/main" id="{39EDE4C3-268A-FB52-CE70-5AB6C9E66F02}"/>
                    </a:ext>
                  </a:extLst>
                </p:cNvPr>
                <p:cNvSpPr/>
                <p:nvPr/>
              </p:nvSpPr>
              <p:spPr bwMode="auto">
                <a:xfrm rot="6807611" flipH="1">
                  <a:off x="10254622" y="5496935"/>
                  <a:ext cx="133177" cy="44099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7" name="フリーフォーム: 図形 16">
                  <a:extLst>
                    <a:ext uri="{FF2B5EF4-FFF2-40B4-BE49-F238E27FC236}">
                      <a16:creationId xmlns:a16="http://schemas.microsoft.com/office/drawing/2014/main" id="{9482083B-764B-D26C-9371-38A4DBAD4613}"/>
                    </a:ext>
                  </a:extLst>
                </p:cNvPr>
                <p:cNvSpPr/>
                <p:nvPr/>
              </p:nvSpPr>
              <p:spPr bwMode="auto">
                <a:xfrm rot="5400000">
                  <a:off x="9495263" y="5439326"/>
                  <a:ext cx="1267697" cy="1902432"/>
                </a:xfrm>
                <a:custGeom>
                  <a:avLst/>
                  <a:gdLst>
                    <a:gd name="connsiteX0" fmla="*/ 898504 w 1509399"/>
                    <a:gd name="connsiteY0" fmla="*/ 1752895 h 2265154"/>
                    <a:gd name="connsiteX1" fmla="*/ 1029896 w 1509399"/>
                    <a:gd name="connsiteY1" fmla="*/ 1621503 h 2265154"/>
                    <a:gd name="connsiteX2" fmla="*/ 1161288 w 1509399"/>
                    <a:gd name="connsiteY2" fmla="*/ 1752895 h 2265154"/>
                    <a:gd name="connsiteX3" fmla="*/ 1029896 w 1509399"/>
                    <a:gd name="connsiteY3" fmla="*/ 1884287 h 2265154"/>
                    <a:gd name="connsiteX4" fmla="*/ 898504 w 1509399"/>
                    <a:gd name="connsiteY4" fmla="*/ 1752895 h 2265154"/>
                    <a:gd name="connsiteX5" fmla="*/ 621114 w 1509399"/>
                    <a:gd name="connsiteY5" fmla="*/ 502501 h 2265154"/>
                    <a:gd name="connsiteX6" fmla="*/ 624104 w 1509399"/>
                    <a:gd name="connsiteY6" fmla="*/ 542021 h 2265154"/>
                    <a:gd name="connsiteX7" fmla="*/ 870102 w 1509399"/>
                    <a:gd name="connsiteY7" fmla="*/ 857764 h 2265154"/>
                    <a:gd name="connsiteX8" fmla="*/ 885194 w 1509399"/>
                    <a:gd name="connsiteY8" fmla="*/ 862448 h 2265154"/>
                    <a:gd name="connsiteX9" fmla="*/ 885194 w 1509399"/>
                    <a:gd name="connsiteY9" fmla="*/ 809840 h 2265154"/>
                    <a:gd name="connsiteX10" fmla="*/ 1029896 w 1509399"/>
                    <a:gd name="connsiteY10" fmla="*/ 665138 h 2265154"/>
                    <a:gd name="connsiteX11" fmla="*/ 1174598 w 1509399"/>
                    <a:gd name="connsiteY11" fmla="*/ 809840 h 2265154"/>
                    <a:gd name="connsiteX12" fmla="*/ 1174598 w 1509399"/>
                    <a:gd name="connsiteY12" fmla="*/ 862448 h 2265154"/>
                    <a:gd name="connsiteX13" fmla="*/ 1189689 w 1509399"/>
                    <a:gd name="connsiteY13" fmla="*/ 857764 h 2265154"/>
                    <a:gd name="connsiteX14" fmla="*/ 1440418 w 1509399"/>
                    <a:gd name="connsiteY14" fmla="*/ 479503 h 2265154"/>
                    <a:gd name="connsiteX15" fmla="*/ 1029896 w 1509399"/>
                    <a:gd name="connsiteY15" fmla="*/ 68981 h 2265154"/>
                    <a:gd name="connsiteX16" fmla="*/ 627714 w 1509399"/>
                    <a:gd name="connsiteY16" fmla="*/ 396768 h 2265154"/>
                    <a:gd name="connsiteX17" fmla="*/ 624844 w 1509399"/>
                    <a:gd name="connsiteY17" fmla="*/ 425235 h 2265154"/>
                    <a:gd name="connsiteX18" fmla="*/ 907007 w 1509399"/>
                    <a:gd name="connsiteY18" fmla="*/ 425235 h 2265154"/>
                    <a:gd name="connsiteX19" fmla="*/ 908829 w 1509399"/>
                    <a:gd name="connsiteY19" fmla="*/ 416210 h 2265154"/>
                    <a:gd name="connsiteX20" fmla="*/ 1029896 w 1509399"/>
                    <a:gd name="connsiteY20" fmla="*/ 335962 h 2265154"/>
                    <a:gd name="connsiteX21" fmla="*/ 1161288 w 1509399"/>
                    <a:gd name="connsiteY21" fmla="*/ 467354 h 2265154"/>
                    <a:gd name="connsiteX22" fmla="*/ 1029896 w 1509399"/>
                    <a:gd name="connsiteY22" fmla="*/ 598746 h 2265154"/>
                    <a:gd name="connsiteX23" fmla="*/ 908829 w 1509399"/>
                    <a:gd name="connsiteY23" fmla="*/ 518497 h 2265154"/>
                    <a:gd name="connsiteX24" fmla="*/ 905600 w 1509399"/>
                    <a:gd name="connsiteY24" fmla="*/ 502501 h 2265154"/>
                    <a:gd name="connsiteX25" fmla="*/ 619374 w 1509399"/>
                    <a:gd name="connsiteY25" fmla="*/ 1752895 h 2265154"/>
                    <a:gd name="connsiteX26" fmla="*/ 1029896 w 1509399"/>
                    <a:gd name="connsiteY26" fmla="*/ 2163416 h 2265154"/>
                    <a:gd name="connsiteX27" fmla="*/ 1440418 w 1509399"/>
                    <a:gd name="connsiteY27" fmla="*/ 1752895 h 2265154"/>
                    <a:gd name="connsiteX28" fmla="*/ 1189689 w 1509399"/>
                    <a:gd name="connsiteY28" fmla="*/ 1374633 h 2265154"/>
                    <a:gd name="connsiteX29" fmla="*/ 1174598 w 1509399"/>
                    <a:gd name="connsiteY29" fmla="*/ 1369949 h 2265154"/>
                    <a:gd name="connsiteX30" fmla="*/ 1174598 w 1509399"/>
                    <a:gd name="connsiteY30" fmla="*/ 1385032 h 2265154"/>
                    <a:gd name="connsiteX31" fmla="*/ 1029896 w 1509399"/>
                    <a:gd name="connsiteY31" fmla="*/ 1529734 h 2265154"/>
                    <a:gd name="connsiteX32" fmla="*/ 885194 w 1509399"/>
                    <a:gd name="connsiteY32" fmla="*/ 1385032 h 2265154"/>
                    <a:gd name="connsiteX33" fmla="*/ 885194 w 1509399"/>
                    <a:gd name="connsiteY33" fmla="*/ 1369949 h 2265154"/>
                    <a:gd name="connsiteX34" fmla="*/ 870102 w 1509399"/>
                    <a:gd name="connsiteY34" fmla="*/ 1374633 h 2265154"/>
                    <a:gd name="connsiteX35" fmla="*/ 619374 w 1509399"/>
                    <a:gd name="connsiteY35" fmla="*/ 1752895 h 2265154"/>
                    <a:gd name="connsiteX36" fmla="*/ 0 w 1509399"/>
                    <a:gd name="connsiteY36" fmla="*/ 800389 h 2265154"/>
                    <a:gd name="connsiteX37" fmla="*/ 0 w 1509399"/>
                    <a:gd name="connsiteY37" fmla="*/ 409383 h 2265154"/>
                    <a:gd name="connsiteX38" fmla="*/ 101727 w 1509399"/>
                    <a:gd name="connsiteY38" fmla="*/ 307656 h 2265154"/>
                    <a:gd name="connsiteX39" fmla="*/ 203454 w 1509399"/>
                    <a:gd name="connsiteY39" fmla="*/ 409383 h 2265154"/>
                    <a:gd name="connsiteX40" fmla="*/ 203454 w 1509399"/>
                    <a:gd name="connsiteY40" fmla="*/ 425235 h 2265154"/>
                    <a:gd name="connsiteX41" fmla="*/ 513244 w 1509399"/>
                    <a:gd name="connsiteY41" fmla="*/ 425235 h 2265154"/>
                    <a:gd name="connsiteX42" fmla="*/ 517014 w 1509399"/>
                    <a:gd name="connsiteY42" fmla="*/ 382509 h 2265154"/>
                    <a:gd name="connsiteX43" fmla="*/ 540492 w 1509399"/>
                    <a:gd name="connsiteY43" fmla="*/ 295595 h 2265154"/>
                    <a:gd name="connsiteX44" fmla="*/ 574158 w 1509399"/>
                    <a:gd name="connsiteY44" fmla="*/ 223431 h 2265154"/>
                    <a:gd name="connsiteX45" fmla="*/ 614513 w 1509399"/>
                    <a:gd name="connsiteY45" fmla="*/ 244149 h 2265154"/>
                    <a:gd name="connsiteX46" fmla="*/ 632284 w 1509399"/>
                    <a:gd name="connsiteY46" fmla="*/ 211408 h 2265154"/>
                    <a:gd name="connsiteX47" fmla="*/ 1029896 w 1509399"/>
                    <a:gd name="connsiteY47" fmla="*/ 0 h 2265154"/>
                    <a:gd name="connsiteX48" fmla="*/ 1509399 w 1509399"/>
                    <a:gd name="connsiteY48" fmla="*/ 479503 h 2265154"/>
                    <a:gd name="connsiteX49" fmla="*/ 1216540 w 1509399"/>
                    <a:gd name="connsiteY49" fmla="*/ 921324 h 2265154"/>
                    <a:gd name="connsiteX50" fmla="*/ 1174598 w 1509399"/>
                    <a:gd name="connsiteY50" fmla="*/ 934343 h 2265154"/>
                    <a:gd name="connsiteX51" fmla="*/ 1174598 w 1509399"/>
                    <a:gd name="connsiteY51" fmla="*/ 1298054 h 2265154"/>
                    <a:gd name="connsiteX52" fmla="*/ 1216540 w 1509399"/>
                    <a:gd name="connsiteY52" fmla="*/ 1311073 h 2265154"/>
                    <a:gd name="connsiteX53" fmla="*/ 1509399 w 1509399"/>
                    <a:gd name="connsiteY53" fmla="*/ 1752895 h 2265154"/>
                    <a:gd name="connsiteX54" fmla="*/ 1029896 w 1509399"/>
                    <a:gd name="connsiteY54" fmla="*/ 2232397 h 2265154"/>
                    <a:gd name="connsiteX55" fmla="*/ 943013 w 1509399"/>
                    <a:gd name="connsiteY55" fmla="*/ 2223639 h 2265154"/>
                    <a:gd name="connsiteX56" fmla="*/ 943013 w 1509399"/>
                    <a:gd name="connsiteY56" fmla="*/ 2265154 h 2265154"/>
                    <a:gd name="connsiteX57" fmla="*/ 924892 w 1509399"/>
                    <a:gd name="connsiteY57" fmla="*/ 2263328 h 2265154"/>
                    <a:gd name="connsiteX58" fmla="*/ 540490 w 1509399"/>
                    <a:gd name="connsiteY58" fmla="*/ 1932037 h 2265154"/>
                    <a:gd name="connsiteX59" fmla="*/ 529013 w 1509399"/>
                    <a:gd name="connsiteY59" fmla="*/ 1889548 h 2265154"/>
                    <a:gd name="connsiteX60" fmla="*/ 529013 w 1509399"/>
                    <a:gd name="connsiteY60" fmla="*/ 2109159 h 2265154"/>
                    <a:gd name="connsiteX61" fmla="*/ 502926 w 1509399"/>
                    <a:gd name="connsiteY61" fmla="*/ 2135245 h 2265154"/>
                    <a:gd name="connsiteX62" fmla="*/ 476840 w 1509399"/>
                    <a:gd name="connsiteY62" fmla="*/ 2109159 h 2265154"/>
                    <a:gd name="connsiteX63" fmla="*/ 476840 w 1509399"/>
                    <a:gd name="connsiteY63" fmla="*/ 1506614 h 2265154"/>
                    <a:gd name="connsiteX64" fmla="*/ 502926 w 1509399"/>
                    <a:gd name="connsiteY64" fmla="*/ 1480528 h 2265154"/>
                    <a:gd name="connsiteX65" fmla="*/ 529013 w 1509399"/>
                    <a:gd name="connsiteY65" fmla="*/ 1506614 h 2265154"/>
                    <a:gd name="connsiteX66" fmla="*/ 529013 w 1509399"/>
                    <a:gd name="connsiteY66" fmla="*/ 1612944 h 2265154"/>
                    <a:gd name="connsiteX67" fmla="*/ 533260 w 1509399"/>
                    <a:gd name="connsiteY67" fmla="*/ 1594903 h 2265154"/>
                    <a:gd name="connsiteX68" fmla="*/ 838851 w 1509399"/>
                    <a:gd name="connsiteY68" fmla="*/ 1268013 h 2265154"/>
                    <a:gd name="connsiteX69" fmla="*/ 885194 w 1509399"/>
                    <a:gd name="connsiteY69" fmla="*/ 1254249 h 2265154"/>
                    <a:gd name="connsiteX70" fmla="*/ 885194 w 1509399"/>
                    <a:gd name="connsiteY70" fmla="*/ 1131151 h 2265154"/>
                    <a:gd name="connsiteX71" fmla="*/ 601323 w 1509399"/>
                    <a:gd name="connsiteY71" fmla="*/ 1131151 h 2265154"/>
                    <a:gd name="connsiteX72" fmla="*/ 601323 w 1509399"/>
                    <a:gd name="connsiteY72" fmla="*/ 1212638 h 2265154"/>
                    <a:gd name="connsiteX73" fmla="*/ 529013 w 1509399"/>
                    <a:gd name="connsiteY73" fmla="*/ 1284948 h 2265154"/>
                    <a:gd name="connsiteX74" fmla="*/ 456702 w 1509399"/>
                    <a:gd name="connsiteY74" fmla="*/ 1212638 h 2265154"/>
                    <a:gd name="connsiteX75" fmla="*/ 456702 w 1509399"/>
                    <a:gd name="connsiteY75" fmla="*/ 972398 h 2265154"/>
                    <a:gd name="connsiteX76" fmla="*/ 529013 w 1509399"/>
                    <a:gd name="connsiteY76" fmla="*/ 900088 h 2265154"/>
                    <a:gd name="connsiteX77" fmla="*/ 601323 w 1509399"/>
                    <a:gd name="connsiteY77" fmla="*/ 972398 h 2265154"/>
                    <a:gd name="connsiteX78" fmla="*/ 601323 w 1509399"/>
                    <a:gd name="connsiteY78" fmla="*/ 1053885 h 2265154"/>
                    <a:gd name="connsiteX79" fmla="*/ 885194 w 1509399"/>
                    <a:gd name="connsiteY79" fmla="*/ 1053885 h 2265154"/>
                    <a:gd name="connsiteX80" fmla="*/ 885194 w 1509399"/>
                    <a:gd name="connsiteY80" fmla="*/ 973383 h 2265154"/>
                    <a:gd name="connsiteX81" fmla="*/ 838852 w 1509399"/>
                    <a:gd name="connsiteY81" fmla="*/ 959619 h 2265154"/>
                    <a:gd name="connsiteX82" fmla="*/ 515129 w 1509399"/>
                    <a:gd name="connsiteY82" fmla="*/ 555701 h 2265154"/>
                    <a:gd name="connsiteX83" fmla="*/ 511020 w 1509399"/>
                    <a:gd name="connsiteY83" fmla="*/ 502501 h 2265154"/>
                    <a:gd name="connsiteX84" fmla="*/ 203454 w 1509399"/>
                    <a:gd name="connsiteY84" fmla="*/ 502501 h 2265154"/>
                    <a:gd name="connsiteX85" fmla="*/ 203454 w 1509399"/>
                    <a:gd name="connsiteY85" fmla="*/ 800389 h 2265154"/>
                    <a:gd name="connsiteX86" fmla="*/ 202893 w 1509399"/>
                    <a:gd name="connsiteY86" fmla="*/ 804099 h 2265154"/>
                    <a:gd name="connsiteX87" fmla="*/ 133982 w 1509399"/>
                    <a:gd name="connsiteY87" fmla="*/ 804099 h 2265154"/>
                    <a:gd name="connsiteX88" fmla="*/ 133982 w 1509399"/>
                    <a:gd name="connsiteY88" fmla="*/ 418654 h 2265154"/>
                    <a:gd name="connsiteX89" fmla="*/ 101727 w 1509399"/>
                    <a:gd name="connsiteY89" fmla="*/ 386399 h 2265154"/>
                    <a:gd name="connsiteX90" fmla="*/ 69472 w 1509399"/>
                    <a:gd name="connsiteY90" fmla="*/ 418654 h 2265154"/>
                    <a:gd name="connsiteX91" fmla="*/ 69472 w 1509399"/>
                    <a:gd name="connsiteY91" fmla="*/ 804099 h 2265154"/>
                    <a:gd name="connsiteX92" fmla="*/ 561 w 1509399"/>
                    <a:gd name="connsiteY92" fmla="*/ 804099 h 22651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</a:cxnLst>
                  <a:rect l="l" t="t" r="r" b="b"/>
                  <a:pathLst>
                    <a:path w="1509399" h="2265154">
                      <a:moveTo>
                        <a:pt x="898504" y="1752895"/>
                      </a:moveTo>
                      <a:cubicBezTo>
                        <a:pt x="898504" y="1680329"/>
                        <a:pt x="957330" y="1621503"/>
                        <a:pt x="1029896" y="1621503"/>
                      </a:cubicBezTo>
                      <a:cubicBezTo>
                        <a:pt x="1102462" y="1621503"/>
                        <a:pt x="1161288" y="1680329"/>
                        <a:pt x="1161288" y="1752895"/>
                      </a:cubicBezTo>
                      <a:cubicBezTo>
                        <a:pt x="1161288" y="1825461"/>
                        <a:pt x="1102462" y="1884287"/>
                        <a:pt x="1029896" y="1884287"/>
                      </a:cubicBezTo>
                      <a:cubicBezTo>
                        <a:pt x="957330" y="1884287"/>
                        <a:pt x="898504" y="1825461"/>
                        <a:pt x="898504" y="1752895"/>
                      </a:cubicBezTo>
                      <a:close/>
                      <a:moveTo>
                        <a:pt x="621114" y="502501"/>
                      </a:moveTo>
                      <a:lnTo>
                        <a:pt x="624104" y="542021"/>
                      </a:lnTo>
                      <a:cubicBezTo>
                        <a:pt x="645907" y="684715"/>
                        <a:pt x="741178" y="803233"/>
                        <a:pt x="870102" y="857764"/>
                      </a:cubicBezTo>
                      <a:lnTo>
                        <a:pt x="885194" y="862448"/>
                      </a:lnTo>
                      <a:lnTo>
                        <a:pt x="885194" y="809840"/>
                      </a:lnTo>
                      <a:cubicBezTo>
                        <a:pt x="885194" y="729923"/>
                        <a:pt x="949979" y="665138"/>
                        <a:pt x="1029896" y="665138"/>
                      </a:cubicBezTo>
                      <a:cubicBezTo>
                        <a:pt x="1109813" y="665138"/>
                        <a:pt x="1174598" y="729923"/>
                        <a:pt x="1174598" y="809840"/>
                      </a:cubicBezTo>
                      <a:lnTo>
                        <a:pt x="1174598" y="862448"/>
                      </a:lnTo>
                      <a:lnTo>
                        <a:pt x="1189689" y="857764"/>
                      </a:lnTo>
                      <a:cubicBezTo>
                        <a:pt x="1337032" y="795443"/>
                        <a:pt x="1440418" y="649546"/>
                        <a:pt x="1440418" y="479503"/>
                      </a:cubicBezTo>
                      <a:cubicBezTo>
                        <a:pt x="1440418" y="252778"/>
                        <a:pt x="1256621" y="68981"/>
                        <a:pt x="1029896" y="68981"/>
                      </a:cubicBezTo>
                      <a:cubicBezTo>
                        <a:pt x="831511" y="68981"/>
                        <a:pt x="665994" y="209700"/>
                        <a:pt x="627714" y="396768"/>
                      </a:cubicBezTo>
                      <a:lnTo>
                        <a:pt x="624844" y="425235"/>
                      </a:lnTo>
                      <a:lnTo>
                        <a:pt x="907007" y="425235"/>
                      </a:lnTo>
                      <a:lnTo>
                        <a:pt x="908829" y="416210"/>
                      </a:lnTo>
                      <a:cubicBezTo>
                        <a:pt x="928776" y="369051"/>
                        <a:pt x="975471" y="335962"/>
                        <a:pt x="1029896" y="335962"/>
                      </a:cubicBezTo>
                      <a:cubicBezTo>
                        <a:pt x="1102462" y="335962"/>
                        <a:pt x="1161288" y="394788"/>
                        <a:pt x="1161288" y="467354"/>
                      </a:cubicBezTo>
                      <a:cubicBezTo>
                        <a:pt x="1161288" y="539920"/>
                        <a:pt x="1102462" y="598746"/>
                        <a:pt x="1029896" y="598746"/>
                      </a:cubicBezTo>
                      <a:cubicBezTo>
                        <a:pt x="975471" y="598746"/>
                        <a:pt x="928776" y="565656"/>
                        <a:pt x="908829" y="518497"/>
                      </a:cubicBezTo>
                      <a:lnTo>
                        <a:pt x="905600" y="502501"/>
                      </a:lnTo>
                      <a:close/>
                      <a:moveTo>
                        <a:pt x="619374" y="1752895"/>
                      </a:moveTo>
                      <a:cubicBezTo>
                        <a:pt x="619374" y="1979620"/>
                        <a:pt x="803171" y="2163416"/>
                        <a:pt x="1029896" y="2163416"/>
                      </a:cubicBezTo>
                      <a:cubicBezTo>
                        <a:pt x="1256621" y="2163416"/>
                        <a:pt x="1440418" y="1979620"/>
                        <a:pt x="1440418" y="1752895"/>
                      </a:cubicBezTo>
                      <a:cubicBezTo>
                        <a:pt x="1440418" y="1582851"/>
                        <a:pt x="1337032" y="1436954"/>
                        <a:pt x="1189689" y="1374633"/>
                      </a:cubicBezTo>
                      <a:lnTo>
                        <a:pt x="1174598" y="1369949"/>
                      </a:lnTo>
                      <a:lnTo>
                        <a:pt x="1174598" y="1385032"/>
                      </a:lnTo>
                      <a:cubicBezTo>
                        <a:pt x="1174598" y="1464949"/>
                        <a:pt x="1109813" y="1529734"/>
                        <a:pt x="1029896" y="1529734"/>
                      </a:cubicBezTo>
                      <a:cubicBezTo>
                        <a:pt x="949979" y="1529734"/>
                        <a:pt x="885194" y="1464949"/>
                        <a:pt x="885194" y="1385032"/>
                      </a:cubicBezTo>
                      <a:lnTo>
                        <a:pt x="885194" y="1369949"/>
                      </a:lnTo>
                      <a:lnTo>
                        <a:pt x="870102" y="1374633"/>
                      </a:lnTo>
                      <a:cubicBezTo>
                        <a:pt x="722760" y="1436954"/>
                        <a:pt x="619374" y="1582851"/>
                        <a:pt x="619374" y="1752895"/>
                      </a:cubicBezTo>
                      <a:close/>
                      <a:moveTo>
                        <a:pt x="0" y="800389"/>
                      </a:moveTo>
                      <a:lnTo>
                        <a:pt x="0" y="409383"/>
                      </a:lnTo>
                      <a:cubicBezTo>
                        <a:pt x="0" y="353201"/>
                        <a:pt x="45545" y="307656"/>
                        <a:pt x="101727" y="307656"/>
                      </a:cubicBezTo>
                      <a:cubicBezTo>
                        <a:pt x="157909" y="307656"/>
                        <a:pt x="203454" y="353201"/>
                        <a:pt x="203454" y="409383"/>
                      </a:cubicBezTo>
                      <a:lnTo>
                        <a:pt x="203454" y="425235"/>
                      </a:lnTo>
                      <a:lnTo>
                        <a:pt x="513244" y="425235"/>
                      </a:lnTo>
                      <a:lnTo>
                        <a:pt x="517014" y="382509"/>
                      </a:lnTo>
                      <a:cubicBezTo>
                        <a:pt x="522361" y="352574"/>
                        <a:pt x="530265" y="323525"/>
                        <a:pt x="540492" y="295595"/>
                      </a:cubicBezTo>
                      <a:lnTo>
                        <a:pt x="574158" y="223431"/>
                      </a:lnTo>
                      <a:lnTo>
                        <a:pt x="614513" y="244149"/>
                      </a:lnTo>
                      <a:lnTo>
                        <a:pt x="632284" y="211408"/>
                      </a:lnTo>
                      <a:cubicBezTo>
                        <a:pt x="718455" y="83859"/>
                        <a:pt x="864382" y="0"/>
                        <a:pt x="1029896" y="0"/>
                      </a:cubicBezTo>
                      <a:cubicBezTo>
                        <a:pt x="1294718" y="0"/>
                        <a:pt x="1509399" y="214681"/>
                        <a:pt x="1509399" y="479503"/>
                      </a:cubicBezTo>
                      <a:cubicBezTo>
                        <a:pt x="1509399" y="678119"/>
                        <a:pt x="1388641" y="848531"/>
                        <a:pt x="1216540" y="921324"/>
                      </a:cubicBezTo>
                      <a:lnTo>
                        <a:pt x="1174598" y="934343"/>
                      </a:lnTo>
                      <a:lnTo>
                        <a:pt x="1174598" y="1298054"/>
                      </a:lnTo>
                      <a:lnTo>
                        <a:pt x="1216540" y="1311073"/>
                      </a:lnTo>
                      <a:cubicBezTo>
                        <a:pt x="1388641" y="1383866"/>
                        <a:pt x="1509399" y="1554278"/>
                        <a:pt x="1509399" y="1752895"/>
                      </a:cubicBezTo>
                      <a:cubicBezTo>
                        <a:pt x="1509399" y="2017717"/>
                        <a:pt x="1294718" y="2232397"/>
                        <a:pt x="1029896" y="2232397"/>
                      </a:cubicBezTo>
                      <a:lnTo>
                        <a:pt x="943013" y="2223639"/>
                      </a:lnTo>
                      <a:lnTo>
                        <a:pt x="943013" y="2265154"/>
                      </a:lnTo>
                      <a:lnTo>
                        <a:pt x="924892" y="2263328"/>
                      </a:lnTo>
                      <a:cubicBezTo>
                        <a:pt x="746827" y="2226890"/>
                        <a:pt x="601850" y="2099617"/>
                        <a:pt x="540490" y="1932037"/>
                      </a:cubicBezTo>
                      <a:lnTo>
                        <a:pt x="529013" y="1889548"/>
                      </a:lnTo>
                      <a:lnTo>
                        <a:pt x="529013" y="2109159"/>
                      </a:lnTo>
                      <a:cubicBezTo>
                        <a:pt x="529013" y="2123567"/>
                        <a:pt x="517334" y="2135245"/>
                        <a:pt x="502926" y="2135245"/>
                      </a:cubicBezTo>
                      <a:cubicBezTo>
                        <a:pt x="488519" y="2135245"/>
                        <a:pt x="476840" y="2123567"/>
                        <a:pt x="476840" y="2109159"/>
                      </a:cubicBezTo>
                      <a:lnTo>
                        <a:pt x="476840" y="1506614"/>
                      </a:lnTo>
                      <a:cubicBezTo>
                        <a:pt x="476840" y="1492207"/>
                        <a:pt x="488519" y="1480528"/>
                        <a:pt x="502926" y="1480528"/>
                      </a:cubicBezTo>
                      <a:cubicBezTo>
                        <a:pt x="517334" y="1480528"/>
                        <a:pt x="529013" y="1492207"/>
                        <a:pt x="529013" y="1506614"/>
                      </a:cubicBezTo>
                      <a:lnTo>
                        <a:pt x="529013" y="1612944"/>
                      </a:lnTo>
                      <a:lnTo>
                        <a:pt x="533260" y="1594903"/>
                      </a:lnTo>
                      <a:cubicBezTo>
                        <a:pt x="580775" y="1445409"/>
                        <a:pt x="693923" y="1325161"/>
                        <a:pt x="838851" y="1268013"/>
                      </a:cubicBezTo>
                      <a:lnTo>
                        <a:pt x="885194" y="1254249"/>
                      </a:lnTo>
                      <a:lnTo>
                        <a:pt x="885194" y="1131151"/>
                      </a:lnTo>
                      <a:lnTo>
                        <a:pt x="601323" y="1131151"/>
                      </a:lnTo>
                      <a:lnTo>
                        <a:pt x="601323" y="1212638"/>
                      </a:lnTo>
                      <a:cubicBezTo>
                        <a:pt x="601323" y="1252574"/>
                        <a:pt x="568949" y="1284948"/>
                        <a:pt x="529013" y="1284948"/>
                      </a:cubicBezTo>
                      <a:cubicBezTo>
                        <a:pt x="489076" y="1284948"/>
                        <a:pt x="456702" y="1252574"/>
                        <a:pt x="456702" y="1212638"/>
                      </a:cubicBezTo>
                      <a:lnTo>
                        <a:pt x="456702" y="972398"/>
                      </a:lnTo>
                      <a:cubicBezTo>
                        <a:pt x="456702" y="932462"/>
                        <a:pt x="489076" y="900088"/>
                        <a:pt x="529013" y="900088"/>
                      </a:cubicBezTo>
                      <a:cubicBezTo>
                        <a:pt x="568949" y="900088"/>
                        <a:pt x="601323" y="932462"/>
                        <a:pt x="601323" y="972398"/>
                      </a:cubicBezTo>
                      <a:lnTo>
                        <a:pt x="601323" y="1053885"/>
                      </a:lnTo>
                      <a:lnTo>
                        <a:pt x="885194" y="1053885"/>
                      </a:lnTo>
                      <a:lnTo>
                        <a:pt x="885194" y="973383"/>
                      </a:lnTo>
                      <a:lnTo>
                        <a:pt x="838852" y="959619"/>
                      </a:lnTo>
                      <a:cubicBezTo>
                        <a:pt x="669769" y="892945"/>
                        <a:pt x="543943" y="740388"/>
                        <a:pt x="515129" y="555701"/>
                      </a:cubicBezTo>
                      <a:lnTo>
                        <a:pt x="511020" y="502501"/>
                      </a:lnTo>
                      <a:lnTo>
                        <a:pt x="203454" y="502501"/>
                      </a:lnTo>
                      <a:lnTo>
                        <a:pt x="203454" y="800389"/>
                      </a:lnTo>
                      <a:lnTo>
                        <a:pt x="202893" y="804099"/>
                      </a:lnTo>
                      <a:lnTo>
                        <a:pt x="133982" y="804099"/>
                      </a:lnTo>
                      <a:lnTo>
                        <a:pt x="133982" y="418654"/>
                      </a:lnTo>
                      <a:cubicBezTo>
                        <a:pt x="133982" y="400840"/>
                        <a:pt x="119541" y="386399"/>
                        <a:pt x="101727" y="386399"/>
                      </a:cubicBezTo>
                      <a:cubicBezTo>
                        <a:pt x="83913" y="386399"/>
                        <a:pt x="69472" y="400840"/>
                        <a:pt x="69472" y="418654"/>
                      </a:cubicBezTo>
                      <a:lnTo>
                        <a:pt x="69472" y="804099"/>
                      </a:lnTo>
                      <a:lnTo>
                        <a:pt x="561" y="804099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grpSp>
              <p:nvGrpSpPr>
                <p:cNvPr id="18" name="グループ化 17">
                  <a:extLst>
                    <a:ext uri="{FF2B5EF4-FFF2-40B4-BE49-F238E27FC236}">
                      <a16:creationId xmlns:a16="http://schemas.microsoft.com/office/drawing/2014/main" id="{8B15AEC7-3522-C984-EB24-6D8E02C9F5D1}"/>
                    </a:ext>
                  </a:extLst>
                </p:cNvPr>
                <p:cNvGrpSpPr/>
                <p:nvPr/>
              </p:nvGrpSpPr>
              <p:grpSpPr>
                <a:xfrm flipH="1">
                  <a:off x="9819341" y="4792891"/>
                  <a:ext cx="572176" cy="1407487"/>
                  <a:chOff x="10094708" y="1504095"/>
                  <a:chExt cx="505191" cy="1242709"/>
                </a:xfrm>
              </p:grpSpPr>
              <p:sp>
                <p:nvSpPr>
                  <p:cNvPr id="23" name="楕円 22">
                    <a:extLst>
                      <a:ext uri="{FF2B5EF4-FFF2-40B4-BE49-F238E27FC236}">
                        <a16:creationId xmlns:a16="http://schemas.microsoft.com/office/drawing/2014/main" id="{E917D74C-B0B4-4B13-6EF3-AB094E374CA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0094708" y="1504095"/>
                    <a:ext cx="505191" cy="583593"/>
                  </a:xfrm>
                  <a:prstGeom prst="ellipse">
                    <a:avLst/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24" name="四角形: 角を丸くする 23">
                    <a:extLst>
                      <a:ext uri="{FF2B5EF4-FFF2-40B4-BE49-F238E27FC236}">
                        <a16:creationId xmlns:a16="http://schemas.microsoft.com/office/drawing/2014/main" id="{A3EB1B72-EB13-D2FF-6912-9B1B632752B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0208668" y="2124857"/>
                    <a:ext cx="276341" cy="621947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25" name="台形 24">
                    <a:extLst>
                      <a:ext uri="{FF2B5EF4-FFF2-40B4-BE49-F238E27FC236}">
                        <a16:creationId xmlns:a16="http://schemas.microsoft.com/office/drawing/2014/main" id="{779B271D-DD92-5453-AA53-2B67D984E52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0290282" y="1996521"/>
                    <a:ext cx="99895" cy="165466"/>
                  </a:xfrm>
                  <a:prstGeom prst="trapezoid">
                    <a:avLst/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19" name="グループ化 18">
                  <a:extLst>
                    <a:ext uri="{FF2B5EF4-FFF2-40B4-BE49-F238E27FC236}">
                      <a16:creationId xmlns:a16="http://schemas.microsoft.com/office/drawing/2014/main" id="{EBD1FA88-A12A-80D5-3A31-7D431DD488B9}"/>
                    </a:ext>
                  </a:extLst>
                </p:cNvPr>
                <p:cNvGrpSpPr/>
                <p:nvPr/>
              </p:nvGrpSpPr>
              <p:grpSpPr>
                <a:xfrm rot="20985756">
                  <a:off x="9892532" y="6023352"/>
                  <a:ext cx="467580" cy="557450"/>
                  <a:chOff x="5793100" y="5364239"/>
                  <a:chExt cx="467580" cy="557450"/>
                </a:xfrm>
              </p:grpSpPr>
              <p:sp>
                <p:nvSpPr>
                  <p:cNvPr id="21" name="四角形: 角を丸くする 20">
                    <a:extLst>
                      <a:ext uri="{FF2B5EF4-FFF2-40B4-BE49-F238E27FC236}">
                        <a16:creationId xmlns:a16="http://schemas.microsoft.com/office/drawing/2014/main" id="{A4392C02-8E6D-D3ED-DEF2-AF571C7D5E74}"/>
                      </a:ext>
                    </a:extLst>
                  </p:cNvPr>
                  <p:cNvSpPr/>
                  <p:nvPr/>
                </p:nvSpPr>
                <p:spPr bwMode="auto">
                  <a:xfrm rot="19800000" flipH="1">
                    <a:off x="6004872" y="5364239"/>
                    <a:ext cx="133178" cy="46758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22" name="四角形: 角を丸くする 21">
                    <a:extLst>
                      <a:ext uri="{FF2B5EF4-FFF2-40B4-BE49-F238E27FC236}">
                        <a16:creationId xmlns:a16="http://schemas.microsoft.com/office/drawing/2014/main" id="{8FD51C64-A44B-DFEB-3D89-A1A89C1CC0A2}"/>
                      </a:ext>
                    </a:extLst>
                  </p:cNvPr>
                  <p:cNvSpPr/>
                  <p:nvPr/>
                </p:nvSpPr>
                <p:spPr bwMode="auto">
                  <a:xfrm rot="3075288" flipH="1">
                    <a:off x="5960301" y="5621310"/>
                    <a:ext cx="133178" cy="46758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sp>
              <p:nvSpPr>
                <p:cNvPr id="20" name="フリーフォーム: 図形 19">
                  <a:extLst>
                    <a:ext uri="{FF2B5EF4-FFF2-40B4-BE49-F238E27FC236}">
                      <a16:creationId xmlns:a16="http://schemas.microsoft.com/office/drawing/2014/main" id="{31539E11-36B7-5032-10C4-1B1E2E496A57}"/>
                    </a:ext>
                  </a:extLst>
                </p:cNvPr>
                <p:cNvSpPr/>
                <p:nvPr/>
              </p:nvSpPr>
              <p:spPr bwMode="auto">
                <a:xfrm rot="4500000" flipH="1">
                  <a:off x="10188942" y="5602364"/>
                  <a:ext cx="371974" cy="391452"/>
                </a:xfrm>
                <a:custGeom>
                  <a:avLst/>
                  <a:gdLst>
                    <a:gd name="connsiteX0" fmla="*/ 113674 w 371974"/>
                    <a:gd name="connsiteY0" fmla="*/ 19504 h 391452"/>
                    <a:gd name="connsiteX1" fmla="*/ 66589 w 371974"/>
                    <a:gd name="connsiteY1" fmla="*/ 0 h 391452"/>
                    <a:gd name="connsiteX2" fmla="*/ 0 w 371974"/>
                    <a:gd name="connsiteY2" fmla="*/ 66589 h 391452"/>
                    <a:gd name="connsiteX3" fmla="*/ 0 w 371974"/>
                    <a:gd name="connsiteY3" fmla="*/ 303304 h 391452"/>
                    <a:gd name="connsiteX4" fmla="*/ 5233 w 371974"/>
                    <a:gd name="connsiteY4" fmla="*/ 329223 h 391452"/>
                    <a:gd name="connsiteX5" fmla="*/ 5589 w 371974"/>
                    <a:gd name="connsiteY5" fmla="*/ 329751 h 391452"/>
                    <a:gd name="connsiteX6" fmla="*/ 6358 w 371974"/>
                    <a:gd name="connsiteY6" fmla="*/ 334973 h 391452"/>
                    <a:gd name="connsiteX7" fmla="*/ 65476 w 371974"/>
                    <a:gd name="connsiteY7" fmla="*/ 378832 h 391452"/>
                    <a:gd name="connsiteX8" fmla="*/ 301861 w 371974"/>
                    <a:gd name="connsiteY8" fmla="*/ 391358 h 391452"/>
                    <a:gd name="connsiteX9" fmla="*/ 371879 w 371974"/>
                    <a:gd name="connsiteY9" fmla="*/ 328386 h 391452"/>
                    <a:gd name="connsiteX10" fmla="*/ 308907 w 371974"/>
                    <a:gd name="connsiteY10" fmla="*/ 258366 h 391452"/>
                    <a:gd name="connsiteX11" fmla="*/ 133177 w 371974"/>
                    <a:gd name="connsiteY11" fmla="*/ 249055 h 391452"/>
                    <a:gd name="connsiteX12" fmla="*/ 133178 w 371974"/>
                    <a:gd name="connsiteY12" fmla="*/ 66589 h 391452"/>
                    <a:gd name="connsiteX13" fmla="*/ 113674 w 371974"/>
                    <a:gd name="connsiteY13" fmla="*/ 19504 h 3914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371974" h="391452">
                      <a:moveTo>
                        <a:pt x="113674" y="19504"/>
                      </a:moveTo>
                      <a:cubicBezTo>
                        <a:pt x="101624" y="7453"/>
                        <a:pt x="84977" y="0"/>
                        <a:pt x="66589" y="0"/>
                      </a:cubicBezTo>
                      <a:cubicBezTo>
                        <a:pt x="29813" y="0"/>
                        <a:pt x="0" y="29813"/>
                        <a:pt x="0" y="66589"/>
                      </a:cubicBezTo>
                      <a:lnTo>
                        <a:pt x="0" y="303304"/>
                      </a:lnTo>
                      <a:cubicBezTo>
                        <a:pt x="0" y="312498"/>
                        <a:pt x="1863" y="321257"/>
                        <a:pt x="5233" y="329223"/>
                      </a:cubicBezTo>
                      <a:lnTo>
                        <a:pt x="5589" y="329751"/>
                      </a:lnTo>
                      <a:lnTo>
                        <a:pt x="6358" y="334973"/>
                      </a:lnTo>
                      <a:cubicBezTo>
                        <a:pt x="15189" y="359374"/>
                        <a:pt x="37933" y="377372"/>
                        <a:pt x="65476" y="378832"/>
                      </a:cubicBezTo>
                      <a:cubicBezTo>
                        <a:pt x="144270" y="383007"/>
                        <a:pt x="223066" y="387183"/>
                        <a:pt x="301861" y="391358"/>
                      </a:cubicBezTo>
                      <a:cubicBezTo>
                        <a:pt x="338586" y="393304"/>
                        <a:pt x="369934" y="365110"/>
                        <a:pt x="371879" y="328386"/>
                      </a:cubicBezTo>
                      <a:cubicBezTo>
                        <a:pt x="373826" y="291662"/>
                        <a:pt x="345632" y="260313"/>
                        <a:pt x="308907" y="258366"/>
                      </a:cubicBezTo>
                      <a:lnTo>
                        <a:pt x="133177" y="249055"/>
                      </a:lnTo>
                      <a:lnTo>
                        <a:pt x="133178" y="66589"/>
                      </a:lnTo>
                      <a:cubicBezTo>
                        <a:pt x="133178" y="48202"/>
                        <a:pt x="125724" y="31554"/>
                        <a:pt x="113674" y="19504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7" name="アーチ 6">
                <a:extLst>
                  <a:ext uri="{FF2B5EF4-FFF2-40B4-BE49-F238E27FC236}">
                    <a16:creationId xmlns:a16="http://schemas.microsoft.com/office/drawing/2014/main" id="{699D16A4-D462-D8D3-442A-4ACC964F4D21}"/>
                  </a:ext>
                </a:extLst>
              </p:cNvPr>
              <p:cNvSpPr/>
              <p:nvPr/>
            </p:nvSpPr>
            <p:spPr bwMode="auto">
              <a:xfrm>
                <a:off x="8906063" y="4431303"/>
                <a:ext cx="209871" cy="209871"/>
              </a:xfrm>
              <a:prstGeom prst="blockArc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" name="楕円 7">
                <a:extLst>
                  <a:ext uri="{FF2B5EF4-FFF2-40B4-BE49-F238E27FC236}">
                    <a16:creationId xmlns:a16="http://schemas.microsoft.com/office/drawing/2014/main" id="{23917D1F-381E-07C2-F1C4-61A362AC7CD5}"/>
                  </a:ext>
                </a:extLst>
              </p:cNvPr>
              <p:cNvSpPr/>
              <p:nvPr/>
            </p:nvSpPr>
            <p:spPr bwMode="auto">
              <a:xfrm>
                <a:off x="8554548" y="4598761"/>
                <a:ext cx="163958" cy="78576"/>
              </a:xfrm>
              <a:prstGeom prst="ellipse">
                <a:avLst/>
              </a:prstGeom>
              <a:solidFill>
                <a:srgbClr val="FF99CC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" name="アーチ 8">
                <a:extLst>
                  <a:ext uri="{FF2B5EF4-FFF2-40B4-BE49-F238E27FC236}">
                    <a16:creationId xmlns:a16="http://schemas.microsoft.com/office/drawing/2014/main" id="{8DEA7549-79A9-9D30-F45D-B1A3626D56E9}"/>
                  </a:ext>
                </a:extLst>
              </p:cNvPr>
              <p:cNvSpPr/>
              <p:nvPr/>
            </p:nvSpPr>
            <p:spPr bwMode="auto">
              <a:xfrm>
                <a:off x="8570307" y="4431303"/>
                <a:ext cx="209871" cy="209871"/>
              </a:xfrm>
              <a:prstGeom prst="blockArc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" name="楕円 528">
                <a:extLst>
                  <a:ext uri="{FF2B5EF4-FFF2-40B4-BE49-F238E27FC236}">
                    <a16:creationId xmlns:a16="http://schemas.microsoft.com/office/drawing/2014/main" id="{C91CED29-A39F-BFD9-A634-5C514D1A4A31}"/>
                  </a:ext>
                </a:extLst>
              </p:cNvPr>
              <p:cNvSpPr/>
              <p:nvPr/>
            </p:nvSpPr>
            <p:spPr bwMode="auto">
              <a:xfrm>
                <a:off x="8718505" y="4728101"/>
                <a:ext cx="270030" cy="120890"/>
              </a:xfrm>
              <a:custGeom>
                <a:avLst/>
                <a:gdLst>
                  <a:gd name="connsiteX0" fmla="*/ 0 w 360040"/>
                  <a:gd name="connsiteY0" fmla="*/ 39088 h 78176"/>
                  <a:gd name="connsiteX1" fmla="*/ 180020 w 360040"/>
                  <a:gd name="connsiteY1" fmla="*/ 0 h 78176"/>
                  <a:gd name="connsiteX2" fmla="*/ 360040 w 360040"/>
                  <a:gd name="connsiteY2" fmla="*/ 39088 h 78176"/>
                  <a:gd name="connsiteX3" fmla="*/ 180020 w 360040"/>
                  <a:gd name="connsiteY3" fmla="*/ 78176 h 78176"/>
                  <a:gd name="connsiteX4" fmla="*/ 0 w 360040"/>
                  <a:gd name="connsiteY4" fmla="*/ 39088 h 78176"/>
                  <a:gd name="connsiteX0" fmla="*/ 0 w 360040"/>
                  <a:gd name="connsiteY0" fmla="*/ 39088 h 78176"/>
                  <a:gd name="connsiteX1" fmla="*/ 180020 w 360040"/>
                  <a:gd name="connsiteY1" fmla="*/ 0 h 78176"/>
                  <a:gd name="connsiteX2" fmla="*/ 360040 w 360040"/>
                  <a:gd name="connsiteY2" fmla="*/ 39088 h 78176"/>
                  <a:gd name="connsiteX3" fmla="*/ 180020 w 360040"/>
                  <a:gd name="connsiteY3" fmla="*/ 78176 h 78176"/>
                  <a:gd name="connsiteX4" fmla="*/ 0 w 360040"/>
                  <a:gd name="connsiteY4" fmla="*/ 39088 h 78176"/>
                  <a:gd name="connsiteX0" fmla="*/ 0 w 360040"/>
                  <a:gd name="connsiteY0" fmla="*/ 39088 h 78176"/>
                  <a:gd name="connsiteX1" fmla="*/ 180020 w 360040"/>
                  <a:gd name="connsiteY1" fmla="*/ 0 h 78176"/>
                  <a:gd name="connsiteX2" fmla="*/ 360040 w 360040"/>
                  <a:gd name="connsiteY2" fmla="*/ 39088 h 78176"/>
                  <a:gd name="connsiteX3" fmla="*/ 180020 w 360040"/>
                  <a:gd name="connsiteY3" fmla="*/ 78176 h 78176"/>
                  <a:gd name="connsiteX4" fmla="*/ 0 w 360040"/>
                  <a:gd name="connsiteY4" fmla="*/ 39088 h 78176"/>
                  <a:gd name="connsiteX0" fmla="*/ 0 w 360040"/>
                  <a:gd name="connsiteY0" fmla="*/ 39088 h 78176"/>
                  <a:gd name="connsiteX1" fmla="*/ 180020 w 360040"/>
                  <a:gd name="connsiteY1" fmla="*/ 0 h 78176"/>
                  <a:gd name="connsiteX2" fmla="*/ 360040 w 360040"/>
                  <a:gd name="connsiteY2" fmla="*/ 39088 h 78176"/>
                  <a:gd name="connsiteX3" fmla="*/ 180020 w 360040"/>
                  <a:gd name="connsiteY3" fmla="*/ 78176 h 78176"/>
                  <a:gd name="connsiteX4" fmla="*/ 0 w 360040"/>
                  <a:gd name="connsiteY4" fmla="*/ 39088 h 78176"/>
                  <a:gd name="connsiteX0" fmla="*/ 0 w 360040"/>
                  <a:gd name="connsiteY0" fmla="*/ 39088 h 173426"/>
                  <a:gd name="connsiteX1" fmla="*/ 180020 w 360040"/>
                  <a:gd name="connsiteY1" fmla="*/ 0 h 173426"/>
                  <a:gd name="connsiteX2" fmla="*/ 360040 w 360040"/>
                  <a:gd name="connsiteY2" fmla="*/ 39088 h 173426"/>
                  <a:gd name="connsiteX3" fmla="*/ 175257 w 360040"/>
                  <a:gd name="connsiteY3" fmla="*/ 173426 h 173426"/>
                  <a:gd name="connsiteX4" fmla="*/ 0 w 360040"/>
                  <a:gd name="connsiteY4" fmla="*/ 39088 h 1734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0040" h="173426">
                    <a:moveTo>
                      <a:pt x="0" y="39088"/>
                    </a:moveTo>
                    <a:cubicBezTo>
                      <a:pt x="0" y="17500"/>
                      <a:pt x="80598" y="0"/>
                      <a:pt x="180020" y="0"/>
                    </a:cubicBezTo>
                    <a:cubicBezTo>
                      <a:pt x="279442" y="0"/>
                      <a:pt x="360040" y="17500"/>
                      <a:pt x="360040" y="39088"/>
                    </a:cubicBezTo>
                    <a:cubicBezTo>
                      <a:pt x="360040" y="60676"/>
                      <a:pt x="274679" y="173426"/>
                      <a:pt x="175257" y="173426"/>
                    </a:cubicBezTo>
                    <a:cubicBezTo>
                      <a:pt x="75835" y="173426"/>
                      <a:pt x="0" y="60676"/>
                      <a:pt x="0" y="39088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" name="楕円 10">
                <a:extLst>
                  <a:ext uri="{FF2B5EF4-FFF2-40B4-BE49-F238E27FC236}">
                    <a16:creationId xmlns:a16="http://schemas.microsoft.com/office/drawing/2014/main" id="{6C62D5D6-412C-0F1A-7AB3-DCCD7EEC0EFF}"/>
                  </a:ext>
                </a:extLst>
              </p:cNvPr>
              <p:cNvSpPr/>
              <p:nvPr/>
            </p:nvSpPr>
            <p:spPr bwMode="auto">
              <a:xfrm>
                <a:off x="8961742" y="4598761"/>
                <a:ext cx="163958" cy="78576"/>
              </a:xfrm>
              <a:prstGeom prst="ellipse">
                <a:avLst/>
              </a:prstGeom>
              <a:solidFill>
                <a:srgbClr val="FF99CC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" name="フリーフォーム: 図形 11">
                <a:extLst>
                  <a:ext uri="{FF2B5EF4-FFF2-40B4-BE49-F238E27FC236}">
                    <a16:creationId xmlns:a16="http://schemas.microsoft.com/office/drawing/2014/main" id="{4D62CC04-B45B-DF64-3690-41988582DB3C}"/>
                  </a:ext>
                </a:extLst>
              </p:cNvPr>
              <p:cNvSpPr/>
              <p:nvPr/>
            </p:nvSpPr>
            <p:spPr bwMode="auto">
              <a:xfrm>
                <a:off x="9125700" y="4711200"/>
                <a:ext cx="306054" cy="233878"/>
              </a:xfrm>
              <a:custGeom>
                <a:avLst/>
                <a:gdLst>
                  <a:gd name="connsiteX0" fmla="*/ 266864 w 561326"/>
                  <a:gd name="connsiteY0" fmla="*/ 0 h 428949"/>
                  <a:gd name="connsiteX1" fmla="*/ 341065 w 561326"/>
                  <a:gd name="connsiteY1" fmla="*/ 30735 h 428949"/>
                  <a:gd name="connsiteX2" fmla="*/ 343602 w 561326"/>
                  <a:gd name="connsiteY2" fmla="*/ 34498 h 428949"/>
                  <a:gd name="connsiteX3" fmla="*/ 361141 w 561326"/>
                  <a:gd name="connsiteY3" fmla="*/ 30957 h 428949"/>
                  <a:gd name="connsiteX4" fmla="*/ 457831 w 561326"/>
                  <a:gd name="connsiteY4" fmla="*/ 95047 h 428949"/>
                  <a:gd name="connsiteX5" fmla="*/ 461443 w 561326"/>
                  <a:gd name="connsiteY5" fmla="*/ 112940 h 428949"/>
                  <a:gd name="connsiteX6" fmla="*/ 497236 w 561326"/>
                  <a:gd name="connsiteY6" fmla="*/ 120166 h 428949"/>
                  <a:gd name="connsiteX7" fmla="*/ 561326 w 561326"/>
                  <a:gd name="connsiteY7" fmla="*/ 216856 h 428949"/>
                  <a:gd name="connsiteX8" fmla="*/ 530591 w 561326"/>
                  <a:gd name="connsiteY8" fmla="*/ 291057 h 428949"/>
                  <a:gd name="connsiteX9" fmla="*/ 525427 w 561326"/>
                  <a:gd name="connsiteY9" fmla="*/ 294539 h 428949"/>
                  <a:gd name="connsiteX10" fmla="*/ 525608 w 561326"/>
                  <a:gd name="connsiteY10" fmla="*/ 295438 h 428949"/>
                  <a:gd name="connsiteX11" fmla="*/ 420672 w 561326"/>
                  <a:gd name="connsiteY11" fmla="*/ 400374 h 428949"/>
                  <a:gd name="connsiteX12" fmla="*/ 379826 w 561326"/>
                  <a:gd name="connsiteY12" fmla="*/ 392128 h 428949"/>
                  <a:gd name="connsiteX13" fmla="*/ 347145 w 561326"/>
                  <a:gd name="connsiteY13" fmla="*/ 370094 h 428949"/>
                  <a:gd name="connsiteX14" fmla="*/ 328186 w 561326"/>
                  <a:gd name="connsiteY14" fmla="*/ 398214 h 428949"/>
                  <a:gd name="connsiteX15" fmla="*/ 253985 w 561326"/>
                  <a:gd name="connsiteY15" fmla="*/ 428949 h 428949"/>
                  <a:gd name="connsiteX16" fmla="*/ 195314 w 561326"/>
                  <a:gd name="connsiteY16" fmla="*/ 411028 h 428949"/>
                  <a:gd name="connsiteX17" fmla="*/ 165392 w 561326"/>
                  <a:gd name="connsiteY17" fmla="*/ 374692 h 428949"/>
                  <a:gd name="connsiteX18" fmla="*/ 141769 w 561326"/>
                  <a:gd name="connsiteY18" fmla="*/ 381966 h 428949"/>
                  <a:gd name="connsiteX19" fmla="*/ 17528 w 561326"/>
                  <a:gd name="connsiteY19" fmla="*/ 322691 h 428949"/>
                  <a:gd name="connsiteX20" fmla="*/ 91226 w 561326"/>
                  <a:gd name="connsiteY20" fmla="*/ 334093 h 428949"/>
                  <a:gd name="connsiteX21" fmla="*/ 119194 w 561326"/>
                  <a:gd name="connsiteY21" fmla="*/ 329375 h 428949"/>
                  <a:gd name="connsiteX22" fmla="*/ 83760 w 561326"/>
                  <a:gd name="connsiteY22" fmla="*/ 323190 h 428949"/>
                  <a:gd name="connsiteX23" fmla="*/ 0 w 561326"/>
                  <a:gd name="connsiteY23" fmla="*/ 213950 h 428949"/>
                  <a:gd name="connsiteX24" fmla="*/ 97502 w 561326"/>
                  <a:gd name="connsiteY24" fmla="*/ 269214 h 428949"/>
                  <a:gd name="connsiteX25" fmla="*/ 121190 w 561326"/>
                  <a:gd name="connsiteY25" fmla="*/ 271613 h 428949"/>
                  <a:gd name="connsiteX26" fmla="*/ 107437 w 561326"/>
                  <a:gd name="connsiteY26" fmla="*/ 256477 h 428949"/>
                  <a:gd name="connsiteX27" fmla="*/ 89516 w 561326"/>
                  <a:gd name="connsiteY27" fmla="*/ 197806 h 428949"/>
                  <a:gd name="connsiteX28" fmla="*/ 153606 w 561326"/>
                  <a:gd name="connsiteY28" fmla="*/ 101116 h 428949"/>
                  <a:gd name="connsiteX29" fmla="*/ 163086 w 561326"/>
                  <a:gd name="connsiteY29" fmla="*/ 99203 h 428949"/>
                  <a:gd name="connsiteX30" fmla="*/ 170174 w 561326"/>
                  <a:gd name="connsiteY30" fmla="*/ 64090 h 428949"/>
                  <a:gd name="connsiteX31" fmla="*/ 266864 w 561326"/>
                  <a:gd name="connsiteY31" fmla="*/ 0 h 4289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561326" h="428949">
                    <a:moveTo>
                      <a:pt x="266864" y="0"/>
                    </a:moveTo>
                    <a:cubicBezTo>
                      <a:pt x="295842" y="0"/>
                      <a:pt x="322076" y="11745"/>
                      <a:pt x="341065" y="30735"/>
                    </a:cubicBezTo>
                    <a:lnTo>
                      <a:pt x="343602" y="34498"/>
                    </a:lnTo>
                    <a:lnTo>
                      <a:pt x="361141" y="30957"/>
                    </a:lnTo>
                    <a:cubicBezTo>
                      <a:pt x="404607" y="30957"/>
                      <a:pt x="441901" y="57384"/>
                      <a:pt x="457831" y="95047"/>
                    </a:cubicBezTo>
                    <a:lnTo>
                      <a:pt x="461443" y="112940"/>
                    </a:lnTo>
                    <a:lnTo>
                      <a:pt x="497236" y="120166"/>
                    </a:lnTo>
                    <a:cubicBezTo>
                      <a:pt x="534899" y="136097"/>
                      <a:pt x="561326" y="173390"/>
                      <a:pt x="561326" y="216856"/>
                    </a:cubicBezTo>
                    <a:cubicBezTo>
                      <a:pt x="561326" y="245834"/>
                      <a:pt x="549581" y="272068"/>
                      <a:pt x="530591" y="291057"/>
                    </a:cubicBezTo>
                    <a:lnTo>
                      <a:pt x="525427" y="294539"/>
                    </a:lnTo>
                    <a:lnTo>
                      <a:pt x="525608" y="295438"/>
                    </a:lnTo>
                    <a:cubicBezTo>
                      <a:pt x="525608" y="353393"/>
                      <a:pt x="478627" y="400374"/>
                      <a:pt x="420672" y="400374"/>
                    </a:cubicBezTo>
                    <a:cubicBezTo>
                      <a:pt x="406183" y="400374"/>
                      <a:pt x="392380" y="397438"/>
                      <a:pt x="379826" y="392128"/>
                    </a:cubicBezTo>
                    <a:lnTo>
                      <a:pt x="347145" y="370094"/>
                    </a:lnTo>
                    <a:lnTo>
                      <a:pt x="328186" y="398214"/>
                    </a:lnTo>
                    <a:cubicBezTo>
                      <a:pt x="309197" y="417204"/>
                      <a:pt x="282963" y="428949"/>
                      <a:pt x="253985" y="428949"/>
                    </a:cubicBezTo>
                    <a:cubicBezTo>
                      <a:pt x="232252" y="428949"/>
                      <a:pt x="212062" y="422343"/>
                      <a:pt x="195314" y="411028"/>
                    </a:cubicBezTo>
                    <a:lnTo>
                      <a:pt x="165392" y="374692"/>
                    </a:lnTo>
                    <a:lnTo>
                      <a:pt x="141769" y="381966"/>
                    </a:lnTo>
                    <a:cubicBezTo>
                      <a:pt x="89742" y="388290"/>
                      <a:pt x="39834" y="366440"/>
                      <a:pt x="17528" y="322691"/>
                    </a:cubicBezTo>
                    <a:cubicBezTo>
                      <a:pt x="40425" y="331961"/>
                      <a:pt x="65683" y="335717"/>
                      <a:pt x="91226" y="334093"/>
                    </a:cubicBezTo>
                    <a:lnTo>
                      <a:pt x="119194" y="329375"/>
                    </a:lnTo>
                    <a:lnTo>
                      <a:pt x="83760" y="323190"/>
                    </a:lnTo>
                    <a:cubicBezTo>
                      <a:pt x="34538" y="305192"/>
                      <a:pt x="0" y="263058"/>
                      <a:pt x="0" y="213950"/>
                    </a:cubicBezTo>
                    <a:cubicBezTo>
                      <a:pt x="24281" y="241938"/>
                      <a:pt x="58932" y="261288"/>
                      <a:pt x="97502" y="269214"/>
                    </a:cubicBezTo>
                    <a:lnTo>
                      <a:pt x="121190" y="271613"/>
                    </a:lnTo>
                    <a:lnTo>
                      <a:pt x="107437" y="256477"/>
                    </a:lnTo>
                    <a:cubicBezTo>
                      <a:pt x="96123" y="239729"/>
                      <a:pt x="89516" y="219540"/>
                      <a:pt x="89516" y="197806"/>
                    </a:cubicBezTo>
                    <a:cubicBezTo>
                      <a:pt x="89516" y="154340"/>
                      <a:pt x="115943" y="117047"/>
                      <a:pt x="153606" y="101116"/>
                    </a:cubicBezTo>
                    <a:lnTo>
                      <a:pt x="163086" y="99203"/>
                    </a:lnTo>
                    <a:lnTo>
                      <a:pt x="170174" y="64090"/>
                    </a:lnTo>
                    <a:cubicBezTo>
                      <a:pt x="186104" y="26427"/>
                      <a:pt x="223398" y="0"/>
                      <a:pt x="266864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" name="フリーフォーム: 図形 12">
                <a:extLst>
                  <a:ext uri="{FF2B5EF4-FFF2-40B4-BE49-F238E27FC236}">
                    <a16:creationId xmlns:a16="http://schemas.microsoft.com/office/drawing/2014/main" id="{E97E283A-F95B-1B41-D6B7-86945E0C77CE}"/>
                  </a:ext>
                </a:extLst>
              </p:cNvPr>
              <p:cNvSpPr/>
              <p:nvPr/>
            </p:nvSpPr>
            <p:spPr bwMode="auto">
              <a:xfrm>
                <a:off x="6489909" y="5295620"/>
                <a:ext cx="1988820" cy="1028700"/>
              </a:xfrm>
              <a:custGeom>
                <a:avLst/>
                <a:gdLst>
                  <a:gd name="connsiteX0" fmla="*/ 1988820 w 1988820"/>
                  <a:gd name="connsiteY0" fmla="*/ 228600 h 1028700"/>
                  <a:gd name="connsiteX1" fmla="*/ 1958340 w 1988820"/>
                  <a:gd name="connsiteY1" fmla="*/ 182880 h 1028700"/>
                  <a:gd name="connsiteX2" fmla="*/ 1859280 w 1988820"/>
                  <a:gd name="connsiteY2" fmla="*/ 106680 h 1028700"/>
                  <a:gd name="connsiteX3" fmla="*/ 1645920 w 1988820"/>
                  <a:gd name="connsiteY3" fmla="*/ 76200 h 1028700"/>
                  <a:gd name="connsiteX4" fmla="*/ 1493520 w 1988820"/>
                  <a:gd name="connsiteY4" fmla="*/ 182880 h 1028700"/>
                  <a:gd name="connsiteX5" fmla="*/ 1516380 w 1988820"/>
                  <a:gd name="connsiteY5" fmla="*/ 228600 h 1028700"/>
                  <a:gd name="connsiteX6" fmla="*/ 1584960 w 1988820"/>
                  <a:gd name="connsiteY6" fmla="*/ 182880 h 1028700"/>
                  <a:gd name="connsiteX7" fmla="*/ 1501140 w 1988820"/>
                  <a:gd name="connsiteY7" fmla="*/ 60960 h 1028700"/>
                  <a:gd name="connsiteX8" fmla="*/ 1272540 w 1988820"/>
                  <a:gd name="connsiteY8" fmla="*/ 0 h 1028700"/>
                  <a:gd name="connsiteX9" fmla="*/ 1127760 w 1988820"/>
                  <a:gd name="connsiteY9" fmla="*/ 30480 h 1028700"/>
                  <a:gd name="connsiteX10" fmla="*/ 1120140 w 1988820"/>
                  <a:gd name="connsiteY10" fmla="*/ 83820 h 1028700"/>
                  <a:gd name="connsiteX11" fmla="*/ 1066800 w 1988820"/>
                  <a:gd name="connsiteY11" fmla="*/ 220980 h 1028700"/>
                  <a:gd name="connsiteX12" fmla="*/ 876300 w 1988820"/>
                  <a:gd name="connsiteY12" fmla="*/ 289560 h 1028700"/>
                  <a:gd name="connsiteX13" fmla="*/ 777240 w 1988820"/>
                  <a:gd name="connsiteY13" fmla="*/ 243840 h 1028700"/>
                  <a:gd name="connsiteX14" fmla="*/ 731520 w 1988820"/>
                  <a:gd name="connsiteY14" fmla="*/ 129540 h 1028700"/>
                  <a:gd name="connsiteX15" fmla="*/ 876300 w 1988820"/>
                  <a:gd name="connsiteY15" fmla="*/ 152400 h 1028700"/>
                  <a:gd name="connsiteX16" fmla="*/ 1074420 w 1988820"/>
                  <a:gd name="connsiteY16" fmla="*/ 358140 h 1028700"/>
                  <a:gd name="connsiteX17" fmla="*/ 1066800 w 1988820"/>
                  <a:gd name="connsiteY17" fmla="*/ 487680 h 1028700"/>
                  <a:gd name="connsiteX18" fmla="*/ 906780 w 1988820"/>
                  <a:gd name="connsiteY18" fmla="*/ 609600 h 1028700"/>
                  <a:gd name="connsiteX19" fmla="*/ 541020 w 1988820"/>
                  <a:gd name="connsiteY19" fmla="*/ 685800 h 1028700"/>
                  <a:gd name="connsiteX20" fmla="*/ 441960 w 1988820"/>
                  <a:gd name="connsiteY20" fmla="*/ 708660 h 1028700"/>
                  <a:gd name="connsiteX21" fmla="*/ 312420 w 1988820"/>
                  <a:gd name="connsiteY21" fmla="*/ 731520 h 1028700"/>
                  <a:gd name="connsiteX22" fmla="*/ 274320 w 1988820"/>
                  <a:gd name="connsiteY22" fmla="*/ 784860 h 1028700"/>
                  <a:gd name="connsiteX23" fmla="*/ 289560 w 1988820"/>
                  <a:gd name="connsiteY23" fmla="*/ 899160 h 1028700"/>
                  <a:gd name="connsiteX24" fmla="*/ 350520 w 1988820"/>
                  <a:gd name="connsiteY24" fmla="*/ 960120 h 1028700"/>
                  <a:gd name="connsiteX25" fmla="*/ 563880 w 1988820"/>
                  <a:gd name="connsiteY25" fmla="*/ 1028700 h 1028700"/>
                  <a:gd name="connsiteX26" fmla="*/ 640080 w 1988820"/>
                  <a:gd name="connsiteY26" fmla="*/ 982980 h 1028700"/>
                  <a:gd name="connsiteX27" fmla="*/ 609600 w 1988820"/>
                  <a:gd name="connsiteY27" fmla="*/ 678180 h 1028700"/>
                  <a:gd name="connsiteX28" fmla="*/ 373380 w 1988820"/>
                  <a:gd name="connsiteY28" fmla="*/ 601980 h 1028700"/>
                  <a:gd name="connsiteX29" fmla="*/ 304800 w 1988820"/>
                  <a:gd name="connsiteY29" fmla="*/ 594360 h 1028700"/>
                  <a:gd name="connsiteX30" fmla="*/ 167640 w 1988820"/>
                  <a:gd name="connsiteY30" fmla="*/ 579120 h 1028700"/>
                  <a:gd name="connsiteX31" fmla="*/ 0 w 1988820"/>
                  <a:gd name="connsiteY31" fmla="*/ 541020 h 1028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988820" h="1028700">
                    <a:moveTo>
                      <a:pt x="1988820" y="228600"/>
                    </a:moveTo>
                    <a:cubicBezTo>
                      <a:pt x="1978660" y="213360"/>
                      <a:pt x="1971678" y="195433"/>
                      <a:pt x="1958340" y="182880"/>
                    </a:cubicBezTo>
                    <a:cubicBezTo>
                      <a:pt x="1928004" y="154328"/>
                      <a:pt x="1900130" y="114850"/>
                      <a:pt x="1859280" y="106680"/>
                    </a:cubicBezTo>
                    <a:cubicBezTo>
                      <a:pt x="1737972" y="82418"/>
                      <a:pt x="1808825" y="94301"/>
                      <a:pt x="1645920" y="76200"/>
                    </a:cubicBezTo>
                    <a:cubicBezTo>
                      <a:pt x="1520666" y="95977"/>
                      <a:pt x="1478438" y="54686"/>
                      <a:pt x="1493520" y="182880"/>
                    </a:cubicBezTo>
                    <a:cubicBezTo>
                      <a:pt x="1495511" y="199802"/>
                      <a:pt x="1508760" y="213360"/>
                      <a:pt x="1516380" y="228600"/>
                    </a:cubicBezTo>
                    <a:cubicBezTo>
                      <a:pt x="1539240" y="213360"/>
                      <a:pt x="1577968" y="209450"/>
                      <a:pt x="1584960" y="182880"/>
                    </a:cubicBezTo>
                    <a:cubicBezTo>
                      <a:pt x="1608278" y="94272"/>
                      <a:pt x="1552926" y="81224"/>
                      <a:pt x="1501140" y="60960"/>
                    </a:cubicBezTo>
                    <a:cubicBezTo>
                      <a:pt x="1355794" y="4086"/>
                      <a:pt x="1413739" y="20171"/>
                      <a:pt x="1272540" y="0"/>
                    </a:cubicBezTo>
                    <a:cubicBezTo>
                      <a:pt x="1224280" y="10160"/>
                      <a:pt x="1170973" y="6713"/>
                      <a:pt x="1127760" y="30480"/>
                    </a:cubicBezTo>
                    <a:cubicBezTo>
                      <a:pt x="1112023" y="39136"/>
                      <a:pt x="1124496" y="66396"/>
                      <a:pt x="1120140" y="83820"/>
                    </a:cubicBezTo>
                    <a:cubicBezTo>
                      <a:pt x="1115787" y="101231"/>
                      <a:pt x="1079640" y="208140"/>
                      <a:pt x="1066800" y="220980"/>
                    </a:cubicBezTo>
                    <a:cubicBezTo>
                      <a:pt x="994185" y="293595"/>
                      <a:pt x="964967" y="282171"/>
                      <a:pt x="876300" y="289560"/>
                    </a:cubicBezTo>
                    <a:cubicBezTo>
                      <a:pt x="843280" y="274320"/>
                      <a:pt x="804510" y="267901"/>
                      <a:pt x="777240" y="243840"/>
                    </a:cubicBezTo>
                    <a:cubicBezTo>
                      <a:pt x="764134" y="232276"/>
                      <a:pt x="739324" y="152952"/>
                      <a:pt x="731520" y="129540"/>
                    </a:cubicBezTo>
                    <a:cubicBezTo>
                      <a:pt x="761633" y="54257"/>
                      <a:pt x="744329" y="60753"/>
                      <a:pt x="876300" y="152400"/>
                    </a:cubicBezTo>
                    <a:cubicBezTo>
                      <a:pt x="998382" y="237179"/>
                      <a:pt x="1005874" y="260218"/>
                      <a:pt x="1074420" y="358140"/>
                    </a:cubicBezTo>
                    <a:cubicBezTo>
                      <a:pt x="1081009" y="404264"/>
                      <a:pt x="1092332" y="441258"/>
                      <a:pt x="1066800" y="487680"/>
                    </a:cubicBezTo>
                    <a:cubicBezTo>
                      <a:pt x="1029306" y="555850"/>
                      <a:pt x="975050" y="581865"/>
                      <a:pt x="906780" y="609600"/>
                    </a:cubicBezTo>
                    <a:cubicBezTo>
                      <a:pt x="728225" y="682138"/>
                      <a:pt x="752934" y="663095"/>
                      <a:pt x="541020" y="685800"/>
                    </a:cubicBezTo>
                    <a:cubicBezTo>
                      <a:pt x="508000" y="693420"/>
                      <a:pt x="475422" y="703306"/>
                      <a:pt x="441960" y="708660"/>
                    </a:cubicBezTo>
                    <a:cubicBezTo>
                      <a:pt x="303325" y="730842"/>
                      <a:pt x="393929" y="698917"/>
                      <a:pt x="312420" y="731520"/>
                    </a:cubicBezTo>
                    <a:cubicBezTo>
                      <a:pt x="299720" y="749300"/>
                      <a:pt x="277272" y="763210"/>
                      <a:pt x="274320" y="784860"/>
                    </a:cubicBezTo>
                    <a:cubicBezTo>
                      <a:pt x="269127" y="822945"/>
                      <a:pt x="274234" y="863910"/>
                      <a:pt x="289560" y="899160"/>
                    </a:cubicBezTo>
                    <a:cubicBezTo>
                      <a:pt x="301018" y="925514"/>
                      <a:pt x="325629" y="945760"/>
                      <a:pt x="350520" y="960120"/>
                    </a:cubicBezTo>
                    <a:cubicBezTo>
                      <a:pt x="431354" y="1006755"/>
                      <a:pt x="482067" y="1012337"/>
                      <a:pt x="563880" y="1028700"/>
                    </a:cubicBezTo>
                    <a:cubicBezTo>
                      <a:pt x="589280" y="1013460"/>
                      <a:pt x="627667" y="1009875"/>
                      <a:pt x="640080" y="982980"/>
                    </a:cubicBezTo>
                    <a:cubicBezTo>
                      <a:pt x="671616" y="914651"/>
                      <a:pt x="658543" y="737319"/>
                      <a:pt x="609600" y="678180"/>
                    </a:cubicBezTo>
                    <a:cubicBezTo>
                      <a:pt x="545643" y="600898"/>
                      <a:pt x="456788" y="609563"/>
                      <a:pt x="373380" y="601980"/>
                    </a:cubicBezTo>
                    <a:cubicBezTo>
                      <a:pt x="350474" y="599898"/>
                      <a:pt x="327687" y="596649"/>
                      <a:pt x="304800" y="594360"/>
                    </a:cubicBezTo>
                    <a:cubicBezTo>
                      <a:pt x="252127" y="589093"/>
                      <a:pt x="217362" y="588160"/>
                      <a:pt x="167640" y="579120"/>
                    </a:cubicBezTo>
                    <a:cubicBezTo>
                      <a:pt x="58383" y="559255"/>
                      <a:pt x="79670" y="563783"/>
                      <a:pt x="0" y="541020"/>
                    </a:cubicBezTo>
                  </a:path>
                </a:pathLst>
              </a:cu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28" name="グループ化 27">
            <a:extLst>
              <a:ext uri="{FF2B5EF4-FFF2-40B4-BE49-F238E27FC236}">
                <a16:creationId xmlns:a16="http://schemas.microsoft.com/office/drawing/2014/main" id="{8AE6368B-59DE-C3D7-FAC1-789D53E14689}"/>
              </a:ext>
            </a:extLst>
          </p:cNvPr>
          <p:cNvGrpSpPr/>
          <p:nvPr/>
        </p:nvGrpSpPr>
        <p:grpSpPr>
          <a:xfrm>
            <a:off x="6562836" y="1558105"/>
            <a:ext cx="2656566" cy="1421456"/>
            <a:chOff x="6562836" y="1558105"/>
            <a:chExt cx="2656566" cy="1421456"/>
          </a:xfrm>
        </p:grpSpPr>
        <p:grpSp>
          <p:nvGrpSpPr>
            <p:cNvPr id="29" name="グループ化 28">
              <a:extLst>
                <a:ext uri="{FF2B5EF4-FFF2-40B4-BE49-F238E27FC236}">
                  <a16:creationId xmlns:a16="http://schemas.microsoft.com/office/drawing/2014/main" id="{CC85E322-7B1D-3EC0-CECF-9DA655ABAC18}"/>
                </a:ext>
              </a:extLst>
            </p:cNvPr>
            <p:cNvGrpSpPr/>
            <p:nvPr/>
          </p:nvGrpSpPr>
          <p:grpSpPr>
            <a:xfrm>
              <a:off x="6562836" y="1558105"/>
              <a:ext cx="1895910" cy="1421456"/>
              <a:chOff x="6489909" y="4179426"/>
              <a:chExt cx="3473823" cy="2604493"/>
            </a:xfrm>
          </p:grpSpPr>
          <p:grpSp>
            <p:nvGrpSpPr>
              <p:cNvPr id="45" name="グループ化 44">
                <a:extLst>
                  <a:ext uri="{FF2B5EF4-FFF2-40B4-BE49-F238E27FC236}">
                    <a16:creationId xmlns:a16="http://schemas.microsoft.com/office/drawing/2014/main" id="{D6951D63-B60E-BF23-546B-571E3AB710E6}"/>
                  </a:ext>
                </a:extLst>
              </p:cNvPr>
              <p:cNvGrpSpPr/>
              <p:nvPr/>
            </p:nvGrpSpPr>
            <p:grpSpPr>
              <a:xfrm>
                <a:off x="7743310" y="4179426"/>
                <a:ext cx="2220422" cy="2604493"/>
                <a:chOff x="9177896" y="4792891"/>
                <a:chExt cx="1902432" cy="2231499"/>
              </a:xfrm>
            </p:grpSpPr>
            <p:sp>
              <p:nvSpPr>
                <p:cNvPr id="53" name="四角形: 角を丸くする 52">
                  <a:extLst>
                    <a:ext uri="{FF2B5EF4-FFF2-40B4-BE49-F238E27FC236}">
                      <a16:creationId xmlns:a16="http://schemas.microsoft.com/office/drawing/2014/main" id="{E2DE19CA-905E-AC6A-4AD9-F24D4DB36978}"/>
                    </a:ext>
                  </a:extLst>
                </p:cNvPr>
                <p:cNvSpPr/>
                <p:nvPr/>
              </p:nvSpPr>
              <p:spPr bwMode="auto">
                <a:xfrm flipH="1">
                  <a:off x="10062522" y="6365843"/>
                  <a:ext cx="133178" cy="46758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4" name="四角形: 角を丸くする 53">
                  <a:extLst>
                    <a:ext uri="{FF2B5EF4-FFF2-40B4-BE49-F238E27FC236}">
                      <a16:creationId xmlns:a16="http://schemas.microsoft.com/office/drawing/2014/main" id="{A506F69A-744F-BFEF-69C0-0FD2167FBE83}"/>
                    </a:ext>
                  </a:extLst>
                </p:cNvPr>
                <p:cNvSpPr/>
                <p:nvPr/>
              </p:nvSpPr>
              <p:spPr bwMode="auto">
                <a:xfrm rot="20588486" flipH="1">
                  <a:off x="10008149" y="6010348"/>
                  <a:ext cx="133178" cy="46758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5" name="四角形: 角を丸くする 54">
                  <a:extLst>
                    <a:ext uri="{FF2B5EF4-FFF2-40B4-BE49-F238E27FC236}">
                      <a16:creationId xmlns:a16="http://schemas.microsoft.com/office/drawing/2014/main" id="{2428A410-598D-7541-5D3C-E3698EECAC03}"/>
                    </a:ext>
                  </a:extLst>
                </p:cNvPr>
                <p:cNvSpPr/>
                <p:nvPr/>
              </p:nvSpPr>
              <p:spPr bwMode="auto">
                <a:xfrm rot="6807611" flipH="1">
                  <a:off x="10254622" y="5496935"/>
                  <a:ext cx="133177" cy="44099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6" name="フリーフォーム: 図形 55">
                  <a:extLst>
                    <a:ext uri="{FF2B5EF4-FFF2-40B4-BE49-F238E27FC236}">
                      <a16:creationId xmlns:a16="http://schemas.microsoft.com/office/drawing/2014/main" id="{158FD2C4-6CBA-2596-C98A-4711A388D346}"/>
                    </a:ext>
                  </a:extLst>
                </p:cNvPr>
                <p:cNvSpPr/>
                <p:nvPr/>
              </p:nvSpPr>
              <p:spPr bwMode="auto">
                <a:xfrm rot="5400000">
                  <a:off x="9495263" y="5439326"/>
                  <a:ext cx="1267697" cy="1902432"/>
                </a:xfrm>
                <a:custGeom>
                  <a:avLst/>
                  <a:gdLst>
                    <a:gd name="connsiteX0" fmla="*/ 898504 w 1509399"/>
                    <a:gd name="connsiteY0" fmla="*/ 1752895 h 2265154"/>
                    <a:gd name="connsiteX1" fmla="*/ 1029896 w 1509399"/>
                    <a:gd name="connsiteY1" fmla="*/ 1621503 h 2265154"/>
                    <a:gd name="connsiteX2" fmla="*/ 1161288 w 1509399"/>
                    <a:gd name="connsiteY2" fmla="*/ 1752895 h 2265154"/>
                    <a:gd name="connsiteX3" fmla="*/ 1029896 w 1509399"/>
                    <a:gd name="connsiteY3" fmla="*/ 1884287 h 2265154"/>
                    <a:gd name="connsiteX4" fmla="*/ 898504 w 1509399"/>
                    <a:gd name="connsiteY4" fmla="*/ 1752895 h 2265154"/>
                    <a:gd name="connsiteX5" fmla="*/ 621114 w 1509399"/>
                    <a:gd name="connsiteY5" fmla="*/ 502501 h 2265154"/>
                    <a:gd name="connsiteX6" fmla="*/ 624104 w 1509399"/>
                    <a:gd name="connsiteY6" fmla="*/ 542021 h 2265154"/>
                    <a:gd name="connsiteX7" fmla="*/ 870102 w 1509399"/>
                    <a:gd name="connsiteY7" fmla="*/ 857764 h 2265154"/>
                    <a:gd name="connsiteX8" fmla="*/ 885194 w 1509399"/>
                    <a:gd name="connsiteY8" fmla="*/ 862448 h 2265154"/>
                    <a:gd name="connsiteX9" fmla="*/ 885194 w 1509399"/>
                    <a:gd name="connsiteY9" fmla="*/ 809840 h 2265154"/>
                    <a:gd name="connsiteX10" fmla="*/ 1029896 w 1509399"/>
                    <a:gd name="connsiteY10" fmla="*/ 665138 h 2265154"/>
                    <a:gd name="connsiteX11" fmla="*/ 1174598 w 1509399"/>
                    <a:gd name="connsiteY11" fmla="*/ 809840 h 2265154"/>
                    <a:gd name="connsiteX12" fmla="*/ 1174598 w 1509399"/>
                    <a:gd name="connsiteY12" fmla="*/ 862448 h 2265154"/>
                    <a:gd name="connsiteX13" fmla="*/ 1189689 w 1509399"/>
                    <a:gd name="connsiteY13" fmla="*/ 857764 h 2265154"/>
                    <a:gd name="connsiteX14" fmla="*/ 1440418 w 1509399"/>
                    <a:gd name="connsiteY14" fmla="*/ 479503 h 2265154"/>
                    <a:gd name="connsiteX15" fmla="*/ 1029896 w 1509399"/>
                    <a:gd name="connsiteY15" fmla="*/ 68981 h 2265154"/>
                    <a:gd name="connsiteX16" fmla="*/ 627714 w 1509399"/>
                    <a:gd name="connsiteY16" fmla="*/ 396768 h 2265154"/>
                    <a:gd name="connsiteX17" fmla="*/ 624844 w 1509399"/>
                    <a:gd name="connsiteY17" fmla="*/ 425235 h 2265154"/>
                    <a:gd name="connsiteX18" fmla="*/ 907007 w 1509399"/>
                    <a:gd name="connsiteY18" fmla="*/ 425235 h 2265154"/>
                    <a:gd name="connsiteX19" fmla="*/ 908829 w 1509399"/>
                    <a:gd name="connsiteY19" fmla="*/ 416210 h 2265154"/>
                    <a:gd name="connsiteX20" fmla="*/ 1029896 w 1509399"/>
                    <a:gd name="connsiteY20" fmla="*/ 335962 h 2265154"/>
                    <a:gd name="connsiteX21" fmla="*/ 1161288 w 1509399"/>
                    <a:gd name="connsiteY21" fmla="*/ 467354 h 2265154"/>
                    <a:gd name="connsiteX22" fmla="*/ 1029896 w 1509399"/>
                    <a:gd name="connsiteY22" fmla="*/ 598746 h 2265154"/>
                    <a:gd name="connsiteX23" fmla="*/ 908829 w 1509399"/>
                    <a:gd name="connsiteY23" fmla="*/ 518497 h 2265154"/>
                    <a:gd name="connsiteX24" fmla="*/ 905600 w 1509399"/>
                    <a:gd name="connsiteY24" fmla="*/ 502501 h 2265154"/>
                    <a:gd name="connsiteX25" fmla="*/ 619374 w 1509399"/>
                    <a:gd name="connsiteY25" fmla="*/ 1752895 h 2265154"/>
                    <a:gd name="connsiteX26" fmla="*/ 1029896 w 1509399"/>
                    <a:gd name="connsiteY26" fmla="*/ 2163416 h 2265154"/>
                    <a:gd name="connsiteX27" fmla="*/ 1440418 w 1509399"/>
                    <a:gd name="connsiteY27" fmla="*/ 1752895 h 2265154"/>
                    <a:gd name="connsiteX28" fmla="*/ 1189689 w 1509399"/>
                    <a:gd name="connsiteY28" fmla="*/ 1374633 h 2265154"/>
                    <a:gd name="connsiteX29" fmla="*/ 1174598 w 1509399"/>
                    <a:gd name="connsiteY29" fmla="*/ 1369949 h 2265154"/>
                    <a:gd name="connsiteX30" fmla="*/ 1174598 w 1509399"/>
                    <a:gd name="connsiteY30" fmla="*/ 1385032 h 2265154"/>
                    <a:gd name="connsiteX31" fmla="*/ 1029896 w 1509399"/>
                    <a:gd name="connsiteY31" fmla="*/ 1529734 h 2265154"/>
                    <a:gd name="connsiteX32" fmla="*/ 885194 w 1509399"/>
                    <a:gd name="connsiteY32" fmla="*/ 1385032 h 2265154"/>
                    <a:gd name="connsiteX33" fmla="*/ 885194 w 1509399"/>
                    <a:gd name="connsiteY33" fmla="*/ 1369949 h 2265154"/>
                    <a:gd name="connsiteX34" fmla="*/ 870102 w 1509399"/>
                    <a:gd name="connsiteY34" fmla="*/ 1374633 h 2265154"/>
                    <a:gd name="connsiteX35" fmla="*/ 619374 w 1509399"/>
                    <a:gd name="connsiteY35" fmla="*/ 1752895 h 2265154"/>
                    <a:gd name="connsiteX36" fmla="*/ 0 w 1509399"/>
                    <a:gd name="connsiteY36" fmla="*/ 800389 h 2265154"/>
                    <a:gd name="connsiteX37" fmla="*/ 0 w 1509399"/>
                    <a:gd name="connsiteY37" fmla="*/ 409383 h 2265154"/>
                    <a:gd name="connsiteX38" fmla="*/ 101727 w 1509399"/>
                    <a:gd name="connsiteY38" fmla="*/ 307656 h 2265154"/>
                    <a:gd name="connsiteX39" fmla="*/ 203454 w 1509399"/>
                    <a:gd name="connsiteY39" fmla="*/ 409383 h 2265154"/>
                    <a:gd name="connsiteX40" fmla="*/ 203454 w 1509399"/>
                    <a:gd name="connsiteY40" fmla="*/ 425235 h 2265154"/>
                    <a:gd name="connsiteX41" fmla="*/ 513244 w 1509399"/>
                    <a:gd name="connsiteY41" fmla="*/ 425235 h 2265154"/>
                    <a:gd name="connsiteX42" fmla="*/ 517014 w 1509399"/>
                    <a:gd name="connsiteY42" fmla="*/ 382509 h 2265154"/>
                    <a:gd name="connsiteX43" fmla="*/ 540492 w 1509399"/>
                    <a:gd name="connsiteY43" fmla="*/ 295595 h 2265154"/>
                    <a:gd name="connsiteX44" fmla="*/ 574158 w 1509399"/>
                    <a:gd name="connsiteY44" fmla="*/ 223431 h 2265154"/>
                    <a:gd name="connsiteX45" fmla="*/ 614513 w 1509399"/>
                    <a:gd name="connsiteY45" fmla="*/ 244149 h 2265154"/>
                    <a:gd name="connsiteX46" fmla="*/ 632284 w 1509399"/>
                    <a:gd name="connsiteY46" fmla="*/ 211408 h 2265154"/>
                    <a:gd name="connsiteX47" fmla="*/ 1029896 w 1509399"/>
                    <a:gd name="connsiteY47" fmla="*/ 0 h 2265154"/>
                    <a:gd name="connsiteX48" fmla="*/ 1509399 w 1509399"/>
                    <a:gd name="connsiteY48" fmla="*/ 479503 h 2265154"/>
                    <a:gd name="connsiteX49" fmla="*/ 1216540 w 1509399"/>
                    <a:gd name="connsiteY49" fmla="*/ 921324 h 2265154"/>
                    <a:gd name="connsiteX50" fmla="*/ 1174598 w 1509399"/>
                    <a:gd name="connsiteY50" fmla="*/ 934343 h 2265154"/>
                    <a:gd name="connsiteX51" fmla="*/ 1174598 w 1509399"/>
                    <a:gd name="connsiteY51" fmla="*/ 1298054 h 2265154"/>
                    <a:gd name="connsiteX52" fmla="*/ 1216540 w 1509399"/>
                    <a:gd name="connsiteY52" fmla="*/ 1311073 h 2265154"/>
                    <a:gd name="connsiteX53" fmla="*/ 1509399 w 1509399"/>
                    <a:gd name="connsiteY53" fmla="*/ 1752895 h 2265154"/>
                    <a:gd name="connsiteX54" fmla="*/ 1029896 w 1509399"/>
                    <a:gd name="connsiteY54" fmla="*/ 2232397 h 2265154"/>
                    <a:gd name="connsiteX55" fmla="*/ 943013 w 1509399"/>
                    <a:gd name="connsiteY55" fmla="*/ 2223639 h 2265154"/>
                    <a:gd name="connsiteX56" fmla="*/ 943013 w 1509399"/>
                    <a:gd name="connsiteY56" fmla="*/ 2265154 h 2265154"/>
                    <a:gd name="connsiteX57" fmla="*/ 924892 w 1509399"/>
                    <a:gd name="connsiteY57" fmla="*/ 2263328 h 2265154"/>
                    <a:gd name="connsiteX58" fmla="*/ 540490 w 1509399"/>
                    <a:gd name="connsiteY58" fmla="*/ 1932037 h 2265154"/>
                    <a:gd name="connsiteX59" fmla="*/ 529013 w 1509399"/>
                    <a:gd name="connsiteY59" fmla="*/ 1889548 h 2265154"/>
                    <a:gd name="connsiteX60" fmla="*/ 529013 w 1509399"/>
                    <a:gd name="connsiteY60" fmla="*/ 2109159 h 2265154"/>
                    <a:gd name="connsiteX61" fmla="*/ 502926 w 1509399"/>
                    <a:gd name="connsiteY61" fmla="*/ 2135245 h 2265154"/>
                    <a:gd name="connsiteX62" fmla="*/ 476840 w 1509399"/>
                    <a:gd name="connsiteY62" fmla="*/ 2109159 h 2265154"/>
                    <a:gd name="connsiteX63" fmla="*/ 476840 w 1509399"/>
                    <a:gd name="connsiteY63" fmla="*/ 1506614 h 2265154"/>
                    <a:gd name="connsiteX64" fmla="*/ 502926 w 1509399"/>
                    <a:gd name="connsiteY64" fmla="*/ 1480528 h 2265154"/>
                    <a:gd name="connsiteX65" fmla="*/ 529013 w 1509399"/>
                    <a:gd name="connsiteY65" fmla="*/ 1506614 h 2265154"/>
                    <a:gd name="connsiteX66" fmla="*/ 529013 w 1509399"/>
                    <a:gd name="connsiteY66" fmla="*/ 1612944 h 2265154"/>
                    <a:gd name="connsiteX67" fmla="*/ 533260 w 1509399"/>
                    <a:gd name="connsiteY67" fmla="*/ 1594903 h 2265154"/>
                    <a:gd name="connsiteX68" fmla="*/ 838851 w 1509399"/>
                    <a:gd name="connsiteY68" fmla="*/ 1268013 h 2265154"/>
                    <a:gd name="connsiteX69" fmla="*/ 885194 w 1509399"/>
                    <a:gd name="connsiteY69" fmla="*/ 1254249 h 2265154"/>
                    <a:gd name="connsiteX70" fmla="*/ 885194 w 1509399"/>
                    <a:gd name="connsiteY70" fmla="*/ 1131151 h 2265154"/>
                    <a:gd name="connsiteX71" fmla="*/ 601323 w 1509399"/>
                    <a:gd name="connsiteY71" fmla="*/ 1131151 h 2265154"/>
                    <a:gd name="connsiteX72" fmla="*/ 601323 w 1509399"/>
                    <a:gd name="connsiteY72" fmla="*/ 1212638 h 2265154"/>
                    <a:gd name="connsiteX73" fmla="*/ 529013 w 1509399"/>
                    <a:gd name="connsiteY73" fmla="*/ 1284948 h 2265154"/>
                    <a:gd name="connsiteX74" fmla="*/ 456702 w 1509399"/>
                    <a:gd name="connsiteY74" fmla="*/ 1212638 h 2265154"/>
                    <a:gd name="connsiteX75" fmla="*/ 456702 w 1509399"/>
                    <a:gd name="connsiteY75" fmla="*/ 972398 h 2265154"/>
                    <a:gd name="connsiteX76" fmla="*/ 529013 w 1509399"/>
                    <a:gd name="connsiteY76" fmla="*/ 900088 h 2265154"/>
                    <a:gd name="connsiteX77" fmla="*/ 601323 w 1509399"/>
                    <a:gd name="connsiteY77" fmla="*/ 972398 h 2265154"/>
                    <a:gd name="connsiteX78" fmla="*/ 601323 w 1509399"/>
                    <a:gd name="connsiteY78" fmla="*/ 1053885 h 2265154"/>
                    <a:gd name="connsiteX79" fmla="*/ 885194 w 1509399"/>
                    <a:gd name="connsiteY79" fmla="*/ 1053885 h 2265154"/>
                    <a:gd name="connsiteX80" fmla="*/ 885194 w 1509399"/>
                    <a:gd name="connsiteY80" fmla="*/ 973383 h 2265154"/>
                    <a:gd name="connsiteX81" fmla="*/ 838852 w 1509399"/>
                    <a:gd name="connsiteY81" fmla="*/ 959619 h 2265154"/>
                    <a:gd name="connsiteX82" fmla="*/ 515129 w 1509399"/>
                    <a:gd name="connsiteY82" fmla="*/ 555701 h 2265154"/>
                    <a:gd name="connsiteX83" fmla="*/ 511020 w 1509399"/>
                    <a:gd name="connsiteY83" fmla="*/ 502501 h 2265154"/>
                    <a:gd name="connsiteX84" fmla="*/ 203454 w 1509399"/>
                    <a:gd name="connsiteY84" fmla="*/ 502501 h 2265154"/>
                    <a:gd name="connsiteX85" fmla="*/ 203454 w 1509399"/>
                    <a:gd name="connsiteY85" fmla="*/ 800389 h 2265154"/>
                    <a:gd name="connsiteX86" fmla="*/ 202893 w 1509399"/>
                    <a:gd name="connsiteY86" fmla="*/ 804099 h 2265154"/>
                    <a:gd name="connsiteX87" fmla="*/ 133982 w 1509399"/>
                    <a:gd name="connsiteY87" fmla="*/ 804099 h 2265154"/>
                    <a:gd name="connsiteX88" fmla="*/ 133982 w 1509399"/>
                    <a:gd name="connsiteY88" fmla="*/ 418654 h 2265154"/>
                    <a:gd name="connsiteX89" fmla="*/ 101727 w 1509399"/>
                    <a:gd name="connsiteY89" fmla="*/ 386399 h 2265154"/>
                    <a:gd name="connsiteX90" fmla="*/ 69472 w 1509399"/>
                    <a:gd name="connsiteY90" fmla="*/ 418654 h 2265154"/>
                    <a:gd name="connsiteX91" fmla="*/ 69472 w 1509399"/>
                    <a:gd name="connsiteY91" fmla="*/ 804099 h 2265154"/>
                    <a:gd name="connsiteX92" fmla="*/ 561 w 1509399"/>
                    <a:gd name="connsiteY92" fmla="*/ 804099 h 22651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</a:cxnLst>
                  <a:rect l="l" t="t" r="r" b="b"/>
                  <a:pathLst>
                    <a:path w="1509399" h="2265154">
                      <a:moveTo>
                        <a:pt x="898504" y="1752895"/>
                      </a:moveTo>
                      <a:cubicBezTo>
                        <a:pt x="898504" y="1680329"/>
                        <a:pt x="957330" y="1621503"/>
                        <a:pt x="1029896" y="1621503"/>
                      </a:cubicBezTo>
                      <a:cubicBezTo>
                        <a:pt x="1102462" y="1621503"/>
                        <a:pt x="1161288" y="1680329"/>
                        <a:pt x="1161288" y="1752895"/>
                      </a:cubicBezTo>
                      <a:cubicBezTo>
                        <a:pt x="1161288" y="1825461"/>
                        <a:pt x="1102462" y="1884287"/>
                        <a:pt x="1029896" y="1884287"/>
                      </a:cubicBezTo>
                      <a:cubicBezTo>
                        <a:pt x="957330" y="1884287"/>
                        <a:pt x="898504" y="1825461"/>
                        <a:pt x="898504" y="1752895"/>
                      </a:cubicBezTo>
                      <a:close/>
                      <a:moveTo>
                        <a:pt x="621114" y="502501"/>
                      </a:moveTo>
                      <a:lnTo>
                        <a:pt x="624104" y="542021"/>
                      </a:lnTo>
                      <a:cubicBezTo>
                        <a:pt x="645907" y="684715"/>
                        <a:pt x="741178" y="803233"/>
                        <a:pt x="870102" y="857764"/>
                      </a:cubicBezTo>
                      <a:lnTo>
                        <a:pt x="885194" y="862448"/>
                      </a:lnTo>
                      <a:lnTo>
                        <a:pt x="885194" y="809840"/>
                      </a:lnTo>
                      <a:cubicBezTo>
                        <a:pt x="885194" y="729923"/>
                        <a:pt x="949979" y="665138"/>
                        <a:pt x="1029896" y="665138"/>
                      </a:cubicBezTo>
                      <a:cubicBezTo>
                        <a:pt x="1109813" y="665138"/>
                        <a:pt x="1174598" y="729923"/>
                        <a:pt x="1174598" y="809840"/>
                      </a:cubicBezTo>
                      <a:lnTo>
                        <a:pt x="1174598" y="862448"/>
                      </a:lnTo>
                      <a:lnTo>
                        <a:pt x="1189689" y="857764"/>
                      </a:lnTo>
                      <a:cubicBezTo>
                        <a:pt x="1337032" y="795443"/>
                        <a:pt x="1440418" y="649546"/>
                        <a:pt x="1440418" y="479503"/>
                      </a:cubicBezTo>
                      <a:cubicBezTo>
                        <a:pt x="1440418" y="252778"/>
                        <a:pt x="1256621" y="68981"/>
                        <a:pt x="1029896" y="68981"/>
                      </a:cubicBezTo>
                      <a:cubicBezTo>
                        <a:pt x="831511" y="68981"/>
                        <a:pt x="665994" y="209700"/>
                        <a:pt x="627714" y="396768"/>
                      </a:cubicBezTo>
                      <a:lnTo>
                        <a:pt x="624844" y="425235"/>
                      </a:lnTo>
                      <a:lnTo>
                        <a:pt x="907007" y="425235"/>
                      </a:lnTo>
                      <a:lnTo>
                        <a:pt x="908829" y="416210"/>
                      </a:lnTo>
                      <a:cubicBezTo>
                        <a:pt x="928776" y="369051"/>
                        <a:pt x="975471" y="335962"/>
                        <a:pt x="1029896" y="335962"/>
                      </a:cubicBezTo>
                      <a:cubicBezTo>
                        <a:pt x="1102462" y="335962"/>
                        <a:pt x="1161288" y="394788"/>
                        <a:pt x="1161288" y="467354"/>
                      </a:cubicBezTo>
                      <a:cubicBezTo>
                        <a:pt x="1161288" y="539920"/>
                        <a:pt x="1102462" y="598746"/>
                        <a:pt x="1029896" y="598746"/>
                      </a:cubicBezTo>
                      <a:cubicBezTo>
                        <a:pt x="975471" y="598746"/>
                        <a:pt x="928776" y="565656"/>
                        <a:pt x="908829" y="518497"/>
                      </a:cubicBezTo>
                      <a:lnTo>
                        <a:pt x="905600" y="502501"/>
                      </a:lnTo>
                      <a:close/>
                      <a:moveTo>
                        <a:pt x="619374" y="1752895"/>
                      </a:moveTo>
                      <a:cubicBezTo>
                        <a:pt x="619374" y="1979620"/>
                        <a:pt x="803171" y="2163416"/>
                        <a:pt x="1029896" y="2163416"/>
                      </a:cubicBezTo>
                      <a:cubicBezTo>
                        <a:pt x="1256621" y="2163416"/>
                        <a:pt x="1440418" y="1979620"/>
                        <a:pt x="1440418" y="1752895"/>
                      </a:cubicBezTo>
                      <a:cubicBezTo>
                        <a:pt x="1440418" y="1582851"/>
                        <a:pt x="1337032" y="1436954"/>
                        <a:pt x="1189689" y="1374633"/>
                      </a:cubicBezTo>
                      <a:lnTo>
                        <a:pt x="1174598" y="1369949"/>
                      </a:lnTo>
                      <a:lnTo>
                        <a:pt x="1174598" y="1385032"/>
                      </a:lnTo>
                      <a:cubicBezTo>
                        <a:pt x="1174598" y="1464949"/>
                        <a:pt x="1109813" y="1529734"/>
                        <a:pt x="1029896" y="1529734"/>
                      </a:cubicBezTo>
                      <a:cubicBezTo>
                        <a:pt x="949979" y="1529734"/>
                        <a:pt x="885194" y="1464949"/>
                        <a:pt x="885194" y="1385032"/>
                      </a:cubicBezTo>
                      <a:lnTo>
                        <a:pt x="885194" y="1369949"/>
                      </a:lnTo>
                      <a:lnTo>
                        <a:pt x="870102" y="1374633"/>
                      </a:lnTo>
                      <a:cubicBezTo>
                        <a:pt x="722760" y="1436954"/>
                        <a:pt x="619374" y="1582851"/>
                        <a:pt x="619374" y="1752895"/>
                      </a:cubicBezTo>
                      <a:close/>
                      <a:moveTo>
                        <a:pt x="0" y="800389"/>
                      </a:moveTo>
                      <a:lnTo>
                        <a:pt x="0" y="409383"/>
                      </a:lnTo>
                      <a:cubicBezTo>
                        <a:pt x="0" y="353201"/>
                        <a:pt x="45545" y="307656"/>
                        <a:pt x="101727" y="307656"/>
                      </a:cubicBezTo>
                      <a:cubicBezTo>
                        <a:pt x="157909" y="307656"/>
                        <a:pt x="203454" y="353201"/>
                        <a:pt x="203454" y="409383"/>
                      </a:cubicBezTo>
                      <a:lnTo>
                        <a:pt x="203454" y="425235"/>
                      </a:lnTo>
                      <a:lnTo>
                        <a:pt x="513244" y="425235"/>
                      </a:lnTo>
                      <a:lnTo>
                        <a:pt x="517014" y="382509"/>
                      </a:lnTo>
                      <a:cubicBezTo>
                        <a:pt x="522361" y="352574"/>
                        <a:pt x="530265" y="323525"/>
                        <a:pt x="540492" y="295595"/>
                      </a:cubicBezTo>
                      <a:lnTo>
                        <a:pt x="574158" y="223431"/>
                      </a:lnTo>
                      <a:lnTo>
                        <a:pt x="614513" y="244149"/>
                      </a:lnTo>
                      <a:lnTo>
                        <a:pt x="632284" y="211408"/>
                      </a:lnTo>
                      <a:cubicBezTo>
                        <a:pt x="718455" y="83859"/>
                        <a:pt x="864382" y="0"/>
                        <a:pt x="1029896" y="0"/>
                      </a:cubicBezTo>
                      <a:cubicBezTo>
                        <a:pt x="1294718" y="0"/>
                        <a:pt x="1509399" y="214681"/>
                        <a:pt x="1509399" y="479503"/>
                      </a:cubicBezTo>
                      <a:cubicBezTo>
                        <a:pt x="1509399" y="678119"/>
                        <a:pt x="1388641" y="848531"/>
                        <a:pt x="1216540" y="921324"/>
                      </a:cubicBezTo>
                      <a:lnTo>
                        <a:pt x="1174598" y="934343"/>
                      </a:lnTo>
                      <a:lnTo>
                        <a:pt x="1174598" y="1298054"/>
                      </a:lnTo>
                      <a:lnTo>
                        <a:pt x="1216540" y="1311073"/>
                      </a:lnTo>
                      <a:cubicBezTo>
                        <a:pt x="1388641" y="1383866"/>
                        <a:pt x="1509399" y="1554278"/>
                        <a:pt x="1509399" y="1752895"/>
                      </a:cubicBezTo>
                      <a:cubicBezTo>
                        <a:pt x="1509399" y="2017717"/>
                        <a:pt x="1294718" y="2232397"/>
                        <a:pt x="1029896" y="2232397"/>
                      </a:cubicBezTo>
                      <a:lnTo>
                        <a:pt x="943013" y="2223639"/>
                      </a:lnTo>
                      <a:lnTo>
                        <a:pt x="943013" y="2265154"/>
                      </a:lnTo>
                      <a:lnTo>
                        <a:pt x="924892" y="2263328"/>
                      </a:lnTo>
                      <a:cubicBezTo>
                        <a:pt x="746827" y="2226890"/>
                        <a:pt x="601850" y="2099617"/>
                        <a:pt x="540490" y="1932037"/>
                      </a:cubicBezTo>
                      <a:lnTo>
                        <a:pt x="529013" y="1889548"/>
                      </a:lnTo>
                      <a:lnTo>
                        <a:pt x="529013" y="2109159"/>
                      </a:lnTo>
                      <a:cubicBezTo>
                        <a:pt x="529013" y="2123567"/>
                        <a:pt x="517334" y="2135245"/>
                        <a:pt x="502926" y="2135245"/>
                      </a:cubicBezTo>
                      <a:cubicBezTo>
                        <a:pt x="488519" y="2135245"/>
                        <a:pt x="476840" y="2123567"/>
                        <a:pt x="476840" y="2109159"/>
                      </a:cubicBezTo>
                      <a:lnTo>
                        <a:pt x="476840" y="1506614"/>
                      </a:lnTo>
                      <a:cubicBezTo>
                        <a:pt x="476840" y="1492207"/>
                        <a:pt x="488519" y="1480528"/>
                        <a:pt x="502926" y="1480528"/>
                      </a:cubicBezTo>
                      <a:cubicBezTo>
                        <a:pt x="517334" y="1480528"/>
                        <a:pt x="529013" y="1492207"/>
                        <a:pt x="529013" y="1506614"/>
                      </a:cubicBezTo>
                      <a:lnTo>
                        <a:pt x="529013" y="1612944"/>
                      </a:lnTo>
                      <a:lnTo>
                        <a:pt x="533260" y="1594903"/>
                      </a:lnTo>
                      <a:cubicBezTo>
                        <a:pt x="580775" y="1445409"/>
                        <a:pt x="693923" y="1325161"/>
                        <a:pt x="838851" y="1268013"/>
                      </a:cubicBezTo>
                      <a:lnTo>
                        <a:pt x="885194" y="1254249"/>
                      </a:lnTo>
                      <a:lnTo>
                        <a:pt x="885194" y="1131151"/>
                      </a:lnTo>
                      <a:lnTo>
                        <a:pt x="601323" y="1131151"/>
                      </a:lnTo>
                      <a:lnTo>
                        <a:pt x="601323" y="1212638"/>
                      </a:lnTo>
                      <a:cubicBezTo>
                        <a:pt x="601323" y="1252574"/>
                        <a:pt x="568949" y="1284948"/>
                        <a:pt x="529013" y="1284948"/>
                      </a:cubicBezTo>
                      <a:cubicBezTo>
                        <a:pt x="489076" y="1284948"/>
                        <a:pt x="456702" y="1252574"/>
                        <a:pt x="456702" y="1212638"/>
                      </a:cubicBezTo>
                      <a:lnTo>
                        <a:pt x="456702" y="972398"/>
                      </a:lnTo>
                      <a:cubicBezTo>
                        <a:pt x="456702" y="932462"/>
                        <a:pt x="489076" y="900088"/>
                        <a:pt x="529013" y="900088"/>
                      </a:cubicBezTo>
                      <a:cubicBezTo>
                        <a:pt x="568949" y="900088"/>
                        <a:pt x="601323" y="932462"/>
                        <a:pt x="601323" y="972398"/>
                      </a:cubicBezTo>
                      <a:lnTo>
                        <a:pt x="601323" y="1053885"/>
                      </a:lnTo>
                      <a:lnTo>
                        <a:pt x="885194" y="1053885"/>
                      </a:lnTo>
                      <a:lnTo>
                        <a:pt x="885194" y="973383"/>
                      </a:lnTo>
                      <a:lnTo>
                        <a:pt x="838852" y="959619"/>
                      </a:lnTo>
                      <a:cubicBezTo>
                        <a:pt x="669769" y="892945"/>
                        <a:pt x="543943" y="740388"/>
                        <a:pt x="515129" y="555701"/>
                      </a:cubicBezTo>
                      <a:lnTo>
                        <a:pt x="511020" y="502501"/>
                      </a:lnTo>
                      <a:lnTo>
                        <a:pt x="203454" y="502501"/>
                      </a:lnTo>
                      <a:lnTo>
                        <a:pt x="203454" y="800389"/>
                      </a:lnTo>
                      <a:lnTo>
                        <a:pt x="202893" y="804099"/>
                      </a:lnTo>
                      <a:lnTo>
                        <a:pt x="133982" y="804099"/>
                      </a:lnTo>
                      <a:lnTo>
                        <a:pt x="133982" y="418654"/>
                      </a:lnTo>
                      <a:cubicBezTo>
                        <a:pt x="133982" y="400840"/>
                        <a:pt x="119541" y="386399"/>
                        <a:pt x="101727" y="386399"/>
                      </a:cubicBezTo>
                      <a:cubicBezTo>
                        <a:pt x="83913" y="386399"/>
                        <a:pt x="69472" y="400840"/>
                        <a:pt x="69472" y="418654"/>
                      </a:cubicBezTo>
                      <a:lnTo>
                        <a:pt x="69472" y="804099"/>
                      </a:lnTo>
                      <a:lnTo>
                        <a:pt x="561" y="804099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grpSp>
              <p:nvGrpSpPr>
                <p:cNvPr id="57" name="グループ化 56">
                  <a:extLst>
                    <a:ext uri="{FF2B5EF4-FFF2-40B4-BE49-F238E27FC236}">
                      <a16:creationId xmlns:a16="http://schemas.microsoft.com/office/drawing/2014/main" id="{F9AAE5AB-4A19-38EB-A940-37DAD0C16160}"/>
                    </a:ext>
                  </a:extLst>
                </p:cNvPr>
                <p:cNvGrpSpPr/>
                <p:nvPr/>
              </p:nvGrpSpPr>
              <p:grpSpPr>
                <a:xfrm flipH="1">
                  <a:off x="9819341" y="4792891"/>
                  <a:ext cx="572176" cy="1407487"/>
                  <a:chOff x="10094708" y="1504095"/>
                  <a:chExt cx="505191" cy="1242709"/>
                </a:xfrm>
              </p:grpSpPr>
              <p:sp>
                <p:nvSpPr>
                  <p:cNvPr id="62" name="楕円 61">
                    <a:extLst>
                      <a:ext uri="{FF2B5EF4-FFF2-40B4-BE49-F238E27FC236}">
                        <a16:creationId xmlns:a16="http://schemas.microsoft.com/office/drawing/2014/main" id="{4901BE21-EDB0-C3D9-3BC5-A021565DD64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0094708" y="1504095"/>
                    <a:ext cx="505191" cy="583593"/>
                  </a:xfrm>
                  <a:prstGeom prst="ellipse">
                    <a:avLst/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3" name="四角形: 角を丸くする 62">
                    <a:extLst>
                      <a:ext uri="{FF2B5EF4-FFF2-40B4-BE49-F238E27FC236}">
                        <a16:creationId xmlns:a16="http://schemas.microsoft.com/office/drawing/2014/main" id="{68AD3C59-B597-6CF9-1AAD-AE1516E51A8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0208668" y="2124857"/>
                    <a:ext cx="276341" cy="621947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4" name="台形 63">
                    <a:extLst>
                      <a:ext uri="{FF2B5EF4-FFF2-40B4-BE49-F238E27FC236}">
                        <a16:creationId xmlns:a16="http://schemas.microsoft.com/office/drawing/2014/main" id="{0C26E163-B06D-8429-9E73-DC1556AD879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0290282" y="1996521"/>
                    <a:ext cx="99895" cy="165466"/>
                  </a:xfrm>
                  <a:prstGeom prst="trapezoid">
                    <a:avLst/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58" name="グループ化 57">
                  <a:extLst>
                    <a:ext uri="{FF2B5EF4-FFF2-40B4-BE49-F238E27FC236}">
                      <a16:creationId xmlns:a16="http://schemas.microsoft.com/office/drawing/2014/main" id="{27976454-01FE-8FE7-2E4E-F98D01EF5AAA}"/>
                    </a:ext>
                  </a:extLst>
                </p:cNvPr>
                <p:cNvGrpSpPr/>
                <p:nvPr/>
              </p:nvGrpSpPr>
              <p:grpSpPr>
                <a:xfrm rot="20985756">
                  <a:off x="9892532" y="6023352"/>
                  <a:ext cx="467580" cy="557450"/>
                  <a:chOff x="5793100" y="5364239"/>
                  <a:chExt cx="467580" cy="557450"/>
                </a:xfrm>
              </p:grpSpPr>
              <p:sp>
                <p:nvSpPr>
                  <p:cNvPr id="60" name="四角形: 角を丸くする 59">
                    <a:extLst>
                      <a:ext uri="{FF2B5EF4-FFF2-40B4-BE49-F238E27FC236}">
                        <a16:creationId xmlns:a16="http://schemas.microsoft.com/office/drawing/2014/main" id="{25C36597-ABA5-3EB3-825D-B69551C3E3FE}"/>
                      </a:ext>
                    </a:extLst>
                  </p:cNvPr>
                  <p:cNvSpPr/>
                  <p:nvPr/>
                </p:nvSpPr>
                <p:spPr bwMode="auto">
                  <a:xfrm rot="19800000" flipH="1">
                    <a:off x="6004872" y="5364239"/>
                    <a:ext cx="133178" cy="46758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1" name="四角形: 角を丸くする 60">
                    <a:extLst>
                      <a:ext uri="{FF2B5EF4-FFF2-40B4-BE49-F238E27FC236}">
                        <a16:creationId xmlns:a16="http://schemas.microsoft.com/office/drawing/2014/main" id="{9DCD053C-F5DF-595B-932E-8B78E08788F4}"/>
                      </a:ext>
                    </a:extLst>
                  </p:cNvPr>
                  <p:cNvSpPr/>
                  <p:nvPr/>
                </p:nvSpPr>
                <p:spPr bwMode="auto">
                  <a:xfrm rot="3075288" flipH="1">
                    <a:off x="5960301" y="5621310"/>
                    <a:ext cx="133178" cy="46758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sp>
              <p:nvSpPr>
                <p:cNvPr id="59" name="フリーフォーム: 図形 58">
                  <a:extLst>
                    <a:ext uri="{FF2B5EF4-FFF2-40B4-BE49-F238E27FC236}">
                      <a16:creationId xmlns:a16="http://schemas.microsoft.com/office/drawing/2014/main" id="{7EAB0D5B-DAE6-3763-BD4B-3D1523E445D0}"/>
                    </a:ext>
                  </a:extLst>
                </p:cNvPr>
                <p:cNvSpPr/>
                <p:nvPr/>
              </p:nvSpPr>
              <p:spPr bwMode="auto">
                <a:xfrm rot="4500000" flipH="1">
                  <a:off x="10188942" y="5602364"/>
                  <a:ext cx="371974" cy="391452"/>
                </a:xfrm>
                <a:custGeom>
                  <a:avLst/>
                  <a:gdLst>
                    <a:gd name="connsiteX0" fmla="*/ 113674 w 371974"/>
                    <a:gd name="connsiteY0" fmla="*/ 19504 h 391452"/>
                    <a:gd name="connsiteX1" fmla="*/ 66589 w 371974"/>
                    <a:gd name="connsiteY1" fmla="*/ 0 h 391452"/>
                    <a:gd name="connsiteX2" fmla="*/ 0 w 371974"/>
                    <a:gd name="connsiteY2" fmla="*/ 66589 h 391452"/>
                    <a:gd name="connsiteX3" fmla="*/ 0 w 371974"/>
                    <a:gd name="connsiteY3" fmla="*/ 303304 h 391452"/>
                    <a:gd name="connsiteX4" fmla="*/ 5233 w 371974"/>
                    <a:gd name="connsiteY4" fmla="*/ 329223 h 391452"/>
                    <a:gd name="connsiteX5" fmla="*/ 5589 w 371974"/>
                    <a:gd name="connsiteY5" fmla="*/ 329751 h 391452"/>
                    <a:gd name="connsiteX6" fmla="*/ 6358 w 371974"/>
                    <a:gd name="connsiteY6" fmla="*/ 334973 h 391452"/>
                    <a:gd name="connsiteX7" fmla="*/ 65476 w 371974"/>
                    <a:gd name="connsiteY7" fmla="*/ 378832 h 391452"/>
                    <a:gd name="connsiteX8" fmla="*/ 301861 w 371974"/>
                    <a:gd name="connsiteY8" fmla="*/ 391358 h 391452"/>
                    <a:gd name="connsiteX9" fmla="*/ 371879 w 371974"/>
                    <a:gd name="connsiteY9" fmla="*/ 328386 h 391452"/>
                    <a:gd name="connsiteX10" fmla="*/ 308907 w 371974"/>
                    <a:gd name="connsiteY10" fmla="*/ 258366 h 391452"/>
                    <a:gd name="connsiteX11" fmla="*/ 133177 w 371974"/>
                    <a:gd name="connsiteY11" fmla="*/ 249055 h 391452"/>
                    <a:gd name="connsiteX12" fmla="*/ 133178 w 371974"/>
                    <a:gd name="connsiteY12" fmla="*/ 66589 h 391452"/>
                    <a:gd name="connsiteX13" fmla="*/ 113674 w 371974"/>
                    <a:gd name="connsiteY13" fmla="*/ 19504 h 3914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371974" h="391452">
                      <a:moveTo>
                        <a:pt x="113674" y="19504"/>
                      </a:moveTo>
                      <a:cubicBezTo>
                        <a:pt x="101624" y="7453"/>
                        <a:pt x="84977" y="0"/>
                        <a:pt x="66589" y="0"/>
                      </a:cubicBezTo>
                      <a:cubicBezTo>
                        <a:pt x="29813" y="0"/>
                        <a:pt x="0" y="29813"/>
                        <a:pt x="0" y="66589"/>
                      </a:cubicBezTo>
                      <a:lnTo>
                        <a:pt x="0" y="303304"/>
                      </a:lnTo>
                      <a:cubicBezTo>
                        <a:pt x="0" y="312498"/>
                        <a:pt x="1863" y="321257"/>
                        <a:pt x="5233" y="329223"/>
                      </a:cubicBezTo>
                      <a:lnTo>
                        <a:pt x="5589" y="329751"/>
                      </a:lnTo>
                      <a:lnTo>
                        <a:pt x="6358" y="334973"/>
                      </a:lnTo>
                      <a:cubicBezTo>
                        <a:pt x="15189" y="359374"/>
                        <a:pt x="37933" y="377372"/>
                        <a:pt x="65476" y="378832"/>
                      </a:cubicBezTo>
                      <a:cubicBezTo>
                        <a:pt x="144270" y="383007"/>
                        <a:pt x="223066" y="387183"/>
                        <a:pt x="301861" y="391358"/>
                      </a:cubicBezTo>
                      <a:cubicBezTo>
                        <a:pt x="338586" y="393304"/>
                        <a:pt x="369934" y="365110"/>
                        <a:pt x="371879" y="328386"/>
                      </a:cubicBezTo>
                      <a:cubicBezTo>
                        <a:pt x="373826" y="291662"/>
                        <a:pt x="345632" y="260313"/>
                        <a:pt x="308907" y="258366"/>
                      </a:cubicBezTo>
                      <a:lnTo>
                        <a:pt x="133177" y="249055"/>
                      </a:lnTo>
                      <a:lnTo>
                        <a:pt x="133178" y="66589"/>
                      </a:lnTo>
                      <a:cubicBezTo>
                        <a:pt x="133178" y="48202"/>
                        <a:pt x="125724" y="31554"/>
                        <a:pt x="113674" y="19504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46" name="アーチ 45">
                <a:extLst>
                  <a:ext uri="{FF2B5EF4-FFF2-40B4-BE49-F238E27FC236}">
                    <a16:creationId xmlns:a16="http://schemas.microsoft.com/office/drawing/2014/main" id="{74CF6F39-9696-A278-5C70-17CBFCBC31F7}"/>
                  </a:ext>
                </a:extLst>
              </p:cNvPr>
              <p:cNvSpPr/>
              <p:nvPr/>
            </p:nvSpPr>
            <p:spPr bwMode="auto">
              <a:xfrm>
                <a:off x="8906063" y="4431303"/>
                <a:ext cx="209871" cy="209871"/>
              </a:xfrm>
              <a:prstGeom prst="blockArc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7" name="楕円 46">
                <a:extLst>
                  <a:ext uri="{FF2B5EF4-FFF2-40B4-BE49-F238E27FC236}">
                    <a16:creationId xmlns:a16="http://schemas.microsoft.com/office/drawing/2014/main" id="{E0A93DF9-DB17-F527-CA1D-4E39D2089786}"/>
                  </a:ext>
                </a:extLst>
              </p:cNvPr>
              <p:cNvSpPr/>
              <p:nvPr/>
            </p:nvSpPr>
            <p:spPr bwMode="auto">
              <a:xfrm>
                <a:off x="8554548" y="4598761"/>
                <a:ext cx="163958" cy="78576"/>
              </a:xfrm>
              <a:prstGeom prst="ellipse">
                <a:avLst/>
              </a:prstGeom>
              <a:solidFill>
                <a:srgbClr val="FF99CC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8" name="アーチ 47">
                <a:extLst>
                  <a:ext uri="{FF2B5EF4-FFF2-40B4-BE49-F238E27FC236}">
                    <a16:creationId xmlns:a16="http://schemas.microsoft.com/office/drawing/2014/main" id="{20B7F9C5-37C8-1272-295D-6C5D7B613846}"/>
                  </a:ext>
                </a:extLst>
              </p:cNvPr>
              <p:cNvSpPr/>
              <p:nvPr/>
            </p:nvSpPr>
            <p:spPr bwMode="auto">
              <a:xfrm>
                <a:off x="8570307" y="4431303"/>
                <a:ext cx="209871" cy="209871"/>
              </a:xfrm>
              <a:prstGeom prst="blockArc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9" name="楕円 528">
                <a:extLst>
                  <a:ext uri="{FF2B5EF4-FFF2-40B4-BE49-F238E27FC236}">
                    <a16:creationId xmlns:a16="http://schemas.microsoft.com/office/drawing/2014/main" id="{570B31D6-5943-8251-BE2E-D5C67F32C117}"/>
                  </a:ext>
                </a:extLst>
              </p:cNvPr>
              <p:cNvSpPr/>
              <p:nvPr/>
            </p:nvSpPr>
            <p:spPr bwMode="auto">
              <a:xfrm>
                <a:off x="8718505" y="4728101"/>
                <a:ext cx="270030" cy="120890"/>
              </a:xfrm>
              <a:custGeom>
                <a:avLst/>
                <a:gdLst>
                  <a:gd name="connsiteX0" fmla="*/ 0 w 360040"/>
                  <a:gd name="connsiteY0" fmla="*/ 39088 h 78176"/>
                  <a:gd name="connsiteX1" fmla="*/ 180020 w 360040"/>
                  <a:gd name="connsiteY1" fmla="*/ 0 h 78176"/>
                  <a:gd name="connsiteX2" fmla="*/ 360040 w 360040"/>
                  <a:gd name="connsiteY2" fmla="*/ 39088 h 78176"/>
                  <a:gd name="connsiteX3" fmla="*/ 180020 w 360040"/>
                  <a:gd name="connsiteY3" fmla="*/ 78176 h 78176"/>
                  <a:gd name="connsiteX4" fmla="*/ 0 w 360040"/>
                  <a:gd name="connsiteY4" fmla="*/ 39088 h 78176"/>
                  <a:gd name="connsiteX0" fmla="*/ 0 w 360040"/>
                  <a:gd name="connsiteY0" fmla="*/ 39088 h 78176"/>
                  <a:gd name="connsiteX1" fmla="*/ 180020 w 360040"/>
                  <a:gd name="connsiteY1" fmla="*/ 0 h 78176"/>
                  <a:gd name="connsiteX2" fmla="*/ 360040 w 360040"/>
                  <a:gd name="connsiteY2" fmla="*/ 39088 h 78176"/>
                  <a:gd name="connsiteX3" fmla="*/ 180020 w 360040"/>
                  <a:gd name="connsiteY3" fmla="*/ 78176 h 78176"/>
                  <a:gd name="connsiteX4" fmla="*/ 0 w 360040"/>
                  <a:gd name="connsiteY4" fmla="*/ 39088 h 78176"/>
                  <a:gd name="connsiteX0" fmla="*/ 0 w 360040"/>
                  <a:gd name="connsiteY0" fmla="*/ 39088 h 78176"/>
                  <a:gd name="connsiteX1" fmla="*/ 180020 w 360040"/>
                  <a:gd name="connsiteY1" fmla="*/ 0 h 78176"/>
                  <a:gd name="connsiteX2" fmla="*/ 360040 w 360040"/>
                  <a:gd name="connsiteY2" fmla="*/ 39088 h 78176"/>
                  <a:gd name="connsiteX3" fmla="*/ 180020 w 360040"/>
                  <a:gd name="connsiteY3" fmla="*/ 78176 h 78176"/>
                  <a:gd name="connsiteX4" fmla="*/ 0 w 360040"/>
                  <a:gd name="connsiteY4" fmla="*/ 39088 h 78176"/>
                  <a:gd name="connsiteX0" fmla="*/ 0 w 360040"/>
                  <a:gd name="connsiteY0" fmla="*/ 39088 h 78176"/>
                  <a:gd name="connsiteX1" fmla="*/ 180020 w 360040"/>
                  <a:gd name="connsiteY1" fmla="*/ 0 h 78176"/>
                  <a:gd name="connsiteX2" fmla="*/ 360040 w 360040"/>
                  <a:gd name="connsiteY2" fmla="*/ 39088 h 78176"/>
                  <a:gd name="connsiteX3" fmla="*/ 180020 w 360040"/>
                  <a:gd name="connsiteY3" fmla="*/ 78176 h 78176"/>
                  <a:gd name="connsiteX4" fmla="*/ 0 w 360040"/>
                  <a:gd name="connsiteY4" fmla="*/ 39088 h 78176"/>
                  <a:gd name="connsiteX0" fmla="*/ 0 w 360040"/>
                  <a:gd name="connsiteY0" fmla="*/ 39088 h 173426"/>
                  <a:gd name="connsiteX1" fmla="*/ 180020 w 360040"/>
                  <a:gd name="connsiteY1" fmla="*/ 0 h 173426"/>
                  <a:gd name="connsiteX2" fmla="*/ 360040 w 360040"/>
                  <a:gd name="connsiteY2" fmla="*/ 39088 h 173426"/>
                  <a:gd name="connsiteX3" fmla="*/ 175257 w 360040"/>
                  <a:gd name="connsiteY3" fmla="*/ 173426 h 173426"/>
                  <a:gd name="connsiteX4" fmla="*/ 0 w 360040"/>
                  <a:gd name="connsiteY4" fmla="*/ 39088 h 1734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0040" h="173426">
                    <a:moveTo>
                      <a:pt x="0" y="39088"/>
                    </a:moveTo>
                    <a:cubicBezTo>
                      <a:pt x="0" y="17500"/>
                      <a:pt x="80598" y="0"/>
                      <a:pt x="180020" y="0"/>
                    </a:cubicBezTo>
                    <a:cubicBezTo>
                      <a:pt x="279442" y="0"/>
                      <a:pt x="360040" y="17500"/>
                      <a:pt x="360040" y="39088"/>
                    </a:cubicBezTo>
                    <a:cubicBezTo>
                      <a:pt x="360040" y="60676"/>
                      <a:pt x="274679" y="173426"/>
                      <a:pt x="175257" y="173426"/>
                    </a:cubicBezTo>
                    <a:cubicBezTo>
                      <a:pt x="75835" y="173426"/>
                      <a:pt x="0" y="60676"/>
                      <a:pt x="0" y="39088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0" name="楕円 49">
                <a:extLst>
                  <a:ext uri="{FF2B5EF4-FFF2-40B4-BE49-F238E27FC236}">
                    <a16:creationId xmlns:a16="http://schemas.microsoft.com/office/drawing/2014/main" id="{CB065588-0F6C-24D0-C1FD-99A85387B311}"/>
                  </a:ext>
                </a:extLst>
              </p:cNvPr>
              <p:cNvSpPr/>
              <p:nvPr/>
            </p:nvSpPr>
            <p:spPr bwMode="auto">
              <a:xfrm>
                <a:off x="8961742" y="4598761"/>
                <a:ext cx="163958" cy="78576"/>
              </a:xfrm>
              <a:prstGeom prst="ellipse">
                <a:avLst/>
              </a:prstGeom>
              <a:solidFill>
                <a:srgbClr val="FF99CC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1" name="フリーフォーム: 図形 50">
                <a:extLst>
                  <a:ext uri="{FF2B5EF4-FFF2-40B4-BE49-F238E27FC236}">
                    <a16:creationId xmlns:a16="http://schemas.microsoft.com/office/drawing/2014/main" id="{3CC0FE7A-CC2F-FB83-9EC6-48E2886FBA23}"/>
                  </a:ext>
                </a:extLst>
              </p:cNvPr>
              <p:cNvSpPr/>
              <p:nvPr/>
            </p:nvSpPr>
            <p:spPr bwMode="auto">
              <a:xfrm>
                <a:off x="9125700" y="4711200"/>
                <a:ext cx="306054" cy="233878"/>
              </a:xfrm>
              <a:custGeom>
                <a:avLst/>
                <a:gdLst>
                  <a:gd name="connsiteX0" fmla="*/ 266864 w 561326"/>
                  <a:gd name="connsiteY0" fmla="*/ 0 h 428949"/>
                  <a:gd name="connsiteX1" fmla="*/ 341065 w 561326"/>
                  <a:gd name="connsiteY1" fmla="*/ 30735 h 428949"/>
                  <a:gd name="connsiteX2" fmla="*/ 343602 w 561326"/>
                  <a:gd name="connsiteY2" fmla="*/ 34498 h 428949"/>
                  <a:gd name="connsiteX3" fmla="*/ 361141 w 561326"/>
                  <a:gd name="connsiteY3" fmla="*/ 30957 h 428949"/>
                  <a:gd name="connsiteX4" fmla="*/ 457831 w 561326"/>
                  <a:gd name="connsiteY4" fmla="*/ 95047 h 428949"/>
                  <a:gd name="connsiteX5" fmla="*/ 461443 w 561326"/>
                  <a:gd name="connsiteY5" fmla="*/ 112940 h 428949"/>
                  <a:gd name="connsiteX6" fmla="*/ 497236 w 561326"/>
                  <a:gd name="connsiteY6" fmla="*/ 120166 h 428949"/>
                  <a:gd name="connsiteX7" fmla="*/ 561326 w 561326"/>
                  <a:gd name="connsiteY7" fmla="*/ 216856 h 428949"/>
                  <a:gd name="connsiteX8" fmla="*/ 530591 w 561326"/>
                  <a:gd name="connsiteY8" fmla="*/ 291057 h 428949"/>
                  <a:gd name="connsiteX9" fmla="*/ 525427 w 561326"/>
                  <a:gd name="connsiteY9" fmla="*/ 294539 h 428949"/>
                  <a:gd name="connsiteX10" fmla="*/ 525608 w 561326"/>
                  <a:gd name="connsiteY10" fmla="*/ 295438 h 428949"/>
                  <a:gd name="connsiteX11" fmla="*/ 420672 w 561326"/>
                  <a:gd name="connsiteY11" fmla="*/ 400374 h 428949"/>
                  <a:gd name="connsiteX12" fmla="*/ 379826 w 561326"/>
                  <a:gd name="connsiteY12" fmla="*/ 392128 h 428949"/>
                  <a:gd name="connsiteX13" fmla="*/ 347145 w 561326"/>
                  <a:gd name="connsiteY13" fmla="*/ 370094 h 428949"/>
                  <a:gd name="connsiteX14" fmla="*/ 328186 w 561326"/>
                  <a:gd name="connsiteY14" fmla="*/ 398214 h 428949"/>
                  <a:gd name="connsiteX15" fmla="*/ 253985 w 561326"/>
                  <a:gd name="connsiteY15" fmla="*/ 428949 h 428949"/>
                  <a:gd name="connsiteX16" fmla="*/ 195314 w 561326"/>
                  <a:gd name="connsiteY16" fmla="*/ 411028 h 428949"/>
                  <a:gd name="connsiteX17" fmla="*/ 165392 w 561326"/>
                  <a:gd name="connsiteY17" fmla="*/ 374692 h 428949"/>
                  <a:gd name="connsiteX18" fmla="*/ 141769 w 561326"/>
                  <a:gd name="connsiteY18" fmla="*/ 381966 h 428949"/>
                  <a:gd name="connsiteX19" fmla="*/ 17528 w 561326"/>
                  <a:gd name="connsiteY19" fmla="*/ 322691 h 428949"/>
                  <a:gd name="connsiteX20" fmla="*/ 91226 w 561326"/>
                  <a:gd name="connsiteY20" fmla="*/ 334093 h 428949"/>
                  <a:gd name="connsiteX21" fmla="*/ 119194 w 561326"/>
                  <a:gd name="connsiteY21" fmla="*/ 329375 h 428949"/>
                  <a:gd name="connsiteX22" fmla="*/ 83760 w 561326"/>
                  <a:gd name="connsiteY22" fmla="*/ 323190 h 428949"/>
                  <a:gd name="connsiteX23" fmla="*/ 0 w 561326"/>
                  <a:gd name="connsiteY23" fmla="*/ 213950 h 428949"/>
                  <a:gd name="connsiteX24" fmla="*/ 97502 w 561326"/>
                  <a:gd name="connsiteY24" fmla="*/ 269214 h 428949"/>
                  <a:gd name="connsiteX25" fmla="*/ 121190 w 561326"/>
                  <a:gd name="connsiteY25" fmla="*/ 271613 h 428949"/>
                  <a:gd name="connsiteX26" fmla="*/ 107437 w 561326"/>
                  <a:gd name="connsiteY26" fmla="*/ 256477 h 428949"/>
                  <a:gd name="connsiteX27" fmla="*/ 89516 w 561326"/>
                  <a:gd name="connsiteY27" fmla="*/ 197806 h 428949"/>
                  <a:gd name="connsiteX28" fmla="*/ 153606 w 561326"/>
                  <a:gd name="connsiteY28" fmla="*/ 101116 h 428949"/>
                  <a:gd name="connsiteX29" fmla="*/ 163086 w 561326"/>
                  <a:gd name="connsiteY29" fmla="*/ 99203 h 428949"/>
                  <a:gd name="connsiteX30" fmla="*/ 170174 w 561326"/>
                  <a:gd name="connsiteY30" fmla="*/ 64090 h 428949"/>
                  <a:gd name="connsiteX31" fmla="*/ 266864 w 561326"/>
                  <a:gd name="connsiteY31" fmla="*/ 0 h 4289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561326" h="428949">
                    <a:moveTo>
                      <a:pt x="266864" y="0"/>
                    </a:moveTo>
                    <a:cubicBezTo>
                      <a:pt x="295842" y="0"/>
                      <a:pt x="322076" y="11745"/>
                      <a:pt x="341065" y="30735"/>
                    </a:cubicBezTo>
                    <a:lnTo>
                      <a:pt x="343602" y="34498"/>
                    </a:lnTo>
                    <a:lnTo>
                      <a:pt x="361141" y="30957"/>
                    </a:lnTo>
                    <a:cubicBezTo>
                      <a:pt x="404607" y="30957"/>
                      <a:pt x="441901" y="57384"/>
                      <a:pt x="457831" y="95047"/>
                    </a:cubicBezTo>
                    <a:lnTo>
                      <a:pt x="461443" y="112940"/>
                    </a:lnTo>
                    <a:lnTo>
                      <a:pt x="497236" y="120166"/>
                    </a:lnTo>
                    <a:cubicBezTo>
                      <a:pt x="534899" y="136097"/>
                      <a:pt x="561326" y="173390"/>
                      <a:pt x="561326" y="216856"/>
                    </a:cubicBezTo>
                    <a:cubicBezTo>
                      <a:pt x="561326" y="245834"/>
                      <a:pt x="549581" y="272068"/>
                      <a:pt x="530591" y="291057"/>
                    </a:cubicBezTo>
                    <a:lnTo>
                      <a:pt x="525427" y="294539"/>
                    </a:lnTo>
                    <a:lnTo>
                      <a:pt x="525608" y="295438"/>
                    </a:lnTo>
                    <a:cubicBezTo>
                      <a:pt x="525608" y="353393"/>
                      <a:pt x="478627" y="400374"/>
                      <a:pt x="420672" y="400374"/>
                    </a:cubicBezTo>
                    <a:cubicBezTo>
                      <a:pt x="406183" y="400374"/>
                      <a:pt x="392380" y="397438"/>
                      <a:pt x="379826" y="392128"/>
                    </a:cubicBezTo>
                    <a:lnTo>
                      <a:pt x="347145" y="370094"/>
                    </a:lnTo>
                    <a:lnTo>
                      <a:pt x="328186" y="398214"/>
                    </a:lnTo>
                    <a:cubicBezTo>
                      <a:pt x="309197" y="417204"/>
                      <a:pt x="282963" y="428949"/>
                      <a:pt x="253985" y="428949"/>
                    </a:cubicBezTo>
                    <a:cubicBezTo>
                      <a:pt x="232252" y="428949"/>
                      <a:pt x="212062" y="422343"/>
                      <a:pt x="195314" y="411028"/>
                    </a:cubicBezTo>
                    <a:lnTo>
                      <a:pt x="165392" y="374692"/>
                    </a:lnTo>
                    <a:lnTo>
                      <a:pt x="141769" y="381966"/>
                    </a:lnTo>
                    <a:cubicBezTo>
                      <a:pt x="89742" y="388290"/>
                      <a:pt x="39834" y="366440"/>
                      <a:pt x="17528" y="322691"/>
                    </a:cubicBezTo>
                    <a:cubicBezTo>
                      <a:pt x="40425" y="331961"/>
                      <a:pt x="65683" y="335717"/>
                      <a:pt x="91226" y="334093"/>
                    </a:cubicBezTo>
                    <a:lnTo>
                      <a:pt x="119194" y="329375"/>
                    </a:lnTo>
                    <a:lnTo>
                      <a:pt x="83760" y="323190"/>
                    </a:lnTo>
                    <a:cubicBezTo>
                      <a:pt x="34538" y="305192"/>
                      <a:pt x="0" y="263058"/>
                      <a:pt x="0" y="213950"/>
                    </a:cubicBezTo>
                    <a:cubicBezTo>
                      <a:pt x="24281" y="241938"/>
                      <a:pt x="58932" y="261288"/>
                      <a:pt x="97502" y="269214"/>
                    </a:cubicBezTo>
                    <a:lnTo>
                      <a:pt x="121190" y="271613"/>
                    </a:lnTo>
                    <a:lnTo>
                      <a:pt x="107437" y="256477"/>
                    </a:lnTo>
                    <a:cubicBezTo>
                      <a:pt x="96123" y="239729"/>
                      <a:pt x="89516" y="219540"/>
                      <a:pt x="89516" y="197806"/>
                    </a:cubicBezTo>
                    <a:cubicBezTo>
                      <a:pt x="89516" y="154340"/>
                      <a:pt x="115943" y="117047"/>
                      <a:pt x="153606" y="101116"/>
                    </a:cubicBezTo>
                    <a:lnTo>
                      <a:pt x="163086" y="99203"/>
                    </a:lnTo>
                    <a:lnTo>
                      <a:pt x="170174" y="64090"/>
                    </a:lnTo>
                    <a:cubicBezTo>
                      <a:pt x="186104" y="26427"/>
                      <a:pt x="223398" y="0"/>
                      <a:pt x="266864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2" name="フリーフォーム: 図形 51">
                <a:extLst>
                  <a:ext uri="{FF2B5EF4-FFF2-40B4-BE49-F238E27FC236}">
                    <a16:creationId xmlns:a16="http://schemas.microsoft.com/office/drawing/2014/main" id="{F9B60E6C-C4AE-F859-1C06-A89F3A4D44D5}"/>
                  </a:ext>
                </a:extLst>
              </p:cNvPr>
              <p:cNvSpPr/>
              <p:nvPr/>
            </p:nvSpPr>
            <p:spPr bwMode="auto">
              <a:xfrm>
                <a:off x="6489909" y="5295620"/>
                <a:ext cx="1988820" cy="1028700"/>
              </a:xfrm>
              <a:custGeom>
                <a:avLst/>
                <a:gdLst>
                  <a:gd name="connsiteX0" fmla="*/ 1988820 w 1988820"/>
                  <a:gd name="connsiteY0" fmla="*/ 228600 h 1028700"/>
                  <a:gd name="connsiteX1" fmla="*/ 1958340 w 1988820"/>
                  <a:gd name="connsiteY1" fmla="*/ 182880 h 1028700"/>
                  <a:gd name="connsiteX2" fmla="*/ 1859280 w 1988820"/>
                  <a:gd name="connsiteY2" fmla="*/ 106680 h 1028700"/>
                  <a:gd name="connsiteX3" fmla="*/ 1645920 w 1988820"/>
                  <a:gd name="connsiteY3" fmla="*/ 76200 h 1028700"/>
                  <a:gd name="connsiteX4" fmla="*/ 1493520 w 1988820"/>
                  <a:gd name="connsiteY4" fmla="*/ 182880 h 1028700"/>
                  <a:gd name="connsiteX5" fmla="*/ 1516380 w 1988820"/>
                  <a:gd name="connsiteY5" fmla="*/ 228600 h 1028700"/>
                  <a:gd name="connsiteX6" fmla="*/ 1584960 w 1988820"/>
                  <a:gd name="connsiteY6" fmla="*/ 182880 h 1028700"/>
                  <a:gd name="connsiteX7" fmla="*/ 1501140 w 1988820"/>
                  <a:gd name="connsiteY7" fmla="*/ 60960 h 1028700"/>
                  <a:gd name="connsiteX8" fmla="*/ 1272540 w 1988820"/>
                  <a:gd name="connsiteY8" fmla="*/ 0 h 1028700"/>
                  <a:gd name="connsiteX9" fmla="*/ 1127760 w 1988820"/>
                  <a:gd name="connsiteY9" fmla="*/ 30480 h 1028700"/>
                  <a:gd name="connsiteX10" fmla="*/ 1120140 w 1988820"/>
                  <a:gd name="connsiteY10" fmla="*/ 83820 h 1028700"/>
                  <a:gd name="connsiteX11" fmla="*/ 1066800 w 1988820"/>
                  <a:gd name="connsiteY11" fmla="*/ 220980 h 1028700"/>
                  <a:gd name="connsiteX12" fmla="*/ 876300 w 1988820"/>
                  <a:gd name="connsiteY12" fmla="*/ 289560 h 1028700"/>
                  <a:gd name="connsiteX13" fmla="*/ 777240 w 1988820"/>
                  <a:gd name="connsiteY13" fmla="*/ 243840 h 1028700"/>
                  <a:gd name="connsiteX14" fmla="*/ 731520 w 1988820"/>
                  <a:gd name="connsiteY14" fmla="*/ 129540 h 1028700"/>
                  <a:gd name="connsiteX15" fmla="*/ 876300 w 1988820"/>
                  <a:gd name="connsiteY15" fmla="*/ 152400 h 1028700"/>
                  <a:gd name="connsiteX16" fmla="*/ 1074420 w 1988820"/>
                  <a:gd name="connsiteY16" fmla="*/ 358140 h 1028700"/>
                  <a:gd name="connsiteX17" fmla="*/ 1066800 w 1988820"/>
                  <a:gd name="connsiteY17" fmla="*/ 487680 h 1028700"/>
                  <a:gd name="connsiteX18" fmla="*/ 906780 w 1988820"/>
                  <a:gd name="connsiteY18" fmla="*/ 609600 h 1028700"/>
                  <a:gd name="connsiteX19" fmla="*/ 541020 w 1988820"/>
                  <a:gd name="connsiteY19" fmla="*/ 685800 h 1028700"/>
                  <a:gd name="connsiteX20" fmla="*/ 441960 w 1988820"/>
                  <a:gd name="connsiteY20" fmla="*/ 708660 h 1028700"/>
                  <a:gd name="connsiteX21" fmla="*/ 312420 w 1988820"/>
                  <a:gd name="connsiteY21" fmla="*/ 731520 h 1028700"/>
                  <a:gd name="connsiteX22" fmla="*/ 274320 w 1988820"/>
                  <a:gd name="connsiteY22" fmla="*/ 784860 h 1028700"/>
                  <a:gd name="connsiteX23" fmla="*/ 289560 w 1988820"/>
                  <a:gd name="connsiteY23" fmla="*/ 899160 h 1028700"/>
                  <a:gd name="connsiteX24" fmla="*/ 350520 w 1988820"/>
                  <a:gd name="connsiteY24" fmla="*/ 960120 h 1028700"/>
                  <a:gd name="connsiteX25" fmla="*/ 563880 w 1988820"/>
                  <a:gd name="connsiteY25" fmla="*/ 1028700 h 1028700"/>
                  <a:gd name="connsiteX26" fmla="*/ 640080 w 1988820"/>
                  <a:gd name="connsiteY26" fmla="*/ 982980 h 1028700"/>
                  <a:gd name="connsiteX27" fmla="*/ 609600 w 1988820"/>
                  <a:gd name="connsiteY27" fmla="*/ 678180 h 1028700"/>
                  <a:gd name="connsiteX28" fmla="*/ 373380 w 1988820"/>
                  <a:gd name="connsiteY28" fmla="*/ 601980 h 1028700"/>
                  <a:gd name="connsiteX29" fmla="*/ 304800 w 1988820"/>
                  <a:gd name="connsiteY29" fmla="*/ 594360 h 1028700"/>
                  <a:gd name="connsiteX30" fmla="*/ 167640 w 1988820"/>
                  <a:gd name="connsiteY30" fmla="*/ 579120 h 1028700"/>
                  <a:gd name="connsiteX31" fmla="*/ 0 w 1988820"/>
                  <a:gd name="connsiteY31" fmla="*/ 541020 h 1028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988820" h="1028700">
                    <a:moveTo>
                      <a:pt x="1988820" y="228600"/>
                    </a:moveTo>
                    <a:cubicBezTo>
                      <a:pt x="1978660" y="213360"/>
                      <a:pt x="1971678" y="195433"/>
                      <a:pt x="1958340" y="182880"/>
                    </a:cubicBezTo>
                    <a:cubicBezTo>
                      <a:pt x="1928004" y="154328"/>
                      <a:pt x="1900130" y="114850"/>
                      <a:pt x="1859280" y="106680"/>
                    </a:cubicBezTo>
                    <a:cubicBezTo>
                      <a:pt x="1737972" y="82418"/>
                      <a:pt x="1808825" y="94301"/>
                      <a:pt x="1645920" y="76200"/>
                    </a:cubicBezTo>
                    <a:cubicBezTo>
                      <a:pt x="1520666" y="95977"/>
                      <a:pt x="1478438" y="54686"/>
                      <a:pt x="1493520" y="182880"/>
                    </a:cubicBezTo>
                    <a:cubicBezTo>
                      <a:pt x="1495511" y="199802"/>
                      <a:pt x="1508760" y="213360"/>
                      <a:pt x="1516380" y="228600"/>
                    </a:cubicBezTo>
                    <a:cubicBezTo>
                      <a:pt x="1539240" y="213360"/>
                      <a:pt x="1577968" y="209450"/>
                      <a:pt x="1584960" y="182880"/>
                    </a:cubicBezTo>
                    <a:cubicBezTo>
                      <a:pt x="1608278" y="94272"/>
                      <a:pt x="1552926" y="81224"/>
                      <a:pt x="1501140" y="60960"/>
                    </a:cubicBezTo>
                    <a:cubicBezTo>
                      <a:pt x="1355794" y="4086"/>
                      <a:pt x="1413739" y="20171"/>
                      <a:pt x="1272540" y="0"/>
                    </a:cubicBezTo>
                    <a:cubicBezTo>
                      <a:pt x="1224280" y="10160"/>
                      <a:pt x="1170973" y="6713"/>
                      <a:pt x="1127760" y="30480"/>
                    </a:cubicBezTo>
                    <a:cubicBezTo>
                      <a:pt x="1112023" y="39136"/>
                      <a:pt x="1124496" y="66396"/>
                      <a:pt x="1120140" y="83820"/>
                    </a:cubicBezTo>
                    <a:cubicBezTo>
                      <a:pt x="1115787" y="101231"/>
                      <a:pt x="1079640" y="208140"/>
                      <a:pt x="1066800" y="220980"/>
                    </a:cubicBezTo>
                    <a:cubicBezTo>
                      <a:pt x="994185" y="293595"/>
                      <a:pt x="964967" y="282171"/>
                      <a:pt x="876300" y="289560"/>
                    </a:cubicBezTo>
                    <a:cubicBezTo>
                      <a:pt x="843280" y="274320"/>
                      <a:pt x="804510" y="267901"/>
                      <a:pt x="777240" y="243840"/>
                    </a:cubicBezTo>
                    <a:cubicBezTo>
                      <a:pt x="764134" y="232276"/>
                      <a:pt x="739324" y="152952"/>
                      <a:pt x="731520" y="129540"/>
                    </a:cubicBezTo>
                    <a:cubicBezTo>
                      <a:pt x="761633" y="54257"/>
                      <a:pt x="744329" y="60753"/>
                      <a:pt x="876300" y="152400"/>
                    </a:cubicBezTo>
                    <a:cubicBezTo>
                      <a:pt x="998382" y="237179"/>
                      <a:pt x="1005874" y="260218"/>
                      <a:pt x="1074420" y="358140"/>
                    </a:cubicBezTo>
                    <a:cubicBezTo>
                      <a:pt x="1081009" y="404264"/>
                      <a:pt x="1092332" y="441258"/>
                      <a:pt x="1066800" y="487680"/>
                    </a:cubicBezTo>
                    <a:cubicBezTo>
                      <a:pt x="1029306" y="555850"/>
                      <a:pt x="975050" y="581865"/>
                      <a:pt x="906780" y="609600"/>
                    </a:cubicBezTo>
                    <a:cubicBezTo>
                      <a:pt x="728225" y="682138"/>
                      <a:pt x="752934" y="663095"/>
                      <a:pt x="541020" y="685800"/>
                    </a:cubicBezTo>
                    <a:cubicBezTo>
                      <a:pt x="508000" y="693420"/>
                      <a:pt x="475422" y="703306"/>
                      <a:pt x="441960" y="708660"/>
                    </a:cubicBezTo>
                    <a:cubicBezTo>
                      <a:pt x="303325" y="730842"/>
                      <a:pt x="393929" y="698917"/>
                      <a:pt x="312420" y="731520"/>
                    </a:cubicBezTo>
                    <a:cubicBezTo>
                      <a:pt x="299720" y="749300"/>
                      <a:pt x="277272" y="763210"/>
                      <a:pt x="274320" y="784860"/>
                    </a:cubicBezTo>
                    <a:cubicBezTo>
                      <a:pt x="269127" y="822945"/>
                      <a:pt x="274234" y="863910"/>
                      <a:pt x="289560" y="899160"/>
                    </a:cubicBezTo>
                    <a:cubicBezTo>
                      <a:pt x="301018" y="925514"/>
                      <a:pt x="325629" y="945760"/>
                      <a:pt x="350520" y="960120"/>
                    </a:cubicBezTo>
                    <a:cubicBezTo>
                      <a:pt x="431354" y="1006755"/>
                      <a:pt x="482067" y="1012337"/>
                      <a:pt x="563880" y="1028700"/>
                    </a:cubicBezTo>
                    <a:cubicBezTo>
                      <a:pt x="589280" y="1013460"/>
                      <a:pt x="627667" y="1009875"/>
                      <a:pt x="640080" y="982980"/>
                    </a:cubicBezTo>
                    <a:cubicBezTo>
                      <a:pt x="671616" y="914651"/>
                      <a:pt x="658543" y="737319"/>
                      <a:pt x="609600" y="678180"/>
                    </a:cubicBezTo>
                    <a:cubicBezTo>
                      <a:pt x="545643" y="600898"/>
                      <a:pt x="456788" y="609563"/>
                      <a:pt x="373380" y="601980"/>
                    </a:cubicBezTo>
                    <a:cubicBezTo>
                      <a:pt x="350474" y="599898"/>
                      <a:pt x="327687" y="596649"/>
                      <a:pt x="304800" y="594360"/>
                    </a:cubicBezTo>
                    <a:cubicBezTo>
                      <a:pt x="252127" y="589093"/>
                      <a:pt x="217362" y="588160"/>
                      <a:pt x="167640" y="579120"/>
                    </a:cubicBezTo>
                    <a:cubicBezTo>
                      <a:pt x="58383" y="559255"/>
                      <a:pt x="79670" y="563783"/>
                      <a:pt x="0" y="541020"/>
                    </a:cubicBezTo>
                  </a:path>
                </a:pathLst>
              </a:cu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30" name="グループ化 29">
              <a:extLst>
                <a:ext uri="{FF2B5EF4-FFF2-40B4-BE49-F238E27FC236}">
                  <a16:creationId xmlns:a16="http://schemas.microsoft.com/office/drawing/2014/main" id="{51176188-931D-015B-28DC-5B23931B8FC3}"/>
                </a:ext>
              </a:extLst>
            </p:cNvPr>
            <p:cNvGrpSpPr/>
            <p:nvPr/>
          </p:nvGrpSpPr>
          <p:grpSpPr>
            <a:xfrm>
              <a:off x="8610050" y="1739804"/>
              <a:ext cx="609352" cy="1239757"/>
              <a:chOff x="4374679" y="3129574"/>
              <a:chExt cx="1062415" cy="2161538"/>
            </a:xfrm>
          </p:grpSpPr>
          <p:sp>
            <p:nvSpPr>
              <p:cNvPr id="31" name="星: 10 pt 30">
                <a:extLst>
                  <a:ext uri="{FF2B5EF4-FFF2-40B4-BE49-F238E27FC236}">
                    <a16:creationId xmlns:a16="http://schemas.microsoft.com/office/drawing/2014/main" id="{FCE94D5E-DFE0-7588-0AFA-05E76A211FA8}"/>
                  </a:ext>
                </a:extLst>
              </p:cNvPr>
              <p:cNvSpPr/>
              <p:nvPr/>
            </p:nvSpPr>
            <p:spPr bwMode="auto">
              <a:xfrm>
                <a:off x="4401979" y="3129574"/>
                <a:ext cx="543916" cy="543916"/>
              </a:xfrm>
              <a:prstGeom prst="star10">
                <a:avLst>
                  <a:gd name="adj" fmla="val 32128"/>
                  <a:gd name="hf" fmla="val 105146"/>
                </a:avLst>
              </a:prstGeom>
              <a:solidFill>
                <a:srgbClr val="FFFF00"/>
              </a:solidFill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32" name="グループ化 31">
                <a:extLst>
                  <a:ext uri="{FF2B5EF4-FFF2-40B4-BE49-F238E27FC236}">
                    <a16:creationId xmlns:a16="http://schemas.microsoft.com/office/drawing/2014/main" id="{99F48B2B-76D7-1C77-0F2F-ED55B1C6A544}"/>
                  </a:ext>
                </a:extLst>
              </p:cNvPr>
              <p:cNvGrpSpPr/>
              <p:nvPr/>
            </p:nvGrpSpPr>
            <p:grpSpPr>
              <a:xfrm>
                <a:off x="4374679" y="3286537"/>
                <a:ext cx="1062415" cy="2004575"/>
                <a:chOff x="5416375" y="2913966"/>
                <a:chExt cx="579856" cy="1094078"/>
              </a:xfrm>
              <a:solidFill>
                <a:srgbClr val="000000"/>
              </a:solidFill>
            </p:grpSpPr>
            <p:sp>
              <p:nvSpPr>
                <p:cNvPr id="33" name="四角形: 角を丸くする 32">
                  <a:extLst>
                    <a:ext uri="{FF2B5EF4-FFF2-40B4-BE49-F238E27FC236}">
                      <a16:creationId xmlns:a16="http://schemas.microsoft.com/office/drawing/2014/main" id="{3AF9ED31-115C-F303-3870-A89ACC8DFD9D}"/>
                    </a:ext>
                  </a:extLst>
                </p:cNvPr>
                <p:cNvSpPr/>
                <p:nvPr/>
              </p:nvSpPr>
              <p:spPr bwMode="auto">
                <a:xfrm rot="15858237">
                  <a:off x="5498087" y="3394253"/>
                  <a:ext cx="76466" cy="239889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4" name="四角形: 角を丸くする 33">
                  <a:extLst>
                    <a:ext uri="{FF2B5EF4-FFF2-40B4-BE49-F238E27FC236}">
                      <a16:creationId xmlns:a16="http://schemas.microsoft.com/office/drawing/2014/main" id="{E3F45DDC-BD31-A5EB-F5F9-2DB55594E94B}"/>
                    </a:ext>
                  </a:extLst>
                </p:cNvPr>
                <p:cNvSpPr/>
                <p:nvPr/>
              </p:nvSpPr>
              <p:spPr bwMode="auto">
                <a:xfrm rot="2402290">
                  <a:off x="5630637" y="3324445"/>
                  <a:ext cx="76466" cy="239889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5" name="フリーフォーム: 図形 34">
                  <a:extLst>
                    <a:ext uri="{FF2B5EF4-FFF2-40B4-BE49-F238E27FC236}">
                      <a16:creationId xmlns:a16="http://schemas.microsoft.com/office/drawing/2014/main" id="{B28A1B41-0039-AC9A-A161-382D79272DEF}"/>
                    </a:ext>
                  </a:extLst>
                </p:cNvPr>
                <p:cNvSpPr/>
                <p:nvPr/>
              </p:nvSpPr>
              <p:spPr bwMode="auto">
                <a:xfrm flipH="1">
                  <a:off x="5604724" y="2913966"/>
                  <a:ext cx="328524" cy="379509"/>
                </a:xfrm>
                <a:custGeom>
                  <a:avLst/>
                  <a:gdLst>
                    <a:gd name="connsiteX0" fmla="*/ 323243 w 549626"/>
                    <a:gd name="connsiteY0" fmla="*/ 303449 h 634924"/>
                    <a:gd name="connsiteX1" fmla="*/ 313696 w 549626"/>
                    <a:gd name="connsiteY1" fmla="*/ 304026 h 634924"/>
                    <a:gd name="connsiteX2" fmla="*/ 321055 w 549626"/>
                    <a:gd name="connsiteY2" fmla="*/ 327869 h 634924"/>
                    <a:gd name="connsiteX3" fmla="*/ 292302 w 549626"/>
                    <a:gd name="connsiteY3" fmla="*/ 366455 h 634924"/>
                    <a:gd name="connsiteX4" fmla="*/ 263549 w 549626"/>
                    <a:gd name="connsiteY4" fmla="*/ 327869 h 634924"/>
                    <a:gd name="connsiteX5" fmla="*/ 270095 w 549626"/>
                    <a:gd name="connsiteY5" fmla="*/ 306662 h 634924"/>
                    <a:gd name="connsiteX6" fmla="*/ 241647 w 549626"/>
                    <a:gd name="connsiteY6" fmla="*/ 308382 h 634924"/>
                    <a:gd name="connsiteX7" fmla="*/ 241189 w 549626"/>
                    <a:gd name="connsiteY7" fmla="*/ 308473 h 634924"/>
                    <a:gd name="connsiteX8" fmla="*/ 231898 w 549626"/>
                    <a:gd name="connsiteY8" fmla="*/ 323885 h 634924"/>
                    <a:gd name="connsiteX9" fmla="*/ 323243 w 549626"/>
                    <a:gd name="connsiteY9" fmla="*/ 386645 h 634924"/>
                    <a:gd name="connsiteX10" fmla="*/ 414588 w 549626"/>
                    <a:gd name="connsiteY10" fmla="*/ 323885 h 634924"/>
                    <a:gd name="connsiteX11" fmla="*/ 405297 w 549626"/>
                    <a:gd name="connsiteY11" fmla="*/ 308473 h 634924"/>
                    <a:gd name="connsiteX12" fmla="*/ 404839 w 549626"/>
                    <a:gd name="connsiteY12" fmla="*/ 308382 h 634924"/>
                    <a:gd name="connsiteX13" fmla="*/ 323243 w 549626"/>
                    <a:gd name="connsiteY13" fmla="*/ 303449 h 634924"/>
                    <a:gd name="connsiteX14" fmla="*/ 114737 w 549626"/>
                    <a:gd name="connsiteY14" fmla="*/ 303449 h 634924"/>
                    <a:gd name="connsiteX15" fmla="*/ 105190 w 549626"/>
                    <a:gd name="connsiteY15" fmla="*/ 304026 h 634924"/>
                    <a:gd name="connsiteX16" fmla="*/ 112549 w 549626"/>
                    <a:gd name="connsiteY16" fmla="*/ 327869 h 634924"/>
                    <a:gd name="connsiteX17" fmla="*/ 83796 w 549626"/>
                    <a:gd name="connsiteY17" fmla="*/ 366455 h 634924"/>
                    <a:gd name="connsiteX18" fmla="*/ 55043 w 549626"/>
                    <a:gd name="connsiteY18" fmla="*/ 327869 h 634924"/>
                    <a:gd name="connsiteX19" fmla="*/ 61589 w 549626"/>
                    <a:gd name="connsiteY19" fmla="*/ 306662 h 634924"/>
                    <a:gd name="connsiteX20" fmla="*/ 33141 w 549626"/>
                    <a:gd name="connsiteY20" fmla="*/ 308382 h 634924"/>
                    <a:gd name="connsiteX21" fmla="*/ 32683 w 549626"/>
                    <a:gd name="connsiteY21" fmla="*/ 308473 h 634924"/>
                    <a:gd name="connsiteX22" fmla="*/ 23392 w 549626"/>
                    <a:gd name="connsiteY22" fmla="*/ 323885 h 634924"/>
                    <a:gd name="connsiteX23" fmla="*/ 114737 w 549626"/>
                    <a:gd name="connsiteY23" fmla="*/ 386645 h 634924"/>
                    <a:gd name="connsiteX24" fmla="*/ 206082 w 549626"/>
                    <a:gd name="connsiteY24" fmla="*/ 323885 h 634924"/>
                    <a:gd name="connsiteX25" fmla="*/ 196791 w 549626"/>
                    <a:gd name="connsiteY25" fmla="*/ 308473 h 634924"/>
                    <a:gd name="connsiteX26" fmla="*/ 196333 w 549626"/>
                    <a:gd name="connsiteY26" fmla="*/ 308382 h 634924"/>
                    <a:gd name="connsiteX27" fmla="*/ 114737 w 549626"/>
                    <a:gd name="connsiteY27" fmla="*/ 303449 h 634924"/>
                    <a:gd name="connsiteX28" fmla="*/ 274813 w 549626"/>
                    <a:gd name="connsiteY28" fmla="*/ 0 h 634924"/>
                    <a:gd name="connsiteX29" fmla="*/ 549626 w 549626"/>
                    <a:gd name="connsiteY29" fmla="*/ 317462 h 634924"/>
                    <a:gd name="connsiteX30" fmla="*/ 274813 w 549626"/>
                    <a:gd name="connsiteY30" fmla="*/ 634924 h 634924"/>
                    <a:gd name="connsiteX31" fmla="*/ 0 w 549626"/>
                    <a:gd name="connsiteY31" fmla="*/ 317462 h 634924"/>
                    <a:gd name="connsiteX32" fmla="*/ 274813 w 549626"/>
                    <a:gd name="connsiteY32" fmla="*/ 0 h 6349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549626" h="634924">
                      <a:moveTo>
                        <a:pt x="323243" y="303449"/>
                      </a:moveTo>
                      <a:lnTo>
                        <a:pt x="313696" y="304026"/>
                      </a:lnTo>
                      <a:lnTo>
                        <a:pt x="321055" y="327869"/>
                      </a:lnTo>
                      <a:cubicBezTo>
                        <a:pt x="321055" y="349179"/>
                        <a:pt x="308182" y="366455"/>
                        <a:pt x="292302" y="366455"/>
                      </a:cubicBezTo>
                      <a:cubicBezTo>
                        <a:pt x="276422" y="366455"/>
                        <a:pt x="263549" y="349179"/>
                        <a:pt x="263549" y="327869"/>
                      </a:cubicBezTo>
                      <a:lnTo>
                        <a:pt x="270095" y="306662"/>
                      </a:lnTo>
                      <a:lnTo>
                        <a:pt x="241647" y="308382"/>
                      </a:lnTo>
                      <a:lnTo>
                        <a:pt x="241189" y="308473"/>
                      </a:lnTo>
                      <a:lnTo>
                        <a:pt x="231898" y="323885"/>
                      </a:lnTo>
                      <a:cubicBezTo>
                        <a:pt x="231898" y="358547"/>
                        <a:pt x="272794" y="386645"/>
                        <a:pt x="323243" y="386645"/>
                      </a:cubicBezTo>
                      <a:cubicBezTo>
                        <a:pt x="373692" y="386645"/>
                        <a:pt x="414588" y="358547"/>
                        <a:pt x="414588" y="323885"/>
                      </a:cubicBezTo>
                      <a:lnTo>
                        <a:pt x="405297" y="308473"/>
                      </a:lnTo>
                      <a:lnTo>
                        <a:pt x="404839" y="308382"/>
                      </a:lnTo>
                      <a:cubicBezTo>
                        <a:pt x="379760" y="305206"/>
                        <a:pt x="352187" y="303449"/>
                        <a:pt x="323243" y="303449"/>
                      </a:cubicBezTo>
                      <a:close/>
                      <a:moveTo>
                        <a:pt x="114737" y="303449"/>
                      </a:moveTo>
                      <a:lnTo>
                        <a:pt x="105190" y="304026"/>
                      </a:lnTo>
                      <a:lnTo>
                        <a:pt x="112549" y="327869"/>
                      </a:lnTo>
                      <a:cubicBezTo>
                        <a:pt x="112549" y="349179"/>
                        <a:pt x="99676" y="366455"/>
                        <a:pt x="83796" y="366455"/>
                      </a:cubicBezTo>
                      <a:cubicBezTo>
                        <a:pt x="67916" y="366455"/>
                        <a:pt x="55043" y="349179"/>
                        <a:pt x="55043" y="327869"/>
                      </a:cubicBezTo>
                      <a:lnTo>
                        <a:pt x="61589" y="306662"/>
                      </a:lnTo>
                      <a:lnTo>
                        <a:pt x="33141" y="308382"/>
                      </a:lnTo>
                      <a:lnTo>
                        <a:pt x="32683" y="308473"/>
                      </a:lnTo>
                      <a:lnTo>
                        <a:pt x="23392" y="323885"/>
                      </a:lnTo>
                      <a:cubicBezTo>
                        <a:pt x="23392" y="358547"/>
                        <a:pt x="64288" y="386645"/>
                        <a:pt x="114737" y="386645"/>
                      </a:cubicBezTo>
                      <a:cubicBezTo>
                        <a:pt x="165186" y="386645"/>
                        <a:pt x="206082" y="358547"/>
                        <a:pt x="206082" y="323885"/>
                      </a:cubicBezTo>
                      <a:lnTo>
                        <a:pt x="196791" y="308473"/>
                      </a:lnTo>
                      <a:lnTo>
                        <a:pt x="196333" y="308382"/>
                      </a:lnTo>
                      <a:cubicBezTo>
                        <a:pt x="171254" y="305206"/>
                        <a:pt x="143681" y="303449"/>
                        <a:pt x="114737" y="303449"/>
                      </a:cubicBezTo>
                      <a:close/>
                      <a:moveTo>
                        <a:pt x="274813" y="0"/>
                      </a:moveTo>
                      <a:cubicBezTo>
                        <a:pt x="426588" y="0"/>
                        <a:pt x="549626" y="142133"/>
                        <a:pt x="549626" y="317462"/>
                      </a:cubicBezTo>
                      <a:cubicBezTo>
                        <a:pt x="549626" y="492791"/>
                        <a:pt x="426588" y="634924"/>
                        <a:pt x="274813" y="634924"/>
                      </a:cubicBezTo>
                      <a:cubicBezTo>
                        <a:pt x="123038" y="634924"/>
                        <a:pt x="0" y="492791"/>
                        <a:pt x="0" y="317462"/>
                      </a:cubicBezTo>
                      <a:cubicBezTo>
                        <a:pt x="0" y="142133"/>
                        <a:pt x="123038" y="0"/>
                        <a:pt x="274813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6" name="四角形: 角を丸くする 35">
                  <a:extLst>
                    <a:ext uri="{FF2B5EF4-FFF2-40B4-BE49-F238E27FC236}">
                      <a16:creationId xmlns:a16="http://schemas.microsoft.com/office/drawing/2014/main" id="{870A3A30-6449-6D1F-3834-5E756F36C813}"/>
                    </a:ext>
                  </a:extLst>
                </p:cNvPr>
                <p:cNvSpPr/>
                <p:nvPr/>
              </p:nvSpPr>
              <p:spPr bwMode="auto">
                <a:xfrm rot="20700000">
                  <a:off x="5712037" y="3305507"/>
                  <a:ext cx="179703" cy="404450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7" name="台形 36">
                  <a:extLst>
                    <a:ext uri="{FF2B5EF4-FFF2-40B4-BE49-F238E27FC236}">
                      <a16:creationId xmlns:a16="http://schemas.microsoft.com/office/drawing/2014/main" id="{FBA4EDB8-F496-86D1-967D-0D3922CF848E}"/>
                    </a:ext>
                  </a:extLst>
                </p:cNvPr>
                <p:cNvSpPr/>
                <p:nvPr/>
              </p:nvSpPr>
              <p:spPr bwMode="auto">
                <a:xfrm>
                  <a:off x="5734362" y="3235341"/>
                  <a:ext cx="64961" cy="107602"/>
                </a:xfrm>
                <a:prstGeom prst="trapezoid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8" name="四角形: 角を丸くする 37">
                  <a:extLst>
                    <a:ext uri="{FF2B5EF4-FFF2-40B4-BE49-F238E27FC236}">
                      <a16:creationId xmlns:a16="http://schemas.microsoft.com/office/drawing/2014/main" id="{38C8A742-C1EF-11A9-38E6-679F661880BB}"/>
                    </a:ext>
                  </a:extLst>
                </p:cNvPr>
                <p:cNvSpPr/>
                <p:nvPr/>
              </p:nvSpPr>
              <p:spPr bwMode="auto">
                <a:xfrm rot="1544042">
                  <a:off x="5718662" y="3560424"/>
                  <a:ext cx="77994" cy="275325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9" name="四角形: 角を丸くする 38">
                  <a:extLst>
                    <a:ext uri="{FF2B5EF4-FFF2-40B4-BE49-F238E27FC236}">
                      <a16:creationId xmlns:a16="http://schemas.microsoft.com/office/drawing/2014/main" id="{CEB88436-5555-0344-C755-C80EA598B2A5}"/>
                    </a:ext>
                  </a:extLst>
                </p:cNvPr>
                <p:cNvSpPr/>
                <p:nvPr/>
              </p:nvSpPr>
              <p:spPr bwMode="auto">
                <a:xfrm rot="20700000">
                  <a:off x="5698685" y="3754285"/>
                  <a:ext cx="76466" cy="239889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0" name="四角形: 角を丸くする 39">
                  <a:extLst>
                    <a:ext uri="{FF2B5EF4-FFF2-40B4-BE49-F238E27FC236}">
                      <a16:creationId xmlns:a16="http://schemas.microsoft.com/office/drawing/2014/main" id="{8F11E0D5-DF02-6908-5816-667E28DE12E1}"/>
                    </a:ext>
                  </a:extLst>
                </p:cNvPr>
                <p:cNvSpPr/>
                <p:nvPr/>
              </p:nvSpPr>
              <p:spPr bwMode="auto">
                <a:xfrm rot="21417040">
                  <a:off x="5846573" y="3586069"/>
                  <a:ext cx="77995" cy="275325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1" name="四角形: 角を丸くする 40">
                  <a:extLst>
                    <a:ext uri="{FF2B5EF4-FFF2-40B4-BE49-F238E27FC236}">
                      <a16:creationId xmlns:a16="http://schemas.microsoft.com/office/drawing/2014/main" id="{35D86903-66C2-5152-8E2E-58224936C07A}"/>
                    </a:ext>
                  </a:extLst>
                </p:cNvPr>
                <p:cNvSpPr/>
                <p:nvPr/>
              </p:nvSpPr>
              <p:spPr bwMode="auto">
                <a:xfrm rot="18972998">
                  <a:off x="5913971" y="3768155"/>
                  <a:ext cx="76466" cy="239889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2" name="四角形: 角を丸くする 41">
                  <a:extLst>
                    <a:ext uri="{FF2B5EF4-FFF2-40B4-BE49-F238E27FC236}">
                      <a16:creationId xmlns:a16="http://schemas.microsoft.com/office/drawing/2014/main" id="{B6F1C876-5848-59B8-FEB9-A869F53701EC}"/>
                    </a:ext>
                  </a:extLst>
                </p:cNvPr>
                <p:cNvSpPr/>
                <p:nvPr/>
              </p:nvSpPr>
              <p:spPr bwMode="auto">
                <a:xfrm rot="9829166">
                  <a:off x="5919765" y="3391959"/>
                  <a:ext cx="76466" cy="239889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3" name="四角形: 角を丸くする 42">
                  <a:extLst>
                    <a:ext uri="{FF2B5EF4-FFF2-40B4-BE49-F238E27FC236}">
                      <a16:creationId xmlns:a16="http://schemas.microsoft.com/office/drawing/2014/main" id="{1FD2D57E-3D13-3923-A088-6225527E6C5A}"/>
                    </a:ext>
                  </a:extLst>
                </p:cNvPr>
                <p:cNvSpPr/>
                <p:nvPr/>
              </p:nvSpPr>
              <p:spPr bwMode="auto">
                <a:xfrm rot="17973219">
                  <a:off x="5827002" y="3274325"/>
                  <a:ext cx="76466" cy="239889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4" name="楕円 43">
                  <a:extLst>
                    <a:ext uri="{FF2B5EF4-FFF2-40B4-BE49-F238E27FC236}">
                      <a16:creationId xmlns:a16="http://schemas.microsoft.com/office/drawing/2014/main" id="{C446B5D7-FEE4-CCF5-86D2-AE6743635419}"/>
                    </a:ext>
                  </a:extLst>
                </p:cNvPr>
                <p:cNvSpPr/>
                <p:nvPr/>
              </p:nvSpPr>
              <p:spPr bwMode="auto">
                <a:xfrm>
                  <a:off x="5664553" y="3023990"/>
                  <a:ext cx="258473" cy="180020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</p:grpSp>
      <p:grpSp>
        <p:nvGrpSpPr>
          <p:cNvPr id="65" name="グループ化 64">
            <a:extLst>
              <a:ext uri="{FF2B5EF4-FFF2-40B4-BE49-F238E27FC236}">
                <a16:creationId xmlns:a16="http://schemas.microsoft.com/office/drawing/2014/main" id="{42BFF1D5-9468-5BD2-E494-B15F1C092362}"/>
              </a:ext>
            </a:extLst>
          </p:cNvPr>
          <p:cNvGrpSpPr/>
          <p:nvPr/>
        </p:nvGrpSpPr>
        <p:grpSpPr>
          <a:xfrm>
            <a:off x="3599917" y="1518650"/>
            <a:ext cx="2703273" cy="1582471"/>
            <a:chOff x="3599917" y="1518650"/>
            <a:chExt cx="2703273" cy="1582471"/>
          </a:xfrm>
        </p:grpSpPr>
        <p:grpSp>
          <p:nvGrpSpPr>
            <p:cNvPr id="66" name="グループ化 65">
              <a:extLst>
                <a:ext uri="{FF2B5EF4-FFF2-40B4-BE49-F238E27FC236}">
                  <a16:creationId xmlns:a16="http://schemas.microsoft.com/office/drawing/2014/main" id="{B442F226-7D57-3FC2-28F1-E7E80E47C231}"/>
                </a:ext>
              </a:extLst>
            </p:cNvPr>
            <p:cNvGrpSpPr/>
            <p:nvPr/>
          </p:nvGrpSpPr>
          <p:grpSpPr>
            <a:xfrm>
              <a:off x="4286856" y="1518650"/>
              <a:ext cx="2016334" cy="1582471"/>
              <a:chOff x="3596962" y="1056553"/>
              <a:chExt cx="2719379" cy="2134238"/>
            </a:xfrm>
          </p:grpSpPr>
          <p:sp>
            <p:nvSpPr>
              <p:cNvPr id="113" name="フリーフォーム: 図形 112">
                <a:extLst>
                  <a:ext uri="{FF2B5EF4-FFF2-40B4-BE49-F238E27FC236}">
                    <a16:creationId xmlns:a16="http://schemas.microsoft.com/office/drawing/2014/main" id="{FBEF3E5E-B646-CCB2-1748-F71C8F5428DC}"/>
                  </a:ext>
                </a:extLst>
              </p:cNvPr>
              <p:cNvSpPr/>
              <p:nvPr/>
            </p:nvSpPr>
            <p:spPr bwMode="auto">
              <a:xfrm rot="2580510" flipH="1">
                <a:off x="4388305" y="1799438"/>
                <a:ext cx="134953" cy="143784"/>
              </a:xfrm>
              <a:custGeom>
                <a:avLst/>
                <a:gdLst>
                  <a:gd name="connsiteX0" fmla="*/ 64623 w 194096"/>
                  <a:gd name="connsiteY0" fmla="*/ 0 h 206797"/>
                  <a:gd name="connsiteX1" fmla="*/ 131845 w 194096"/>
                  <a:gd name="connsiteY1" fmla="*/ 65626 h 206797"/>
                  <a:gd name="connsiteX2" fmla="*/ 150414 w 194096"/>
                  <a:gd name="connsiteY2" fmla="*/ 69375 h 206797"/>
                  <a:gd name="connsiteX3" fmla="*/ 194096 w 194096"/>
                  <a:gd name="connsiteY3" fmla="*/ 135276 h 206797"/>
                  <a:gd name="connsiteX4" fmla="*/ 194095 w 194096"/>
                  <a:gd name="connsiteY4" fmla="*/ 178283 h 206797"/>
                  <a:gd name="connsiteX5" fmla="*/ 165581 w 194096"/>
                  <a:gd name="connsiteY5" fmla="*/ 206797 h 206797"/>
                  <a:gd name="connsiteX6" fmla="*/ 73878 w 194096"/>
                  <a:gd name="connsiteY6" fmla="*/ 206797 h 206797"/>
                  <a:gd name="connsiteX7" fmla="*/ 45364 w 194096"/>
                  <a:gd name="connsiteY7" fmla="*/ 178283 h 206797"/>
                  <a:gd name="connsiteX8" fmla="*/ 45364 w 194096"/>
                  <a:gd name="connsiteY8" fmla="*/ 135276 h 206797"/>
                  <a:gd name="connsiteX9" fmla="*/ 49545 w 194096"/>
                  <a:gd name="connsiteY9" fmla="*/ 114564 h 206797"/>
                  <a:gd name="connsiteX10" fmla="*/ 0 w 194096"/>
                  <a:gd name="connsiteY10" fmla="*/ 66196 h 2067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94096" h="206797">
                    <a:moveTo>
                      <a:pt x="64623" y="0"/>
                    </a:moveTo>
                    <a:lnTo>
                      <a:pt x="131845" y="65626"/>
                    </a:lnTo>
                    <a:lnTo>
                      <a:pt x="150414" y="69375"/>
                    </a:lnTo>
                    <a:cubicBezTo>
                      <a:pt x="176084" y="80232"/>
                      <a:pt x="194096" y="105651"/>
                      <a:pt x="194096" y="135276"/>
                    </a:cubicBezTo>
                    <a:cubicBezTo>
                      <a:pt x="194096" y="149612"/>
                      <a:pt x="194095" y="163947"/>
                      <a:pt x="194095" y="178283"/>
                    </a:cubicBezTo>
                    <a:cubicBezTo>
                      <a:pt x="194095" y="194031"/>
                      <a:pt x="181329" y="206797"/>
                      <a:pt x="165581" y="206797"/>
                    </a:cubicBezTo>
                    <a:lnTo>
                      <a:pt x="73878" y="206797"/>
                    </a:lnTo>
                    <a:cubicBezTo>
                      <a:pt x="58130" y="206797"/>
                      <a:pt x="45364" y="194031"/>
                      <a:pt x="45364" y="178283"/>
                    </a:cubicBezTo>
                    <a:lnTo>
                      <a:pt x="45364" y="135276"/>
                    </a:lnTo>
                    <a:lnTo>
                      <a:pt x="49545" y="114564"/>
                    </a:lnTo>
                    <a:lnTo>
                      <a:pt x="0" y="66196"/>
                    </a:lnTo>
                    <a:close/>
                  </a:path>
                </a:pathLst>
              </a:custGeom>
              <a:solidFill>
                <a:srgbClr val="FFCC99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14" name="フリーフォーム: 図形 113">
                <a:extLst>
                  <a:ext uri="{FF2B5EF4-FFF2-40B4-BE49-F238E27FC236}">
                    <a16:creationId xmlns:a16="http://schemas.microsoft.com/office/drawing/2014/main" id="{18414A33-939C-3294-E39B-9E76625933C2}"/>
                  </a:ext>
                </a:extLst>
              </p:cNvPr>
              <p:cNvSpPr/>
              <p:nvPr/>
            </p:nvSpPr>
            <p:spPr bwMode="auto">
              <a:xfrm rot="1732090" flipH="1">
                <a:off x="4542499" y="1495598"/>
                <a:ext cx="309877" cy="496590"/>
              </a:xfrm>
              <a:custGeom>
                <a:avLst/>
                <a:gdLst>
                  <a:gd name="connsiteX0" fmla="*/ 123872 w 445679"/>
                  <a:gd name="connsiteY0" fmla="*/ 7007 h 714222"/>
                  <a:gd name="connsiteX1" fmla="*/ 178330 w 445679"/>
                  <a:gd name="connsiteY1" fmla="*/ 89165 h 714222"/>
                  <a:gd name="connsiteX2" fmla="*/ 178330 w 445679"/>
                  <a:gd name="connsiteY2" fmla="*/ 373057 h 714222"/>
                  <a:gd name="connsiteX3" fmla="*/ 434124 w 445679"/>
                  <a:gd name="connsiteY3" fmla="*/ 565992 h 714222"/>
                  <a:gd name="connsiteX4" fmla="*/ 439822 w 445679"/>
                  <a:gd name="connsiteY4" fmla="*/ 606669 h 714222"/>
                  <a:gd name="connsiteX5" fmla="*/ 367414 w 445679"/>
                  <a:gd name="connsiteY5" fmla="*/ 702667 h 714222"/>
                  <a:gd name="connsiteX6" fmla="*/ 326738 w 445679"/>
                  <a:gd name="connsiteY6" fmla="*/ 708365 h 714222"/>
                  <a:gd name="connsiteX7" fmla="*/ 40311 w 445679"/>
                  <a:gd name="connsiteY7" fmla="*/ 492324 h 714222"/>
                  <a:gd name="connsiteX8" fmla="*/ 32228 w 445679"/>
                  <a:gd name="connsiteY8" fmla="*/ 483206 h 714222"/>
                  <a:gd name="connsiteX9" fmla="*/ 26116 w 445679"/>
                  <a:gd name="connsiteY9" fmla="*/ 479086 h 714222"/>
                  <a:gd name="connsiteX10" fmla="*/ 18312 w 445679"/>
                  <a:gd name="connsiteY10" fmla="*/ 467511 h 714222"/>
                  <a:gd name="connsiteX11" fmla="*/ 16822 w 445679"/>
                  <a:gd name="connsiteY11" fmla="*/ 465830 h 714222"/>
                  <a:gd name="connsiteX12" fmla="*/ 16450 w 445679"/>
                  <a:gd name="connsiteY12" fmla="*/ 464749 h 714222"/>
                  <a:gd name="connsiteX13" fmla="*/ 7007 w 445679"/>
                  <a:gd name="connsiteY13" fmla="*/ 450744 h 714222"/>
                  <a:gd name="connsiteX14" fmla="*/ 0 w 445679"/>
                  <a:gd name="connsiteY14" fmla="*/ 416037 h 714222"/>
                  <a:gd name="connsiteX15" fmla="*/ 0 w 445679"/>
                  <a:gd name="connsiteY15" fmla="*/ 89165 h 714222"/>
                  <a:gd name="connsiteX16" fmla="*/ 89165 w 445679"/>
                  <a:gd name="connsiteY16" fmla="*/ 0 h 714222"/>
                  <a:gd name="connsiteX17" fmla="*/ 123872 w 445679"/>
                  <a:gd name="connsiteY17" fmla="*/ 7007 h 7142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45679" h="714222">
                    <a:moveTo>
                      <a:pt x="123872" y="7007"/>
                    </a:moveTo>
                    <a:cubicBezTo>
                      <a:pt x="155874" y="20543"/>
                      <a:pt x="178330" y="52232"/>
                      <a:pt x="178330" y="89165"/>
                    </a:cubicBezTo>
                    <a:lnTo>
                      <a:pt x="178330" y="373057"/>
                    </a:lnTo>
                    <a:lnTo>
                      <a:pt x="434124" y="565992"/>
                    </a:lnTo>
                    <a:cubicBezTo>
                      <a:pt x="446929" y="575651"/>
                      <a:pt x="449480" y="593863"/>
                      <a:pt x="439822" y="606669"/>
                    </a:cubicBezTo>
                    <a:lnTo>
                      <a:pt x="367414" y="702667"/>
                    </a:lnTo>
                    <a:cubicBezTo>
                      <a:pt x="357755" y="715473"/>
                      <a:pt x="339543" y="718024"/>
                      <a:pt x="326738" y="708365"/>
                    </a:cubicBezTo>
                    <a:lnTo>
                      <a:pt x="40311" y="492324"/>
                    </a:lnTo>
                    <a:lnTo>
                      <a:pt x="32228" y="483206"/>
                    </a:lnTo>
                    <a:lnTo>
                      <a:pt x="26116" y="479086"/>
                    </a:lnTo>
                    <a:lnTo>
                      <a:pt x="18312" y="467511"/>
                    </a:lnTo>
                    <a:lnTo>
                      <a:pt x="16822" y="465830"/>
                    </a:lnTo>
                    <a:lnTo>
                      <a:pt x="16450" y="464749"/>
                    </a:lnTo>
                    <a:lnTo>
                      <a:pt x="7007" y="450744"/>
                    </a:lnTo>
                    <a:cubicBezTo>
                      <a:pt x="2495" y="440076"/>
                      <a:pt x="0" y="428348"/>
                      <a:pt x="0" y="416037"/>
                    </a:cubicBezTo>
                    <a:lnTo>
                      <a:pt x="0" y="89165"/>
                    </a:lnTo>
                    <a:cubicBezTo>
                      <a:pt x="0" y="39921"/>
                      <a:pt x="39921" y="0"/>
                      <a:pt x="89165" y="0"/>
                    </a:cubicBezTo>
                    <a:cubicBezTo>
                      <a:pt x="101476" y="0"/>
                      <a:pt x="113204" y="2495"/>
                      <a:pt x="123872" y="7007"/>
                    </a:cubicBezTo>
                    <a:close/>
                  </a:path>
                </a:pathLst>
              </a:custGeom>
              <a:solidFill>
                <a:srgbClr val="FF99CC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115" name="台形 114">
                <a:extLst>
                  <a:ext uri="{FF2B5EF4-FFF2-40B4-BE49-F238E27FC236}">
                    <a16:creationId xmlns:a16="http://schemas.microsoft.com/office/drawing/2014/main" id="{7D284BC5-08ED-C78E-B199-2AAFDD661816}"/>
                  </a:ext>
                </a:extLst>
              </p:cNvPr>
              <p:cNvSpPr/>
              <p:nvPr/>
            </p:nvSpPr>
            <p:spPr>
              <a:xfrm>
                <a:off x="4862471" y="1430367"/>
                <a:ext cx="90529" cy="109224"/>
              </a:xfrm>
              <a:prstGeom prst="trapezoid">
                <a:avLst>
                  <a:gd name="adj" fmla="val 13572"/>
                </a:avLst>
              </a:prstGeom>
              <a:solidFill>
                <a:srgbClr val="FFCC99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16" name="フリーフォーム: 図形 115">
                <a:extLst>
                  <a:ext uri="{FF2B5EF4-FFF2-40B4-BE49-F238E27FC236}">
                    <a16:creationId xmlns:a16="http://schemas.microsoft.com/office/drawing/2014/main" id="{1AD8941B-55A2-CA55-F739-41E60FDFB599}"/>
                  </a:ext>
                </a:extLst>
              </p:cNvPr>
              <p:cNvSpPr/>
              <p:nvPr/>
            </p:nvSpPr>
            <p:spPr>
              <a:xfrm rot="3600000">
                <a:off x="4522272" y="2145823"/>
                <a:ext cx="502054" cy="482523"/>
              </a:xfrm>
              <a:custGeom>
                <a:avLst/>
                <a:gdLst>
                  <a:gd name="connsiteX0" fmla="*/ 11457 w 900792"/>
                  <a:gd name="connsiteY0" fmla="*/ 89041 h 865751"/>
                  <a:gd name="connsiteX1" fmla="*/ 145788 w 900792"/>
                  <a:gd name="connsiteY1" fmla="*/ 0 h 865751"/>
                  <a:gd name="connsiteX2" fmla="*/ 291576 w 900792"/>
                  <a:gd name="connsiteY2" fmla="*/ 145788 h 865751"/>
                  <a:gd name="connsiteX3" fmla="*/ 291576 w 900792"/>
                  <a:gd name="connsiteY3" fmla="*/ 600480 h 865751"/>
                  <a:gd name="connsiteX4" fmla="*/ 900792 w 900792"/>
                  <a:gd name="connsiteY4" fmla="*/ 631397 h 865751"/>
                  <a:gd name="connsiteX5" fmla="*/ 900792 w 900792"/>
                  <a:gd name="connsiteY5" fmla="*/ 826629 h 865751"/>
                  <a:gd name="connsiteX6" fmla="*/ 146011 w 900792"/>
                  <a:gd name="connsiteY6" fmla="*/ 864934 h 865751"/>
                  <a:gd name="connsiteX7" fmla="*/ 145788 w 900792"/>
                  <a:gd name="connsiteY7" fmla="*/ 864979 h 865751"/>
                  <a:gd name="connsiteX8" fmla="*/ 145654 w 900792"/>
                  <a:gd name="connsiteY8" fmla="*/ 864952 h 865751"/>
                  <a:gd name="connsiteX9" fmla="*/ 129905 w 900792"/>
                  <a:gd name="connsiteY9" fmla="*/ 865751 h 865751"/>
                  <a:gd name="connsiteX10" fmla="*/ 116854 w 900792"/>
                  <a:gd name="connsiteY10" fmla="*/ 859137 h 865751"/>
                  <a:gd name="connsiteX11" fmla="*/ 89041 w 900792"/>
                  <a:gd name="connsiteY11" fmla="*/ 853522 h 865751"/>
                  <a:gd name="connsiteX12" fmla="*/ 0 w 900792"/>
                  <a:gd name="connsiteY12" fmla="*/ 719191 h 865751"/>
                  <a:gd name="connsiteX13" fmla="*/ 0 w 900792"/>
                  <a:gd name="connsiteY13" fmla="*/ 145788 h 865751"/>
                  <a:gd name="connsiteX14" fmla="*/ 11457 w 900792"/>
                  <a:gd name="connsiteY14" fmla="*/ 89041 h 8657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00792" h="865751">
                    <a:moveTo>
                      <a:pt x="11457" y="89041"/>
                    </a:moveTo>
                    <a:cubicBezTo>
                      <a:pt x="33589" y="36716"/>
                      <a:pt x="85401" y="0"/>
                      <a:pt x="145788" y="0"/>
                    </a:cubicBezTo>
                    <a:cubicBezTo>
                      <a:pt x="226304" y="0"/>
                      <a:pt x="291576" y="65272"/>
                      <a:pt x="291576" y="145788"/>
                    </a:cubicBezTo>
                    <a:lnTo>
                      <a:pt x="291576" y="600480"/>
                    </a:lnTo>
                    <a:lnTo>
                      <a:pt x="900792" y="631397"/>
                    </a:lnTo>
                    <a:lnTo>
                      <a:pt x="900792" y="826629"/>
                    </a:lnTo>
                    <a:lnTo>
                      <a:pt x="146011" y="864934"/>
                    </a:lnTo>
                    <a:lnTo>
                      <a:pt x="145788" y="864979"/>
                    </a:lnTo>
                    <a:lnTo>
                      <a:pt x="145654" y="864952"/>
                    </a:lnTo>
                    <a:lnTo>
                      <a:pt x="129905" y="865751"/>
                    </a:lnTo>
                    <a:lnTo>
                      <a:pt x="116854" y="859137"/>
                    </a:lnTo>
                    <a:lnTo>
                      <a:pt x="89041" y="853522"/>
                    </a:lnTo>
                    <a:cubicBezTo>
                      <a:pt x="36715" y="831390"/>
                      <a:pt x="0" y="779578"/>
                      <a:pt x="0" y="719191"/>
                    </a:cubicBezTo>
                    <a:lnTo>
                      <a:pt x="0" y="145788"/>
                    </a:lnTo>
                    <a:cubicBezTo>
                      <a:pt x="0" y="125659"/>
                      <a:pt x="4080" y="106483"/>
                      <a:pt x="11457" y="89041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grpSp>
            <p:nvGrpSpPr>
              <p:cNvPr id="117" name="グループ化 116">
                <a:extLst>
                  <a:ext uri="{FF2B5EF4-FFF2-40B4-BE49-F238E27FC236}">
                    <a16:creationId xmlns:a16="http://schemas.microsoft.com/office/drawing/2014/main" id="{5CDC4DEA-E1DB-D2C1-E21E-32605493CAAF}"/>
                  </a:ext>
                </a:extLst>
              </p:cNvPr>
              <p:cNvGrpSpPr/>
              <p:nvPr/>
            </p:nvGrpSpPr>
            <p:grpSpPr>
              <a:xfrm>
                <a:off x="3596962" y="1849246"/>
                <a:ext cx="2188548" cy="1341545"/>
                <a:chOff x="850996" y="1683405"/>
                <a:chExt cx="6068504" cy="3719884"/>
              </a:xfrm>
            </p:grpSpPr>
            <p:sp>
              <p:nvSpPr>
                <p:cNvPr id="148" name="AutoShape 368">
                  <a:extLst>
                    <a:ext uri="{FF2B5EF4-FFF2-40B4-BE49-F238E27FC236}">
                      <a16:creationId xmlns:a16="http://schemas.microsoft.com/office/drawing/2014/main" id="{BCCE7401-FB07-4E10-F5FA-808D5A0358A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6787806" flipH="1">
                  <a:off x="2651300" y="1860464"/>
                  <a:ext cx="505895" cy="15177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FFFF">
                    <a:lumMod val="75000"/>
                  </a:srgbClr>
                </a:solidFill>
                <a:ln w="19050" algn="ctr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pitchFamily="50" charset="-128"/>
                    <a:cs typeface="+mn-cs"/>
                  </a:endParaRPr>
                </a:p>
              </p:txBody>
            </p:sp>
            <p:sp>
              <p:nvSpPr>
                <p:cNvPr id="149" name="AutoShape 303">
                  <a:extLst>
                    <a:ext uri="{FF2B5EF4-FFF2-40B4-BE49-F238E27FC236}">
                      <a16:creationId xmlns:a16="http://schemas.microsoft.com/office/drawing/2014/main" id="{977EC3AD-E32C-4FEC-6C5F-4B2A9B0910A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468051" flipH="1">
                  <a:off x="2448422" y="2270962"/>
                  <a:ext cx="162740" cy="762728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C0C0C0"/>
                    </a:gs>
                    <a:gs pos="50000">
                      <a:srgbClr val="C0C0C0">
                        <a:gamma/>
                        <a:tint val="0"/>
                        <a:invGamma/>
                      </a:srgbClr>
                    </a:gs>
                    <a:gs pos="100000">
                      <a:srgbClr val="C0C0C0"/>
                    </a:gs>
                  </a:gsLst>
                  <a:lin ang="5400000" scaled="1"/>
                </a:gradFill>
                <a:ln w="19050" algn="ctr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pitchFamily="50" charset="-128"/>
                    <a:cs typeface="+mn-cs"/>
                  </a:endParaRPr>
                </a:p>
              </p:txBody>
            </p:sp>
            <p:sp>
              <p:nvSpPr>
                <p:cNvPr id="150" name="フリーフォーム: 図形 149">
                  <a:extLst>
                    <a:ext uri="{FF2B5EF4-FFF2-40B4-BE49-F238E27FC236}">
                      <a16:creationId xmlns:a16="http://schemas.microsoft.com/office/drawing/2014/main" id="{098A8325-5C31-ECA1-7A0E-E2B2D23B897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900000" flipH="1">
                  <a:off x="4621196" y="2695479"/>
                  <a:ext cx="1697320" cy="610037"/>
                </a:xfrm>
                <a:custGeom>
                  <a:avLst/>
                  <a:gdLst>
                    <a:gd name="connsiteX0" fmla="*/ 1103752 w 1720309"/>
                    <a:gd name="connsiteY0" fmla="*/ 287958 h 609992"/>
                    <a:gd name="connsiteX1" fmla="*/ 32371 w 1720309"/>
                    <a:gd name="connsiteY1" fmla="*/ 882 h 609992"/>
                    <a:gd name="connsiteX2" fmla="*/ 882 w 1720309"/>
                    <a:gd name="connsiteY2" fmla="*/ 19062 h 609992"/>
                    <a:gd name="connsiteX3" fmla="*/ 19062 w 1720309"/>
                    <a:gd name="connsiteY3" fmla="*/ 50550 h 609992"/>
                    <a:gd name="connsiteX4" fmla="*/ 1090444 w 1720309"/>
                    <a:gd name="connsiteY4" fmla="*/ 337626 h 609992"/>
                    <a:gd name="connsiteX5" fmla="*/ 1092776 w 1720309"/>
                    <a:gd name="connsiteY5" fmla="*/ 337319 h 609992"/>
                    <a:gd name="connsiteX6" fmla="*/ 1319470 w 1720309"/>
                    <a:gd name="connsiteY6" fmla="*/ 564014 h 609992"/>
                    <a:gd name="connsiteX7" fmla="*/ 1176276 w 1720309"/>
                    <a:gd name="connsiteY7" fmla="*/ 564014 h 609992"/>
                    <a:gd name="connsiteX8" fmla="*/ 1153287 w 1720309"/>
                    <a:gd name="connsiteY8" fmla="*/ 587003 h 609992"/>
                    <a:gd name="connsiteX9" fmla="*/ 1176276 w 1720309"/>
                    <a:gd name="connsiteY9" fmla="*/ 609992 h 609992"/>
                    <a:gd name="connsiteX10" fmla="*/ 1697320 w 1720309"/>
                    <a:gd name="connsiteY10" fmla="*/ 609992 h 609992"/>
                    <a:gd name="connsiteX11" fmla="*/ 1720309 w 1720309"/>
                    <a:gd name="connsiteY11" fmla="*/ 587003 h 609992"/>
                    <a:gd name="connsiteX12" fmla="*/ 1697320 w 1720309"/>
                    <a:gd name="connsiteY12" fmla="*/ 564014 h 609992"/>
                    <a:gd name="connsiteX13" fmla="*/ 1380068 w 1720309"/>
                    <a:gd name="connsiteY13" fmla="*/ 564014 h 609992"/>
                    <a:gd name="connsiteX14" fmla="*/ 1377198 w 1720309"/>
                    <a:gd name="connsiteY14" fmla="*/ 557084 h 609992"/>
                    <a:gd name="connsiteX15" fmla="*/ 1121628 w 1720309"/>
                    <a:gd name="connsiteY15" fmla="*/ 301514 h 609992"/>
                    <a:gd name="connsiteX16" fmla="*/ 1119452 w 1720309"/>
                    <a:gd name="connsiteY16" fmla="*/ 300613 h 609992"/>
                    <a:gd name="connsiteX17" fmla="*/ 1119363 w 1720309"/>
                    <a:gd name="connsiteY17" fmla="*/ 299937 h 609992"/>
                    <a:gd name="connsiteX18" fmla="*/ 1103752 w 1720309"/>
                    <a:gd name="connsiteY18" fmla="*/ 287958 h 609992"/>
                    <a:gd name="connsiteX0" fmla="*/ 1103752 w 1720309"/>
                    <a:gd name="connsiteY0" fmla="*/ 287958 h 609992"/>
                    <a:gd name="connsiteX1" fmla="*/ 32371 w 1720309"/>
                    <a:gd name="connsiteY1" fmla="*/ 882 h 609992"/>
                    <a:gd name="connsiteX2" fmla="*/ 882 w 1720309"/>
                    <a:gd name="connsiteY2" fmla="*/ 19062 h 609992"/>
                    <a:gd name="connsiteX3" fmla="*/ 19062 w 1720309"/>
                    <a:gd name="connsiteY3" fmla="*/ 50550 h 609992"/>
                    <a:gd name="connsiteX4" fmla="*/ 1090444 w 1720309"/>
                    <a:gd name="connsiteY4" fmla="*/ 337626 h 609992"/>
                    <a:gd name="connsiteX5" fmla="*/ 1092776 w 1720309"/>
                    <a:gd name="connsiteY5" fmla="*/ 337319 h 609992"/>
                    <a:gd name="connsiteX6" fmla="*/ 1319470 w 1720309"/>
                    <a:gd name="connsiteY6" fmla="*/ 564014 h 609992"/>
                    <a:gd name="connsiteX7" fmla="*/ 1176276 w 1720309"/>
                    <a:gd name="connsiteY7" fmla="*/ 564014 h 609992"/>
                    <a:gd name="connsiteX8" fmla="*/ 1153287 w 1720309"/>
                    <a:gd name="connsiteY8" fmla="*/ 587003 h 609992"/>
                    <a:gd name="connsiteX9" fmla="*/ 1176276 w 1720309"/>
                    <a:gd name="connsiteY9" fmla="*/ 609992 h 609992"/>
                    <a:gd name="connsiteX10" fmla="*/ 1697320 w 1720309"/>
                    <a:gd name="connsiteY10" fmla="*/ 609992 h 609992"/>
                    <a:gd name="connsiteX11" fmla="*/ 1720309 w 1720309"/>
                    <a:gd name="connsiteY11" fmla="*/ 587003 h 609992"/>
                    <a:gd name="connsiteX12" fmla="*/ 1697320 w 1720309"/>
                    <a:gd name="connsiteY12" fmla="*/ 564014 h 609992"/>
                    <a:gd name="connsiteX13" fmla="*/ 1380068 w 1720309"/>
                    <a:gd name="connsiteY13" fmla="*/ 564014 h 609992"/>
                    <a:gd name="connsiteX14" fmla="*/ 1121628 w 1720309"/>
                    <a:gd name="connsiteY14" fmla="*/ 301514 h 609992"/>
                    <a:gd name="connsiteX15" fmla="*/ 1119452 w 1720309"/>
                    <a:gd name="connsiteY15" fmla="*/ 300613 h 609992"/>
                    <a:gd name="connsiteX16" fmla="*/ 1119363 w 1720309"/>
                    <a:gd name="connsiteY16" fmla="*/ 299937 h 609992"/>
                    <a:gd name="connsiteX17" fmla="*/ 1103752 w 1720309"/>
                    <a:gd name="connsiteY17" fmla="*/ 287958 h 609992"/>
                    <a:gd name="connsiteX0" fmla="*/ 1103752 w 1720309"/>
                    <a:gd name="connsiteY0" fmla="*/ 287958 h 609992"/>
                    <a:gd name="connsiteX1" fmla="*/ 32371 w 1720309"/>
                    <a:gd name="connsiteY1" fmla="*/ 882 h 609992"/>
                    <a:gd name="connsiteX2" fmla="*/ 882 w 1720309"/>
                    <a:gd name="connsiteY2" fmla="*/ 19062 h 609992"/>
                    <a:gd name="connsiteX3" fmla="*/ 19062 w 1720309"/>
                    <a:gd name="connsiteY3" fmla="*/ 50550 h 609992"/>
                    <a:gd name="connsiteX4" fmla="*/ 1090444 w 1720309"/>
                    <a:gd name="connsiteY4" fmla="*/ 337626 h 609992"/>
                    <a:gd name="connsiteX5" fmla="*/ 1092776 w 1720309"/>
                    <a:gd name="connsiteY5" fmla="*/ 337319 h 609992"/>
                    <a:gd name="connsiteX6" fmla="*/ 1319470 w 1720309"/>
                    <a:gd name="connsiteY6" fmla="*/ 564014 h 609992"/>
                    <a:gd name="connsiteX7" fmla="*/ 1176276 w 1720309"/>
                    <a:gd name="connsiteY7" fmla="*/ 564014 h 609992"/>
                    <a:gd name="connsiteX8" fmla="*/ 1176276 w 1720309"/>
                    <a:gd name="connsiteY8" fmla="*/ 609992 h 609992"/>
                    <a:gd name="connsiteX9" fmla="*/ 1697320 w 1720309"/>
                    <a:gd name="connsiteY9" fmla="*/ 609992 h 609992"/>
                    <a:gd name="connsiteX10" fmla="*/ 1720309 w 1720309"/>
                    <a:gd name="connsiteY10" fmla="*/ 587003 h 609992"/>
                    <a:gd name="connsiteX11" fmla="*/ 1697320 w 1720309"/>
                    <a:gd name="connsiteY11" fmla="*/ 564014 h 609992"/>
                    <a:gd name="connsiteX12" fmla="*/ 1380068 w 1720309"/>
                    <a:gd name="connsiteY12" fmla="*/ 564014 h 609992"/>
                    <a:gd name="connsiteX13" fmla="*/ 1121628 w 1720309"/>
                    <a:gd name="connsiteY13" fmla="*/ 301514 h 609992"/>
                    <a:gd name="connsiteX14" fmla="*/ 1119452 w 1720309"/>
                    <a:gd name="connsiteY14" fmla="*/ 300613 h 609992"/>
                    <a:gd name="connsiteX15" fmla="*/ 1119363 w 1720309"/>
                    <a:gd name="connsiteY15" fmla="*/ 299937 h 609992"/>
                    <a:gd name="connsiteX16" fmla="*/ 1103752 w 1720309"/>
                    <a:gd name="connsiteY16" fmla="*/ 287958 h 609992"/>
                    <a:gd name="connsiteX0" fmla="*/ 1103752 w 1720309"/>
                    <a:gd name="connsiteY0" fmla="*/ 287958 h 610037"/>
                    <a:gd name="connsiteX1" fmla="*/ 32371 w 1720309"/>
                    <a:gd name="connsiteY1" fmla="*/ 882 h 610037"/>
                    <a:gd name="connsiteX2" fmla="*/ 882 w 1720309"/>
                    <a:gd name="connsiteY2" fmla="*/ 19062 h 610037"/>
                    <a:gd name="connsiteX3" fmla="*/ 19062 w 1720309"/>
                    <a:gd name="connsiteY3" fmla="*/ 50550 h 610037"/>
                    <a:gd name="connsiteX4" fmla="*/ 1090444 w 1720309"/>
                    <a:gd name="connsiteY4" fmla="*/ 337626 h 610037"/>
                    <a:gd name="connsiteX5" fmla="*/ 1092776 w 1720309"/>
                    <a:gd name="connsiteY5" fmla="*/ 337319 h 610037"/>
                    <a:gd name="connsiteX6" fmla="*/ 1319470 w 1720309"/>
                    <a:gd name="connsiteY6" fmla="*/ 564014 h 610037"/>
                    <a:gd name="connsiteX7" fmla="*/ 1176276 w 1720309"/>
                    <a:gd name="connsiteY7" fmla="*/ 564014 h 610037"/>
                    <a:gd name="connsiteX8" fmla="*/ 1213243 w 1720309"/>
                    <a:gd name="connsiteY8" fmla="*/ 610037 h 610037"/>
                    <a:gd name="connsiteX9" fmla="*/ 1697320 w 1720309"/>
                    <a:gd name="connsiteY9" fmla="*/ 609992 h 610037"/>
                    <a:gd name="connsiteX10" fmla="*/ 1720309 w 1720309"/>
                    <a:gd name="connsiteY10" fmla="*/ 587003 h 610037"/>
                    <a:gd name="connsiteX11" fmla="*/ 1697320 w 1720309"/>
                    <a:gd name="connsiteY11" fmla="*/ 564014 h 610037"/>
                    <a:gd name="connsiteX12" fmla="*/ 1380068 w 1720309"/>
                    <a:gd name="connsiteY12" fmla="*/ 564014 h 610037"/>
                    <a:gd name="connsiteX13" fmla="*/ 1121628 w 1720309"/>
                    <a:gd name="connsiteY13" fmla="*/ 301514 h 610037"/>
                    <a:gd name="connsiteX14" fmla="*/ 1119452 w 1720309"/>
                    <a:gd name="connsiteY14" fmla="*/ 300613 h 610037"/>
                    <a:gd name="connsiteX15" fmla="*/ 1119363 w 1720309"/>
                    <a:gd name="connsiteY15" fmla="*/ 299937 h 610037"/>
                    <a:gd name="connsiteX16" fmla="*/ 1103752 w 1720309"/>
                    <a:gd name="connsiteY16" fmla="*/ 287958 h 610037"/>
                    <a:gd name="connsiteX0" fmla="*/ 1103752 w 1720309"/>
                    <a:gd name="connsiteY0" fmla="*/ 287958 h 610037"/>
                    <a:gd name="connsiteX1" fmla="*/ 32371 w 1720309"/>
                    <a:gd name="connsiteY1" fmla="*/ 882 h 610037"/>
                    <a:gd name="connsiteX2" fmla="*/ 882 w 1720309"/>
                    <a:gd name="connsiteY2" fmla="*/ 19062 h 610037"/>
                    <a:gd name="connsiteX3" fmla="*/ 19062 w 1720309"/>
                    <a:gd name="connsiteY3" fmla="*/ 50550 h 610037"/>
                    <a:gd name="connsiteX4" fmla="*/ 1090444 w 1720309"/>
                    <a:gd name="connsiteY4" fmla="*/ 337626 h 610037"/>
                    <a:gd name="connsiteX5" fmla="*/ 1092776 w 1720309"/>
                    <a:gd name="connsiteY5" fmla="*/ 337319 h 610037"/>
                    <a:gd name="connsiteX6" fmla="*/ 1319470 w 1720309"/>
                    <a:gd name="connsiteY6" fmla="*/ 564014 h 610037"/>
                    <a:gd name="connsiteX7" fmla="*/ 1176276 w 1720309"/>
                    <a:gd name="connsiteY7" fmla="*/ 564014 h 610037"/>
                    <a:gd name="connsiteX8" fmla="*/ 1213243 w 1720309"/>
                    <a:gd name="connsiteY8" fmla="*/ 610037 h 610037"/>
                    <a:gd name="connsiteX9" fmla="*/ 1697320 w 1720309"/>
                    <a:gd name="connsiteY9" fmla="*/ 609992 h 610037"/>
                    <a:gd name="connsiteX10" fmla="*/ 1720309 w 1720309"/>
                    <a:gd name="connsiteY10" fmla="*/ 587003 h 610037"/>
                    <a:gd name="connsiteX11" fmla="*/ 1697320 w 1720309"/>
                    <a:gd name="connsiteY11" fmla="*/ 564014 h 610037"/>
                    <a:gd name="connsiteX12" fmla="*/ 1380068 w 1720309"/>
                    <a:gd name="connsiteY12" fmla="*/ 564014 h 610037"/>
                    <a:gd name="connsiteX13" fmla="*/ 1121628 w 1720309"/>
                    <a:gd name="connsiteY13" fmla="*/ 301514 h 610037"/>
                    <a:gd name="connsiteX14" fmla="*/ 1119452 w 1720309"/>
                    <a:gd name="connsiteY14" fmla="*/ 300613 h 610037"/>
                    <a:gd name="connsiteX15" fmla="*/ 1119363 w 1720309"/>
                    <a:gd name="connsiteY15" fmla="*/ 299937 h 610037"/>
                    <a:gd name="connsiteX16" fmla="*/ 1103752 w 1720309"/>
                    <a:gd name="connsiteY16" fmla="*/ 287958 h 610037"/>
                    <a:gd name="connsiteX0" fmla="*/ 1103752 w 1720309"/>
                    <a:gd name="connsiteY0" fmla="*/ 287958 h 610037"/>
                    <a:gd name="connsiteX1" fmla="*/ 32371 w 1720309"/>
                    <a:gd name="connsiteY1" fmla="*/ 882 h 610037"/>
                    <a:gd name="connsiteX2" fmla="*/ 882 w 1720309"/>
                    <a:gd name="connsiteY2" fmla="*/ 19062 h 610037"/>
                    <a:gd name="connsiteX3" fmla="*/ 19062 w 1720309"/>
                    <a:gd name="connsiteY3" fmla="*/ 50550 h 610037"/>
                    <a:gd name="connsiteX4" fmla="*/ 1090444 w 1720309"/>
                    <a:gd name="connsiteY4" fmla="*/ 337626 h 610037"/>
                    <a:gd name="connsiteX5" fmla="*/ 1092776 w 1720309"/>
                    <a:gd name="connsiteY5" fmla="*/ 337319 h 610037"/>
                    <a:gd name="connsiteX6" fmla="*/ 1319470 w 1720309"/>
                    <a:gd name="connsiteY6" fmla="*/ 564014 h 610037"/>
                    <a:gd name="connsiteX7" fmla="*/ 1165843 w 1720309"/>
                    <a:gd name="connsiteY7" fmla="*/ 566150 h 610037"/>
                    <a:gd name="connsiteX8" fmla="*/ 1213243 w 1720309"/>
                    <a:gd name="connsiteY8" fmla="*/ 610037 h 610037"/>
                    <a:gd name="connsiteX9" fmla="*/ 1697320 w 1720309"/>
                    <a:gd name="connsiteY9" fmla="*/ 609992 h 610037"/>
                    <a:gd name="connsiteX10" fmla="*/ 1720309 w 1720309"/>
                    <a:gd name="connsiteY10" fmla="*/ 587003 h 610037"/>
                    <a:gd name="connsiteX11" fmla="*/ 1697320 w 1720309"/>
                    <a:gd name="connsiteY11" fmla="*/ 564014 h 610037"/>
                    <a:gd name="connsiteX12" fmla="*/ 1380068 w 1720309"/>
                    <a:gd name="connsiteY12" fmla="*/ 564014 h 610037"/>
                    <a:gd name="connsiteX13" fmla="*/ 1121628 w 1720309"/>
                    <a:gd name="connsiteY13" fmla="*/ 301514 h 610037"/>
                    <a:gd name="connsiteX14" fmla="*/ 1119452 w 1720309"/>
                    <a:gd name="connsiteY14" fmla="*/ 300613 h 610037"/>
                    <a:gd name="connsiteX15" fmla="*/ 1119363 w 1720309"/>
                    <a:gd name="connsiteY15" fmla="*/ 299937 h 610037"/>
                    <a:gd name="connsiteX16" fmla="*/ 1103752 w 1720309"/>
                    <a:gd name="connsiteY16" fmla="*/ 287958 h 610037"/>
                    <a:gd name="connsiteX0" fmla="*/ 1103752 w 1747934"/>
                    <a:gd name="connsiteY0" fmla="*/ 287958 h 610037"/>
                    <a:gd name="connsiteX1" fmla="*/ 32371 w 1747934"/>
                    <a:gd name="connsiteY1" fmla="*/ 882 h 610037"/>
                    <a:gd name="connsiteX2" fmla="*/ 882 w 1747934"/>
                    <a:gd name="connsiteY2" fmla="*/ 19062 h 610037"/>
                    <a:gd name="connsiteX3" fmla="*/ 19062 w 1747934"/>
                    <a:gd name="connsiteY3" fmla="*/ 50550 h 610037"/>
                    <a:gd name="connsiteX4" fmla="*/ 1090444 w 1747934"/>
                    <a:gd name="connsiteY4" fmla="*/ 337626 h 610037"/>
                    <a:gd name="connsiteX5" fmla="*/ 1092776 w 1747934"/>
                    <a:gd name="connsiteY5" fmla="*/ 337319 h 610037"/>
                    <a:gd name="connsiteX6" fmla="*/ 1319470 w 1747934"/>
                    <a:gd name="connsiteY6" fmla="*/ 564014 h 610037"/>
                    <a:gd name="connsiteX7" fmla="*/ 1165843 w 1747934"/>
                    <a:gd name="connsiteY7" fmla="*/ 566150 h 610037"/>
                    <a:gd name="connsiteX8" fmla="*/ 1213243 w 1747934"/>
                    <a:gd name="connsiteY8" fmla="*/ 610037 h 610037"/>
                    <a:gd name="connsiteX9" fmla="*/ 1697320 w 1747934"/>
                    <a:gd name="connsiteY9" fmla="*/ 609992 h 610037"/>
                    <a:gd name="connsiteX10" fmla="*/ 1697320 w 1747934"/>
                    <a:gd name="connsiteY10" fmla="*/ 564014 h 610037"/>
                    <a:gd name="connsiteX11" fmla="*/ 1380068 w 1747934"/>
                    <a:gd name="connsiteY11" fmla="*/ 564014 h 610037"/>
                    <a:gd name="connsiteX12" fmla="*/ 1121628 w 1747934"/>
                    <a:gd name="connsiteY12" fmla="*/ 301514 h 610037"/>
                    <a:gd name="connsiteX13" fmla="*/ 1119452 w 1747934"/>
                    <a:gd name="connsiteY13" fmla="*/ 300613 h 610037"/>
                    <a:gd name="connsiteX14" fmla="*/ 1119363 w 1747934"/>
                    <a:gd name="connsiteY14" fmla="*/ 299937 h 610037"/>
                    <a:gd name="connsiteX15" fmla="*/ 1103752 w 1747934"/>
                    <a:gd name="connsiteY15" fmla="*/ 287958 h 610037"/>
                    <a:gd name="connsiteX0" fmla="*/ 1103752 w 1748119"/>
                    <a:gd name="connsiteY0" fmla="*/ 287958 h 610037"/>
                    <a:gd name="connsiteX1" fmla="*/ 32371 w 1748119"/>
                    <a:gd name="connsiteY1" fmla="*/ 882 h 610037"/>
                    <a:gd name="connsiteX2" fmla="*/ 882 w 1748119"/>
                    <a:gd name="connsiteY2" fmla="*/ 19062 h 610037"/>
                    <a:gd name="connsiteX3" fmla="*/ 19062 w 1748119"/>
                    <a:gd name="connsiteY3" fmla="*/ 50550 h 610037"/>
                    <a:gd name="connsiteX4" fmla="*/ 1090444 w 1748119"/>
                    <a:gd name="connsiteY4" fmla="*/ 337626 h 610037"/>
                    <a:gd name="connsiteX5" fmla="*/ 1092776 w 1748119"/>
                    <a:gd name="connsiteY5" fmla="*/ 337319 h 610037"/>
                    <a:gd name="connsiteX6" fmla="*/ 1319470 w 1748119"/>
                    <a:gd name="connsiteY6" fmla="*/ 564014 h 610037"/>
                    <a:gd name="connsiteX7" fmla="*/ 1165843 w 1748119"/>
                    <a:gd name="connsiteY7" fmla="*/ 566150 h 610037"/>
                    <a:gd name="connsiteX8" fmla="*/ 1213243 w 1748119"/>
                    <a:gd name="connsiteY8" fmla="*/ 610037 h 610037"/>
                    <a:gd name="connsiteX9" fmla="*/ 1697320 w 1748119"/>
                    <a:gd name="connsiteY9" fmla="*/ 609992 h 610037"/>
                    <a:gd name="connsiteX10" fmla="*/ 1697320 w 1748119"/>
                    <a:gd name="connsiteY10" fmla="*/ 564014 h 610037"/>
                    <a:gd name="connsiteX11" fmla="*/ 1380068 w 1748119"/>
                    <a:gd name="connsiteY11" fmla="*/ 564014 h 610037"/>
                    <a:gd name="connsiteX12" fmla="*/ 1121628 w 1748119"/>
                    <a:gd name="connsiteY12" fmla="*/ 301514 h 610037"/>
                    <a:gd name="connsiteX13" fmla="*/ 1119452 w 1748119"/>
                    <a:gd name="connsiteY13" fmla="*/ 300613 h 610037"/>
                    <a:gd name="connsiteX14" fmla="*/ 1119363 w 1748119"/>
                    <a:gd name="connsiteY14" fmla="*/ 299937 h 610037"/>
                    <a:gd name="connsiteX15" fmla="*/ 1103752 w 1748119"/>
                    <a:gd name="connsiteY15" fmla="*/ 287958 h 610037"/>
                    <a:gd name="connsiteX0" fmla="*/ 1103752 w 1747934"/>
                    <a:gd name="connsiteY0" fmla="*/ 287958 h 615631"/>
                    <a:gd name="connsiteX1" fmla="*/ 32371 w 1747934"/>
                    <a:gd name="connsiteY1" fmla="*/ 882 h 615631"/>
                    <a:gd name="connsiteX2" fmla="*/ 882 w 1747934"/>
                    <a:gd name="connsiteY2" fmla="*/ 19062 h 615631"/>
                    <a:gd name="connsiteX3" fmla="*/ 19062 w 1747934"/>
                    <a:gd name="connsiteY3" fmla="*/ 50550 h 615631"/>
                    <a:gd name="connsiteX4" fmla="*/ 1090444 w 1747934"/>
                    <a:gd name="connsiteY4" fmla="*/ 337626 h 615631"/>
                    <a:gd name="connsiteX5" fmla="*/ 1092776 w 1747934"/>
                    <a:gd name="connsiteY5" fmla="*/ 337319 h 615631"/>
                    <a:gd name="connsiteX6" fmla="*/ 1319470 w 1747934"/>
                    <a:gd name="connsiteY6" fmla="*/ 564014 h 615631"/>
                    <a:gd name="connsiteX7" fmla="*/ 1165843 w 1747934"/>
                    <a:gd name="connsiteY7" fmla="*/ 566150 h 615631"/>
                    <a:gd name="connsiteX8" fmla="*/ 1213243 w 1747934"/>
                    <a:gd name="connsiteY8" fmla="*/ 610037 h 615631"/>
                    <a:gd name="connsiteX9" fmla="*/ 1697320 w 1747934"/>
                    <a:gd name="connsiteY9" fmla="*/ 609992 h 615631"/>
                    <a:gd name="connsiteX10" fmla="*/ 1697320 w 1747934"/>
                    <a:gd name="connsiteY10" fmla="*/ 564014 h 615631"/>
                    <a:gd name="connsiteX11" fmla="*/ 1380068 w 1747934"/>
                    <a:gd name="connsiteY11" fmla="*/ 564014 h 615631"/>
                    <a:gd name="connsiteX12" fmla="*/ 1121628 w 1747934"/>
                    <a:gd name="connsiteY12" fmla="*/ 301514 h 615631"/>
                    <a:gd name="connsiteX13" fmla="*/ 1119452 w 1747934"/>
                    <a:gd name="connsiteY13" fmla="*/ 300613 h 615631"/>
                    <a:gd name="connsiteX14" fmla="*/ 1119363 w 1747934"/>
                    <a:gd name="connsiteY14" fmla="*/ 299937 h 615631"/>
                    <a:gd name="connsiteX15" fmla="*/ 1103752 w 1747934"/>
                    <a:gd name="connsiteY15" fmla="*/ 287958 h 615631"/>
                    <a:gd name="connsiteX0" fmla="*/ 1103752 w 1747934"/>
                    <a:gd name="connsiteY0" fmla="*/ 287958 h 610037"/>
                    <a:gd name="connsiteX1" fmla="*/ 32371 w 1747934"/>
                    <a:gd name="connsiteY1" fmla="*/ 882 h 610037"/>
                    <a:gd name="connsiteX2" fmla="*/ 882 w 1747934"/>
                    <a:gd name="connsiteY2" fmla="*/ 19062 h 610037"/>
                    <a:gd name="connsiteX3" fmla="*/ 19062 w 1747934"/>
                    <a:gd name="connsiteY3" fmla="*/ 50550 h 610037"/>
                    <a:gd name="connsiteX4" fmla="*/ 1090444 w 1747934"/>
                    <a:gd name="connsiteY4" fmla="*/ 337626 h 610037"/>
                    <a:gd name="connsiteX5" fmla="*/ 1092776 w 1747934"/>
                    <a:gd name="connsiteY5" fmla="*/ 337319 h 610037"/>
                    <a:gd name="connsiteX6" fmla="*/ 1319470 w 1747934"/>
                    <a:gd name="connsiteY6" fmla="*/ 564014 h 610037"/>
                    <a:gd name="connsiteX7" fmla="*/ 1165843 w 1747934"/>
                    <a:gd name="connsiteY7" fmla="*/ 566150 h 610037"/>
                    <a:gd name="connsiteX8" fmla="*/ 1213243 w 1747934"/>
                    <a:gd name="connsiteY8" fmla="*/ 610037 h 610037"/>
                    <a:gd name="connsiteX9" fmla="*/ 1697320 w 1747934"/>
                    <a:gd name="connsiteY9" fmla="*/ 609992 h 610037"/>
                    <a:gd name="connsiteX10" fmla="*/ 1697320 w 1747934"/>
                    <a:gd name="connsiteY10" fmla="*/ 564014 h 610037"/>
                    <a:gd name="connsiteX11" fmla="*/ 1380068 w 1747934"/>
                    <a:gd name="connsiteY11" fmla="*/ 564014 h 610037"/>
                    <a:gd name="connsiteX12" fmla="*/ 1121628 w 1747934"/>
                    <a:gd name="connsiteY12" fmla="*/ 301514 h 610037"/>
                    <a:gd name="connsiteX13" fmla="*/ 1119452 w 1747934"/>
                    <a:gd name="connsiteY13" fmla="*/ 300613 h 610037"/>
                    <a:gd name="connsiteX14" fmla="*/ 1119363 w 1747934"/>
                    <a:gd name="connsiteY14" fmla="*/ 299937 h 610037"/>
                    <a:gd name="connsiteX15" fmla="*/ 1103752 w 1747934"/>
                    <a:gd name="connsiteY15" fmla="*/ 287958 h 610037"/>
                    <a:gd name="connsiteX0" fmla="*/ 1103752 w 1697320"/>
                    <a:gd name="connsiteY0" fmla="*/ 287958 h 610037"/>
                    <a:gd name="connsiteX1" fmla="*/ 32371 w 1697320"/>
                    <a:gd name="connsiteY1" fmla="*/ 882 h 610037"/>
                    <a:gd name="connsiteX2" fmla="*/ 882 w 1697320"/>
                    <a:gd name="connsiteY2" fmla="*/ 19062 h 610037"/>
                    <a:gd name="connsiteX3" fmla="*/ 19062 w 1697320"/>
                    <a:gd name="connsiteY3" fmla="*/ 50550 h 610037"/>
                    <a:gd name="connsiteX4" fmla="*/ 1090444 w 1697320"/>
                    <a:gd name="connsiteY4" fmla="*/ 337626 h 610037"/>
                    <a:gd name="connsiteX5" fmla="*/ 1092776 w 1697320"/>
                    <a:gd name="connsiteY5" fmla="*/ 337319 h 610037"/>
                    <a:gd name="connsiteX6" fmla="*/ 1319470 w 1697320"/>
                    <a:gd name="connsiteY6" fmla="*/ 564014 h 610037"/>
                    <a:gd name="connsiteX7" fmla="*/ 1165843 w 1697320"/>
                    <a:gd name="connsiteY7" fmla="*/ 566150 h 610037"/>
                    <a:gd name="connsiteX8" fmla="*/ 1213243 w 1697320"/>
                    <a:gd name="connsiteY8" fmla="*/ 610037 h 610037"/>
                    <a:gd name="connsiteX9" fmla="*/ 1697320 w 1697320"/>
                    <a:gd name="connsiteY9" fmla="*/ 609992 h 610037"/>
                    <a:gd name="connsiteX10" fmla="*/ 1697320 w 1697320"/>
                    <a:gd name="connsiteY10" fmla="*/ 564014 h 610037"/>
                    <a:gd name="connsiteX11" fmla="*/ 1380068 w 1697320"/>
                    <a:gd name="connsiteY11" fmla="*/ 564014 h 610037"/>
                    <a:gd name="connsiteX12" fmla="*/ 1121628 w 1697320"/>
                    <a:gd name="connsiteY12" fmla="*/ 301514 h 610037"/>
                    <a:gd name="connsiteX13" fmla="*/ 1119452 w 1697320"/>
                    <a:gd name="connsiteY13" fmla="*/ 300613 h 610037"/>
                    <a:gd name="connsiteX14" fmla="*/ 1119363 w 1697320"/>
                    <a:gd name="connsiteY14" fmla="*/ 299937 h 610037"/>
                    <a:gd name="connsiteX15" fmla="*/ 1103752 w 1697320"/>
                    <a:gd name="connsiteY15" fmla="*/ 287958 h 610037"/>
                    <a:gd name="connsiteX0" fmla="*/ 1103752 w 1697320"/>
                    <a:gd name="connsiteY0" fmla="*/ 287958 h 610037"/>
                    <a:gd name="connsiteX1" fmla="*/ 32371 w 1697320"/>
                    <a:gd name="connsiteY1" fmla="*/ 882 h 610037"/>
                    <a:gd name="connsiteX2" fmla="*/ 882 w 1697320"/>
                    <a:gd name="connsiteY2" fmla="*/ 19062 h 610037"/>
                    <a:gd name="connsiteX3" fmla="*/ 19062 w 1697320"/>
                    <a:gd name="connsiteY3" fmla="*/ 50550 h 610037"/>
                    <a:gd name="connsiteX4" fmla="*/ 1090444 w 1697320"/>
                    <a:gd name="connsiteY4" fmla="*/ 337626 h 610037"/>
                    <a:gd name="connsiteX5" fmla="*/ 1092776 w 1697320"/>
                    <a:gd name="connsiteY5" fmla="*/ 337319 h 610037"/>
                    <a:gd name="connsiteX6" fmla="*/ 1319470 w 1697320"/>
                    <a:gd name="connsiteY6" fmla="*/ 564014 h 610037"/>
                    <a:gd name="connsiteX7" fmla="*/ 1165843 w 1697320"/>
                    <a:gd name="connsiteY7" fmla="*/ 566150 h 610037"/>
                    <a:gd name="connsiteX8" fmla="*/ 1213243 w 1697320"/>
                    <a:gd name="connsiteY8" fmla="*/ 610037 h 610037"/>
                    <a:gd name="connsiteX9" fmla="*/ 1697320 w 1697320"/>
                    <a:gd name="connsiteY9" fmla="*/ 609992 h 610037"/>
                    <a:gd name="connsiteX10" fmla="*/ 1697320 w 1697320"/>
                    <a:gd name="connsiteY10" fmla="*/ 564014 h 610037"/>
                    <a:gd name="connsiteX11" fmla="*/ 1380068 w 1697320"/>
                    <a:gd name="connsiteY11" fmla="*/ 564014 h 610037"/>
                    <a:gd name="connsiteX12" fmla="*/ 1121628 w 1697320"/>
                    <a:gd name="connsiteY12" fmla="*/ 301514 h 610037"/>
                    <a:gd name="connsiteX13" fmla="*/ 1119452 w 1697320"/>
                    <a:gd name="connsiteY13" fmla="*/ 300613 h 610037"/>
                    <a:gd name="connsiteX14" fmla="*/ 1103752 w 1697320"/>
                    <a:gd name="connsiteY14" fmla="*/ 287958 h 610037"/>
                    <a:gd name="connsiteX0" fmla="*/ 1103752 w 1697320"/>
                    <a:gd name="connsiteY0" fmla="*/ 287958 h 610037"/>
                    <a:gd name="connsiteX1" fmla="*/ 32371 w 1697320"/>
                    <a:gd name="connsiteY1" fmla="*/ 882 h 610037"/>
                    <a:gd name="connsiteX2" fmla="*/ 882 w 1697320"/>
                    <a:gd name="connsiteY2" fmla="*/ 19062 h 610037"/>
                    <a:gd name="connsiteX3" fmla="*/ 19062 w 1697320"/>
                    <a:gd name="connsiteY3" fmla="*/ 50550 h 610037"/>
                    <a:gd name="connsiteX4" fmla="*/ 1090444 w 1697320"/>
                    <a:gd name="connsiteY4" fmla="*/ 337626 h 610037"/>
                    <a:gd name="connsiteX5" fmla="*/ 1092776 w 1697320"/>
                    <a:gd name="connsiteY5" fmla="*/ 337319 h 610037"/>
                    <a:gd name="connsiteX6" fmla="*/ 1319470 w 1697320"/>
                    <a:gd name="connsiteY6" fmla="*/ 564014 h 610037"/>
                    <a:gd name="connsiteX7" fmla="*/ 1165843 w 1697320"/>
                    <a:gd name="connsiteY7" fmla="*/ 566150 h 610037"/>
                    <a:gd name="connsiteX8" fmla="*/ 1213243 w 1697320"/>
                    <a:gd name="connsiteY8" fmla="*/ 610037 h 610037"/>
                    <a:gd name="connsiteX9" fmla="*/ 1697320 w 1697320"/>
                    <a:gd name="connsiteY9" fmla="*/ 609992 h 610037"/>
                    <a:gd name="connsiteX10" fmla="*/ 1697320 w 1697320"/>
                    <a:gd name="connsiteY10" fmla="*/ 564014 h 610037"/>
                    <a:gd name="connsiteX11" fmla="*/ 1380068 w 1697320"/>
                    <a:gd name="connsiteY11" fmla="*/ 564014 h 610037"/>
                    <a:gd name="connsiteX12" fmla="*/ 1121628 w 1697320"/>
                    <a:gd name="connsiteY12" fmla="*/ 301514 h 610037"/>
                    <a:gd name="connsiteX13" fmla="*/ 1103752 w 1697320"/>
                    <a:gd name="connsiteY13" fmla="*/ 287958 h 610037"/>
                    <a:gd name="connsiteX0" fmla="*/ 1103752 w 1697320"/>
                    <a:gd name="connsiteY0" fmla="*/ 287958 h 610037"/>
                    <a:gd name="connsiteX1" fmla="*/ 32371 w 1697320"/>
                    <a:gd name="connsiteY1" fmla="*/ 882 h 610037"/>
                    <a:gd name="connsiteX2" fmla="*/ 882 w 1697320"/>
                    <a:gd name="connsiteY2" fmla="*/ 19062 h 610037"/>
                    <a:gd name="connsiteX3" fmla="*/ 19062 w 1697320"/>
                    <a:gd name="connsiteY3" fmla="*/ 50550 h 610037"/>
                    <a:gd name="connsiteX4" fmla="*/ 1090444 w 1697320"/>
                    <a:gd name="connsiteY4" fmla="*/ 337626 h 610037"/>
                    <a:gd name="connsiteX5" fmla="*/ 1092776 w 1697320"/>
                    <a:gd name="connsiteY5" fmla="*/ 337319 h 610037"/>
                    <a:gd name="connsiteX6" fmla="*/ 1319470 w 1697320"/>
                    <a:gd name="connsiteY6" fmla="*/ 564014 h 610037"/>
                    <a:gd name="connsiteX7" fmla="*/ 1165843 w 1697320"/>
                    <a:gd name="connsiteY7" fmla="*/ 566150 h 610037"/>
                    <a:gd name="connsiteX8" fmla="*/ 1213243 w 1697320"/>
                    <a:gd name="connsiteY8" fmla="*/ 610037 h 610037"/>
                    <a:gd name="connsiteX9" fmla="*/ 1697320 w 1697320"/>
                    <a:gd name="connsiteY9" fmla="*/ 609992 h 610037"/>
                    <a:gd name="connsiteX10" fmla="*/ 1697320 w 1697320"/>
                    <a:gd name="connsiteY10" fmla="*/ 564014 h 610037"/>
                    <a:gd name="connsiteX11" fmla="*/ 1380068 w 1697320"/>
                    <a:gd name="connsiteY11" fmla="*/ 564014 h 610037"/>
                    <a:gd name="connsiteX12" fmla="*/ 1103752 w 1697320"/>
                    <a:gd name="connsiteY12" fmla="*/ 287958 h 610037"/>
                    <a:gd name="connsiteX0" fmla="*/ 1103752 w 1697320"/>
                    <a:gd name="connsiteY0" fmla="*/ 287958 h 610037"/>
                    <a:gd name="connsiteX1" fmla="*/ 32371 w 1697320"/>
                    <a:gd name="connsiteY1" fmla="*/ 882 h 610037"/>
                    <a:gd name="connsiteX2" fmla="*/ 882 w 1697320"/>
                    <a:gd name="connsiteY2" fmla="*/ 19062 h 610037"/>
                    <a:gd name="connsiteX3" fmla="*/ 19062 w 1697320"/>
                    <a:gd name="connsiteY3" fmla="*/ 50550 h 610037"/>
                    <a:gd name="connsiteX4" fmla="*/ 1090444 w 1697320"/>
                    <a:gd name="connsiteY4" fmla="*/ 337626 h 610037"/>
                    <a:gd name="connsiteX5" fmla="*/ 1319470 w 1697320"/>
                    <a:gd name="connsiteY5" fmla="*/ 564014 h 610037"/>
                    <a:gd name="connsiteX6" fmla="*/ 1165843 w 1697320"/>
                    <a:gd name="connsiteY6" fmla="*/ 566150 h 610037"/>
                    <a:gd name="connsiteX7" fmla="*/ 1213243 w 1697320"/>
                    <a:gd name="connsiteY7" fmla="*/ 610037 h 610037"/>
                    <a:gd name="connsiteX8" fmla="*/ 1697320 w 1697320"/>
                    <a:gd name="connsiteY8" fmla="*/ 609992 h 610037"/>
                    <a:gd name="connsiteX9" fmla="*/ 1697320 w 1697320"/>
                    <a:gd name="connsiteY9" fmla="*/ 564014 h 610037"/>
                    <a:gd name="connsiteX10" fmla="*/ 1380068 w 1697320"/>
                    <a:gd name="connsiteY10" fmla="*/ 564014 h 610037"/>
                    <a:gd name="connsiteX11" fmla="*/ 1103752 w 1697320"/>
                    <a:gd name="connsiteY11" fmla="*/ 287958 h 610037"/>
                    <a:gd name="connsiteX0" fmla="*/ 1103752 w 1697320"/>
                    <a:gd name="connsiteY0" fmla="*/ 287958 h 610037"/>
                    <a:gd name="connsiteX1" fmla="*/ 32371 w 1697320"/>
                    <a:gd name="connsiteY1" fmla="*/ 882 h 610037"/>
                    <a:gd name="connsiteX2" fmla="*/ 882 w 1697320"/>
                    <a:gd name="connsiteY2" fmla="*/ 19062 h 610037"/>
                    <a:gd name="connsiteX3" fmla="*/ 19062 w 1697320"/>
                    <a:gd name="connsiteY3" fmla="*/ 50550 h 610037"/>
                    <a:gd name="connsiteX4" fmla="*/ 1090444 w 1697320"/>
                    <a:gd name="connsiteY4" fmla="*/ 337626 h 610037"/>
                    <a:gd name="connsiteX5" fmla="*/ 1304437 w 1697320"/>
                    <a:gd name="connsiteY5" fmla="*/ 564916 h 610037"/>
                    <a:gd name="connsiteX6" fmla="*/ 1165843 w 1697320"/>
                    <a:gd name="connsiteY6" fmla="*/ 566150 h 610037"/>
                    <a:gd name="connsiteX7" fmla="*/ 1213243 w 1697320"/>
                    <a:gd name="connsiteY7" fmla="*/ 610037 h 610037"/>
                    <a:gd name="connsiteX8" fmla="*/ 1697320 w 1697320"/>
                    <a:gd name="connsiteY8" fmla="*/ 609992 h 610037"/>
                    <a:gd name="connsiteX9" fmla="*/ 1697320 w 1697320"/>
                    <a:gd name="connsiteY9" fmla="*/ 564014 h 610037"/>
                    <a:gd name="connsiteX10" fmla="*/ 1380068 w 1697320"/>
                    <a:gd name="connsiteY10" fmla="*/ 564014 h 610037"/>
                    <a:gd name="connsiteX11" fmla="*/ 1103752 w 1697320"/>
                    <a:gd name="connsiteY11" fmla="*/ 287958 h 610037"/>
                    <a:gd name="connsiteX0" fmla="*/ 1103752 w 1697320"/>
                    <a:gd name="connsiteY0" fmla="*/ 287958 h 610037"/>
                    <a:gd name="connsiteX1" fmla="*/ 32371 w 1697320"/>
                    <a:gd name="connsiteY1" fmla="*/ 882 h 610037"/>
                    <a:gd name="connsiteX2" fmla="*/ 882 w 1697320"/>
                    <a:gd name="connsiteY2" fmla="*/ 19062 h 610037"/>
                    <a:gd name="connsiteX3" fmla="*/ 19062 w 1697320"/>
                    <a:gd name="connsiteY3" fmla="*/ 50550 h 610037"/>
                    <a:gd name="connsiteX4" fmla="*/ 1072660 w 1697320"/>
                    <a:gd name="connsiteY4" fmla="*/ 330396 h 610037"/>
                    <a:gd name="connsiteX5" fmla="*/ 1304437 w 1697320"/>
                    <a:gd name="connsiteY5" fmla="*/ 564916 h 610037"/>
                    <a:gd name="connsiteX6" fmla="*/ 1165843 w 1697320"/>
                    <a:gd name="connsiteY6" fmla="*/ 566150 h 610037"/>
                    <a:gd name="connsiteX7" fmla="*/ 1213243 w 1697320"/>
                    <a:gd name="connsiteY7" fmla="*/ 610037 h 610037"/>
                    <a:gd name="connsiteX8" fmla="*/ 1697320 w 1697320"/>
                    <a:gd name="connsiteY8" fmla="*/ 609992 h 610037"/>
                    <a:gd name="connsiteX9" fmla="*/ 1697320 w 1697320"/>
                    <a:gd name="connsiteY9" fmla="*/ 564014 h 610037"/>
                    <a:gd name="connsiteX10" fmla="*/ 1380068 w 1697320"/>
                    <a:gd name="connsiteY10" fmla="*/ 564014 h 610037"/>
                    <a:gd name="connsiteX11" fmla="*/ 1103752 w 1697320"/>
                    <a:gd name="connsiteY11" fmla="*/ 287958 h 610037"/>
                    <a:gd name="connsiteX0" fmla="*/ 1103752 w 1697320"/>
                    <a:gd name="connsiteY0" fmla="*/ 287958 h 610037"/>
                    <a:gd name="connsiteX1" fmla="*/ 32371 w 1697320"/>
                    <a:gd name="connsiteY1" fmla="*/ 882 h 610037"/>
                    <a:gd name="connsiteX2" fmla="*/ 882 w 1697320"/>
                    <a:gd name="connsiteY2" fmla="*/ 19062 h 610037"/>
                    <a:gd name="connsiteX3" fmla="*/ 19062 w 1697320"/>
                    <a:gd name="connsiteY3" fmla="*/ 50550 h 610037"/>
                    <a:gd name="connsiteX4" fmla="*/ 1061160 w 1697320"/>
                    <a:gd name="connsiteY4" fmla="*/ 327314 h 610037"/>
                    <a:gd name="connsiteX5" fmla="*/ 1304437 w 1697320"/>
                    <a:gd name="connsiteY5" fmla="*/ 564916 h 610037"/>
                    <a:gd name="connsiteX6" fmla="*/ 1165843 w 1697320"/>
                    <a:gd name="connsiteY6" fmla="*/ 566150 h 610037"/>
                    <a:gd name="connsiteX7" fmla="*/ 1213243 w 1697320"/>
                    <a:gd name="connsiteY7" fmla="*/ 610037 h 610037"/>
                    <a:gd name="connsiteX8" fmla="*/ 1697320 w 1697320"/>
                    <a:gd name="connsiteY8" fmla="*/ 609992 h 610037"/>
                    <a:gd name="connsiteX9" fmla="*/ 1697320 w 1697320"/>
                    <a:gd name="connsiteY9" fmla="*/ 564014 h 610037"/>
                    <a:gd name="connsiteX10" fmla="*/ 1380068 w 1697320"/>
                    <a:gd name="connsiteY10" fmla="*/ 564014 h 610037"/>
                    <a:gd name="connsiteX11" fmla="*/ 1103752 w 1697320"/>
                    <a:gd name="connsiteY11" fmla="*/ 287958 h 6100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697320" h="610037">
                      <a:moveTo>
                        <a:pt x="1103752" y="287958"/>
                      </a:moveTo>
                      <a:lnTo>
                        <a:pt x="32371" y="882"/>
                      </a:lnTo>
                      <a:cubicBezTo>
                        <a:pt x="18655" y="-2793"/>
                        <a:pt x="4557" y="5346"/>
                        <a:pt x="882" y="19062"/>
                      </a:cubicBezTo>
                      <a:cubicBezTo>
                        <a:pt x="-2793" y="32777"/>
                        <a:pt x="5347" y="46875"/>
                        <a:pt x="19062" y="50550"/>
                      </a:cubicBezTo>
                      <a:lnTo>
                        <a:pt x="1061160" y="327314"/>
                      </a:lnTo>
                      <a:lnTo>
                        <a:pt x="1304437" y="564916"/>
                      </a:lnTo>
                      <a:lnTo>
                        <a:pt x="1165843" y="566150"/>
                      </a:lnTo>
                      <a:lnTo>
                        <a:pt x="1213243" y="610037"/>
                      </a:lnTo>
                      <a:lnTo>
                        <a:pt x="1697320" y="609992"/>
                      </a:lnTo>
                      <a:lnTo>
                        <a:pt x="1697320" y="564014"/>
                      </a:lnTo>
                      <a:lnTo>
                        <a:pt x="1380068" y="564014"/>
                      </a:lnTo>
                      <a:lnTo>
                        <a:pt x="1103752" y="287958"/>
                      </a:lnTo>
                      <a:close/>
                    </a:path>
                  </a:pathLst>
                </a:custGeom>
                <a:solidFill>
                  <a:srgbClr val="FFFFFF">
                    <a:lumMod val="75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anchor="ctr">
                  <a:noAutofit/>
                </a:bodyPr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pitchFamily="50" charset="-128"/>
                    <a:cs typeface="+mn-cs"/>
                  </a:endParaRPr>
                </a:p>
              </p:txBody>
            </p:sp>
            <p:grpSp>
              <p:nvGrpSpPr>
                <p:cNvPr id="151" name="グループ化 150">
                  <a:extLst>
                    <a:ext uri="{FF2B5EF4-FFF2-40B4-BE49-F238E27FC236}">
                      <a16:creationId xmlns:a16="http://schemas.microsoft.com/office/drawing/2014/main" id="{89CDC77B-6052-644B-27D8-E8A427FD5B67}"/>
                    </a:ext>
                  </a:extLst>
                </p:cNvPr>
                <p:cNvGrpSpPr/>
                <p:nvPr/>
              </p:nvGrpSpPr>
              <p:grpSpPr>
                <a:xfrm>
                  <a:off x="962346" y="3149385"/>
                  <a:ext cx="2132755" cy="2121069"/>
                  <a:chOff x="962346" y="3149385"/>
                  <a:chExt cx="2132755" cy="2121069"/>
                </a:xfrm>
              </p:grpSpPr>
              <p:grpSp>
                <p:nvGrpSpPr>
                  <p:cNvPr id="212" name="Group 264">
                    <a:extLst>
                      <a:ext uri="{FF2B5EF4-FFF2-40B4-BE49-F238E27FC236}">
                        <a16:creationId xmlns:a16="http://schemas.microsoft.com/office/drawing/2014/main" id="{F7E24D5E-5B97-DC63-96A8-4047412CA1E5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21182466" flipH="1">
                    <a:off x="962346" y="3149385"/>
                    <a:ext cx="2119908" cy="2121069"/>
                    <a:chOff x="3575" y="1632"/>
                    <a:chExt cx="1105" cy="1104"/>
                  </a:xfrm>
                </p:grpSpPr>
                <p:grpSp>
                  <p:nvGrpSpPr>
                    <p:cNvPr id="232" name="Group 265">
                      <a:extLst>
                        <a:ext uri="{FF2B5EF4-FFF2-40B4-BE49-F238E27FC236}">
                          <a16:creationId xmlns:a16="http://schemas.microsoft.com/office/drawing/2014/main" id="{F3EFD96C-2AEB-4107-69AC-930CA725395D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575" y="1656"/>
                      <a:ext cx="1104" cy="1056"/>
                      <a:chOff x="3568" y="1680"/>
                      <a:chExt cx="1104" cy="1056"/>
                    </a:xfrm>
                  </p:grpSpPr>
                  <p:sp>
                    <p:nvSpPr>
                      <p:cNvPr id="248" name="Line 266">
                        <a:extLst>
                          <a:ext uri="{FF2B5EF4-FFF2-40B4-BE49-F238E27FC236}">
                            <a16:creationId xmlns:a16="http://schemas.microsoft.com/office/drawing/2014/main" id="{F5CB7608-1ED7-ABBC-6B51-EC6FF6CB6760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120" y="1680"/>
                        <a:ext cx="0" cy="1056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ＭＳ Ｐゴシック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249" name="Line 267">
                        <a:extLst>
                          <a:ext uri="{FF2B5EF4-FFF2-40B4-BE49-F238E27FC236}">
                            <a16:creationId xmlns:a16="http://schemas.microsoft.com/office/drawing/2014/main" id="{C506CEDE-DA7A-187E-AE07-99A1539EAA5A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568" y="2208"/>
                        <a:ext cx="1104" cy="0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ＭＳ Ｐゴシック" pitchFamily="50" charset="-128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233" name="Group 268">
                      <a:extLst>
                        <a:ext uri="{FF2B5EF4-FFF2-40B4-BE49-F238E27FC236}">
                          <a16:creationId xmlns:a16="http://schemas.microsoft.com/office/drawing/2014/main" id="{41365434-8068-9CA6-ECD8-4BCE358095D4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 rot="2700000">
                      <a:off x="3576" y="1656"/>
                      <a:ext cx="1104" cy="1056"/>
                      <a:chOff x="3568" y="1680"/>
                      <a:chExt cx="1104" cy="1056"/>
                    </a:xfrm>
                  </p:grpSpPr>
                  <p:sp>
                    <p:nvSpPr>
                      <p:cNvPr id="246" name="Line 269">
                        <a:extLst>
                          <a:ext uri="{FF2B5EF4-FFF2-40B4-BE49-F238E27FC236}">
                            <a16:creationId xmlns:a16="http://schemas.microsoft.com/office/drawing/2014/main" id="{1B9927E9-702E-7243-52AD-497B87E20689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120" y="1680"/>
                        <a:ext cx="0" cy="1056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ＭＳ Ｐゴシック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247" name="Line 270">
                        <a:extLst>
                          <a:ext uri="{FF2B5EF4-FFF2-40B4-BE49-F238E27FC236}">
                            <a16:creationId xmlns:a16="http://schemas.microsoft.com/office/drawing/2014/main" id="{1DA45C8F-725E-706A-F62A-BC2E0569823C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568" y="2208"/>
                        <a:ext cx="1104" cy="0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ＭＳ Ｐゴシック" pitchFamily="50" charset="-128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234" name="Group 271">
                      <a:extLst>
                        <a:ext uri="{FF2B5EF4-FFF2-40B4-BE49-F238E27FC236}">
                          <a16:creationId xmlns:a16="http://schemas.microsoft.com/office/drawing/2014/main" id="{20DC54F2-5C81-ACFB-9677-F7A003176A7F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 rot="900000">
                      <a:off x="3576" y="1656"/>
                      <a:ext cx="1104" cy="1056"/>
                      <a:chOff x="3568" y="1680"/>
                      <a:chExt cx="1104" cy="1056"/>
                    </a:xfrm>
                  </p:grpSpPr>
                  <p:sp>
                    <p:nvSpPr>
                      <p:cNvPr id="244" name="Line 272">
                        <a:extLst>
                          <a:ext uri="{FF2B5EF4-FFF2-40B4-BE49-F238E27FC236}">
                            <a16:creationId xmlns:a16="http://schemas.microsoft.com/office/drawing/2014/main" id="{02B4C513-C442-972A-8C85-3A8C3E6C9905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120" y="1680"/>
                        <a:ext cx="0" cy="1056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ＭＳ Ｐゴシック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245" name="Line 273">
                        <a:extLst>
                          <a:ext uri="{FF2B5EF4-FFF2-40B4-BE49-F238E27FC236}">
                            <a16:creationId xmlns:a16="http://schemas.microsoft.com/office/drawing/2014/main" id="{6285D92A-8FD6-3F4A-A7A1-D512031EF050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568" y="2208"/>
                        <a:ext cx="1104" cy="0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ＭＳ Ｐゴシック" pitchFamily="50" charset="-128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235" name="Group 274">
                      <a:extLst>
                        <a:ext uri="{FF2B5EF4-FFF2-40B4-BE49-F238E27FC236}">
                          <a16:creationId xmlns:a16="http://schemas.microsoft.com/office/drawing/2014/main" id="{2E26B823-F873-D043-670D-5BDA76F57F63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 rot="3600000">
                      <a:off x="3576" y="1656"/>
                      <a:ext cx="1104" cy="1056"/>
                      <a:chOff x="3568" y="1680"/>
                      <a:chExt cx="1104" cy="1056"/>
                    </a:xfrm>
                  </p:grpSpPr>
                  <p:sp>
                    <p:nvSpPr>
                      <p:cNvPr id="242" name="Line 275">
                        <a:extLst>
                          <a:ext uri="{FF2B5EF4-FFF2-40B4-BE49-F238E27FC236}">
                            <a16:creationId xmlns:a16="http://schemas.microsoft.com/office/drawing/2014/main" id="{1F14792E-5776-F8E0-0210-4EC67A97B422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120" y="1680"/>
                        <a:ext cx="0" cy="1056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ＭＳ Ｐゴシック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243" name="Line 276">
                        <a:extLst>
                          <a:ext uri="{FF2B5EF4-FFF2-40B4-BE49-F238E27FC236}">
                            <a16:creationId xmlns:a16="http://schemas.microsoft.com/office/drawing/2014/main" id="{C08F9F7E-15A7-D3BC-226C-6B2BD933CB8B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568" y="2208"/>
                        <a:ext cx="1104" cy="0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ＭＳ Ｐゴシック" pitchFamily="50" charset="-128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236" name="Group 277">
                      <a:extLst>
                        <a:ext uri="{FF2B5EF4-FFF2-40B4-BE49-F238E27FC236}">
                          <a16:creationId xmlns:a16="http://schemas.microsoft.com/office/drawing/2014/main" id="{75E3D4D5-DCD3-1318-1471-ED2C28381F85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 rot="1800000">
                      <a:off x="3576" y="1656"/>
                      <a:ext cx="1104" cy="1056"/>
                      <a:chOff x="3568" y="1680"/>
                      <a:chExt cx="1104" cy="1056"/>
                    </a:xfrm>
                  </p:grpSpPr>
                  <p:sp>
                    <p:nvSpPr>
                      <p:cNvPr id="240" name="Line 278">
                        <a:extLst>
                          <a:ext uri="{FF2B5EF4-FFF2-40B4-BE49-F238E27FC236}">
                            <a16:creationId xmlns:a16="http://schemas.microsoft.com/office/drawing/2014/main" id="{96857F9C-5EB0-9E7F-4F30-F79175CE95D3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120" y="1680"/>
                        <a:ext cx="0" cy="1056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ＭＳ Ｐゴシック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241" name="Line 279">
                        <a:extLst>
                          <a:ext uri="{FF2B5EF4-FFF2-40B4-BE49-F238E27FC236}">
                            <a16:creationId xmlns:a16="http://schemas.microsoft.com/office/drawing/2014/main" id="{D78ADD93-60A2-67D8-EEBA-B7CB5EE1C2F9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568" y="2208"/>
                        <a:ext cx="1104" cy="0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ＭＳ Ｐゴシック" pitchFamily="50" charset="-128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237" name="Group 280">
                      <a:extLst>
                        <a:ext uri="{FF2B5EF4-FFF2-40B4-BE49-F238E27FC236}">
                          <a16:creationId xmlns:a16="http://schemas.microsoft.com/office/drawing/2014/main" id="{F65F817D-A856-2776-8072-BF7906D0D7D4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 rot="4500000">
                      <a:off x="3576" y="1656"/>
                      <a:ext cx="1104" cy="1056"/>
                      <a:chOff x="3568" y="1680"/>
                      <a:chExt cx="1104" cy="1056"/>
                    </a:xfrm>
                  </p:grpSpPr>
                  <p:sp>
                    <p:nvSpPr>
                      <p:cNvPr id="238" name="Line 281">
                        <a:extLst>
                          <a:ext uri="{FF2B5EF4-FFF2-40B4-BE49-F238E27FC236}">
                            <a16:creationId xmlns:a16="http://schemas.microsoft.com/office/drawing/2014/main" id="{4C129B9B-B1DB-D5EE-1468-FEB378499D6B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120" y="1680"/>
                        <a:ext cx="0" cy="1056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ＭＳ Ｐゴシック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239" name="Line 282">
                        <a:extLst>
                          <a:ext uri="{FF2B5EF4-FFF2-40B4-BE49-F238E27FC236}">
                            <a16:creationId xmlns:a16="http://schemas.microsoft.com/office/drawing/2014/main" id="{3972A8ED-094D-5199-D165-C8150960DDA8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568" y="2208"/>
                        <a:ext cx="1104" cy="0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ＭＳ Ｐゴシック" pitchFamily="50" charset="-128"/>
                          <a:cs typeface="+mn-cs"/>
                        </a:endParaRPr>
                      </a:p>
                    </p:txBody>
                  </p:sp>
                </p:grpSp>
              </p:grpSp>
              <p:grpSp>
                <p:nvGrpSpPr>
                  <p:cNvPr id="213" name="Group 305">
                    <a:extLst>
                      <a:ext uri="{FF2B5EF4-FFF2-40B4-BE49-F238E27FC236}">
                        <a16:creationId xmlns:a16="http://schemas.microsoft.com/office/drawing/2014/main" id="{B543B22B-1650-2DE3-76B9-13265F450438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flipH="1">
                    <a:off x="975193" y="3149385"/>
                    <a:ext cx="2119908" cy="2121069"/>
                    <a:chOff x="3575" y="1632"/>
                    <a:chExt cx="1105" cy="1104"/>
                  </a:xfrm>
                </p:grpSpPr>
                <p:grpSp>
                  <p:nvGrpSpPr>
                    <p:cNvPr id="214" name="Group 306">
                      <a:extLst>
                        <a:ext uri="{FF2B5EF4-FFF2-40B4-BE49-F238E27FC236}">
                          <a16:creationId xmlns:a16="http://schemas.microsoft.com/office/drawing/2014/main" id="{0D0C07BE-57DC-C2E5-BC04-473071D79256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575" y="1656"/>
                      <a:ext cx="1104" cy="1056"/>
                      <a:chOff x="3568" y="1680"/>
                      <a:chExt cx="1104" cy="1056"/>
                    </a:xfrm>
                  </p:grpSpPr>
                  <p:sp>
                    <p:nvSpPr>
                      <p:cNvPr id="230" name="Line 307">
                        <a:extLst>
                          <a:ext uri="{FF2B5EF4-FFF2-40B4-BE49-F238E27FC236}">
                            <a16:creationId xmlns:a16="http://schemas.microsoft.com/office/drawing/2014/main" id="{EFB38A78-40DA-5E2F-B7B9-0242108E78EC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120" y="1680"/>
                        <a:ext cx="0" cy="1056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ＭＳ Ｐゴシック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231" name="Line 308">
                        <a:extLst>
                          <a:ext uri="{FF2B5EF4-FFF2-40B4-BE49-F238E27FC236}">
                            <a16:creationId xmlns:a16="http://schemas.microsoft.com/office/drawing/2014/main" id="{2F7072D2-DBAE-D5F9-C3DB-A3AC87B68636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568" y="2208"/>
                        <a:ext cx="1104" cy="0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ＭＳ Ｐゴシック" pitchFamily="50" charset="-128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215" name="Group 309">
                      <a:extLst>
                        <a:ext uri="{FF2B5EF4-FFF2-40B4-BE49-F238E27FC236}">
                          <a16:creationId xmlns:a16="http://schemas.microsoft.com/office/drawing/2014/main" id="{678F089A-32BB-C5E3-838C-1D1D0F6C4C73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 rot="2700000">
                      <a:off x="3576" y="1656"/>
                      <a:ext cx="1104" cy="1056"/>
                      <a:chOff x="3568" y="1680"/>
                      <a:chExt cx="1104" cy="1056"/>
                    </a:xfrm>
                  </p:grpSpPr>
                  <p:sp>
                    <p:nvSpPr>
                      <p:cNvPr id="228" name="Line 310">
                        <a:extLst>
                          <a:ext uri="{FF2B5EF4-FFF2-40B4-BE49-F238E27FC236}">
                            <a16:creationId xmlns:a16="http://schemas.microsoft.com/office/drawing/2014/main" id="{1C6288DA-4FF0-54AF-6C94-643DC5A788F8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120" y="1680"/>
                        <a:ext cx="0" cy="1056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ＭＳ Ｐゴシック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229" name="Line 311">
                        <a:extLst>
                          <a:ext uri="{FF2B5EF4-FFF2-40B4-BE49-F238E27FC236}">
                            <a16:creationId xmlns:a16="http://schemas.microsoft.com/office/drawing/2014/main" id="{566F1F7B-5B4B-70FC-03E4-845AC9C9E15F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568" y="2208"/>
                        <a:ext cx="1104" cy="0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ＭＳ Ｐゴシック" pitchFamily="50" charset="-128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216" name="Group 312">
                      <a:extLst>
                        <a:ext uri="{FF2B5EF4-FFF2-40B4-BE49-F238E27FC236}">
                          <a16:creationId xmlns:a16="http://schemas.microsoft.com/office/drawing/2014/main" id="{C9C8F825-B58D-92DE-D9AD-D8B16A0A81E1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 rot="900000">
                      <a:off x="3576" y="1656"/>
                      <a:ext cx="1104" cy="1056"/>
                      <a:chOff x="3568" y="1680"/>
                      <a:chExt cx="1104" cy="1056"/>
                    </a:xfrm>
                  </p:grpSpPr>
                  <p:sp>
                    <p:nvSpPr>
                      <p:cNvPr id="226" name="Line 313">
                        <a:extLst>
                          <a:ext uri="{FF2B5EF4-FFF2-40B4-BE49-F238E27FC236}">
                            <a16:creationId xmlns:a16="http://schemas.microsoft.com/office/drawing/2014/main" id="{71C350A8-EE0B-EA2F-84FA-10A00489828D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120" y="1680"/>
                        <a:ext cx="0" cy="1056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ＭＳ Ｐゴシック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227" name="Line 314">
                        <a:extLst>
                          <a:ext uri="{FF2B5EF4-FFF2-40B4-BE49-F238E27FC236}">
                            <a16:creationId xmlns:a16="http://schemas.microsoft.com/office/drawing/2014/main" id="{B916C00B-B9FB-672B-8E99-250CDFE410CC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568" y="2208"/>
                        <a:ext cx="1104" cy="0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ＭＳ Ｐゴシック" pitchFamily="50" charset="-128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217" name="Group 315">
                      <a:extLst>
                        <a:ext uri="{FF2B5EF4-FFF2-40B4-BE49-F238E27FC236}">
                          <a16:creationId xmlns:a16="http://schemas.microsoft.com/office/drawing/2014/main" id="{EE3DFA6C-B21B-7493-9E9F-86310C4FDC8D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 rot="3600000">
                      <a:off x="3576" y="1656"/>
                      <a:ext cx="1104" cy="1056"/>
                      <a:chOff x="3568" y="1680"/>
                      <a:chExt cx="1104" cy="1056"/>
                    </a:xfrm>
                  </p:grpSpPr>
                  <p:sp>
                    <p:nvSpPr>
                      <p:cNvPr id="224" name="Line 316">
                        <a:extLst>
                          <a:ext uri="{FF2B5EF4-FFF2-40B4-BE49-F238E27FC236}">
                            <a16:creationId xmlns:a16="http://schemas.microsoft.com/office/drawing/2014/main" id="{A7BA7520-4FA4-6B7F-5466-7B401F75061F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120" y="1680"/>
                        <a:ext cx="0" cy="1056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ＭＳ Ｐゴシック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225" name="Line 317">
                        <a:extLst>
                          <a:ext uri="{FF2B5EF4-FFF2-40B4-BE49-F238E27FC236}">
                            <a16:creationId xmlns:a16="http://schemas.microsoft.com/office/drawing/2014/main" id="{69D242B3-D0C0-679D-8D93-1AEC1FFB7EB1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568" y="2208"/>
                        <a:ext cx="1104" cy="0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ＭＳ Ｐゴシック" pitchFamily="50" charset="-128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218" name="Group 318">
                      <a:extLst>
                        <a:ext uri="{FF2B5EF4-FFF2-40B4-BE49-F238E27FC236}">
                          <a16:creationId xmlns:a16="http://schemas.microsoft.com/office/drawing/2014/main" id="{9D29A16C-9F72-D2A3-7693-8669C9CBFB81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 rot="1800000">
                      <a:off x="3576" y="1656"/>
                      <a:ext cx="1104" cy="1056"/>
                      <a:chOff x="3568" y="1680"/>
                      <a:chExt cx="1104" cy="1056"/>
                    </a:xfrm>
                  </p:grpSpPr>
                  <p:sp>
                    <p:nvSpPr>
                      <p:cNvPr id="222" name="Line 319">
                        <a:extLst>
                          <a:ext uri="{FF2B5EF4-FFF2-40B4-BE49-F238E27FC236}">
                            <a16:creationId xmlns:a16="http://schemas.microsoft.com/office/drawing/2014/main" id="{F86D3280-BE5B-D5DB-5B60-2D8E984F6E03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120" y="1680"/>
                        <a:ext cx="0" cy="1056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ＭＳ Ｐゴシック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223" name="Line 320">
                        <a:extLst>
                          <a:ext uri="{FF2B5EF4-FFF2-40B4-BE49-F238E27FC236}">
                            <a16:creationId xmlns:a16="http://schemas.microsoft.com/office/drawing/2014/main" id="{6D32DAEB-7C6F-3A89-1814-BD9DA44CE191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568" y="2208"/>
                        <a:ext cx="1104" cy="0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ＭＳ Ｐゴシック" pitchFamily="50" charset="-128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219" name="Group 321">
                      <a:extLst>
                        <a:ext uri="{FF2B5EF4-FFF2-40B4-BE49-F238E27FC236}">
                          <a16:creationId xmlns:a16="http://schemas.microsoft.com/office/drawing/2014/main" id="{E0F6E341-70A6-AE98-1244-CED683F82538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 rot="4500000">
                      <a:off x="3576" y="1656"/>
                      <a:ext cx="1104" cy="1056"/>
                      <a:chOff x="3568" y="1680"/>
                      <a:chExt cx="1104" cy="1056"/>
                    </a:xfrm>
                  </p:grpSpPr>
                  <p:sp>
                    <p:nvSpPr>
                      <p:cNvPr id="220" name="Line 322">
                        <a:extLst>
                          <a:ext uri="{FF2B5EF4-FFF2-40B4-BE49-F238E27FC236}">
                            <a16:creationId xmlns:a16="http://schemas.microsoft.com/office/drawing/2014/main" id="{1ECD1CF8-FB1D-CD93-E4D2-361588DBAE45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120" y="1680"/>
                        <a:ext cx="0" cy="1056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ＭＳ Ｐゴシック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221" name="Line 323">
                        <a:extLst>
                          <a:ext uri="{FF2B5EF4-FFF2-40B4-BE49-F238E27FC236}">
                            <a16:creationId xmlns:a16="http://schemas.microsoft.com/office/drawing/2014/main" id="{BCEC5EEE-5772-767F-B03F-0AF1F18AB047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568" y="2208"/>
                        <a:ext cx="1104" cy="0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ＭＳ Ｐゴシック" pitchFamily="50" charset="-128"/>
                          <a:cs typeface="+mn-cs"/>
                        </a:endParaRPr>
                      </a:p>
                    </p:txBody>
                  </p:sp>
                </p:grpSp>
              </p:grpSp>
            </p:grpSp>
            <p:sp>
              <p:nvSpPr>
                <p:cNvPr id="152" name="Oval 324">
                  <a:extLst>
                    <a:ext uri="{FF2B5EF4-FFF2-40B4-BE49-F238E27FC236}">
                      <a16:creationId xmlns:a16="http://schemas.microsoft.com/office/drawing/2014/main" id="{F2C3B621-8795-798C-53D2-DA1B7F71841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flipH="1">
                  <a:off x="1788895" y="3942108"/>
                  <a:ext cx="462525" cy="462779"/>
                </a:xfrm>
                <a:prstGeom prst="ellipse">
                  <a:avLst/>
                </a:prstGeom>
                <a:solidFill>
                  <a:srgbClr val="FFFFFF">
                    <a:lumMod val="85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pitchFamily="50" charset="-128"/>
                    <a:cs typeface="+mn-cs"/>
                  </a:endParaRPr>
                </a:p>
              </p:txBody>
            </p:sp>
            <p:grpSp>
              <p:nvGrpSpPr>
                <p:cNvPr id="153" name="グループ化 152">
                  <a:extLst>
                    <a:ext uri="{FF2B5EF4-FFF2-40B4-BE49-F238E27FC236}">
                      <a16:creationId xmlns:a16="http://schemas.microsoft.com/office/drawing/2014/main" id="{D83E2913-02F9-7C0E-60C4-EDB8FB79DBD8}"/>
                    </a:ext>
                  </a:extLst>
                </p:cNvPr>
                <p:cNvGrpSpPr/>
                <p:nvPr/>
              </p:nvGrpSpPr>
              <p:grpSpPr>
                <a:xfrm>
                  <a:off x="4512656" y="3149385"/>
                  <a:ext cx="2158451" cy="2129639"/>
                  <a:chOff x="4512656" y="3149385"/>
                  <a:chExt cx="2158451" cy="2129639"/>
                </a:xfrm>
              </p:grpSpPr>
              <p:grpSp>
                <p:nvGrpSpPr>
                  <p:cNvPr id="174" name="Group 283">
                    <a:extLst>
                      <a:ext uri="{FF2B5EF4-FFF2-40B4-BE49-F238E27FC236}">
                        <a16:creationId xmlns:a16="http://schemas.microsoft.com/office/drawing/2014/main" id="{9C62EB6E-7EF1-8F0C-6D2C-F1103F666938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21182466" flipH="1">
                    <a:off x="4512656" y="3149385"/>
                    <a:ext cx="2119908" cy="2121069"/>
                    <a:chOff x="3575" y="1632"/>
                    <a:chExt cx="1105" cy="1104"/>
                  </a:xfrm>
                </p:grpSpPr>
                <p:grpSp>
                  <p:nvGrpSpPr>
                    <p:cNvPr id="194" name="Group 284">
                      <a:extLst>
                        <a:ext uri="{FF2B5EF4-FFF2-40B4-BE49-F238E27FC236}">
                          <a16:creationId xmlns:a16="http://schemas.microsoft.com/office/drawing/2014/main" id="{F127E696-3731-6FE5-0C97-0D8A85B6EBC1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575" y="1656"/>
                      <a:ext cx="1104" cy="1056"/>
                      <a:chOff x="3568" y="1680"/>
                      <a:chExt cx="1104" cy="1056"/>
                    </a:xfrm>
                  </p:grpSpPr>
                  <p:sp>
                    <p:nvSpPr>
                      <p:cNvPr id="210" name="Line 285">
                        <a:extLst>
                          <a:ext uri="{FF2B5EF4-FFF2-40B4-BE49-F238E27FC236}">
                            <a16:creationId xmlns:a16="http://schemas.microsoft.com/office/drawing/2014/main" id="{31FF4A5A-63BF-EB3B-7D6F-F1B37C5C27A0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120" y="1680"/>
                        <a:ext cx="0" cy="1056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ＭＳ Ｐゴシック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211" name="Line 286">
                        <a:extLst>
                          <a:ext uri="{FF2B5EF4-FFF2-40B4-BE49-F238E27FC236}">
                            <a16:creationId xmlns:a16="http://schemas.microsoft.com/office/drawing/2014/main" id="{7665C6EA-A103-4D10-D197-7FEBBF1E9A40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568" y="2208"/>
                        <a:ext cx="1104" cy="0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ＭＳ Ｐゴシック" pitchFamily="50" charset="-128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195" name="Group 287">
                      <a:extLst>
                        <a:ext uri="{FF2B5EF4-FFF2-40B4-BE49-F238E27FC236}">
                          <a16:creationId xmlns:a16="http://schemas.microsoft.com/office/drawing/2014/main" id="{B2F0C888-BE4B-7250-912A-F9E8D7589E8E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 rot="2700000">
                      <a:off x="3576" y="1656"/>
                      <a:ext cx="1104" cy="1056"/>
                      <a:chOff x="3568" y="1680"/>
                      <a:chExt cx="1104" cy="1056"/>
                    </a:xfrm>
                  </p:grpSpPr>
                  <p:sp>
                    <p:nvSpPr>
                      <p:cNvPr id="208" name="Line 288">
                        <a:extLst>
                          <a:ext uri="{FF2B5EF4-FFF2-40B4-BE49-F238E27FC236}">
                            <a16:creationId xmlns:a16="http://schemas.microsoft.com/office/drawing/2014/main" id="{1ED72522-3157-A268-C86B-7DDD1D8CB6BF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120" y="1680"/>
                        <a:ext cx="0" cy="1056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ＭＳ Ｐゴシック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209" name="Line 289">
                        <a:extLst>
                          <a:ext uri="{FF2B5EF4-FFF2-40B4-BE49-F238E27FC236}">
                            <a16:creationId xmlns:a16="http://schemas.microsoft.com/office/drawing/2014/main" id="{00236954-0F42-B740-49F4-546D5B3EE6F0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568" y="2208"/>
                        <a:ext cx="1104" cy="0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ＭＳ Ｐゴシック" pitchFamily="50" charset="-128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196" name="Group 290">
                      <a:extLst>
                        <a:ext uri="{FF2B5EF4-FFF2-40B4-BE49-F238E27FC236}">
                          <a16:creationId xmlns:a16="http://schemas.microsoft.com/office/drawing/2014/main" id="{4001DFE5-D54C-3C95-51FC-C960957E3D7C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 rot="900000">
                      <a:off x="3576" y="1656"/>
                      <a:ext cx="1104" cy="1056"/>
                      <a:chOff x="3568" y="1680"/>
                      <a:chExt cx="1104" cy="1056"/>
                    </a:xfrm>
                  </p:grpSpPr>
                  <p:sp>
                    <p:nvSpPr>
                      <p:cNvPr id="206" name="Line 291">
                        <a:extLst>
                          <a:ext uri="{FF2B5EF4-FFF2-40B4-BE49-F238E27FC236}">
                            <a16:creationId xmlns:a16="http://schemas.microsoft.com/office/drawing/2014/main" id="{BC43BE93-AFFB-838C-E736-72E8278401B9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120" y="1680"/>
                        <a:ext cx="0" cy="1056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ＭＳ Ｐゴシック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207" name="Line 292">
                        <a:extLst>
                          <a:ext uri="{FF2B5EF4-FFF2-40B4-BE49-F238E27FC236}">
                            <a16:creationId xmlns:a16="http://schemas.microsoft.com/office/drawing/2014/main" id="{7FF1CB26-C675-050C-F633-20DCD09C3411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568" y="2208"/>
                        <a:ext cx="1104" cy="0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ＭＳ Ｐゴシック" pitchFamily="50" charset="-128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197" name="Group 293">
                      <a:extLst>
                        <a:ext uri="{FF2B5EF4-FFF2-40B4-BE49-F238E27FC236}">
                          <a16:creationId xmlns:a16="http://schemas.microsoft.com/office/drawing/2014/main" id="{5D95A251-778C-9B77-02D4-0C439C491CA9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 rot="3600000">
                      <a:off x="3576" y="1656"/>
                      <a:ext cx="1104" cy="1056"/>
                      <a:chOff x="3568" y="1680"/>
                      <a:chExt cx="1104" cy="1056"/>
                    </a:xfrm>
                  </p:grpSpPr>
                  <p:sp>
                    <p:nvSpPr>
                      <p:cNvPr id="204" name="Line 294">
                        <a:extLst>
                          <a:ext uri="{FF2B5EF4-FFF2-40B4-BE49-F238E27FC236}">
                            <a16:creationId xmlns:a16="http://schemas.microsoft.com/office/drawing/2014/main" id="{24C2744F-3F86-43E2-BF85-DEE601FD04BE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120" y="1680"/>
                        <a:ext cx="0" cy="1056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ＭＳ Ｐゴシック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205" name="Line 295">
                        <a:extLst>
                          <a:ext uri="{FF2B5EF4-FFF2-40B4-BE49-F238E27FC236}">
                            <a16:creationId xmlns:a16="http://schemas.microsoft.com/office/drawing/2014/main" id="{BC509A20-617D-1F5D-181E-111251EE9747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568" y="2208"/>
                        <a:ext cx="1104" cy="0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ＭＳ Ｐゴシック" pitchFamily="50" charset="-128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198" name="Group 296">
                      <a:extLst>
                        <a:ext uri="{FF2B5EF4-FFF2-40B4-BE49-F238E27FC236}">
                          <a16:creationId xmlns:a16="http://schemas.microsoft.com/office/drawing/2014/main" id="{C2CB3255-8FF4-8732-88BC-1C3D6DDF453D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 rot="1800000">
                      <a:off x="3576" y="1656"/>
                      <a:ext cx="1104" cy="1056"/>
                      <a:chOff x="3568" y="1680"/>
                      <a:chExt cx="1104" cy="1056"/>
                    </a:xfrm>
                  </p:grpSpPr>
                  <p:sp>
                    <p:nvSpPr>
                      <p:cNvPr id="202" name="Line 297">
                        <a:extLst>
                          <a:ext uri="{FF2B5EF4-FFF2-40B4-BE49-F238E27FC236}">
                            <a16:creationId xmlns:a16="http://schemas.microsoft.com/office/drawing/2014/main" id="{3FD35A82-F4EF-DD93-5363-E47B5EA363F5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120" y="1680"/>
                        <a:ext cx="0" cy="1056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ＭＳ Ｐゴシック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203" name="Line 298">
                        <a:extLst>
                          <a:ext uri="{FF2B5EF4-FFF2-40B4-BE49-F238E27FC236}">
                            <a16:creationId xmlns:a16="http://schemas.microsoft.com/office/drawing/2014/main" id="{12EC14B6-DA6B-D7CC-779A-08546A1C7AE6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568" y="2208"/>
                        <a:ext cx="1104" cy="0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ＭＳ Ｐゴシック" pitchFamily="50" charset="-128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199" name="Group 299">
                      <a:extLst>
                        <a:ext uri="{FF2B5EF4-FFF2-40B4-BE49-F238E27FC236}">
                          <a16:creationId xmlns:a16="http://schemas.microsoft.com/office/drawing/2014/main" id="{873A2A7D-DE3B-690C-8031-2939C75C2A50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 rot="4500000">
                      <a:off x="3576" y="1656"/>
                      <a:ext cx="1104" cy="1056"/>
                      <a:chOff x="3568" y="1680"/>
                      <a:chExt cx="1104" cy="1056"/>
                    </a:xfrm>
                  </p:grpSpPr>
                  <p:sp>
                    <p:nvSpPr>
                      <p:cNvPr id="200" name="Line 300">
                        <a:extLst>
                          <a:ext uri="{FF2B5EF4-FFF2-40B4-BE49-F238E27FC236}">
                            <a16:creationId xmlns:a16="http://schemas.microsoft.com/office/drawing/2014/main" id="{ABA48820-6B33-969D-31CB-9FB32255EA67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120" y="1680"/>
                        <a:ext cx="0" cy="1056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ＭＳ Ｐゴシック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201" name="Line 301">
                        <a:extLst>
                          <a:ext uri="{FF2B5EF4-FFF2-40B4-BE49-F238E27FC236}">
                            <a16:creationId xmlns:a16="http://schemas.microsoft.com/office/drawing/2014/main" id="{64827F90-FCA8-FA86-C25B-84A75920C46D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568" y="2208"/>
                        <a:ext cx="1104" cy="0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ＭＳ Ｐゴシック" pitchFamily="50" charset="-128"/>
                          <a:cs typeface="+mn-cs"/>
                        </a:endParaRPr>
                      </a:p>
                    </p:txBody>
                  </p:sp>
                </p:grpSp>
              </p:grpSp>
              <p:grpSp>
                <p:nvGrpSpPr>
                  <p:cNvPr id="175" name="Group 326">
                    <a:extLst>
                      <a:ext uri="{FF2B5EF4-FFF2-40B4-BE49-F238E27FC236}">
                        <a16:creationId xmlns:a16="http://schemas.microsoft.com/office/drawing/2014/main" id="{9F37871E-326C-E49E-AD96-D594B07688B5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flipH="1">
                    <a:off x="4551199" y="3162240"/>
                    <a:ext cx="2119908" cy="2116784"/>
                    <a:chOff x="3575" y="1632"/>
                    <a:chExt cx="1105" cy="1104"/>
                  </a:xfrm>
                </p:grpSpPr>
                <p:grpSp>
                  <p:nvGrpSpPr>
                    <p:cNvPr id="176" name="Group 327">
                      <a:extLst>
                        <a:ext uri="{FF2B5EF4-FFF2-40B4-BE49-F238E27FC236}">
                          <a16:creationId xmlns:a16="http://schemas.microsoft.com/office/drawing/2014/main" id="{C492A647-6AC5-1914-B8BF-5656EE7F6A04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575" y="1656"/>
                      <a:ext cx="1104" cy="1056"/>
                      <a:chOff x="3568" y="1680"/>
                      <a:chExt cx="1104" cy="1056"/>
                    </a:xfrm>
                  </p:grpSpPr>
                  <p:sp>
                    <p:nvSpPr>
                      <p:cNvPr id="192" name="Line 328">
                        <a:extLst>
                          <a:ext uri="{FF2B5EF4-FFF2-40B4-BE49-F238E27FC236}">
                            <a16:creationId xmlns:a16="http://schemas.microsoft.com/office/drawing/2014/main" id="{51B57B03-D822-62A3-6FF6-378249AF6736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120" y="1680"/>
                        <a:ext cx="0" cy="1056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ＭＳ Ｐゴシック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193" name="Line 329">
                        <a:extLst>
                          <a:ext uri="{FF2B5EF4-FFF2-40B4-BE49-F238E27FC236}">
                            <a16:creationId xmlns:a16="http://schemas.microsoft.com/office/drawing/2014/main" id="{35C17DB5-F7A5-4BB0-8190-5B05617378D6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568" y="2208"/>
                        <a:ext cx="1104" cy="0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ＭＳ Ｐゴシック" pitchFamily="50" charset="-128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177" name="Group 330">
                      <a:extLst>
                        <a:ext uri="{FF2B5EF4-FFF2-40B4-BE49-F238E27FC236}">
                          <a16:creationId xmlns:a16="http://schemas.microsoft.com/office/drawing/2014/main" id="{2225274B-2C99-4E79-C94B-B04746ADC8E4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 rot="2700000">
                      <a:off x="3576" y="1656"/>
                      <a:ext cx="1104" cy="1056"/>
                      <a:chOff x="3568" y="1680"/>
                      <a:chExt cx="1104" cy="1056"/>
                    </a:xfrm>
                  </p:grpSpPr>
                  <p:sp>
                    <p:nvSpPr>
                      <p:cNvPr id="190" name="Line 331">
                        <a:extLst>
                          <a:ext uri="{FF2B5EF4-FFF2-40B4-BE49-F238E27FC236}">
                            <a16:creationId xmlns:a16="http://schemas.microsoft.com/office/drawing/2014/main" id="{A2AA685E-CACF-E33A-7306-C70C08C13959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120" y="1680"/>
                        <a:ext cx="0" cy="1056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ＭＳ Ｐゴシック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191" name="Line 332">
                        <a:extLst>
                          <a:ext uri="{FF2B5EF4-FFF2-40B4-BE49-F238E27FC236}">
                            <a16:creationId xmlns:a16="http://schemas.microsoft.com/office/drawing/2014/main" id="{F0E211A7-8295-021F-BC09-1297CEC3247B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568" y="2208"/>
                        <a:ext cx="1104" cy="0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ＭＳ Ｐゴシック" pitchFamily="50" charset="-128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178" name="Group 333">
                      <a:extLst>
                        <a:ext uri="{FF2B5EF4-FFF2-40B4-BE49-F238E27FC236}">
                          <a16:creationId xmlns:a16="http://schemas.microsoft.com/office/drawing/2014/main" id="{83488D3C-C96A-F2BE-100B-65F0A278A320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 rot="900000">
                      <a:off x="3576" y="1656"/>
                      <a:ext cx="1104" cy="1056"/>
                      <a:chOff x="3568" y="1680"/>
                      <a:chExt cx="1104" cy="1056"/>
                    </a:xfrm>
                  </p:grpSpPr>
                  <p:sp>
                    <p:nvSpPr>
                      <p:cNvPr id="188" name="Line 334">
                        <a:extLst>
                          <a:ext uri="{FF2B5EF4-FFF2-40B4-BE49-F238E27FC236}">
                            <a16:creationId xmlns:a16="http://schemas.microsoft.com/office/drawing/2014/main" id="{C9AC03F1-9112-E038-7784-CF30D50F0BED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120" y="1680"/>
                        <a:ext cx="0" cy="1056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ＭＳ Ｐゴシック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189" name="Line 335">
                        <a:extLst>
                          <a:ext uri="{FF2B5EF4-FFF2-40B4-BE49-F238E27FC236}">
                            <a16:creationId xmlns:a16="http://schemas.microsoft.com/office/drawing/2014/main" id="{C8457885-3903-9AB7-61A5-53F275EFC52B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568" y="2208"/>
                        <a:ext cx="1104" cy="0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ＭＳ Ｐゴシック" pitchFamily="50" charset="-128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179" name="Group 336">
                      <a:extLst>
                        <a:ext uri="{FF2B5EF4-FFF2-40B4-BE49-F238E27FC236}">
                          <a16:creationId xmlns:a16="http://schemas.microsoft.com/office/drawing/2014/main" id="{FE1EE947-961E-5AC7-10FF-B4F5C8D47133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 rot="3600000">
                      <a:off x="3576" y="1656"/>
                      <a:ext cx="1104" cy="1056"/>
                      <a:chOff x="3568" y="1680"/>
                      <a:chExt cx="1104" cy="1056"/>
                    </a:xfrm>
                  </p:grpSpPr>
                  <p:sp>
                    <p:nvSpPr>
                      <p:cNvPr id="186" name="Line 337">
                        <a:extLst>
                          <a:ext uri="{FF2B5EF4-FFF2-40B4-BE49-F238E27FC236}">
                            <a16:creationId xmlns:a16="http://schemas.microsoft.com/office/drawing/2014/main" id="{ABF1DE87-0208-8256-F623-0AC8C093E576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120" y="1680"/>
                        <a:ext cx="0" cy="1056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ＭＳ Ｐゴシック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187" name="Line 338">
                        <a:extLst>
                          <a:ext uri="{FF2B5EF4-FFF2-40B4-BE49-F238E27FC236}">
                            <a16:creationId xmlns:a16="http://schemas.microsoft.com/office/drawing/2014/main" id="{51B4D8ED-35D5-765B-3BAD-A5134DEDB9DB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568" y="2208"/>
                        <a:ext cx="1104" cy="0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ＭＳ Ｐゴシック" pitchFamily="50" charset="-128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180" name="Group 339">
                      <a:extLst>
                        <a:ext uri="{FF2B5EF4-FFF2-40B4-BE49-F238E27FC236}">
                          <a16:creationId xmlns:a16="http://schemas.microsoft.com/office/drawing/2014/main" id="{8308FBCC-3DE2-CC21-DF9A-C94A0925648A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 rot="1800000">
                      <a:off x="3576" y="1656"/>
                      <a:ext cx="1104" cy="1056"/>
                      <a:chOff x="3568" y="1680"/>
                      <a:chExt cx="1104" cy="1056"/>
                    </a:xfrm>
                  </p:grpSpPr>
                  <p:sp>
                    <p:nvSpPr>
                      <p:cNvPr id="184" name="Line 340">
                        <a:extLst>
                          <a:ext uri="{FF2B5EF4-FFF2-40B4-BE49-F238E27FC236}">
                            <a16:creationId xmlns:a16="http://schemas.microsoft.com/office/drawing/2014/main" id="{0D3DA661-F499-8DFD-FEA8-869B4E25A588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120" y="1680"/>
                        <a:ext cx="0" cy="1056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ＭＳ Ｐゴシック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185" name="Line 341">
                        <a:extLst>
                          <a:ext uri="{FF2B5EF4-FFF2-40B4-BE49-F238E27FC236}">
                            <a16:creationId xmlns:a16="http://schemas.microsoft.com/office/drawing/2014/main" id="{63F83492-7A29-76E7-021D-0CCDA0FAC83E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568" y="2208"/>
                        <a:ext cx="1104" cy="0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ＭＳ Ｐゴシック" pitchFamily="50" charset="-128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181" name="Group 342">
                      <a:extLst>
                        <a:ext uri="{FF2B5EF4-FFF2-40B4-BE49-F238E27FC236}">
                          <a16:creationId xmlns:a16="http://schemas.microsoft.com/office/drawing/2014/main" id="{8E5BE4CC-CB8B-A273-0BAC-AED6796A813A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 rot="4500000">
                      <a:off x="3576" y="1656"/>
                      <a:ext cx="1104" cy="1056"/>
                      <a:chOff x="3568" y="1680"/>
                      <a:chExt cx="1104" cy="1056"/>
                    </a:xfrm>
                  </p:grpSpPr>
                  <p:sp>
                    <p:nvSpPr>
                      <p:cNvPr id="182" name="Line 343">
                        <a:extLst>
                          <a:ext uri="{FF2B5EF4-FFF2-40B4-BE49-F238E27FC236}">
                            <a16:creationId xmlns:a16="http://schemas.microsoft.com/office/drawing/2014/main" id="{8A7F3143-813E-B7E7-77A6-60E28B25C3A4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120" y="1680"/>
                        <a:ext cx="0" cy="1056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ＭＳ Ｐゴシック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183" name="Line 344">
                        <a:extLst>
                          <a:ext uri="{FF2B5EF4-FFF2-40B4-BE49-F238E27FC236}">
                            <a16:creationId xmlns:a16="http://schemas.microsoft.com/office/drawing/2014/main" id="{C8EBF1B3-423F-B3F1-4CC3-A1284F441F0D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568" y="2208"/>
                        <a:ext cx="1104" cy="0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ＭＳ Ｐゴシック" pitchFamily="50" charset="-128"/>
                          <a:cs typeface="+mn-cs"/>
                        </a:endParaRPr>
                      </a:p>
                    </p:txBody>
                  </p:sp>
                </p:grpSp>
              </p:grpSp>
            </p:grpSp>
            <p:sp>
              <p:nvSpPr>
                <p:cNvPr id="154" name="AutoShape 345">
                  <a:extLst>
                    <a:ext uri="{FF2B5EF4-FFF2-40B4-BE49-F238E27FC236}">
                      <a16:creationId xmlns:a16="http://schemas.microsoft.com/office/drawing/2014/main" id="{659F57C3-72E1-3517-AB26-6B47D54DAA9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flipH="1">
                  <a:off x="928084" y="3115105"/>
                  <a:ext cx="2209843" cy="2211054"/>
                </a:xfrm>
                <a:custGeom>
                  <a:avLst/>
                  <a:gdLst>
                    <a:gd name="G0" fmla="+- 1125 0 0"/>
                    <a:gd name="G1" fmla="+- 21600 0 1125"/>
                    <a:gd name="G2" fmla="+- 21600 0 1125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1125" y="10800"/>
                      </a:moveTo>
                      <a:cubicBezTo>
                        <a:pt x="1125" y="16143"/>
                        <a:pt x="5457" y="20475"/>
                        <a:pt x="10800" y="20475"/>
                      </a:cubicBezTo>
                      <a:cubicBezTo>
                        <a:pt x="16143" y="20475"/>
                        <a:pt x="20475" y="16143"/>
                        <a:pt x="20475" y="10800"/>
                      </a:cubicBezTo>
                      <a:cubicBezTo>
                        <a:pt x="20475" y="5457"/>
                        <a:pt x="16143" y="1125"/>
                        <a:pt x="10800" y="1125"/>
                      </a:cubicBezTo>
                      <a:cubicBezTo>
                        <a:pt x="5457" y="1125"/>
                        <a:pt x="1125" y="5457"/>
                        <a:pt x="1125" y="10800"/>
                      </a:cubicBezTo>
                      <a:close/>
                    </a:path>
                  </a:pathLst>
                </a:custGeom>
                <a:solidFill>
                  <a:srgbClr val="FFFFFF">
                    <a:lumMod val="85000"/>
                  </a:srgbClr>
                </a:solidFill>
                <a:ln w="19050" algn="ctr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pitchFamily="50" charset="-128"/>
                    <a:cs typeface="+mn-cs"/>
                  </a:endParaRPr>
                </a:p>
              </p:txBody>
            </p:sp>
            <p:sp>
              <p:nvSpPr>
                <p:cNvPr id="155" name="AutoShape 346">
                  <a:extLst>
                    <a:ext uri="{FF2B5EF4-FFF2-40B4-BE49-F238E27FC236}">
                      <a16:creationId xmlns:a16="http://schemas.microsoft.com/office/drawing/2014/main" id="{8812F0AE-EB76-2D07-9DC6-CF447615F32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flipH="1">
                  <a:off x="4504090" y="3115105"/>
                  <a:ext cx="2209843" cy="2211054"/>
                </a:xfrm>
                <a:custGeom>
                  <a:avLst/>
                  <a:gdLst>
                    <a:gd name="G0" fmla="+- 1219 0 0"/>
                    <a:gd name="G1" fmla="+- 21600 0 1219"/>
                    <a:gd name="G2" fmla="+- 21600 0 1219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1219" y="10800"/>
                      </a:moveTo>
                      <a:cubicBezTo>
                        <a:pt x="1219" y="16091"/>
                        <a:pt x="5509" y="20381"/>
                        <a:pt x="10800" y="20381"/>
                      </a:cubicBezTo>
                      <a:cubicBezTo>
                        <a:pt x="16091" y="20381"/>
                        <a:pt x="20381" y="16091"/>
                        <a:pt x="20381" y="10800"/>
                      </a:cubicBezTo>
                      <a:cubicBezTo>
                        <a:pt x="20381" y="5509"/>
                        <a:pt x="16091" y="1219"/>
                        <a:pt x="10800" y="1219"/>
                      </a:cubicBezTo>
                      <a:cubicBezTo>
                        <a:pt x="5509" y="1219"/>
                        <a:pt x="1219" y="5509"/>
                        <a:pt x="1219" y="10800"/>
                      </a:cubicBezTo>
                      <a:close/>
                    </a:path>
                  </a:pathLst>
                </a:custGeom>
                <a:solidFill>
                  <a:srgbClr val="FFFFFF">
                    <a:lumMod val="85000"/>
                  </a:srgbClr>
                </a:solidFill>
                <a:ln w="19050" algn="ctr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pitchFamily="50" charset="-128"/>
                    <a:cs typeface="+mn-cs"/>
                  </a:endParaRPr>
                </a:p>
              </p:txBody>
            </p:sp>
            <p:sp>
              <p:nvSpPr>
                <p:cNvPr id="156" name="AutoShape 347">
                  <a:extLst>
                    <a:ext uri="{FF2B5EF4-FFF2-40B4-BE49-F238E27FC236}">
                      <a16:creationId xmlns:a16="http://schemas.microsoft.com/office/drawing/2014/main" id="{806F4BAA-99A7-1615-4AB4-422A81CD494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flipH="1">
                  <a:off x="928084" y="3115105"/>
                  <a:ext cx="2209843" cy="2211054"/>
                </a:xfrm>
                <a:custGeom>
                  <a:avLst/>
                  <a:gdLst>
                    <a:gd name="G0" fmla="+- 694 0 0"/>
                    <a:gd name="G1" fmla="+- 21600 0 694"/>
                    <a:gd name="G2" fmla="+- 21600 0 694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694" y="10800"/>
                      </a:moveTo>
                      <a:cubicBezTo>
                        <a:pt x="694" y="16381"/>
                        <a:pt x="5219" y="20906"/>
                        <a:pt x="10800" y="20906"/>
                      </a:cubicBezTo>
                      <a:cubicBezTo>
                        <a:pt x="16381" y="20906"/>
                        <a:pt x="20906" y="16381"/>
                        <a:pt x="20906" y="10800"/>
                      </a:cubicBezTo>
                      <a:cubicBezTo>
                        <a:pt x="20906" y="5219"/>
                        <a:pt x="16381" y="694"/>
                        <a:pt x="10800" y="694"/>
                      </a:cubicBezTo>
                      <a:cubicBezTo>
                        <a:pt x="5219" y="694"/>
                        <a:pt x="694" y="5219"/>
                        <a:pt x="694" y="1080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333333"/>
                    </a:gs>
                    <a:gs pos="100000">
                      <a:srgbClr val="333333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pitchFamily="50" charset="-128"/>
                    <a:cs typeface="+mn-cs"/>
                  </a:endParaRPr>
                </a:p>
              </p:txBody>
            </p:sp>
            <p:sp>
              <p:nvSpPr>
                <p:cNvPr id="157" name="AutoShape 348">
                  <a:extLst>
                    <a:ext uri="{FF2B5EF4-FFF2-40B4-BE49-F238E27FC236}">
                      <a16:creationId xmlns:a16="http://schemas.microsoft.com/office/drawing/2014/main" id="{65C514E1-5095-322A-99F0-E9C243B4C57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flipH="1">
                  <a:off x="4504090" y="3115105"/>
                  <a:ext cx="2209843" cy="2211054"/>
                </a:xfrm>
                <a:custGeom>
                  <a:avLst/>
                  <a:gdLst>
                    <a:gd name="G0" fmla="+- 694 0 0"/>
                    <a:gd name="G1" fmla="+- 21600 0 694"/>
                    <a:gd name="G2" fmla="+- 21600 0 694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694" y="10800"/>
                      </a:moveTo>
                      <a:cubicBezTo>
                        <a:pt x="694" y="16381"/>
                        <a:pt x="5219" y="20906"/>
                        <a:pt x="10800" y="20906"/>
                      </a:cubicBezTo>
                      <a:cubicBezTo>
                        <a:pt x="16381" y="20906"/>
                        <a:pt x="20906" y="16381"/>
                        <a:pt x="20906" y="10800"/>
                      </a:cubicBezTo>
                      <a:cubicBezTo>
                        <a:pt x="20906" y="5219"/>
                        <a:pt x="16381" y="694"/>
                        <a:pt x="10800" y="694"/>
                      </a:cubicBezTo>
                      <a:cubicBezTo>
                        <a:pt x="5219" y="694"/>
                        <a:pt x="694" y="5219"/>
                        <a:pt x="694" y="1080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333333"/>
                    </a:gs>
                    <a:gs pos="100000">
                      <a:srgbClr val="333333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pitchFamily="50" charset="-128"/>
                    <a:cs typeface="+mn-cs"/>
                  </a:endParaRPr>
                </a:p>
              </p:txBody>
            </p:sp>
            <p:sp>
              <p:nvSpPr>
                <p:cNvPr id="158" name="AutoShape 349">
                  <a:extLst>
                    <a:ext uri="{FF2B5EF4-FFF2-40B4-BE49-F238E27FC236}">
                      <a16:creationId xmlns:a16="http://schemas.microsoft.com/office/drawing/2014/main" id="{DCFC7AE1-05BD-942C-5524-B651F321E96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flipH="1">
                  <a:off x="4427002" y="3037975"/>
                  <a:ext cx="2364018" cy="2365314"/>
                </a:xfrm>
                <a:custGeom>
                  <a:avLst/>
                  <a:gdLst>
                    <a:gd name="G0" fmla="+- 10438 0 0"/>
                    <a:gd name="G1" fmla="+- 11537643 0 0"/>
                    <a:gd name="G2" fmla="+- 0 0 11537643"/>
                    <a:gd name="T0" fmla="*/ 0 256 1"/>
                    <a:gd name="T1" fmla="*/ 180 256 1"/>
                    <a:gd name="G3" fmla="+- 11537643 T0 T1"/>
                    <a:gd name="T2" fmla="*/ 0 256 1"/>
                    <a:gd name="T3" fmla="*/ 90 256 1"/>
                    <a:gd name="G4" fmla="+- 11537643 T2 T3"/>
                    <a:gd name="G5" fmla="*/ G4 2 1"/>
                    <a:gd name="T4" fmla="*/ 90 256 1"/>
                    <a:gd name="T5" fmla="*/ 0 256 1"/>
                    <a:gd name="G6" fmla="+- 11537643 T4 T5"/>
                    <a:gd name="G7" fmla="*/ G6 2 1"/>
                    <a:gd name="G8" fmla="abs 11537643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10438"/>
                    <a:gd name="G18" fmla="*/ 10438 1 2"/>
                    <a:gd name="G19" fmla="+- G18 5400 0"/>
                    <a:gd name="G20" fmla="cos G19 11537643"/>
                    <a:gd name="G21" fmla="sin G19 11537643"/>
                    <a:gd name="G22" fmla="+- G20 10800 0"/>
                    <a:gd name="G23" fmla="+- G21 10800 0"/>
                    <a:gd name="G24" fmla="+- 10800 0 G20"/>
                    <a:gd name="G25" fmla="+- 10438 10800 0"/>
                    <a:gd name="G26" fmla="?: G9 G17 G25"/>
                    <a:gd name="G27" fmla="?: G9 0 21600"/>
                    <a:gd name="G28" fmla="cos 10800 11537643"/>
                    <a:gd name="G29" fmla="sin 10800 11537643"/>
                    <a:gd name="G30" fmla="sin 10438 11537643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11537643 G34 0"/>
                    <a:gd name="G36" fmla="?: G6 G35 G31"/>
                    <a:gd name="G37" fmla="+- 21600 0 G36"/>
                    <a:gd name="G38" fmla="?: G4 0 G33"/>
                    <a:gd name="G39" fmla="?: 11537643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0 h 21600"/>
                    <a:gd name="T14" fmla="*/ 206 w 21600"/>
                    <a:gd name="T15" fmla="*/ 11531 h 21600"/>
                    <a:gd name="T16" fmla="*/ 10800 w 21600"/>
                    <a:gd name="T17" fmla="*/ 362 h 21600"/>
                    <a:gd name="T18" fmla="*/ 21394 w 21600"/>
                    <a:gd name="T19" fmla="*/ 11531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386" y="11518"/>
                      </a:moveTo>
                      <a:cubicBezTo>
                        <a:pt x="370" y="11279"/>
                        <a:pt x="362" y="11039"/>
                        <a:pt x="362" y="10800"/>
                      </a:cubicBezTo>
                      <a:cubicBezTo>
                        <a:pt x="362" y="5035"/>
                        <a:pt x="5035" y="362"/>
                        <a:pt x="10800" y="362"/>
                      </a:cubicBezTo>
                      <a:cubicBezTo>
                        <a:pt x="16564" y="362"/>
                        <a:pt x="21238" y="5035"/>
                        <a:pt x="21238" y="10800"/>
                      </a:cubicBezTo>
                      <a:cubicBezTo>
                        <a:pt x="21238" y="11039"/>
                        <a:pt x="21229" y="11279"/>
                        <a:pt x="21213" y="11518"/>
                      </a:cubicBezTo>
                      <a:lnTo>
                        <a:pt x="21574" y="11543"/>
                      </a:lnTo>
                      <a:cubicBezTo>
                        <a:pt x="21591" y="11296"/>
                        <a:pt x="21600" y="11048"/>
                        <a:pt x="21600" y="10800"/>
                      </a:cubicBezTo>
                      <a:cubicBezTo>
                        <a:pt x="21600" y="4835"/>
                        <a:pt x="16764" y="0"/>
                        <a:pt x="10800" y="0"/>
                      </a:cubicBezTo>
                      <a:cubicBezTo>
                        <a:pt x="4835" y="0"/>
                        <a:pt x="0" y="4835"/>
                        <a:pt x="0" y="10800"/>
                      </a:cubicBezTo>
                      <a:cubicBezTo>
                        <a:pt x="0" y="11048"/>
                        <a:pt x="8" y="11296"/>
                        <a:pt x="25" y="11543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C0C0C0"/>
                    </a:gs>
                    <a:gs pos="50000">
                      <a:srgbClr val="C0C0C0">
                        <a:gamma/>
                        <a:tint val="0"/>
                        <a:invGamma/>
                      </a:srgbClr>
                    </a:gs>
                    <a:gs pos="100000">
                      <a:srgbClr val="C0C0C0"/>
                    </a:gs>
                  </a:gsLst>
                  <a:lin ang="5400000" scaled="1"/>
                </a:gradFill>
                <a:ln w="19050" algn="ctr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pitchFamily="50" charset="-128"/>
                    <a:cs typeface="+mn-cs"/>
                  </a:endParaRPr>
                </a:p>
              </p:txBody>
            </p:sp>
            <p:sp>
              <p:nvSpPr>
                <p:cNvPr id="159" name="AutoShape 350">
                  <a:extLst>
                    <a:ext uri="{FF2B5EF4-FFF2-40B4-BE49-F238E27FC236}">
                      <a16:creationId xmlns:a16="http://schemas.microsoft.com/office/drawing/2014/main" id="{3F9732E7-A092-1D85-CED3-FFC869FBA52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900000" flipH="1">
                  <a:off x="850996" y="3037975"/>
                  <a:ext cx="2364018" cy="2365314"/>
                </a:xfrm>
                <a:custGeom>
                  <a:avLst/>
                  <a:gdLst>
                    <a:gd name="G0" fmla="+- 10541 0 0"/>
                    <a:gd name="G1" fmla="+- -10661547 0 0"/>
                    <a:gd name="G2" fmla="+- 0 0 -10661547"/>
                    <a:gd name="T0" fmla="*/ 0 256 1"/>
                    <a:gd name="T1" fmla="*/ 180 256 1"/>
                    <a:gd name="G3" fmla="+- -10661547 T0 T1"/>
                    <a:gd name="T2" fmla="*/ 0 256 1"/>
                    <a:gd name="T3" fmla="*/ 90 256 1"/>
                    <a:gd name="G4" fmla="+- -10661547 T2 T3"/>
                    <a:gd name="G5" fmla="*/ G4 2 1"/>
                    <a:gd name="T4" fmla="*/ 90 256 1"/>
                    <a:gd name="T5" fmla="*/ 0 256 1"/>
                    <a:gd name="G6" fmla="+- -10661547 T4 T5"/>
                    <a:gd name="G7" fmla="*/ G6 2 1"/>
                    <a:gd name="G8" fmla="abs -10661547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10541"/>
                    <a:gd name="G18" fmla="*/ 10541 1 2"/>
                    <a:gd name="G19" fmla="+- G18 5400 0"/>
                    <a:gd name="G20" fmla="cos G19 -10661547"/>
                    <a:gd name="G21" fmla="sin G19 -10661547"/>
                    <a:gd name="G22" fmla="+- G20 10800 0"/>
                    <a:gd name="G23" fmla="+- G21 10800 0"/>
                    <a:gd name="G24" fmla="+- 10800 0 G20"/>
                    <a:gd name="G25" fmla="+- 10541 10800 0"/>
                    <a:gd name="G26" fmla="?: G9 G17 G25"/>
                    <a:gd name="G27" fmla="?: G9 0 21600"/>
                    <a:gd name="G28" fmla="cos 10800 -10661547"/>
                    <a:gd name="G29" fmla="sin 10800 -10661547"/>
                    <a:gd name="G30" fmla="sin 10541 -10661547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-10661547 G34 0"/>
                    <a:gd name="G36" fmla="?: G6 G35 G31"/>
                    <a:gd name="G37" fmla="+- 21600 0 G36"/>
                    <a:gd name="G38" fmla="?: G4 0 G33"/>
                    <a:gd name="G39" fmla="?: -10661547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0 h 21600"/>
                    <a:gd name="T14" fmla="*/ 612 w 21600"/>
                    <a:gd name="T15" fmla="*/ 7623 h 21600"/>
                    <a:gd name="T16" fmla="*/ 10800 w 21600"/>
                    <a:gd name="T17" fmla="*/ 259 h 21600"/>
                    <a:gd name="T18" fmla="*/ 20988 w 21600"/>
                    <a:gd name="T19" fmla="*/ 7623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736" y="7662"/>
                      </a:moveTo>
                      <a:cubicBezTo>
                        <a:pt x="2109" y="3258"/>
                        <a:pt x="6187" y="259"/>
                        <a:pt x="10800" y="259"/>
                      </a:cubicBezTo>
                      <a:cubicBezTo>
                        <a:pt x="15412" y="259"/>
                        <a:pt x="19490" y="3258"/>
                        <a:pt x="20863" y="7662"/>
                      </a:cubicBezTo>
                      <a:lnTo>
                        <a:pt x="21110" y="7585"/>
                      </a:lnTo>
                      <a:cubicBezTo>
                        <a:pt x="19703" y="3073"/>
                        <a:pt x="15526" y="0"/>
                        <a:pt x="10799" y="0"/>
                      </a:cubicBezTo>
                      <a:cubicBezTo>
                        <a:pt x="6073" y="0"/>
                        <a:pt x="1896" y="3073"/>
                        <a:pt x="489" y="7585"/>
                      </a:cubicBezTo>
                      <a:close/>
                    </a:path>
                  </a:pathLst>
                </a:custGeom>
                <a:solidFill>
                  <a:srgbClr val="FFFFFF">
                    <a:lumMod val="75000"/>
                  </a:srgbClr>
                </a:solidFill>
                <a:ln w="19050" algn="ctr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pitchFamily="50" charset="-128"/>
                    <a:cs typeface="+mn-cs"/>
                  </a:endParaRPr>
                </a:p>
              </p:txBody>
            </p:sp>
            <p:sp>
              <p:nvSpPr>
                <p:cNvPr id="160" name="フリーフォーム: 図形 159">
                  <a:extLst>
                    <a:ext uri="{FF2B5EF4-FFF2-40B4-BE49-F238E27FC236}">
                      <a16:creationId xmlns:a16="http://schemas.microsoft.com/office/drawing/2014/main" id="{F093CACE-AFED-69B8-2281-4E89F81525D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flipH="1">
                  <a:off x="1943056" y="2057604"/>
                  <a:ext cx="2758143" cy="2234352"/>
                </a:xfrm>
                <a:custGeom>
                  <a:avLst/>
                  <a:gdLst>
                    <a:gd name="connsiteX0" fmla="*/ 1869819 w 2758143"/>
                    <a:gd name="connsiteY0" fmla="*/ 0 h 2234352"/>
                    <a:gd name="connsiteX1" fmla="*/ 1809220 w 2758143"/>
                    <a:gd name="connsiteY1" fmla="*/ 25101 h 2234352"/>
                    <a:gd name="connsiteX2" fmla="*/ 1688155 w 2758143"/>
                    <a:gd name="connsiteY2" fmla="*/ 146166 h 2234352"/>
                    <a:gd name="connsiteX3" fmla="*/ 1659805 w 2758143"/>
                    <a:gd name="connsiteY3" fmla="*/ 267589 h 2234352"/>
                    <a:gd name="connsiteX4" fmla="*/ 1896622 w 2758143"/>
                    <a:gd name="connsiteY4" fmla="*/ 743054 h 2234352"/>
                    <a:gd name="connsiteX5" fmla="*/ 1919623 w 2758143"/>
                    <a:gd name="connsiteY5" fmla="*/ 788372 h 2234352"/>
                    <a:gd name="connsiteX6" fmla="*/ 1066456 w 2758143"/>
                    <a:gd name="connsiteY6" fmla="*/ 1527783 h 2234352"/>
                    <a:gd name="connsiteX7" fmla="*/ 1063635 w 2758143"/>
                    <a:gd name="connsiteY7" fmla="*/ 1526615 h 2234352"/>
                    <a:gd name="connsiteX8" fmla="*/ 333878 w 2758143"/>
                    <a:gd name="connsiteY8" fmla="*/ 1526615 h 2234352"/>
                    <a:gd name="connsiteX9" fmla="*/ 106369 w 2758143"/>
                    <a:gd name="connsiteY9" fmla="*/ 677541 h 2234352"/>
                    <a:gd name="connsiteX10" fmla="*/ 84022 w 2758143"/>
                    <a:gd name="connsiteY10" fmla="*/ 664640 h 2234352"/>
                    <a:gd name="connsiteX11" fmla="*/ 13528 w 2758143"/>
                    <a:gd name="connsiteY11" fmla="*/ 683528 h 2234352"/>
                    <a:gd name="connsiteX12" fmla="*/ 626 w 2758143"/>
                    <a:gd name="connsiteY12" fmla="*/ 705875 h 2234352"/>
                    <a:gd name="connsiteX13" fmla="*/ 328800 w 2758143"/>
                    <a:gd name="connsiteY13" fmla="*/ 1930638 h 2234352"/>
                    <a:gd name="connsiteX14" fmla="*/ 351147 w 2758143"/>
                    <a:gd name="connsiteY14" fmla="*/ 1943539 h 2234352"/>
                    <a:gd name="connsiteX15" fmla="*/ 421641 w 2758143"/>
                    <a:gd name="connsiteY15" fmla="*/ 1924651 h 2234352"/>
                    <a:gd name="connsiteX16" fmla="*/ 434543 w 2758143"/>
                    <a:gd name="connsiteY16" fmla="*/ 1902304 h 2234352"/>
                    <a:gd name="connsiteX17" fmla="*/ 348270 w 2758143"/>
                    <a:gd name="connsiteY17" fmla="*/ 1580328 h 2234352"/>
                    <a:gd name="connsiteX18" fmla="*/ 1005826 w 2758143"/>
                    <a:gd name="connsiteY18" fmla="*/ 1580329 h 2234352"/>
                    <a:gd name="connsiteX19" fmla="*/ 605181 w 2758143"/>
                    <a:gd name="connsiteY19" fmla="*/ 1927554 h 2234352"/>
                    <a:gd name="connsiteX20" fmla="*/ 595982 w 2758143"/>
                    <a:gd name="connsiteY20" fmla="*/ 1945937 h 2234352"/>
                    <a:gd name="connsiteX21" fmla="*/ 602475 w 2758143"/>
                    <a:gd name="connsiteY21" fmla="*/ 1965439 h 2234352"/>
                    <a:gd name="connsiteX22" fmla="*/ 620857 w 2758143"/>
                    <a:gd name="connsiteY22" fmla="*/ 1974638 h 2234352"/>
                    <a:gd name="connsiteX23" fmla="*/ 640360 w 2758143"/>
                    <a:gd name="connsiteY23" fmla="*/ 1968145 h 2234352"/>
                    <a:gd name="connsiteX24" fmla="*/ 1944678 w 2758143"/>
                    <a:gd name="connsiteY24" fmla="*/ 837737 h 2234352"/>
                    <a:gd name="connsiteX25" fmla="*/ 1966344 w 2758143"/>
                    <a:gd name="connsiteY25" fmla="*/ 880426 h 2234352"/>
                    <a:gd name="connsiteX26" fmla="*/ 524928 w 2758143"/>
                    <a:gd name="connsiteY26" fmla="*/ 2112800 h 2234352"/>
                    <a:gd name="connsiteX27" fmla="*/ 517315 w 2758143"/>
                    <a:gd name="connsiteY27" fmla="*/ 2210169 h 2234352"/>
                    <a:gd name="connsiteX28" fmla="*/ 517314 w 2758143"/>
                    <a:gd name="connsiteY28" fmla="*/ 2210169 h 2234352"/>
                    <a:gd name="connsiteX29" fmla="*/ 614683 w 2758143"/>
                    <a:gd name="connsiteY29" fmla="*/ 2217781 h 2234352"/>
                    <a:gd name="connsiteX30" fmla="*/ 2030665 w 2758143"/>
                    <a:gd name="connsiteY30" fmla="*/ 1007153 h 2234352"/>
                    <a:gd name="connsiteX31" fmla="*/ 2135224 w 2758143"/>
                    <a:gd name="connsiteY31" fmla="*/ 1213162 h 2234352"/>
                    <a:gd name="connsiteX32" fmla="*/ 2610644 w 2758143"/>
                    <a:gd name="connsiteY32" fmla="*/ 2158735 h 2234352"/>
                    <a:gd name="connsiteX33" fmla="*/ 2714874 w 2758143"/>
                    <a:gd name="connsiteY33" fmla="*/ 2193902 h 2234352"/>
                    <a:gd name="connsiteX34" fmla="*/ 2714874 w 2758143"/>
                    <a:gd name="connsiteY34" fmla="*/ 2193904 h 2234352"/>
                    <a:gd name="connsiteX35" fmla="*/ 2750041 w 2758143"/>
                    <a:gd name="connsiteY35" fmla="*/ 2089673 h 2234352"/>
                    <a:gd name="connsiteX36" fmla="*/ 1834660 w 2758143"/>
                    <a:gd name="connsiteY36" fmla="*/ 242056 h 2234352"/>
                    <a:gd name="connsiteX37" fmla="*/ 1930418 w 2758143"/>
                    <a:gd name="connsiteY37" fmla="*/ 146299 h 2234352"/>
                    <a:gd name="connsiteX38" fmla="*/ 1930419 w 2758143"/>
                    <a:gd name="connsiteY38" fmla="*/ 25101 h 2234352"/>
                    <a:gd name="connsiteX39" fmla="*/ 1869819 w 2758143"/>
                    <a:gd name="connsiteY39" fmla="*/ 0 h 22343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2758143" h="2234352">
                      <a:moveTo>
                        <a:pt x="1869819" y="0"/>
                      </a:moveTo>
                      <a:cubicBezTo>
                        <a:pt x="1847887" y="0"/>
                        <a:pt x="1825954" y="8367"/>
                        <a:pt x="1809220" y="25101"/>
                      </a:cubicBezTo>
                      <a:lnTo>
                        <a:pt x="1688155" y="146166"/>
                      </a:lnTo>
                      <a:cubicBezTo>
                        <a:pt x="1663055" y="171267"/>
                        <a:pt x="1647255" y="236639"/>
                        <a:pt x="1659805" y="267589"/>
                      </a:cubicBezTo>
                      <a:cubicBezTo>
                        <a:pt x="1738248" y="427565"/>
                        <a:pt x="1817286" y="585756"/>
                        <a:pt x="1896622" y="743054"/>
                      </a:cubicBezTo>
                      <a:lnTo>
                        <a:pt x="1919623" y="788372"/>
                      </a:lnTo>
                      <a:lnTo>
                        <a:pt x="1066456" y="1527783"/>
                      </a:lnTo>
                      <a:lnTo>
                        <a:pt x="1063635" y="1526615"/>
                      </a:lnTo>
                      <a:lnTo>
                        <a:pt x="333878" y="1526615"/>
                      </a:lnTo>
                      <a:lnTo>
                        <a:pt x="106369" y="677541"/>
                      </a:lnTo>
                      <a:cubicBezTo>
                        <a:pt x="103761" y="667808"/>
                        <a:pt x="93756" y="662032"/>
                        <a:pt x="84022" y="664640"/>
                      </a:cubicBezTo>
                      <a:lnTo>
                        <a:pt x="13528" y="683528"/>
                      </a:lnTo>
                      <a:cubicBezTo>
                        <a:pt x="3794" y="686137"/>
                        <a:pt x="-1982" y="696142"/>
                        <a:pt x="626" y="705875"/>
                      </a:cubicBezTo>
                      <a:lnTo>
                        <a:pt x="328800" y="1930638"/>
                      </a:lnTo>
                      <a:cubicBezTo>
                        <a:pt x="331408" y="1940371"/>
                        <a:pt x="341413" y="1946147"/>
                        <a:pt x="351147" y="1943539"/>
                      </a:cubicBezTo>
                      <a:lnTo>
                        <a:pt x="421641" y="1924651"/>
                      </a:lnTo>
                      <a:cubicBezTo>
                        <a:pt x="431375" y="1922042"/>
                        <a:pt x="437151" y="1912037"/>
                        <a:pt x="434543" y="1902304"/>
                      </a:cubicBezTo>
                      <a:lnTo>
                        <a:pt x="348270" y="1580328"/>
                      </a:lnTo>
                      <a:lnTo>
                        <a:pt x="1005826" y="1580329"/>
                      </a:lnTo>
                      <a:lnTo>
                        <a:pt x="605181" y="1927554"/>
                      </a:lnTo>
                      <a:cubicBezTo>
                        <a:pt x="599577" y="1932412"/>
                        <a:pt x="596472" y="1939081"/>
                        <a:pt x="595982" y="1945937"/>
                      </a:cubicBezTo>
                      <a:lnTo>
                        <a:pt x="602475" y="1965439"/>
                      </a:lnTo>
                      <a:lnTo>
                        <a:pt x="620857" y="1974638"/>
                      </a:lnTo>
                      <a:cubicBezTo>
                        <a:pt x="627713" y="1975128"/>
                        <a:pt x="634755" y="1973002"/>
                        <a:pt x="640360" y="1968145"/>
                      </a:cubicBezTo>
                      <a:lnTo>
                        <a:pt x="1944678" y="837737"/>
                      </a:lnTo>
                      <a:lnTo>
                        <a:pt x="1966344" y="880426"/>
                      </a:lnTo>
                      <a:lnTo>
                        <a:pt x="524928" y="2112800"/>
                      </a:lnTo>
                      <a:cubicBezTo>
                        <a:pt x="495938" y="2137586"/>
                        <a:pt x="492530" y="2181179"/>
                        <a:pt x="517315" y="2210169"/>
                      </a:cubicBezTo>
                      <a:lnTo>
                        <a:pt x="517314" y="2210169"/>
                      </a:lnTo>
                      <a:cubicBezTo>
                        <a:pt x="542100" y="2239158"/>
                        <a:pt x="585693" y="2242567"/>
                        <a:pt x="614683" y="2217781"/>
                      </a:cubicBezTo>
                      <a:lnTo>
                        <a:pt x="2030665" y="1007153"/>
                      </a:lnTo>
                      <a:lnTo>
                        <a:pt x="2135224" y="1213162"/>
                      </a:lnTo>
                      <a:cubicBezTo>
                        <a:pt x="2294491" y="1525972"/>
                        <a:pt x="2453758" y="1838782"/>
                        <a:pt x="2610644" y="2158735"/>
                      </a:cubicBezTo>
                      <a:cubicBezTo>
                        <a:pt x="2629715" y="2197229"/>
                        <a:pt x="2676380" y="2212974"/>
                        <a:pt x="2714874" y="2193902"/>
                      </a:cubicBezTo>
                      <a:lnTo>
                        <a:pt x="2714874" y="2193904"/>
                      </a:lnTo>
                      <a:cubicBezTo>
                        <a:pt x="2753367" y="2174832"/>
                        <a:pt x="2769112" y="2128167"/>
                        <a:pt x="2750041" y="2089673"/>
                      </a:cubicBezTo>
                      <a:cubicBezTo>
                        <a:pt x="2444914" y="1473801"/>
                        <a:pt x="2139787" y="857928"/>
                        <a:pt x="1834660" y="242056"/>
                      </a:cubicBezTo>
                      <a:lnTo>
                        <a:pt x="1930418" y="146299"/>
                      </a:lnTo>
                      <a:cubicBezTo>
                        <a:pt x="1963886" y="112831"/>
                        <a:pt x="1963886" y="58569"/>
                        <a:pt x="1930419" y="25101"/>
                      </a:cubicBezTo>
                      <a:cubicBezTo>
                        <a:pt x="1913684" y="8367"/>
                        <a:pt x="1891752" y="0"/>
                        <a:pt x="1869819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anchor="ctr">
                  <a:noAutofit/>
                </a:bodyPr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pitchFamily="50" charset="-128"/>
                    <a:cs typeface="+mn-cs"/>
                  </a:endParaRPr>
                </a:p>
              </p:txBody>
            </p:sp>
            <p:sp>
              <p:nvSpPr>
                <p:cNvPr id="161" name="Oval 357">
                  <a:extLst>
                    <a:ext uri="{FF2B5EF4-FFF2-40B4-BE49-F238E27FC236}">
                      <a16:creationId xmlns:a16="http://schemas.microsoft.com/office/drawing/2014/main" id="{CFEE5169-8BDE-38DD-00C5-61841A5D5FD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flipH="1">
                  <a:off x="1964483" y="4117792"/>
                  <a:ext cx="115631" cy="115695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808080">
                        <a:alpha val="89999"/>
                      </a:srgbClr>
                    </a:gs>
                    <a:gs pos="100000">
                      <a:srgbClr val="80808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pitchFamily="50" charset="-128"/>
                    <a:cs typeface="+mn-cs"/>
                  </a:endParaRPr>
                </a:p>
              </p:txBody>
            </p:sp>
            <p:sp>
              <p:nvSpPr>
                <p:cNvPr id="162" name="AutoShape 358">
                  <a:extLst>
                    <a:ext uri="{FF2B5EF4-FFF2-40B4-BE49-F238E27FC236}">
                      <a16:creationId xmlns:a16="http://schemas.microsoft.com/office/drawing/2014/main" id="{CAE12BB8-444C-BBD5-1776-66B74B2EC95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900000" flipH="1">
                  <a:off x="5557620" y="4353467"/>
                  <a:ext cx="1361880" cy="5570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FFFF">
                    <a:lumMod val="75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pitchFamily="50" charset="-128"/>
                    <a:cs typeface="+mn-cs"/>
                  </a:endParaRPr>
                </a:p>
              </p:txBody>
            </p:sp>
            <p:sp>
              <p:nvSpPr>
                <p:cNvPr id="163" name="AutoShape 359">
                  <a:extLst>
                    <a:ext uri="{FF2B5EF4-FFF2-40B4-BE49-F238E27FC236}">
                      <a16:creationId xmlns:a16="http://schemas.microsoft.com/office/drawing/2014/main" id="{BA0A01FF-5325-4104-C6A4-10DB1FF855F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7100000" flipH="1">
                  <a:off x="5107910" y="3558955"/>
                  <a:ext cx="1335033" cy="5622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FFFF">
                    <a:lumMod val="75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pitchFamily="50" charset="-128"/>
                    <a:cs typeface="+mn-cs"/>
                  </a:endParaRPr>
                </a:p>
              </p:txBody>
            </p:sp>
            <p:sp>
              <p:nvSpPr>
                <p:cNvPr id="164" name="Freeform 362">
                  <a:extLst>
                    <a:ext uri="{FF2B5EF4-FFF2-40B4-BE49-F238E27FC236}">
                      <a16:creationId xmlns:a16="http://schemas.microsoft.com/office/drawing/2014/main" id="{CAC990F2-B436-A1AD-6A0E-37B259E1557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4035586" y="2628101"/>
                  <a:ext cx="888365" cy="335775"/>
                </a:xfrm>
                <a:custGeom>
                  <a:avLst/>
                  <a:gdLst>
                    <a:gd name="T0" fmla="*/ 33 w 491"/>
                    <a:gd name="T1" fmla="*/ 84 h 207"/>
                    <a:gd name="T2" fmla="*/ 231 w 491"/>
                    <a:gd name="T3" fmla="*/ 198 h 207"/>
                    <a:gd name="T4" fmla="*/ 486 w 491"/>
                    <a:gd name="T5" fmla="*/ 28 h 207"/>
                    <a:gd name="T6" fmla="*/ 203 w 491"/>
                    <a:gd name="T7" fmla="*/ 28 h 207"/>
                    <a:gd name="T8" fmla="*/ 33 w 491"/>
                    <a:gd name="T9" fmla="*/ 28 h 207"/>
                    <a:gd name="T10" fmla="*/ 33 w 491"/>
                    <a:gd name="T11" fmla="*/ 84 h 207"/>
                    <a:gd name="connsiteX0" fmla="*/ 467 w 9731"/>
                    <a:gd name="connsiteY0" fmla="*/ 3307 h 8842"/>
                    <a:gd name="connsiteX1" fmla="*/ 4500 w 9731"/>
                    <a:gd name="connsiteY1" fmla="*/ 8814 h 8842"/>
                    <a:gd name="connsiteX2" fmla="*/ 9693 w 9731"/>
                    <a:gd name="connsiteY2" fmla="*/ 602 h 8842"/>
                    <a:gd name="connsiteX3" fmla="*/ 3929 w 9731"/>
                    <a:gd name="connsiteY3" fmla="*/ 602 h 8842"/>
                    <a:gd name="connsiteX4" fmla="*/ 467 w 9731"/>
                    <a:gd name="connsiteY4" fmla="*/ 602 h 8842"/>
                    <a:gd name="connsiteX5" fmla="*/ 467 w 9731"/>
                    <a:gd name="connsiteY5" fmla="*/ 3307 h 8842"/>
                    <a:gd name="connsiteX0" fmla="*/ 755 w 9768"/>
                    <a:gd name="connsiteY0" fmla="*/ 6419 h 10153"/>
                    <a:gd name="connsiteX1" fmla="*/ 4393 w 9768"/>
                    <a:gd name="connsiteY1" fmla="*/ 9968 h 10153"/>
                    <a:gd name="connsiteX2" fmla="*/ 9730 w 9768"/>
                    <a:gd name="connsiteY2" fmla="*/ 681 h 10153"/>
                    <a:gd name="connsiteX3" fmla="*/ 3807 w 9768"/>
                    <a:gd name="connsiteY3" fmla="*/ 681 h 10153"/>
                    <a:gd name="connsiteX4" fmla="*/ 249 w 9768"/>
                    <a:gd name="connsiteY4" fmla="*/ 681 h 10153"/>
                    <a:gd name="connsiteX5" fmla="*/ 755 w 9768"/>
                    <a:gd name="connsiteY5" fmla="*/ 6419 h 10153"/>
                    <a:gd name="connsiteX0" fmla="*/ 352 w 9579"/>
                    <a:gd name="connsiteY0" fmla="*/ 7322 h 11013"/>
                    <a:gd name="connsiteX1" fmla="*/ 4076 w 9579"/>
                    <a:gd name="connsiteY1" fmla="*/ 10818 h 11013"/>
                    <a:gd name="connsiteX2" fmla="*/ 9540 w 9579"/>
                    <a:gd name="connsiteY2" fmla="*/ 1671 h 11013"/>
                    <a:gd name="connsiteX3" fmla="*/ 3476 w 9579"/>
                    <a:gd name="connsiteY3" fmla="*/ 1671 h 11013"/>
                    <a:gd name="connsiteX4" fmla="*/ 511 w 9579"/>
                    <a:gd name="connsiteY4" fmla="*/ 219 h 11013"/>
                    <a:gd name="connsiteX5" fmla="*/ 352 w 9579"/>
                    <a:gd name="connsiteY5" fmla="*/ 7322 h 11013"/>
                    <a:gd name="connsiteX0" fmla="*/ 367 w 10000"/>
                    <a:gd name="connsiteY0" fmla="*/ 6657 h 10008"/>
                    <a:gd name="connsiteX1" fmla="*/ 4255 w 10000"/>
                    <a:gd name="connsiteY1" fmla="*/ 9831 h 10008"/>
                    <a:gd name="connsiteX2" fmla="*/ 9959 w 10000"/>
                    <a:gd name="connsiteY2" fmla="*/ 1525 h 10008"/>
                    <a:gd name="connsiteX3" fmla="*/ 3629 w 10000"/>
                    <a:gd name="connsiteY3" fmla="*/ 1525 h 10008"/>
                    <a:gd name="connsiteX4" fmla="*/ 533 w 10000"/>
                    <a:gd name="connsiteY4" fmla="*/ 207 h 10008"/>
                    <a:gd name="connsiteX5" fmla="*/ 367 w 10000"/>
                    <a:gd name="connsiteY5" fmla="*/ 6657 h 10008"/>
                    <a:gd name="connsiteX0" fmla="*/ 482 w 9824"/>
                    <a:gd name="connsiteY0" fmla="*/ 8183 h 10336"/>
                    <a:gd name="connsiteX1" fmla="*/ 4079 w 9824"/>
                    <a:gd name="connsiteY1" fmla="*/ 9919 h 10336"/>
                    <a:gd name="connsiteX2" fmla="*/ 9783 w 9824"/>
                    <a:gd name="connsiteY2" fmla="*/ 1613 h 10336"/>
                    <a:gd name="connsiteX3" fmla="*/ 3453 w 9824"/>
                    <a:gd name="connsiteY3" fmla="*/ 1613 h 10336"/>
                    <a:gd name="connsiteX4" fmla="*/ 357 w 9824"/>
                    <a:gd name="connsiteY4" fmla="*/ 295 h 10336"/>
                    <a:gd name="connsiteX5" fmla="*/ 482 w 9824"/>
                    <a:gd name="connsiteY5" fmla="*/ 8183 h 10336"/>
                    <a:gd name="connsiteX0" fmla="*/ 498 w 10008"/>
                    <a:gd name="connsiteY0" fmla="*/ 7917 h 10613"/>
                    <a:gd name="connsiteX1" fmla="*/ 4286 w 10008"/>
                    <a:gd name="connsiteY1" fmla="*/ 10293 h 10613"/>
                    <a:gd name="connsiteX2" fmla="*/ 9965 w 10008"/>
                    <a:gd name="connsiteY2" fmla="*/ 1561 h 10613"/>
                    <a:gd name="connsiteX3" fmla="*/ 3522 w 10008"/>
                    <a:gd name="connsiteY3" fmla="*/ 1561 h 10613"/>
                    <a:gd name="connsiteX4" fmla="*/ 370 w 10008"/>
                    <a:gd name="connsiteY4" fmla="*/ 285 h 10613"/>
                    <a:gd name="connsiteX5" fmla="*/ 498 w 10008"/>
                    <a:gd name="connsiteY5" fmla="*/ 7917 h 10613"/>
                    <a:gd name="connsiteX0" fmla="*/ 498 w 10008"/>
                    <a:gd name="connsiteY0" fmla="*/ 7917 h 10613"/>
                    <a:gd name="connsiteX1" fmla="*/ 4286 w 10008"/>
                    <a:gd name="connsiteY1" fmla="*/ 10293 h 10613"/>
                    <a:gd name="connsiteX2" fmla="*/ 9965 w 10008"/>
                    <a:gd name="connsiteY2" fmla="*/ 1561 h 10613"/>
                    <a:gd name="connsiteX3" fmla="*/ 3522 w 10008"/>
                    <a:gd name="connsiteY3" fmla="*/ 1561 h 10613"/>
                    <a:gd name="connsiteX4" fmla="*/ 370 w 10008"/>
                    <a:gd name="connsiteY4" fmla="*/ 285 h 10613"/>
                    <a:gd name="connsiteX5" fmla="*/ 498 w 10008"/>
                    <a:gd name="connsiteY5" fmla="*/ 7917 h 10613"/>
                    <a:gd name="connsiteX0" fmla="*/ 498 w 10218"/>
                    <a:gd name="connsiteY0" fmla="*/ 7941 h 10577"/>
                    <a:gd name="connsiteX1" fmla="*/ 4286 w 10218"/>
                    <a:gd name="connsiteY1" fmla="*/ 10317 h 10577"/>
                    <a:gd name="connsiteX2" fmla="*/ 10177 w 10218"/>
                    <a:gd name="connsiteY2" fmla="*/ 2512 h 10577"/>
                    <a:gd name="connsiteX3" fmla="*/ 3522 w 10218"/>
                    <a:gd name="connsiteY3" fmla="*/ 1585 h 10577"/>
                    <a:gd name="connsiteX4" fmla="*/ 370 w 10218"/>
                    <a:gd name="connsiteY4" fmla="*/ 309 h 10577"/>
                    <a:gd name="connsiteX5" fmla="*/ 498 w 10218"/>
                    <a:gd name="connsiteY5" fmla="*/ 7941 h 105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0218" h="10577">
                      <a:moveTo>
                        <a:pt x="498" y="7941"/>
                      </a:moveTo>
                      <a:cubicBezTo>
                        <a:pt x="1151" y="9609"/>
                        <a:pt x="2673" y="11222"/>
                        <a:pt x="4286" y="10317"/>
                      </a:cubicBezTo>
                      <a:cubicBezTo>
                        <a:pt x="5899" y="9412"/>
                        <a:pt x="10716" y="7776"/>
                        <a:pt x="10177" y="2512"/>
                      </a:cubicBezTo>
                      <a:cubicBezTo>
                        <a:pt x="9937" y="492"/>
                        <a:pt x="5156" y="1952"/>
                        <a:pt x="3522" y="1585"/>
                      </a:cubicBezTo>
                      <a:cubicBezTo>
                        <a:pt x="1888" y="1218"/>
                        <a:pt x="874" y="-750"/>
                        <a:pt x="370" y="309"/>
                      </a:cubicBezTo>
                      <a:cubicBezTo>
                        <a:pt x="-133" y="1369"/>
                        <a:pt x="-155" y="6273"/>
                        <a:pt x="498" y="7941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000000">
                        <a:gamma/>
                        <a:tint val="63529"/>
                        <a:invGamma/>
                      </a:srgbClr>
                    </a:gs>
                    <a:gs pos="100000">
                      <a:srgbClr val="000000"/>
                    </a:gs>
                  </a:gsLst>
                  <a:lin ang="5400000" scaled="1"/>
                </a:gra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pitchFamily="50" charset="-128"/>
                    <a:cs typeface="+mn-cs"/>
                  </a:endParaRPr>
                </a:p>
              </p:txBody>
            </p:sp>
            <p:sp>
              <p:nvSpPr>
                <p:cNvPr id="165" name="Freeform 363">
                  <a:extLst>
                    <a:ext uri="{FF2B5EF4-FFF2-40B4-BE49-F238E27FC236}">
                      <a16:creationId xmlns:a16="http://schemas.microsoft.com/office/drawing/2014/main" id="{ACEF5F4F-1A26-DDC2-9A37-6E70B7CCAF2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6401300" y="3175095"/>
                  <a:ext cx="188436" cy="321374"/>
                </a:xfrm>
                <a:custGeom>
                  <a:avLst/>
                  <a:gdLst>
                    <a:gd name="T0" fmla="*/ 99 w 99"/>
                    <a:gd name="T1" fmla="*/ 71 h 166"/>
                    <a:gd name="T2" fmla="*/ 14 w 99"/>
                    <a:gd name="T3" fmla="*/ 14 h 166"/>
                    <a:gd name="T4" fmla="*/ 14 w 99"/>
                    <a:gd name="T5" fmla="*/ 156 h 166"/>
                    <a:gd name="T6" fmla="*/ 99 w 99"/>
                    <a:gd name="T7" fmla="*/ 71 h 1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99" h="166">
                      <a:moveTo>
                        <a:pt x="99" y="71"/>
                      </a:moveTo>
                      <a:cubicBezTo>
                        <a:pt x="99" y="47"/>
                        <a:pt x="28" y="0"/>
                        <a:pt x="14" y="14"/>
                      </a:cubicBezTo>
                      <a:cubicBezTo>
                        <a:pt x="0" y="28"/>
                        <a:pt x="0" y="146"/>
                        <a:pt x="14" y="156"/>
                      </a:cubicBezTo>
                      <a:cubicBezTo>
                        <a:pt x="28" y="166"/>
                        <a:pt x="99" y="95"/>
                        <a:pt x="99" y="71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800000"/>
                    </a:gs>
                    <a:gs pos="100000">
                      <a:srgbClr val="80000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pitchFamily="50" charset="-128"/>
                    <a:cs typeface="+mn-cs"/>
                  </a:endParaRPr>
                </a:p>
              </p:txBody>
            </p:sp>
            <p:sp>
              <p:nvSpPr>
                <p:cNvPr id="166" name="AutoShape 366">
                  <a:extLst>
                    <a:ext uri="{FF2B5EF4-FFF2-40B4-BE49-F238E27FC236}">
                      <a16:creationId xmlns:a16="http://schemas.microsoft.com/office/drawing/2014/main" id="{BB23858E-8D93-C4DE-A07E-E75248CE08A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flipH="1">
                  <a:off x="1395357" y="2937347"/>
                  <a:ext cx="162052" cy="218534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FFFF">
                    <a:lumMod val="85000"/>
                  </a:srgbClr>
                </a:solidFill>
                <a:ln w="19050" algn="ctr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pitchFamily="50" charset="-128"/>
                    <a:cs typeface="+mn-cs"/>
                  </a:endParaRPr>
                </a:p>
              </p:txBody>
            </p:sp>
            <p:sp>
              <p:nvSpPr>
                <p:cNvPr id="167" name="AutoShape 370">
                  <a:extLst>
                    <a:ext uri="{FF2B5EF4-FFF2-40B4-BE49-F238E27FC236}">
                      <a16:creationId xmlns:a16="http://schemas.microsoft.com/office/drawing/2014/main" id="{FB5E8577-123E-6E97-4ED2-233E2565C76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0000" flipH="1">
                  <a:off x="2838142" y="1773904"/>
                  <a:ext cx="723767" cy="10712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FFFF">
                    <a:lumMod val="75000"/>
                  </a:srgbClr>
                </a:solidFill>
                <a:ln w="19050" algn="ctr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pitchFamily="50" charset="-128"/>
                    <a:cs typeface="+mn-cs"/>
                  </a:endParaRPr>
                </a:p>
              </p:txBody>
            </p:sp>
            <p:sp>
              <p:nvSpPr>
                <p:cNvPr id="168" name="AutoShape 371">
                  <a:extLst>
                    <a:ext uri="{FF2B5EF4-FFF2-40B4-BE49-F238E27FC236}">
                      <a16:creationId xmlns:a16="http://schemas.microsoft.com/office/drawing/2014/main" id="{26429678-5EC6-8F8C-B034-2E2889BCB1E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0000" flipH="1">
                  <a:off x="3077970" y="1825323"/>
                  <a:ext cx="475373" cy="137120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000000">
                        <a:gamma/>
                        <a:tint val="63529"/>
                        <a:invGamma/>
                      </a:srgbClr>
                    </a:gs>
                    <a:gs pos="100000">
                      <a:srgbClr val="000000"/>
                    </a:gs>
                  </a:gsLst>
                  <a:lin ang="5400000" scaled="1"/>
                </a:gradFill>
                <a:ln w="19050" algn="ctr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pitchFamily="50" charset="-128"/>
                    <a:cs typeface="+mn-cs"/>
                  </a:endParaRPr>
                </a:p>
              </p:txBody>
            </p:sp>
            <p:sp>
              <p:nvSpPr>
                <p:cNvPr id="169" name="AutoShape 373" descr="縦線 (反転)">
                  <a:extLst>
                    <a:ext uri="{FF2B5EF4-FFF2-40B4-BE49-F238E27FC236}">
                      <a16:creationId xmlns:a16="http://schemas.microsoft.com/office/drawing/2014/main" id="{2D9680E0-2D92-B489-6F06-E30F5C31BBC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flipH="1">
                  <a:off x="1484827" y="2112418"/>
                  <a:ext cx="1104922" cy="921273"/>
                </a:xfrm>
                <a:custGeom>
                  <a:avLst/>
                  <a:gdLst>
                    <a:gd name="G0" fmla="+- 1988 0 0"/>
                    <a:gd name="G1" fmla="+- 21600 0 1988"/>
                    <a:gd name="G2" fmla="*/ 1988 1 2"/>
                    <a:gd name="G3" fmla="+- 21600 0 G2"/>
                    <a:gd name="G4" fmla="+/ 1988 21600 2"/>
                    <a:gd name="G5" fmla="+/ G1 0 2"/>
                    <a:gd name="G6" fmla="*/ 21600 21600 1988"/>
                    <a:gd name="G7" fmla="*/ G6 1 2"/>
                    <a:gd name="G8" fmla="+- 21600 0 G7"/>
                    <a:gd name="G9" fmla="*/ 21600 1 2"/>
                    <a:gd name="G10" fmla="+- 1988 0 G9"/>
                    <a:gd name="G11" fmla="?: G10 G8 0"/>
                    <a:gd name="G12" fmla="?: G10 G7 21600"/>
                    <a:gd name="T0" fmla="*/ 20606 w 21600"/>
                    <a:gd name="T1" fmla="*/ 10800 h 21600"/>
                    <a:gd name="T2" fmla="*/ 10800 w 21600"/>
                    <a:gd name="T3" fmla="*/ 21600 h 21600"/>
                    <a:gd name="T4" fmla="*/ 994 w 21600"/>
                    <a:gd name="T5" fmla="*/ 10800 h 21600"/>
                    <a:gd name="T6" fmla="*/ 10800 w 21600"/>
                    <a:gd name="T7" fmla="*/ 0 h 21600"/>
                    <a:gd name="T8" fmla="*/ 2794 w 21600"/>
                    <a:gd name="T9" fmla="*/ 2794 h 21600"/>
                    <a:gd name="T10" fmla="*/ 18806 w 21600"/>
                    <a:gd name="T11" fmla="*/ 18806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1988" y="21600"/>
                      </a:lnTo>
                      <a:lnTo>
                        <a:pt x="19612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pattFill prst="narVert">
                  <a:fgClr>
                    <a:srgbClr val="969696"/>
                  </a:fgClr>
                  <a:bgClr>
                    <a:srgbClr val="FFFFFF"/>
                  </a:bgClr>
                </a:pattFill>
                <a:ln w="19050" algn="ctr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pitchFamily="50" charset="-128"/>
                    <a:cs typeface="+mn-cs"/>
                  </a:endParaRPr>
                </a:p>
              </p:txBody>
            </p:sp>
            <p:sp>
              <p:nvSpPr>
                <p:cNvPr id="170" name="AutoShape 374">
                  <a:extLst>
                    <a:ext uri="{FF2B5EF4-FFF2-40B4-BE49-F238E27FC236}">
                      <a16:creationId xmlns:a16="http://schemas.microsoft.com/office/drawing/2014/main" id="{1038CED4-EACF-4B2C-4C23-AAE5E69FC0A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flipH="1">
                  <a:off x="3861693" y="3942108"/>
                  <a:ext cx="2025690" cy="55276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FF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pitchFamily="50" charset="-128"/>
                    <a:cs typeface="+mn-cs"/>
                  </a:endParaRPr>
                </a:p>
              </p:txBody>
            </p:sp>
            <p:sp>
              <p:nvSpPr>
                <p:cNvPr id="171" name="Oval 376">
                  <a:extLst>
                    <a:ext uri="{FF2B5EF4-FFF2-40B4-BE49-F238E27FC236}">
                      <a16:creationId xmlns:a16="http://schemas.microsoft.com/office/drawing/2014/main" id="{B8E84BC1-15B5-8362-60BF-52BD5F091ED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flipH="1">
                  <a:off x="3951629" y="4036378"/>
                  <a:ext cx="368307" cy="368509"/>
                </a:xfrm>
                <a:prstGeom prst="ellipse">
                  <a:avLst/>
                </a:prstGeom>
                <a:solidFill>
                  <a:srgbClr val="FFFFFF">
                    <a:lumMod val="85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pitchFamily="50" charset="-128"/>
                    <a:cs typeface="+mn-cs"/>
                  </a:endParaRPr>
                </a:p>
              </p:txBody>
            </p:sp>
            <p:sp>
              <p:nvSpPr>
                <p:cNvPr id="172" name="AutoShape 379">
                  <a:extLst>
                    <a:ext uri="{FF2B5EF4-FFF2-40B4-BE49-F238E27FC236}">
                      <a16:creationId xmlns:a16="http://schemas.microsoft.com/office/drawing/2014/main" id="{B2F9F319-F986-A901-169F-55F6203CA40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7100000" flipH="1">
                  <a:off x="3722545" y="4461248"/>
                  <a:ext cx="680030" cy="8865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FFFF">
                    <a:lumMod val="75000"/>
                  </a:srgbClr>
                </a:solidFill>
                <a:ln w="19050" algn="ctr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pitchFamily="50" charset="-128"/>
                    <a:cs typeface="+mn-cs"/>
                  </a:endParaRPr>
                </a:p>
              </p:txBody>
            </p:sp>
            <p:sp>
              <p:nvSpPr>
                <p:cNvPr id="173" name="AutoShape 380">
                  <a:extLst>
                    <a:ext uri="{FF2B5EF4-FFF2-40B4-BE49-F238E27FC236}">
                      <a16:creationId xmlns:a16="http://schemas.microsoft.com/office/drawing/2014/main" id="{301834B7-52F8-F08B-952D-2E00073DA8F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flipH="1">
                  <a:off x="3804610" y="4739116"/>
                  <a:ext cx="341146" cy="111410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000000">
                        <a:gamma/>
                        <a:tint val="63529"/>
                        <a:invGamma/>
                      </a:srgbClr>
                    </a:gs>
                    <a:gs pos="100000">
                      <a:srgbClr val="000000"/>
                    </a:gs>
                  </a:gsLst>
                  <a:lin ang="5400000" scaled="1"/>
                </a:gradFill>
                <a:ln w="19050" algn="ctr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pitchFamily="50" charset="-128"/>
                    <a:cs typeface="+mn-cs"/>
                  </a:endParaRPr>
                </a:p>
              </p:txBody>
            </p:sp>
          </p:grpSp>
          <p:sp>
            <p:nvSpPr>
              <p:cNvPr id="118" name="フリーフォーム: 図形 117">
                <a:extLst>
                  <a:ext uri="{FF2B5EF4-FFF2-40B4-BE49-F238E27FC236}">
                    <a16:creationId xmlns:a16="http://schemas.microsoft.com/office/drawing/2014/main" id="{5D1979E9-965E-A8BE-FA31-D0BA824B78F6}"/>
                  </a:ext>
                </a:extLst>
              </p:cNvPr>
              <p:cNvSpPr/>
              <p:nvPr/>
            </p:nvSpPr>
            <p:spPr>
              <a:xfrm>
                <a:off x="4676851" y="2386096"/>
                <a:ext cx="210105" cy="477374"/>
              </a:xfrm>
              <a:custGeom>
                <a:avLst/>
                <a:gdLst>
                  <a:gd name="connsiteX0" fmla="*/ 19015 w 256930"/>
                  <a:gd name="connsiteY0" fmla="*/ 0 h 583763"/>
                  <a:gd name="connsiteX1" fmla="*/ 256930 w 256930"/>
                  <a:gd name="connsiteY1" fmla="*/ 0 h 583763"/>
                  <a:gd name="connsiteX2" fmla="*/ 183707 w 256930"/>
                  <a:gd name="connsiteY2" fmla="*/ 111241 h 583763"/>
                  <a:gd name="connsiteX3" fmla="*/ 159726 w 256930"/>
                  <a:gd name="connsiteY3" fmla="*/ 583763 h 583763"/>
                  <a:gd name="connsiteX4" fmla="*/ 26664 w 256930"/>
                  <a:gd name="connsiteY4" fmla="*/ 583763 h 583763"/>
                  <a:gd name="connsiteX5" fmla="*/ 0 w 256930"/>
                  <a:gd name="connsiteY5" fmla="*/ 58359 h 583763"/>
                  <a:gd name="connsiteX6" fmla="*/ 1775 w 256930"/>
                  <a:gd name="connsiteY6" fmla="*/ 54857 h 583763"/>
                  <a:gd name="connsiteX7" fmla="*/ 1618 w 256930"/>
                  <a:gd name="connsiteY7" fmla="*/ 40633 h 583763"/>
                  <a:gd name="connsiteX8" fmla="*/ 16360 w 256930"/>
                  <a:gd name="connsiteY8" fmla="*/ 4034 h 583763"/>
                  <a:gd name="connsiteX0" fmla="*/ 19015 w 256930"/>
                  <a:gd name="connsiteY0" fmla="*/ 0 h 583763"/>
                  <a:gd name="connsiteX1" fmla="*/ 256930 w 256930"/>
                  <a:gd name="connsiteY1" fmla="*/ 0 h 583763"/>
                  <a:gd name="connsiteX2" fmla="*/ 183707 w 256930"/>
                  <a:gd name="connsiteY2" fmla="*/ 111241 h 583763"/>
                  <a:gd name="connsiteX3" fmla="*/ 150201 w 256930"/>
                  <a:gd name="connsiteY3" fmla="*/ 583763 h 583763"/>
                  <a:gd name="connsiteX4" fmla="*/ 26664 w 256930"/>
                  <a:gd name="connsiteY4" fmla="*/ 583763 h 583763"/>
                  <a:gd name="connsiteX5" fmla="*/ 0 w 256930"/>
                  <a:gd name="connsiteY5" fmla="*/ 58359 h 583763"/>
                  <a:gd name="connsiteX6" fmla="*/ 1775 w 256930"/>
                  <a:gd name="connsiteY6" fmla="*/ 54857 h 583763"/>
                  <a:gd name="connsiteX7" fmla="*/ 1618 w 256930"/>
                  <a:gd name="connsiteY7" fmla="*/ 40633 h 583763"/>
                  <a:gd name="connsiteX8" fmla="*/ 16360 w 256930"/>
                  <a:gd name="connsiteY8" fmla="*/ 4034 h 583763"/>
                  <a:gd name="connsiteX9" fmla="*/ 19015 w 256930"/>
                  <a:gd name="connsiteY9" fmla="*/ 0 h 583763"/>
                  <a:gd name="connsiteX0" fmla="*/ 19015 w 256930"/>
                  <a:gd name="connsiteY0" fmla="*/ 0 h 583763"/>
                  <a:gd name="connsiteX1" fmla="*/ 256930 w 256930"/>
                  <a:gd name="connsiteY1" fmla="*/ 0 h 583763"/>
                  <a:gd name="connsiteX2" fmla="*/ 183707 w 256930"/>
                  <a:gd name="connsiteY2" fmla="*/ 111241 h 583763"/>
                  <a:gd name="connsiteX3" fmla="*/ 150201 w 256930"/>
                  <a:gd name="connsiteY3" fmla="*/ 583763 h 583763"/>
                  <a:gd name="connsiteX4" fmla="*/ 26664 w 256930"/>
                  <a:gd name="connsiteY4" fmla="*/ 583763 h 583763"/>
                  <a:gd name="connsiteX5" fmla="*/ 0 w 256930"/>
                  <a:gd name="connsiteY5" fmla="*/ 58359 h 583763"/>
                  <a:gd name="connsiteX6" fmla="*/ 1775 w 256930"/>
                  <a:gd name="connsiteY6" fmla="*/ 54857 h 583763"/>
                  <a:gd name="connsiteX7" fmla="*/ 1618 w 256930"/>
                  <a:gd name="connsiteY7" fmla="*/ 40633 h 583763"/>
                  <a:gd name="connsiteX8" fmla="*/ 16360 w 256930"/>
                  <a:gd name="connsiteY8" fmla="*/ 4034 h 583763"/>
                  <a:gd name="connsiteX9" fmla="*/ 19015 w 256930"/>
                  <a:gd name="connsiteY9" fmla="*/ 0 h 583763"/>
                  <a:gd name="connsiteX0" fmla="*/ 19015 w 256930"/>
                  <a:gd name="connsiteY0" fmla="*/ 0 h 583763"/>
                  <a:gd name="connsiteX1" fmla="*/ 256930 w 256930"/>
                  <a:gd name="connsiteY1" fmla="*/ 0 h 583763"/>
                  <a:gd name="connsiteX2" fmla="*/ 176563 w 256930"/>
                  <a:gd name="connsiteY2" fmla="*/ 106478 h 583763"/>
                  <a:gd name="connsiteX3" fmla="*/ 150201 w 256930"/>
                  <a:gd name="connsiteY3" fmla="*/ 583763 h 583763"/>
                  <a:gd name="connsiteX4" fmla="*/ 26664 w 256930"/>
                  <a:gd name="connsiteY4" fmla="*/ 583763 h 583763"/>
                  <a:gd name="connsiteX5" fmla="*/ 0 w 256930"/>
                  <a:gd name="connsiteY5" fmla="*/ 58359 h 583763"/>
                  <a:gd name="connsiteX6" fmla="*/ 1775 w 256930"/>
                  <a:gd name="connsiteY6" fmla="*/ 54857 h 583763"/>
                  <a:gd name="connsiteX7" fmla="*/ 1618 w 256930"/>
                  <a:gd name="connsiteY7" fmla="*/ 40633 h 583763"/>
                  <a:gd name="connsiteX8" fmla="*/ 16360 w 256930"/>
                  <a:gd name="connsiteY8" fmla="*/ 4034 h 583763"/>
                  <a:gd name="connsiteX9" fmla="*/ 19015 w 256930"/>
                  <a:gd name="connsiteY9" fmla="*/ 0 h 583763"/>
                  <a:gd name="connsiteX0" fmla="*/ 19015 w 256930"/>
                  <a:gd name="connsiteY0" fmla="*/ 0 h 583763"/>
                  <a:gd name="connsiteX1" fmla="*/ 256930 w 256930"/>
                  <a:gd name="connsiteY1" fmla="*/ 0 h 583763"/>
                  <a:gd name="connsiteX2" fmla="*/ 176563 w 256930"/>
                  <a:gd name="connsiteY2" fmla="*/ 106478 h 583763"/>
                  <a:gd name="connsiteX3" fmla="*/ 150201 w 256930"/>
                  <a:gd name="connsiteY3" fmla="*/ 583763 h 583763"/>
                  <a:gd name="connsiteX4" fmla="*/ 26664 w 256930"/>
                  <a:gd name="connsiteY4" fmla="*/ 583763 h 583763"/>
                  <a:gd name="connsiteX5" fmla="*/ 0 w 256930"/>
                  <a:gd name="connsiteY5" fmla="*/ 58359 h 583763"/>
                  <a:gd name="connsiteX6" fmla="*/ 1775 w 256930"/>
                  <a:gd name="connsiteY6" fmla="*/ 54857 h 583763"/>
                  <a:gd name="connsiteX7" fmla="*/ 1618 w 256930"/>
                  <a:gd name="connsiteY7" fmla="*/ 40633 h 583763"/>
                  <a:gd name="connsiteX8" fmla="*/ 16360 w 256930"/>
                  <a:gd name="connsiteY8" fmla="*/ 4034 h 583763"/>
                  <a:gd name="connsiteX9" fmla="*/ 19015 w 256930"/>
                  <a:gd name="connsiteY9" fmla="*/ 0 h 583763"/>
                  <a:gd name="connsiteX0" fmla="*/ 19015 w 256930"/>
                  <a:gd name="connsiteY0" fmla="*/ 0 h 583763"/>
                  <a:gd name="connsiteX1" fmla="*/ 256930 w 256930"/>
                  <a:gd name="connsiteY1" fmla="*/ 0 h 583763"/>
                  <a:gd name="connsiteX2" fmla="*/ 176563 w 256930"/>
                  <a:gd name="connsiteY2" fmla="*/ 106478 h 583763"/>
                  <a:gd name="connsiteX3" fmla="*/ 150201 w 256930"/>
                  <a:gd name="connsiteY3" fmla="*/ 583763 h 583763"/>
                  <a:gd name="connsiteX4" fmla="*/ 26664 w 256930"/>
                  <a:gd name="connsiteY4" fmla="*/ 583763 h 583763"/>
                  <a:gd name="connsiteX5" fmla="*/ 0 w 256930"/>
                  <a:gd name="connsiteY5" fmla="*/ 58359 h 583763"/>
                  <a:gd name="connsiteX6" fmla="*/ 1775 w 256930"/>
                  <a:gd name="connsiteY6" fmla="*/ 54857 h 583763"/>
                  <a:gd name="connsiteX7" fmla="*/ 1618 w 256930"/>
                  <a:gd name="connsiteY7" fmla="*/ 40633 h 583763"/>
                  <a:gd name="connsiteX8" fmla="*/ 16360 w 256930"/>
                  <a:gd name="connsiteY8" fmla="*/ 4034 h 583763"/>
                  <a:gd name="connsiteX9" fmla="*/ 19015 w 256930"/>
                  <a:gd name="connsiteY9" fmla="*/ 0 h 583763"/>
                  <a:gd name="connsiteX0" fmla="*/ 19015 w 256930"/>
                  <a:gd name="connsiteY0" fmla="*/ 0 h 583763"/>
                  <a:gd name="connsiteX1" fmla="*/ 256930 w 256930"/>
                  <a:gd name="connsiteY1" fmla="*/ 0 h 583763"/>
                  <a:gd name="connsiteX2" fmla="*/ 176563 w 256930"/>
                  <a:gd name="connsiteY2" fmla="*/ 106478 h 583763"/>
                  <a:gd name="connsiteX3" fmla="*/ 150201 w 256930"/>
                  <a:gd name="connsiteY3" fmla="*/ 583763 h 583763"/>
                  <a:gd name="connsiteX4" fmla="*/ 26664 w 256930"/>
                  <a:gd name="connsiteY4" fmla="*/ 583763 h 583763"/>
                  <a:gd name="connsiteX5" fmla="*/ 0 w 256930"/>
                  <a:gd name="connsiteY5" fmla="*/ 58359 h 583763"/>
                  <a:gd name="connsiteX6" fmla="*/ 1775 w 256930"/>
                  <a:gd name="connsiteY6" fmla="*/ 54857 h 583763"/>
                  <a:gd name="connsiteX7" fmla="*/ 1618 w 256930"/>
                  <a:gd name="connsiteY7" fmla="*/ 40633 h 583763"/>
                  <a:gd name="connsiteX8" fmla="*/ 16360 w 256930"/>
                  <a:gd name="connsiteY8" fmla="*/ 4034 h 583763"/>
                  <a:gd name="connsiteX9" fmla="*/ 19015 w 256930"/>
                  <a:gd name="connsiteY9" fmla="*/ 0 h 5837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56930" h="583763">
                    <a:moveTo>
                      <a:pt x="19015" y="0"/>
                    </a:moveTo>
                    <a:lnTo>
                      <a:pt x="256930" y="0"/>
                    </a:lnTo>
                    <a:lnTo>
                      <a:pt x="176563" y="106478"/>
                    </a:lnTo>
                    <a:cubicBezTo>
                      <a:pt x="172538" y="333041"/>
                      <a:pt x="144701" y="445305"/>
                      <a:pt x="150201" y="583763"/>
                    </a:cubicBezTo>
                    <a:lnTo>
                      <a:pt x="26664" y="583763"/>
                    </a:lnTo>
                    <a:lnTo>
                      <a:pt x="0" y="58359"/>
                    </a:lnTo>
                    <a:lnTo>
                      <a:pt x="1775" y="54857"/>
                    </a:lnTo>
                    <a:cubicBezTo>
                      <a:pt x="1723" y="50116"/>
                      <a:pt x="1670" y="45374"/>
                      <a:pt x="1618" y="40633"/>
                    </a:cubicBezTo>
                    <a:cubicBezTo>
                      <a:pt x="3953" y="27939"/>
                      <a:pt x="8817" y="15493"/>
                      <a:pt x="16360" y="4034"/>
                    </a:cubicBezTo>
                    <a:lnTo>
                      <a:pt x="19015" y="0"/>
                    </a:lnTo>
                    <a:close/>
                  </a:path>
                </a:pathLst>
              </a:custGeom>
              <a:solidFill>
                <a:srgbClr val="FFCC99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19" name="フリーフォーム: 図形 118">
                <a:extLst>
                  <a:ext uri="{FF2B5EF4-FFF2-40B4-BE49-F238E27FC236}">
                    <a16:creationId xmlns:a16="http://schemas.microsoft.com/office/drawing/2014/main" id="{50BC17E0-5029-C0C9-98E3-D90D58B98030}"/>
                  </a:ext>
                </a:extLst>
              </p:cNvPr>
              <p:cNvSpPr/>
              <p:nvPr/>
            </p:nvSpPr>
            <p:spPr bwMode="auto">
              <a:xfrm rot="1961044" flipH="1">
                <a:off x="4469605" y="1835506"/>
                <a:ext cx="141896" cy="151181"/>
              </a:xfrm>
              <a:custGeom>
                <a:avLst/>
                <a:gdLst>
                  <a:gd name="connsiteX0" fmla="*/ 64623 w 194096"/>
                  <a:gd name="connsiteY0" fmla="*/ 0 h 206797"/>
                  <a:gd name="connsiteX1" fmla="*/ 131845 w 194096"/>
                  <a:gd name="connsiteY1" fmla="*/ 65626 h 206797"/>
                  <a:gd name="connsiteX2" fmla="*/ 150414 w 194096"/>
                  <a:gd name="connsiteY2" fmla="*/ 69375 h 206797"/>
                  <a:gd name="connsiteX3" fmla="*/ 194096 w 194096"/>
                  <a:gd name="connsiteY3" fmla="*/ 135276 h 206797"/>
                  <a:gd name="connsiteX4" fmla="*/ 194095 w 194096"/>
                  <a:gd name="connsiteY4" fmla="*/ 178283 h 206797"/>
                  <a:gd name="connsiteX5" fmla="*/ 165581 w 194096"/>
                  <a:gd name="connsiteY5" fmla="*/ 206797 h 206797"/>
                  <a:gd name="connsiteX6" fmla="*/ 73878 w 194096"/>
                  <a:gd name="connsiteY6" fmla="*/ 206797 h 206797"/>
                  <a:gd name="connsiteX7" fmla="*/ 45364 w 194096"/>
                  <a:gd name="connsiteY7" fmla="*/ 178283 h 206797"/>
                  <a:gd name="connsiteX8" fmla="*/ 45364 w 194096"/>
                  <a:gd name="connsiteY8" fmla="*/ 135276 h 206797"/>
                  <a:gd name="connsiteX9" fmla="*/ 49545 w 194096"/>
                  <a:gd name="connsiteY9" fmla="*/ 114564 h 206797"/>
                  <a:gd name="connsiteX10" fmla="*/ 0 w 194096"/>
                  <a:gd name="connsiteY10" fmla="*/ 66196 h 2067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94096" h="206797">
                    <a:moveTo>
                      <a:pt x="64623" y="0"/>
                    </a:moveTo>
                    <a:lnTo>
                      <a:pt x="131845" y="65626"/>
                    </a:lnTo>
                    <a:lnTo>
                      <a:pt x="150414" y="69375"/>
                    </a:lnTo>
                    <a:cubicBezTo>
                      <a:pt x="176084" y="80232"/>
                      <a:pt x="194096" y="105651"/>
                      <a:pt x="194096" y="135276"/>
                    </a:cubicBezTo>
                    <a:cubicBezTo>
                      <a:pt x="194096" y="149612"/>
                      <a:pt x="194095" y="163947"/>
                      <a:pt x="194095" y="178283"/>
                    </a:cubicBezTo>
                    <a:cubicBezTo>
                      <a:pt x="194095" y="194031"/>
                      <a:pt x="181329" y="206797"/>
                      <a:pt x="165581" y="206797"/>
                    </a:cubicBezTo>
                    <a:lnTo>
                      <a:pt x="73878" y="206797"/>
                    </a:lnTo>
                    <a:cubicBezTo>
                      <a:pt x="58130" y="206797"/>
                      <a:pt x="45364" y="194031"/>
                      <a:pt x="45364" y="178283"/>
                    </a:cubicBezTo>
                    <a:lnTo>
                      <a:pt x="45364" y="135276"/>
                    </a:lnTo>
                    <a:lnTo>
                      <a:pt x="49545" y="114564"/>
                    </a:lnTo>
                    <a:lnTo>
                      <a:pt x="0" y="66196"/>
                    </a:lnTo>
                    <a:close/>
                  </a:path>
                </a:pathLst>
              </a:custGeom>
              <a:solidFill>
                <a:srgbClr val="FFCC99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20" name="フリーフォーム: 図形 119">
                <a:extLst>
                  <a:ext uri="{FF2B5EF4-FFF2-40B4-BE49-F238E27FC236}">
                    <a16:creationId xmlns:a16="http://schemas.microsoft.com/office/drawing/2014/main" id="{0EBA3194-768F-1B7F-18E6-8622CED0D3EF}"/>
                  </a:ext>
                </a:extLst>
              </p:cNvPr>
              <p:cNvSpPr/>
              <p:nvPr/>
            </p:nvSpPr>
            <p:spPr bwMode="auto">
              <a:xfrm flipH="1">
                <a:off x="4605735" y="2863125"/>
                <a:ext cx="200189" cy="89058"/>
              </a:xfrm>
              <a:custGeom>
                <a:avLst/>
                <a:gdLst>
                  <a:gd name="connsiteX0" fmla="*/ 0 w 372928"/>
                  <a:gd name="connsiteY0" fmla="*/ 0 h 191598"/>
                  <a:gd name="connsiteX1" fmla="*/ 172287 w 372928"/>
                  <a:gd name="connsiteY1" fmla="*/ 0 h 191598"/>
                  <a:gd name="connsiteX2" fmla="*/ 206902 w 372928"/>
                  <a:gd name="connsiteY2" fmla="*/ 0 h 191598"/>
                  <a:gd name="connsiteX3" fmla="*/ 277129 w 372928"/>
                  <a:gd name="connsiteY3" fmla="*/ 0 h 191598"/>
                  <a:gd name="connsiteX4" fmla="*/ 372928 w 372928"/>
                  <a:gd name="connsiteY4" fmla="*/ 95799 h 191598"/>
                  <a:gd name="connsiteX5" fmla="*/ 372928 w 372928"/>
                  <a:gd name="connsiteY5" fmla="*/ 147147 h 191598"/>
                  <a:gd name="connsiteX6" fmla="*/ 328477 w 372928"/>
                  <a:gd name="connsiteY6" fmla="*/ 191598 h 191598"/>
                  <a:gd name="connsiteX7" fmla="*/ 175152 w 372928"/>
                  <a:gd name="connsiteY7" fmla="*/ 191598 h 191598"/>
                  <a:gd name="connsiteX8" fmla="*/ 120939 w 372928"/>
                  <a:gd name="connsiteY8" fmla="*/ 191598 h 191598"/>
                  <a:gd name="connsiteX9" fmla="*/ 31750 w 372928"/>
                  <a:gd name="connsiteY9" fmla="*/ 191598 h 191598"/>
                  <a:gd name="connsiteX10" fmla="*/ 0 w 372928"/>
                  <a:gd name="connsiteY10" fmla="*/ 159848 h 191598"/>
                  <a:gd name="connsiteX0" fmla="*/ 0 w 372928"/>
                  <a:gd name="connsiteY0" fmla="*/ 0 h 191598"/>
                  <a:gd name="connsiteX1" fmla="*/ 206902 w 372928"/>
                  <a:gd name="connsiteY1" fmla="*/ 0 h 191598"/>
                  <a:gd name="connsiteX2" fmla="*/ 277129 w 372928"/>
                  <a:gd name="connsiteY2" fmla="*/ 0 h 191598"/>
                  <a:gd name="connsiteX3" fmla="*/ 372928 w 372928"/>
                  <a:gd name="connsiteY3" fmla="*/ 95799 h 191598"/>
                  <a:gd name="connsiteX4" fmla="*/ 372928 w 372928"/>
                  <a:gd name="connsiteY4" fmla="*/ 147147 h 191598"/>
                  <a:gd name="connsiteX5" fmla="*/ 328477 w 372928"/>
                  <a:gd name="connsiteY5" fmla="*/ 191598 h 191598"/>
                  <a:gd name="connsiteX6" fmla="*/ 175152 w 372928"/>
                  <a:gd name="connsiteY6" fmla="*/ 191598 h 191598"/>
                  <a:gd name="connsiteX7" fmla="*/ 120939 w 372928"/>
                  <a:gd name="connsiteY7" fmla="*/ 191598 h 191598"/>
                  <a:gd name="connsiteX8" fmla="*/ 31750 w 372928"/>
                  <a:gd name="connsiteY8" fmla="*/ 191598 h 191598"/>
                  <a:gd name="connsiteX9" fmla="*/ 0 w 372928"/>
                  <a:gd name="connsiteY9" fmla="*/ 159848 h 191598"/>
                  <a:gd name="connsiteX10" fmla="*/ 0 w 372928"/>
                  <a:gd name="connsiteY10" fmla="*/ 0 h 191598"/>
                  <a:gd name="connsiteX0" fmla="*/ 0 w 372928"/>
                  <a:gd name="connsiteY0" fmla="*/ 0 h 191598"/>
                  <a:gd name="connsiteX1" fmla="*/ 277129 w 372928"/>
                  <a:gd name="connsiteY1" fmla="*/ 0 h 191598"/>
                  <a:gd name="connsiteX2" fmla="*/ 372928 w 372928"/>
                  <a:gd name="connsiteY2" fmla="*/ 95799 h 191598"/>
                  <a:gd name="connsiteX3" fmla="*/ 372928 w 372928"/>
                  <a:gd name="connsiteY3" fmla="*/ 147147 h 191598"/>
                  <a:gd name="connsiteX4" fmla="*/ 328477 w 372928"/>
                  <a:gd name="connsiteY4" fmla="*/ 191598 h 191598"/>
                  <a:gd name="connsiteX5" fmla="*/ 175152 w 372928"/>
                  <a:gd name="connsiteY5" fmla="*/ 191598 h 191598"/>
                  <a:gd name="connsiteX6" fmla="*/ 120939 w 372928"/>
                  <a:gd name="connsiteY6" fmla="*/ 191598 h 191598"/>
                  <a:gd name="connsiteX7" fmla="*/ 31750 w 372928"/>
                  <a:gd name="connsiteY7" fmla="*/ 191598 h 191598"/>
                  <a:gd name="connsiteX8" fmla="*/ 0 w 372928"/>
                  <a:gd name="connsiteY8" fmla="*/ 159848 h 191598"/>
                  <a:gd name="connsiteX9" fmla="*/ 0 w 372928"/>
                  <a:gd name="connsiteY9" fmla="*/ 0 h 191598"/>
                  <a:gd name="connsiteX0" fmla="*/ 0 w 372928"/>
                  <a:gd name="connsiteY0" fmla="*/ 0 h 191598"/>
                  <a:gd name="connsiteX1" fmla="*/ 277129 w 372928"/>
                  <a:gd name="connsiteY1" fmla="*/ 0 h 191598"/>
                  <a:gd name="connsiteX2" fmla="*/ 372928 w 372928"/>
                  <a:gd name="connsiteY2" fmla="*/ 95799 h 191598"/>
                  <a:gd name="connsiteX3" fmla="*/ 372928 w 372928"/>
                  <a:gd name="connsiteY3" fmla="*/ 147147 h 191598"/>
                  <a:gd name="connsiteX4" fmla="*/ 328477 w 372928"/>
                  <a:gd name="connsiteY4" fmla="*/ 191598 h 191598"/>
                  <a:gd name="connsiteX5" fmla="*/ 120939 w 372928"/>
                  <a:gd name="connsiteY5" fmla="*/ 191598 h 191598"/>
                  <a:gd name="connsiteX6" fmla="*/ 31750 w 372928"/>
                  <a:gd name="connsiteY6" fmla="*/ 191598 h 191598"/>
                  <a:gd name="connsiteX7" fmla="*/ 0 w 372928"/>
                  <a:gd name="connsiteY7" fmla="*/ 159848 h 191598"/>
                  <a:gd name="connsiteX8" fmla="*/ 0 w 372928"/>
                  <a:gd name="connsiteY8" fmla="*/ 0 h 191598"/>
                  <a:gd name="connsiteX0" fmla="*/ 0 w 372928"/>
                  <a:gd name="connsiteY0" fmla="*/ 0 h 191598"/>
                  <a:gd name="connsiteX1" fmla="*/ 277129 w 372928"/>
                  <a:gd name="connsiteY1" fmla="*/ 0 h 191598"/>
                  <a:gd name="connsiteX2" fmla="*/ 372928 w 372928"/>
                  <a:gd name="connsiteY2" fmla="*/ 95799 h 191598"/>
                  <a:gd name="connsiteX3" fmla="*/ 372928 w 372928"/>
                  <a:gd name="connsiteY3" fmla="*/ 147147 h 191598"/>
                  <a:gd name="connsiteX4" fmla="*/ 328477 w 372928"/>
                  <a:gd name="connsiteY4" fmla="*/ 191598 h 191598"/>
                  <a:gd name="connsiteX5" fmla="*/ 31750 w 372928"/>
                  <a:gd name="connsiteY5" fmla="*/ 191598 h 191598"/>
                  <a:gd name="connsiteX6" fmla="*/ 0 w 372928"/>
                  <a:gd name="connsiteY6" fmla="*/ 159848 h 191598"/>
                  <a:gd name="connsiteX7" fmla="*/ 0 w 372928"/>
                  <a:gd name="connsiteY7" fmla="*/ 0 h 1915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72928" h="191598">
                    <a:moveTo>
                      <a:pt x="0" y="0"/>
                    </a:moveTo>
                    <a:lnTo>
                      <a:pt x="277129" y="0"/>
                    </a:lnTo>
                    <a:cubicBezTo>
                      <a:pt x="330037" y="0"/>
                      <a:pt x="372928" y="42891"/>
                      <a:pt x="372928" y="95799"/>
                    </a:cubicBezTo>
                    <a:lnTo>
                      <a:pt x="372928" y="147147"/>
                    </a:lnTo>
                    <a:cubicBezTo>
                      <a:pt x="372928" y="171697"/>
                      <a:pt x="353027" y="191598"/>
                      <a:pt x="328477" y="191598"/>
                    </a:cubicBezTo>
                    <a:lnTo>
                      <a:pt x="31750" y="191598"/>
                    </a:lnTo>
                    <a:cubicBezTo>
                      <a:pt x="14215" y="191598"/>
                      <a:pt x="0" y="177383"/>
                      <a:pt x="0" y="159848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>
                  <a:lumMod val="9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21" name="フリーフォーム: 図形 120">
                <a:extLst>
                  <a:ext uri="{FF2B5EF4-FFF2-40B4-BE49-F238E27FC236}">
                    <a16:creationId xmlns:a16="http://schemas.microsoft.com/office/drawing/2014/main" id="{F115E7BE-1498-DCB6-0679-D59EA9610FA1}"/>
                  </a:ext>
                </a:extLst>
              </p:cNvPr>
              <p:cNvSpPr/>
              <p:nvPr/>
            </p:nvSpPr>
            <p:spPr bwMode="auto">
              <a:xfrm>
                <a:off x="4425061" y="2081824"/>
                <a:ext cx="621664" cy="543289"/>
              </a:xfrm>
              <a:custGeom>
                <a:avLst/>
                <a:gdLst>
                  <a:gd name="connsiteX0" fmla="*/ 746125 w 758825"/>
                  <a:gd name="connsiteY0" fmla="*/ 0 h 552450"/>
                  <a:gd name="connsiteX1" fmla="*/ 393700 w 758825"/>
                  <a:gd name="connsiteY1" fmla="*/ 0 h 552450"/>
                  <a:gd name="connsiteX2" fmla="*/ 247650 w 758825"/>
                  <a:gd name="connsiteY2" fmla="*/ 95250 h 552450"/>
                  <a:gd name="connsiteX3" fmla="*/ 88900 w 758825"/>
                  <a:gd name="connsiteY3" fmla="*/ 158750 h 552450"/>
                  <a:gd name="connsiteX4" fmla="*/ 53975 w 758825"/>
                  <a:gd name="connsiteY4" fmla="*/ 177800 h 552450"/>
                  <a:gd name="connsiteX5" fmla="*/ 41275 w 758825"/>
                  <a:gd name="connsiteY5" fmla="*/ 187325 h 552450"/>
                  <a:gd name="connsiteX6" fmla="*/ 31750 w 758825"/>
                  <a:gd name="connsiteY6" fmla="*/ 193675 h 552450"/>
                  <a:gd name="connsiteX7" fmla="*/ 0 w 758825"/>
                  <a:gd name="connsiteY7" fmla="*/ 260350 h 552450"/>
                  <a:gd name="connsiteX8" fmla="*/ 31750 w 758825"/>
                  <a:gd name="connsiteY8" fmla="*/ 342900 h 552450"/>
                  <a:gd name="connsiteX9" fmla="*/ 171450 w 758825"/>
                  <a:gd name="connsiteY9" fmla="*/ 311150 h 552450"/>
                  <a:gd name="connsiteX10" fmla="*/ 250825 w 758825"/>
                  <a:gd name="connsiteY10" fmla="*/ 473075 h 552450"/>
                  <a:gd name="connsiteX11" fmla="*/ 342900 w 758825"/>
                  <a:gd name="connsiteY11" fmla="*/ 457200 h 552450"/>
                  <a:gd name="connsiteX12" fmla="*/ 431800 w 758825"/>
                  <a:gd name="connsiteY12" fmla="*/ 552450 h 552450"/>
                  <a:gd name="connsiteX13" fmla="*/ 533400 w 758825"/>
                  <a:gd name="connsiteY13" fmla="*/ 495300 h 552450"/>
                  <a:gd name="connsiteX14" fmla="*/ 720725 w 758825"/>
                  <a:gd name="connsiteY14" fmla="*/ 187325 h 552450"/>
                  <a:gd name="connsiteX15" fmla="*/ 758825 w 758825"/>
                  <a:gd name="connsiteY15" fmla="*/ 98425 h 552450"/>
                  <a:gd name="connsiteX16" fmla="*/ 746125 w 758825"/>
                  <a:gd name="connsiteY16" fmla="*/ 0 h 552450"/>
                  <a:gd name="connsiteX0" fmla="*/ 746125 w 758825"/>
                  <a:gd name="connsiteY0" fmla="*/ 0 h 552450"/>
                  <a:gd name="connsiteX1" fmla="*/ 393700 w 758825"/>
                  <a:gd name="connsiteY1" fmla="*/ 0 h 552450"/>
                  <a:gd name="connsiteX2" fmla="*/ 247650 w 758825"/>
                  <a:gd name="connsiteY2" fmla="*/ 95250 h 552450"/>
                  <a:gd name="connsiteX3" fmla="*/ 88900 w 758825"/>
                  <a:gd name="connsiteY3" fmla="*/ 158750 h 552450"/>
                  <a:gd name="connsiteX4" fmla="*/ 53975 w 758825"/>
                  <a:gd name="connsiteY4" fmla="*/ 177800 h 552450"/>
                  <a:gd name="connsiteX5" fmla="*/ 41275 w 758825"/>
                  <a:gd name="connsiteY5" fmla="*/ 187325 h 552450"/>
                  <a:gd name="connsiteX6" fmla="*/ 31750 w 758825"/>
                  <a:gd name="connsiteY6" fmla="*/ 193675 h 552450"/>
                  <a:gd name="connsiteX7" fmla="*/ 0 w 758825"/>
                  <a:gd name="connsiteY7" fmla="*/ 260350 h 552450"/>
                  <a:gd name="connsiteX8" fmla="*/ 31750 w 758825"/>
                  <a:gd name="connsiteY8" fmla="*/ 342900 h 552450"/>
                  <a:gd name="connsiteX9" fmla="*/ 171450 w 758825"/>
                  <a:gd name="connsiteY9" fmla="*/ 311150 h 552450"/>
                  <a:gd name="connsiteX10" fmla="*/ 250825 w 758825"/>
                  <a:gd name="connsiteY10" fmla="*/ 473075 h 552450"/>
                  <a:gd name="connsiteX11" fmla="*/ 342900 w 758825"/>
                  <a:gd name="connsiteY11" fmla="*/ 457200 h 552450"/>
                  <a:gd name="connsiteX12" fmla="*/ 431800 w 758825"/>
                  <a:gd name="connsiteY12" fmla="*/ 552450 h 552450"/>
                  <a:gd name="connsiteX13" fmla="*/ 533400 w 758825"/>
                  <a:gd name="connsiteY13" fmla="*/ 495300 h 552450"/>
                  <a:gd name="connsiteX14" fmla="*/ 720725 w 758825"/>
                  <a:gd name="connsiteY14" fmla="*/ 187325 h 552450"/>
                  <a:gd name="connsiteX15" fmla="*/ 758825 w 758825"/>
                  <a:gd name="connsiteY15" fmla="*/ 98425 h 552450"/>
                  <a:gd name="connsiteX16" fmla="*/ 746125 w 758825"/>
                  <a:gd name="connsiteY16" fmla="*/ 0 h 552450"/>
                  <a:gd name="connsiteX0" fmla="*/ 746937 w 759637"/>
                  <a:gd name="connsiteY0" fmla="*/ 0 h 552450"/>
                  <a:gd name="connsiteX1" fmla="*/ 394512 w 759637"/>
                  <a:gd name="connsiteY1" fmla="*/ 0 h 552450"/>
                  <a:gd name="connsiteX2" fmla="*/ 248462 w 759637"/>
                  <a:gd name="connsiteY2" fmla="*/ 95250 h 552450"/>
                  <a:gd name="connsiteX3" fmla="*/ 89712 w 759637"/>
                  <a:gd name="connsiteY3" fmla="*/ 158750 h 552450"/>
                  <a:gd name="connsiteX4" fmla="*/ 54787 w 759637"/>
                  <a:gd name="connsiteY4" fmla="*/ 177800 h 552450"/>
                  <a:gd name="connsiteX5" fmla="*/ 42087 w 759637"/>
                  <a:gd name="connsiteY5" fmla="*/ 187325 h 552450"/>
                  <a:gd name="connsiteX6" fmla="*/ 32562 w 759637"/>
                  <a:gd name="connsiteY6" fmla="*/ 193675 h 552450"/>
                  <a:gd name="connsiteX7" fmla="*/ 812 w 759637"/>
                  <a:gd name="connsiteY7" fmla="*/ 260350 h 552450"/>
                  <a:gd name="connsiteX8" fmla="*/ 32562 w 759637"/>
                  <a:gd name="connsiteY8" fmla="*/ 342900 h 552450"/>
                  <a:gd name="connsiteX9" fmla="*/ 172262 w 759637"/>
                  <a:gd name="connsiteY9" fmla="*/ 311150 h 552450"/>
                  <a:gd name="connsiteX10" fmla="*/ 251637 w 759637"/>
                  <a:gd name="connsiteY10" fmla="*/ 473075 h 552450"/>
                  <a:gd name="connsiteX11" fmla="*/ 343712 w 759637"/>
                  <a:gd name="connsiteY11" fmla="*/ 457200 h 552450"/>
                  <a:gd name="connsiteX12" fmla="*/ 432612 w 759637"/>
                  <a:gd name="connsiteY12" fmla="*/ 552450 h 552450"/>
                  <a:gd name="connsiteX13" fmla="*/ 534212 w 759637"/>
                  <a:gd name="connsiteY13" fmla="*/ 495300 h 552450"/>
                  <a:gd name="connsiteX14" fmla="*/ 721537 w 759637"/>
                  <a:gd name="connsiteY14" fmla="*/ 187325 h 552450"/>
                  <a:gd name="connsiteX15" fmla="*/ 759637 w 759637"/>
                  <a:gd name="connsiteY15" fmla="*/ 98425 h 552450"/>
                  <a:gd name="connsiteX16" fmla="*/ 746937 w 759637"/>
                  <a:gd name="connsiteY16" fmla="*/ 0 h 552450"/>
                  <a:gd name="connsiteX0" fmla="*/ 746937 w 759637"/>
                  <a:gd name="connsiteY0" fmla="*/ 0 h 552450"/>
                  <a:gd name="connsiteX1" fmla="*/ 394512 w 759637"/>
                  <a:gd name="connsiteY1" fmla="*/ 0 h 552450"/>
                  <a:gd name="connsiteX2" fmla="*/ 248462 w 759637"/>
                  <a:gd name="connsiteY2" fmla="*/ 95250 h 552450"/>
                  <a:gd name="connsiteX3" fmla="*/ 89712 w 759637"/>
                  <a:gd name="connsiteY3" fmla="*/ 158750 h 552450"/>
                  <a:gd name="connsiteX4" fmla="*/ 54787 w 759637"/>
                  <a:gd name="connsiteY4" fmla="*/ 177800 h 552450"/>
                  <a:gd name="connsiteX5" fmla="*/ 42087 w 759637"/>
                  <a:gd name="connsiteY5" fmla="*/ 187325 h 552450"/>
                  <a:gd name="connsiteX6" fmla="*/ 32562 w 759637"/>
                  <a:gd name="connsiteY6" fmla="*/ 193675 h 552450"/>
                  <a:gd name="connsiteX7" fmla="*/ 812 w 759637"/>
                  <a:gd name="connsiteY7" fmla="*/ 260350 h 552450"/>
                  <a:gd name="connsiteX8" fmla="*/ 32562 w 759637"/>
                  <a:gd name="connsiteY8" fmla="*/ 342900 h 552450"/>
                  <a:gd name="connsiteX9" fmla="*/ 172262 w 759637"/>
                  <a:gd name="connsiteY9" fmla="*/ 311150 h 552450"/>
                  <a:gd name="connsiteX10" fmla="*/ 251637 w 759637"/>
                  <a:gd name="connsiteY10" fmla="*/ 473075 h 552450"/>
                  <a:gd name="connsiteX11" fmla="*/ 343712 w 759637"/>
                  <a:gd name="connsiteY11" fmla="*/ 457200 h 552450"/>
                  <a:gd name="connsiteX12" fmla="*/ 432612 w 759637"/>
                  <a:gd name="connsiteY12" fmla="*/ 552450 h 552450"/>
                  <a:gd name="connsiteX13" fmla="*/ 534212 w 759637"/>
                  <a:gd name="connsiteY13" fmla="*/ 495300 h 552450"/>
                  <a:gd name="connsiteX14" fmla="*/ 721537 w 759637"/>
                  <a:gd name="connsiteY14" fmla="*/ 187325 h 552450"/>
                  <a:gd name="connsiteX15" fmla="*/ 759637 w 759637"/>
                  <a:gd name="connsiteY15" fmla="*/ 98425 h 552450"/>
                  <a:gd name="connsiteX16" fmla="*/ 746937 w 759637"/>
                  <a:gd name="connsiteY16" fmla="*/ 0 h 552450"/>
                  <a:gd name="connsiteX0" fmla="*/ 746937 w 759637"/>
                  <a:gd name="connsiteY0" fmla="*/ 0 h 552450"/>
                  <a:gd name="connsiteX1" fmla="*/ 394512 w 759637"/>
                  <a:gd name="connsiteY1" fmla="*/ 0 h 552450"/>
                  <a:gd name="connsiteX2" fmla="*/ 248462 w 759637"/>
                  <a:gd name="connsiteY2" fmla="*/ 95250 h 552450"/>
                  <a:gd name="connsiteX3" fmla="*/ 89712 w 759637"/>
                  <a:gd name="connsiteY3" fmla="*/ 158750 h 552450"/>
                  <a:gd name="connsiteX4" fmla="*/ 54787 w 759637"/>
                  <a:gd name="connsiteY4" fmla="*/ 177800 h 552450"/>
                  <a:gd name="connsiteX5" fmla="*/ 42087 w 759637"/>
                  <a:gd name="connsiteY5" fmla="*/ 187325 h 552450"/>
                  <a:gd name="connsiteX6" fmla="*/ 32562 w 759637"/>
                  <a:gd name="connsiteY6" fmla="*/ 193675 h 552450"/>
                  <a:gd name="connsiteX7" fmla="*/ 812 w 759637"/>
                  <a:gd name="connsiteY7" fmla="*/ 260350 h 552450"/>
                  <a:gd name="connsiteX8" fmla="*/ 32562 w 759637"/>
                  <a:gd name="connsiteY8" fmla="*/ 342900 h 552450"/>
                  <a:gd name="connsiteX9" fmla="*/ 172262 w 759637"/>
                  <a:gd name="connsiteY9" fmla="*/ 311150 h 552450"/>
                  <a:gd name="connsiteX10" fmla="*/ 251637 w 759637"/>
                  <a:gd name="connsiteY10" fmla="*/ 473075 h 552450"/>
                  <a:gd name="connsiteX11" fmla="*/ 343712 w 759637"/>
                  <a:gd name="connsiteY11" fmla="*/ 457200 h 552450"/>
                  <a:gd name="connsiteX12" fmla="*/ 432612 w 759637"/>
                  <a:gd name="connsiteY12" fmla="*/ 552450 h 552450"/>
                  <a:gd name="connsiteX13" fmla="*/ 534212 w 759637"/>
                  <a:gd name="connsiteY13" fmla="*/ 495300 h 552450"/>
                  <a:gd name="connsiteX14" fmla="*/ 721537 w 759637"/>
                  <a:gd name="connsiteY14" fmla="*/ 187325 h 552450"/>
                  <a:gd name="connsiteX15" fmla="*/ 759637 w 759637"/>
                  <a:gd name="connsiteY15" fmla="*/ 98425 h 552450"/>
                  <a:gd name="connsiteX16" fmla="*/ 746937 w 759637"/>
                  <a:gd name="connsiteY16" fmla="*/ 0 h 552450"/>
                  <a:gd name="connsiteX0" fmla="*/ 746937 w 759637"/>
                  <a:gd name="connsiteY0" fmla="*/ 0 h 552450"/>
                  <a:gd name="connsiteX1" fmla="*/ 394512 w 759637"/>
                  <a:gd name="connsiteY1" fmla="*/ 0 h 552450"/>
                  <a:gd name="connsiteX2" fmla="*/ 248462 w 759637"/>
                  <a:gd name="connsiteY2" fmla="*/ 95250 h 552450"/>
                  <a:gd name="connsiteX3" fmla="*/ 89712 w 759637"/>
                  <a:gd name="connsiteY3" fmla="*/ 158750 h 552450"/>
                  <a:gd name="connsiteX4" fmla="*/ 54787 w 759637"/>
                  <a:gd name="connsiteY4" fmla="*/ 177800 h 552450"/>
                  <a:gd name="connsiteX5" fmla="*/ 42087 w 759637"/>
                  <a:gd name="connsiteY5" fmla="*/ 187325 h 552450"/>
                  <a:gd name="connsiteX6" fmla="*/ 32562 w 759637"/>
                  <a:gd name="connsiteY6" fmla="*/ 193675 h 552450"/>
                  <a:gd name="connsiteX7" fmla="*/ 812 w 759637"/>
                  <a:gd name="connsiteY7" fmla="*/ 260350 h 552450"/>
                  <a:gd name="connsiteX8" fmla="*/ 32562 w 759637"/>
                  <a:gd name="connsiteY8" fmla="*/ 342900 h 552450"/>
                  <a:gd name="connsiteX9" fmla="*/ 172262 w 759637"/>
                  <a:gd name="connsiteY9" fmla="*/ 311150 h 552450"/>
                  <a:gd name="connsiteX10" fmla="*/ 251637 w 759637"/>
                  <a:gd name="connsiteY10" fmla="*/ 473075 h 552450"/>
                  <a:gd name="connsiteX11" fmla="*/ 343712 w 759637"/>
                  <a:gd name="connsiteY11" fmla="*/ 457200 h 552450"/>
                  <a:gd name="connsiteX12" fmla="*/ 432612 w 759637"/>
                  <a:gd name="connsiteY12" fmla="*/ 552450 h 552450"/>
                  <a:gd name="connsiteX13" fmla="*/ 534212 w 759637"/>
                  <a:gd name="connsiteY13" fmla="*/ 495300 h 552450"/>
                  <a:gd name="connsiteX14" fmla="*/ 719155 w 759637"/>
                  <a:gd name="connsiteY14" fmla="*/ 242094 h 552450"/>
                  <a:gd name="connsiteX15" fmla="*/ 759637 w 759637"/>
                  <a:gd name="connsiteY15" fmla="*/ 98425 h 552450"/>
                  <a:gd name="connsiteX16" fmla="*/ 746937 w 759637"/>
                  <a:gd name="connsiteY16" fmla="*/ 0 h 552450"/>
                  <a:gd name="connsiteX0" fmla="*/ 746937 w 759637"/>
                  <a:gd name="connsiteY0" fmla="*/ 0 h 552450"/>
                  <a:gd name="connsiteX1" fmla="*/ 394512 w 759637"/>
                  <a:gd name="connsiteY1" fmla="*/ 0 h 552450"/>
                  <a:gd name="connsiteX2" fmla="*/ 248462 w 759637"/>
                  <a:gd name="connsiteY2" fmla="*/ 95250 h 552450"/>
                  <a:gd name="connsiteX3" fmla="*/ 89712 w 759637"/>
                  <a:gd name="connsiteY3" fmla="*/ 158750 h 552450"/>
                  <a:gd name="connsiteX4" fmla="*/ 54787 w 759637"/>
                  <a:gd name="connsiteY4" fmla="*/ 177800 h 552450"/>
                  <a:gd name="connsiteX5" fmla="*/ 42087 w 759637"/>
                  <a:gd name="connsiteY5" fmla="*/ 187325 h 552450"/>
                  <a:gd name="connsiteX6" fmla="*/ 32562 w 759637"/>
                  <a:gd name="connsiteY6" fmla="*/ 193675 h 552450"/>
                  <a:gd name="connsiteX7" fmla="*/ 812 w 759637"/>
                  <a:gd name="connsiteY7" fmla="*/ 260350 h 552450"/>
                  <a:gd name="connsiteX8" fmla="*/ 32562 w 759637"/>
                  <a:gd name="connsiteY8" fmla="*/ 342900 h 552450"/>
                  <a:gd name="connsiteX9" fmla="*/ 172262 w 759637"/>
                  <a:gd name="connsiteY9" fmla="*/ 311150 h 552450"/>
                  <a:gd name="connsiteX10" fmla="*/ 251637 w 759637"/>
                  <a:gd name="connsiteY10" fmla="*/ 473075 h 552450"/>
                  <a:gd name="connsiteX11" fmla="*/ 343712 w 759637"/>
                  <a:gd name="connsiteY11" fmla="*/ 457200 h 552450"/>
                  <a:gd name="connsiteX12" fmla="*/ 432612 w 759637"/>
                  <a:gd name="connsiteY12" fmla="*/ 552450 h 552450"/>
                  <a:gd name="connsiteX13" fmla="*/ 534212 w 759637"/>
                  <a:gd name="connsiteY13" fmla="*/ 495300 h 552450"/>
                  <a:gd name="connsiteX14" fmla="*/ 719155 w 759637"/>
                  <a:gd name="connsiteY14" fmla="*/ 242094 h 552450"/>
                  <a:gd name="connsiteX15" fmla="*/ 759637 w 759637"/>
                  <a:gd name="connsiteY15" fmla="*/ 98425 h 552450"/>
                  <a:gd name="connsiteX16" fmla="*/ 746937 w 759637"/>
                  <a:gd name="connsiteY16" fmla="*/ 0 h 552450"/>
                  <a:gd name="connsiteX0" fmla="*/ 746937 w 760107"/>
                  <a:gd name="connsiteY0" fmla="*/ 0 h 552450"/>
                  <a:gd name="connsiteX1" fmla="*/ 394512 w 760107"/>
                  <a:gd name="connsiteY1" fmla="*/ 0 h 552450"/>
                  <a:gd name="connsiteX2" fmla="*/ 248462 w 760107"/>
                  <a:gd name="connsiteY2" fmla="*/ 95250 h 552450"/>
                  <a:gd name="connsiteX3" fmla="*/ 89712 w 760107"/>
                  <a:gd name="connsiteY3" fmla="*/ 158750 h 552450"/>
                  <a:gd name="connsiteX4" fmla="*/ 54787 w 760107"/>
                  <a:gd name="connsiteY4" fmla="*/ 177800 h 552450"/>
                  <a:gd name="connsiteX5" fmla="*/ 42087 w 760107"/>
                  <a:gd name="connsiteY5" fmla="*/ 187325 h 552450"/>
                  <a:gd name="connsiteX6" fmla="*/ 32562 w 760107"/>
                  <a:gd name="connsiteY6" fmla="*/ 193675 h 552450"/>
                  <a:gd name="connsiteX7" fmla="*/ 812 w 760107"/>
                  <a:gd name="connsiteY7" fmla="*/ 260350 h 552450"/>
                  <a:gd name="connsiteX8" fmla="*/ 32562 w 760107"/>
                  <a:gd name="connsiteY8" fmla="*/ 342900 h 552450"/>
                  <a:gd name="connsiteX9" fmla="*/ 172262 w 760107"/>
                  <a:gd name="connsiteY9" fmla="*/ 311150 h 552450"/>
                  <a:gd name="connsiteX10" fmla="*/ 251637 w 760107"/>
                  <a:gd name="connsiteY10" fmla="*/ 473075 h 552450"/>
                  <a:gd name="connsiteX11" fmla="*/ 343712 w 760107"/>
                  <a:gd name="connsiteY11" fmla="*/ 457200 h 552450"/>
                  <a:gd name="connsiteX12" fmla="*/ 432612 w 760107"/>
                  <a:gd name="connsiteY12" fmla="*/ 552450 h 552450"/>
                  <a:gd name="connsiteX13" fmla="*/ 534212 w 760107"/>
                  <a:gd name="connsiteY13" fmla="*/ 495300 h 552450"/>
                  <a:gd name="connsiteX14" fmla="*/ 719155 w 760107"/>
                  <a:gd name="connsiteY14" fmla="*/ 242094 h 552450"/>
                  <a:gd name="connsiteX15" fmla="*/ 759637 w 760107"/>
                  <a:gd name="connsiteY15" fmla="*/ 98425 h 552450"/>
                  <a:gd name="connsiteX16" fmla="*/ 746937 w 760107"/>
                  <a:gd name="connsiteY16" fmla="*/ 0 h 552450"/>
                  <a:gd name="connsiteX0" fmla="*/ 746937 w 760107"/>
                  <a:gd name="connsiteY0" fmla="*/ 0 h 659606"/>
                  <a:gd name="connsiteX1" fmla="*/ 394512 w 760107"/>
                  <a:gd name="connsiteY1" fmla="*/ 0 h 659606"/>
                  <a:gd name="connsiteX2" fmla="*/ 248462 w 760107"/>
                  <a:gd name="connsiteY2" fmla="*/ 95250 h 659606"/>
                  <a:gd name="connsiteX3" fmla="*/ 89712 w 760107"/>
                  <a:gd name="connsiteY3" fmla="*/ 158750 h 659606"/>
                  <a:gd name="connsiteX4" fmla="*/ 54787 w 760107"/>
                  <a:gd name="connsiteY4" fmla="*/ 177800 h 659606"/>
                  <a:gd name="connsiteX5" fmla="*/ 42087 w 760107"/>
                  <a:gd name="connsiteY5" fmla="*/ 187325 h 659606"/>
                  <a:gd name="connsiteX6" fmla="*/ 32562 w 760107"/>
                  <a:gd name="connsiteY6" fmla="*/ 193675 h 659606"/>
                  <a:gd name="connsiteX7" fmla="*/ 812 w 760107"/>
                  <a:gd name="connsiteY7" fmla="*/ 260350 h 659606"/>
                  <a:gd name="connsiteX8" fmla="*/ 32562 w 760107"/>
                  <a:gd name="connsiteY8" fmla="*/ 342900 h 659606"/>
                  <a:gd name="connsiteX9" fmla="*/ 172262 w 760107"/>
                  <a:gd name="connsiteY9" fmla="*/ 311150 h 659606"/>
                  <a:gd name="connsiteX10" fmla="*/ 251637 w 760107"/>
                  <a:gd name="connsiteY10" fmla="*/ 473075 h 659606"/>
                  <a:gd name="connsiteX11" fmla="*/ 343712 w 760107"/>
                  <a:gd name="connsiteY11" fmla="*/ 457200 h 659606"/>
                  <a:gd name="connsiteX12" fmla="*/ 468330 w 760107"/>
                  <a:gd name="connsiteY12" fmla="*/ 659606 h 659606"/>
                  <a:gd name="connsiteX13" fmla="*/ 534212 w 760107"/>
                  <a:gd name="connsiteY13" fmla="*/ 495300 h 659606"/>
                  <a:gd name="connsiteX14" fmla="*/ 719155 w 760107"/>
                  <a:gd name="connsiteY14" fmla="*/ 242094 h 659606"/>
                  <a:gd name="connsiteX15" fmla="*/ 759637 w 760107"/>
                  <a:gd name="connsiteY15" fmla="*/ 98425 h 659606"/>
                  <a:gd name="connsiteX16" fmla="*/ 746937 w 760107"/>
                  <a:gd name="connsiteY16" fmla="*/ 0 h 659606"/>
                  <a:gd name="connsiteX0" fmla="*/ 746937 w 760107"/>
                  <a:gd name="connsiteY0" fmla="*/ 0 h 659606"/>
                  <a:gd name="connsiteX1" fmla="*/ 394512 w 760107"/>
                  <a:gd name="connsiteY1" fmla="*/ 0 h 659606"/>
                  <a:gd name="connsiteX2" fmla="*/ 248462 w 760107"/>
                  <a:gd name="connsiteY2" fmla="*/ 95250 h 659606"/>
                  <a:gd name="connsiteX3" fmla="*/ 89712 w 760107"/>
                  <a:gd name="connsiteY3" fmla="*/ 158750 h 659606"/>
                  <a:gd name="connsiteX4" fmla="*/ 54787 w 760107"/>
                  <a:gd name="connsiteY4" fmla="*/ 177800 h 659606"/>
                  <a:gd name="connsiteX5" fmla="*/ 42087 w 760107"/>
                  <a:gd name="connsiteY5" fmla="*/ 187325 h 659606"/>
                  <a:gd name="connsiteX6" fmla="*/ 32562 w 760107"/>
                  <a:gd name="connsiteY6" fmla="*/ 193675 h 659606"/>
                  <a:gd name="connsiteX7" fmla="*/ 812 w 760107"/>
                  <a:gd name="connsiteY7" fmla="*/ 260350 h 659606"/>
                  <a:gd name="connsiteX8" fmla="*/ 32562 w 760107"/>
                  <a:gd name="connsiteY8" fmla="*/ 342900 h 659606"/>
                  <a:gd name="connsiteX9" fmla="*/ 172262 w 760107"/>
                  <a:gd name="connsiteY9" fmla="*/ 311150 h 659606"/>
                  <a:gd name="connsiteX10" fmla="*/ 251637 w 760107"/>
                  <a:gd name="connsiteY10" fmla="*/ 473075 h 659606"/>
                  <a:gd name="connsiteX11" fmla="*/ 331805 w 760107"/>
                  <a:gd name="connsiteY11" fmla="*/ 523875 h 659606"/>
                  <a:gd name="connsiteX12" fmla="*/ 468330 w 760107"/>
                  <a:gd name="connsiteY12" fmla="*/ 659606 h 659606"/>
                  <a:gd name="connsiteX13" fmla="*/ 534212 w 760107"/>
                  <a:gd name="connsiteY13" fmla="*/ 495300 h 659606"/>
                  <a:gd name="connsiteX14" fmla="*/ 719155 w 760107"/>
                  <a:gd name="connsiteY14" fmla="*/ 242094 h 659606"/>
                  <a:gd name="connsiteX15" fmla="*/ 759637 w 760107"/>
                  <a:gd name="connsiteY15" fmla="*/ 98425 h 659606"/>
                  <a:gd name="connsiteX16" fmla="*/ 746937 w 760107"/>
                  <a:gd name="connsiteY16" fmla="*/ 0 h 659606"/>
                  <a:gd name="connsiteX0" fmla="*/ 746937 w 760107"/>
                  <a:gd name="connsiteY0" fmla="*/ 0 h 659606"/>
                  <a:gd name="connsiteX1" fmla="*/ 394512 w 760107"/>
                  <a:gd name="connsiteY1" fmla="*/ 0 h 659606"/>
                  <a:gd name="connsiteX2" fmla="*/ 248462 w 760107"/>
                  <a:gd name="connsiteY2" fmla="*/ 95250 h 659606"/>
                  <a:gd name="connsiteX3" fmla="*/ 89712 w 760107"/>
                  <a:gd name="connsiteY3" fmla="*/ 158750 h 659606"/>
                  <a:gd name="connsiteX4" fmla="*/ 54787 w 760107"/>
                  <a:gd name="connsiteY4" fmla="*/ 177800 h 659606"/>
                  <a:gd name="connsiteX5" fmla="*/ 42087 w 760107"/>
                  <a:gd name="connsiteY5" fmla="*/ 187325 h 659606"/>
                  <a:gd name="connsiteX6" fmla="*/ 32562 w 760107"/>
                  <a:gd name="connsiteY6" fmla="*/ 193675 h 659606"/>
                  <a:gd name="connsiteX7" fmla="*/ 812 w 760107"/>
                  <a:gd name="connsiteY7" fmla="*/ 260350 h 659606"/>
                  <a:gd name="connsiteX8" fmla="*/ 32562 w 760107"/>
                  <a:gd name="connsiteY8" fmla="*/ 342900 h 659606"/>
                  <a:gd name="connsiteX9" fmla="*/ 172262 w 760107"/>
                  <a:gd name="connsiteY9" fmla="*/ 311150 h 659606"/>
                  <a:gd name="connsiteX10" fmla="*/ 220681 w 760107"/>
                  <a:gd name="connsiteY10" fmla="*/ 515937 h 659606"/>
                  <a:gd name="connsiteX11" fmla="*/ 331805 w 760107"/>
                  <a:gd name="connsiteY11" fmla="*/ 523875 h 659606"/>
                  <a:gd name="connsiteX12" fmla="*/ 468330 w 760107"/>
                  <a:gd name="connsiteY12" fmla="*/ 659606 h 659606"/>
                  <a:gd name="connsiteX13" fmla="*/ 534212 w 760107"/>
                  <a:gd name="connsiteY13" fmla="*/ 495300 h 659606"/>
                  <a:gd name="connsiteX14" fmla="*/ 719155 w 760107"/>
                  <a:gd name="connsiteY14" fmla="*/ 242094 h 659606"/>
                  <a:gd name="connsiteX15" fmla="*/ 759637 w 760107"/>
                  <a:gd name="connsiteY15" fmla="*/ 98425 h 659606"/>
                  <a:gd name="connsiteX16" fmla="*/ 746937 w 760107"/>
                  <a:gd name="connsiteY16" fmla="*/ 0 h 659606"/>
                  <a:gd name="connsiteX0" fmla="*/ 746937 w 760107"/>
                  <a:gd name="connsiteY0" fmla="*/ 0 h 659606"/>
                  <a:gd name="connsiteX1" fmla="*/ 394512 w 760107"/>
                  <a:gd name="connsiteY1" fmla="*/ 0 h 659606"/>
                  <a:gd name="connsiteX2" fmla="*/ 248462 w 760107"/>
                  <a:gd name="connsiteY2" fmla="*/ 95250 h 659606"/>
                  <a:gd name="connsiteX3" fmla="*/ 89712 w 760107"/>
                  <a:gd name="connsiteY3" fmla="*/ 158750 h 659606"/>
                  <a:gd name="connsiteX4" fmla="*/ 54787 w 760107"/>
                  <a:gd name="connsiteY4" fmla="*/ 177800 h 659606"/>
                  <a:gd name="connsiteX5" fmla="*/ 42087 w 760107"/>
                  <a:gd name="connsiteY5" fmla="*/ 187325 h 659606"/>
                  <a:gd name="connsiteX6" fmla="*/ 32562 w 760107"/>
                  <a:gd name="connsiteY6" fmla="*/ 193675 h 659606"/>
                  <a:gd name="connsiteX7" fmla="*/ 812 w 760107"/>
                  <a:gd name="connsiteY7" fmla="*/ 260350 h 659606"/>
                  <a:gd name="connsiteX8" fmla="*/ 32562 w 760107"/>
                  <a:gd name="connsiteY8" fmla="*/ 342900 h 659606"/>
                  <a:gd name="connsiteX9" fmla="*/ 129399 w 760107"/>
                  <a:gd name="connsiteY9" fmla="*/ 387350 h 659606"/>
                  <a:gd name="connsiteX10" fmla="*/ 220681 w 760107"/>
                  <a:gd name="connsiteY10" fmla="*/ 515937 h 659606"/>
                  <a:gd name="connsiteX11" fmla="*/ 331805 w 760107"/>
                  <a:gd name="connsiteY11" fmla="*/ 523875 h 659606"/>
                  <a:gd name="connsiteX12" fmla="*/ 468330 w 760107"/>
                  <a:gd name="connsiteY12" fmla="*/ 659606 h 659606"/>
                  <a:gd name="connsiteX13" fmla="*/ 534212 w 760107"/>
                  <a:gd name="connsiteY13" fmla="*/ 495300 h 659606"/>
                  <a:gd name="connsiteX14" fmla="*/ 719155 w 760107"/>
                  <a:gd name="connsiteY14" fmla="*/ 242094 h 659606"/>
                  <a:gd name="connsiteX15" fmla="*/ 759637 w 760107"/>
                  <a:gd name="connsiteY15" fmla="*/ 98425 h 659606"/>
                  <a:gd name="connsiteX16" fmla="*/ 746937 w 760107"/>
                  <a:gd name="connsiteY16" fmla="*/ 0 h 659606"/>
                  <a:gd name="connsiteX0" fmla="*/ 747040 w 760210"/>
                  <a:gd name="connsiteY0" fmla="*/ 0 h 659606"/>
                  <a:gd name="connsiteX1" fmla="*/ 394615 w 760210"/>
                  <a:gd name="connsiteY1" fmla="*/ 0 h 659606"/>
                  <a:gd name="connsiteX2" fmla="*/ 248565 w 760210"/>
                  <a:gd name="connsiteY2" fmla="*/ 95250 h 659606"/>
                  <a:gd name="connsiteX3" fmla="*/ 89815 w 760210"/>
                  <a:gd name="connsiteY3" fmla="*/ 158750 h 659606"/>
                  <a:gd name="connsiteX4" fmla="*/ 54890 w 760210"/>
                  <a:gd name="connsiteY4" fmla="*/ 177800 h 659606"/>
                  <a:gd name="connsiteX5" fmla="*/ 42190 w 760210"/>
                  <a:gd name="connsiteY5" fmla="*/ 187325 h 659606"/>
                  <a:gd name="connsiteX6" fmla="*/ 32665 w 760210"/>
                  <a:gd name="connsiteY6" fmla="*/ 193675 h 659606"/>
                  <a:gd name="connsiteX7" fmla="*/ 915 w 760210"/>
                  <a:gd name="connsiteY7" fmla="*/ 260350 h 659606"/>
                  <a:gd name="connsiteX8" fmla="*/ 13615 w 760210"/>
                  <a:gd name="connsiteY8" fmla="*/ 392906 h 659606"/>
                  <a:gd name="connsiteX9" fmla="*/ 129502 w 760210"/>
                  <a:gd name="connsiteY9" fmla="*/ 387350 h 659606"/>
                  <a:gd name="connsiteX10" fmla="*/ 220784 w 760210"/>
                  <a:gd name="connsiteY10" fmla="*/ 515937 h 659606"/>
                  <a:gd name="connsiteX11" fmla="*/ 331908 w 760210"/>
                  <a:gd name="connsiteY11" fmla="*/ 523875 h 659606"/>
                  <a:gd name="connsiteX12" fmla="*/ 468433 w 760210"/>
                  <a:gd name="connsiteY12" fmla="*/ 659606 h 659606"/>
                  <a:gd name="connsiteX13" fmla="*/ 534315 w 760210"/>
                  <a:gd name="connsiteY13" fmla="*/ 495300 h 659606"/>
                  <a:gd name="connsiteX14" fmla="*/ 719258 w 760210"/>
                  <a:gd name="connsiteY14" fmla="*/ 242094 h 659606"/>
                  <a:gd name="connsiteX15" fmla="*/ 759740 w 760210"/>
                  <a:gd name="connsiteY15" fmla="*/ 98425 h 659606"/>
                  <a:gd name="connsiteX16" fmla="*/ 747040 w 760210"/>
                  <a:gd name="connsiteY16" fmla="*/ 0 h 659606"/>
                  <a:gd name="connsiteX0" fmla="*/ 747040 w 760210"/>
                  <a:gd name="connsiteY0" fmla="*/ 4762 h 664368"/>
                  <a:gd name="connsiteX1" fmla="*/ 466052 w 760210"/>
                  <a:gd name="connsiteY1" fmla="*/ 0 h 664368"/>
                  <a:gd name="connsiteX2" fmla="*/ 248565 w 760210"/>
                  <a:gd name="connsiteY2" fmla="*/ 100012 h 664368"/>
                  <a:gd name="connsiteX3" fmla="*/ 89815 w 760210"/>
                  <a:gd name="connsiteY3" fmla="*/ 163512 h 664368"/>
                  <a:gd name="connsiteX4" fmla="*/ 54890 w 760210"/>
                  <a:gd name="connsiteY4" fmla="*/ 182562 h 664368"/>
                  <a:gd name="connsiteX5" fmla="*/ 42190 w 760210"/>
                  <a:gd name="connsiteY5" fmla="*/ 192087 h 664368"/>
                  <a:gd name="connsiteX6" fmla="*/ 32665 w 760210"/>
                  <a:gd name="connsiteY6" fmla="*/ 198437 h 664368"/>
                  <a:gd name="connsiteX7" fmla="*/ 915 w 760210"/>
                  <a:gd name="connsiteY7" fmla="*/ 265112 h 664368"/>
                  <a:gd name="connsiteX8" fmla="*/ 13615 w 760210"/>
                  <a:gd name="connsiteY8" fmla="*/ 397668 h 664368"/>
                  <a:gd name="connsiteX9" fmla="*/ 129502 w 760210"/>
                  <a:gd name="connsiteY9" fmla="*/ 392112 h 664368"/>
                  <a:gd name="connsiteX10" fmla="*/ 220784 w 760210"/>
                  <a:gd name="connsiteY10" fmla="*/ 520699 h 664368"/>
                  <a:gd name="connsiteX11" fmla="*/ 331908 w 760210"/>
                  <a:gd name="connsiteY11" fmla="*/ 528637 h 664368"/>
                  <a:gd name="connsiteX12" fmla="*/ 468433 w 760210"/>
                  <a:gd name="connsiteY12" fmla="*/ 664368 h 664368"/>
                  <a:gd name="connsiteX13" fmla="*/ 534315 w 760210"/>
                  <a:gd name="connsiteY13" fmla="*/ 500062 h 664368"/>
                  <a:gd name="connsiteX14" fmla="*/ 719258 w 760210"/>
                  <a:gd name="connsiteY14" fmla="*/ 246856 h 664368"/>
                  <a:gd name="connsiteX15" fmla="*/ 759740 w 760210"/>
                  <a:gd name="connsiteY15" fmla="*/ 103187 h 664368"/>
                  <a:gd name="connsiteX16" fmla="*/ 747040 w 760210"/>
                  <a:gd name="connsiteY16" fmla="*/ 4762 h 664368"/>
                  <a:gd name="connsiteX0" fmla="*/ 747040 w 760210"/>
                  <a:gd name="connsiteY0" fmla="*/ 4762 h 664368"/>
                  <a:gd name="connsiteX1" fmla="*/ 466052 w 760210"/>
                  <a:gd name="connsiteY1" fmla="*/ 0 h 664368"/>
                  <a:gd name="connsiteX2" fmla="*/ 248565 w 760210"/>
                  <a:gd name="connsiteY2" fmla="*/ 100012 h 664368"/>
                  <a:gd name="connsiteX3" fmla="*/ 89815 w 760210"/>
                  <a:gd name="connsiteY3" fmla="*/ 163512 h 664368"/>
                  <a:gd name="connsiteX4" fmla="*/ 54890 w 760210"/>
                  <a:gd name="connsiteY4" fmla="*/ 182562 h 664368"/>
                  <a:gd name="connsiteX5" fmla="*/ 42190 w 760210"/>
                  <a:gd name="connsiteY5" fmla="*/ 192087 h 664368"/>
                  <a:gd name="connsiteX6" fmla="*/ 32665 w 760210"/>
                  <a:gd name="connsiteY6" fmla="*/ 198437 h 664368"/>
                  <a:gd name="connsiteX7" fmla="*/ 915 w 760210"/>
                  <a:gd name="connsiteY7" fmla="*/ 265112 h 664368"/>
                  <a:gd name="connsiteX8" fmla="*/ 13615 w 760210"/>
                  <a:gd name="connsiteY8" fmla="*/ 397668 h 664368"/>
                  <a:gd name="connsiteX9" fmla="*/ 129502 w 760210"/>
                  <a:gd name="connsiteY9" fmla="*/ 392112 h 664368"/>
                  <a:gd name="connsiteX10" fmla="*/ 220784 w 760210"/>
                  <a:gd name="connsiteY10" fmla="*/ 520699 h 664368"/>
                  <a:gd name="connsiteX11" fmla="*/ 331908 w 760210"/>
                  <a:gd name="connsiteY11" fmla="*/ 528637 h 664368"/>
                  <a:gd name="connsiteX12" fmla="*/ 468433 w 760210"/>
                  <a:gd name="connsiteY12" fmla="*/ 664368 h 664368"/>
                  <a:gd name="connsiteX13" fmla="*/ 534315 w 760210"/>
                  <a:gd name="connsiteY13" fmla="*/ 500062 h 664368"/>
                  <a:gd name="connsiteX14" fmla="*/ 719258 w 760210"/>
                  <a:gd name="connsiteY14" fmla="*/ 246856 h 664368"/>
                  <a:gd name="connsiteX15" fmla="*/ 759740 w 760210"/>
                  <a:gd name="connsiteY15" fmla="*/ 103187 h 664368"/>
                  <a:gd name="connsiteX16" fmla="*/ 747040 w 760210"/>
                  <a:gd name="connsiteY16" fmla="*/ 4762 h 664368"/>
                  <a:gd name="connsiteX0" fmla="*/ 747040 w 760210"/>
                  <a:gd name="connsiteY0" fmla="*/ 4762 h 664368"/>
                  <a:gd name="connsiteX1" fmla="*/ 425570 w 760210"/>
                  <a:gd name="connsiteY1" fmla="*/ 0 h 664368"/>
                  <a:gd name="connsiteX2" fmla="*/ 248565 w 760210"/>
                  <a:gd name="connsiteY2" fmla="*/ 100012 h 664368"/>
                  <a:gd name="connsiteX3" fmla="*/ 89815 w 760210"/>
                  <a:gd name="connsiteY3" fmla="*/ 163512 h 664368"/>
                  <a:gd name="connsiteX4" fmla="*/ 54890 w 760210"/>
                  <a:gd name="connsiteY4" fmla="*/ 182562 h 664368"/>
                  <a:gd name="connsiteX5" fmla="*/ 42190 w 760210"/>
                  <a:gd name="connsiteY5" fmla="*/ 192087 h 664368"/>
                  <a:gd name="connsiteX6" fmla="*/ 32665 w 760210"/>
                  <a:gd name="connsiteY6" fmla="*/ 198437 h 664368"/>
                  <a:gd name="connsiteX7" fmla="*/ 915 w 760210"/>
                  <a:gd name="connsiteY7" fmla="*/ 265112 h 664368"/>
                  <a:gd name="connsiteX8" fmla="*/ 13615 w 760210"/>
                  <a:gd name="connsiteY8" fmla="*/ 397668 h 664368"/>
                  <a:gd name="connsiteX9" fmla="*/ 129502 w 760210"/>
                  <a:gd name="connsiteY9" fmla="*/ 392112 h 664368"/>
                  <a:gd name="connsiteX10" fmla="*/ 220784 w 760210"/>
                  <a:gd name="connsiteY10" fmla="*/ 520699 h 664368"/>
                  <a:gd name="connsiteX11" fmla="*/ 331908 w 760210"/>
                  <a:gd name="connsiteY11" fmla="*/ 528637 h 664368"/>
                  <a:gd name="connsiteX12" fmla="*/ 468433 w 760210"/>
                  <a:gd name="connsiteY12" fmla="*/ 664368 h 664368"/>
                  <a:gd name="connsiteX13" fmla="*/ 534315 w 760210"/>
                  <a:gd name="connsiteY13" fmla="*/ 500062 h 664368"/>
                  <a:gd name="connsiteX14" fmla="*/ 719258 w 760210"/>
                  <a:gd name="connsiteY14" fmla="*/ 246856 h 664368"/>
                  <a:gd name="connsiteX15" fmla="*/ 759740 w 760210"/>
                  <a:gd name="connsiteY15" fmla="*/ 103187 h 664368"/>
                  <a:gd name="connsiteX16" fmla="*/ 747040 w 760210"/>
                  <a:gd name="connsiteY16" fmla="*/ 4762 h 6643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60210" h="664368">
                    <a:moveTo>
                      <a:pt x="747040" y="4762"/>
                    </a:moveTo>
                    <a:lnTo>
                      <a:pt x="425570" y="0"/>
                    </a:lnTo>
                    <a:cubicBezTo>
                      <a:pt x="324499" y="93662"/>
                      <a:pt x="318679" y="82550"/>
                      <a:pt x="248565" y="100012"/>
                    </a:cubicBezTo>
                    <a:lnTo>
                      <a:pt x="89815" y="163512"/>
                    </a:lnTo>
                    <a:cubicBezTo>
                      <a:pt x="78173" y="169862"/>
                      <a:pt x="66261" y="175739"/>
                      <a:pt x="54890" y="182562"/>
                    </a:cubicBezTo>
                    <a:cubicBezTo>
                      <a:pt x="50352" y="185285"/>
                      <a:pt x="46496" y="189011"/>
                      <a:pt x="42190" y="192087"/>
                    </a:cubicBezTo>
                    <a:cubicBezTo>
                      <a:pt x="39085" y="194305"/>
                      <a:pt x="32665" y="198437"/>
                      <a:pt x="32665" y="198437"/>
                    </a:cubicBezTo>
                    <a:cubicBezTo>
                      <a:pt x="22082" y="220662"/>
                      <a:pt x="4090" y="231907"/>
                      <a:pt x="915" y="265112"/>
                    </a:cubicBezTo>
                    <a:cubicBezTo>
                      <a:pt x="-2260" y="298317"/>
                      <a:pt x="3032" y="370151"/>
                      <a:pt x="13615" y="397668"/>
                    </a:cubicBezTo>
                    <a:cubicBezTo>
                      <a:pt x="60182" y="387085"/>
                      <a:pt x="94974" y="371607"/>
                      <a:pt x="129502" y="392112"/>
                    </a:cubicBezTo>
                    <a:cubicBezTo>
                      <a:pt x="164030" y="412617"/>
                      <a:pt x="158608" y="507206"/>
                      <a:pt x="220784" y="520699"/>
                    </a:cubicBezTo>
                    <a:lnTo>
                      <a:pt x="331908" y="528637"/>
                    </a:lnTo>
                    <a:lnTo>
                      <a:pt x="468433" y="664368"/>
                    </a:lnTo>
                    <a:lnTo>
                      <a:pt x="534315" y="500062"/>
                    </a:lnTo>
                    <a:cubicBezTo>
                      <a:pt x="595963" y="415660"/>
                      <a:pt x="693858" y="301890"/>
                      <a:pt x="719258" y="246856"/>
                    </a:cubicBezTo>
                    <a:cubicBezTo>
                      <a:pt x="744658" y="191822"/>
                      <a:pt x="756829" y="143138"/>
                      <a:pt x="759740" y="103187"/>
                    </a:cubicBezTo>
                    <a:cubicBezTo>
                      <a:pt x="762651" y="63236"/>
                      <a:pt x="751273" y="37570"/>
                      <a:pt x="747040" y="4762"/>
                    </a:cubicBezTo>
                    <a:close/>
                  </a:path>
                </a:pathLst>
              </a:custGeom>
              <a:solidFill>
                <a:srgbClr val="2D2D8A">
                  <a:lumMod val="7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2" name="四角形: 上の 2 つの角を丸める 984">
                <a:extLst>
                  <a:ext uri="{FF2B5EF4-FFF2-40B4-BE49-F238E27FC236}">
                    <a16:creationId xmlns:a16="http://schemas.microsoft.com/office/drawing/2014/main" id="{3AEBEE3B-5566-3383-F7EE-14D439EB6CE3}"/>
                  </a:ext>
                </a:extLst>
              </p:cNvPr>
              <p:cNvSpPr/>
              <p:nvPr/>
            </p:nvSpPr>
            <p:spPr>
              <a:xfrm flipV="1">
                <a:off x="4730765" y="1492569"/>
                <a:ext cx="331126" cy="639364"/>
              </a:xfrm>
              <a:custGeom>
                <a:avLst/>
                <a:gdLst>
                  <a:gd name="connsiteX0" fmla="*/ 0 w 386591"/>
                  <a:gd name="connsiteY0" fmla="*/ 0 h 748322"/>
                  <a:gd name="connsiteX1" fmla="*/ 386591 w 386591"/>
                  <a:gd name="connsiteY1" fmla="*/ 0 h 748322"/>
                  <a:gd name="connsiteX2" fmla="*/ 386591 w 386591"/>
                  <a:gd name="connsiteY2" fmla="*/ 0 h 748322"/>
                  <a:gd name="connsiteX3" fmla="*/ 386591 w 386591"/>
                  <a:gd name="connsiteY3" fmla="*/ 555027 h 748322"/>
                  <a:gd name="connsiteX4" fmla="*/ 193295 w 386591"/>
                  <a:gd name="connsiteY4" fmla="*/ 748323 h 748322"/>
                  <a:gd name="connsiteX5" fmla="*/ 193296 w 386591"/>
                  <a:gd name="connsiteY5" fmla="*/ 748322 h 748322"/>
                  <a:gd name="connsiteX6" fmla="*/ 0 w 386591"/>
                  <a:gd name="connsiteY6" fmla="*/ 555026 h 748322"/>
                  <a:gd name="connsiteX7" fmla="*/ 0 w 386591"/>
                  <a:gd name="connsiteY7" fmla="*/ 0 h 748322"/>
                  <a:gd name="connsiteX8" fmla="*/ 0 w 386591"/>
                  <a:gd name="connsiteY8" fmla="*/ 0 h 748322"/>
                  <a:gd name="connsiteX0" fmla="*/ 0 w 400878"/>
                  <a:gd name="connsiteY0" fmla="*/ 2381 h 748323"/>
                  <a:gd name="connsiteX1" fmla="*/ 400878 w 400878"/>
                  <a:gd name="connsiteY1" fmla="*/ 0 h 748323"/>
                  <a:gd name="connsiteX2" fmla="*/ 400878 w 400878"/>
                  <a:gd name="connsiteY2" fmla="*/ 0 h 748323"/>
                  <a:gd name="connsiteX3" fmla="*/ 400878 w 400878"/>
                  <a:gd name="connsiteY3" fmla="*/ 555027 h 748323"/>
                  <a:gd name="connsiteX4" fmla="*/ 207582 w 400878"/>
                  <a:gd name="connsiteY4" fmla="*/ 748323 h 748323"/>
                  <a:gd name="connsiteX5" fmla="*/ 207583 w 400878"/>
                  <a:gd name="connsiteY5" fmla="*/ 748322 h 748323"/>
                  <a:gd name="connsiteX6" fmla="*/ 14287 w 400878"/>
                  <a:gd name="connsiteY6" fmla="*/ 555026 h 748323"/>
                  <a:gd name="connsiteX7" fmla="*/ 14287 w 400878"/>
                  <a:gd name="connsiteY7" fmla="*/ 0 h 748323"/>
                  <a:gd name="connsiteX8" fmla="*/ 0 w 400878"/>
                  <a:gd name="connsiteY8" fmla="*/ 2381 h 748323"/>
                  <a:gd name="connsiteX0" fmla="*/ 0 w 400878"/>
                  <a:gd name="connsiteY0" fmla="*/ 2381 h 748323"/>
                  <a:gd name="connsiteX1" fmla="*/ 400878 w 400878"/>
                  <a:gd name="connsiteY1" fmla="*/ 0 h 748323"/>
                  <a:gd name="connsiteX2" fmla="*/ 400878 w 400878"/>
                  <a:gd name="connsiteY2" fmla="*/ 0 h 748323"/>
                  <a:gd name="connsiteX3" fmla="*/ 400878 w 400878"/>
                  <a:gd name="connsiteY3" fmla="*/ 555027 h 748323"/>
                  <a:gd name="connsiteX4" fmla="*/ 207582 w 400878"/>
                  <a:gd name="connsiteY4" fmla="*/ 748323 h 748323"/>
                  <a:gd name="connsiteX5" fmla="*/ 207583 w 400878"/>
                  <a:gd name="connsiteY5" fmla="*/ 748322 h 748323"/>
                  <a:gd name="connsiteX6" fmla="*/ 14287 w 400878"/>
                  <a:gd name="connsiteY6" fmla="*/ 555026 h 748323"/>
                  <a:gd name="connsiteX7" fmla="*/ 61983 w 400878"/>
                  <a:gd name="connsiteY7" fmla="*/ 187264 h 748323"/>
                  <a:gd name="connsiteX8" fmla="*/ 14287 w 400878"/>
                  <a:gd name="connsiteY8" fmla="*/ 0 h 748323"/>
                  <a:gd name="connsiteX9" fmla="*/ 0 w 400878"/>
                  <a:gd name="connsiteY9" fmla="*/ 2381 h 748323"/>
                  <a:gd name="connsiteX0" fmla="*/ 0 w 400878"/>
                  <a:gd name="connsiteY0" fmla="*/ 2381 h 748323"/>
                  <a:gd name="connsiteX1" fmla="*/ 400878 w 400878"/>
                  <a:gd name="connsiteY1" fmla="*/ 0 h 748323"/>
                  <a:gd name="connsiteX2" fmla="*/ 400878 w 400878"/>
                  <a:gd name="connsiteY2" fmla="*/ 0 h 748323"/>
                  <a:gd name="connsiteX3" fmla="*/ 400878 w 400878"/>
                  <a:gd name="connsiteY3" fmla="*/ 555027 h 748323"/>
                  <a:gd name="connsiteX4" fmla="*/ 207582 w 400878"/>
                  <a:gd name="connsiteY4" fmla="*/ 748323 h 748323"/>
                  <a:gd name="connsiteX5" fmla="*/ 207583 w 400878"/>
                  <a:gd name="connsiteY5" fmla="*/ 748322 h 748323"/>
                  <a:gd name="connsiteX6" fmla="*/ 16668 w 400878"/>
                  <a:gd name="connsiteY6" fmla="*/ 478826 h 748323"/>
                  <a:gd name="connsiteX7" fmla="*/ 61983 w 400878"/>
                  <a:gd name="connsiteY7" fmla="*/ 187264 h 748323"/>
                  <a:gd name="connsiteX8" fmla="*/ 14287 w 400878"/>
                  <a:gd name="connsiteY8" fmla="*/ 0 h 748323"/>
                  <a:gd name="connsiteX9" fmla="*/ 0 w 400878"/>
                  <a:gd name="connsiteY9" fmla="*/ 2381 h 748323"/>
                  <a:gd name="connsiteX0" fmla="*/ 0 w 400878"/>
                  <a:gd name="connsiteY0" fmla="*/ 2381 h 748323"/>
                  <a:gd name="connsiteX1" fmla="*/ 400878 w 400878"/>
                  <a:gd name="connsiteY1" fmla="*/ 0 h 748323"/>
                  <a:gd name="connsiteX2" fmla="*/ 400878 w 400878"/>
                  <a:gd name="connsiteY2" fmla="*/ 0 h 748323"/>
                  <a:gd name="connsiteX3" fmla="*/ 378689 w 400878"/>
                  <a:gd name="connsiteY3" fmla="*/ 256321 h 748323"/>
                  <a:gd name="connsiteX4" fmla="*/ 400878 w 400878"/>
                  <a:gd name="connsiteY4" fmla="*/ 555027 h 748323"/>
                  <a:gd name="connsiteX5" fmla="*/ 207582 w 400878"/>
                  <a:gd name="connsiteY5" fmla="*/ 748323 h 748323"/>
                  <a:gd name="connsiteX6" fmla="*/ 207583 w 400878"/>
                  <a:gd name="connsiteY6" fmla="*/ 748322 h 748323"/>
                  <a:gd name="connsiteX7" fmla="*/ 16668 w 400878"/>
                  <a:gd name="connsiteY7" fmla="*/ 478826 h 748323"/>
                  <a:gd name="connsiteX8" fmla="*/ 61983 w 400878"/>
                  <a:gd name="connsiteY8" fmla="*/ 187264 h 748323"/>
                  <a:gd name="connsiteX9" fmla="*/ 14287 w 400878"/>
                  <a:gd name="connsiteY9" fmla="*/ 0 h 748323"/>
                  <a:gd name="connsiteX10" fmla="*/ 0 w 400878"/>
                  <a:gd name="connsiteY10" fmla="*/ 2381 h 748323"/>
                  <a:gd name="connsiteX0" fmla="*/ 0 w 400878"/>
                  <a:gd name="connsiteY0" fmla="*/ 2381 h 748323"/>
                  <a:gd name="connsiteX1" fmla="*/ 400878 w 400878"/>
                  <a:gd name="connsiteY1" fmla="*/ 0 h 748323"/>
                  <a:gd name="connsiteX2" fmla="*/ 400878 w 400878"/>
                  <a:gd name="connsiteY2" fmla="*/ 0 h 748323"/>
                  <a:gd name="connsiteX3" fmla="*/ 378689 w 400878"/>
                  <a:gd name="connsiteY3" fmla="*/ 256321 h 748323"/>
                  <a:gd name="connsiteX4" fmla="*/ 400878 w 400878"/>
                  <a:gd name="connsiteY4" fmla="*/ 555027 h 748323"/>
                  <a:gd name="connsiteX5" fmla="*/ 207582 w 400878"/>
                  <a:gd name="connsiteY5" fmla="*/ 748323 h 748323"/>
                  <a:gd name="connsiteX6" fmla="*/ 16668 w 400878"/>
                  <a:gd name="connsiteY6" fmla="*/ 478826 h 748323"/>
                  <a:gd name="connsiteX7" fmla="*/ 61983 w 400878"/>
                  <a:gd name="connsiteY7" fmla="*/ 187264 h 748323"/>
                  <a:gd name="connsiteX8" fmla="*/ 14287 w 400878"/>
                  <a:gd name="connsiteY8" fmla="*/ 0 h 748323"/>
                  <a:gd name="connsiteX9" fmla="*/ 0 w 400878"/>
                  <a:gd name="connsiteY9" fmla="*/ 2381 h 748323"/>
                  <a:gd name="connsiteX0" fmla="*/ 0 w 400878"/>
                  <a:gd name="connsiteY0" fmla="*/ 2381 h 748347"/>
                  <a:gd name="connsiteX1" fmla="*/ 400878 w 400878"/>
                  <a:gd name="connsiteY1" fmla="*/ 0 h 748347"/>
                  <a:gd name="connsiteX2" fmla="*/ 400878 w 400878"/>
                  <a:gd name="connsiteY2" fmla="*/ 0 h 748347"/>
                  <a:gd name="connsiteX3" fmla="*/ 378689 w 400878"/>
                  <a:gd name="connsiteY3" fmla="*/ 256321 h 748347"/>
                  <a:gd name="connsiteX4" fmla="*/ 400878 w 400878"/>
                  <a:gd name="connsiteY4" fmla="*/ 555027 h 748347"/>
                  <a:gd name="connsiteX5" fmla="*/ 207582 w 400878"/>
                  <a:gd name="connsiteY5" fmla="*/ 748323 h 748347"/>
                  <a:gd name="connsiteX6" fmla="*/ 16668 w 400878"/>
                  <a:gd name="connsiteY6" fmla="*/ 478826 h 748347"/>
                  <a:gd name="connsiteX7" fmla="*/ 61983 w 400878"/>
                  <a:gd name="connsiteY7" fmla="*/ 187264 h 748347"/>
                  <a:gd name="connsiteX8" fmla="*/ 14287 w 400878"/>
                  <a:gd name="connsiteY8" fmla="*/ 0 h 748347"/>
                  <a:gd name="connsiteX9" fmla="*/ 0 w 400878"/>
                  <a:gd name="connsiteY9" fmla="*/ 2381 h 748347"/>
                  <a:gd name="connsiteX0" fmla="*/ 0 w 400878"/>
                  <a:gd name="connsiteY0" fmla="*/ 2381 h 748347"/>
                  <a:gd name="connsiteX1" fmla="*/ 400878 w 400878"/>
                  <a:gd name="connsiteY1" fmla="*/ 0 h 748347"/>
                  <a:gd name="connsiteX2" fmla="*/ 400878 w 400878"/>
                  <a:gd name="connsiteY2" fmla="*/ 0 h 748347"/>
                  <a:gd name="connsiteX3" fmla="*/ 378689 w 400878"/>
                  <a:gd name="connsiteY3" fmla="*/ 256321 h 748347"/>
                  <a:gd name="connsiteX4" fmla="*/ 400878 w 400878"/>
                  <a:gd name="connsiteY4" fmla="*/ 555027 h 748347"/>
                  <a:gd name="connsiteX5" fmla="*/ 207582 w 400878"/>
                  <a:gd name="connsiteY5" fmla="*/ 748323 h 748347"/>
                  <a:gd name="connsiteX6" fmla="*/ 16668 w 400878"/>
                  <a:gd name="connsiteY6" fmla="*/ 478826 h 748347"/>
                  <a:gd name="connsiteX7" fmla="*/ 61983 w 400878"/>
                  <a:gd name="connsiteY7" fmla="*/ 187264 h 748347"/>
                  <a:gd name="connsiteX8" fmla="*/ 14287 w 400878"/>
                  <a:gd name="connsiteY8" fmla="*/ 0 h 748347"/>
                  <a:gd name="connsiteX9" fmla="*/ 0 w 400878"/>
                  <a:gd name="connsiteY9" fmla="*/ 2381 h 748347"/>
                  <a:gd name="connsiteX0" fmla="*/ 0 w 400878"/>
                  <a:gd name="connsiteY0" fmla="*/ 2381 h 749699"/>
                  <a:gd name="connsiteX1" fmla="*/ 400878 w 400878"/>
                  <a:gd name="connsiteY1" fmla="*/ 0 h 749699"/>
                  <a:gd name="connsiteX2" fmla="*/ 400878 w 400878"/>
                  <a:gd name="connsiteY2" fmla="*/ 0 h 749699"/>
                  <a:gd name="connsiteX3" fmla="*/ 378689 w 400878"/>
                  <a:gd name="connsiteY3" fmla="*/ 256321 h 749699"/>
                  <a:gd name="connsiteX4" fmla="*/ 365160 w 400878"/>
                  <a:gd name="connsiteY4" fmla="*/ 562171 h 749699"/>
                  <a:gd name="connsiteX5" fmla="*/ 207582 w 400878"/>
                  <a:gd name="connsiteY5" fmla="*/ 748323 h 749699"/>
                  <a:gd name="connsiteX6" fmla="*/ 16668 w 400878"/>
                  <a:gd name="connsiteY6" fmla="*/ 478826 h 749699"/>
                  <a:gd name="connsiteX7" fmla="*/ 61983 w 400878"/>
                  <a:gd name="connsiteY7" fmla="*/ 187264 h 749699"/>
                  <a:gd name="connsiteX8" fmla="*/ 14287 w 400878"/>
                  <a:gd name="connsiteY8" fmla="*/ 0 h 749699"/>
                  <a:gd name="connsiteX9" fmla="*/ 0 w 400878"/>
                  <a:gd name="connsiteY9" fmla="*/ 2381 h 749699"/>
                  <a:gd name="connsiteX0" fmla="*/ 0 w 400878"/>
                  <a:gd name="connsiteY0" fmla="*/ 2381 h 752267"/>
                  <a:gd name="connsiteX1" fmla="*/ 400878 w 400878"/>
                  <a:gd name="connsiteY1" fmla="*/ 0 h 752267"/>
                  <a:gd name="connsiteX2" fmla="*/ 400878 w 400878"/>
                  <a:gd name="connsiteY2" fmla="*/ 0 h 752267"/>
                  <a:gd name="connsiteX3" fmla="*/ 378689 w 400878"/>
                  <a:gd name="connsiteY3" fmla="*/ 256321 h 752267"/>
                  <a:gd name="connsiteX4" fmla="*/ 365160 w 400878"/>
                  <a:gd name="connsiteY4" fmla="*/ 562171 h 752267"/>
                  <a:gd name="connsiteX5" fmla="*/ 207582 w 400878"/>
                  <a:gd name="connsiteY5" fmla="*/ 748323 h 752267"/>
                  <a:gd name="connsiteX6" fmla="*/ 16668 w 400878"/>
                  <a:gd name="connsiteY6" fmla="*/ 478826 h 752267"/>
                  <a:gd name="connsiteX7" fmla="*/ 61983 w 400878"/>
                  <a:gd name="connsiteY7" fmla="*/ 187264 h 752267"/>
                  <a:gd name="connsiteX8" fmla="*/ 14287 w 400878"/>
                  <a:gd name="connsiteY8" fmla="*/ 0 h 752267"/>
                  <a:gd name="connsiteX9" fmla="*/ 0 w 400878"/>
                  <a:gd name="connsiteY9" fmla="*/ 2381 h 752267"/>
                  <a:gd name="connsiteX0" fmla="*/ 1662 w 388253"/>
                  <a:gd name="connsiteY0" fmla="*/ 0 h 752267"/>
                  <a:gd name="connsiteX1" fmla="*/ 388253 w 388253"/>
                  <a:gd name="connsiteY1" fmla="*/ 0 h 752267"/>
                  <a:gd name="connsiteX2" fmla="*/ 388253 w 388253"/>
                  <a:gd name="connsiteY2" fmla="*/ 0 h 752267"/>
                  <a:gd name="connsiteX3" fmla="*/ 366064 w 388253"/>
                  <a:gd name="connsiteY3" fmla="*/ 256321 h 752267"/>
                  <a:gd name="connsiteX4" fmla="*/ 352535 w 388253"/>
                  <a:gd name="connsiteY4" fmla="*/ 562171 h 752267"/>
                  <a:gd name="connsiteX5" fmla="*/ 194957 w 388253"/>
                  <a:gd name="connsiteY5" fmla="*/ 748323 h 752267"/>
                  <a:gd name="connsiteX6" fmla="*/ 4043 w 388253"/>
                  <a:gd name="connsiteY6" fmla="*/ 478826 h 752267"/>
                  <a:gd name="connsiteX7" fmla="*/ 49358 w 388253"/>
                  <a:gd name="connsiteY7" fmla="*/ 187264 h 752267"/>
                  <a:gd name="connsiteX8" fmla="*/ 1662 w 388253"/>
                  <a:gd name="connsiteY8" fmla="*/ 0 h 752267"/>
                  <a:gd name="connsiteX0" fmla="*/ 1662 w 388253"/>
                  <a:gd name="connsiteY0" fmla="*/ 29429 h 781696"/>
                  <a:gd name="connsiteX1" fmla="*/ 211283 w 388253"/>
                  <a:gd name="connsiteY1" fmla="*/ 0 h 781696"/>
                  <a:gd name="connsiteX2" fmla="*/ 388253 w 388253"/>
                  <a:gd name="connsiteY2" fmla="*/ 29429 h 781696"/>
                  <a:gd name="connsiteX3" fmla="*/ 388253 w 388253"/>
                  <a:gd name="connsiteY3" fmla="*/ 29429 h 781696"/>
                  <a:gd name="connsiteX4" fmla="*/ 366064 w 388253"/>
                  <a:gd name="connsiteY4" fmla="*/ 285750 h 781696"/>
                  <a:gd name="connsiteX5" fmla="*/ 352535 w 388253"/>
                  <a:gd name="connsiteY5" fmla="*/ 591600 h 781696"/>
                  <a:gd name="connsiteX6" fmla="*/ 194957 w 388253"/>
                  <a:gd name="connsiteY6" fmla="*/ 777752 h 781696"/>
                  <a:gd name="connsiteX7" fmla="*/ 4043 w 388253"/>
                  <a:gd name="connsiteY7" fmla="*/ 508255 h 781696"/>
                  <a:gd name="connsiteX8" fmla="*/ 49358 w 388253"/>
                  <a:gd name="connsiteY8" fmla="*/ 216693 h 781696"/>
                  <a:gd name="connsiteX9" fmla="*/ 1662 w 388253"/>
                  <a:gd name="connsiteY9" fmla="*/ 29429 h 781696"/>
                  <a:gd name="connsiteX0" fmla="*/ 1662 w 388253"/>
                  <a:gd name="connsiteY0" fmla="*/ 29587 h 781854"/>
                  <a:gd name="connsiteX1" fmla="*/ 211283 w 388253"/>
                  <a:gd name="connsiteY1" fmla="*/ 158 h 781854"/>
                  <a:gd name="connsiteX2" fmla="*/ 388253 w 388253"/>
                  <a:gd name="connsiteY2" fmla="*/ 29587 h 781854"/>
                  <a:gd name="connsiteX3" fmla="*/ 388253 w 388253"/>
                  <a:gd name="connsiteY3" fmla="*/ 29587 h 781854"/>
                  <a:gd name="connsiteX4" fmla="*/ 366064 w 388253"/>
                  <a:gd name="connsiteY4" fmla="*/ 285908 h 781854"/>
                  <a:gd name="connsiteX5" fmla="*/ 352535 w 388253"/>
                  <a:gd name="connsiteY5" fmla="*/ 591758 h 781854"/>
                  <a:gd name="connsiteX6" fmla="*/ 194957 w 388253"/>
                  <a:gd name="connsiteY6" fmla="*/ 777910 h 781854"/>
                  <a:gd name="connsiteX7" fmla="*/ 4043 w 388253"/>
                  <a:gd name="connsiteY7" fmla="*/ 508413 h 781854"/>
                  <a:gd name="connsiteX8" fmla="*/ 49358 w 388253"/>
                  <a:gd name="connsiteY8" fmla="*/ 216851 h 781854"/>
                  <a:gd name="connsiteX9" fmla="*/ 1662 w 388253"/>
                  <a:gd name="connsiteY9" fmla="*/ 29587 h 781854"/>
                  <a:gd name="connsiteX0" fmla="*/ 1662 w 404922"/>
                  <a:gd name="connsiteY0" fmla="*/ 29587 h 781854"/>
                  <a:gd name="connsiteX1" fmla="*/ 211283 w 404922"/>
                  <a:gd name="connsiteY1" fmla="*/ 158 h 781854"/>
                  <a:gd name="connsiteX2" fmla="*/ 388253 w 404922"/>
                  <a:gd name="connsiteY2" fmla="*/ 29587 h 781854"/>
                  <a:gd name="connsiteX3" fmla="*/ 404922 w 404922"/>
                  <a:gd name="connsiteY3" fmla="*/ 29587 h 781854"/>
                  <a:gd name="connsiteX4" fmla="*/ 366064 w 404922"/>
                  <a:gd name="connsiteY4" fmla="*/ 285908 h 781854"/>
                  <a:gd name="connsiteX5" fmla="*/ 352535 w 404922"/>
                  <a:gd name="connsiteY5" fmla="*/ 591758 h 781854"/>
                  <a:gd name="connsiteX6" fmla="*/ 194957 w 404922"/>
                  <a:gd name="connsiteY6" fmla="*/ 777910 h 781854"/>
                  <a:gd name="connsiteX7" fmla="*/ 4043 w 404922"/>
                  <a:gd name="connsiteY7" fmla="*/ 508413 h 781854"/>
                  <a:gd name="connsiteX8" fmla="*/ 49358 w 404922"/>
                  <a:gd name="connsiteY8" fmla="*/ 216851 h 781854"/>
                  <a:gd name="connsiteX9" fmla="*/ 1662 w 404922"/>
                  <a:gd name="connsiteY9" fmla="*/ 29587 h 7818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04922" h="781854">
                    <a:moveTo>
                      <a:pt x="1662" y="29587"/>
                    </a:moveTo>
                    <a:cubicBezTo>
                      <a:pt x="71536" y="29302"/>
                      <a:pt x="116574" y="-2508"/>
                      <a:pt x="211283" y="158"/>
                    </a:cubicBezTo>
                    <a:cubicBezTo>
                      <a:pt x="305992" y="2824"/>
                      <a:pt x="329263" y="19777"/>
                      <a:pt x="388253" y="29587"/>
                    </a:cubicBezTo>
                    <a:lnTo>
                      <a:pt x="404922" y="29587"/>
                    </a:lnTo>
                    <a:cubicBezTo>
                      <a:pt x="404670" y="127727"/>
                      <a:pt x="366316" y="187768"/>
                      <a:pt x="366064" y="285908"/>
                    </a:cubicBezTo>
                    <a:lnTo>
                      <a:pt x="352535" y="591758"/>
                    </a:lnTo>
                    <a:cubicBezTo>
                      <a:pt x="352535" y="698512"/>
                      <a:pt x="283995" y="803708"/>
                      <a:pt x="194957" y="777910"/>
                    </a:cubicBezTo>
                    <a:cubicBezTo>
                      <a:pt x="105919" y="752112"/>
                      <a:pt x="24818" y="612533"/>
                      <a:pt x="4043" y="508413"/>
                    </a:cubicBezTo>
                    <a:cubicBezTo>
                      <a:pt x="-16732" y="404293"/>
                      <a:pt x="49334" y="337057"/>
                      <a:pt x="49358" y="216851"/>
                    </a:cubicBezTo>
                    <a:lnTo>
                      <a:pt x="1662" y="29587"/>
                    </a:lnTo>
                    <a:close/>
                  </a:path>
                </a:pathLst>
              </a:custGeom>
              <a:solidFill>
                <a:srgbClr val="FF99CC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23" name="フリーフォーム: 図形 122">
                <a:extLst>
                  <a:ext uri="{FF2B5EF4-FFF2-40B4-BE49-F238E27FC236}">
                    <a16:creationId xmlns:a16="http://schemas.microsoft.com/office/drawing/2014/main" id="{C64D79E6-66BC-68B0-94C1-E014B537401E}"/>
                  </a:ext>
                </a:extLst>
              </p:cNvPr>
              <p:cNvSpPr/>
              <p:nvPr/>
            </p:nvSpPr>
            <p:spPr bwMode="auto">
              <a:xfrm rot="1112624" flipH="1">
                <a:off x="4593239" y="1536158"/>
                <a:ext cx="325820" cy="456955"/>
              </a:xfrm>
              <a:custGeom>
                <a:avLst/>
                <a:gdLst>
                  <a:gd name="connsiteX0" fmla="*/ 123872 w 445679"/>
                  <a:gd name="connsiteY0" fmla="*/ 7007 h 714222"/>
                  <a:gd name="connsiteX1" fmla="*/ 178330 w 445679"/>
                  <a:gd name="connsiteY1" fmla="*/ 89165 h 714222"/>
                  <a:gd name="connsiteX2" fmla="*/ 178330 w 445679"/>
                  <a:gd name="connsiteY2" fmla="*/ 373057 h 714222"/>
                  <a:gd name="connsiteX3" fmla="*/ 434124 w 445679"/>
                  <a:gd name="connsiteY3" fmla="*/ 565992 h 714222"/>
                  <a:gd name="connsiteX4" fmla="*/ 439822 w 445679"/>
                  <a:gd name="connsiteY4" fmla="*/ 606669 h 714222"/>
                  <a:gd name="connsiteX5" fmla="*/ 367414 w 445679"/>
                  <a:gd name="connsiteY5" fmla="*/ 702667 h 714222"/>
                  <a:gd name="connsiteX6" fmla="*/ 326738 w 445679"/>
                  <a:gd name="connsiteY6" fmla="*/ 708365 h 714222"/>
                  <a:gd name="connsiteX7" fmla="*/ 40311 w 445679"/>
                  <a:gd name="connsiteY7" fmla="*/ 492324 h 714222"/>
                  <a:gd name="connsiteX8" fmla="*/ 32228 w 445679"/>
                  <a:gd name="connsiteY8" fmla="*/ 483206 h 714222"/>
                  <a:gd name="connsiteX9" fmla="*/ 26116 w 445679"/>
                  <a:gd name="connsiteY9" fmla="*/ 479086 h 714222"/>
                  <a:gd name="connsiteX10" fmla="*/ 18312 w 445679"/>
                  <a:gd name="connsiteY10" fmla="*/ 467511 h 714222"/>
                  <a:gd name="connsiteX11" fmla="*/ 16822 w 445679"/>
                  <a:gd name="connsiteY11" fmla="*/ 465830 h 714222"/>
                  <a:gd name="connsiteX12" fmla="*/ 16450 w 445679"/>
                  <a:gd name="connsiteY12" fmla="*/ 464749 h 714222"/>
                  <a:gd name="connsiteX13" fmla="*/ 7007 w 445679"/>
                  <a:gd name="connsiteY13" fmla="*/ 450744 h 714222"/>
                  <a:gd name="connsiteX14" fmla="*/ 0 w 445679"/>
                  <a:gd name="connsiteY14" fmla="*/ 416037 h 714222"/>
                  <a:gd name="connsiteX15" fmla="*/ 0 w 445679"/>
                  <a:gd name="connsiteY15" fmla="*/ 89165 h 714222"/>
                  <a:gd name="connsiteX16" fmla="*/ 89165 w 445679"/>
                  <a:gd name="connsiteY16" fmla="*/ 0 h 714222"/>
                  <a:gd name="connsiteX17" fmla="*/ 123872 w 445679"/>
                  <a:gd name="connsiteY17" fmla="*/ 7007 h 714222"/>
                  <a:gd name="connsiteX0" fmla="*/ 89165 w 445679"/>
                  <a:gd name="connsiteY0" fmla="*/ 0 h 714222"/>
                  <a:gd name="connsiteX1" fmla="*/ 123872 w 445679"/>
                  <a:gd name="connsiteY1" fmla="*/ 7007 h 714222"/>
                  <a:gd name="connsiteX2" fmla="*/ 178330 w 445679"/>
                  <a:gd name="connsiteY2" fmla="*/ 89165 h 714222"/>
                  <a:gd name="connsiteX3" fmla="*/ 178330 w 445679"/>
                  <a:gd name="connsiteY3" fmla="*/ 373057 h 714222"/>
                  <a:gd name="connsiteX4" fmla="*/ 434124 w 445679"/>
                  <a:gd name="connsiteY4" fmla="*/ 565992 h 714222"/>
                  <a:gd name="connsiteX5" fmla="*/ 439822 w 445679"/>
                  <a:gd name="connsiteY5" fmla="*/ 606669 h 714222"/>
                  <a:gd name="connsiteX6" fmla="*/ 367414 w 445679"/>
                  <a:gd name="connsiteY6" fmla="*/ 702667 h 714222"/>
                  <a:gd name="connsiteX7" fmla="*/ 326738 w 445679"/>
                  <a:gd name="connsiteY7" fmla="*/ 708365 h 714222"/>
                  <a:gd name="connsiteX8" fmla="*/ 40311 w 445679"/>
                  <a:gd name="connsiteY8" fmla="*/ 492324 h 714222"/>
                  <a:gd name="connsiteX9" fmla="*/ 32228 w 445679"/>
                  <a:gd name="connsiteY9" fmla="*/ 483206 h 714222"/>
                  <a:gd name="connsiteX10" fmla="*/ 26116 w 445679"/>
                  <a:gd name="connsiteY10" fmla="*/ 479086 h 714222"/>
                  <a:gd name="connsiteX11" fmla="*/ 18312 w 445679"/>
                  <a:gd name="connsiteY11" fmla="*/ 467511 h 714222"/>
                  <a:gd name="connsiteX12" fmla="*/ 16822 w 445679"/>
                  <a:gd name="connsiteY12" fmla="*/ 465830 h 714222"/>
                  <a:gd name="connsiteX13" fmla="*/ 16450 w 445679"/>
                  <a:gd name="connsiteY13" fmla="*/ 464749 h 714222"/>
                  <a:gd name="connsiteX14" fmla="*/ 7007 w 445679"/>
                  <a:gd name="connsiteY14" fmla="*/ 450744 h 714222"/>
                  <a:gd name="connsiteX15" fmla="*/ 0 w 445679"/>
                  <a:gd name="connsiteY15" fmla="*/ 416037 h 714222"/>
                  <a:gd name="connsiteX16" fmla="*/ 0 w 445679"/>
                  <a:gd name="connsiteY16" fmla="*/ 89165 h 714222"/>
                  <a:gd name="connsiteX17" fmla="*/ 173503 w 445679"/>
                  <a:gd name="connsiteY17" fmla="*/ 84338 h 714222"/>
                  <a:gd name="connsiteX0" fmla="*/ 123872 w 445679"/>
                  <a:gd name="connsiteY0" fmla="*/ 0 h 707215"/>
                  <a:gd name="connsiteX1" fmla="*/ 178330 w 445679"/>
                  <a:gd name="connsiteY1" fmla="*/ 82158 h 707215"/>
                  <a:gd name="connsiteX2" fmla="*/ 178330 w 445679"/>
                  <a:gd name="connsiteY2" fmla="*/ 366050 h 707215"/>
                  <a:gd name="connsiteX3" fmla="*/ 434124 w 445679"/>
                  <a:gd name="connsiteY3" fmla="*/ 558985 h 707215"/>
                  <a:gd name="connsiteX4" fmla="*/ 439822 w 445679"/>
                  <a:gd name="connsiteY4" fmla="*/ 599662 h 707215"/>
                  <a:gd name="connsiteX5" fmla="*/ 367414 w 445679"/>
                  <a:gd name="connsiteY5" fmla="*/ 695660 h 707215"/>
                  <a:gd name="connsiteX6" fmla="*/ 326738 w 445679"/>
                  <a:gd name="connsiteY6" fmla="*/ 701358 h 707215"/>
                  <a:gd name="connsiteX7" fmla="*/ 40311 w 445679"/>
                  <a:gd name="connsiteY7" fmla="*/ 485317 h 707215"/>
                  <a:gd name="connsiteX8" fmla="*/ 32228 w 445679"/>
                  <a:gd name="connsiteY8" fmla="*/ 476199 h 707215"/>
                  <a:gd name="connsiteX9" fmla="*/ 26116 w 445679"/>
                  <a:gd name="connsiteY9" fmla="*/ 472079 h 707215"/>
                  <a:gd name="connsiteX10" fmla="*/ 18312 w 445679"/>
                  <a:gd name="connsiteY10" fmla="*/ 460504 h 707215"/>
                  <a:gd name="connsiteX11" fmla="*/ 16822 w 445679"/>
                  <a:gd name="connsiteY11" fmla="*/ 458823 h 707215"/>
                  <a:gd name="connsiteX12" fmla="*/ 16450 w 445679"/>
                  <a:gd name="connsiteY12" fmla="*/ 457742 h 707215"/>
                  <a:gd name="connsiteX13" fmla="*/ 7007 w 445679"/>
                  <a:gd name="connsiteY13" fmla="*/ 443737 h 707215"/>
                  <a:gd name="connsiteX14" fmla="*/ 0 w 445679"/>
                  <a:gd name="connsiteY14" fmla="*/ 409030 h 707215"/>
                  <a:gd name="connsiteX15" fmla="*/ 0 w 445679"/>
                  <a:gd name="connsiteY15" fmla="*/ 82158 h 707215"/>
                  <a:gd name="connsiteX16" fmla="*/ 173503 w 445679"/>
                  <a:gd name="connsiteY16" fmla="*/ 77331 h 707215"/>
                  <a:gd name="connsiteX0" fmla="*/ 123872 w 445679"/>
                  <a:gd name="connsiteY0" fmla="*/ 0 h 707215"/>
                  <a:gd name="connsiteX1" fmla="*/ 178330 w 445679"/>
                  <a:gd name="connsiteY1" fmla="*/ 82158 h 707215"/>
                  <a:gd name="connsiteX2" fmla="*/ 178330 w 445679"/>
                  <a:gd name="connsiteY2" fmla="*/ 366050 h 707215"/>
                  <a:gd name="connsiteX3" fmla="*/ 434124 w 445679"/>
                  <a:gd name="connsiteY3" fmla="*/ 558985 h 707215"/>
                  <a:gd name="connsiteX4" fmla="*/ 439822 w 445679"/>
                  <a:gd name="connsiteY4" fmla="*/ 599662 h 707215"/>
                  <a:gd name="connsiteX5" fmla="*/ 367414 w 445679"/>
                  <a:gd name="connsiteY5" fmla="*/ 695660 h 707215"/>
                  <a:gd name="connsiteX6" fmla="*/ 326738 w 445679"/>
                  <a:gd name="connsiteY6" fmla="*/ 701358 h 707215"/>
                  <a:gd name="connsiteX7" fmla="*/ 40311 w 445679"/>
                  <a:gd name="connsiteY7" fmla="*/ 485317 h 707215"/>
                  <a:gd name="connsiteX8" fmla="*/ 32228 w 445679"/>
                  <a:gd name="connsiteY8" fmla="*/ 476199 h 707215"/>
                  <a:gd name="connsiteX9" fmla="*/ 26116 w 445679"/>
                  <a:gd name="connsiteY9" fmla="*/ 472079 h 707215"/>
                  <a:gd name="connsiteX10" fmla="*/ 18312 w 445679"/>
                  <a:gd name="connsiteY10" fmla="*/ 460504 h 707215"/>
                  <a:gd name="connsiteX11" fmla="*/ 16822 w 445679"/>
                  <a:gd name="connsiteY11" fmla="*/ 458823 h 707215"/>
                  <a:gd name="connsiteX12" fmla="*/ 16450 w 445679"/>
                  <a:gd name="connsiteY12" fmla="*/ 457742 h 707215"/>
                  <a:gd name="connsiteX13" fmla="*/ 7007 w 445679"/>
                  <a:gd name="connsiteY13" fmla="*/ 443737 h 707215"/>
                  <a:gd name="connsiteX14" fmla="*/ 0 w 445679"/>
                  <a:gd name="connsiteY14" fmla="*/ 409030 h 707215"/>
                  <a:gd name="connsiteX15" fmla="*/ 0 w 445679"/>
                  <a:gd name="connsiteY15" fmla="*/ 82158 h 707215"/>
                  <a:gd name="connsiteX0" fmla="*/ 178330 w 445679"/>
                  <a:gd name="connsiteY0" fmla="*/ 0 h 625057"/>
                  <a:gd name="connsiteX1" fmla="*/ 178330 w 445679"/>
                  <a:gd name="connsiteY1" fmla="*/ 283892 h 625057"/>
                  <a:gd name="connsiteX2" fmla="*/ 434124 w 445679"/>
                  <a:gd name="connsiteY2" fmla="*/ 476827 h 625057"/>
                  <a:gd name="connsiteX3" fmla="*/ 439822 w 445679"/>
                  <a:gd name="connsiteY3" fmla="*/ 517504 h 625057"/>
                  <a:gd name="connsiteX4" fmla="*/ 367414 w 445679"/>
                  <a:gd name="connsiteY4" fmla="*/ 613502 h 625057"/>
                  <a:gd name="connsiteX5" fmla="*/ 326738 w 445679"/>
                  <a:gd name="connsiteY5" fmla="*/ 619200 h 625057"/>
                  <a:gd name="connsiteX6" fmla="*/ 40311 w 445679"/>
                  <a:gd name="connsiteY6" fmla="*/ 403159 h 625057"/>
                  <a:gd name="connsiteX7" fmla="*/ 32228 w 445679"/>
                  <a:gd name="connsiteY7" fmla="*/ 394041 h 625057"/>
                  <a:gd name="connsiteX8" fmla="*/ 26116 w 445679"/>
                  <a:gd name="connsiteY8" fmla="*/ 389921 h 625057"/>
                  <a:gd name="connsiteX9" fmla="*/ 18312 w 445679"/>
                  <a:gd name="connsiteY9" fmla="*/ 378346 h 625057"/>
                  <a:gd name="connsiteX10" fmla="*/ 16822 w 445679"/>
                  <a:gd name="connsiteY10" fmla="*/ 376665 h 625057"/>
                  <a:gd name="connsiteX11" fmla="*/ 16450 w 445679"/>
                  <a:gd name="connsiteY11" fmla="*/ 375584 h 625057"/>
                  <a:gd name="connsiteX12" fmla="*/ 7007 w 445679"/>
                  <a:gd name="connsiteY12" fmla="*/ 361579 h 625057"/>
                  <a:gd name="connsiteX13" fmla="*/ 0 w 445679"/>
                  <a:gd name="connsiteY13" fmla="*/ 326872 h 625057"/>
                  <a:gd name="connsiteX14" fmla="*/ 0 w 445679"/>
                  <a:gd name="connsiteY14" fmla="*/ 0 h 6250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45679" h="625057">
                    <a:moveTo>
                      <a:pt x="178330" y="0"/>
                    </a:moveTo>
                    <a:lnTo>
                      <a:pt x="178330" y="283892"/>
                    </a:lnTo>
                    <a:lnTo>
                      <a:pt x="434124" y="476827"/>
                    </a:lnTo>
                    <a:cubicBezTo>
                      <a:pt x="446929" y="486486"/>
                      <a:pt x="449480" y="504698"/>
                      <a:pt x="439822" y="517504"/>
                    </a:cubicBezTo>
                    <a:lnTo>
                      <a:pt x="367414" y="613502"/>
                    </a:lnTo>
                    <a:cubicBezTo>
                      <a:pt x="357755" y="626308"/>
                      <a:pt x="339543" y="628859"/>
                      <a:pt x="326738" y="619200"/>
                    </a:cubicBezTo>
                    <a:lnTo>
                      <a:pt x="40311" y="403159"/>
                    </a:lnTo>
                    <a:lnTo>
                      <a:pt x="32228" y="394041"/>
                    </a:lnTo>
                    <a:lnTo>
                      <a:pt x="26116" y="389921"/>
                    </a:lnTo>
                    <a:lnTo>
                      <a:pt x="18312" y="378346"/>
                    </a:lnTo>
                    <a:lnTo>
                      <a:pt x="16822" y="376665"/>
                    </a:lnTo>
                    <a:lnTo>
                      <a:pt x="16450" y="375584"/>
                    </a:lnTo>
                    <a:lnTo>
                      <a:pt x="7007" y="361579"/>
                    </a:lnTo>
                    <a:cubicBezTo>
                      <a:pt x="2495" y="350911"/>
                      <a:pt x="0" y="339183"/>
                      <a:pt x="0" y="326872"/>
                    </a:cubicBezTo>
                    <a:lnTo>
                      <a:pt x="0" y="0"/>
                    </a:lnTo>
                  </a:path>
                </a:pathLst>
              </a:custGeom>
              <a:solidFill>
                <a:srgbClr val="FF99CC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grpSp>
            <p:nvGrpSpPr>
              <p:cNvPr id="124" name="グループ化 123">
                <a:extLst>
                  <a:ext uri="{FF2B5EF4-FFF2-40B4-BE49-F238E27FC236}">
                    <a16:creationId xmlns:a16="http://schemas.microsoft.com/office/drawing/2014/main" id="{EBB851B0-479E-D847-F9CD-BD3A96F449BF}"/>
                  </a:ext>
                </a:extLst>
              </p:cNvPr>
              <p:cNvGrpSpPr/>
              <p:nvPr/>
            </p:nvGrpSpPr>
            <p:grpSpPr>
              <a:xfrm rot="733120">
                <a:off x="4652062" y="1056553"/>
                <a:ext cx="463230" cy="627777"/>
                <a:chOff x="4600356" y="1047876"/>
                <a:chExt cx="463230" cy="627777"/>
              </a:xfrm>
            </p:grpSpPr>
            <p:grpSp>
              <p:nvGrpSpPr>
                <p:cNvPr id="128" name="グループ化 127">
                  <a:extLst>
                    <a:ext uri="{FF2B5EF4-FFF2-40B4-BE49-F238E27FC236}">
                      <a16:creationId xmlns:a16="http://schemas.microsoft.com/office/drawing/2014/main" id="{8940804E-F097-AE9D-2388-CD111C74A687}"/>
                    </a:ext>
                  </a:extLst>
                </p:cNvPr>
                <p:cNvGrpSpPr/>
                <p:nvPr/>
              </p:nvGrpSpPr>
              <p:grpSpPr>
                <a:xfrm rot="20700000">
                  <a:off x="4600356" y="1047876"/>
                  <a:ext cx="463230" cy="627777"/>
                  <a:chOff x="5668088" y="832208"/>
                  <a:chExt cx="686997" cy="931030"/>
                </a:xfrm>
              </p:grpSpPr>
              <p:sp>
                <p:nvSpPr>
                  <p:cNvPr id="132" name="月 131">
                    <a:extLst>
                      <a:ext uri="{FF2B5EF4-FFF2-40B4-BE49-F238E27FC236}">
                        <a16:creationId xmlns:a16="http://schemas.microsoft.com/office/drawing/2014/main" id="{E59FAF65-DE25-7640-391B-79EE5F0645B0}"/>
                      </a:ext>
                    </a:extLst>
                  </p:cNvPr>
                  <p:cNvSpPr/>
                  <p:nvPr/>
                </p:nvSpPr>
                <p:spPr bwMode="auto">
                  <a:xfrm rot="5896588" flipH="1">
                    <a:off x="5753306" y="1126786"/>
                    <a:ext cx="55447" cy="86772"/>
                  </a:xfrm>
                  <a:prstGeom prst="moon">
                    <a:avLst/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  <a:cs typeface="+mn-cs"/>
                    </a:endParaRPr>
                  </a:p>
                </p:txBody>
              </p:sp>
              <p:sp>
                <p:nvSpPr>
                  <p:cNvPr id="133" name="フリーフォーム: 図形 132">
                    <a:extLst>
                      <a:ext uri="{FF2B5EF4-FFF2-40B4-BE49-F238E27FC236}">
                        <a16:creationId xmlns:a16="http://schemas.microsoft.com/office/drawing/2014/main" id="{4567E7A8-2C70-84F8-CEF1-4E9BE12F9DFB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5735339" y="894030"/>
                    <a:ext cx="505629" cy="601720"/>
                  </a:xfrm>
                  <a:custGeom>
                    <a:avLst/>
                    <a:gdLst>
                      <a:gd name="connsiteX0" fmla="*/ 550009 w 1118622"/>
                      <a:gd name="connsiteY0" fmla="*/ 0 h 1160030"/>
                      <a:gd name="connsiteX1" fmla="*/ 1074557 w 1118622"/>
                      <a:gd name="connsiteY1" fmla="*/ 291672 h 1160030"/>
                      <a:gd name="connsiteX2" fmla="*/ 1037164 w 1118622"/>
                      <a:gd name="connsiteY2" fmla="*/ 647658 h 1160030"/>
                      <a:gd name="connsiteX3" fmla="*/ 1118533 w 1118622"/>
                      <a:gd name="connsiteY3" fmla="*/ 862089 h 1160030"/>
                      <a:gd name="connsiteX4" fmla="*/ 1018696 w 1118622"/>
                      <a:gd name="connsiteY4" fmla="*/ 891508 h 1160030"/>
                      <a:gd name="connsiteX5" fmla="*/ 1001638 w 1118622"/>
                      <a:gd name="connsiteY5" fmla="*/ 926494 h 1160030"/>
                      <a:gd name="connsiteX6" fmla="*/ 879810 w 1118622"/>
                      <a:gd name="connsiteY6" fmla="*/ 917726 h 1160030"/>
                      <a:gd name="connsiteX7" fmla="*/ 963859 w 1118622"/>
                      <a:gd name="connsiteY7" fmla="*/ 990730 h 1160030"/>
                      <a:gd name="connsiteX8" fmla="*/ 964030 w 1118622"/>
                      <a:gd name="connsiteY8" fmla="*/ 990750 h 1160030"/>
                      <a:gd name="connsiteX9" fmla="*/ 942276 w 1118622"/>
                      <a:gd name="connsiteY9" fmla="*/ 1021289 h 1160030"/>
                      <a:gd name="connsiteX10" fmla="*/ 550009 w 1118622"/>
                      <a:gd name="connsiteY10" fmla="*/ 1160030 h 1160030"/>
                      <a:gd name="connsiteX11" fmla="*/ 0 w 1118622"/>
                      <a:gd name="connsiteY11" fmla="*/ 580015 h 1160030"/>
                      <a:gd name="connsiteX12" fmla="*/ 550009 w 1118622"/>
                      <a:gd name="connsiteY12" fmla="*/ 0 h 1160030"/>
                      <a:gd name="connsiteX0" fmla="*/ 550009 w 1118622"/>
                      <a:gd name="connsiteY0" fmla="*/ 9682 h 1169712"/>
                      <a:gd name="connsiteX1" fmla="*/ 1074557 w 1118622"/>
                      <a:gd name="connsiteY1" fmla="*/ 301354 h 1169712"/>
                      <a:gd name="connsiteX2" fmla="*/ 1037164 w 1118622"/>
                      <a:gd name="connsiteY2" fmla="*/ 657340 h 1169712"/>
                      <a:gd name="connsiteX3" fmla="*/ 1118533 w 1118622"/>
                      <a:gd name="connsiteY3" fmla="*/ 871771 h 1169712"/>
                      <a:gd name="connsiteX4" fmla="*/ 1018696 w 1118622"/>
                      <a:gd name="connsiteY4" fmla="*/ 901190 h 1169712"/>
                      <a:gd name="connsiteX5" fmla="*/ 1001638 w 1118622"/>
                      <a:gd name="connsiteY5" fmla="*/ 936176 h 1169712"/>
                      <a:gd name="connsiteX6" fmla="*/ 879810 w 1118622"/>
                      <a:gd name="connsiteY6" fmla="*/ 927408 h 1169712"/>
                      <a:gd name="connsiteX7" fmla="*/ 963859 w 1118622"/>
                      <a:gd name="connsiteY7" fmla="*/ 1000412 h 1169712"/>
                      <a:gd name="connsiteX8" fmla="*/ 964030 w 1118622"/>
                      <a:gd name="connsiteY8" fmla="*/ 1000432 h 1169712"/>
                      <a:gd name="connsiteX9" fmla="*/ 942276 w 1118622"/>
                      <a:gd name="connsiteY9" fmla="*/ 1030971 h 1169712"/>
                      <a:gd name="connsiteX10" fmla="*/ 550009 w 1118622"/>
                      <a:gd name="connsiteY10" fmla="*/ 1169712 h 1169712"/>
                      <a:gd name="connsiteX11" fmla="*/ 0 w 1118622"/>
                      <a:gd name="connsiteY11" fmla="*/ 589697 h 1169712"/>
                      <a:gd name="connsiteX12" fmla="*/ 550009 w 1118622"/>
                      <a:gd name="connsiteY12" fmla="*/ 9682 h 1169712"/>
                      <a:gd name="connsiteX0" fmla="*/ 535974 w 1118640"/>
                      <a:gd name="connsiteY0" fmla="*/ 0 h 1258399"/>
                      <a:gd name="connsiteX1" fmla="*/ 1074575 w 1118640"/>
                      <a:gd name="connsiteY1" fmla="*/ 390041 h 1258399"/>
                      <a:gd name="connsiteX2" fmla="*/ 1037182 w 1118640"/>
                      <a:gd name="connsiteY2" fmla="*/ 746027 h 1258399"/>
                      <a:gd name="connsiteX3" fmla="*/ 1118551 w 1118640"/>
                      <a:gd name="connsiteY3" fmla="*/ 960458 h 1258399"/>
                      <a:gd name="connsiteX4" fmla="*/ 1018714 w 1118640"/>
                      <a:gd name="connsiteY4" fmla="*/ 989877 h 1258399"/>
                      <a:gd name="connsiteX5" fmla="*/ 1001656 w 1118640"/>
                      <a:gd name="connsiteY5" fmla="*/ 1024863 h 1258399"/>
                      <a:gd name="connsiteX6" fmla="*/ 879828 w 1118640"/>
                      <a:gd name="connsiteY6" fmla="*/ 1016095 h 1258399"/>
                      <a:gd name="connsiteX7" fmla="*/ 963877 w 1118640"/>
                      <a:gd name="connsiteY7" fmla="*/ 1089099 h 1258399"/>
                      <a:gd name="connsiteX8" fmla="*/ 964048 w 1118640"/>
                      <a:gd name="connsiteY8" fmla="*/ 1089119 h 1258399"/>
                      <a:gd name="connsiteX9" fmla="*/ 942294 w 1118640"/>
                      <a:gd name="connsiteY9" fmla="*/ 1119658 h 1258399"/>
                      <a:gd name="connsiteX10" fmla="*/ 550027 w 1118640"/>
                      <a:gd name="connsiteY10" fmla="*/ 1258399 h 1258399"/>
                      <a:gd name="connsiteX11" fmla="*/ 18 w 1118640"/>
                      <a:gd name="connsiteY11" fmla="*/ 678384 h 1258399"/>
                      <a:gd name="connsiteX12" fmla="*/ 535974 w 1118640"/>
                      <a:gd name="connsiteY12" fmla="*/ 0 h 1258399"/>
                      <a:gd name="connsiteX0" fmla="*/ 536087 w 1118753"/>
                      <a:gd name="connsiteY0" fmla="*/ 0 h 1258399"/>
                      <a:gd name="connsiteX1" fmla="*/ 1074688 w 1118753"/>
                      <a:gd name="connsiteY1" fmla="*/ 390041 h 1258399"/>
                      <a:gd name="connsiteX2" fmla="*/ 1037295 w 1118753"/>
                      <a:gd name="connsiteY2" fmla="*/ 746027 h 1258399"/>
                      <a:gd name="connsiteX3" fmla="*/ 1118664 w 1118753"/>
                      <a:gd name="connsiteY3" fmla="*/ 960458 h 1258399"/>
                      <a:gd name="connsiteX4" fmla="*/ 1018827 w 1118753"/>
                      <a:gd name="connsiteY4" fmla="*/ 989877 h 1258399"/>
                      <a:gd name="connsiteX5" fmla="*/ 1001769 w 1118753"/>
                      <a:gd name="connsiteY5" fmla="*/ 1024863 h 1258399"/>
                      <a:gd name="connsiteX6" fmla="*/ 879941 w 1118753"/>
                      <a:gd name="connsiteY6" fmla="*/ 1016095 h 1258399"/>
                      <a:gd name="connsiteX7" fmla="*/ 963990 w 1118753"/>
                      <a:gd name="connsiteY7" fmla="*/ 1089099 h 1258399"/>
                      <a:gd name="connsiteX8" fmla="*/ 964161 w 1118753"/>
                      <a:gd name="connsiteY8" fmla="*/ 1089119 h 1258399"/>
                      <a:gd name="connsiteX9" fmla="*/ 942407 w 1118753"/>
                      <a:gd name="connsiteY9" fmla="*/ 1119658 h 1258399"/>
                      <a:gd name="connsiteX10" fmla="*/ 550140 w 1118753"/>
                      <a:gd name="connsiteY10" fmla="*/ 1258399 h 1258399"/>
                      <a:gd name="connsiteX11" fmla="*/ 131 w 1118753"/>
                      <a:gd name="connsiteY11" fmla="*/ 678384 h 1258399"/>
                      <a:gd name="connsiteX12" fmla="*/ 536087 w 1118753"/>
                      <a:gd name="connsiteY12" fmla="*/ 0 h 1258399"/>
                      <a:gd name="connsiteX0" fmla="*/ 536087 w 1139817"/>
                      <a:gd name="connsiteY0" fmla="*/ 0 h 1258399"/>
                      <a:gd name="connsiteX1" fmla="*/ 1074688 w 1139817"/>
                      <a:gd name="connsiteY1" fmla="*/ 390041 h 1258399"/>
                      <a:gd name="connsiteX2" fmla="*/ 1037295 w 1139817"/>
                      <a:gd name="connsiteY2" fmla="*/ 746027 h 1258399"/>
                      <a:gd name="connsiteX3" fmla="*/ 1139744 w 1139817"/>
                      <a:gd name="connsiteY3" fmla="*/ 925325 h 1258399"/>
                      <a:gd name="connsiteX4" fmla="*/ 1018827 w 1139817"/>
                      <a:gd name="connsiteY4" fmla="*/ 989877 h 1258399"/>
                      <a:gd name="connsiteX5" fmla="*/ 1001769 w 1139817"/>
                      <a:gd name="connsiteY5" fmla="*/ 1024863 h 1258399"/>
                      <a:gd name="connsiteX6" fmla="*/ 879941 w 1139817"/>
                      <a:gd name="connsiteY6" fmla="*/ 1016095 h 1258399"/>
                      <a:gd name="connsiteX7" fmla="*/ 963990 w 1139817"/>
                      <a:gd name="connsiteY7" fmla="*/ 1089099 h 1258399"/>
                      <a:gd name="connsiteX8" fmla="*/ 964161 w 1139817"/>
                      <a:gd name="connsiteY8" fmla="*/ 1089119 h 1258399"/>
                      <a:gd name="connsiteX9" fmla="*/ 942407 w 1139817"/>
                      <a:gd name="connsiteY9" fmla="*/ 1119658 h 1258399"/>
                      <a:gd name="connsiteX10" fmla="*/ 550140 w 1139817"/>
                      <a:gd name="connsiteY10" fmla="*/ 1258399 h 1258399"/>
                      <a:gd name="connsiteX11" fmla="*/ 131 w 1139817"/>
                      <a:gd name="connsiteY11" fmla="*/ 678384 h 1258399"/>
                      <a:gd name="connsiteX12" fmla="*/ 536087 w 1139817"/>
                      <a:gd name="connsiteY12" fmla="*/ 0 h 1258399"/>
                      <a:gd name="connsiteX0" fmla="*/ 536087 w 1139817"/>
                      <a:gd name="connsiteY0" fmla="*/ 0 h 1258399"/>
                      <a:gd name="connsiteX1" fmla="*/ 1074688 w 1139817"/>
                      <a:gd name="connsiteY1" fmla="*/ 390041 h 1258399"/>
                      <a:gd name="connsiteX2" fmla="*/ 1037295 w 1139817"/>
                      <a:gd name="connsiteY2" fmla="*/ 746027 h 1258399"/>
                      <a:gd name="connsiteX3" fmla="*/ 1139744 w 1139817"/>
                      <a:gd name="connsiteY3" fmla="*/ 925325 h 1258399"/>
                      <a:gd name="connsiteX4" fmla="*/ 1018827 w 1139817"/>
                      <a:gd name="connsiteY4" fmla="*/ 989877 h 1258399"/>
                      <a:gd name="connsiteX5" fmla="*/ 1001769 w 1139817"/>
                      <a:gd name="connsiteY5" fmla="*/ 1024863 h 1258399"/>
                      <a:gd name="connsiteX6" fmla="*/ 879941 w 1139817"/>
                      <a:gd name="connsiteY6" fmla="*/ 1016095 h 1258399"/>
                      <a:gd name="connsiteX7" fmla="*/ 963990 w 1139817"/>
                      <a:gd name="connsiteY7" fmla="*/ 1089099 h 1258399"/>
                      <a:gd name="connsiteX8" fmla="*/ 964161 w 1139817"/>
                      <a:gd name="connsiteY8" fmla="*/ 1089119 h 1258399"/>
                      <a:gd name="connsiteX9" fmla="*/ 942407 w 1139817"/>
                      <a:gd name="connsiteY9" fmla="*/ 1119658 h 1258399"/>
                      <a:gd name="connsiteX10" fmla="*/ 550140 w 1139817"/>
                      <a:gd name="connsiteY10" fmla="*/ 1258399 h 1258399"/>
                      <a:gd name="connsiteX11" fmla="*/ 131 w 1139817"/>
                      <a:gd name="connsiteY11" fmla="*/ 678384 h 1258399"/>
                      <a:gd name="connsiteX12" fmla="*/ 536087 w 1139817"/>
                      <a:gd name="connsiteY12" fmla="*/ 0 h 1258399"/>
                      <a:gd name="connsiteX0" fmla="*/ 536087 w 1139817"/>
                      <a:gd name="connsiteY0" fmla="*/ 3999 h 1262398"/>
                      <a:gd name="connsiteX1" fmla="*/ 1074688 w 1139817"/>
                      <a:gd name="connsiteY1" fmla="*/ 323777 h 1262398"/>
                      <a:gd name="connsiteX2" fmla="*/ 1037295 w 1139817"/>
                      <a:gd name="connsiteY2" fmla="*/ 750026 h 1262398"/>
                      <a:gd name="connsiteX3" fmla="*/ 1139744 w 1139817"/>
                      <a:gd name="connsiteY3" fmla="*/ 929324 h 1262398"/>
                      <a:gd name="connsiteX4" fmla="*/ 1018827 w 1139817"/>
                      <a:gd name="connsiteY4" fmla="*/ 993876 h 1262398"/>
                      <a:gd name="connsiteX5" fmla="*/ 1001769 w 1139817"/>
                      <a:gd name="connsiteY5" fmla="*/ 1028862 h 1262398"/>
                      <a:gd name="connsiteX6" fmla="*/ 879941 w 1139817"/>
                      <a:gd name="connsiteY6" fmla="*/ 1020094 h 1262398"/>
                      <a:gd name="connsiteX7" fmla="*/ 963990 w 1139817"/>
                      <a:gd name="connsiteY7" fmla="*/ 1093098 h 1262398"/>
                      <a:gd name="connsiteX8" fmla="*/ 964161 w 1139817"/>
                      <a:gd name="connsiteY8" fmla="*/ 1093118 h 1262398"/>
                      <a:gd name="connsiteX9" fmla="*/ 942407 w 1139817"/>
                      <a:gd name="connsiteY9" fmla="*/ 1123657 h 1262398"/>
                      <a:gd name="connsiteX10" fmla="*/ 550140 w 1139817"/>
                      <a:gd name="connsiteY10" fmla="*/ 1262398 h 1262398"/>
                      <a:gd name="connsiteX11" fmla="*/ 131 w 1139817"/>
                      <a:gd name="connsiteY11" fmla="*/ 682383 h 1262398"/>
                      <a:gd name="connsiteX12" fmla="*/ 536087 w 1139817"/>
                      <a:gd name="connsiteY12" fmla="*/ 3999 h 1262398"/>
                      <a:gd name="connsiteX0" fmla="*/ 536087 w 1139817"/>
                      <a:gd name="connsiteY0" fmla="*/ 0 h 1258399"/>
                      <a:gd name="connsiteX1" fmla="*/ 1074688 w 1139817"/>
                      <a:gd name="connsiteY1" fmla="*/ 319778 h 1258399"/>
                      <a:gd name="connsiteX2" fmla="*/ 1037295 w 1139817"/>
                      <a:gd name="connsiteY2" fmla="*/ 746027 h 1258399"/>
                      <a:gd name="connsiteX3" fmla="*/ 1139744 w 1139817"/>
                      <a:gd name="connsiteY3" fmla="*/ 925325 h 1258399"/>
                      <a:gd name="connsiteX4" fmla="*/ 1018827 w 1139817"/>
                      <a:gd name="connsiteY4" fmla="*/ 989877 h 1258399"/>
                      <a:gd name="connsiteX5" fmla="*/ 1001769 w 1139817"/>
                      <a:gd name="connsiteY5" fmla="*/ 1024863 h 1258399"/>
                      <a:gd name="connsiteX6" fmla="*/ 879941 w 1139817"/>
                      <a:gd name="connsiteY6" fmla="*/ 1016095 h 1258399"/>
                      <a:gd name="connsiteX7" fmla="*/ 963990 w 1139817"/>
                      <a:gd name="connsiteY7" fmla="*/ 1089099 h 1258399"/>
                      <a:gd name="connsiteX8" fmla="*/ 964161 w 1139817"/>
                      <a:gd name="connsiteY8" fmla="*/ 1089119 h 1258399"/>
                      <a:gd name="connsiteX9" fmla="*/ 942407 w 1139817"/>
                      <a:gd name="connsiteY9" fmla="*/ 1119658 h 1258399"/>
                      <a:gd name="connsiteX10" fmla="*/ 550140 w 1139817"/>
                      <a:gd name="connsiteY10" fmla="*/ 1258399 h 1258399"/>
                      <a:gd name="connsiteX11" fmla="*/ 131 w 1139817"/>
                      <a:gd name="connsiteY11" fmla="*/ 678384 h 1258399"/>
                      <a:gd name="connsiteX12" fmla="*/ 536087 w 1139817"/>
                      <a:gd name="connsiteY12" fmla="*/ 0 h 1258399"/>
                      <a:gd name="connsiteX0" fmla="*/ 536087 w 1139824"/>
                      <a:gd name="connsiteY0" fmla="*/ 0 h 1258399"/>
                      <a:gd name="connsiteX1" fmla="*/ 1032529 w 1139824"/>
                      <a:gd name="connsiteY1" fmla="*/ 249514 h 1258399"/>
                      <a:gd name="connsiteX2" fmla="*/ 1037295 w 1139824"/>
                      <a:gd name="connsiteY2" fmla="*/ 746027 h 1258399"/>
                      <a:gd name="connsiteX3" fmla="*/ 1139744 w 1139824"/>
                      <a:gd name="connsiteY3" fmla="*/ 925325 h 1258399"/>
                      <a:gd name="connsiteX4" fmla="*/ 1018827 w 1139824"/>
                      <a:gd name="connsiteY4" fmla="*/ 989877 h 1258399"/>
                      <a:gd name="connsiteX5" fmla="*/ 1001769 w 1139824"/>
                      <a:gd name="connsiteY5" fmla="*/ 1024863 h 1258399"/>
                      <a:gd name="connsiteX6" fmla="*/ 879941 w 1139824"/>
                      <a:gd name="connsiteY6" fmla="*/ 1016095 h 1258399"/>
                      <a:gd name="connsiteX7" fmla="*/ 963990 w 1139824"/>
                      <a:gd name="connsiteY7" fmla="*/ 1089099 h 1258399"/>
                      <a:gd name="connsiteX8" fmla="*/ 964161 w 1139824"/>
                      <a:gd name="connsiteY8" fmla="*/ 1089119 h 1258399"/>
                      <a:gd name="connsiteX9" fmla="*/ 942407 w 1139824"/>
                      <a:gd name="connsiteY9" fmla="*/ 1119658 h 1258399"/>
                      <a:gd name="connsiteX10" fmla="*/ 550140 w 1139824"/>
                      <a:gd name="connsiteY10" fmla="*/ 1258399 h 1258399"/>
                      <a:gd name="connsiteX11" fmla="*/ 131 w 1139824"/>
                      <a:gd name="connsiteY11" fmla="*/ 678384 h 1258399"/>
                      <a:gd name="connsiteX12" fmla="*/ 536087 w 1139824"/>
                      <a:gd name="connsiteY12" fmla="*/ 0 h 1258399"/>
                      <a:gd name="connsiteX0" fmla="*/ 536087 w 1139824"/>
                      <a:gd name="connsiteY0" fmla="*/ 0 h 1258399"/>
                      <a:gd name="connsiteX1" fmla="*/ 1032529 w 1139824"/>
                      <a:gd name="connsiteY1" fmla="*/ 249514 h 1258399"/>
                      <a:gd name="connsiteX2" fmla="*/ 1037295 w 1139824"/>
                      <a:gd name="connsiteY2" fmla="*/ 746027 h 1258399"/>
                      <a:gd name="connsiteX3" fmla="*/ 1139744 w 1139824"/>
                      <a:gd name="connsiteY3" fmla="*/ 925325 h 1258399"/>
                      <a:gd name="connsiteX4" fmla="*/ 1018827 w 1139824"/>
                      <a:gd name="connsiteY4" fmla="*/ 989877 h 1258399"/>
                      <a:gd name="connsiteX5" fmla="*/ 1001769 w 1139824"/>
                      <a:gd name="connsiteY5" fmla="*/ 1024863 h 1258399"/>
                      <a:gd name="connsiteX6" fmla="*/ 879941 w 1139824"/>
                      <a:gd name="connsiteY6" fmla="*/ 1016095 h 1258399"/>
                      <a:gd name="connsiteX7" fmla="*/ 963990 w 1139824"/>
                      <a:gd name="connsiteY7" fmla="*/ 1089099 h 1258399"/>
                      <a:gd name="connsiteX8" fmla="*/ 964161 w 1139824"/>
                      <a:gd name="connsiteY8" fmla="*/ 1089119 h 1258399"/>
                      <a:gd name="connsiteX9" fmla="*/ 942407 w 1139824"/>
                      <a:gd name="connsiteY9" fmla="*/ 1119658 h 1258399"/>
                      <a:gd name="connsiteX10" fmla="*/ 550140 w 1139824"/>
                      <a:gd name="connsiteY10" fmla="*/ 1258399 h 1258399"/>
                      <a:gd name="connsiteX11" fmla="*/ 131 w 1139824"/>
                      <a:gd name="connsiteY11" fmla="*/ 678384 h 1258399"/>
                      <a:gd name="connsiteX12" fmla="*/ 536087 w 1139824"/>
                      <a:gd name="connsiteY12" fmla="*/ 0 h 1258399"/>
                      <a:gd name="connsiteX0" fmla="*/ 545103 w 1148840"/>
                      <a:gd name="connsiteY0" fmla="*/ 0 h 1258399"/>
                      <a:gd name="connsiteX1" fmla="*/ 1041545 w 1148840"/>
                      <a:gd name="connsiteY1" fmla="*/ 249514 h 1258399"/>
                      <a:gd name="connsiteX2" fmla="*/ 1046311 w 1148840"/>
                      <a:gd name="connsiteY2" fmla="*/ 746027 h 1258399"/>
                      <a:gd name="connsiteX3" fmla="*/ 1148760 w 1148840"/>
                      <a:gd name="connsiteY3" fmla="*/ 925325 h 1258399"/>
                      <a:gd name="connsiteX4" fmla="*/ 1027843 w 1148840"/>
                      <a:gd name="connsiteY4" fmla="*/ 989877 h 1258399"/>
                      <a:gd name="connsiteX5" fmla="*/ 1010785 w 1148840"/>
                      <a:gd name="connsiteY5" fmla="*/ 1024863 h 1258399"/>
                      <a:gd name="connsiteX6" fmla="*/ 888957 w 1148840"/>
                      <a:gd name="connsiteY6" fmla="*/ 1016095 h 1258399"/>
                      <a:gd name="connsiteX7" fmla="*/ 973006 w 1148840"/>
                      <a:gd name="connsiteY7" fmla="*/ 1089099 h 1258399"/>
                      <a:gd name="connsiteX8" fmla="*/ 973177 w 1148840"/>
                      <a:gd name="connsiteY8" fmla="*/ 1089119 h 1258399"/>
                      <a:gd name="connsiteX9" fmla="*/ 951423 w 1148840"/>
                      <a:gd name="connsiteY9" fmla="*/ 1119658 h 1258399"/>
                      <a:gd name="connsiteX10" fmla="*/ 559156 w 1148840"/>
                      <a:gd name="connsiteY10" fmla="*/ 1258399 h 1258399"/>
                      <a:gd name="connsiteX11" fmla="*/ 9147 w 1148840"/>
                      <a:gd name="connsiteY11" fmla="*/ 678384 h 1258399"/>
                      <a:gd name="connsiteX12" fmla="*/ 545103 w 1148840"/>
                      <a:gd name="connsiteY12" fmla="*/ 0 h 1258399"/>
                      <a:gd name="connsiteX0" fmla="*/ 525491 w 1129228"/>
                      <a:gd name="connsiteY0" fmla="*/ 0 h 1258399"/>
                      <a:gd name="connsiteX1" fmla="*/ 1021933 w 1129228"/>
                      <a:gd name="connsiteY1" fmla="*/ 249514 h 1258399"/>
                      <a:gd name="connsiteX2" fmla="*/ 1026699 w 1129228"/>
                      <a:gd name="connsiteY2" fmla="*/ 746027 h 1258399"/>
                      <a:gd name="connsiteX3" fmla="*/ 1129148 w 1129228"/>
                      <a:gd name="connsiteY3" fmla="*/ 925325 h 1258399"/>
                      <a:gd name="connsiteX4" fmla="*/ 1008231 w 1129228"/>
                      <a:gd name="connsiteY4" fmla="*/ 989877 h 1258399"/>
                      <a:gd name="connsiteX5" fmla="*/ 991173 w 1129228"/>
                      <a:gd name="connsiteY5" fmla="*/ 1024863 h 1258399"/>
                      <a:gd name="connsiteX6" fmla="*/ 869345 w 1129228"/>
                      <a:gd name="connsiteY6" fmla="*/ 1016095 h 1258399"/>
                      <a:gd name="connsiteX7" fmla="*/ 953394 w 1129228"/>
                      <a:gd name="connsiteY7" fmla="*/ 1089099 h 1258399"/>
                      <a:gd name="connsiteX8" fmla="*/ 953565 w 1129228"/>
                      <a:gd name="connsiteY8" fmla="*/ 1089119 h 1258399"/>
                      <a:gd name="connsiteX9" fmla="*/ 931811 w 1129228"/>
                      <a:gd name="connsiteY9" fmla="*/ 1119658 h 1258399"/>
                      <a:gd name="connsiteX10" fmla="*/ 539544 w 1129228"/>
                      <a:gd name="connsiteY10" fmla="*/ 1258399 h 1258399"/>
                      <a:gd name="connsiteX11" fmla="*/ 10614 w 1129228"/>
                      <a:gd name="connsiteY11" fmla="*/ 720543 h 1258399"/>
                      <a:gd name="connsiteX12" fmla="*/ 525491 w 1129228"/>
                      <a:gd name="connsiteY12" fmla="*/ 0 h 1258399"/>
                      <a:gd name="connsiteX0" fmla="*/ 525491 w 1129228"/>
                      <a:gd name="connsiteY0" fmla="*/ 0 h 1262907"/>
                      <a:gd name="connsiteX1" fmla="*/ 1021933 w 1129228"/>
                      <a:gd name="connsiteY1" fmla="*/ 249514 h 1262907"/>
                      <a:gd name="connsiteX2" fmla="*/ 1026699 w 1129228"/>
                      <a:gd name="connsiteY2" fmla="*/ 746027 h 1262907"/>
                      <a:gd name="connsiteX3" fmla="*/ 1129148 w 1129228"/>
                      <a:gd name="connsiteY3" fmla="*/ 925325 h 1262907"/>
                      <a:gd name="connsiteX4" fmla="*/ 1008231 w 1129228"/>
                      <a:gd name="connsiteY4" fmla="*/ 989877 h 1262907"/>
                      <a:gd name="connsiteX5" fmla="*/ 991173 w 1129228"/>
                      <a:gd name="connsiteY5" fmla="*/ 1024863 h 1262907"/>
                      <a:gd name="connsiteX6" fmla="*/ 869345 w 1129228"/>
                      <a:gd name="connsiteY6" fmla="*/ 1016095 h 1262907"/>
                      <a:gd name="connsiteX7" fmla="*/ 953394 w 1129228"/>
                      <a:gd name="connsiteY7" fmla="*/ 1089099 h 1262907"/>
                      <a:gd name="connsiteX8" fmla="*/ 953565 w 1129228"/>
                      <a:gd name="connsiteY8" fmla="*/ 1089119 h 1262907"/>
                      <a:gd name="connsiteX9" fmla="*/ 931811 w 1129228"/>
                      <a:gd name="connsiteY9" fmla="*/ 1119658 h 1262907"/>
                      <a:gd name="connsiteX10" fmla="*/ 539544 w 1129228"/>
                      <a:gd name="connsiteY10" fmla="*/ 1258399 h 1262907"/>
                      <a:gd name="connsiteX11" fmla="*/ 10614 w 1129228"/>
                      <a:gd name="connsiteY11" fmla="*/ 720543 h 1262907"/>
                      <a:gd name="connsiteX12" fmla="*/ 525491 w 1129228"/>
                      <a:gd name="connsiteY12" fmla="*/ 0 h 1262907"/>
                      <a:gd name="connsiteX0" fmla="*/ 525491 w 1129228"/>
                      <a:gd name="connsiteY0" fmla="*/ 0 h 1276006"/>
                      <a:gd name="connsiteX1" fmla="*/ 1021933 w 1129228"/>
                      <a:gd name="connsiteY1" fmla="*/ 249514 h 1276006"/>
                      <a:gd name="connsiteX2" fmla="*/ 1026699 w 1129228"/>
                      <a:gd name="connsiteY2" fmla="*/ 746027 h 1276006"/>
                      <a:gd name="connsiteX3" fmla="*/ 1129148 w 1129228"/>
                      <a:gd name="connsiteY3" fmla="*/ 925325 h 1276006"/>
                      <a:gd name="connsiteX4" fmla="*/ 1008231 w 1129228"/>
                      <a:gd name="connsiteY4" fmla="*/ 989877 h 1276006"/>
                      <a:gd name="connsiteX5" fmla="*/ 991173 w 1129228"/>
                      <a:gd name="connsiteY5" fmla="*/ 1024863 h 1276006"/>
                      <a:gd name="connsiteX6" fmla="*/ 869345 w 1129228"/>
                      <a:gd name="connsiteY6" fmla="*/ 1016095 h 1276006"/>
                      <a:gd name="connsiteX7" fmla="*/ 953394 w 1129228"/>
                      <a:gd name="connsiteY7" fmla="*/ 1089099 h 1276006"/>
                      <a:gd name="connsiteX8" fmla="*/ 953565 w 1129228"/>
                      <a:gd name="connsiteY8" fmla="*/ 1089119 h 1276006"/>
                      <a:gd name="connsiteX9" fmla="*/ 916000 w 1129228"/>
                      <a:gd name="connsiteY9" fmla="*/ 1156545 h 1276006"/>
                      <a:gd name="connsiteX10" fmla="*/ 539544 w 1129228"/>
                      <a:gd name="connsiteY10" fmla="*/ 1258399 h 1276006"/>
                      <a:gd name="connsiteX11" fmla="*/ 10614 w 1129228"/>
                      <a:gd name="connsiteY11" fmla="*/ 720543 h 1276006"/>
                      <a:gd name="connsiteX12" fmla="*/ 525491 w 1129228"/>
                      <a:gd name="connsiteY12" fmla="*/ 0 h 1276006"/>
                      <a:gd name="connsiteX0" fmla="*/ 525491 w 1129228"/>
                      <a:gd name="connsiteY0" fmla="*/ 0 h 1276006"/>
                      <a:gd name="connsiteX1" fmla="*/ 1021933 w 1129228"/>
                      <a:gd name="connsiteY1" fmla="*/ 249514 h 1276006"/>
                      <a:gd name="connsiteX2" fmla="*/ 1026699 w 1129228"/>
                      <a:gd name="connsiteY2" fmla="*/ 746027 h 1276006"/>
                      <a:gd name="connsiteX3" fmla="*/ 1129148 w 1129228"/>
                      <a:gd name="connsiteY3" fmla="*/ 925325 h 1276006"/>
                      <a:gd name="connsiteX4" fmla="*/ 1008231 w 1129228"/>
                      <a:gd name="connsiteY4" fmla="*/ 989877 h 1276006"/>
                      <a:gd name="connsiteX5" fmla="*/ 991173 w 1129228"/>
                      <a:gd name="connsiteY5" fmla="*/ 1024863 h 1276006"/>
                      <a:gd name="connsiteX6" fmla="*/ 869345 w 1129228"/>
                      <a:gd name="connsiteY6" fmla="*/ 1016095 h 1276006"/>
                      <a:gd name="connsiteX7" fmla="*/ 953394 w 1129228"/>
                      <a:gd name="connsiteY7" fmla="*/ 1089099 h 1276006"/>
                      <a:gd name="connsiteX8" fmla="*/ 964105 w 1129228"/>
                      <a:gd name="connsiteY8" fmla="*/ 1141817 h 1276006"/>
                      <a:gd name="connsiteX9" fmla="*/ 916000 w 1129228"/>
                      <a:gd name="connsiteY9" fmla="*/ 1156545 h 1276006"/>
                      <a:gd name="connsiteX10" fmla="*/ 539544 w 1129228"/>
                      <a:gd name="connsiteY10" fmla="*/ 1258399 h 1276006"/>
                      <a:gd name="connsiteX11" fmla="*/ 10614 w 1129228"/>
                      <a:gd name="connsiteY11" fmla="*/ 720543 h 1276006"/>
                      <a:gd name="connsiteX12" fmla="*/ 525491 w 1129228"/>
                      <a:gd name="connsiteY12" fmla="*/ 0 h 1276006"/>
                      <a:gd name="connsiteX0" fmla="*/ 525491 w 1129228"/>
                      <a:gd name="connsiteY0" fmla="*/ 0 h 1276006"/>
                      <a:gd name="connsiteX1" fmla="*/ 1021933 w 1129228"/>
                      <a:gd name="connsiteY1" fmla="*/ 249514 h 1276006"/>
                      <a:gd name="connsiteX2" fmla="*/ 1026699 w 1129228"/>
                      <a:gd name="connsiteY2" fmla="*/ 746027 h 1276006"/>
                      <a:gd name="connsiteX3" fmla="*/ 1129148 w 1129228"/>
                      <a:gd name="connsiteY3" fmla="*/ 925325 h 1276006"/>
                      <a:gd name="connsiteX4" fmla="*/ 1008231 w 1129228"/>
                      <a:gd name="connsiteY4" fmla="*/ 989877 h 1276006"/>
                      <a:gd name="connsiteX5" fmla="*/ 991173 w 1129228"/>
                      <a:gd name="connsiteY5" fmla="*/ 1024863 h 1276006"/>
                      <a:gd name="connsiteX6" fmla="*/ 869345 w 1129228"/>
                      <a:gd name="connsiteY6" fmla="*/ 1016095 h 1276006"/>
                      <a:gd name="connsiteX7" fmla="*/ 964105 w 1129228"/>
                      <a:gd name="connsiteY7" fmla="*/ 1141817 h 1276006"/>
                      <a:gd name="connsiteX8" fmla="*/ 916000 w 1129228"/>
                      <a:gd name="connsiteY8" fmla="*/ 1156545 h 1276006"/>
                      <a:gd name="connsiteX9" fmla="*/ 539544 w 1129228"/>
                      <a:gd name="connsiteY9" fmla="*/ 1258399 h 1276006"/>
                      <a:gd name="connsiteX10" fmla="*/ 10614 w 1129228"/>
                      <a:gd name="connsiteY10" fmla="*/ 720543 h 1276006"/>
                      <a:gd name="connsiteX11" fmla="*/ 525491 w 1129228"/>
                      <a:gd name="connsiteY11" fmla="*/ 0 h 1276006"/>
                      <a:gd name="connsiteX0" fmla="*/ 525491 w 1129228"/>
                      <a:gd name="connsiteY0" fmla="*/ 0 h 1276006"/>
                      <a:gd name="connsiteX1" fmla="*/ 1021933 w 1129228"/>
                      <a:gd name="connsiteY1" fmla="*/ 249514 h 1276006"/>
                      <a:gd name="connsiteX2" fmla="*/ 1026699 w 1129228"/>
                      <a:gd name="connsiteY2" fmla="*/ 746027 h 1276006"/>
                      <a:gd name="connsiteX3" fmla="*/ 1129148 w 1129228"/>
                      <a:gd name="connsiteY3" fmla="*/ 925325 h 1276006"/>
                      <a:gd name="connsiteX4" fmla="*/ 1008231 w 1129228"/>
                      <a:gd name="connsiteY4" fmla="*/ 989877 h 1276006"/>
                      <a:gd name="connsiteX5" fmla="*/ 991173 w 1129228"/>
                      <a:gd name="connsiteY5" fmla="*/ 1024863 h 1276006"/>
                      <a:gd name="connsiteX6" fmla="*/ 842997 w 1129228"/>
                      <a:gd name="connsiteY6" fmla="*/ 995016 h 1276006"/>
                      <a:gd name="connsiteX7" fmla="*/ 964105 w 1129228"/>
                      <a:gd name="connsiteY7" fmla="*/ 1141817 h 1276006"/>
                      <a:gd name="connsiteX8" fmla="*/ 916000 w 1129228"/>
                      <a:gd name="connsiteY8" fmla="*/ 1156545 h 1276006"/>
                      <a:gd name="connsiteX9" fmla="*/ 539544 w 1129228"/>
                      <a:gd name="connsiteY9" fmla="*/ 1258399 h 1276006"/>
                      <a:gd name="connsiteX10" fmla="*/ 10614 w 1129228"/>
                      <a:gd name="connsiteY10" fmla="*/ 720543 h 1276006"/>
                      <a:gd name="connsiteX11" fmla="*/ 525491 w 1129228"/>
                      <a:gd name="connsiteY11" fmla="*/ 0 h 1276006"/>
                      <a:gd name="connsiteX0" fmla="*/ 525491 w 1129228"/>
                      <a:gd name="connsiteY0" fmla="*/ 0 h 1276006"/>
                      <a:gd name="connsiteX1" fmla="*/ 1021933 w 1129228"/>
                      <a:gd name="connsiteY1" fmla="*/ 249514 h 1276006"/>
                      <a:gd name="connsiteX2" fmla="*/ 1026699 w 1129228"/>
                      <a:gd name="connsiteY2" fmla="*/ 746027 h 1276006"/>
                      <a:gd name="connsiteX3" fmla="*/ 1129148 w 1129228"/>
                      <a:gd name="connsiteY3" fmla="*/ 925325 h 1276006"/>
                      <a:gd name="connsiteX4" fmla="*/ 1008231 w 1129228"/>
                      <a:gd name="connsiteY4" fmla="*/ 989877 h 1276006"/>
                      <a:gd name="connsiteX5" fmla="*/ 991173 w 1129228"/>
                      <a:gd name="connsiteY5" fmla="*/ 1024863 h 1276006"/>
                      <a:gd name="connsiteX6" fmla="*/ 842997 w 1129228"/>
                      <a:gd name="connsiteY6" fmla="*/ 995016 h 1276006"/>
                      <a:gd name="connsiteX7" fmla="*/ 964105 w 1129228"/>
                      <a:gd name="connsiteY7" fmla="*/ 1141817 h 1276006"/>
                      <a:gd name="connsiteX8" fmla="*/ 916000 w 1129228"/>
                      <a:gd name="connsiteY8" fmla="*/ 1156545 h 1276006"/>
                      <a:gd name="connsiteX9" fmla="*/ 539544 w 1129228"/>
                      <a:gd name="connsiteY9" fmla="*/ 1258399 h 1276006"/>
                      <a:gd name="connsiteX10" fmla="*/ 10614 w 1129228"/>
                      <a:gd name="connsiteY10" fmla="*/ 720543 h 1276006"/>
                      <a:gd name="connsiteX11" fmla="*/ 525491 w 1129228"/>
                      <a:gd name="connsiteY11" fmla="*/ 0 h 1276006"/>
                      <a:gd name="connsiteX0" fmla="*/ 525491 w 1129228"/>
                      <a:gd name="connsiteY0" fmla="*/ 0 h 1276006"/>
                      <a:gd name="connsiteX1" fmla="*/ 1021933 w 1129228"/>
                      <a:gd name="connsiteY1" fmla="*/ 249514 h 1276006"/>
                      <a:gd name="connsiteX2" fmla="*/ 1026699 w 1129228"/>
                      <a:gd name="connsiteY2" fmla="*/ 746027 h 1276006"/>
                      <a:gd name="connsiteX3" fmla="*/ 1129148 w 1129228"/>
                      <a:gd name="connsiteY3" fmla="*/ 925325 h 1276006"/>
                      <a:gd name="connsiteX4" fmla="*/ 1008231 w 1129228"/>
                      <a:gd name="connsiteY4" fmla="*/ 989877 h 1276006"/>
                      <a:gd name="connsiteX5" fmla="*/ 991173 w 1129228"/>
                      <a:gd name="connsiteY5" fmla="*/ 1024863 h 1276006"/>
                      <a:gd name="connsiteX6" fmla="*/ 837728 w 1129228"/>
                      <a:gd name="connsiteY6" fmla="*/ 1037174 h 1276006"/>
                      <a:gd name="connsiteX7" fmla="*/ 964105 w 1129228"/>
                      <a:gd name="connsiteY7" fmla="*/ 1141817 h 1276006"/>
                      <a:gd name="connsiteX8" fmla="*/ 916000 w 1129228"/>
                      <a:gd name="connsiteY8" fmla="*/ 1156545 h 1276006"/>
                      <a:gd name="connsiteX9" fmla="*/ 539544 w 1129228"/>
                      <a:gd name="connsiteY9" fmla="*/ 1258399 h 1276006"/>
                      <a:gd name="connsiteX10" fmla="*/ 10614 w 1129228"/>
                      <a:gd name="connsiteY10" fmla="*/ 720543 h 1276006"/>
                      <a:gd name="connsiteX11" fmla="*/ 525491 w 1129228"/>
                      <a:gd name="connsiteY11" fmla="*/ 0 h 1276006"/>
                      <a:gd name="connsiteX0" fmla="*/ 525491 w 1129228"/>
                      <a:gd name="connsiteY0" fmla="*/ 0 h 1289399"/>
                      <a:gd name="connsiteX1" fmla="*/ 1021933 w 1129228"/>
                      <a:gd name="connsiteY1" fmla="*/ 249514 h 1289399"/>
                      <a:gd name="connsiteX2" fmla="*/ 1026699 w 1129228"/>
                      <a:gd name="connsiteY2" fmla="*/ 746027 h 1289399"/>
                      <a:gd name="connsiteX3" fmla="*/ 1129148 w 1129228"/>
                      <a:gd name="connsiteY3" fmla="*/ 925325 h 1289399"/>
                      <a:gd name="connsiteX4" fmla="*/ 1008231 w 1129228"/>
                      <a:gd name="connsiteY4" fmla="*/ 989877 h 1289399"/>
                      <a:gd name="connsiteX5" fmla="*/ 991173 w 1129228"/>
                      <a:gd name="connsiteY5" fmla="*/ 1024863 h 1289399"/>
                      <a:gd name="connsiteX6" fmla="*/ 837728 w 1129228"/>
                      <a:gd name="connsiteY6" fmla="*/ 1037174 h 1289399"/>
                      <a:gd name="connsiteX7" fmla="*/ 964105 w 1129228"/>
                      <a:gd name="connsiteY7" fmla="*/ 1141817 h 1289399"/>
                      <a:gd name="connsiteX8" fmla="*/ 900190 w 1129228"/>
                      <a:gd name="connsiteY8" fmla="*/ 1182893 h 1289399"/>
                      <a:gd name="connsiteX9" fmla="*/ 539544 w 1129228"/>
                      <a:gd name="connsiteY9" fmla="*/ 1258399 h 1289399"/>
                      <a:gd name="connsiteX10" fmla="*/ 10614 w 1129228"/>
                      <a:gd name="connsiteY10" fmla="*/ 720543 h 1289399"/>
                      <a:gd name="connsiteX11" fmla="*/ 525491 w 1129228"/>
                      <a:gd name="connsiteY11" fmla="*/ 0 h 1289399"/>
                      <a:gd name="connsiteX0" fmla="*/ 525491 w 1129228"/>
                      <a:gd name="connsiteY0" fmla="*/ 0 h 1289399"/>
                      <a:gd name="connsiteX1" fmla="*/ 1021933 w 1129228"/>
                      <a:gd name="connsiteY1" fmla="*/ 249514 h 1289399"/>
                      <a:gd name="connsiteX2" fmla="*/ 1026699 w 1129228"/>
                      <a:gd name="connsiteY2" fmla="*/ 746027 h 1289399"/>
                      <a:gd name="connsiteX3" fmla="*/ 1129148 w 1129228"/>
                      <a:gd name="connsiteY3" fmla="*/ 925325 h 1289399"/>
                      <a:gd name="connsiteX4" fmla="*/ 1008231 w 1129228"/>
                      <a:gd name="connsiteY4" fmla="*/ 989877 h 1289399"/>
                      <a:gd name="connsiteX5" fmla="*/ 991173 w 1129228"/>
                      <a:gd name="connsiteY5" fmla="*/ 1024863 h 1289399"/>
                      <a:gd name="connsiteX6" fmla="*/ 837728 w 1129228"/>
                      <a:gd name="connsiteY6" fmla="*/ 1037174 h 1289399"/>
                      <a:gd name="connsiteX7" fmla="*/ 943026 w 1129228"/>
                      <a:gd name="connsiteY7" fmla="*/ 1136545 h 1289399"/>
                      <a:gd name="connsiteX8" fmla="*/ 900190 w 1129228"/>
                      <a:gd name="connsiteY8" fmla="*/ 1182893 h 1289399"/>
                      <a:gd name="connsiteX9" fmla="*/ 539544 w 1129228"/>
                      <a:gd name="connsiteY9" fmla="*/ 1258399 h 1289399"/>
                      <a:gd name="connsiteX10" fmla="*/ 10614 w 1129228"/>
                      <a:gd name="connsiteY10" fmla="*/ 720543 h 1289399"/>
                      <a:gd name="connsiteX11" fmla="*/ 525491 w 1129228"/>
                      <a:gd name="connsiteY11" fmla="*/ 0 h 1289399"/>
                      <a:gd name="connsiteX0" fmla="*/ 525491 w 1129228"/>
                      <a:gd name="connsiteY0" fmla="*/ 0 h 1289399"/>
                      <a:gd name="connsiteX1" fmla="*/ 1021933 w 1129228"/>
                      <a:gd name="connsiteY1" fmla="*/ 249514 h 1289399"/>
                      <a:gd name="connsiteX2" fmla="*/ 1026699 w 1129228"/>
                      <a:gd name="connsiteY2" fmla="*/ 746027 h 1289399"/>
                      <a:gd name="connsiteX3" fmla="*/ 1129148 w 1129228"/>
                      <a:gd name="connsiteY3" fmla="*/ 925325 h 1289399"/>
                      <a:gd name="connsiteX4" fmla="*/ 1008231 w 1129228"/>
                      <a:gd name="connsiteY4" fmla="*/ 989877 h 1289399"/>
                      <a:gd name="connsiteX5" fmla="*/ 991173 w 1129228"/>
                      <a:gd name="connsiteY5" fmla="*/ 1024863 h 1289399"/>
                      <a:gd name="connsiteX6" fmla="*/ 837728 w 1129228"/>
                      <a:gd name="connsiteY6" fmla="*/ 1037174 h 1289399"/>
                      <a:gd name="connsiteX7" fmla="*/ 943026 w 1129228"/>
                      <a:gd name="connsiteY7" fmla="*/ 1136545 h 1289399"/>
                      <a:gd name="connsiteX8" fmla="*/ 900190 w 1129228"/>
                      <a:gd name="connsiteY8" fmla="*/ 1182893 h 1289399"/>
                      <a:gd name="connsiteX9" fmla="*/ 539544 w 1129228"/>
                      <a:gd name="connsiteY9" fmla="*/ 1258399 h 1289399"/>
                      <a:gd name="connsiteX10" fmla="*/ 10614 w 1129228"/>
                      <a:gd name="connsiteY10" fmla="*/ 720543 h 1289399"/>
                      <a:gd name="connsiteX11" fmla="*/ 525491 w 1129228"/>
                      <a:gd name="connsiteY11" fmla="*/ 0 h 1289399"/>
                      <a:gd name="connsiteX0" fmla="*/ 525491 w 1129228"/>
                      <a:gd name="connsiteY0" fmla="*/ 0 h 1304791"/>
                      <a:gd name="connsiteX1" fmla="*/ 1021933 w 1129228"/>
                      <a:gd name="connsiteY1" fmla="*/ 249514 h 1304791"/>
                      <a:gd name="connsiteX2" fmla="*/ 1026699 w 1129228"/>
                      <a:gd name="connsiteY2" fmla="*/ 746027 h 1304791"/>
                      <a:gd name="connsiteX3" fmla="*/ 1129148 w 1129228"/>
                      <a:gd name="connsiteY3" fmla="*/ 925325 h 1304791"/>
                      <a:gd name="connsiteX4" fmla="*/ 1008231 w 1129228"/>
                      <a:gd name="connsiteY4" fmla="*/ 989877 h 1304791"/>
                      <a:gd name="connsiteX5" fmla="*/ 991173 w 1129228"/>
                      <a:gd name="connsiteY5" fmla="*/ 1024863 h 1304791"/>
                      <a:gd name="connsiteX6" fmla="*/ 837728 w 1129228"/>
                      <a:gd name="connsiteY6" fmla="*/ 1037174 h 1304791"/>
                      <a:gd name="connsiteX7" fmla="*/ 943026 w 1129228"/>
                      <a:gd name="connsiteY7" fmla="*/ 1136545 h 1304791"/>
                      <a:gd name="connsiteX8" fmla="*/ 900190 w 1129228"/>
                      <a:gd name="connsiteY8" fmla="*/ 1182893 h 1304791"/>
                      <a:gd name="connsiteX9" fmla="*/ 539544 w 1129228"/>
                      <a:gd name="connsiteY9" fmla="*/ 1258399 h 1304791"/>
                      <a:gd name="connsiteX10" fmla="*/ 10614 w 1129228"/>
                      <a:gd name="connsiteY10" fmla="*/ 720543 h 1304791"/>
                      <a:gd name="connsiteX11" fmla="*/ 525491 w 1129228"/>
                      <a:gd name="connsiteY11" fmla="*/ 0 h 1304791"/>
                      <a:gd name="connsiteX0" fmla="*/ 525491 w 1129228"/>
                      <a:gd name="connsiteY0" fmla="*/ 0 h 1304791"/>
                      <a:gd name="connsiteX1" fmla="*/ 1021933 w 1129228"/>
                      <a:gd name="connsiteY1" fmla="*/ 249514 h 1304791"/>
                      <a:gd name="connsiteX2" fmla="*/ 1026699 w 1129228"/>
                      <a:gd name="connsiteY2" fmla="*/ 746027 h 1304791"/>
                      <a:gd name="connsiteX3" fmla="*/ 1129148 w 1129228"/>
                      <a:gd name="connsiteY3" fmla="*/ 925325 h 1304791"/>
                      <a:gd name="connsiteX4" fmla="*/ 1008231 w 1129228"/>
                      <a:gd name="connsiteY4" fmla="*/ 989877 h 1304791"/>
                      <a:gd name="connsiteX5" fmla="*/ 975365 w 1129228"/>
                      <a:gd name="connsiteY5" fmla="*/ 1045942 h 1304791"/>
                      <a:gd name="connsiteX6" fmla="*/ 837728 w 1129228"/>
                      <a:gd name="connsiteY6" fmla="*/ 1037174 h 1304791"/>
                      <a:gd name="connsiteX7" fmla="*/ 943026 w 1129228"/>
                      <a:gd name="connsiteY7" fmla="*/ 1136545 h 1304791"/>
                      <a:gd name="connsiteX8" fmla="*/ 900190 w 1129228"/>
                      <a:gd name="connsiteY8" fmla="*/ 1182893 h 1304791"/>
                      <a:gd name="connsiteX9" fmla="*/ 539544 w 1129228"/>
                      <a:gd name="connsiteY9" fmla="*/ 1258399 h 1304791"/>
                      <a:gd name="connsiteX10" fmla="*/ 10614 w 1129228"/>
                      <a:gd name="connsiteY10" fmla="*/ 720543 h 1304791"/>
                      <a:gd name="connsiteX11" fmla="*/ 525491 w 1129228"/>
                      <a:gd name="connsiteY11" fmla="*/ 0 h 1304791"/>
                      <a:gd name="connsiteX0" fmla="*/ 525491 w 1129228"/>
                      <a:gd name="connsiteY0" fmla="*/ 0 h 1304791"/>
                      <a:gd name="connsiteX1" fmla="*/ 1021933 w 1129228"/>
                      <a:gd name="connsiteY1" fmla="*/ 249514 h 1304791"/>
                      <a:gd name="connsiteX2" fmla="*/ 1026699 w 1129228"/>
                      <a:gd name="connsiteY2" fmla="*/ 746027 h 1304791"/>
                      <a:gd name="connsiteX3" fmla="*/ 1129148 w 1129228"/>
                      <a:gd name="connsiteY3" fmla="*/ 925325 h 1304791"/>
                      <a:gd name="connsiteX4" fmla="*/ 1008231 w 1129228"/>
                      <a:gd name="connsiteY4" fmla="*/ 989877 h 1304791"/>
                      <a:gd name="connsiteX5" fmla="*/ 975365 w 1129228"/>
                      <a:gd name="connsiteY5" fmla="*/ 1045942 h 1304791"/>
                      <a:gd name="connsiteX6" fmla="*/ 879886 w 1129228"/>
                      <a:gd name="connsiteY6" fmla="*/ 1037174 h 1304791"/>
                      <a:gd name="connsiteX7" fmla="*/ 943026 w 1129228"/>
                      <a:gd name="connsiteY7" fmla="*/ 1136545 h 1304791"/>
                      <a:gd name="connsiteX8" fmla="*/ 900190 w 1129228"/>
                      <a:gd name="connsiteY8" fmla="*/ 1182893 h 1304791"/>
                      <a:gd name="connsiteX9" fmla="*/ 539544 w 1129228"/>
                      <a:gd name="connsiteY9" fmla="*/ 1258399 h 1304791"/>
                      <a:gd name="connsiteX10" fmla="*/ 10614 w 1129228"/>
                      <a:gd name="connsiteY10" fmla="*/ 720543 h 1304791"/>
                      <a:gd name="connsiteX11" fmla="*/ 525491 w 1129228"/>
                      <a:gd name="connsiteY11" fmla="*/ 0 h 1304791"/>
                      <a:gd name="connsiteX0" fmla="*/ 515289 w 1119026"/>
                      <a:gd name="connsiteY0" fmla="*/ 0 h 1305483"/>
                      <a:gd name="connsiteX1" fmla="*/ 1011731 w 1119026"/>
                      <a:gd name="connsiteY1" fmla="*/ 249514 h 1305483"/>
                      <a:gd name="connsiteX2" fmla="*/ 1016497 w 1119026"/>
                      <a:gd name="connsiteY2" fmla="*/ 746027 h 1305483"/>
                      <a:gd name="connsiteX3" fmla="*/ 1118946 w 1119026"/>
                      <a:gd name="connsiteY3" fmla="*/ 925325 h 1305483"/>
                      <a:gd name="connsiteX4" fmla="*/ 998029 w 1119026"/>
                      <a:gd name="connsiteY4" fmla="*/ 989877 h 1305483"/>
                      <a:gd name="connsiteX5" fmla="*/ 965163 w 1119026"/>
                      <a:gd name="connsiteY5" fmla="*/ 1045942 h 1305483"/>
                      <a:gd name="connsiteX6" fmla="*/ 869684 w 1119026"/>
                      <a:gd name="connsiteY6" fmla="*/ 1037174 h 1305483"/>
                      <a:gd name="connsiteX7" fmla="*/ 932824 w 1119026"/>
                      <a:gd name="connsiteY7" fmla="*/ 1136545 h 1305483"/>
                      <a:gd name="connsiteX8" fmla="*/ 889988 w 1119026"/>
                      <a:gd name="connsiteY8" fmla="*/ 1182893 h 1305483"/>
                      <a:gd name="connsiteX9" fmla="*/ 450300 w 1119026"/>
                      <a:gd name="connsiteY9" fmla="*/ 1259730 h 1305483"/>
                      <a:gd name="connsiteX10" fmla="*/ 412 w 1119026"/>
                      <a:gd name="connsiteY10" fmla="*/ 720543 h 1305483"/>
                      <a:gd name="connsiteX11" fmla="*/ 515289 w 1119026"/>
                      <a:gd name="connsiteY11" fmla="*/ 0 h 1305483"/>
                      <a:gd name="connsiteX0" fmla="*/ 515238 w 1118975"/>
                      <a:gd name="connsiteY0" fmla="*/ 0 h 1305483"/>
                      <a:gd name="connsiteX1" fmla="*/ 1011680 w 1118975"/>
                      <a:gd name="connsiteY1" fmla="*/ 249514 h 1305483"/>
                      <a:gd name="connsiteX2" fmla="*/ 1016446 w 1118975"/>
                      <a:gd name="connsiteY2" fmla="*/ 746027 h 1305483"/>
                      <a:gd name="connsiteX3" fmla="*/ 1118895 w 1118975"/>
                      <a:gd name="connsiteY3" fmla="*/ 925325 h 1305483"/>
                      <a:gd name="connsiteX4" fmla="*/ 997978 w 1118975"/>
                      <a:gd name="connsiteY4" fmla="*/ 989877 h 1305483"/>
                      <a:gd name="connsiteX5" fmla="*/ 965112 w 1118975"/>
                      <a:gd name="connsiteY5" fmla="*/ 1045942 h 1305483"/>
                      <a:gd name="connsiteX6" fmla="*/ 869633 w 1118975"/>
                      <a:gd name="connsiteY6" fmla="*/ 1037174 h 1305483"/>
                      <a:gd name="connsiteX7" fmla="*/ 932773 w 1118975"/>
                      <a:gd name="connsiteY7" fmla="*/ 1136545 h 1305483"/>
                      <a:gd name="connsiteX8" fmla="*/ 889937 w 1118975"/>
                      <a:gd name="connsiteY8" fmla="*/ 1182893 h 1305483"/>
                      <a:gd name="connsiteX9" fmla="*/ 450249 w 1118975"/>
                      <a:gd name="connsiteY9" fmla="*/ 1259730 h 1305483"/>
                      <a:gd name="connsiteX10" fmla="*/ 361 w 1118975"/>
                      <a:gd name="connsiteY10" fmla="*/ 720543 h 1305483"/>
                      <a:gd name="connsiteX11" fmla="*/ 515238 w 1118975"/>
                      <a:gd name="connsiteY11" fmla="*/ 0 h 1305483"/>
                      <a:gd name="connsiteX0" fmla="*/ 515238 w 1118975"/>
                      <a:gd name="connsiteY0" fmla="*/ 0 h 1304721"/>
                      <a:gd name="connsiteX1" fmla="*/ 1011680 w 1118975"/>
                      <a:gd name="connsiteY1" fmla="*/ 249514 h 1304721"/>
                      <a:gd name="connsiteX2" fmla="*/ 1016446 w 1118975"/>
                      <a:gd name="connsiteY2" fmla="*/ 746027 h 1304721"/>
                      <a:gd name="connsiteX3" fmla="*/ 1118895 w 1118975"/>
                      <a:gd name="connsiteY3" fmla="*/ 925325 h 1304721"/>
                      <a:gd name="connsiteX4" fmla="*/ 997978 w 1118975"/>
                      <a:gd name="connsiteY4" fmla="*/ 989877 h 1304721"/>
                      <a:gd name="connsiteX5" fmla="*/ 965112 w 1118975"/>
                      <a:gd name="connsiteY5" fmla="*/ 1045942 h 1304721"/>
                      <a:gd name="connsiteX6" fmla="*/ 869633 w 1118975"/>
                      <a:gd name="connsiteY6" fmla="*/ 1037174 h 1304721"/>
                      <a:gd name="connsiteX7" fmla="*/ 932773 w 1118975"/>
                      <a:gd name="connsiteY7" fmla="*/ 1136545 h 1304721"/>
                      <a:gd name="connsiteX8" fmla="*/ 889937 w 1118975"/>
                      <a:gd name="connsiteY8" fmla="*/ 1182893 h 1304721"/>
                      <a:gd name="connsiteX9" fmla="*/ 450249 w 1118975"/>
                      <a:gd name="connsiteY9" fmla="*/ 1259730 h 1304721"/>
                      <a:gd name="connsiteX10" fmla="*/ 361 w 1118975"/>
                      <a:gd name="connsiteY10" fmla="*/ 720543 h 1304721"/>
                      <a:gd name="connsiteX11" fmla="*/ 515238 w 1118975"/>
                      <a:gd name="connsiteY11" fmla="*/ 0 h 1304721"/>
                      <a:gd name="connsiteX0" fmla="*/ 515238 w 1118975"/>
                      <a:gd name="connsiteY0" fmla="*/ 0 h 1331621"/>
                      <a:gd name="connsiteX1" fmla="*/ 1011680 w 1118975"/>
                      <a:gd name="connsiteY1" fmla="*/ 249514 h 1331621"/>
                      <a:gd name="connsiteX2" fmla="*/ 1016446 w 1118975"/>
                      <a:gd name="connsiteY2" fmla="*/ 746027 h 1331621"/>
                      <a:gd name="connsiteX3" fmla="*/ 1118895 w 1118975"/>
                      <a:gd name="connsiteY3" fmla="*/ 925325 h 1331621"/>
                      <a:gd name="connsiteX4" fmla="*/ 997978 w 1118975"/>
                      <a:gd name="connsiteY4" fmla="*/ 989877 h 1331621"/>
                      <a:gd name="connsiteX5" fmla="*/ 965112 w 1118975"/>
                      <a:gd name="connsiteY5" fmla="*/ 1045942 h 1331621"/>
                      <a:gd name="connsiteX6" fmla="*/ 869633 w 1118975"/>
                      <a:gd name="connsiteY6" fmla="*/ 1037174 h 1331621"/>
                      <a:gd name="connsiteX7" fmla="*/ 932773 w 1118975"/>
                      <a:gd name="connsiteY7" fmla="*/ 1136545 h 1331621"/>
                      <a:gd name="connsiteX8" fmla="*/ 860989 w 1118975"/>
                      <a:gd name="connsiteY8" fmla="*/ 1231250 h 1331621"/>
                      <a:gd name="connsiteX9" fmla="*/ 450249 w 1118975"/>
                      <a:gd name="connsiteY9" fmla="*/ 1259730 h 1331621"/>
                      <a:gd name="connsiteX10" fmla="*/ 361 w 1118975"/>
                      <a:gd name="connsiteY10" fmla="*/ 720543 h 1331621"/>
                      <a:gd name="connsiteX11" fmla="*/ 515238 w 1118975"/>
                      <a:gd name="connsiteY11" fmla="*/ 0 h 1331621"/>
                      <a:gd name="connsiteX0" fmla="*/ 515238 w 1118975"/>
                      <a:gd name="connsiteY0" fmla="*/ 0 h 1331621"/>
                      <a:gd name="connsiteX1" fmla="*/ 1011680 w 1118975"/>
                      <a:gd name="connsiteY1" fmla="*/ 249514 h 1331621"/>
                      <a:gd name="connsiteX2" fmla="*/ 1016446 w 1118975"/>
                      <a:gd name="connsiteY2" fmla="*/ 746027 h 1331621"/>
                      <a:gd name="connsiteX3" fmla="*/ 1118895 w 1118975"/>
                      <a:gd name="connsiteY3" fmla="*/ 925325 h 1331621"/>
                      <a:gd name="connsiteX4" fmla="*/ 997978 w 1118975"/>
                      <a:gd name="connsiteY4" fmla="*/ 989877 h 1331621"/>
                      <a:gd name="connsiteX5" fmla="*/ 965112 w 1118975"/>
                      <a:gd name="connsiteY5" fmla="*/ 1045942 h 1331621"/>
                      <a:gd name="connsiteX6" fmla="*/ 869633 w 1118975"/>
                      <a:gd name="connsiteY6" fmla="*/ 1037174 h 1331621"/>
                      <a:gd name="connsiteX7" fmla="*/ 919438 w 1118975"/>
                      <a:gd name="connsiteY7" fmla="*/ 1184140 h 1331621"/>
                      <a:gd name="connsiteX8" fmla="*/ 860989 w 1118975"/>
                      <a:gd name="connsiteY8" fmla="*/ 1231250 h 1331621"/>
                      <a:gd name="connsiteX9" fmla="*/ 450249 w 1118975"/>
                      <a:gd name="connsiteY9" fmla="*/ 1259730 h 1331621"/>
                      <a:gd name="connsiteX10" fmla="*/ 361 w 1118975"/>
                      <a:gd name="connsiteY10" fmla="*/ 720543 h 1331621"/>
                      <a:gd name="connsiteX11" fmla="*/ 515238 w 1118975"/>
                      <a:gd name="connsiteY11" fmla="*/ 0 h 1331621"/>
                      <a:gd name="connsiteX0" fmla="*/ 515238 w 1118975"/>
                      <a:gd name="connsiteY0" fmla="*/ 0 h 1331621"/>
                      <a:gd name="connsiteX1" fmla="*/ 1011680 w 1118975"/>
                      <a:gd name="connsiteY1" fmla="*/ 249514 h 1331621"/>
                      <a:gd name="connsiteX2" fmla="*/ 1016446 w 1118975"/>
                      <a:gd name="connsiteY2" fmla="*/ 746027 h 1331621"/>
                      <a:gd name="connsiteX3" fmla="*/ 1118895 w 1118975"/>
                      <a:gd name="connsiteY3" fmla="*/ 925325 h 1331621"/>
                      <a:gd name="connsiteX4" fmla="*/ 997978 w 1118975"/>
                      <a:gd name="connsiteY4" fmla="*/ 989877 h 1331621"/>
                      <a:gd name="connsiteX5" fmla="*/ 965112 w 1118975"/>
                      <a:gd name="connsiteY5" fmla="*/ 1045942 h 1331621"/>
                      <a:gd name="connsiteX6" fmla="*/ 806801 w 1118975"/>
                      <a:gd name="connsiteY6" fmla="*/ 1032404 h 1331621"/>
                      <a:gd name="connsiteX7" fmla="*/ 919438 w 1118975"/>
                      <a:gd name="connsiteY7" fmla="*/ 1184140 h 1331621"/>
                      <a:gd name="connsiteX8" fmla="*/ 860989 w 1118975"/>
                      <a:gd name="connsiteY8" fmla="*/ 1231250 h 1331621"/>
                      <a:gd name="connsiteX9" fmla="*/ 450249 w 1118975"/>
                      <a:gd name="connsiteY9" fmla="*/ 1259730 h 1331621"/>
                      <a:gd name="connsiteX10" fmla="*/ 361 w 1118975"/>
                      <a:gd name="connsiteY10" fmla="*/ 720543 h 1331621"/>
                      <a:gd name="connsiteX11" fmla="*/ 515238 w 1118975"/>
                      <a:gd name="connsiteY11" fmla="*/ 0 h 1331621"/>
                      <a:gd name="connsiteX0" fmla="*/ 515238 w 1118975"/>
                      <a:gd name="connsiteY0" fmla="*/ 0 h 1331621"/>
                      <a:gd name="connsiteX1" fmla="*/ 1011680 w 1118975"/>
                      <a:gd name="connsiteY1" fmla="*/ 249514 h 1331621"/>
                      <a:gd name="connsiteX2" fmla="*/ 1016446 w 1118975"/>
                      <a:gd name="connsiteY2" fmla="*/ 746027 h 1331621"/>
                      <a:gd name="connsiteX3" fmla="*/ 1118895 w 1118975"/>
                      <a:gd name="connsiteY3" fmla="*/ 925325 h 1331621"/>
                      <a:gd name="connsiteX4" fmla="*/ 997978 w 1118975"/>
                      <a:gd name="connsiteY4" fmla="*/ 989877 h 1331621"/>
                      <a:gd name="connsiteX5" fmla="*/ 965112 w 1118975"/>
                      <a:gd name="connsiteY5" fmla="*/ 1045942 h 1331621"/>
                      <a:gd name="connsiteX6" fmla="*/ 806801 w 1118975"/>
                      <a:gd name="connsiteY6" fmla="*/ 1032404 h 1331621"/>
                      <a:gd name="connsiteX7" fmla="*/ 919438 w 1118975"/>
                      <a:gd name="connsiteY7" fmla="*/ 1184140 h 1331621"/>
                      <a:gd name="connsiteX8" fmla="*/ 860989 w 1118975"/>
                      <a:gd name="connsiteY8" fmla="*/ 1231250 h 1331621"/>
                      <a:gd name="connsiteX9" fmla="*/ 450249 w 1118975"/>
                      <a:gd name="connsiteY9" fmla="*/ 1259730 h 1331621"/>
                      <a:gd name="connsiteX10" fmla="*/ 361 w 1118975"/>
                      <a:gd name="connsiteY10" fmla="*/ 720543 h 1331621"/>
                      <a:gd name="connsiteX11" fmla="*/ 515238 w 1118975"/>
                      <a:gd name="connsiteY11" fmla="*/ 0 h 13316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118975" h="1331621">
                        <a:moveTo>
                          <a:pt x="515238" y="0"/>
                        </a:moveTo>
                        <a:cubicBezTo>
                          <a:pt x="781030" y="0"/>
                          <a:pt x="918235" y="55474"/>
                          <a:pt x="1011680" y="249514"/>
                        </a:cubicBezTo>
                        <a:cubicBezTo>
                          <a:pt x="1105125" y="443554"/>
                          <a:pt x="998577" y="633392"/>
                          <a:pt x="1016446" y="746027"/>
                        </a:cubicBezTo>
                        <a:cubicBezTo>
                          <a:pt x="1034315" y="858662"/>
                          <a:pt x="1121973" y="889049"/>
                          <a:pt x="1118895" y="925325"/>
                        </a:cubicBezTo>
                        <a:cubicBezTo>
                          <a:pt x="1046761" y="952077"/>
                          <a:pt x="1057409" y="972367"/>
                          <a:pt x="997978" y="989877"/>
                        </a:cubicBezTo>
                        <a:lnTo>
                          <a:pt x="965112" y="1045942"/>
                        </a:lnTo>
                        <a:cubicBezTo>
                          <a:pt x="915720" y="1035993"/>
                          <a:pt x="827375" y="953965"/>
                          <a:pt x="806801" y="1032404"/>
                        </a:cubicBezTo>
                        <a:cubicBezTo>
                          <a:pt x="786227" y="1110843"/>
                          <a:pt x="911662" y="1160732"/>
                          <a:pt x="919438" y="1184140"/>
                        </a:cubicBezTo>
                        <a:lnTo>
                          <a:pt x="860989" y="1231250"/>
                        </a:lnTo>
                        <a:cubicBezTo>
                          <a:pt x="812983" y="1413338"/>
                          <a:pt x="639887" y="1299914"/>
                          <a:pt x="450249" y="1259730"/>
                        </a:cubicBezTo>
                        <a:cubicBezTo>
                          <a:pt x="224336" y="1182952"/>
                          <a:pt x="-10471" y="930498"/>
                          <a:pt x="361" y="720543"/>
                        </a:cubicBezTo>
                        <a:cubicBezTo>
                          <a:pt x="11193" y="510588"/>
                          <a:pt x="684" y="7026"/>
                          <a:pt x="515238" y="0"/>
                        </a:cubicBezTo>
                        <a:close/>
                      </a:path>
                    </a:pathLst>
                  </a:custGeom>
                  <a:solidFill>
                    <a:srgbClr val="FFCCCC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pitchFamily="50" charset="-128"/>
                      <a:cs typeface="+mn-cs"/>
                    </a:endParaRPr>
                  </a:p>
                </p:txBody>
              </p:sp>
              <p:sp>
                <p:nvSpPr>
                  <p:cNvPr id="134" name="月 133">
                    <a:extLst>
                      <a:ext uri="{FF2B5EF4-FFF2-40B4-BE49-F238E27FC236}">
                        <a16:creationId xmlns:a16="http://schemas.microsoft.com/office/drawing/2014/main" id="{7D73896F-0DDD-11C2-EE19-78672934F776}"/>
                      </a:ext>
                    </a:extLst>
                  </p:cNvPr>
                  <p:cNvSpPr/>
                  <p:nvPr/>
                </p:nvSpPr>
                <p:spPr bwMode="auto">
                  <a:xfrm rot="16200000" flipH="1">
                    <a:off x="5838538" y="1028012"/>
                    <a:ext cx="45719" cy="145647"/>
                  </a:xfrm>
                  <a:prstGeom prst="moon">
                    <a:avLst/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  <a:cs typeface="+mn-cs"/>
                    </a:endParaRPr>
                  </a:p>
                </p:txBody>
              </p:sp>
              <p:sp>
                <p:nvSpPr>
                  <p:cNvPr id="135" name="月 134">
                    <a:extLst>
                      <a:ext uri="{FF2B5EF4-FFF2-40B4-BE49-F238E27FC236}">
                        <a16:creationId xmlns:a16="http://schemas.microsoft.com/office/drawing/2014/main" id="{214EA577-DD35-6A86-F474-C0C1A8AC1CDB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6095155" y="883226"/>
                    <a:ext cx="211764" cy="527801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36" name="月 135">
                    <a:extLst>
                      <a:ext uri="{FF2B5EF4-FFF2-40B4-BE49-F238E27FC236}">
                        <a16:creationId xmlns:a16="http://schemas.microsoft.com/office/drawing/2014/main" id="{D4DEF9E8-ABEA-ABCC-1DF9-340506988594}"/>
                      </a:ext>
                    </a:extLst>
                  </p:cNvPr>
                  <p:cNvSpPr/>
                  <p:nvPr/>
                </p:nvSpPr>
                <p:spPr bwMode="auto">
                  <a:xfrm rot="5400000">
                    <a:off x="5838022" y="676530"/>
                    <a:ext cx="233877" cy="545233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37" name="月 136">
                    <a:extLst>
                      <a:ext uri="{FF2B5EF4-FFF2-40B4-BE49-F238E27FC236}">
                        <a16:creationId xmlns:a16="http://schemas.microsoft.com/office/drawing/2014/main" id="{C52D4B24-FD72-100A-2AC7-47CF111BC3FF}"/>
                      </a:ext>
                    </a:extLst>
                  </p:cNvPr>
                  <p:cNvSpPr/>
                  <p:nvPr/>
                </p:nvSpPr>
                <p:spPr bwMode="auto">
                  <a:xfrm rot="19800000">
                    <a:off x="5995632" y="918237"/>
                    <a:ext cx="138775" cy="309992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38" name="月 137">
                    <a:extLst>
                      <a:ext uri="{FF2B5EF4-FFF2-40B4-BE49-F238E27FC236}">
                        <a16:creationId xmlns:a16="http://schemas.microsoft.com/office/drawing/2014/main" id="{14272038-9F2C-5578-8B6D-022200BBD33B}"/>
                      </a:ext>
                    </a:extLst>
                  </p:cNvPr>
                  <p:cNvSpPr/>
                  <p:nvPr/>
                </p:nvSpPr>
                <p:spPr bwMode="auto">
                  <a:xfrm rot="19800000">
                    <a:off x="6043256" y="908713"/>
                    <a:ext cx="138775" cy="309992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39" name="月 138">
                    <a:extLst>
                      <a:ext uri="{FF2B5EF4-FFF2-40B4-BE49-F238E27FC236}">
                        <a16:creationId xmlns:a16="http://schemas.microsoft.com/office/drawing/2014/main" id="{6DB0A151-5F23-D62F-3FD7-6C690FE6B42D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6064686" y="1057022"/>
                    <a:ext cx="250580" cy="664322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40" name="月 139">
                    <a:extLst>
                      <a:ext uri="{FF2B5EF4-FFF2-40B4-BE49-F238E27FC236}">
                        <a16:creationId xmlns:a16="http://schemas.microsoft.com/office/drawing/2014/main" id="{17D271C0-5EF3-A8E5-5BCA-A55F06F6F541}"/>
                      </a:ext>
                    </a:extLst>
                  </p:cNvPr>
                  <p:cNvSpPr/>
                  <p:nvPr/>
                </p:nvSpPr>
                <p:spPr bwMode="auto">
                  <a:xfrm rot="3600000">
                    <a:off x="5787127" y="823397"/>
                    <a:ext cx="135198" cy="315185"/>
                  </a:xfrm>
                  <a:prstGeom prst="moon">
                    <a:avLst>
                      <a:gd name="adj" fmla="val 64804"/>
                    </a:avLst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41" name="月 140">
                    <a:extLst>
                      <a:ext uri="{FF2B5EF4-FFF2-40B4-BE49-F238E27FC236}">
                        <a16:creationId xmlns:a16="http://schemas.microsoft.com/office/drawing/2014/main" id="{8E19EEA7-62AE-0EFC-3D99-63BDFC269B2B}"/>
                      </a:ext>
                    </a:extLst>
                  </p:cNvPr>
                  <p:cNvSpPr/>
                  <p:nvPr/>
                </p:nvSpPr>
                <p:spPr bwMode="auto">
                  <a:xfrm rot="3600000">
                    <a:off x="5850738" y="831472"/>
                    <a:ext cx="135198" cy="315185"/>
                  </a:xfrm>
                  <a:prstGeom prst="moon">
                    <a:avLst>
                      <a:gd name="adj" fmla="val 64804"/>
                    </a:avLst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42" name="月 141">
                    <a:extLst>
                      <a:ext uri="{FF2B5EF4-FFF2-40B4-BE49-F238E27FC236}">
                        <a16:creationId xmlns:a16="http://schemas.microsoft.com/office/drawing/2014/main" id="{DEE36778-34E2-1783-D6D8-23F929EEF751}"/>
                      </a:ext>
                    </a:extLst>
                  </p:cNvPr>
                  <p:cNvSpPr/>
                  <p:nvPr/>
                </p:nvSpPr>
                <p:spPr bwMode="auto">
                  <a:xfrm rot="3600000">
                    <a:off x="5916392" y="843085"/>
                    <a:ext cx="135198" cy="315185"/>
                  </a:xfrm>
                  <a:prstGeom prst="moon">
                    <a:avLst>
                      <a:gd name="adj" fmla="val 64804"/>
                    </a:avLst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43" name="月 142">
                    <a:extLst>
                      <a:ext uri="{FF2B5EF4-FFF2-40B4-BE49-F238E27FC236}">
                        <a16:creationId xmlns:a16="http://schemas.microsoft.com/office/drawing/2014/main" id="{23DA977C-841D-06D8-AD31-75D35C80F50C}"/>
                      </a:ext>
                    </a:extLst>
                  </p:cNvPr>
                  <p:cNvSpPr/>
                  <p:nvPr/>
                </p:nvSpPr>
                <p:spPr bwMode="auto">
                  <a:xfrm rot="19317406">
                    <a:off x="5941755" y="913161"/>
                    <a:ext cx="135198" cy="315186"/>
                  </a:xfrm>
                  <a:prstGeom prst="moon">
                    <a:avLst>
                      <a:gd name="adj" fmla="val 64804"/>
                    </a:avLst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44" name="月 143">
                    <a:extLst>
                      <a:ext uri="{FF2B5EF4-FFF2-40B4-BE49-F238E27FC236}">
                        <a16:creationId xmlns:a16="http://schemas.microsoft.com/office/drawing/2014/main" id="{68EF6AB6-B4E1-4726-7F3B-FD0A55D9ED9F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6168680" y="1181045"/>
                    <a:ext cx="79610" cy="582193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45" name="月 144">
                    <a:extLst>
                      <a:ext uri="{FF2B5EF4-FFF2-40B4-BE49-F238E27FC236}">
                        <a16:creationId xmlns:a16="http://schemas.microsoft.com/office/drawing/2014/main" id="{5DFAE9A2-C7AE-5495-703F-DA7EF03A513D}"/>
                      </a:ext>
                    </a:extLst>
                  </p:cNvPr>
                  <p:cNvSpPr/>
                  <p:nvPr/>
                </p:nvSpPr>
                <p:spPr bwMode="auto">
                  <a:xfrm rot="21370505">
                    <a:off x="6243241" y="1407616"/>
                    <a:ext cx="79610" cy="338533"/>
                  </a:xfrm>
                  <a:prstGeom prst="moon">
                    <a:avLst>
                      <a:gd name="adj" fmla="val 58530"/>
                    </a:avLst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46" name="月 145">
                    <a:extLst>
                      <a:ext uri="{FF2B5EF4-FFF2-40B4-BE49-F238E27FC236}">
                        <a16:creationId xmlns:a16="http://schemas.microsoft.com/office/drawing/2014/main" id="{BF4A9506-FB61-FF2D-9C50-EB66B05E72BC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6275475" y="1416252"/>
                    <a:ext cx="79610" cy="338533"/>
                  </a:xfrm>
                  <a:prstGeom prst="moon">
                    <a:avLst>
                      <a:gd name="adj" fmla="val 58530"/>
                    </a:avLst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47" name="月 146">
                    <a:extLst>
                      <a:ext uri="{FF2B5EF4-FFF2-40B4-BE49-F238E27FC236}">
                        <a16:creationId xmlns:a16="http://schemas.microsoft.com/office/drawing/2014/main" id="{6E24B44F-4622-C212-84CC-FFAF1E015C23}"/>
                      </a:ext>
                    </a:extLst>
                  </p:cNvPr>
                  <p:cNvSpPr/>
                  <p:nvPr/>
                </p:nvSpPr>
                <p:spPr bwMode="auto">
                  <a:xfrm rot="3600000">
                    <a:off x="5758082" y="842523"/>
                    <a:ext cx="135198" cy="315185"/>
                  </a:xfrm>
                  <a:prstGeom prst="moon">
                    <a:avLst>
                      <a:gd name="adj" fmla="val 64804"/>
                    </a:avLst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sp>
              <p:nvSpPr>
                <p:cNvPr id="129" name="楕円 128">
                  <a:extLst>
                    <a:ext uri="{FF2B5EF4-FFF2-40B4-BE49-F238E27FC236}">
                      <a16:creationId xmlns:a16="http://schemas.microsoft.com/office/drawing/2014/main" id="{B2A3FAB4-EEE3-3E0C-C86C-637E57D3A6D9}"/>
                    </a:ext>
                  </a:extLst>
                </p:cNvPr>
                <p:cNvSpPr/>
                <p:nvPr/>
              </p:nvSpPr>
              <p:spPr bwMode="auto">
                <a:xfrm rot="20700000">
                  <a:off x="4683069" y="1301008"/>
                  <a:ext cx="30828" cy="52097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30" name="フリーフォーム: 図形 129">
                  <a:extLst>
                    <a:ext uri="{FF2B5EF4-FFF2-40B4-BE49-F238E27FC236}">
                      <a16:creationId xmlns:a16="http://schemas.microsoft.com/office/drawing/2014/main" id="{211558AE-B95E-E0A4-941D-2919F57EDE67}"/>
                    </a:ext>
                  </a:extLst>
                </p:cNvPr>
                <p:cNvSpPr/>
                <p:nvPr/>
              </p:nvSpPr>
              <p:spPr bwMode="auto">
                <a:xfrm rot="20425971" flipH="1">
                  <a:off x="4833330" y="1242914"/>
                  <a:ext cx="72834" cy="99773"/>
                </a:xfrm>
                <a:custGeom>
                  <a:avLst/>
                  <a:gdLst>
                    <a:gd name="connsiteX0" fmla="*/ 189263 w 255154"/>
                    <a:gd name="connsiteY0" fmla="*/ 3657 h 360040"/>
                    <a:gd name="connsiteX1" fmla="*/ 218831 w 255154"/>
                    <a:gd name="connsiteY1" fmla="*/ 14147 h 360040"/>
                    <a:gd name="connsiteX2" fmla="*/ 248860 w 255154"/>
                    <a:gd name="connsiteY2" fmla="*/ 37286 h 360040"/>
                    <a:gd name="connsiteX3" fmla="*/ 235115 w 255154"/>
                    <a:gd name="connsiteY3" fmla="*/ 47877 h 360040"/>
                    <a:gd name="connsiteX4" fmla="*/ 188979 w 255154"/>
                    <a:gd name="connsiteY4" fmla="*/ 175170 h 360040"/>
                    <a:gd name="connsiteX5" fmla="*/ 235115 w 255154"/>
                    <a:gd name="connsiteY5" fmla="*/ 302464 h 360040"/>
                    <a:gd name="connsiteX6" fmla="*/ 255154 w 255154"/>
                    <a:gd name="connsiteY6" fmla="*/ 317905 h 360040"/>
                    <a:gd name="connsiteX7" fmla="*/ 218831 w 255154"/>
                    <a:gd name="connsiteY7" fmla="*/ 345893 h 360040"/>
                    <a:gd name="connsiteX8" fmla="*/ 157518 w 255154"/>
                    <a:gd name="connsiteY8" fmla="*/ 360040 h 360040"/>
                    <a:gd name="connsiteX9" fmla="*/ 0 w 255154"/>
                    <a:gd name="connsiteY9" fmla="*/ 180020 h 360040"/>
                    <a:gd name="connsiteX10" fmla="*/ 157518 w 255154"/>
                    <a:gd name="connsiteY10" fmla="*/ 0 h 360040"/>
                    <a:gd name="connsiteX11" fmla="*/ 189263 w 255154"/>
                    <a:gd name="connsiteY11" fmla="*/ 3657 h 360040"/>
                    <a:gd name="connsiteX0" fmla="*/ 189263 w 255154"/>
                    <a:gd name="connsiteY0" fmla="*/ 3657 h 360040"/>
                    <a:gd name="connsiteX1" fmla="*/ 218831 w 255154"/>
                    <a:gd name="connsiteY1" fmla="*/ 14147 h 360040"/>
                    <a:gd name="connsiteX2" fmla="*/ 248860 w 255154"/>
                    <a:gd name="connsiteY2" fmla="*/ 37286 h 360040"/>
                    <a:gd name="connsiteX3" fmla="*/ 235115 w 255154"/>
                    <a:gd name="connsiteY3" fmla="*/ 47877 h 360040"/>
                    <a:gd name="connsiteX4" fmla="*/ 235115 w 255154"/>
                    <a:gd name="connsiteY4" fmla="*/ 302464 h 360040"/>
                    <a:gd name="connsiteX5" fmla="*/ 255154 w 255154"/>
                    <a:gd name="connsiteY5" fmla="*/ 317905 h 360040"/>
                    <a:gd name="connsiteX6" fmla="*/ 218831 w 255154"/>
                    <a:gd name="connsiteY6" fmla="*/ 345893 h 360040"/>
                    <a:gd name="connsiteX7" fmla="*/ 157518 w 255154"/>
                    <a:gd name="connsiteY7" fmla="*/ 360040 h 360040"/>
                    <a:gd name="connsiteX8" fmla="*/ 0 w 255154"/>
                    <a:gd name="connsiteY8" fmla="*/ 180020 h 360040"/>
                    <a:gd name="connsiteX9" fmla="*/ 157518 w 255154"/>
                    <a:gd name="connsiteY9" fmla="*/ 0 h 360040"/>
                    <a:gd name="connsiteX10" fmla="*/ 189263 w 255154"/>
                    <a:gd name="connsiteY10" fmla="*/ 3657 h 360040"/>
                    <a:gd name="connsiteX0" fmla="*/ 189263 w 255154"/>
                    <a:gd name="connsiteY0" fmla="*/ 3657 h 360040"/>
                    <a:gd name="connsiteX1" fmla="*/ 218831 w 255154"/>
                    <a:gd name="connsiteY1" fmla="*/ 14147 h 360040"/>
                    <a:gd name="connsiteX2" fmla="*/ 248860 w 255154"/>
                    <a:gd name="connsiteY2" fmla="*/ 37286 h 360040"/>
                    <a:gd name="connsiteX3" fmla="*/ 235115 w 255154"/>
                    <a:gd name="connsiteY3" fmla="*/ 302464 h 360040"/>
                    <a:gd name="connsiteX4" fmla="*/ 255154 w 255154"/>
                    <a:gd name="connsiteY4" fmla="*/ 317905 h 360040"/>
                    <a:gd name="connsiteX5" fmla="*/ 218831 w 255154"/>
                    <a:gd name="connsiteY5" fmla="*/ 345893 h 360040"/>
                    <a:gd name="connsiteX6" fmla="*/ 157518 w 255154"/>
                    <a:gd name="connsiteY6" fmla="*/ 360040 h 360040"/>
                    <a:gd name="connsiteX7" fmla="*/ 0 w 255154"/>
                    <a:gd name="connsiteY7" fmla="*/ 180020 h 360040"/>
                    <a:gd name="connsiteX8" fmla="*/ 157518 w 255154"/>
                    <a:gd name="connsiteY8" fmla="*/ 0 h 360040"/>
                    <a:gd name="connsiteX9" fmla="*/ 189263 w 255154"/>
                    <a:gd name="connsiteY9" fmla="*/ 3657 h 360040"/>
                    <a:gd name="connsiteX0" fmla="*/ 248860 w 340300"/>
                    <a:gd name="connsiteY0" fmla="*/ 37286 h 360040"/>
                    <a:gd name="connsiteX1" fmla="*/ 235115 w 340300"/>
                    <a:gd name="connsiteY1" fmla="*/ 302464 h 360040"/>
                    <a:gd name="connsiteX2" fmla="*/ 255154 w 340300"/>
                    <a:gd name="connsiteY2" fmla="*/ 317905 h 360040"/>
                    <a:gd name="connsiteX3" fmla="*/ 218831 w 340300"/>
                    <a:gd name="connsiteY3" fmla="*/ 345893 h 360040"/>
                    <a:gd name="connsiteX4" fmla="*/ 157518 w 340300"/>
                    <a:gd name="connsiteY4" fmla="*/ 360040 h 360040"/>
                    <a:gd name="connsiteX5" fmla="*/ 0 w 340300"/>
                    <a:gd name="connsiteY5" fmla="*/ 180020 h 360040"/>
                    <a:gd name="connsiteX6" fmla="*/ 157518 w 340300"/>
                    <a:gd name="connsiteY6" fmla="*/ 0 h 360040"/>
                    <a:gd name="connsiteX7" fmla="*/ 189263 w 340300"/>
                    <a:gd name="connsiteY7" fmla="*/ 3657 h 360040"/>
                    <a:gd name="connsiteX8" fmla="*/ 218831 w 340300"/>
                    <a:gd name="connsiteY8" fmla="*/ 14147 h 360040"/>
                    <a:gd name="connsiteX9" fmla="*/ 340300 w 340300"/>
                    <a:gd name="connsiteY9" fmla="*/ 128726 h 360040"/>
                    <a:gd name="connsiteX0" fmla="*/ 248860 w 476054"/>
                    <a:gd name="connsiteY0" fmla="*/ 54372 h 377126"/>
                    <a:gd name="connsiteX1" fmla="*/ 235115 w 476054"/>
                    <a:gd name="connsiteY1" fmla="*/ 319550 h 377126"/>
                    <a:gd name="connsiteX2" fmla="*/ 255154 w 476054"/>
                    <a:gd name="connsiteY2" fmla="*/ 334991 h 377126"/>
                    <a:gd name="connsiteX3" fmla="*/ 218831 w 476054"/>
                    <a:gd name="connsiteY3" fmla="*/ 362979 h 377126"/>
                    <a:gd name="connsiteX4" fmla="*/ 157518 w 476054"/>
                    <a:gd name="connsiteY4" fmla="*/ 377126 h 377126"/>
                    <a:gd name="connsiteX5" fmla="*/ 0 w 476054"/>
                    <a:gd name="connsiteY5" fmla="*/ 197106 h 377126"/>
                    <a:gd name="connsiteX6" fmla="*/ 157518 w 476054"/>
                    <a:gd name="connsiteY6" fmla="*/ 17086 h 377126"/>
                    <a:gd name="connsiteX7" fmla="*/ 189263 w 476054"/>
                    <a:gd name="connsiteY7" fmla="*/ 20743 h 377126"/>
                    <a:gd name="connsiteX8" fmla="*/ 475560 w 476054"/>
                    <a:gd name="connsiteY8" fmla="*/ 283695 h 377126"/>
                    <a:gd name="connsiteX9" fmla="*/ 340300 w 476054"/>
                    <a:gd name="connsiteY9" fmla="*/ 145812 h 377126"/>
                    <a:gd name="connsiteX0" fmla="*/ 248860 w 340300"/>
                    <a:gd name="connsiteY0" fmla="*/ 44215 h 366969"/>
                    <a:gd name="connsiteX1" fmla="*/ 235115 w 340300"/>
                    <a:gd name="connsiteY1" fmla="*/ 309393 h 366969"/>
                    <a:gd name="connsiteX2" fmla="*/ 255154 w 340300"/>
                    <a:gd name="connsiteY2" fmla="*/ 324834 h 366969"/>
                    <a:gd name="connsiteX3" fmla="*/ 218831 w 340300"/>
                    <a:gd name="connsiteY3" fmla="*/ 352822 h 366969"/>
                    <a:gd name="connsiteX4" fmla="*/ 157518 w 340300"/>
                    <a:gd name="connsiteY4" fmla="*/ 366969 h 366969"/>
                    <a:gd name="connsiteX5" fmla="*/ 0 w 340300"/>
                    <a:gd name="connsiteY5" fmla="*/ 186949 h 366969"/>
                    <a:gd name="connsiteX6" fmla="*/ 157518 w 340300"/>
                    <a:gd name="connsiteY6" fmla="*/ 6929 h 366969"/>
                    <a:gd name="connsiteX7" fmla="*/ 189263 w 340300"/>
                    <a:gd name="connsiteY7" fmla="*/ 10586 h 366969"/>
                    <a:gd name="connsiteX8" fmla="*/ 340300 w 340300"/>
                    <a:gd name="connsiteY8" fmla="*/ 135655 h 366969"/>
                    <a:gd name="connsiteX0" fmla="*/ 235115 w 340300"/>
                    <a:gd name="connsiteY0" fmla="*/ 309393 h 366969"/>
                    <a:gd name="connsiteX1" fmla="*/ 255154 w 340300"/>
                    <a:gd name="connsiteY1" fmla="*/ 324834 h 366969"/>
                    <a:gd name="connsiteX2" fmla="*/ 218831 w 340300"/>
                    <a:gd name="connsiteY2" fmla="*/ 352822 h 366969"/>
                    <a:gd name="connsiteX3" fmla="*/ 157518 w 340300"/>
                    <a:gd name="connsiteY3" fmla="*/ 366969 h 366969"/>
                    <a:gd name="connsiteX4" fmla="*/ 0 w 340300"/>
                    <a:gd name="connsiteY4" fmla="*/ 186949 h 366969"/>
                    <a:gd name="connsiteX5" fmla="*/ 157518 w 340300"/>
                    <a:gd name="connsiteY5" fmla="*/ 6929 h 366969"/>
                    <a:gd name="connsiteX6" fmla="*/ 189263 w 340300"/>
                    <a:gd name="connsiteY6" fmla="*/ 10586 h 366969"/>
                    <a:gd name="connsiteX7" fmla="*/ 340300 w 340300"/>
                    <a:gd name="connsiteY7" fmla="*/ 135655 h 366969"/>
                    <a:gd name="connsiteX0" fmla="*/ 235115 w 255154"/>
                    <a:gd name="connsiteY0" fmla="*/ 309393 h 366969"/>
                    <a:gd name="connsiteX1" fmla="*/ 255154 w 255154"/>
                    <a:gd name="connsiteY1" fmla="*/ 324834 h 366969"/>
                    <a:gd name="connsiteX2" fmla="*/ 218831 w 255154"/>
                    <a:gd name="connsiteY2" fmla="*/ 352822 h 366969"/>
                    <a:gd name="connsiteX3" fmla="*/ 157518 w 255154"/>
                    <a:gd name="connsiteY3" fmla="*/ 366969 h 366969"/>
                    <a:gd name="connsiteX4" fmla="*/ 0 w 255154"/>
                    <a:gd name="connsiteY4" fmla="*/ 186949 h 366969"/>
                    <a:gd name="connsiteX5" fmla="*/ 157518 w 255154"/>
                    <a:gd name="connsiteY5" fmla="*/ 6929 h 366969"/>
                    <a:gd name="connsiteX6" fmla="*/ 189263 w 255154"/>
                    <a:gd name="connsiteY6" fmla="*/ 10586 h 366969"/>
                    <a:gd name="connsiteX0" fmla="*/ 255154 w 255154"/>
                    <a:gd name="connsiteY0" fmla="*/ 324834 h 366969"/>
                    <a:gd name="connsiteX1" fmla="*/ 218831 w 255154"/>
                    <a:gd name="connsiteY1" fmla="*/ 352822 h 366969"/>
                    <a:gd name="connsiteX2" fmla="*/ 157518 w 255154"/>
                    <a:gd name="connsiteY2" fmla="*/ 366969 h 366969"/>
                    <a:gd name="connsiteX3" fmla="*/ 0 w 255154"/>
                    <a:gd name="connsiteY3" fmla="*/ 186949 h 366969"/>
                    <a:gd name="connsiteX4" fmla="*/ 157518 w 255154"/>
                    <a:gd name="connsiteY4" fmla="*/ 6929 h 366969"/>
                    <a:gd name="connsiteX5" fmla="*/ 189263 w 255154"/>
                    <a:gd name="connsiteY5" fmla="*/ 10586 h 366969"/>
                    <a:gd name="connsiteX0" fmla="*/ 255154 w 255154"/>
                    <a:gd name="connsiteY0" fmla="*/ 317905 h 360040"/>
                    <a:gd name="connsiteX1" fmla="*/ 218831 w 255154"/>
                    <a:gd name="connsiteY1" fmla="*/ 345893 h 360040"/>
                    <a:gd name="connsiteX2" fmla="*/ 157518 w 255154"/>
                    <a:gd name="connsiteY2" fmla="*/ 360040 h 360040"/>
                    <a:gd name="connsiteX3" fmla="*/ 0 w 255154"/>
                    <a:gd name="connsiteY3" fmla="*/ 180020 h 360040"/>
                    <a:gd name="connsiteX4" fmla="*/ 157518 w 255154"/>
                    <a:gd name="connsiteY4" fmla="*/ 0 h 3600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55154" h="360040">
                      <a:moveTo>
                        <a:pt x="255154" y="317905"/>
                      </a:moveTo>
                      <a:lnTo>
                        <a:pt x="218831" y="345893"/>
                      </a:lnTo>
                      <a:cubicBezTo>
                        <a:pt x="199986" y="355003"/>
                        <a:pt x="179267" y="360040"/>
                        <a:pt x="157518" y="360040"/>
                      </a:cubicBezTo>
                      <a:cubicBezTo>
                        <a:pt x="70523" y="360040"/>
                        <a:pt x="0" y="279442"/>
                        <a:pt x="0" y="180020"/>
                      </a:cubicBezTo>
                      <a:cubicBezTo>
                        <a:pt x="0" y="80598"/>
                        <a:pt x="70523" y="0"/>
                        <a:pt x="157518" y="0"/>
                      </a:cubicBezTo>
                    </a:path>
                  </a:pathLst>
                </a:custGeom>
                <a:solidFill>
                  <a:srgbClr val="FFCCCC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pitchFamily="50" charset="-128"/>
                    <a:cs typeface="+mn-cs"/>
                  </a:endParaRPr>
                </a:p>
              </p:txBody>
            </p:sp>
            <p:sp>
              <p:nvSpPr>
                <p:cNvPr id="131" name="月 130">
                  <a:extLst>
                    <a:ext uri="{FF2B5EF4-FFF2-40B4-BE49-F238E27FC236}">
                      <a16:creationId xmlns:a16="http://schemas.microsoft.com/office/drawing/2014/main" id="{A773063D-631A-AAE7-C642-ED44F1093313}"/>
                    </a:ext>
                  </a:extLst>
                </p:cNvPr>
                <p:cNvSpPr/>
                <p:nvPr/>
              </p:nvSpPr>
              <p:spPr bwMode="auto">
                <a:xfrm rot="10331422">
                  <a:off x="4804595" y="1192793"/>
                  <a:ext cx="66535" cy="210411"/>
                </a:xfrm>
                <a:prstGeom prst="moon">
                  <a:avLst>
                    <a:gd name="adj" fmla="val 73002"/>
                  </a:avLst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125" name="フリーフォーム: 図形 124">
                <a:extLst>
                  <a:ext uri="{FF2B5EF4-FFF2-40B4-BE49-F238E27FC236}">
                    <a16:creationId xmlns:a16="http://schemas.microsoft.com/office/drawing/2014/main" id="{F8AAB99C-5C73-F296-D021-24F7167291B5}"/>
                  </a:ext>
                </a:extLst>
              </p:cNvPr>
              <p:cNvSpPr/>
              <p:nvPr/>
            </p:nvSpPr>
            <p:spPr bwMode="auto">
              <a:xfrm>
                <a:off x="5140042" y="1874090"/>
                <a:ext cx="1176299" cy="426766"/>
              </a:xfrm>
              <a:custGeom>
                <a:avLst/>
                <a:gdLst>
                  <a:gd name="connsiteX0" fmla="*/ 0 w 2712720"/>
                  <a:gd name="connsiteY0" fmla="*/ 138282 h 877422"/>
                  <a:gd name="connsiteX1" fmla="*/ 411480 w 2712720"/>
                  <a:gd name="connsiteY1" fmla="*/ 23982 h 877422"/>
                  <a:gd name="connsiteX2" fmla="*/ 556260 w 2712720"/>
                  <a:gd name="connsiteY2" fmla="*/ 46842 h 877422"/>
                  <a:gd name="connsiteX3" fmla="*/ 624840 w 2712720"/>
                  <a:gd name="connsiteY3" fmla="*/ 100182 h 877422"/>
                  <a:gd name="connsiteX4" fmla="*/ 739140 w 2712720"/>
                  <a:gd name="connsiteY4" fmla="*/ 214482 h 877422"/>
                  <a:gd name="connsiteX5" fmla="*/ 952500 w 2712720"/>
                  <a:gd name="connsiteY5" fmla="*/ 275442 h 877422"/>
                  <a:gd name="connsiteX6" fmla="*/ 1272540 w 2712720"/>
                  <a:gd name="connsiteY6" fmla="*/ 145902 h 877422"/>
                  <a:gd name="connsiteX7" fmla="*/ 1287780 w 2712720"/>
                  <a:gd name="connsiteY7" fmla="*/ 84942 h 877422"/>
                  <a:gd name="connsiteX8" fmla="*/ 1249680 w 2712720"/>
                  <a:gd name="connsiteY8" fmla="*/ 8742 h 877422"/>
                  <a:gd name="connsiteX9" fmla="*/ 1028700 w 2712720"/>
                  <a:gd name="connsiteY9" fmla="*/ 8742 h 877422"/>
                  <a:gd name="connsiteX10" fmla="*/ 982980 w 2712720"/>
                  <a:gd name="connsiteY10" fmla="*/ 16362 h 877422"/>
                  <a:gd name="connsiteX11" fmla="*/ 891540 w 2712720"/>
                  <a:gd name="connsiteY11" fmla="*/ 107802 h 877422"/>
                  <a:gd name="connsiteX12" fmla="*/ 876300 w 2712720"/>
                  <a:gd name="connsiteY12" fmla="*/ 168762 h 877422"/>
                  <a:gd name="connsiteX13" fmla="*/ 975360 w 2712720"/>
                  <a:gd name="connsiteY13" fmla="*/ 344022 h 877422"/>
                  <a:gd name="connsiteX14" fmla="*/ 1127760 w 2712720"/>
                  <a:gd name="connsiteY14" fmla="*/ 374502 h 877422"/>
                  <a:gd name="connsiteX15" fmla="*/ 1394460 w 2712720"/>
                  <a:gd name="connsiteY15" fmla="*/ 351642 h 877422"/>
                  <a:gd name="connsiteX16" fmla="*/ 1562100 w 2712720"/>
                  <a:gd name="connsiteY16" fmla="*/ 321162 h 877422"/>
                  <a:gd name="connsiteX17" fmla="*/ 1676400 w 2712720"/>
                  <a:gd name="connsiteY17" fmla="*/ 351642 h 877422"/>
                  <a:gd name="connsiteX18" fmla="*/ 1775460 w 2712720"/>
                  <a:gd name="connsiteY18" fmla="*/ 443082 h 877422"/>
                  <a:gd name="connsiteX19" fmla="*/ 1905000 w 2712720"/>
                  <a:gd name="connsiteY19" fmla="*/ 732642 h 877422"/>
                  <a:gd name="connsiteX20" fmla="*/ 1889760 w 2712720"/>
                  <a:gd name="connsiteY20" fmla="*/ 816462 h 877422"/>
                  <a:gd name="connsiteX21" fmla="*/ 1783080 w 2712720"/>
                  <a:gd name="connsiteY21" fmla="*/ 877422 h 877422"/>
                  <a:gd name="connsiteX22" fmla="*/ 1744980 w 2712720"/>
                  <a:gd name="connsiteY22" fmla="*/ 831702 h 877422"/>
                  <a:gd name="connsiteX23" fmla="*/ 1684020 w 2712720"/>
                  <a:gd name="connsiteY23" fmla="*/ 648822 h 877422"/>
                  <a:gd name="connsiteX24" fmla="*/ 1752600 w 2712720"/>
                  <a:gd name="connsiteY24" fmla="*/ 580242 h 877422"/>
                  <a:gd name="connsiteX25" fmla="*/ 1889760 w 2712720"/>
                  <a:gd name="connsiteY25" fmla="*/ 565002 h 877422"/>
                  <a:gd name="connsiteX26" fmla="*/ 2354580 w 2712720"/>
                  <a:gd name="connsiteY26" fmla="*/ 580242 h 877422"/>
                  <a:gd name="connsiteX27" fmla="*/ 2598420 w 2712720"/>
                  <a:gd name="connsiteY27" fmla="*/ 633582 h 877422"/>
                  <a:gd name="connsiteX28" fmla="*/ 2712720 w 2712720"/>
                  <a:gd name="connsiteY28" fmla="*/ 671682 h 8774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712720" h="877422">
                    <a:moveTo>
                      <a:pt x="0" y="138282"/>
                    </a:moveTo>
                    <a:cubicBezTo>
                      <a:pt x="178405" y="62803"/>
                      <a:pt x="213174" y="28201"/>
                      <a:pt x="411480" y="23982"/>
                    </a:cubicBezTo>
                    <a:cubicBezTo>
                      <a:pt x="460327" y="22943"/>
                      <a:pt x="508000" y="39222"/>
                      <a:pt x="556260" y="46842"/>
                    </a:cubicBezTo>
                    <a:cubicBezTo>
                      <a:pt x="579120" y="64622"/>
                      <a:pt x="603492" y="80613"/>
                      <a:pt x="624840" y="100182"/>
                    </a:cubicBezTo>
                    <a:cubicBezTo>
                      <a:pt x="664559" y="136591"/>
                      <a:pt x="695843" y="182410"/>
                      <a:pt x="739140" y="214482"/>
                    </a:cubicBezTo>
                    <a:cubicBezTo>
                      <a:pt x="792827" y="254250"/>
                      <a:pt x="893195" y="264322"/>
                      <a:pt x="952500" y="275442"/>
                    </a:cubicBezTo>
                    <a:cubicBezTo>
                      <a:pt x="1115248" y="242892"/>
                      <a:pt x="1180429" y="270909"/>
                      <a:pt x="1272540" y="145902"/>
                    </a:cubicBezTo>
                    <a:cubicBezTo>
                      <a:pt x="1284965" y="129040"/>
                      <a:pt x="1282700" y="105262"/>
                      <a:pt x="1287780" y="84942"/>
                    </a:cubicBezTo>
                    <a:cubicBezTo>
                      <a:pt x="1275080" y="59542"/>
                      <a:pt x="1274563" y="22428"/>
                      <a:pt x="1249680" y="8742"/>
                    </a:cubicBezTo>
                    <a:cubicBezTo>
                      <a:pt x="1216375" y="-9576"/>
                      <a:pt x="1064636" y="6175"/>
                      <a:pt x="1028700" y="8742"/>
                    </a:cubicBezTo>
                    <a:cubicBezTo>
                      <a:pt x="1013460" y="11282"/>
                      <a:pt x="996613" y="9091"/>
                      <a:pt x="982980" y="16362"/>
                    </a:cubicBezTo>
                    <a:cubicBezTo>
                      <a:pt x="920023" y="49939"/>
                      <a:pt x="920446" y="59626"/>
                      <a:pt x="891540" y="107802"/>
                    </a:cubicBezTo>
                    <a:cubicBezTo>
                      <a:pt x="886460" y="128122"/>
                      <a:pt x="877401" y="147846"/>
                      <a:pt x="876300" y="168762"/>
                    </a:cubicBezTo>
                    <a:cubicBezTo>
                      <a:pt x="871953" y="251362"/>
                      <a:pt x="888465" y="300575"/>
                      <a:pt x="975360" y="344022"/>
                    </a:cubicBezTo>
                    <a:cubicBezTo>
                      <a:pt x="1021697" y="367190"/>
                      <a:pt x="1076960" y="364342"/>
                      <a:pt x="1127760" y="374502"/>
                    </a:cubicBezTo>
                    <a:cubicBezTo>
                      <a:pt x="1216660" y="366882"/>
                      <a:pt x="1305899" y="362518"/>
                      <a:pt x="1394460" y="351642"/>
                    </a:cubicBezTo>
                    <a:cubicBezTo>
                      <a:pt x="1450833" y="344719"/>
                      <a:pt x="1505304" y="321162"/>
                      <a:pt x="1562100" y="321162"/>
                    </a:cubicBezTo>
                    <a:cubicBezTo>
                      <a:pt x="1601531" y="321162"/>
                      <a:pt x="1638300" y="341482"/>
                      <a:pt x="1676400" y="351642"/>
                    </a:cubicBezTo>
                    <a:cubicBezTo>
                      <a:pt x="1709420" y="382122"/>
                      <a:pt x="1748324" y="407263"/>
                      <a:pt x="1775460" y="443082"/>
                    </a:cubicBezTo>
                    <a:cubicBezTo>
                      <a:pt x="1865711" y="562213"/>
                      <a:pt x="1866797" y="602751"/>
                      <a:pt x="1905000" y="732642"/>
                    </a:cubicBezTo>
                    <a:cubicBezTo>
                      <a:pt x="1899920" y="760582"/>
                      <a:pt x="1904568" y="792230"/>
                      <a:pt x="1889760" y="816462"/>
                    </a:cubicBezTo>
                    <a:cubicBezTo>
                      <a:pt x="1858061" y="868333"/>
                      <a:pt x="1828512" y="868336"/>
                      <a:pt x="1783080" y="877422"/>
                    </a:cubicBezTo>
                    <a:cubicBezTo>
                      <a:pt x="1770380" y="862182"/>
                      <a:pt x="1753565" y="849586"/>
                      <a:pt x="1744980" y="831702"/>
                    </a:cubicBezTo>
                    <a:cubicBezTo>
                      <a:pt x="1699670" y="737306"/>
                      <a:pt x="1698577" y="721606"/>
                      <a:pt x="1684020" y="648822"/>
                    </a:cubicBezTo>
                    <a:cubicBezTo>
                      <a:pt x="1706880" y="625962"/>
                      <a:pt x="1722660" y="592440"/>
                      <a:pt x="1752600" y="580242"/>
                    </a:cubicBezTo>
                    <a:cubicBezTo>
                      <a:pt x="1795202" y="562886"/>
                      <a:pt x="1843759" y="565002"/>
                      <a:pt x="1889760" y="565002"/>
                    </a:cubicBezTo>
                    <a:cubicBezTo>
                      <a:pt x="2044783" y="565002"/>
                      <a:pt x="2199640" y="575162"/>
                      <a:pt x="2354580" y="580242"/>
                    </a:cubicBezTo>
                    <a:cubicBezTo>
                      <a:pt x="2435860" y="598022"/>
                      <a:pt x="2517598" y="613825"/>
                      <a:pt x="2598420" y="633582"/>
                    </a:cubicBezTo>
                    <a:cubicBezTo>
                      <a:pt x="2677048" y="652802"/>
                      <a:pt x="2670831" y="650737"/>
                      <a:pt x="2712720" y="671682"/>
                    </a:cubicBezTo>
                  </a:path>
                </a:pathLst>
              </a:cu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6" name="フリーフォーム: 図形 125">
                <a:extLst>
                  <a:ext uri="{FF2B5EF4-FFF2-40B4-BE49-F238E27FC236}">
                    <a16:creationId xmlns:a16="http://schemas.microsoft.com/office/drawing/2014/main" id="{8CC8E62D-356D-6EDE-FEDD-064DFE52608E}"/>
                  </a:ext>
                </a:extLst>
              </p:cNvPr>
              <p:cNvSpPr/>
              <p:nvPr/>
            </p:nvSpPr>
            <p:spPr bwMode="auto">
              <a:xfrm flipH="1">
                <a:off x="4478021" y="1392923"/>
                <a:ext cx="196269" cy="149983"/>
              </a:xfrm>
              <a:custGeom>
                <a:avLst/>
                <a:gdLst>
                  <a:gd name="connsiteX0" fmla="*/ 266864 w 561326"/>
                  <a:gd name="connsiteY0" fmla="*/ 0 h 428949"/>
                  <a:gd name="connsiteX1" fmla="*/ 341065 w 561326"/>
                  <a:gd name="connsiteY1" fmla="*/ 30735 h 428949"/>
                  <a:gd name="connsiteX2" fmla="*/ 343602 w 561326"/>
                  <a:gd name="connsiteY2" fmla="*/ 34498 h 428949"/>
                  <a:gd name="connsiteX3" fmla="*/ 361141 w 561326"/>
                  <a:gd name="connsiteY3" fmla="*/ 30957 h 428949"/>
                  <a:gd name="connsiteX4" fmla="*/ 457831 w 561326"/>
                  <a:gd name="connsiteY4" fmla="*/ 95047 h 428949"/>
                  <a:gd name="connsiteX5" fmla="*/ 461443 w 561326"/>
                  <a:gd name="connsiteY5" fmla="*/ 112940 h 428949"/>
                  <a:gd name="connsiteX6" fmla="*/ 497236 w 561326"/>
                  <a:gd name="connsiteY6" fmla="*/ 120166 h 428949"/>
                  <a:gd name="connsiteX7" fmla="*/ 561326 w 561326"/>
                  <a:gd name="connsiteY7" fmla="*/ 216856 h 428949"/>
                  <a:gd name="connsiteX8" fmla="*/ 530591 w 561326"/>
                  <a:gd name="connsiteY8" fmla="*/ 291057 h 428949"/>
                  <a:gd name="connsiteX9" fmla="*/ 525427 w 561326"/>
                  <a:gd name="connsiteY9" fmla="*/ 294539 h 428949"/>
                  <a:gd name="connsiteX10" fmla="*/ 525608 w 561326"/>
                  <a:gd name="connsiteY10" fmla="*/ 295438 h 428949"/>
                  <a:gd name="connsiteX11" fmla="*/ 420672 w 561326"/>
                  <a:gd name="connsiteY11" fmla="*/ 400374 h 428949"/>
                  <a:gd name="connsiteX12" fmla="*/ 379826 w 561326"/>
                  <a:gd name="connsiteY12" fmla="*/ 392128 h 428949"/>
                  <a:gd name="connsiteX13" fmla="*/ 347145 w 561326"/>
                  <a:gd name="connsiteY13" fmla="*/ 370094 h 428949"/>
                  <a:gd name="connsiteX14" fmla="*/ 328186 w 561326"/>
                  <a:gd name="connsiteY14" fmla="*/ 398214 h 428949"/>
                  <a:gd name="connsiteX15" fmla="*/ 253985 w 561326"/>
                  <a:gd name="connsiteY15" fmla="*/ 428949 h 428949"/>
                  <a:gd name="connsiteX16" fmla="*/ 195314 w 561326"/>
                  <a:gd name="connsiteY16" fmla="*/ 411028 h 428949"/>
                  <a:gd name="connsiteX17" fmla="*/ 165392 w 561326"/>
                  <a:gd name="connsiteY17" fmla="*/ 374692 h 428949"/>
                  <a:gd name="connsiteX18" fmla="*/ 141769 w 561326"/>
                  <a:gd name="connsiteY18" fmla="*/ 381966 h 428949"/>
                  <a:gd name="connsiteX19" fmla="*/ 17528 w 561326"/>
                  <a:gd name="connsiteY19" fmla="*/ 322691 h 428949"/>
                  <a:gd name="connsiteX20" fmla="*/ 91226 w 561326"/>
                  <a:gd name="connsiteY20" fmla="*/ 334093 h 428949"/>
                  <a:gd name="connsiteX21" fmla="*/ 119194 w 561326"/>
                  <a:gd name="connsiteY21" fmla="*/ 329375 h 428949"/>
                  <a:gd name="connsiteX22" fmla="*/ 83760 w 561326"/>
                  <a:gd name="connsiteY22" fmla="*/ 323190 h 428949"/>
                  <a:gd name="connsiteX23" fmla="*/ 0 w 561326"/>
                  <a:gd name="connsiteY23" fmla="*/ 213950 h 428949"/>
                  <a:gd name="connsiteX24" fmla="*/ 97502 w 561326"/>
                  <a:gd name="connsiteY24" fmla="*/ 269214 h 428949"/>
                  <a:gd name="connsiteX25" fmla="*/ 121190 w 561326"/>
                  <a:gd name="connsiteY25" fmla="*/ 271613 h 428949"/>
                  <a:gd name="connsiteX26" fmla="*/ 107437 w 561326"/>
                  <a:gd name="connsiteY26" fmla="*/ 256477 h 428949"/>
                  <a:gd name="connsiteX27" fmla="*/ 89516 w 561326"/>
                  <a:gd name="connsiteY27" fmla="*/ 197806 h 428949"/>
                  <a:gd name="connsiteX28" fmla="*/ 153606 w 561326"/>
                  <a:gd name="connsiteY28" fmla="*/ 101116 h 428949"/>
                  <a:gd name="connsiteX29" fmla="*/ 163086 w 561326"/>
                  <a:gd name="connsiteY29" fmla="*/ 99203 h 428949"/>
                  <a:gd name="connsiteX30" fmla="*/ 170174 w 561326"/>
                  <a:gd name="connsiteY30" fmla="*/ 64090 h 428949"/>
                  <a:gd name="connsiteX31" fmla="*/ 266864 w 561326"/>
                  <a:gd name="connsiteY31" fmla="*/ 0 h 4289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561326" h="428949">
                    <a:moveTo>
                      <a:pt x="266864" y="0"/>
                    </a:moveTo>
                    <a:cubicBezTo>
                      <a:pt x="295842" y="0"/>
                      <a:pt x="322076" y="11745"/>
                      <a:pt x="341065" y="30735"/>
                    </a:cubicBezTo>
                    <a:lnTo>
                      <a:pt x="343602" y="34498"/>
                    </a:lnTo>
                    <a:lnTo>
                      <a:pt x="361141" y="30957"/>
                    </a:lnTo>
                    <a:cubicBezTo>
                      <a:pt x="404607" y="30957"/>
                      <a:pt x="441901" y="57384"/>
                      <a:pt x="457831" y="95047"/>
                    </a:cubicBezTo>
                    <a:lnTo>
                      <a:pt x="461443" y="112940"/>
                    </a:lnTo>
                    <a:lnTo>
                      <a:pt x="497236" y="120166"/>
                    </a:lnTo>
                    <a:cubicBezTo>
                      <a:pt x="534899" y="136097"/>
                      <a:pt x="561326" y="173390"/>
                      <a:pt x="561326" y="216856"/>
                    </a:cubicBezTo>
                    <a:cubicBezTo>
                      <a:pt x="561326" y="245834"/>
                      <a:pt x="549581" y="272068"/>
                      <a:pt x="530591" y="291057"/>
                    </a:cubicBezTo>
                    <a:lnTo>
                      <a:pt x="525427" y="294539"/>
                    </a:lnTo>
                    <a:lnTo>
                      <a:pt x="525608" y="295438"/>
                    </a:lnTo>
                    <a:cubicBezTo>
                      <a:pt x="525608" y="353393"/>
                      <a:pt x="478627" y="400374"/>
                      <a:pt x="420672" y="400374"/>
                    </a:cubicBezTo>
                    <a:cubicBezTo>
                      <a:pt x="406183" y="400374"/>
                      <a:pt x="392380" y="397438"/>
                      <a:pt x="379826" y="392128"/>
                    </a:cubicBezTo>
                    <a:lnTo>
                      <a:pt x="347145" y="370094"/>
                    </a:lnTo>
                    <a:lnTo>
                      <a:pt x="328186" y="398214"/>
                    </a:lnTo>
                    <a:cubicBezTo>
                      <a:pt x="309197" y="417204"/>
                      <a:pt x="282963" y="428949"/>
                      <a:pt x="253985" y="428949"/>
                    </a:cubicBezTo>
                    <a:cubicBezTo>
                      <a:pt x="232252" y="428949"/>
                      <a:pt x="212062" y="422343"/>
                      <a:pt x="195314" y="411028"/>
                    </a:cubicBezTo>
                    <a:lnTo>
                      <a:pt x="165392" y="374692"/>
                    </a:lnTo>
                    <a:lnTo>
                      <a:pt x="141769" y="381966"/>
                    </a:lnTo>
                    <a:cubicBezTo>
                      <a:pt x="89742" y="388290"/>
                      <a:pt x="39834" y="366440"/>
                      <a:pt x="17528" y="322691"/>
                    </a:cubicBezTo>
                    <a:cubicBezTo>
                      <a:pt x="40425" y="331961"/>
                      <a:pt x="65683" y="335717"/>
                      <a:pt x="91226" y="334093"/>
                    </a:cubicBezTo>
                    <a:lnTo>
                      <a:pt x="119194" y="329375"/>
                    </a:lnTo>
                    <a:lnTo>
                      <a:pt x="83760" y="323190"/>
                    </a:lnTo>
                    <a:cubicBezTo>
                      <a:pt x="34538" y="305192"/>
                      <a:pt x="0" y="263058"/>
                      <a:pt x="0" y="213950"/>
                    </a:cubicBezTo>
                    <a:cubicBezTo>
                      <a:pt x="24281" y="241938"/>
                      <a:pt x="58932" y="261288"/>
                      <a:pt x="97502" y="269214"/>
                    </a:cubicBezTo>
                    <a:lnTo>
                      <a:pt x="121190" y="271613"/>
                    </a:lnTo>
                    <a:lnTo>
                      <a:pt x="107437" y="256477"/>
                    </a:lnTo>
                    <a:cubicBezTo>
                      <a:pt x="96123" y="239729"/>
                      <a:pt x="89516" y="219540"/>
                      <a:pt x="89516" y="197806"/>
                    </a:cubicBezTo>
                    <a:cubicBezTo>
                      <a:pt x="89516" y="154340"/>
                      <a:pt x="115943" y="117047"/>
                      <a:pt x="153606" y="101116"/>
                    </a:cubicBezTo>
                    <a:lnTo>
                      <a:pt x="163086" y="99203"/>
                    </a:lnTo>
                    <a:lnTo>
                      <a:pt x="170174" y="64090"/>
                    </a:lnTo>
                    <a:cubicBezTo>
                      <a:pt x="186104" y="26427"/>
                      <a:pt x="223398" y="0"/>
                      <a:pt x="266864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7" name="楕円 126">
                <a:extLst>
                  <a:ext uri="{FF2B5EF4-FFF2-40B4-BE49-F238E27FC236}">
                    <a16:creationId xmlns:a16="http://schemas.microsoft.com/office/drawing/2014/main" id="{0B1C7B16-1FC2-1FC8-031D-FF3C63CBE530}"/>
                  </a:ext>
                </a:extLst>
              </p:cNvPr>
              <p:cNvSpPr/>
              <p:nvPr/>
            </p:nvSpPr>
            <p:spPr bwMode="auto">
              <a:xfrm>
                <a:off x="4791423" y="1330981"/>
                <a:ext cx="71048" cy="65203"/>
              </a:xfrm>
              <a:prstGeom prst="ellips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67" name="グループ化 66">
              <a:extLst>
                <a:ext uri="{FF2B5EF4-FFF2-40B4-BE49-F238E27FC236}">
                  <a16:creationId xmlns:a16="http://schemas.microsoft.com/office/drawing/2014/main" id="{11F2A946-10FE-AD0D-11A7-B16F0DDAD771}"/>
                </a:ext>
              </a:extLst>
            </p:cNvPr>
            <p:cNvGrpSpPr/>
            <p:nvPr/>
          </p:nvGrpSpPr>
          <p:grpSpPr>
            <a:xfrm>
              <a:off x="3599917" y="2057975"/>
              <a:ext cx="679854" cy="1031484"/>
              <a:chOff x="5017864" y="2368588"/>
              <a:chExt cx="1047374" cy="1589090"/>
            </a:xfrm>
          </p:grpSpPr>
          <p:sp>
            <p:nvSpPr>
              <p:cNvPr id="68" name="星: 10 pt 67">
                <a:extLst>
                  <a:ext uri="{FF2B5EF4-FFF2-40B4-BE49-F238E27FC236}">
                    <a16:creationId xmlns:a16="http://schemas.microsoft.com/office/drawing/2014/main" id="{904F2E65-1E7C-E92A-9A2A-21591C680CA6}"/>
                  </a:ext>
                </a:extLst>
              </p:cNvPr>
              <p:cNvSpPr/>
              <p:nvPr/>
            </p:nvSpPr>
            <p:spPr>
              <a:xfrm>
                <a:off x="5238656" y="2368588"/>
                <a:ext cx="581781" cy="581781"/>
              </a:xfrm>
              <a:prstGeom prst="star10">
                <a:avLst>
                  <a:gd name="adj" fmla="val 28651"/>
                  <a:gd name="hf" fmla="val 105146"/>
                </a:avLst>
              </a:prstGeom>
              <a:solidFill>
                <a:srgbClr val="FFFF00"/>
              </a:solidFill>
              <a:ln w="254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grpSp>
            <p:nvGrpSpPr>
              <p:cNvPr id="69" name="グループ化 68">
                <a:extLst>
                  <a:ext uri="{FF2B5EF4-FFF2-40B4-BE49-F238E27FC236}">
                    <a16:creationId xmlns:a16="http://schemas.microsoft.com/office/drawing/2014/main" id="{8E67A92E-2703-BB5F-821F-9E550604F294}"/>
                  </a:ext>
                </a:extLst>
              </p:cNvPr>
              <p:cNvGrpSpPr/>
              <p:nvPr/>
            </p:nvGrpSpPr>
            <p:grpSpPr>
              <a:xfrm flipH="1">
                <a:off x="5017864" y="2720432"/>
                <a:ext cx="1047374" cy="1237246"/>
                <a:chOff x="1146629" y="1049200"/>
                <a:chExt cx="2036562" cy="2405756"/>
              </a:xfrm>
            </p:grpSpPr>
            <p:grpSp>
              <p:nvGrpSpPr>
                <p:cNvPr id="70" name="グループ化 69">
                  <a:extLst>
                    <a:ext uri="{FF2B5EF4-FFF2-40B4-BE49-F238E27FC236}">
                      <a16:creationId xmlns:a16="http://schemas.microsoft.com/office/drawing/2014/main" id="{6F1FA47A-E324-43C7-21FB-20063256992A}"/>
                    </a:ext>
                  </a:extLst>
                </p:cNvPr>
                <p:cNvGrpSpPr/>
                <p:nvPr/>
              </p:nvGrpSpPr>
              <p:grpSpPr>
                <a:xfrm>
                  <a:off x="1146629" y="1049200"/>
                  <a:ext cx="2036562" cy="2405756"/>
                  <a:chOff x="-4787556" y="-1144828"/>
                  <a:chExt cx="3367559" cy="3978041"/>
                </a:xfrm>
              </p:grpSpPr>
              <p:sp>
                <p:nvSpPr>
                  <p:cNvPr id="81" name="アーチ 80">
                    <a:extLst>
                      <a:ext uri="{FF2B5EF4-FFF2-40B4-BE49-F238E27FC236}">
                        <a16:creationId xmlns:a16="http://schemas.microsoft.com/office/drawing/2014/main" id="{382178DD-9D34-5487-F094-2F43BA918706}"/>
                      </a:ext>
                    </a:extLst>
                  </p:cNvPr>
                  <p:cNvSpPr/>
                  <p:nvPr/>
                </p:nvSpPr>
                <p:spPr>
                  <a:xfrm rot="8885825">
                    <a:off x="-3286325" y="39780"/>
                    <a:ext cx="1360736" cy="1360736"/>
                  </a:xfrm>
                  <a:prstGeom prst="blockArc">
                    <a:avLst>
                      <a:gd name="adj1" fmla="val 1302620"/>
                      <a:gd name="adj2" fmla="val 8648851"/>
                      <a:gd name="adj3" fmla="val 19297"/>
                    </a:avLst>
                  </a:prstGeom>
                  <a:solidFill>
                    <a:srgbClr val="FF66FF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82" name="四角形: 上の 2 つの角を丸める 81">
                    <a:extLst>
                      <a:ext uri="{FF2B5EF4-FFF2-40B4-BE49-F238E27FC236}">
                        <a16:creationId xmlns:a16="http://schemas.microsoft.com/office/drawing/2014/main" id="{8666A535-87B3-BDE5-18F8-BB96E764CBDB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-3607815" y="600177"/>
                    <a:ext cx="708811" cy="769133"/>
                  </a:xfrm>
                  <a:prstGeom prst="round2SameRect">
                    <a:avLst>
                      <a:gd name="adj1" fmla="val 26190"/>
                      <a:gd name="adj2" fmla="val 0"/>
                    </a:avLst>
                  </a:prstGeom>
                  <a:solidFill>
                    <a:srgbClr val="FF99FF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83" name="楕円 82">
                    <a:extLst>
                      <a:ext uri="{FF2B5EF4-FFF2-40B4-BE49-F238E27FC236}">
                        <a16:creationId xmlns:a16="http://schemas.microsoft.com/office/drawing/2014/main" id="{52E5F131-7A10-A1EA-D1DB-CC48C335C2D8}"/>
                      </a:ext>
                    </a:extLst>
                  </p:cNvPr>
                  <p:cNvSpPr/>
                  <p:nvPr/>
                </p:nvSpPr>
                <p:spPr>
                  <a:xfrm>
                    <a:off x="-4641594" y="-900480"/>
                    <a:ext cx="1671658" cy="1669629"/>
                  </a:xfrm>
                  <a:prstGeom prst="ellipse">
                    <a:avLst/>
                  </a:prstGeom>
                  <a:solidFill>
                    <a:srgbClr val="ED7D31">
                      <a:lumMod val="40000"/>
                      <a:lumOff val="6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84" name="アーチ 83">
                    <a:extLst>
                      <a:ext uri="{FF2B5EF4-FFF2-40B4-BE49-F238E27FC236}">
                        <a16:creationId xmlns:a16="http://schemas.microsoft.com/office/drawing/2014/main" id="{74B758A2-7337-2DB5-6AE7-6772B93D4A84}"/>
                      </a:ext>
                    </a:extLst>
                  </p:cNvPr>
                  <p:cNvSpPr/>
                  <p:nvPr/>
                </p:nvSpPr>
                <p:spPr>
                  <a:xfrm rot="8272636">
                    <a:off x="-3859905" y="1428216"/>
                    <a:ext cx="1360735" cy="1360735"/>
                  </a:xfrm>
                  <a:prstGeom prst="blockArc">
                    <a:avLst>
                      <a:gd name="adj1" fmla="val 1900752"/>
                      <a:gd name="adj2" fmla="val 8648851"/>
                      <a:gd name="adj3" fmla="val 19297"/>
                    </a:avLst>
                  </a:prstGeom>
                  <a:solidFill>
                    <a:srgbClr val="ED7D31">
                      <a:lumMod val="40000"/>
                      <a:lumOff val="6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85" name="四角形: 上の 2 つの角を丸める 84">
                    <a:extLst>
                      <a:ext uri="{FF2B5EF4-FFF2-40B4-BE49-F238E27FC236}">
                        <a16:creationId xmlns:a16="http://schemas.microsoft.com/office/drawing/2014/main" id="{DB12FC7A-99A2-A1A1-925A-1CF11207B6BD}"/>
                      </a:ext>
                    </a:extLst>
                  </p:cNvPr>
                  <p:cNvSpPr/>
                  <p:nvPr/>
                </p:nvSpPr>
                <p:spPr>
                  <a:xfrm rot="724955">
                    <a:off x="-4328879" y="2059880"/>
                    <a:ext cx="804666" cy="366753"/>
                  </a:xfrm>
                  <a:prstGeom prst="round2SameRect">
                    <a:avLst>
                      <a:gd name="adj1" fmla="val 50000"/>
                      <a:gd name="adj2" fmla="val 10288"/>
                    </a:avLst>
                  </a:prstGeom>
                  <a:solidFill>
                    <a:srgbClr val="FF000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86" name="アーチ 85">
                    <a:extLst>
                      <a:ext uri="{FF2B5EF4-FFF2-40B4-BE49-F238E27FC236}">
                        <a16:creationId xmlns:a16="http://schemas.microsoft.com/office/drawing/2014/main" id="{778940CD-A657-7426-949D-EE7EFFA1C1C0}"/>
                      </a:ext>
                    </a:extLst>
                  </p:cNvPr>
                  <p:cNvSpPr/>
                  <p:nvPr/>
                </p:nvSpPr>
                <p:spPr>
                  <a:xfrm rot="6090675">
                    <a:off x="-3437247" y="1472477"/>
                    <a:ext cx="1360736" cy="1360735"/>
                  </a:xfrm>
                  <a:prstGeom prst="blockArc">
                    <a:avLst>
                      <a:gd name="adj1" fmla="val 1900752"/>
                      <a:gd name="adj2" fmla="val 8648851"/>
                      <a:gd name="adj3" fmla="val 19297"/>
                    </a:avLst>
                  </a:prstGeom>
                  <a:solidFill>
                    <a:srgbClr val="ED7D31">
                      <a:lumMod val="40000"/>
                      <a:lumOff val="6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87" name="四角形: 上の 2 つの角を丸める 86">
                    <a:extLst>
                      <a:ext uri="{FF2B5EF4-FFF2-40B4-BE49-F238E27FC236}">
                        <a16:creationId xmlns:a16="http://schemas.microsoft.com/office/drawing/2014/main" id="{FF6F968E-94AF-5343-B64B-BB8B50ED72BD}"/>
                      </a:ext>
                    </a:extLst>
                  </p:cNvPr>
                  <p:cNvSpPr/>
                  <p:nvPr/>
                </p:nvSpPr>
                <p:spPr>
                  <a:xfrm rot="21390675">
                    <a:off x="-3758902" y="2419964"/>
                    <a:ext cx="804666" cy="366753"/>
                  </a:xfrm>
                  <a:prstGeom prst="round2SameRect">
                    <a:avLst>
                      <a:gd name="adj1" fmla="val 50000"/>
                      <a:gd name="adj2" fmla="val 10288"/>
                    </a:avLst>
                  </a:prstGeom>
                  <a:solidFill>
                    <a:srgbClr val="FF000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88" name="フリーフォーム: 図形 87">
                    <a:extLst>
                      <a:ext uri="{FF2B5EF4-FFF2-40B4-BE49-F238E27FC236}">
                        <a16:creationId xmlns:a16="http://schemas.microsoft.com/office/drawing/2014/main" id="{06FD7C7E-384A-44F5-F227-FDF3EC0D8345}"/>
                      </a:ext>
                    </a:extLst>
                  </p:cNvPr>
                  <p:cNvSpPr/>
                  <p:nvPr/>
                </p:nvSpPr>
                <p:spPr>
                  <a:xfrm rot="4500000">
                    <a:off x="-4689617" y="-1242767"/>
                    <a:ext cx="1735105" cy="1930983"/>
                  </a:xfrm>
                  <a:custGeom>
                    <a:avLst/>
                    <a:gdLst>
                      <a:gd name="connsiteX0" fmla="*/ 37123 w 1735105"/>
                      <a:gd name="connsiteY0" fmla="*/ 859714 h 1930983"/>
                      <a:gd name="connsiteX1" fmla="*/ 64889 w 1735105"/>
                      <a:gd name="connsiteY1" fmla="*/ 783850 h 1930983"/>
                      <a:gd name="connsiteX2" fmla="*/ 87370 w 1735105"/>
                      <a:gd name="connsiteY2" fmla="*/ 737183 h 1930983"/>
                      <a:gd name="connsiteX3" fmla="*/ 101311 w 1735105"/>
                      <a:gd name="connsiteY3" fmla="*/ 661226 h 1930983"/>
                      <a:gd name="connsiteX4" fmla="*/ 502711 w 1735105"/>
                      <a:gd name="connsiteY4" fmla="*/ 111542 h 1930983"/>
                      <a:gd name="connsiteX5" fmla="*/ 1735105 w 1735105"/>
                      <a:gd name="connsiteY5" fmla="*/ 485517 h 1930983"/>
                      <a:gd name="connsiteX6" fmla="*/ 675418 w 1735105"/>
                      <a:gd name="connsiteY6" fmla="*/ 861872 h 1930983"/>
                      <a:gd name="connsiteX7" fmla="*/ 508758 w 1735105"/>
                      <a:gd name="connsiteY7" fmla="*/ 1003441 h 1930983"/>
                      <a:gd name="connsiteX8" fmla="*/ 504146 w 1735105"/>
                      <a:gd name="connsiteY8" fmla="*/ 1105259 h 1930983"/>
                      <a:gd name="connsiteX9" fmla="*/ 825724 w 1735105"/>
                      <a:gd name="connsiteY9" fmla="*/ 1930983 h 1930983"/>
                      <a:gd name="connsiteX10" fmla="*/ 0 w 1735105"/>
                      <a:gd name="connsiteY10" fmla="*/ 1105259 h 1930983"/>
                      <a:gd name="connsiteX11" fmla="*/ 37123 w 1735105"/>
                      <a:gd name="connsiteY11" fmla="*/ 859714 h 193098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735105" h="1930983">
                        <a:moveTo>
                          <a:pt x="37123" y="859714"/>
                        </a:moveTo>
                        <a:cubicBezTo>
                          <a:pt x="45165" y="833858"/>
                          <a:pt x="54443" y="808547"/>
                          <a:pt x="64889" y="783850"/>
                        </a:cubicBezTo>
                        <a:lnTo>
                          <a:pt x="87370" y="737183"/>
                        </a:lnTo>
                        <a:lnTo>
                          <a:pt x="101311" y="661226"/>
                        </a:lnTo>
                        <a:cubicBezTo>
                          <a:pt x="154212" y="434247"/>
                          <a:pt x="292191" y="233086"/>
                          <a:pt x="502711" y="111542"/>
                        </a:cubicBezTo>
                        <a:cubicBezTo>
                          <a:pt x="923751" y="-131545"/>
                          <a:pt x="1475512" y="35889"/>
                          <a:pt x="1735105" y="485517"/>
                        </a:cubicBezTo>
                        <a:cubicBezTo>
                          <a:pt x="1343833" y="502125"/>
                          <a:pt x="977319" y="635246"/>
                          <a:pt x="675418" y="861872"/>
                        </a:cubicBezTo>
                        <a:lnTo>
                          <a:pt x="508758" y="1003441"/>
                        </a:lnTo>
                        <a:lnTo>
                          <a:pt x="504146" y="1105259"/>
                        </a:lnTo>
                        <a:cubicBezTo>
                          <a:pt x="504146" y="1401373"/>
                          <a:pt x="611339" y="1697488"/>
                          <a:pt x="825724" y="1930983"/>
                        </a:cubicBezTo>
                        <a:cubicBezTo>
                          <a:pt x="369689" y="1930983"/>
                          <a:pt x="0" y="1561294"/>
                          <a:pt x="0" y="1105259"/>
                        </a:cubicBezTo>
                        <a:cubicBezTo>
                          <a:pt x="0" y="1019752"/>
                          <a:pt x="12997" y="937281"/>
                          <a:pt x="37123" y="859714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89" name="フリーフォーム: 図形 88">
                    <a:extLst>
                      <a:ext uri="{FF2B5EF4-FFF2-40B4-BE49-F238E27FC236}">
                        <a16:creationId xmlns:a16="http://schemas.microsoft.com/office/drawing/2014/main" id="{A27727B3-6CB7-B487-A4A1-F9949C8E5031}"/>
                      </a:ext>
                    </a:extLst>
                  </p:cNvPr>
                  <p:cNvSpPr/>
                  <p:nvPr/>
                </p:nvSpPr>
                <p:spPr>
                  <a:xfrm>
                    <a:off x="-3446124" y="-197720"/>
                    <a:ext cx="432021" cy="545782"/>
                  </a:xfrm>
                  <a:custGeom>
                    <a:avLst/>
                    <a:gdLst>
                      <a:gd name="connsiteX0" fmla="*/ 290512 w 680827"/>
                      <a:gd name="connsiteY0" fmla="*/ 0 h 860104"/>
                      <a:gd name="connsiteX1" fmla="*/ 680827 w 680827"/>
                      <a:gd name="connsiteY1" fmla="*/ 430052 h 860104"/>
                      <a:gd name="connsiteX2" fmla="*/ 290512 w 680827"/>
                      <a:gd name="connsiteY2" fmla="*/ 860104 h 860104"/>
                      <a:gd name="connsiteX3" fmla="*/ 14518 w 680827"/>
                      <a:gd name="connsiteY3" fmla="*/ 734145 h 860104"/>
                      <a:gd name="connsiteX4" fmla="*/ 0 w 680827"/>
                      <a:gd name="connsiteY4" fmla="*/ 714757 h 860104"/>
                      <a:gd name="connsiteX5" fmla="*/ 33143 w 680827"/>
                      <a:gd name="connsiteY5" fmla="*/ 670498 h 860104"/>
                      <a:gd name="connsiteX6" fmla="*/ 99802 w 680827"/>
                      <a:gd name="connsiteY6" fmla="*/ 430052 h 860104"/>
                      <a:gd name="connsiteX7" fmla="*/ 33143 w 680827"/>
                      <a:gd name="connsiteY7" fmla="*/ 189606 h 860104"/>
                      <a:gd name="connsiteX8" fmla="*/ 0 w 680827"/>
                      <a:gd name="connsiteY8" fmla="*/ 145347 h 860104"/>
                      <a:gd name="connsiteX9" fmla="*/ 14518 w 680827"/>
                      <a:gd name="connsiteY9" fmla="*/ 125960 h 860104"/>
                      <a:gd name="connsiteX10" fmla="*/ 290512 w 680827"/>
                      <a:gd name="connsiteY10" fmla="*/ 0 h 860104"/>
                      <a:gd name="connsiteX0" fmla="*/ 99802 w 680827"/>
                      <a:gd name="connsiteY0" fmla="*/ 430052 h 860104"/>
                      <a:gd name="connsiteX1" fmla="*/ 33143 w 680827"/>
                      <a:gd name="connsiteY1" fmla="*/ 189606 h 860104"/>
                      <a:gd name="connsiteX2" fmla="*/ 0 w 680827"/>
                      <a:gd name="connsiteY2" fmla="*/ 145347 h 860104"/>
                      <a:gd name="connsiteX3" fmla="*/ 14518 w 680827"/>
                      <a:gd name="connsiteY3" fmla="*/ 125960 h 860104"/>
                      <a:gd name="connsiteX4" fmla="*/ 290512 w 680827"/>
                      <a:gd name="connsiteY4" fmla="*/ 0 h 860104"/>
                      <a:gd name="connsiteX5" fmla="*/ 680827 w 680827"/>
                      <a:gd name="connsiteY5" fmla="*/ 430052 h 860104"/>
                      <a:gd name="connsiteX6" fmla="*/ 290512 w 680827"/>
                      <a:gd name="connsiteY6" fmla="*/ 860104 h 860104"/>
                      <a:gd name="connsiteX7" fmla="*/ 14518 w 680827"/>
                      <a:gd name="connsiteY7" fmla="*/ 734145 h 860104"/>
                      <a:gd name="connsiteX8" fmla="*/ 0 w 680827"/>
                      <a:gd name="connsiteY8" fmla="*/ 714757 h 860104"/>
                      <a:gd name="connsiteX9" fmla="*/ 33143 w 680827"/>
                      <a:gd name="connsiteY9" fmla="*/ 670498 h 860104"/>
                      <a:gd name="connsiteX10" fmla="*/ 191242 w 680827"/>
                      <a:gd name="connsiteY10" fmla="*/ 521492 h 860104"/>
                      <a:gd name="connsiteX0" fmla="*/ 99802 w 680827"/>
                      <a:gd name="connsiteY0" fmla="*/ 430052 h 860104"/>
                      <a:gd name="connsiteX1" fmla="*/ 33143 w 680827"/>
                      <a:gd name="connsiteY1" fmla="*/ 189606 h 860104"/>
                      <a:gd name="connsiteX2" fmla="*/ 0 w 680827"/>
                      <a:gd name="connsiteY2" fmla="*/ 145347 h 860104"/>
                      <a:gd name="connsiteX3" fmla="*/ 14518 w 680827"/>
                      <a:gd name="connsiteY3" fmla="*/ 125960 h 860104"/>
                      <a:gd name="connsiteX4" fmla="*/ 290512 w 680827"/>
                      <a:gd name="connsiteY4" fmla="*/ 0 h 860104"/>
                      <a:gd name="connsiteX5" fmla="*/ 680827 w 680827"/>
                      <a:gd name="connsiteY5" fmla="*/ 430052 h 860104"/>
                      <a:gd name="connsiteX6" fmla="*/ 290512 w 680827"/>
                      <a:gd name="connsiteY6" fmla="*/ 860104 h 860104"/>
                      <a:gd name="connsiteX7" fmla="*/ 14518 w 680827"/>
                      <a:gd name="connsiteY7" fmla="*/ 734145 h 860104"/>
                      <a:gd name="connsiteX8" fmla="*/ 0 w 680827"/>
                      <a:gd name="connsiteY8" fmla="*/ 714757 h 860104"/>
                      <a:gd name="connsiteX9" fmla="*/ 33143 w 680827"/>
                      <a:gd name="connsiteY9" fmla="*/ 670498 h 860104"/>
                      <a:gd name="connsiteX0" fmla="*/ 33143 w 680827"/>
                      <a:gd name="connsiteY0" fmla="*/ 189606 h 860104"/>
                      <a:gd name="connsiteX1" fmla="*/ 0 w 680827"/>
                      <a:gd name="connsiteY1" fmla="*/ 145347 h 860104"/>
                      <a:gd name="connsiteX2" fmla="*/ 14518 w 680827"/>
                      <a:gd name="connsiteY2" fmla="*/ 125960 h 860104"/>
                      <a:gd name="connsiteX3" fmla="*/ 290512 w 680827"/>
                      <a:gd name="connsiteY3" fmla="*/ 0 h 860104"/>
                      <a:gd name="connsiteX4" fmla="*/ 680827 w 680827"/>
                      <a:gd name="connsiteY4" fmla="*/ 430052 h 860104"/>
                      <a:gd name="connsiteX5" fmla="*/ 290512 w 680827"/>
                      <a:gd name="connsiteY5" fmla="*/ 860104 h 860104"/>
                      <a:gd name="connsiteX6" fmla="*/ 14518 w 680827"/>
                      <a:gd name="connsiteY6" fmla="*/ 734145 h 860104"/>
                      <a:gd name="connsiteX7" fmla="*/ 0 w 680827"/>
                      <a:gd name="connsiteY7" fmla="*/ 714757 h 860104"/>
                      <a:gd name="connsiteX8" fmla="*/ 33143 w 680827"/>
                      <a:gd name="connsiteY8" fmla="*/ 670498 h 860104"/>
                      <a:gd name="connsiteX0" fmla="*/ 33143 w 680827"/>
                      <a:gd name="connsiteY0" fmla="*/ 189606 h 860104"/>
                      <a:gd name="connsiteX1" fmla="*/ 0 w 680827"/>
                      <a:gd name="connsiteY1" fmla="*/ 145347 h 860104"/>
                      <a:gd name="connsiteX2" fmla="*/ 14518 w 680827"/>
                      <a:gd name="connsiteY2" fmla="*/ 125960 h 860104"/>
                      <a:gd name="connsiteX3" fmla="*/ 290512 w 680827"/>
                      <a:gd name="connsiteY3" fmla="*/ 0 h 860104"/>
                      <a:gd name="connsiteX4" fmla="*/ 680827 w 680827"/>
                      <a:gd name="connsiteY4" fmla="*/ 430052 h 860104"/>
                      <a:gd name="connsiteX5" fmla="*/ 290512 w 680827"/>
                      <a:gd name="connsiteY5" fmla="*/ 860104 h 860104"/>
                      <a:gd name="connsiteX6" fmla="*/ 14518 w 680827"/>
                      <a:gd name="connsiteY6" fmla="*/ 734145 h 860104"/>
                      <a:gd name="connsiteX7" fmla="*/ 0 w 680827"/>
                      <a:gd name="connsiteY7" fmla="*/ 714757 h 860104"/>
                      <a:gd name="connsiteX0" fmla="*/ 0 w 680827"/>
                      <a:gd name="connsiteY0" fmla="*/ 145347 h 860104"/>
                      <a:gd name="connsiteX1" fmla="*/ 14518 w 680827"/>
                      <a:gd name="connsiteY1" fmla="*/ 125960 h 860104"/>
                      <a:gd name="connsiteX2" fmla="*/ 290512 w 680827"/>
                      <a:gd name="connsiteY2" fmla="*/ 0 h 860104"/>
                      <a:gd name="connsiteX3" fmla="*/ 680827 w 680827"/>
                      <a:gd name="connsiteY3" fmla="*/ 430052 h 860104"/>
                      <a:gd name="connsiteX4" fmla="*/ 290512 w 680827"/>
                      <a:gd name="connsiteY4" fmla="*/ 860104 h 860104"/>
                      <a:gd name="connsiteX5" fmla="*/ 14518 w 680827"/>
                      <a:gd name="connsiteY5" fmla="*/ 734145 h 860104"/>
                      <a:gd name="connsiteX6" fmla="*/ 0 w 680827"/>
                      <a:gd name="connsiteY6" fmla="*/ 714757 h 8601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680827" h="860104">
                        <a:moveTo>
                          <a:pt x="0" y="145347"/>
                        </a:moveTo>
                        <a:lnTo>
                          <a:pt x="14518" y="125960"/>
                        </a:lnTo>
                        <a:cubicBezTo>
                          <a:pt x="85151" y="48135"/>
                          <a:pt x="182730" y="0"/>
                          <a:pt x="290512" y="0"/>
                        </a:cubicBezTo>
                        <a:cubicBezTo>
                          <a:pt x="506077" y="0"/>
                          <a:pt x="680827" y="192541"/>
                          <a:pt x="680827" y="430052"/>
                        </a:cubicBezTo>
                        <a:cubicBezTo>
                          <a:pt x="680827" y="667563"/>
                          <a:pt x="506077" y="860104"/>
                          <a:pt x="290512" y="860104"/>
                        </a:cubicBezTo>
                        <a:cubicBezTo>
                          <a:pt x="182730" y="860104"/>
                          <a:pt x="85151" y="811969"/>
                          <a:pt x="14518" y="734145"/>
                        </a:cubicBezTo>
                        <a:lnTo>
                          <a:pt x="0" y="714757"/>
                        </a:lnTo>
                      </a:path>
                    </a:pathLst>
                  </a:custGeom>
                  <a:solidFill>
                    <a:srgbClr val="ED7D31">
                      <a:lumMod val="40000"/>
                      <a:lumOff val="6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90" name="フリーフォーム: 図形 89">
                    <a:extLst>
                      <a:ext uri="{FF2B5EF4-FFF2-40B4-BE49-F238E27FC236}">
                        <a16:creationId xmlns:a16="http://schemas.microsoft.com/office/drawing/2014/main" id="{64CED1F0-B80C-FCD8-BC89-8F3567354B0A}"/>
                      </a:ext>
                    </a:extLst>
                  </p:cNvPr>
                  <p:cNvSpPr/>
                  <p:nvPr/>
                </p:nvSpPr>
                <p:spPr>
                  <a:xfrm>
                    <a:off x="-3404887" y="-106240"/>
                    <a:ext cx="287197" cy="362822"/>
                  </a:xfrm>
                  <a:custGeom>
                    <a:avLst/>
                    <a:gdLst>
                      <a:gd name="connsiteX0" fmla="*/ 290512 w 680827"/>
                      <a:gd name="connsiteY0" fmla="*/ 0 h 860104"/>
                      <a:gd name="connsiteX1" fmla="*/ 680827 w 680827"/>
                      <a:gd name="connsiteY1" fmla="*/ 430052 h 860104"/>
                      <a:gd name="connsiteX2" fmla="*/ 290512 w 680827"/>
                      <a:gd name="connsiteY2" fmla="*/ 860104 h 860104"/>
                      <a:gd name="connsiteX3" fmla="*/ 14518 w 680827"/>
                      <a:gd name="connsiteY3" fmla="*/ 734145 h 860104"/>
                      <a:gd name="connsiteX4" fmla="*/ 0 w 680827"/>
                      <a:gd name="connsiteY4" fmla="*/ 714757 h 860104"/>
                      <a:gd name="connsiteX5" fmla="*/ 33143 w 680827"/>
                      <a:gd name="connsiteY5" fmla="*/ 670498 h 860104"/>
                      <a:gd name="connsiteX6" fmla="*/ 99802 w 680827"/>
                      <a:gd name="connsiteY6" fmla="*/ 430052 h 860104"/>
                      <a:gd name="connsiteX7" fmla="*/ 33143 w 680827"/>
                      <a:gd name="connsiteY7" fmla="*/ 189606 h 860104"/>
                      <a:gd name="connsiteX8" fmla="*/ 0 w 680827"/>
                      <a:gd name="connsiteY8" fmla="*/ 145347 h 860104"/>
                      <a:gd name="connsiteX9" fmla="*/ 14518 w 680827"/>
                      <a:gd name="connsiteY9" fmla="*/ 125960 h 860104"/>
                      <a:gd name="connsiteX10" fmla="*/ 290512 w 680827"/>
                      <a:gd name="connsiteY10" fmla="*/ 0 h 860104"/>
                      <a:gd name="connsiteX0" fmla="*/ 99802 w 680827"/>
                      <a:gd name="connsiteY0" fmla="*/ 430052 h 860104"/>
                      <a:gd name="connsiteX1" fmla="*/ 33143 w 680827"/>
                      <a:gd name="connsiteY1" fmla="*/ 189606 h 860104"/>
                      <a:gd name="connsiteX2" fmla="*/ 0 w 680827"/>
                      <a:gd name="connsiteY2" fmla="*/ 145347 h 860104"/>
                      <a:gd name="connsiteX3" fmla="*/ 14518 w 680827"/>
                      <a:gd name="connsiteY3" fmla="*/ 125960 h 860104"/>
                      <a:gd name="connsiteX4" fmla="*/ 290512 w 680827"/>
                      <a:gd name="connsiteY4" fmla="*/ 0 h 860104"/>
                      <a:gd name="connsiteX5" fmla="*/ 680827 w 680827"/>
                      <a:gd name="connsiteY5" fmla="*/ 430052 h 860104"/>
                      <a:gd name="connsiteX6" fmla="*/ 290512 w 680827"/>
                      <a:gd name="connsiteY6" fmla="*/ 860104 h 860104"/>
                      <a:gd name="connsiteX7" fmla="*/ 14518 w 680827"/>
                      <a:gd name="connsiteY7" fmla="*/ 734145 h 860104"/>
                      <a:gd name="connsiteX8" fmla="*/ 0 w 680827"/>
                      <a:gd name="connsiteY8" fmla="*/ 714757 h 860104"/>
                      <a:gd name="connsiteX9" fmla="*/ 33143 w 680827"/>
                      <a:gd name="connsiteY9" fmla="*/ 670498 h 860104"/>
                      <a:gd name="connsiteX10" fmla="*/ 191242 w 680827"/>
                      <a:gd name="connsiteY10" fmla="*/ 521492 h 860104"/>
                      <a:gd name="connsiteX0" fmla="*/ 99802 w 680827"/>
                      <a:gd name="connsiteY0" fmla="*/ 430052 h 860104"/>
                      <a:gd name="connsiteX1" fmla="*/ 33143 w 680827"/>
                      <a:gd name="connsiteY1" fmla="*/ 189606 h 860104"/>
                      <a:gd name="connsiteX2" fmla="*/ 0 w 680827"/>
                      <a:gd name="connsiteY2" fmla="*/ 145347 h 860104"/>
                      <a:gd name="connsiteX3" fmla="*/ 14518 w 680827"/>
                      <a:gd name="connsiteY3" fmla="*/ 125960 h 860104"/>
                      <a:gd name="connsiteX4" fmla="*/ 290512 w 680827"/>
                      <a:gd name="connsiteY4" fmla="*/ 0 h 860104"/>
                      <a:gd name="connsiteX5" fmla="*/ 680827 w 680827"/>
                      <a:gd name="connsiteY5" fmla="*/ 430052 h 860104"/>
                      <a:gd name="connsiteX6" fmla="*/ 290512 w 680827"/>
                      <a:gd name="connsiteY6" fmla="*/ 860104 h 860104"/>
                      <a:gd name="connsiteX7" fmla="*/ 14518 w 680827"/>
                      <a:gd name="connsiteY7" fmla="*/ 734145 h 860104"/>
                      <a:gd name="connsiteX8" fmla="*/ 0 w 680827"/>
                      <a:gd name="connsiteY8" fmla="*/ 714757 h 860104"/>
                      <a:gd name="connsiteX9" fmla="*/ 33143 w 680827"/>
                      <a:gd name="connsiteY9" fmla="*/ 670498 h 860104"/>
                      <a:gd name="connsiteX0" fmla="*/ 33143 w 680827"/>
                      <a:gd name="connsiteY0" fmla="*/ 189606 h 860104"/>
                      <a:gd name="connsiteX1" fmla="*/ 0 w 680827"/>
                      <a:gd name="connsiteY1" fmla="*/ 145347 h 860104"/>
                      <a:gd name="connsiteX2" fmla="*/ 14518 w 680827"/>
                      <a:gd name="connsiteY2" fmla="*/ 125960 h 860104"/>
                      <a:gd name="connsiteX3" fmla="*/ 290512 w 680827"/>
                      <a:gd name="connsiteY3" fmla="*/ 0 h 860104"/>
                      <a:gd name="connsiteX4" fmla="*/ 680827 w 680827"/>
                      <a:gd name="connsiteY4" fmla="*/ 430052 h 860104"/>
                      <a:gd name="connsiteX5" fmla="*/ 290512 w 680827"/>
                      <a:gd name="connsiteY5" fmla="*/ 860104 h 860104"/>
                      <a:gd name="connsiteX6" fmla="*/ 14518 w 680827"/>
                      <a:gd name="connsiteY6" fmla="*/ 734145 h 860104"/>
                      <a:gd name="connsiteX7" fmla="*/ 0 w 680827"/>
                      <a:gd name="connsiteY7" fmla="*/ 714757 h 860104"/>
                      <a:gd name="connsiteX8" fmla="*/ 33143 w 680827"/>
                      <a:gd name="connsiteY8" fmla="*/ 670498 h 860104"/>
                      <a:gd name="connsiteX0" fmla="*/ 33143 w 680827"/>
                      <a:gd name="connsiteY0" fmla="*/ 189606 h 860104"/>
                      <a:gd name="connsiteX1" fmla="*/ 0 w 680827"/>
                      <a:gd name="connsiteY1" fmla="*/ 145347 h 860104"/>
                      <a:gd name="connsiteX2" fmla="*/ 14518 w 680827"/>
                      <a:gd name="connsiteY2" fmla="*/ 125960 h 860104"/>
                      <a:gd name="connsiteX3" fmla="*/ 290512 w 680827"/>
                      <a:gd name="connsiteY3" fmla="*/ 0 h 860104"/>
                      <a:gd name="connsiteX4" fmla="*/ 680827 w 680827"/>
                      <a:gd name="connsiteY4" fmla="*/ 430052 h 860104"/>
                      <a:gd name="connsiteX5" fmla="*/ 290512 w 680827"/>
                      <a:gd name="connsiteY5" fmla="*/ 860104 h 860104"/>
                      <a:gd name="connsiteX6" fmla="*/ 14518 w 680827"/>
                      <a:gd name="connsiteY6" fmla="*/ 734145 h 860104"/>
                      <a:gd name="connsiteX7" fmla="*/ 0 w 680827"/>
                      <a:gd name="connsiteY7" fmla="*/ 714757 h 860104"/>
                      <a:gd name="connsiteX0" fmla="*/ 0 w 680827"/>
                      <a:gd name="connsiteY0" fmla="*/ 145347 h 860104"/>
                      <a:gd name="connsiteX1" fmla="*/ 14518 w 680827"/>
                      <a:gd name="connsiteY1" fmla="*/ 125960 h 860104"/>
                      <a:gd name="connsiteX2" fmla="*/ 290512 w 680827"/>
                      <a:gd name="connsiteY2" fmla="*/ 0 h 860104"/>
                      <a:gd name="connsiteX3" fmla="*/ 680827 w 680827"/>
                      <a:gd name="connsiteY3" fmla="*/ 430052 h 860104"/>
                      <a:gd name="connsiteX4" fmla="*/ 290512 w 680827"/>
                      <a:gd name="connsiteY4" fmla="*/ 860104 h 860104"/>
                      <a:gd name="connsiteX5" fmla="*/ 14518 w 680827"/>
                      <a:gd name="connsiteY5" fmla="*/ 734145 h 860104"/>
                      <a:gd name="connsiteX6" fmla="*/ 0 w 680827"/>
                      <a:gd name="connsiteY6" fmla="*/ 714757 h 8601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680827" h="860104">
                        <a:moveTo>
                          <a:pt x="0" y="145347"/>
                        </a:moveTo>
                        <a:lnTo>
                          <a:pt x="14518" y="125960"/>
                        </a:lnTo>
                        <a:cubicBezTo>
                          <a:pt x="85151" y="48135"/>
                          <a:pt x="182730" y="0"/>
                          <a:pt x="290512" y="0"/>
                        </a:cubicBezTo>
                        <a:cubicBezTo>
                          <a:pt x="506077" y="0"/>
                          <a:pt x="680827" y="192541"/>
                          <a:pt x="680827" y="430052"/>
                        </a:cubicBezTo>
                        <a:cubicBezTo>
                          <a:pt x="680827" y="667563"/>
                          <a:pt x="506077" y="860104"/>
                          <a:pt x="290512" y="860104"/>
                        </a:cubicBezTo>
                        <a:cubicBezTo>
                          <a:pt x="182730" y="860104"/>
                          <a:pt x="85151" y="811969"/>
                          <a:pt x="14518" y="734145"/>
                        </a:cubicBezTo>
                        <a:lnTo>
                          <a:pt x="0" y="714757"/>
                        </a:lnTo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91" name="フリーフォーム: 図形 90">
                    <a:extLst>
                      <a:ext uri="{FF2B5EF4-FFF2-40B4-BE49-F238E27FC236}">
                        <a16:creationId xmlns:a16="http://schemas.microsoft.com/office/drawing/2014/main" id="{284BA837-1CC5-CF10-2A6E-FF3DB8CDBD9E}"/>
                      </a:ext>
                    </a:extLst>
                  </p:cNvPr>
                  <p:cNvSpPr/>
                  <p:nvPr/>
                </p:nvSpPr>
                <p:spPr>
                  <a:xfrm rot="7813824">
                    <a:off x="-2570479" y="67363"/>
                    <a:ext cx="736060" cy="732682"/>
                  </a:xfrm>
                  <a:custGeom>
                    <a:avLst/>
                    <a:gdLst>
                      <a:gd name="connsiteX0" fmla="*/ 723449 w 1674729"/>
                      <a:gd name="connsiteY0" fmla="*/ 0 h 1667042"/>
                      <a:gd name="connsiteX1" fmla="*/ 832193 w 1674729"/>
                      <a:gd name="connsiteY1" fmla="*/ 108744 h 1667042"/>
                      <a:gd name="connsiteX2" fmla="*/ 832193 w 1674729"/>
                      <a:gd name="connsiteY2" fmla="*/ 781218 h 1667042"/>
                      <a:gd name="connsiteX3" fmla="*/ 861235 w 1674729"/>
                      <a:gd name="connsiteY3" fmla="*/ 781218 h 1667042"/>
                      <a:gd name="connsiteX4" fmla="*/ 1013838 w 1674729"/>
                      <a:gd name="connsiteY4" fmla="*/ 211697 h 1667042"/>
                      <a:gd name="connsiteX5" fmla="*/ 1147022 w 1674729"/>
                      <a:gd name="connsiteY5" fmla="*/ 134803 h 1667042"/>
                      <a:gd name="connsiteX6" fmla="*/ 1223916 w 1674729"/>
                      <a:gd name="connsiteY6" fmla="*/ 267987 h 1667042"/>
                      <a:gd name="connsiteX7" fmla="*/ 1054692 w 1674729"/>
                      <a:gd name="connsiteY7" fmla="*/ 899539 h 1667042"/>
                      <a:gd name="connsiteX8" fmla="*/ 1051911 w 1674729"/>
                      <a:gd name="connsiteY8" fmla="*/ 914682 h 1667042"/>
                      <a:gd name="connsiteX9" fmla="*/ 1097255 w 1674729"/>
                      <a:gd name="connsiteY9" fmla="*/ 1056814 h 1667042"/>
                      <a:gd name="connsiteX10" fmla="*/ 1108948 w 1674729"/>
                      <a:gd name="connsiteY10" fmla="*/ 1067074 h 1667042"/>
                      <a:gd name="connsiteX11" fmla="*/ 1476388 w 1674729"/>
                      <a:gd name="connsiteY11" fmla="*/ 854933 h 1667042"/>
                      <a:gd name="connsiteX12" fmla="*/ 1656994 w 1674729"/>
                      <a:gd name="connsiteY12" fmla="*/ 903326 h 1667042"/>
                      <a:gd name="connsiteX13" fmla="*/ 1608601 w 1674729"/>
                      <a:gd name="connsiteY13" fmla="*/ 1083932 h 1667042"/>
                      <a:gd name="connsiteX14" fmla="*/ 1155573 w 1674729"/>
                      <a:gd name="connsiteY14" fmla="*/ 1345488 h 1667042"/>
                      <a:gd name="connsiteX15" fmla="*/ 1139728 w 1674729"/>
                      <a:gd name="connsiteY15" fmla="*/ 1396532 h 1667042"/>
                      <a:gd name="connsiteX16" fmla="*/ 731622 w 1674729"/>
                      <a:gd name="connsiteY16" fmla="*/ 1667042 h 1667042"/>
                      <a:gd name="connsiteX17" fmla="*/ 688759 w 1674729"/>
                      <a:gd name="connsiteY17" fmla="*/ 1667042 h 1667042"/>
                      <a:gd name="connsiteX18" fmla="*/ 245847 w 1674729"/>
                      <a:gd name="connsiteY18" fmla="*/ 1224130 h 1667042"/>
                      <a:gd name="connsiteX19" fmla="*/ 245847 w 1674729"/>
                      <a:gd name="connsiteY19" fmla="*/ 1081255 h 1667042"/>
                      <a:gd name="connsiteX20" fmla="*/ 250890 w 1674729"/>
                      <a:gd name="connsiteY20" fmla="*/ 1031236 h 1667042"/>
                      <a:gd name="connsiteX21" fmla="*/ 11123 w 1674729"/>
                      <a:gd name="connsiteY21" fmla="*/ 615948 h 1667042"/>
                      <a:gd name="connsiteX22" fmla="*/ 41475 w 1674729"/>
                      <a:gd name="connsiteY22" fmla="*/ 502673 h 1667042"/>
                      <a:gd name="connsiteX23" fmla="*/ 72686 w 1674729"/>
                      <a:gd name="connsiteY23" fmla="*/ 492178 h 1667042"/>
                      <a:gd name="connsiteX24" fmla="*/ 154750 w 1674729"/>
                      <a:gd name="connsiteY24" fmla="*/ 533025 h 1667042"/>
                      <a:gd name="connsiteX25" fmla="*/ 343923 w 1674729"/>
                      <a:gd name="connsiteY25" fmla="*/ 860684 h 1667042"/>
                      <a:gd name="connsiteX26" fmla="*/ 369200 w 1674729"/>
                      <a:gd name="connsiteY26" fmla="*/ 839828 h 1667042"/>
                      <a:gd name="connsiteX27" fmla="*/ 215975 w 1674729"/>
                      <a:gd name="connsiteY27" fmla="*/ 267988 h 1667042"/>
                      <a:gd name="connsiteX28" fmla="*/ 292870 w 1674729"/>
                      <a:gd name="connsiteY28" fmla="*/ 134804 h 1667042"/>
                      <a:gd name="connsiteX29" fmla="*/ 335967 w 1674729"/>
                      <a:gd name="connsiteY29" fmla="*/ 132103 h 1667042"/>
                      <a:gd name="connsiteX30" fmla="*/ 426053 w 1674729"/>
                      <a:gd name="connsiteY30" fmla="*/ 211698 h 1667042"/>
                      <a:gd name="connsiteX31" fmla="*/ 578656 w 1674729"/>
                      <a:gd name="connsiteY31" fmla="*/ 781218 h 1667042"/>
                      <a:gd name="connsiteX32" fmla="*/ 614705 w 1674729"/>
                      <a:gd name="connsiteY32" fmla="*/ 781218 h 1667042"/>
                      <a:gd name="connsiteX33" fmla="*/ 614705 w 1674729"/>
                      <a:gd name="connsiteY33" fmla="*/ 108744 h 1667042"/>
                      <a:gd name="connsiteX34" fmla="*/ 723449 w 1674729"/>
                      <a:gd name="connsiteY34" fmla="*/ 0 h 16670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</a:cxnLst>
                    <a:rect l="l" t="t" r="r" b="b"/>
                    <a:pathLst>
                      <a:path w="1674729" h="1667042">
                        <a:moveTo>
                          <a:pt x="723449" y="0"/>
                        </a:moveTo>
                        <a:cubicBezTo>
                          <a:pt x="783507" y="0"/>
                          <a:pt x="832193" y="48686"/>
                          <a:pt x="832193" y="108744"/>
                        </a:cubicBezTo>
                        <a:lnTo>
                          <a:pt x="832193" y="781218"/>
                        </a:lnTo>
                        <a:lnTo>
                          <a:pt x="861235" y="781218"/>
                        </a:lnTo>
                        <a:lnTo>
                          <a:pt x="1013838" y="211697"/>
                        </a:lnTo>
                        <a:cubicBezTo>
                          <a:pt x="1029382" y="153685"/>
                          <a:pt x="1089010" y="119259"/>
                          <a:pt x="1147022" y="134803"/>
                        </a:cubicBezTo>
                        <a:cubicBezTo>
                          <a:pt x="1205034" y="150347"/>
                          <a:pt x="1239460" y="209975"/>
                          <a:pt x="1223916" y="267987"/>
                        </a:cubicBezTo>
                        <a:lnTo>
                          <a:pt x="1054692" y="899539"/>
                        </a:lnTo>
                        <a:lnTo>
                          <a:pt x="1051911" y="914682"/>
                        </a:lnTo>
                        <a:cubicBezTo>
                          <a:pt x="1048273" y="968078"/>
                          <a:pt x="1063819" y="1016625"/>
                          <a:pt x="1097255" y="1056814"/>
                        </a:cubicBezTo>
                        <a:lnTo>
                          <a:pt x="1108948" y="1067074"/>
                        </a:lnTo>
                        <a:lnTo>
                          <a:pt x="1476388" y="854933"/>
                        </a:lnTo>
                        <a:cubicBezTo>
                          <a:pt x="1539624" y="818423"/>
                          <a:pt x="1620485" y="840090"/>
                          <a:pt x="1656994" y="903326"/>
                        </a:cubicBezTo>
                        <a:cubicBezTo>
                          <a:pt x="1693504" y="966562"/>
                          <a:pt x="1671837" y="1047423"/>
                          <a:pt x="1608601" y="1083932"/>
                        </a:cubicBezTo>
                        <a:lnTo>
                          <a:pt x="1155573" y="1345488"/>
                        </a:lnTo>
                        <a:lnTo>
                          <a:pt x="1139728" y="1396532"/>
                        </a:lnTo>
                        <a:cubicBezTo>
                          <a:pt x="1072491" y="1555500"/>
                          <a:pt x="915083" y="1667042"/>
                          <a:pt x="731622" y="1667042"/>
                        </a:cubicBezTo>
                        <a:lnTo>
                          <a:pt x="688759" y="1667042"/>
                        </a:lnTo>
                        <a:cubicBezTo>
                          <a:pt x="444145" y="1667042"/>
                          <a:pt x="245847" y="1468744"/>
                          <a:pt x="245847" y="1224130"/>
                        </a:cubicBezTo>
                        <a:lnTo>
                          <a:pt x="245847" y="1081255"/>
                        </a:lnTo>
                        <a:lnTo>
                          <a:pt x="250890" y="1031236"/>
                        </a:lnTo>
                        <a:lnTo>
                          <a:pt x="11123" y="615948"/>
                        </a:lnTo>
                        <a:cubicBezTo>
                          <a:pt x="-11776" y="576287"/>
                          <a:pt x="1813" y="525572"/>
                          <a:pt x="41475" y="502673"/>
                        </a:cubicBezTo>
                        <a:cubicBezTo>
                          <a:pt x="51390" y="496949"/>
                          <a:pt x="61996" y="493505"/>
                          <a:pt x="72686" y="492178"/>
                        </a:cubicBezTo>
                        <a:cubicBezTo>
                          <a:pt x="104755" y="488199"/>
                          <a:pt x="137576" y="503279"/>
                          <a:pt x="154750" y="533025"/>
                        </a:cubicBezTo>
                        <a:lnTo>
                          <a:pt x="343923" y="860684"/>
                        </a:lnTo>
                        <a:lnTo>
                          <a:pt x="369200" y="839828"/>
                        </a:lnTo>
                        <a:lnTo>
                          <a:pt x="215975" y="267988"/>
                        </a:lnTo>
                        <a:cubicBezTo>
                          <a:pt x="200431" y="209976"/>
                          <a:pt x="234857" y="150348"/>
                          <a:pt x="292870" y="134804"/>
                        </a:cubicBezTo>
                        <a:cubicBezTo>
                          <a:pt x="307373" y="130918"/>
                          <a:pt x="321977" y="130155"/>
                          <a:pt x="335967" y="132103"/>
                        </a:cubicBezTo>
                        <a:cubicBezTo>
                          <a:pt x="377940" y="137947"/>
                          <a:pt x="414395" y="168189"/>
                          <a:pt x="426053" y="211698"/>
                        </a:cubicBezTo>
                        <a:lnTo>
                          <a:pt x="578656" y="781218"/>
                        </a:lnTo>
                        <a:lnTo>
                          <a:pt x="614705" y="781218"/>
                        </a:lnTo>
                        <a:lnTo>
                          <a:pt x="614705" y="108744"/>
                        </a:lnTo>
                        <a:cubicBezTo>
                          <a:pt x="614705" y="48686"/>
                          <a:pt x="663391" y="0"/>
                          <a:pt x="723449" y="0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40000"/>
                      <a:lumOff val="6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92" name="台形 24">
                    <a:extLst>
                      <a:ext uri="{FF2B5EF4-FFF2-40B4-BE49-F238E27FC236}">
                        <a16:creationId xmlns:a16="http://schemas.microsoft.com/office/drawing/2014/main" id="{A8198F7B-5468-BFA5-8284-37124EDF9AF3}"/>
                      </a:ext>
                    </a:extLst>
                  </p:cNvPr>
                  <p:cNvSpPr/>
                  <p:nvPr/>
                </p:nvSpPr>
                <p:spPr>
                  <a:xfrm rot="1661095">
                    <a:off x="-3720167" y="1061815"/>
                    <a:ext cx="1384264" cy="1170357"/>
                  </a:xfrm>
                  <a:custGeom>
                    <a:avLst/>
                    <a:gdLst>
                      <a:gd name="connsiteX0" fmla="*/ 0 w 1436638"/>
                      <a:gd name="connsiteY0" fmla="*/ 898159 h 898159"/>
                      <a:gd name="connsiteX1" fmla="*/ 426500 w 1436638"/>
                      <a:gd name="connsiteY1" fmla="*/ 0 h 898159"/>
                      <a:gd name="connsiteX2" fmla="*/ 1010138 w 1436638"/>
                      <a:gd name="connsiteY2" fmla="*/ 0 h 898159"/>
                      <a:gd name="connsiteX3" fmla="*/ 1436638 w 1436638"/>
                      <a:gd name="connsiteY3" fmla="*/ 898159 h 898159"/>
                      <a:gd name="connsiteX4" fmla="*/ 0 w 1436638"/>
                      <a:gd name="connsiteY4" fmla="*/ 898159 h 898159"/>
                      <a:gd name="connsiteX0" fmla="*/ 0 w 1436638"/>
                      <a:gd name="connsiteY0" fmla="*/ 898159 h 898159"/>
                      <a:gd name="connsiteX1" fmla="*/ 372868 w 1436638"/>
                      <a:gd name="connsiteY1" fmla="*/ 307806 h 898159"/>
                      <a:gd name="connsiteX2" fmla="*/ 1010138 w 1436638"/>
                      <a:gd name="connsiteY2" fmla="*/ 0 h 898159"/>
                      <a:gd name="connsiteX3" fmla="*/ 1436638 w 1436638"/>
                      <a:gd name="connsiteY3" fmla="*/ 898159 h 898159"/>
                      <a:gd name="connsiteX4" fmla="*/ 0 w 1436638"/>
                      <a:gd name="connsiteY4" fmla="*/ 898159 h 898159"/>
                      <a:gd name="connsiteX0" fmla="*/ 0 w 1436638"/>
                      <a:gd name="connsiteY0" fmla="*/ 1117077 h 1117077"/>
                      <a:gd name="connsiteX1" fmla="*/ 372868 w 1436638"/>
                      <a:gd name="connsiteY1" fmla="*/ 526724 h 1117077"/>
                      <a:gd name="connsiteX2" fmla="*/ 730345 w 1436638"/>
                      <a:gd name="connsiteY2" fmla="*/ 0 h 1117077"/>
                      <a:gd name="connsiteX3" fmla="*/ 1436638 w 1436638"/>
                      <a:gd name="connsiteY3" fmla="*/ 1117077 h 1117077"/>
                      <a:gd name="connsiteX4" fmla="*/ 0 w 1436638"/>
                      <a:gd name="connsiteY4" fmla="*/ 1117077 h 1117077"/>
                      <a:gd name="connsiteX0" fmla="*/ 0 w 1436638"/>
                      <a:gd name="connsiteY0" fmla="*/ 1117077 h 1117077"/>
                      <a:gd name="connsiteX1" fmla="*/ 372868 w 1436638"/>
                      <a:gd name="connsiteY1" fmla="*/ 526724 h 1117077"/>
                      <a:gd name="connsiteX2" fmla="*/ 730345 w 1436638"/>
                      <a:gd name="connsiteY2" fmla="*/ 0 h 1117077"/>
                      <a:gd name="connsiteX3" fmla="*/ 1436638 w 1436638"/>
                      <a:gd name="connsiteY3" fmla="*/ 1117077 h 1117077"/>
                      <a:gd name="connsiteX4" fmla="*/ 0 w 1436638"/>
                      <a:gd name="connsiteY4" fmla="*/ 1117077 h 1117077"/>
                      <a:gd name="connsiteX0" fmla="*/ 0 w 1419389"/>
                      <a:gd name="connsiteY0" fmla="*/ 1117077 h 1117077"/>
                      <a:gd name="connsiteX1" fmla="*/ 372868 w 1419389"/>
                      <a:gd name="connsiteY1" fmla="*/ 526724 h 1117077"/>
                      <a:gd name="connsiteX2" fmla="*/ 730345 w 1419389"/>
                      <a:gd name="connsiteY2" fmla="*/ 0 h 1117077"/>
                      <a:gd name="connsiteX3" fmla="*/ 1419389 w 1419389"/>
                      <a:gd name="connsiteY3" fmla="*/ 961195 h 1117077"/>
                      <a:gd name="connsiteX4" fmla="*/ 0 w 1419389"/>
                      <a:gd name="connsiteY4" fmla="*/ 1117077 h 1117077"/>
                      <a:gd name="connsiteX0" fmla="*/ 0 w 1419389"/>
                      <a:gd name="connsiteY0" fmla="*/ 1117077 h 1117077"/>
                      <a:gd name="connsiteX1" fmla="*/ 240587 w 1419389"/>
                      <a:gd name="connsiteY1" fmla="*/ 588957 h 1117077"/>
                      <a:gd name="connsiteX2" fmla="*/ 730345 w 1419389"/>
                      <a:gd name="connsiteY2" fmla="*/ 0 h 1117077"/>
                      <a:gd name="connsiteX3" fmla="*/ 1419389 w 1419389"/>
                      <a:gd name="connsiteY3" fmla="*/ 961195 h 1117077"/>
                      <a:gd name="connsiteX4" fmla="*/ 0 w 1419389"/>
                      <a:gd name="connsiteY4" fmla="*/ 1117077 h 1117077"/>
                      <a:gd name="connsiteX0" fmla="*/ 0 w 1419389"/>
                      <a:gd name="connsiteY0" fmla="*/ 1117077 h 1117077"/>
                      <a:gd name="connsiteX1" fmla="*/ 404210 w 1419389"/>
                      <a:gd name="connsiteY1" fmla="*/ 531792 h 1117077"/>
                      <a:gd name="connsiteX2" fmla="*/ 730345 w 1419389"/>
                      <a:gd name="connsiteY2" fmla="*/ 0 h 1117077"/>
                      <a:gd name="connsiteX3" fmla="*/ 1419389 w 1419389"/>
                      <a:gd name="connsiteY3" fmla="*/ 961195 h 1117077"/>
                      <a:gd name="connsiteX4" fmla="*/ 0 w 1419389"/>
                      <a:gd name="connsiteY4" fmla="*/ 1117077 h 1117077"/>
                      <a:gd name="connsiteX0" fmla="*/ 0 w 1419389"/>
                      <a:gd name="connsiteY0" fmla="*/ 1117077 h 1117077"/>
                      <a:gd name="connsiteX1" fmla="*/ 404210 w 1419389"/>
                      <a:gd name="connsiteY1" fmla="*/ 531792 h 1117077"/>
                      <a:gd name="connsiteX2" fmla="*/ 730345 w 1419389"/>
                      <a:gd name="connsiteY2" fmla="*/ 0 h 1117077"/>
                      <a:gd name="connsiteX3" fmla="*/ 1419389 w 1419389"/>
                      <a:gd name="connsiteY3" fmla="*/ 961195 h 1117077"/>
                      <a:gd name="connsiteX4" fmla="*/ 0 w 1419389"/>
                      <a:gd name="connsiteY4" fmla="*/ 1117077 h 1117077"/>
                      <a:gd name="connsiteX0" fmla="*/ 0 w 1419389"/>
                      <a:gd name="connsiteY0" fmla="*/ 1117077 h 1117077"/>
                      <a:gd name="connsiteX1" fmla="*/ 404210 w 1419389"/>
                      <a:gd name="connsiteY1" fmla="*/ 531792 h 1117077"/>
                      <a:gd name="connsiteX2" fmla="*/ 730345 w 1419389"/>
                      <a:gd name="connsiteY2" fmla="*/ 0 h 1117077"/>
                      <a:gd name="connsiteX3" fmla="*/ 1419389 w 1419389"/>
                      <a:gd name="connsiteY3" fmla="*/ 961195 h 1117077"/>
                      <a:gd name="connsiteX4" fmla="*/ 0 w 1419389"/>
                      <a:gd name="connsiteY4" fmla="*/ 1117077 h 1117077"/>
                      <a:gd name="connsiteX0" fmla="*/ 0 w 1384264"/>
                      <a:gd name="connsiteY0" fmla="*/ 1170357 h 1170357"/>
                      <a:gd name="connsiteX1" fmla="*/ 369085 w 1384264"/>
                      <a:gd name="connsiteY1" fmla="*/ 531792 h 1170357"/>
                      <a:gd name="connsiteX2" fmla="*/ 695220 w 1384264"/>
                      <a:gd name="connsiteY2" fmla="*/ 0 h 1170357"/>
                      <a:gd name="connsiteX3" fmla="*/ 1384264 w 1384264"/>
                      <a:gd name="connsiteY3" fmla="*/ 961195 h 1170357"/>
                      <a:gd name="connsiteX4" fmla="*/ 0 w 1384264"/>
                      <a:gd name="connsiteY4" fmla="*/ 1170357 h 1170357"/>
                      <a:gd name="connsiteX0" fmla="*/ 0 w 1384264"/>
                      <a:gd name="connsiteY0" fmla="*/ 1170357 h 1170357"/>
                      <a:gd name="connsiteX1" fmla="*/ 343366 w 1384264"/>
                      <a:gd name="connsiteY1" fmla="*/ 523773 h 1170357"/>
                      <a:gd name="connsiteX2" fmla="*/ 695220 w 1384264"/>
                      <a:gd name="connsiteY2" fmla="*/ 0 h 1170357"/>
                      <a:gd name="connsiteX3" fmla="*/ 1384264 w 1384264"/>
                      <a:gd name="connsiteY3" fmla="*/ 961195 h 1170357"/>
                      <a:gd name="connsiteX4" fmla="*/ 0 w 1384264"/>
                      <a:gd name="connsiteY4" fmla="*/ 1170357 h 1170357"/>
                      <a:gd name="connsiteX0" fmla="*/ 0 w 1384264"/>
                      <a:gd name="connsiteY0" fmla="*/ 1170357 h 1170357"/>
                      <a:gd name="connsiteX1" fmla="*/ 343366 w 1384264"/>
                      <a:gd name="connsiteY1" fmla="*/ 523773 h 1170357"/>
                      <a:gd name="connsiteX2" fmla="*/ 695220 w 1384264"/>
                      <a:gd name="connsiteY2" fmla="*/ 0 h 1170357"/>
                      <a:gd name="connsiteX3" fmla="*/ 1384264 w 1384264"/>
                      <a:gd name="connsiteY3" fmla="*/ 961195 h 1170357"/>
                      <a:gd name="connsiteX4" fmla="*/ 588723 w 1384264"/>
                      <a:gd name="connsiteY4" fmla="*/ 985687 h 1170357"/>
                      <a:gd name="connsiteX5" fmla="*/ 0 w 1384264"/>
                      <a:gd name="connsiteY5" fmla="*/ 1170357 h 1170357"/>
                      <a:gd name="connsiteX0" fmla="*/ 0 w 1384264"/>
                      <a:gd name="connsiteY0" fmla="*/ 1170357 h 1170357"/>
                      <a:gd name="connsiteX1" fmla="*/ 343366 w 1384264"/>
                      <a:gd name="connsiteY1" fmla="*/ 523773 h 1170357"/>
                      <a:gd name="connsiteX2" fmla="*/ 695220 w 1384264"/>
                      <a:gd name="connsiteY2" fmla="*/ 0 h 1170357"/>
                      <a:gd name="connsiteX3" fmla="*/ 1384264 w 1384264"/>
                      <a:gd name="connsiteY3" fmla="*/ 961195 h 1170357"/>
                      <a:gd name="connsiteX4" fmla="*/ 588723 w 1384264"/>
                      <a:gd name="connsiteY4" fmla="*/ 985687 h 1170357"/>
                      <a:gd name="connsiteX5" fmla="*/ 0 w 1384264"/>
                      <a:gd name="connsiteY5" fmla="*/ 1170357 h 1170357"/>
                      <a:gd name="connsiteX0" fmla="*/ 0 w 1384264"/>
                      <a:gd name="connsiteY0" fmla="*/ 1170357 h 1170357"/>
                      <a:gd name="connsiteX1" fmla="*/ 343366 w 1384264"/>
                      <a:gd name="connsiteY1" fmla="*/ 523773 h 1170357"/>
                      <a:gd name="connsiteX2" fmla="*/ 695220 w 1384264"/>
                      <a:gd name="connsiteY2" fmla="*/ 0 h 1170357"/>
                      <a:gd name="connsiteX3" fmla="*/ 1384264 w 1384264"/>
                      <a:gd name="connsiteY3" fmla="*/ 961195 h 1170357"/>
                      <a:gd name="connsiteX4" fmla="*/ 588723 w 1384264"/>
                      <a:gd name="connsiteY4" fmla="*/ 985687 h 1170357"/>
                      <a:gd name="connsiteX5" fmla="*/ 0 w 1384264"/>
                      <a:gd name="connsiteY5" fmla="*/ 1170357 h 1170357"/>
                      <a:gd name="connsiteX0" fmla="*/ 0 w 1384264"/>
                      <a:gd name="connsiteY0" fmla="*/ 1170357 h 1170357"/>
                      <a:gd name="connsiteX1" fmla="*/ 343366 w 1384264"/>
                      <a:gd name="connsiteY1" fmla="*/ 523773 h 1170357"/>
                      <a:gd name="connsiteX2" fmla="*/ 695220 w 1384264"/>
                      <a:gd name="connsiteY2" fmla="*/ 0 h 1170357"/>
                      <a:gd name="connsiteX3" fmla="*/ 1384264 w 1384264"/>
                      <a:gd name="connsiteY3" fmla="*/ 961195 h 1170357"/>
                      <a:gd name="connsiteX4" fmla="*/ 588723 w 1384264"/>
                      <a:gd name="connsiteY4" fmla="*/ 985687 h 1170357"/>
                      <a:gd name="connsiteX5" fmla="*/ 0 w 1384264"/>
                      <a:gd name="connsiteY5" fmla="*/ 1170357 h 1170357"/>
                      <a:gd name="connsiteX0" fmla="*/ 0 w 1384264"/>
                      <a:gd name="connsiteY0" fmla="*/ 1170357 h 1170357"/>
                      <a:gd name="connsiteX1" fmla="*/ 343366 w 1384264"/>
                      <a:gd name="connsiteY1" fmla="*/ 523773 h 1170357"/>
                      <a:gd name="connsiteX2" fmla="*/ 695220 w 1384264"/>
                      <a:gd name="connsiteY2" fmla="*/ 0 h 1170357"/>
                      <a:gd name="connsiteX3" fmla="*/ 1384264 w 1384264"/>
                      <a:gd name="connsiteY3" fmla="*/ 961195 h 1170357"/>
                      <a:gd name="connsiteX4" fmla="*/ 671783 w 1384264"/>
                      <a:gd name="connsiteY4" fmla="*/ 1020987 h 1170357"/>
                      <a:gd name="connsiteX5" fmla="*/ 0 w 1384264"/>
                      <a:gd name="connsiteY5" fmla="*/ 1170357 h 1170357"/>
                      <a:gd name="connsiteX0" fmla="*/ 0 w 1384264"/>
                      <a:gd name="connsiteY0" fmla="*/ 1170357 h 1170357"/>
                      <a:gd name="connsiteX1" fmla="*/ 343366 w 1384264"/>
                      <a:gd name="connsiteY1" fmla="*/ 523773 h 1170357"/>
                      <a:gd name="connsiteX2" fmla="*/ 695220 w 1384264"/>
                      <a:gd name="connsiteY2" fmla="*/ 0 h 1170357"/>
                      <a:gd name="connsiteX3" fmla="*/ 1384264 w 1384264"/>
                      <a:gd name="connsiteY3" fmla="*/ 961195 h 1170357"/>
                      <a:gd name="connsiteX4" fmla="*/ 671783 w 1384264"/>
                      <a:gd name="connsiteY4" fmla="*/ 1020987 h 1170357"/>
                      <a:gd name="connsiteX5" fmla="*/ 0 w 1384264"/>
                      <a:gd name="connsiteY5" fmla="*/ 1170357 h 11703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384264" h="1170357">
                        <a:moveTo>
                          <a:pt x="0" y="1170357"/>
                        </a:moveTo>
                        <a:cubicBezTo>
                          <a:pt x="14711" y="937843"/>
                          <a:pt x="-59991" y="780926"/>
                          <a:pt x="343366" y="523773"/>
                        </a:cubicBezTo>
                        <a:lnTo>
                          <a:pt x="695220" y="0"/>
                        </a:lnTo>
                        <a:cubicBezTo>
                          <a:pt x="1283792" y="129707"/>
                          <a:pt x="1148833" y="588836"/>
                          <a:pt x="1384264" y="961195"/>
                        </a:cubicBezTo>
                        <a:cubicBezTo>
                          <a:pt x="1110267" y="1002669"/>
                          <a:pt x="1071666" y="1060540"/>
                          <a:pt x="671783" y="1020987"/>
                        </a:cubicBezTo>
                        <a:cubicBezTo>
                          <a:pt x="271900" y="981434"/>
                          <a:pt x="196241" y="1108800"/>
                          <a:pt x="0" y="1170357"/>
                        </a:cubicBezTo>
                        <a:close/>
                      </a:path>
                    </a:pathLst>
                  </a:custGeom>
                  <a:solidFill>
                    <a:srgbClr val="FF3399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</a:endParaRPr>
                  </a:p>
                </p:txBody>
              </p:sp>
              <p:grpSp>
                <p:nvGrpSpPr>
                  <p:cNvPr id="93" name="グループ化 92">
                    <a:extLst>
                      <a:ext uri="{FF2B5EF4-FFF2-40B4-BE49-F238E27FC236}">
                        <a16:creationId xmlns:a16="http://schemas.microsoft.com/office/drawing/2014/main" id="{1CD6A4A7-B867-B2DF-BA19-7A3BA5CA56B5}"/>
                      </a:ext>
                    </a:extLst>
                  </p:cNvPr>
                  <p:cNvGrpSpPr/>
                  <p:nvPr/>
                </p:nvGrpSpPr>
                <p:grpSpPr>
                  <a:xfrm rot="15968128">
                    <a:off x="-2598374" y="-327361"/>
                    <a:ext cx="816681" cy="1540073"/>
                    <a:chOff x="-1985565" y="4773023"/>
                    <a:chExt cx="816681" cy="1540073"/>
                  </a:xfrm>
                  <a:solidFill>
                    <a:sysClr val="windowText" lastClr="000000"/>
                  </a:solidFill>
                </p:grpSpPr>
                <p:sp>
                  <p:nvSpPr>
                    <p:cNvPr id="106" name="楕円 105">
                      <a:extLst>
                        <a:ext uri="{FF2B5EF4-FFF2-40B4-BE49-F238E27FC236}">
                          <a16:creationId xmlns:a16="http://schemas.microsoft.com/office/drawing/2014/main" id="{B42F70B2-5203-5F6B-000C-E8B428F8F6DF}"/>
                        </a:ext>
                      </a:extLst>
                    </p:cNvPr>
                    <p:cNvSpPr/>
                    <p:nvPr/>
                  </p:nvSpPr>
                  <p:spPr>
                    <a:xfrm rot="2700000">
                      <a:off x="-1491226" y="4720116"/>
                      <a:ext cx="269436" cy="375249"/>
                    </a:xfrm>
                    <a:prstGeom prst="ellipse">
                      <a:avLst/>
                    </a:prstGeom>
                    <a:grpFill/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</a:endParaRPr>
                    </a:p>
                  </p:txBody>
                </p:sp>
                <p:sp>
                  <p:nvSpPr>
                    <p:cNvPr id="107" name="楕円 106">
                      <a:extLst>
                        <a:ext uri="{FF2B5EF4-FFF2-40B4-BE49-F238E27FC236}">
                          <a16:creationId xmlns:a16="http://schemas.microsoft.com/office/drawing/2014/main" id="{FA3D16FA-DCD3-D350-DA4A-59A53694DE28}"/>
                        </a:ext>
                      </a:extLst>
                    </p:cNvPr>
                    <p:cNvSpPr/>
                    <p:nvPr/>
                  </p:nvSpPr>
                  <p:spPr>
                    <a:xfrm rot="2006604">
                      <a:off x="-1709713" y="4954399"/>
                      <a:ext cx="269436" cy="375249"/>
                    </a:xfrm>
                    <a:prstGeom prst="ellipse">
                      <a:avLst/>
                    </a:prstGeom>
                    <a:grpFill/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</a:endParaRPr>
                    </a:p>
                  </p:txBody>
                </p:sp>
                <p:sp>
                  <p:nvSpPr>
                    <p:cNvPr id="108" name="楕円 107">
                      <a:extLst>
                        <a:ext uri="{FF2B5EF4-FFF2-40B4-BE49-F238E27FC236}">
                          <a16:creationId xmlns:a16="http://schemas.microsoft.com/office/drawing/2014/main" id="{83E8AE33-1E08-441F-A215-225D43EEA1E6}"/>
                        </a:ext>
                      </a:extLst>
                    </p:cNvPr>
                    <p:cNvSpPr/>
                    <p:nvPr/>
                  </p:nvSpPr>
                  <p:spPr>
                    <a:xfrm rot="900000">
                      <a:off x="-1877131" y="5234002"/>
                      <a:ext cx="269436" cy="375249"/>
                    </a:xfrm>
                    <a:prstGeom prst="ellipse">
                      <a:avLst/>
                    </a:prstGeom>
                    <a:grpFill/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</a:endParaRPr>
                    </a:p>
                  </p:txBody>
                </p:sp>
                <p:sp>
                  <p:nvSpPr>
                    <p:cNvPr id="109" name="楕円 108">
                      <a:extLst>
                        <a:ext uri="{FF2B5EF4-FFF2-40B4-BE49-F238E27FC236}">
                          <a16:creationId xmlns:a16="http://schemas.microsoft.com/office/drawing/2014/main" id="{BF4547D1-7395-63D1-4347-A263D9368C6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-1877131" y="5506565"/>
                      <a:ext cx="269436" cy="375249"/>
                    </a:xfrm>
                    <a:prstGeom prst="ellipse">
                      <a:avLst/>
                    </a:prstGeom>
                    <a:grpFill/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</a:endParaRPr>
                    </a:p>
                  </p:txBody>
                </p:sp>
                <p:sp>
                  <p:nvSpPr>
                    <p:cNvPr id="110" name="フリーフォーム: 図形 109">
                      <a:extLst>
                        <a:ext uri="{FF2B5EF4-FFF2-40B4-BE49-F238E27FC236}">
                          <a16:creationId xmlns:a16="http://schemas.microsoft.com/office/drawing/2014/main" id="{5A59AD4E-8E08-C6B0-CB7E-2F136D23582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-1871092" y="5847899"/>
                      <a:ext cx="270892" cy="465197"/>
                    </a:xfrm>
                    <a:custGeom>
                      <a:avLst/>
                      <a:gdLst>
                        <a:gd name="connsiteX0" fmla="*/ 137453 w 274906"/>
                        <a:gd name="connsiteY0" fmla="*/ 0 h 572669"/>
                        <a:gd name="connsiteX1" fmla="*/ 147997 w 274906"/>
                        <a:gd name="connsiteY1" fmla="*/ 4812 h 572669"/>
                        <a:gd name="connsiteX2" fmla="*/ 274906 w 274906"/>
                        <a:gd name="connsiteY2" fmla="*/ 286334 h 572669"/>
                        <a:gd name="connsiteX3" fmla="*/ 147997 w 274906"/>
                        <a:gd name="connsiteY3" fmla="*/ 567856 h 572669"/>
                        <a:gd name="connsiteX4" fmla="*/ 137453 w 274906"/>
                        <a:gd name="connsiteY4" fmla="*/ 572669 h 572669"/>
                        <a:gd name="connsiteX5" fmla="*/ 126909 w 274906"/>
                        <a:gd name="connsiteY5" fmla="*/ 567856 h 572669"/>
                        <a:gd name="connsiteX6" fmla="*/ 0 w 274906"/>
                        <a:gd name="connsiteY6" fmla="*/ 286334 h 572669"/>
                        <a:gd name="connsiteX7" fmla="*/ 126909 w 274906"/>
                        <a:gd name="connsiteY7" fmla="*/ 4812 h 57266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274906" h="572669">
                          <a:moveTo>
                            <a:pt x="137453" y="0"/>
                          </a:moveTo>
                          <a:lnTo>
                            <a:pt x="147997" y="4812"/>
                          </a:lnTo>
                          <a:cubicBezTo>
                            <a:pt x="222576" y="51195"/>
                            <a:pt x="274906" y="159778"/>
                            <a:pt x="274906" y="286334"/>
                          </a:cubicBezTo>
                          <a:cubicBezTo>
                            <a:pt x="274906" y="412890"/>
                            <a:pt x="222576" y="521474"/>
                            <a:pt x="147997" y="567856"/>
                          </a:cubicBezTo>
                          <a:lnTo>
                            <a:pt x="137453" y="572669"/>
                          </a:lnTo>
                          <a:lnTo>
                            <a:pt x="126909" y="567856"/>
                          </a:lnTo>
                          <a:cubicBezTo>
                            <a:pt x="52330" y="521474"/>
                            <a:pt x="0" y="412890"/>
                            <a:pt x="0" y="286334"/>
                          </a:cubicBezTo>
                          <a:cubicBezTo>
                            <a:pt x="0" y="159778"/>
                            <a:pt x="52330" y="51195"/>
                            <a:pt x="126909" y="4812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</a:endParaRPr>
                    </a:p>
                  </p:txBody>
                </p:sp>
                <p:sp>
                  <p:nvSpPr>
                    <p:cNvPr id="111" name="フリーフォーム: 図形 110">
                      <a:extLst>
                        <a:ext uri="{FF2B5EF4-FFF2-40B4-BE49-F238E27FC236}">
                          <a16:creationId xmlns:a16="http://schemas.microsoft.com/office/drawing/2014/main" id="{BC7B0DCC-F96B-EF39-1F62-DD4634C6A141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-1855511" y="5603996"/>
                      <a:ext cx="247948" cy="508056"/>
                    </a:xfrm>
                    <a:custGeom>
                      <a:avLst/>
                      <a:gdLst>
                        <a:gd name="connsiteX0" fmla="*/ 0 w 247948"/>
                        <a:gd name="connsiteY0" fmla="*/ 508056 h 508056"/>
                        <a:gd name="connsiteX1" fmla="*/ 93547 w 247948"/>
                        <a:gd name="connsiteY1" fmla="*/ 254028 h 508056"/>
                        <a:gd name="connsiteX2" fmla="*/ 0 w 247948"/>
                        <a:gd name="connsiteY2" fmla="*/ 0 h 508056"/>
                        <a:gd name="connsiteX3" fmla="*/ 247948 w 247948"/>
                        <a:gd name="connsiteY3" fmla="*/ 0 h 508056"/>
                        <a:gd name="connsiteX4" fmla="*/ 154401 w 247948"/>
                        <a:gd name="connsiteY4" fmla="*/ 254028 h 508056"/>
                        <a:gd name="connsiteX5" fmla="*/ 247948 w 247948"/>
                        <a:gd name="connsiteY5" fmla="*/ 508056 h 50805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247948" h="508056">
                          <a:moveTo>
                            <a:pt x="0" y="508056"/>
                          </a:moveTo>
                          <a:lnTo>
                            <a:pt x="93547" y="254028"/>
                          </a:lnTo>
                          <a:lnTo>
                            <a:pt x="0" y="0"/>
                          </a:lnTo>
                          <a:lnTo>
                            <a:pt x="247948" y="0"/>
                          </a:lnTo>
                          <a:lnTo>
                            <a:pt x="154401" y="254028"/>
                          </a:lnTo>
                          <a:lnTo>
                            <a:pt x="247948" y="508056"/>
                          </a:lnTo>
                          <a:close/>
                        </a:path>
                      </a:pathLst>
                    </a:custGeom>
                    <a:solidFill>
                      <a:srgbClr val="FFFF00"/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</a:endParaRPr>
                    </a:p>
                  </p:txBody>
                </p:sp>
                <p:sp>
                  <p:nvSpPr>
                    <p:cNvPr id="112" name="四角形: 角を丸くする 111">
                      <a:extLst>
                        <a:ext uri="{FF2B5EF4-FFF2-40B4-BE49-F238E27FC236}">
                          <a16:creationId xmlns:a16="http://schemas.microsoft.com/office/drawing/2014/main" id="{F790F012-E6CC-0C87-4D4E-09E48A00BC9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-1825775" y="5775402"/>
                      <a:ext cx="168266" cy="147134"/>
                    </a:xfrm>
                    <a:prstGeom prst="roundRect">
                      <a:avLst>
                        <a:gd name="adj" fmla="val 45799"/>
                      </a:avLst>
                    </a:prstGeom>
                    <a:solidFill>
                      <a:srgbClr val="FFFF00"/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</a:endParaRPr>
                    </a:p>
                  </p:txBody>
                </p:sp>
              </p:grpSp>
              <p:grpSp>
                <p:nvGrpSpPr>
                  <p:cNvPr id="94" name="グループ化 93">
                    <a:extLst>
                      <a:ext uri="{FF2B5EF4-FFF2-40B4-BE49-F238E27FC236}">
                        <a16:creationId xmlns:a16="http://schemas.microsoft.com/office/drawing/2014/main" id="{2A1471ED-5770-E9CD-E908-8589A5E915AD}"/>
                      </a:ext>
                    </a:extLst>
                  </p:cNvPr>
                  <p:cNvGrpSpPr/>
                  <p:nvPr/>
                </p:nvGrpSpPr>
                <p:grpSpPr>
                  <a:xfrm rot="13859376">
                    <a:off x="-2647427" y="-1109444"/>
                    <a:ext cx="816681" cy="1540073"/>
                    <a:chOff x="-1985565" y="4773023"/>
                    <a:chExt cx="816681" cy="1540073"/>
                  </a:xfrm>
                  <a:solidFill>
                    <a:sysClr val="windowText" lastClr="000000"/>
                  </a:solidFill>
                </p:grpSpPr>
                <p:sp>
                  <p:nvSpPr>
                    <p:cNvPr id="99" name="楕円 98">
                      <a:extLst>
                        <a:ext uri="{FF2B5EF4-FFF2-40B4-BE49-F238E27FC236}">
                          <a16:creationId xmlns:a16="http://schemas.microsoft.com/office/drawing/2014/main" id="{B69BBB1A-DC6B-9C94-78E4-BAE280E7EE05}"/>
                        </a:ext>
                      </a:extLst>
                    </p:cNvPr>
                    <p:cNvSpPr/>
                    <p:nvPr/>
                  </p:nvSpPr>
                  <p:spPr>
                    <a:xfrm rot="2700000">
                      <a:off x="-1491226" y="4720116"/>
                      <a:ext cx="269436" cy="375249"/>
                    </a:xfrm>
                    <a:prstGeom prst="ellipse">
                      <a:avLst/>
                    </a:prstGeom>
                    <a:grpFill/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</a:endParaRPr>
                    </a:p>
                  </p:txBody>
                </p:sp>
                <p:sp>
                  <p:nvSpPr>
                    <p:cNvPr id="100" name="楕円 99">
                      <a:extLst>
                        <a:ext uri="{FF2B5EF4-FFF2-40B4-BE49-F238E27FC236}">
                          <a16:creationId xmlns:a16="http://schemas.microsoft.com/office/drawing/2014/main" id="{243F1A5E-454A-C003-6108-F83D78DD558C}"/>
                        </a:ext>
                      </a:extLst>
                    </p:cNvPr>
                    <p:cNvSpPr/>
                    <p:nvPr/>
                  </p:nvSpPr>
                  <p:spPr>
                    <a:xfrm rot="2006604">
                      <a:off x="-1709713" y="4954399"/>
                      <a:ext cx="269436" cy="375249"/>
                    </a:xfrm>
                    <a:prstGeom prst="ellipse">
                      <a:avLst/>
                    </a:prstGeom>
                    <a:grpFill/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</a:endParaRPr>
                    </a:p>
                  </p:txBody>
                </p:sp>
                <p:sp>
                  <p:nvSpPr>
                    <p:cNvPr id="101" name="楕円 100">
                      <a:extLst>
                        <a:ext uri="{FF2B5EF4-FFF2-40B4-BE49-F238E27FC236}">
                          <a16:creationId xmlns:a16="http://schemas.microsoft.com/office/drawing/2014/main" id="{F3301493-B14E-B787-2E1D-B7ADFC7191C3}"/>
                        </a:ext>
                      </a:extLst>
                    </p:cNvPr>
                    <p:cNvSpPr/>
                    <p:nvPr/>
                  </p:nvSpPr>
                  <p:spPr>
                    <a:xfrm rot="900000">
                      <a:off x="-1877131" y="5234002"/>
                      <a:ext cx="269436" cy="375249"/>
                    </a:xfrm>
                    <a:prstGeom prst="ellipse">
                      <a:avLst/>
                    </a:prstGeom>
                    <a:grpFill/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</a:endParaRPr>
                    </a:p>
                  </p:txBody>
                </p:sp>
                <p:sp>
                  <p:nvSpPr>
                    <p:cNvPr id="102" name="楕円 101">
                      <a:extLst>
                        <a:ext uri="{FF2B5EF4-FFF2-40B4-BE49-F238E27FC236}">
                          <a16:creationId xmlns:a16="http://schemas.microsoft.com/office/drawing/2014/main" id="{F7FF8963-3DC7-8A2F-7B17-82E976F9514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-1877131" y="5506565"/>
                      <a:ext cx="269436" cy="375249"/>
                    </a:xfrm>
                    <a:prstGeom prst="ellipse">
                      <a:avLst/>
                    </a:prstGeom>
                    <a:grpFill/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</a:endParaRPr>
                    </a:p>
                  </p:txBody>
                </p:sp>
                <p:sp>
                  <p:nvSpPr>
                    <p:cNvPr id="103" name="フリーフォーム: 図形 102">
                      <a:extLst>
                        <a:ext uri="{FF2B5EF4-FFF2-40B4-BE49-F238E27FC236}">
                          <a16:creationId xmlns:a16="http://schemas.microsoft.com/office/drawing/2014/main" id="{0722D205-C527-661B-6203-A4E8298C2D1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-1871092" y="5847899"/>
                      <a:ext cx="270892" cy="465197"/>
                    </a:xfrm>
                    <a:custGeom>
                      <a:avLst/>
                      <a:gdLst>
                        <a:gd name="connsiteX0" fmla="*/ 137453 w 274906"/>
                        <a:gd name="connsiteY0" fmla="*/ 0 h 572669"/>
                        <a:gd name="connsiteX1" fmla="*/ 147997 w 274906"/>
                        <a:gd name="connsiteY1" fmla="*/ 4812 h 572669"/>
                        <a:gd name="connsiteX2" fmla="*/ 274906 w 274906"/>
                        <a:gd name="connsiteY2" fmla="*/ 286334 h 572669"/>
                        <a:gd name="connsiteX3" fmla="*/ 147997 w 274906"/>
                        <a:gd name="connsiteY3" fmla="*/ 567856 h 572669"/>
                        <a:gd name="connsiteX4" fmla="*/ 137453 w 274906"/>
                        <a:gd name="connsiteY4" fmla="*/ 572669 h 572669"/>
                        <a:gd name="connsiteX5" fmla="*/ 126909 w 274906"/>
                        <a:gd name="connsiteY5" fmla="*/ 567856 h 572669"/>
                        <a:gd name="connsiteX6" fmla="*/ 0 w 274906"/>
                        <a:gd name="connsiteY6" fmla="*/ 286334 h 572669"/>
                        <a:gd name="connsiteX7" fmla="*/ 126909 w 274906"/>
                        <a:gd name="connsiteY7" fmla="*/ 4812 h 57266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274906" h="572669">
                          <a:moveTo>
                            <a:pt x="137453" y="0"/>
                          </a:moveTo>
                          <a:lnTo>
                            <a:pt x="147997" y="4812"/>
                          </a:lnTo>
                          <a:cubicBezTo>
                            <a:pt x="222576" y="51195"/>
                            <a:pt x="274906" y="159778"/>
                            <a:pt x="274906" y="286334"/>
                          </a:cubicBezTo>
                          <a:cubicBezTo>
                            <a:pt x="274906" y="412890"/>
                            <a:pt x="222576" y="521474"/>
                            <a:pt x="147997" y="567856"/>
                          </a:cubicBezTo>
                          <a:lnTo>
                            <a:pt x="137453" y="572669"/>
                          </a:lnTo>
                          <a:lnTo>
                            <a:pt x="126909" y="567856"/>
                          </a:lnTo>
                          <a:cubicBezTo>
                            <a:pt x="52330" y="521474"/>
                            <a:pt x="0" y="412890"/>
                            <a:pt x="0" y="286334"/>
                          </a:cubicBezTo>
                          <a:cubicBezTo>
                            <a:pt x="0" y="159778"/>
                            <a:pt x="52330" y="51195"/>
                            <a:pt x="126909" y="4812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</a:endParaRPr>
                    </a:p>
                  </p:txBody>
                </p:sp>
                <p:sp>
                  <p:nvSpPr>
                    <p:cNvPr id="104" name="フリーフォーム: 図形 103">
                      <a:extLst>
                        <a:ext uri="{FF2B5EF4-FFF2-40B4-BE49-F238E27FC236}">
                          <a16:creationId xmlns:a16="http://schemas.microsoft.com/office/drawing/2014/main" id="{33300CC2-2BD8-F71F-757B-A9AAC115D3F4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-1855511" y="5603996"/>
                      <a:ext cx="247948" cy="508056"/>
                    </a:xfrm>
                    <a:custGeom>
                      <a:avLst/>
                      <a:gdLst>
                        <a:gd name="connsiteX0" fmla="*/ 0 w 247948"/>
                        <a:gd name="connsiteY0" fmla="*/ 508056 h 508056"/>
                        <a:gd name="connsiteX1" fmla="*/ 93547 w 247948"/>
                        <a:gd name="connsiteY1" fmla="*/ 254028 h 508056"/>
                        <a:gd name="connsiteX2" fmla="*/ 0 w 247948"/>
                        <a:gd name="connsiteY2" fmla="*/ 0 h 508056"/>
                        <a:gd name="connsiteX3" fmla="*/ 247948 w 247948"/>
                        <a:gd name="connsiteY3" fmla="*/ 0 h 508056"/>
                        <a:gd name="connsiteX4" fmla="*/ 154401 w 247948"/>
                        <a:gd name="connsiteY4" fmla="*/ 254028 h 508056"/>
                        <a:gd name="connsiteX5" fmla="*/ 247948 w 247948"/>
                        <a:gd name="connsiteY5" fmla="*/ 508056 h 50805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247948" h="508056">
                          <a:moveTo>
                            <a:pt x="0" y="508056"/>
                          </a:moveTo>
                          <a:lnTo>
                            <a:pt x="93547" y="254028"/>
                          </a:lnTo>
                          <a:lnTo>
                            <a:pt x="0" y="0"/>
                          </a:lnTo>
                          <a:lnTo>
                            <a:pt x="247948" y="0"/>
                          </a:lnTo>
                          <a:lnTo>
                            <a:pt x="154401" y="254028"/>
                          </a:lnTo>
                          <a:lnTo>
                            <a:pt x="247948" y="508056"/>
                          </a:lnTo>
                          <a:close/>
                        </a:path>
                      </a:pathLst>
                    </a:custGeom>
                    <a:solidFill>
                      <a:srgbClr val="FFFF00"/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</a:endParaRPr>
                    </a:p>
                  </p:txBody>
                </p:sp>
                <p:sp>
                  <p:nvSpPr>
                    <p:cNvPr id="105" name="四角形: 角を丸くする 104">
                      <a:extLst>
                        <a:ext uri="{FF2B5EF4-FFF2-40B4-BE49-F238E27FC236}">
                          <a16:creationId xmlns:a16="http://schemas.microsoft.com/office/drawing/2014/main" id="{889ECED6-2134-1D51-49B2-340F3F2444F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-1825775" y="5775402"/>
                      <a:ext cx="168266" cy="147134"/>
                    </a:xfrm>
                    <a:prstGeom prst="roundRect">
                      <a:avLst>
                        <a:gd name="adj" fmla="val 45799"/>
                      </a:avLst>
                    </a:prstGeom>
                    <a:solidFill>
                      <a:srgbClr val="FFFF00"/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</a:endParaRPr>
                    </a:p>
                  </p:txBody>
                </p:sp>
              </p:grpSp>
              <p:sp>
                <p:nvSpPr>
                  <p:cNvPr id="95" name="月 94">
                    <a:extLst>
                      <a:ext uri="{FF2B5EF4-FFF2-40B4-BE49-F238E27FC236}">
                        <a16:creationId xmlns:a16="http://schemas.microsoft.com/office/drawing/2014/main" id="{A6CB833E-6EFE-486E-2CC8-C833B7C3A304}"/>
                      </a:ext>
                    </a:extLst>
                  </p:cNvPr>
                  <p:cNvSpPr/>
                  <p:nvPr/>
                </p:nvSpPr>
                <p:spPr>
                  <a:xfrm rot="9900000">
                    <a:off x="-3607103" y="-840095"/>
                    <a:ext cx="404222" cy="899334"/>
                  </a:xfrm>
                  <a:prstGeom prst="moon">
                    <a:avLst>
                      <a:gd name="adj" fmla="val 77661"/>
                    </a:avLst>
                  </a:prstGeom>
                  <a:solidFill>
                    <a:sysClr val="windowText" lastClr="00000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96" name="楕円 95">
                    <a:extLst>
                      <a:ext uri="{FF2B5EF4-FFF2-40B4-BE49-F238E27FC236}">
                        <a16:creationId xmlns:a16="http://schemas.microsoft.com/office/drawing/2014/main" id="{E9F51669-3EC6-745B-3C87-0401CD105261}"/>
                      </a:ext>
                    </a:extLst>
                  </p:cNvPr>
                  <p:cNvSpPr/>
                  <p:nvPr/>
                </p:nvSpPr>
                <p:spPr>
                  <a:xfrm>
                    <a:off x="-3805765" y="124450"/>
                    <a:ext cx="224758" cy="138678"/>
                  </a:xfrm>
                  <a:prstGeom prst="ellipse">
                    <a:avLst/>
                  </a:prstGeom>
                  <a:solidFill>
                    <a:srgbClr val="FF66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97" name="アーチ 62">
                    <a:extLst>
                      <a:ext uri="{FF2B5EF4-FFF2-40B4-BE49-F238E27FC236}">
                        <a16:creationId xmlns:a16="http://schemas.microsoft.com/office/drawing/2014/main" id="{5FF58DF3-C8E8-4A04-195D-DBE74DF546C2}"/>
                      </a:ext>
                    </a:extLst>
                  </p:cNvPr>
                  <p:cNvSpPr/>
                  <p:nvPr/>
                </p:nvSpPr>
                <p:spPr>
                  <a:xfrm rot="11383514">
                    <a:off x="-3456484" y="583112"/>
                    <a:ext cx="1130452" cy="460963"/>
                  </a:xfrm>
                  <a:custGeom>
                    <a:avLst/>
                    <a:gdLst>
                      <a:gd name="connsiteX0" fmla="*/ 1259362 w 1360735"/>
                      <a:gd name="connsiteY0" fmla="*/ 1037672 h 1360736"/>
                      <a:gd name="connsiteX1" fmla="*/ 705140 w 1360735"/>
                      <a:gd name="connsiteY1" fmla="*/ 1360285 h 1360736"/>
                      <a:gd name="connsiteX2" fmla="*/ 128910 w 1360735"/>
                      <a:gd name="connsiteY2" fmla="*/ 1078860 h 1360736"/>
                      <a:gd name="connsiteX3" fmla="*/ 341740 w 1360735"/>
                      <a:gd name="connsiteY3" fmla="*/ 925066 h 1360736"/>
                      <a:gd name="connsiteX4" fmla="*/ 695579 w 1360735"/>
                      <a:gd name="connsiteY4" fmla="*/ 1097878 h 1360736"/>
                      <a:gd name="connsiteX5" fmla="*/ 1035904 w 1360735"/>
                      <a:gd name="connsiteY5" fmla="*/ 899774 h 1360736"/>
                      <a:gd name="connsiteX6" fmla="*/ 1259362 w 1360735"/>
                      <a:gd name="connsiteY6" fmla="*/ 1037672 h 1360736"/>
                      <a:gd name="connsiteX0" fmla="*/ 1130452 w 1183512"/>
                      <a:gd name="connsiteY0" fmla="*/ 224668 h 547733"/>
                      <a:gd name="connsiteX1" fmla="*/ 576230 w 1183512"/>
                      <a:gd name="connsiteY1" fmla="*/ 547281 h 547733"/>
                      <a:gd name="connsiteX2" fmla="*/ 0 w 1183512"/>
                      <a:gd name="connsiteY2" fmla="*/ 265856 h 547733"/>
                      <a:gd name="connsiteX3" fmla="*/ 212830 w 1183512"/>
                      <a:gd name="connsiteY3" fmla="*/ 112062 h 547733"/>
                      <a:gd name="connsiteX4" fmla="*/ 566669 w 1183512"/>
                      <a:gd name="connsiteY4" fmla="*/ 284874 h 547733"/>
                      <a:gd name="connsiteX5" fmla="*/ 906994 w 1183512"/>
                      <a:gd name="connsiteY5" fmla="*/ 86770 h 547733"/>
                      <a:gd name="connsiteX6" fmla="*/ 1176637 w 1183512"/>
                      <a:gd name="connsiteY6" fmla="*/ 2891 h 547733"/>
                      <a:gd name="connsiteX7" fmla="*/ 1130452 w 1183512"/>
                      <a:gd name="connsiteY7" fmla="*/ 224668 h 547733"/>
                      <a:gd name="connsiteX0" fmla="*/ 1176637 w 1268077"/>
                      <a:gd name="connsiteY0" fmla="*/ 0 h 544842"/>
                      <a:gd name="connsiteX1" fmla="*/ 1130452 w 1268077"/>
                      <a:gd name="connsiteY1" fmla="*/ 221777 h 544842"/>
                      <a:gd name="connsiteX2" fmla="*/ 576230 w 1268077"/>
                      <a:gd name="connsiteY2" fmla="*/ 544390 h 544842"/>
                      <a:gd name="connsiteX3" fmla="*/ 0 w 1268077"/>
                      <a:gd name="connsiteY3" fmla="*/ 262965 h 544842"/>
                      <a:gd name="connsiteX4" fmla="*/ 212830 w 1268077"/>
                      <a:gd name="connsiteY4" fmla="*/ 109171 h 544842"/>
                      <a:gd name="connsiteX5" fmla="*/ 566669 w 1268077"/>
                      <a:gd name="connsiteY5" fmla="*/ 281983 h 544842"/>
                      <a:gd name="connsiteX6" fmla="*/ 906994 w 1268077"/>
                      <a:gd name="connsiteY6" fmla="*/ 83879 h 544842"/>
                      <a:gd name="connsiteX7" fmla="*/ 1268077 w 1268077"/>
                      <a:gd name="connsiteY7" fmla="*/ 91440 h 544842"/>
                      <a:gd name="connsiteX0" fmla="*/ 1130452 w 1268077"/>
                      <a:gd name="connsiteY0" fmla="*/ 178357 h 501422"/>
                      <a:gd name="connsiteX1" fmla="*/ 576230 w 1268077"/>
                      <a:gd name="connsiteY1" fmla="*/ 500970 h 501422"/>
                      <a:gd name="connsiteX2" fmla="*/ 0 w 1268077"/>
                      <a:gd name="connsiteY2" fmla="*/ 219545 h 501422"/>
                      <a:gd name="connsiteX3" fmla="*/ 212830 w 1268077"/>
                      <a:gd name="connsiteY3" fmla="*/ 65751 h 501422"/>
                      <a:gd name="connsiteX4" fmla="*/ 566669 w 1268077"/>
                      <a:gd name="connsiteY4" fmla="*/ 238563 h 501422"/>
                      <a:gd name="connsiteX5" fmla="*/ 906994 w 1268077"/>
                      <a:gd name="connsiteY5" fmla="*/ 40459 h 501422"/>
                      <a:gd name="connsiteX6" fmla="*/ 1268077 w 1268077"/>
                      <a:gd name="connsiteY6" fmla="*/ 48020 h 501422"/>
                      <a:gd name="connsiteX0" fmla="*/ 1130452 w 1130452"/>
                      <a:gd name="connsiteY0" fmla="*/ 137898 h 460963"/>
                      <a:gd name="connsiteX1" fmla="*/ 576230 w 1130452"/>
                      <a:gd name="connsiteY1" fmla="*/ 460511 h 460963"/>
                      <a:gd name="connsiteX2" fmla="*/ 0 w 1130452"/>
                      <a:gd name="connsiteY2" fmla="*/ 179086 h 460963"/>
                      <a:gd name="connsiteX3" fmla="*/ 212830 w 1130452"/>
                      <a:gd name="connsiteY3" fmla="*/ 25292 h 460963"/>
                      <a:gd name="connsiteX4" fmla="*/ 566669 w 1130452"/>
                      <a:gd name="connsiteY4" fmla="*/ 198104 h 460963"/>
                      <a:gd name="connsiteX5" fmla="*/ 906994 w 1130452"/>
                      <a:gd name="connsiteY5" fmla="*/ 0 h 4609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130452" h="460963">
                        <a:moveTo>
                          <a:pt x="1130452" y="137898"/>
                        </a:moveTo>
                        <a:cubicBezTo>
                          <a:pt x="1011154" y="331215"/>
                          <a:pt x="803244" y="452240"/>
                          <a:pt x="576230" y="460511"/>
                        </a:cubicBezTo>
                        <a:cubicBezTo>
                          <a:pt x="349216" y="468782"/>
                          <a:pt x="133050" y="363209"/>
                          <a:pt x="0" y="179086"/>
                        </a:cubicBezTo>
                        <a:lnTo>
                          <a:pt x="212830" y="25292"/>
                        </a:lnTo>
                        <a:cubicBezTo>
                          <a:pt x="294531" y="138355"/>
                          <a:pt x="427269" y="203183"/>
                          <a:pt x="566669" y="198104"/>
                        </a:cubicBezTo>
                        <a:cubicBezTo>
                          <a:pt x="706069" y="193025"/>
                          <a:pt x="830965" y="21129"/>
                          <a:pt x="906994" y="0"/>
                        </a:cubicBezTo>
                      </a:path>
                    </a:pathLst>
                  </a:custGeom>
                  <a:solidFill>
                    <a:srgbClr val="FF99FF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98" name="フリーフォーム: 図形 97">
                    <a:extLst>
                      <a:ext uri="{FF2B5EF4-FFF2-40B4-BE49-F238E27FC236}">
                        <a16:creationId xmlns:a16="http://schemas.microsoft.com/office/drawing/2014/main" id="{C971DA4F-FE09-A3F8-C6BB-471B31A19F4D}"/>
                      </a:ext>
                    </a:extLst>
                  </p:cNvPr>
                  <p:cNvSpPr/>
                  <p:nvPr/>
                </p:nvSpPr>
                <p:spPr>
                  <a:xfrm rot="7813824">
                    <a:off x="-2673899" y="948863"/>
                    <a:ext cx="736060" cy="732682"/>
                  </a:xfrm>
                  <a:custGeom>
                    <a:avLst/>
                    <a:gdLst>
                      <a:gd name="connsiteX0" fmla="*/ 723449 w 1674729"/>
                      <a:gd name="connsiteY0" fmla="*/ 0 h 1667042"/>
                      <a:gd name="connsiteX1" fmla="*/ 832193 w 1674729"/>
                      <a:gd name="connsiteY1" fmla="*/ 108744 h 1667042"/>
                      <a:gd name="connsiteX2" fmla="*/ 832193 w 1674729"/>
                      <a:gd name="connsiteY2" fmla="*/ 781218 h 1667042"/>
                      <a:gd name="connsiteX3" fmla="*/ 861235 w 1674729"/>
                      <a:gd name="connsiteY3" fmla="*/ 781218 h 1667042"/>
                      <a:gd name="connsiteX4" fmla="*/ 1013838 w 1674729"/>
                      <a:gd name="connsiteY4" fmla="*/ 211697 h 1667042"/>
                      <a:gd name="connsiteX5" fmla="*/ 1147022 w 1674729"/>
                      <a:gd name="connsiteY5" fmla="*/ 134803 h 1667042"/>
                      <a:gd name="connsiteX6" fmla="*/ 1223916 w 1674729"/>
                      <a:gd name="connsiteY6" fmla="*/ 267987 h 1667042"/>
                      <a:gd name="connsiteX7" fmla="*/ 1054692 w 1674729"/>
                      <a:gd name="connsiteY7" fmla="*/ 899539 h 1667042"/>
                      <a:gd name="connsiteX8" fmla="*/ 1051911 w 1674729"/>
                      <a:gd name="connsiteY8" fmla="*/ 914682 h 1667042"/>
                      <a:gd name="connsiteX9" fmla="*/ 1097255 w 1674729"/>
                      <a:gd name="connsiteY9" fmla="*/ 1056814 h 1667042"/>
                      <a:gd name="connsiteX10" fmla="*/ 1108948 w 1674729"/>
                      <a:gd name="connsiteY10" fmla="*/ 1067074 h 1667042"/>
                      <a:gd name="connsiteX11" fmla="*/ 1476388 w 1674729"/>
                      <a:gd name="connsiteY11" fmla="*/ 854933 h 1667042"/>
                      <a:gd name="connsiteX12" fmla="*/ 1656994 w 1674729"/>
                      <a:gd name="connsiteY12" fmla="*/ 903326 h 1667042"/>
                      <a:gd name="connsiteX13" fmla="*/ 1608601 w 1674729"/>
                      <a:gd name="connsiteY13" fmla="*/ 1083932 h 1667042"/>
                      <a:gd name="connsiteX14" fmla="*/ 1155573 w 1674729"/>
                      <a:gd name="connsiteY14" fmla="*/ 1345488 h 1667042"/>
                      <a:gd name="connsiteX15" fmla="*/ 1139728 w 1674729"/>
                      <a:gd name="connsiteY15" fmla="*/ 1396532 h 1667042"/>
                      <a:gd name="connsiteX16" fmla="*/ 731622 w 1674729"/>
                      <a:gd name="connsiteY16" fmla="*/ 1667042 h 1667042"/>
                      <a:gd name="connsiteX17" fmla="*/ 688759 w 1674729"/>
                      <a:gd name="connsiteY17" fmla="*/ 1667042 h 1667042"/>
                      <a:gd name="connsiteX18" fmla="*/ 245847 w 1674729"/>
                      <a:gd name="connsiteY18" fmla="*/ 1224130 h 1667042"/>
                      <a:gd name="connsiteX19" fmla="*/ 245847 w 1674729"/>
                      <a:gd name="connsiteY19" fmla="*/ 1081255 h 1667042"/>
                      <a:gd name="connsiteX20" fmla="*/ 250890 w 1674729"/>
                      <a:gd name="connsiteY20" fmla="*/ 1031236 h 1667042"/>
                      <a:gd name="connsiteX21" fmla="*/ 11123 w 1674729"/>
                      <a:gd name="connsiteY21" fmla="*/ 615948 h 1667042"/>
                      <a:gd name="connsiteX22" fmla="*/ 41475 w 1674729"/>
                      <a:gd name="connsiteY22" fmla="*/ 502673 h 1667042"/>
                      <a:gd name="connsiteX23" fmla="*/ 72686 w 1674729"/>
                      <a:gd name="connsiteY23" fmla="*/ 492178 h 1667042"/>
                      <a:gd name="connsiteX24" fmla="*/ 154750 w 1674729"/>
                      <a:gd name="connsiteY24" fmla="*/ 533025 h 1667042"/>
                      <a:gd name="connsiteX25" fmla="*/ 343923 w 1674729"/>
                      <a:gd name="connsiteY25" fmla="*/ 860684 h 1667042"/>
                      <a:gd name="connsiteX26" fmla="*/ 369200 w 1674729"/>
                      <a:gd name="connsiteY26" fmla="*/ 839828 h 1667042"/>
                      <a:gd name="connsiteX27" fmla="*/ 215975 w 1674729"/>
                      <a:gd name="connsiteY27" fmla="*/ 267988 h 1667042"/>
                      <a:gd name="connsiteX28" fmla="*/ 292870 w 1674729"/>
                      <a:gd name="connsiteY28" fmla="*/ 134804 h 1667042"/>
                      <a:gd name="connsiteX29" fmla="*/ 335967 w 1674729"/>
                      <a:gd name="connsiteY29" fmla="*/ 132103 h 1667042"/>
                      <a:gd name="connsiteX30" fmla="*/ 426053 w 1674729"/>
                      <a:gd name="connsiteY30" fmla="*/ 211698 h 1667042"/>
                      <a:gd name="connsiteX31" fmla="*/ 578656 w 1674729"/>
                      <a:gd name="connsiteY31" fmla="*/ 781218 h 1667042"/>
                      <a:gd name="connsiteX32" fmla="*/ 614705 w 1674729"/>
                      <a:gd name="connsiteY32" fmla="*/ 781218 h 1667042"/>
                      <a:gd name="connsiteX33" fmla="*/ 614705 w 1674729"/>
                      <a:gd name="connsiteY33" fmla="*/ 108744 h 1667042"/>
                      <a:gd name="connsiteX34" fmla="*/ 723449 w 1674729"/>
                      <a:gd name="connsiteY34" fmla="*/ 0 h 16670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</a:cxnLst>
                    <a:rect l="l" t="t" r="r" b="b"/>
                    <a:pathLst>
                      <a:path w="1674729" h="1667042">
                        <a:moveTo>
                          <a:pt x="723449" y="0"/>
                        </a:moveTo>
                        <a:cubicBezTo>
                          <a:pt x="783507" y="0"/>
                          <a:pt x="832193" y="48686"/>
                          <a:pt x="832193" y="108744"/>
                        </a:cubicBezTo>
                        <a:lnTo>
                          <a:pt x="832193" y="781218"/>
                        </a:lnTo>
                        <a:lnTo>
                          <a:pt x="861235" y="781218"/>
                        </a:lnTo>
                        <a:lnTo>
                          <a:pt x="1013838" y="211697"/>
                        </a:lnTo>
                        <a:cubicBezTo>
                          <a:pt x="1029382" y="153685"/>
                          <a:pt x="1089010" y="119259"/>
                          <a:pt x="1147022" y="134803"/>
                        </a:cubicBezTo>
                        <a:cubicBezTo>
                          <a:pt x="1205034" y="150347"/>
                          <a:pt x="1239460" y="209975"/>
                          <a:pt x="1223916" y="267987"/>
                        </a:cubicBezTo>
                        <a:lnTo>
                          <a:pt x="1054692" y="899539"/>
                        </a:lnTo>
                        <a:lnTo>
                          <a:pt x="1051911" y="914682"/>
                        </a:lnTo>
                        <a:cubicBezTo>
                          <a:pt x="1048273" y="968078"/>
                          <a:pt x="1063819" y="1016625"/>
                          <a:pt x="1097255" y="1056814"/>
                        </a:cubicBezTo>
                        <a:lnTo>
                          <a:pt x="1108948" y="1067074"/>
                        </a:lnTo>
                        <a:lnTo>
                          <a:pt x="1476388" y="854933"/>
                        </a:lnTo>
                        <a:cubicBezTo>
                          <a:pt x="1539624" y="818423"/>
                          <a:pt x="1620485" y="840090"/>
                          <a:pt x="1656994" y="903326"/>
                        </a:cubicBezTo>
                        <a:cubicBezTo>
                          <a:pt x="1693504" y="966562"/>
                          <a:pt x="1671837" y="1047423"/>
                          <a:pt x="1608601" y="1083932"/>
                        </a:cubicBezTo>
                        <a:lnTo>
                          <a:pt x="1155573" y="1345488"/>
                        </a:lnTo>
                        <a:lnTo>
                          <a:pt x="1139728" y="1396532"/>
                        </a:lnTo>
                        <a:cubicBezTo>
                          <a:pt x="1072491" y="1555500"/>
                          <a:pt x="915083" y="1667042"/>
                          <a:pt x="731622" y="1667042"/>
                        </a:cubicBezTo>
                        <a:lnTo>
                          <a:pt x="688759" y="1667042"/>
                        </a:lnTo>
                        <a:cubicBezTo>
                          <a:pt x="444145" y="1667042"/>
                          <a:pt x="245847" y="1468744"/>
                          <a:pt x="245847" y="1224130"/>
                        </a:cubicBezTo>
                        <a:lnTo>
                          <a:pt x="245847" y="1081255"/>
                        </a:lnTo>
                        <a:lnTo>
                          <a:pt x="250890" y="1031236"/>
                        </a:lnTo>
                        <a:lnTo>
                          <a:pt x="11123" y="615948"/>
                        </a:lnTo>
                        <a:cubicBezTo>
                          <a:pt x="-11776" y="576287"/>
                          <a:pt x="1813" y="525572"/>
                          <a:pt x="41475" y="502673"/>
                        </a:cubicBezTo>
                        <a:cubicBezTo>
                          <a:pt x="51390" y="496949"/>
                          <a:pt x="61996" y="493505"/>
                          <a:pt x="72686" y="492178"/>
                        </a:cubicBezTo>
                        <a:cubicBezTo>
                          <a:pt x="104755" y="488199"/>
                          <a:pt x="137576" y="503279"/>
                          <a:pt x="154750" y="533025"/>
                        </a:cubicBezTo>
                        <a:lnTo>
                          <a:pt x="343923" y="860684"/>
                        </a:lnTo>
                        <a:lnTo>
                          <a:pt x="369200" y="839828"/>
                        </a:lnTo>
                        <a:lnTo>
                          <a:pt x="215975" y="267988"/>
                        </a:lnTo>
                        <a:cubicBezTo>
                          <a:pt x="200431" y="209976"/>
                          <a:pt x="234857" y="150348"/>
                          <a:pt x="292870" y="134804"/>
                        </a:cubicBezTo>
                        <a:cubicBezTo>
                          <a:pt x="307373" y="130918"/>
                          <a:pt x="321977" y="130155"/>
                          <a:pt x="335967" y="132103"/>
                        </a:cubicBezTo>
                        <a:cubicBezTo>
                          <a:pt x="377940" y="137947"/>
                          <a:pt x="414395" y="168189"/>
                          <a:pt x="426053" y="211698"/>
                        </a:cubicBezTo>
                        <a:lnTo>
                          <a:pt x="578656" y="781218"/>
                        </a:lnTo>
                        <a:lnTo>
                          <a:pt x="614705" y="781218"/>
                        </a:lnTo>
                        <a:lnTo>
                          <a:pt x="614705" y="108744"/>
                        </a:lnTo>
                        <a:cubicBezTo>
                          <a:pt x="614705" y="48686"/>
                          <a:pt x="663391" y="0"/>
                          <a:pt x="723449" y="0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40000"/>
                      <a:lumOff val="6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</a:endParaRPr>
                  </a:p>
                </p:txBody>
              </p:sp>
            </p:grpSp>
            <p:sp>
              <p:nvSpPr>
                <p:cNvPr id="71" name="楕円 70">
                  <a:extLst>
                    <a:ext uri="{FF2B5EF4-FFF2-40B4-BE49-F238E27FC236}">
                      <a16:creationId xmlns:a16="http://schemas.microsoft.com/office/drawing/2014/main" id="{16AC4EB6-1535-ED7B-5FC4-9A72970C6182}"/>
                    </a:ext>
                  </a:extLst>
                </p:cNvPr>
                <p:cNvSpPr/>
                <p:nvPr/>
              </p:nvSpPr>
              <p:spPr>
                <a:xfrm rot="19383027">
                  <a:off x="1500738" y="1828073"/>
                  <a:ext cx="211907" cy="305309"/>
                </a:xfrm>
                <a:prstGeom prst="ellipse">
                  <a:avLst/>
                </a:prstGeom>
                <a:solidFill>
                  <a:srgbClr val="FF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72" name="フリーフォーム: 図形 71">
                  <a:extLst>
                    <a:ext uri="{FF2B5EF4-FFF2-40B4-BE49-F238E27FC236}">
                      <a16:creationId xmlns:a16="http://schemas.microsoft.com/office/drawing/2014/main" id="{83B44C1A-CA18-0E3F-F39C-BE95A3C5C922}"/>
                    </a:ext>
                  </a:extLst>
                </p:cNvPr>
                <p:cNvSpPr/>
                <p:nvPr/>
              </p:nvSpPr>
              <p:spPr>
                <a:xfrm>
                  <a:off x="1432572" y="1707224"/>
                  <a:ext cx="62752" cy="106977"/>
                </a:xfrm>
                <a:custGeom>
                  <a:avLst/>
                  <a:gdLst>
                    <a:gd name="connsiteX0" fmla="*/ 312667 w 427915"/>
                    <a:gd name="connsiteY0" fmla="*/ 0 h 553848"/>
                    <a:gd name="connsiteX1" fmla="*/ 399699 w 427915"/>
                    <a:gd name="connsiteY1" fmla="*/ 43805 h 553848"/>
                    <a:gd name="connsiteX2" fmla="*/ 424590 w 427915"/>
                    <a:gd name="connsiteY2" fmla="*/ 80417 h 553848"/>
                    <a:gd name="connsiteX3" fmla="*/ 421128 w 427915"/>
                    <a:gd name="connsiteY3" fmla="*/ 83733 h 553848"/>
                    <a:gd name="connsiteX4" fmla="*/ 266786 w 427915"/>
                    <a:gd name="connsiteY4" fmla="*/ 368999 h 553848"/>
                    <a:gd name="connsiteX5" fmla="*/ 357203 w 427915"/>
                    <a:gd name="connsiteY5" fmla="*/ 489689 h 553848"/>
                    <a:gd name="connsiteX6" fmla="*/ 427915 w 427915"/>
                    <a:gd name="connsiteY6" fmla="*/ 518153 h 553848"/>
                    <a:gd name="connsiteX7" fmla="*/ 378268 w 427915"/>
                    <a:gd name="connsiteY7" fmla="*/ 542786 h 553848"/>
                    <a:gd name="connsiteX8" fmla="*/ 287267 w 427915"/>
                    <a:gd name="connsiteY8" fmla="*/ 553848 h 553848"/>
                    <a:gd name="connsiteX9" fmla="*/ 86 w 427915"/>
                    <a:gd name="connsiteY9" fmla="*/ 381699 h 553848"/>
                    <a:gd name="connsiteX10" fmla="*/ 312667 w 427915"/>
                    <a:gd name="connsiteY10" fmla="*/ 0 h 553848"/>
                    <a:gd name="connsiteX0" fmla="*/ 266786 w 427915"/>
                    <a:gd name="connsiteY0" fmla="*/ 368999 h 553848"/>
                    <a:gd name="connsiteX1" fmla="*/ 357203 w 427915"/>
                    <a:gd name="connsiteY1" fmla="*/ 489689 h 553848"/>
                    <a:gd name="connsiteX2" fmla="*/ 427915 w 427915"/>
                    <a:gd name="connsiteY2" fmla="*/ 518153 h 553848"/>
                    <a:gd name="connsiteX3" fmla="*/ 378268 w 427915"/>
                    <a:gd name="connsiteY3" fmla="*/ 542786 h 553848"/>
                    <a:gd name="connsiteX4" fmla="*/ 287267 w 427915"/>
                    <a:gd name="connsiteY4" fmla="*/ 553848 h 553848"/>
                    <a:gd name="connsiteX5" fmla="*/ 86 w 427915"/>
                    <a:gd name="connsiteY5" fmla="*/ 381699 h 553848"/>
                    <a:gd name="connsiteX6" fmla="*/ 312667 w 427915"/>
                    <a:gd name="connsiteY6" fmla="*/ 0 h 553848"/>
                    <a:gd name="connsiteX7" fmla="*/ 399699 w 427915"/>
                    <a:gd name="connsiteY7" fmla="*/ 43805 h 553848"/>
                    <a:gd name="connsiteX8" fmla="*/ 424590 w 427915"/>
                    <a:gd name="connsiteY8" fmla="*/ 80417 h 553848"/>
                    <a:gd name="connsiteX9" fmla="*/ 421128 w 427915"/>
                    <a:gd name="connsiteY9" fmla="*/ 83733 h 553848"/>
                    <a:gd name="connsiteX10" fmla="*/ 358226 w 427915"/>
                    <a:gd name="connsiteY10" fmla="*/ 460439 h 553848"/>
                    <a:gd name="connsiteX0" fmla="*/ 357203 w 427915"/>
                    <a:gd name="connsiteY0" fmla="*/ 489689 h 553848"/>
                    <a:gd name="connsiteX1" fmla="*/ 427915 w 427915"/>
                    <a:gd name="connsiteY1" fmla="*/ 518153 h 553848"/>
                    <a:gd name="connsiteX2" fmla="*/ 378268 w 427915"/>
                    <a:gd name="connsiteY2" fmla="*/ 542786 h 553848"/>
                    <a:gd name="connsiteX3" fmla="*/ 287267 w 427915"/>
                    <a:gd name="connsiteY3" fmla="*/ 553848 h 553848"/>
                    <a:gd name="connsiteX4" fmla="*/ 86 w 427915"/>
                    <a:gd name="connsiteY4" fmla="*/ 381699 h 553848"/>
                    <a:gd name="connsiteX5" fmla="*/ 312667 w 427915"/>
                    <a:gd name="connsiteY5" fmla="*/ 0 h 553848"/>
                    <a:gd name="connsiteX6" fmla="*/ 399699 w 427915"/>
                    <a:gd name="connsiteY6" fmla="*/ 43805 h 553848"/>
                    <a:gd name="connsiteX7" fmla="*/ 424590 w 427915"/>
                    <a:gd name="connsiteY7" fmla="*/ 80417 h 553848"/>
                    <a:gd name="connsiteX8" fmla="*/ 421128 w 427915"/>
                    <a:gd name="connsiteY8" fmla="*/ 83733 h 553848"/>
                    <a:gd name="connsiteX9" fmla="*/ 358226 w 427915"/>
                    <a:gd name="connsiteY9" fmla="*/ 460439 h 553848"/>
                    <a:gd name="connsiteX0" fmla="*/ 357203 w 427915"/>
                    <a:gd name="connsiteY0" fmla="*/ 489689 h 553848"/>
                    <a:gd name="connsiteX1" fmla="*/ 427915 w 427915"/>
                    <a:gd name="connsiteY1" fmla="*/ 518153 h 553848"/>
                    <a:gd name="connsiteX2" fmla="*/ 378268 w 427915"/>
                    <a:gd name="connsiteY2" fmla="*/ 542786 h 553848"/>
                    <a:gd name="connsiteX3" fmla="*/ 287267 w 427915"/>
                    <a:gd name="connsiteY3" fmla="*/ 553848 h 553848"/>
                    <a:gd name="connsiteX4" fmla="*/ 86 w 427915"/>
                    <a:gd name="connsiteY4" fmla="*/ 381699 h 553848"/>
                    <a:gd name="connsiteX5" fmla="*/ 312667 w 427915"/>
                    <a:gd name="connsiteY5" fmla="*/ 0 h 553848"/>
                    <a:gd name="connsiteX6" fmla="*/ 399699 w 427915"/>
                    <a:gd name="connsiteY6" fmla="*/ 43805 h 553848"/>
                    <a:gd name="connsiteX7" fmla="*/ 424590 w 427915"/>
                    <a:gd name="connsiteY7" fmla="*/ 80417 h 553848"/>
                    <a:gd name="connsiteX8" fmla="*/ 421128 w 427915"/>
                    <a:gd name="connsiteY8" fmla="*/ 83733 h 553848"/>
                    <a:gd name="connsiteX0" fmla="*/ 357203 w 427915"/>
                    <a:gd name="connsiteY0" fmla="*/ 489689 h 553848"/>
                    <a:gd name="connsiteX1" fmla="*/ 427915 w 427915"/>
                    <a:gd name="connsiteY1" fmla="*/ 518153 h 553848"/>
                    <a:gd name="connsiteX2" fmla="*/ 378268 w 427915"/>
                    <a:gd name="connsiteY2" fmla="*/ 542786 h 553848"/>
                    <a:gd name="connsiteX3" fmla="*/ 287267 w 427915"/>
                    <a:gd name="connsiteY3" fmla="*/ 553848 h 553848"/>
                    <a:gd name="connsiteX4" fmla="*/ 86 w 427915"/>
                    <a:gd name="connsiteY4" fmla="*/ 381699 h 553848"/>
                    <a:gd name="connsiteX5" fmla="*/ 312667 w 427915"/>
                    <a:gd name="connsiteY5" fmla="*/ 0 h 553848"/>
                    <a:gd name="connsiteX6" fmla="*/ 399699 w 427915"/>
                    <a:gd name="connsiteY6" fmla="*/ 43805 h 553848"/>
                    <a:gd name="connsiteX7" fmla="*/ 424590 w 427915"/>
                    <a:gd name="connsiteY7" fmla="*/ 80417 h 553848"/>
                    <a:gd name="connsiteX0" fmla="*/ 357203 w 427915"/>
                    <a:gd name="connsiteY0" fmla="*/ 489689 h 553848"/>
                    <a:gd name="connsiteX1" fmla="*/ 427915 w 427915"/>
                    <a:gd name="connsiteY1" fmla="*/ 518153 h 553848"/>
                    <a:gd name="connsiteX2" fmla="*/ 378268 w 427915"/>
                    <a:gd name="connsiteY2" fmla="*/ 542786 h 553848"/>
                    <a:gd name="connsiteX3" fmla="*/ 287267 w 427915"/>
                    <a:gd name="connsiteY3" fmla="*/ 553848 h 553848"/>
                    <a:gd name="connsiteX4" fmla="*/ 86 w 427915"/>
                    <a:gd name="connsiteY4" fmla="*/ 381699 h 553848"/>
                    <a:gd name="connsiteX5" fmla="*/ 312667 w 427915"/>
                    <a:gd name="connsiteY5" fmla="*/ 0 h 553848"/>
                    <a:gd name="connsiteX6" fmla="*/ 399699 w 427915"/>
                    <a:gd name="connsiteY6" fmla="*/ 43805 h 553848"/>
                    <a:gd name="connsiteX0" fmla="*/ 357203 w 427915"/>
                    <a:gd name="connsiteY0" fmla="*/ 489689 h 553848"/>
                    <a:gd name="connsiteX1" fmla="*/ 427915 w 427915"/>
                    <a:gd name="connsiteY1" fmla="*/ 518153 h 553848"/>
                    <a:gd name="connsiteX2" fmla="*/ 378268 w 427915"/>
                    <a:gd name="connsiteY2" fmla="*/ 542786 h 553848"/>
                    <a:gd name="connsiteX3" fmla="*/ 287267 w 427915"/>
                    <a:gd name="connsiteY3" fmla="*/ 553848 h 553848"/>
                    <a:gd name="connsiteX4" fmla="*/ 86 w 427915"/>
                    <a:gd name="connsiteY4" fmla="*/ 381699 h 553848"/>
                    <a:gd name="connsiteX5" fmla="*/ 312667 w 427915"/>
                    <a:gd name="connsiteY5" fmla="*/ 0 h 553848"/>
                    <a:gd name="connsiteX0" fmla="*/ 427915 w 427915"/>
                    <a:gd name="connsiteY0" fmla="*/ 518153 h 553848"/>
                    <a:gd name="connsiteX1" fmla="*/ 378268 w 427915"/>
                    <a:gd name="connsiteY1" fmla="*/ 542786 h 553848"/>
                    <a:gd name="connsiteX2" fmla="*/ 287267 w 427915"/>
                    <a:gd name="connsiteY2" fmla="*/ 553848 h 553848"/>
                    <a:gd name="connsiteX3" fmla="*/ 86 w 427915"/>
                    <a:gd name="connsiteY3" fmla="*/ 381699 h 553848"/>
                    <a:gd name="connsiteX4" fmla="*/ 312667 w 427915"/>
                    <a:gd name="connsiteY4" fmla="*/ 0 h 553848"/>
                    <a:gd name="connsiteX0" fmla="*/ 427915 w 450192"/>
                    <a:gd name="connsiteY0" fmla="*/ 518153 h 553848"/>
                    <a:gd name="connsiteX1" fmla="*/ 450192 w 450192"/>
                    <a:gd name="connsiteY1" fmla="*/ 515934 h 553848"/>
                    <a:gd name="connsiteX2" fmla="*/ 378268 w 450192"/>
                    <a:gd name="connsiteY2" fmla="*/ 542786 h 553848"/>
                    <a:gd name="connsiteX3" fmla="*/ 287267 w 450192"/>
                    <a:gd name="connsiteY3" fmla="*/ 553848 h 553848"/>
                    <a:gd name="connsiteX4" fmla="*/ 86 w 450192"/>
                    <a:gd name="connsiteY4" fmla="*/ 381699 h 553848"/>
                    <a:gd name="connsiteX5" fmla="*/ 312667 w 450192"/>
                    <a:gd name="connsiteY5" fmla="*/ 0 h 553848"/>
                    <a:gd name="connsiteX0" fmla="*/ 427915 w 427915"/>
                    <a:gd name="connsiteY0" fmla="*/ 518153 h 553848"/>
                    <a:gd name="connsiteX1" fmla="*/ 378268 w 427915"/>
                    <a:gd name="connsiteY1" fmla="*/ 542786 h 553848"/>
                    <a:gd name="connsiteX2" fmla="*/ 287267 w 427915"/>
                    <a:gd name="connsiteY2" fmla="*/ 553848 h 553848"/>
                    <a:gd name="connsiteX3" fmla="*/ 86 w 427915"/>
                    <a:gd name="connsiteY3" fmla="*/ 381699 h 553848"/>
                    <a:gd name="connsiteX4" fmla="*/ 312667 w 427915"/>
                    <a:gd name="connsiteY4" fmla="*/ 0 h 553848"/>
                    <a:gd name="connsiteX0" fmla="*/ 378268 w 378268"/>
                    <a:gd name="connsiteY0" fmla="*/ 542786 h 553848"/>
                    <a:gd name="connsiteX1" fmla="*/ 287267 w 378268"/>
                    <a:gd name="connsiteY1" fmla="*/ 553848 h 553848"/>
                    <a:gd name="connsiteX2" fmla="*/ 86 w 378268"/>
                    <a:gd name="connsiteY2" fmla="*/ 381699 h 553848"/>
                    <a:gd name="connsiteX3" fmla="*/ 312667 w 378268"/>
                    <a:gd name="connsiteY3" fmla="*/ 0 h 553848"/>
                    <a:gd name="connsiteX0" fmla="*/ 287267 w 312667"/>
                    <a:gd name="connsiteY0" fmla="*/ 553848 h 553848"/>
                    <a:gd name="connsiteX1" fmla="*/ 86 w 312667"/>
                    <a:gd name="connsiteY1" fmla="*/ 381699 h 553848"/>
                    <a:gd name="connsiteX2" fmla="*/ 312667 w 312667"/>
                    <a:gd name="connsiteY2" fmla="*/ 0 h 553848"/>
                    <a:gd name="connsiteX0" fmla="*/ 312654 w 338054"/>
                    <a:gd name="connsiteY0" fmla="*/ 553848 h 553848"/>
                    <a:gd name="connsiteX1" fmla="*/ 73 w 338054"/>
                    <a:gd name="connsiteY1" fmla="*/ 457899 h 553848"/>
                    <a:gd name="connsiteX2" fmla="*/ 338054 w 338054"/>
                    <a:gd name="connsiteY2" fmla="*/ 0 h 553848"/>
                    <a:gd name="connsiteX0" fmla="*/ 312654 w 338054"/>
                    <a:gd name="connsiteY0" fmla="*/ 553848 h 553848"/>
                    <a:gd name="connsiteX1" fmla="*/ 73 w 338054"/>
                    <a:gd name="connsiteY1" fmla="*/ 457899 h 553848"/>
                    <a:gd name="connsiteX2" fmla="*/ 338054 w 338054"/>
                    <a:gd name="connsiteY2" fmla="*/ 0 h 553848"/>
                    <a:gd name="connsiteX0" fmla="*/ 401913 w 401913"/>
                    <a:gd name="connsiteY0" fmla="*/ 547498 h 547500"/>
                    <a:gd name="connsiteX1" fmla="*/ 432 w 401913"/>
                    <a:gd name="connsiteY1" fmla="*/ 457899 h 547500"/>
                    <a:gd name="connsiteX2" fmla="*/ 338413 w 401913"/>
                    <a:gd name="connsiteY2" fmla="*/ 0 h 547500"/>
                    <a:gd name="connsiteX0" fmla="*/ 454471 w 454471"/>
                    <a:gd name="connsiteY0" fmla="*/ 547498 h 567501"/>
                    <a:gd name="connsiteX1" fmla="*/ 340 w 454471"/>
                    <a:gd name="connsiteY1" fmla="*/ 517312 h 567501"/>
                    <a:gd name="connsiteX2" fmla="*/ 390971 w 454471"/>
                    <a:gd name="connsiteY2" fmla="*/ 0 h 567501"/>
                    <a:gd name="connsiteX0" fmla="*/ 455391 w 455391"/>
                    <a:gd name="connsiteY0" fmla="*/ 547498 h 601778"/>
                    <a:gd name="connsiteX1" fmla="*/ 1260 w 455391"/>
                    <a:gd name="connsiteY1" fmla="*/ 517312 h 601778"/>
                    <a:gd name="connsiteX2" fmla="*/ 391891 w 455391"/>
                    <a:gd name="connsiteY2" fmla="*/ 0 h 601778"/>
                    <a:gd name="connsiteX0" fmla="*/ 476358 w 476358"/>
                    <a:gd name="connsiteY0" fmla="*/ 547498 h 562146"/>
                    <a:gd name="connsiteX1" fmla="*/ 1167 w 476358"/>
                    <a:gd name="connsiteY1" fmla="*/ 447998 h 562146"/>
                    <a:gd name="connsiteX2" fmla="*/ 412858 w 476358"/>
                    <a:gd name="connsiteY2" fmla="*/ 0 h 562146"/>
                    <a:gd name="connsiteX0" fmla="*/ 476749 w 476749"/>
                    <a:gd name="connsiteY0" fmla="*/ 547498 h 562146"/>
                    <a:gd name="connsiteX1" fmla="*/ 1558 w 476749"/>
                    <a:gd name="connsiteY1" fmla="*/ 447998 h 562146"/>
                    <a:gd name="connsiteX2" fmla="*/ 413249 w 476749"/>
                    <a:gd name="connsiteY2" fmla="*/ 0 h 5621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76749" h="562146">
                      <a:moveTo>
                        <a:pt x="476749" y="547498"/>
                      </a:moveTo>
                      <a:cubicBezTo>
                        <a:pt x="339185" y="547498"/>
                        <a:pt x="22671" y="618465"/>
                        <a:pt x="1558" y="447998"/>
                      </a:cubicBezTo>
                      <a:cubicBezTo>
                        <a:pt x="-19555" y="277531"/>
                        <a:pt x="176575" y="164345"/>
                        <a:pt x="413249" y="0"/>
                      </a:cubicBezTo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73" name="フリーフォーム: 図形 72">
                  <a:extLst>
                    <a:ext uri="{FF2B5EF4-FFF2-40B4-BE49-F238E27FC236}">
                      <a16:creationId xmlns:a16="http://schemas.microsoft.com/office/drawing/2014/main" id="{17518884-2564-190F-8A51-332660FACDB7}"/>
                    </a:ext>
                  </a:extLst>
                </p:cNvPr>
                <p:cNvSpPr/>
                <p:nvPr/>
              </p:nvSpPr>
              <p:spPr>
                <a:xfrm rot="16200000">
                  <a:off x="1141648" y="1525508"/>
                  <a:ext cx="90976" cy="70249"/>
                </a:xfrm>
                <a:custGeom>
                  <a:avLst/>
                  <a:gdLst>
                    <a:gd name="connsiteX0" fmla="*/ 445491 w 445491"/>
                    <a:gd name="connsiteY0" fmla="*/ 0 h 343999"/>
                    <a:gd name="connsiteX1" fmla="*/ 207804 w 445491"/>
                    <a:gd name="connsiteY1" fmla="*/ 325355 h 343999"/>
                    <a:gd name="connsiteX2" fmla="*/ 204203 w 445491"/>
                    <a:gd name="connsiteY2" fmla="*/ 343999 h 343999"/>
                    <a:gd name="connsiteX3" fmla="*/ 0 w 445491"/>
                    <a:gd name="connsiteY3" fmla="*/ 343999 h 343999"/>
                    <a:gd name="connsiteX4" fmla="*/ 19036 w 445491"/>
                    <a:gd name="connsiteY4" fmla="*/ 282673 h 343999"/>
                    <a:gd name="connsiteX5" fmla="*/ 445491 w 445491"/>
                    <a:gd name="connsiteY5" fmla="*/ 0 h 3439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45491" h="343999">
                      <a:moveTo>
                        <a:pt x="445491" y="0"/>
                      </a:moveTo>
                      <a:cubicBezTo>
                        <a:pt x="326336" y="75184"/>
                        <a:pt x="242350" y="192263"/>
                        <a:pt x="207804" y="325355"/>
                      </a:cubicBezTo>
                      <a:lnTo>
                        <a:pt x="204203" y="343999"/>
                      </a:lnTo>
                      <a:lnTo>
                        <a:pt x="0" y="343999"/>
                      </a:lnTo>
                      <a:lnTo>
                        <a:pt x="19036" y="282673"/>
                      </a:lnTo>
                      <a:cubicBezTo>
                        <a:pt x="89297" y="116558"/>
                        <a:pt x="253782" y="0"/>
                        <a:pt x="445491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74" name="フリーフォーム: 図形 73">
                  <a:extLst>
                    <a:ext uri="{FF2B5EF4-FFF2-40B4-BE49-F238E27FC236}">
                      <a16:creationId xmlns:a16="http://schemas.microsoft.com/office/drawing/2014/main" id="{981A3500-ED61-FFE7-004E-30FC07821109}"/>
                    </a:ext>
                  </a:extLst>
                </p:cNvPr>
                <p:cNvSpPr/>
                <p:nvPr/>
              </p:nvSpPr>
              <p:spPr>
                <a:xfrm rot="16200000">
                  <a:off x="1533351" y="1525508"/>
                  <a:ext cx="90976" cy="70249"/>
                </a:xfrm>
                <a:custGeom>
                  <a:avLst/>
                  <a:gdLst>
                    <a:gd name="connsiteX0" fmla="*/ 445491 w 445491"/>
                    <a:gd name="connsiteY0" fmla="*/ 0 h 343999"/>
                    <a:gd name="connsiteX1" fmla="*/ 207804 w 445491"/>
                    <a:gd name="connsiteY1" fmla="*/ 325355 h 343999"/>
                    <a:gd name="connsiteX2" fmla="*/ 204203 w 445491"/>
                    <a:gd name="connsiteY2" fmla="*/ 343999 h 343999"/>
                    <a:gd name="connsiteX3" fmla="*/ 0 w 445491"/>
                    <a:gd name="connsiteY3" fmla="*/ 343999 h 343999"/>
                    <a:gd name="connsiteX4" fmla="*/ 19036 w 445491"/>
                    <a:gd name="connsiteY4" fmla="*/ 282673 h 343999"/>
                    <a:gd name="connsiteX5" fmla="*/ 445491 w 445491"/>
                    <a:gd name="connsiteY5" fmla="*/ 0 h 3439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45491" h="343999">
                      <a:moveTo>
                        <a:pt x="445491" y="0"/>
                      </a:moveTo>
                      <a:cubicBezTo>
                        <a:pt x="326336" y="75184"/>
                        <a:pt x="242350" y="192263"/>
                        <a:pt x="207804" y="325355"/>
                      </a:cubicBezTo>
                      <a:lnTo>
                        <a:pt x="204203" y="343999"/>
                      </a:lnTo>
                      <a:lnTo>
                        <a:pt x="0" y="343999"/>
                      </a:lnTo>
                      <a:lnTo>
                        <a:pt x="19036" y="282673"/>
                      </a:lnTo>
                      <a:cubicBezTo>
                        <a:pt x="89297" y="116558"/>
                        <a:pt x="253782" y="0"/>
                        <a:pt x="445491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75" name="楕円 74">
                  <a:extLst>
                    <a:ext uri="{FF2B5EF4-FFF2-40B4-BE49-F238E27FC236}">
                      <a16:creationId xmlns:a16="http://schemas.microsoft.com/office/drawing/2014/main" id="{4EE771A9-5FC2-D982-23BF-2D2DFC918C25}"/>
                    </a:ext>
                  </a:extLst>
                </p:cNvPr>
                <p:cNvSpPr/>
                <p:nvPr/>
              </p:nvSpPr>
              <p:spPr>
                <a:xfrm>
                  <a:off x="1182208" y="1498726"/>
                  <a:ext cx="313289" cy="313290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76" name="楕円 75">
                  <a:extLst>
                    <a:ext uri="{FF2B5EF4-FFF2-40B4-BE49-F238E27FC236}">
                      <a16:creationId xmlns:a16="http://schemas.microsoft.com/office/drawing/2014/main" id="{5D7FD157-8B47-FF69-6B7D-21BF33F41CAB}"/>
                    </a:ext>
                  </a:extLst>
                </p:cNvPr>
                <p:cNvSpPr/>
                <p:nvPr/>
              </p:nvSpPr>
              <p:spPr>
                <a:xfrm>
                  <a:off x="1579671" y="1498726"/>
                  <a:ext cx="313289" cy="313290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77" name="楕円 76">
                  <a:extLst>
                    <a:ext uri="{FF2B5EF4-FFF2-40B4-BE49-F238E27FC236}">
                      <a16:creationId xmlns:a16="http://schemas.microsoft.com/office/drawing/2014/main" id="{F515EDD1-E558-17C8-80EA-7BA349B19332}"/>
                    </a:ext>
                  </a:extLst>
                </p:cNvPr>
                <p:cNvSpPr/>
                <p:nvPr/>
              </p:nvSpPr>
              <p:spPr>
                <a:xfrm>
                  <a:off x="1290639" y="1618213"/>
                  <a:ext cx="74318" cy="74318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78" name="楕円 77">
                  <a:extLst>
                    <a:ext uri="{FF2B5EF4-FFF2-40B4-BE49-F238E27FC236}">
                      <a16:creationId xmlns:a16="http://schemas.microsoft.com/office/drawing/2014/main" id="{36DB4322-808E-4254-58E4-185CD3182F05}"/>
                    </a:ext>
                  </a:extLst>
                </p:cNvPr>
                <p:cNvSpPr/>
                <p:nvPr/>
              </p:nvSpPr>
              <p:spPr>
                <a:xfrm>
                  <a:off x="1688102" y="1618213"/>
                  <a:ext cx="74318" cy="74318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79" name="月 78">
                  <a:extLst>
                    <a:ext uri="{FF2B5EF4-FFF2-40B4-BE49-F238E27FC236}">
                      <a16:creationId xmlns:a16="http://schemas.microsoft.com/office/drawing/2014/main" id="{A4FF792B-50C6-DD51-37C5-99B7D109A8C7}"/>
                    </a:ext>
                  </a:extLst>
                </p:cNvPr>
                <p:cNvSpPr/>
                <p:nvPr/>
              </p:nvSpPr>
              <p:spPr>
                <a:xfrm rot="5400000">
                  <a:off x="1322915" y="1318271"/>
                  <a:ext cx="68340" cy="209398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80" name="月 79">
                  <a:extLst>
                    <a:ext uri="{FF2B5EF4-FFF2-40B4-BE49-F238E27FC236}">
                      <a16:creationId xmlns:a16="http://schemas.microsoft.com/office/drawing/2014/main" id="{E0AF6138-6B13-4241-DAA3-38EB29E86B1D}"/>
                    </a:ext>
                  </a:extLst>
                </p:cNvPr>
                <p:cNvSpPr/>
                <p:nvPr/>
              </p:nvSpPr>
              <p:spPr>
                <a:xfrm rot="5400000">
                  <a:off x="1666614" y="1318271"/>
                  <a:ext cx="68340" cy="209398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endParaRPr>
                </a:p>
              </p:txBody>
            </p:sp>
          </p:grpSp>
        </p:grpSp>
      </p:grpSp>
      <p:grpSp>
        <p:nvGrpSpPr>
          <p:cNvPr id="250" name="グループ化 249">
            <a:extLst>
              <a:ext uri="{FF2B5EF4-FFF2-40B4-BE49-F238E27FC236}">
                <a16:creationId xmlns:a16="http://schemas.microsoft.com/office/drawing/2014/main" id="{9116ACFB-7F23-74C9-B290-68A5348470E3}"/>
              </a:ext>
            </a:extLst>
          </p:cNvPr>
          <p:cNvGrpSpPr/>
          <p:nvPr/>
        </p:nvGrpSpPr>
        <p:grpSpPr>
          <a:xfrm>
            <a:off x="663608" y="1529770"/>
            <a:ext cx="2657982" cy="1510461"/>
            <a:chOff x="663608" y="1529770"/>
            <a:chExt cx="2657982" cy="1510461"/>
          </a:xfrm>
        </p:grpSpPr>
        <p:grpSp>
          <p:nvGrpSpPr>
            <p:cNvPr id="251" name="グループ化 250">
              <a:extLst>
                <a:ext uri="{FF2B5EF4-FFF2-40B4-BE49-F238E27FC236}">
                  <a16:creationId xmlns:a16="http://schemas.microsoft.com/office/drawing/2014/main" id="{29B143E0-2E68-C602-33CF-C049653A5550}"/>
                </a:ext>
              </a:extLst>
            </p:cNvPr>
            <p:cNvGrpSpPr/>
            <p:nvPr/>
          </p:nvGrpSpPr>
          <p:grpSpPr>
            <a:xfrm>
              <a:off x="1346362" y="1529770"/>
              <a:ext cx="1975228" cy="1510461"/>
              <a:chOff x="670802" y="1092780"/>
              <a:chExt cx="2663939" cy="2037120"/>
            </a:xfrm>
          </p:grpSpPr>
          <p:grpSp>
            <p:nvGrpSpPr>
              <p:cNvPr id="279" name="グループ化 278">
                <a:extLst>
                  <a:ext uri="{FF2B5EF4-FFF2-40B4-BE49-F238E27FC236}">
                    <a16:creationId xmlns:a16="http://schemas.microsoft.com/office/drawing/2014/main" id="{C22AA82F-4314-2DA2-B84B-0A7E68D5F729}"/>
                  </a:ext>
                </a:extLst>
              </p:cNvPr>
              <p:cNvGrpSpPr/>
              <p:nvPr/>
            </p:nvGrpSpPr>
            <p:grpSpPr>
              <a:xfrm rot="619466">
                <a:off x="1465311" y="1484175"/>
                <a:ext cx="437318" cy="496590"/>
                <a:chOff x="2304125" y="1955660"/>
                <a:chExt cx="681936" cy="774363"/>
              </a:xfrm>
            </p:grpSpPr>
            <p:sp>
              <p:nvSpPr>
                <p:cNvPr id="402" name="フリーフォーム: 図形 401">
                  <a:extLst>
                    <a:ext uri="{FF2B5EF4-FFF2-40B4-BE49-F238E27FC236}">
                      <a16:creationId xmlns:a16="http://schemas.microsoft.com/office/drawing/2014/main" id="{92FAABB7-A44E-434B-D196-76BDEB13A7DD}"/>
                    </a:ext>
                  </a:extLst>
                </p:cNvPr>
                <p:cNvSpPr/>
                <p:nvPr/>
              </p:nvSpPr>
              <p:spPr bwMode="auto">
                <a:xfrm rot="1961044" flipH="1">
                  <a:off x="2304125" y="2493774"/>
                  <a:ext cx="210440" cy="224211"/>
                </a:xfrm>
                <a:custGeom>
                  <a:avLst/>
                  <a:gdLst>
                    <a:gd name="connsiteX0" fmla="*/ 64623 w 194096"/>
                    <a:gd name="connsiteY0" fmla="*/ 0 h 206797"/>
                    <a:gd name="connsiteX1" fmla="*/ 131845 w 194096"/>
                    <a:gd name="connsiteY1" fmla="*/ 65626 h 206797"/>
                    <a:gd name="connsiteX2" fmla="*/ 150414 w 194096"/>
                    <a:gd name="connsiteY2" fmla="*/ 69375 h 206797"/>
                    <a:gd name="connsiteX3" fmla="*/ 194096 w 194096"/>
                    <a:gd name="connsiteY3" fmla="*/ 135276 h 206797"/>
                    <a:gd name="connsiteX4" fmla="*/ 194095 w 194096"/>
                    <a:gd name="connsiteY4" fmla="*/ 178283 h 206797"/>
                    <a:gd name="connsiteX5" fmla="*/ 165581 w 194096"/>
                    <a:gd name="connsiteY5" fmla="*/ 206797 h 206797"/>
                    <a:gd name="connsiteX6" fmla="*/ 73878 w 194096"/>
                    <a:gd name="connsiteY6" fmla="*/ 206797 h 206797"/>
                    <a:gd name="connsiteX7" fmla="*/ 45364 w 194096"/>
                    <a:gd name="connsiteY7" fmla="*/ 178283 h 206797"/>
                    <a:gd name="connsiteX8" fmla="*/ 45364 w 194096"/>
                    <a:gd name="connsiteY8" fmla="*/ 135276 h 206797"/>
                    <a:gd name="connsiteX9" fmla="*/ 49545 w 194096"/>
                    <a:gd name="connsiteY9" fmla="*/ 114564 h 206797"/>
                    <a:gd name="connsiteX10" fmla="*/ 0 w 194096"/>
                    <a:gd name="connsiteY10" fmla="*/ 66196 h 2067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94096" h="206797">
                      <a:moveTo>
                        <a:pt x="64623" y="0"/>
                      </a:moveTo>
                      <a:lnTo>
                        <a:pt x="131845" y="65626"/>
                      </a:lnTo>
                      <a:lnTo>
                        <a:pt x="150414" y="69375"/>
                      </a:lnTo>
                      <a:cubicBezTo>
                        <a:pt x="176084" y="80232"/>
                        <a:pt x="194096" y="105651"/>
                        <a:pt x="194096" y="135276"/>
                      </a:cubicBezTo>
                      <a:cubicBezTo>
                        <a:pt x="194096" y="149612"/>
                        <a:pt x="194095" y="163947"/>
                        <a:pt x="194095" y="178283"/>
                      </a:cubicBezTo>
                      <a:cubicBezTo>
                        <a:pt x="194095" y="194031"/>
                        <a:pt x="181329" y="206797"/>
                        <a:pt x="165581" y="206797"/>
                      </a:cubicBezTo>
                      <a:lnTo>
                        <a:pt x="73878" y="206797"/>
                      </a:lnTo>
                      <a:cubicBezTo>
                        <a:pt x="58130" y="206797"/>
                        <a:pt x="45364" y="194031"/>
                        <a:pt x="45364" y="178283"/>
                      </a:cubicBezTo>
                      <a:lnTo>
                        <a:pt x="45364" y="135276"/>
                      </a:lnTo>
                      <a:lnTo>
                        <a:pt x="49545" y="114564"/>
                      </a:lnTo>
                      <a:lnTo>
                        <a:pt x="0" y="66196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403" name="フリーフォーム: 図形 402">
                  <a:extLst>
                    <a:ext uri="{FF2B5EF4-FFF2-40B4-BE49-F238E27FC236}">
                      <a16:creationId xmlns:a16="http://schemas.microsoft.com/office/drawing/2014/main" id="{F5B15E51-EDCE-60A2-A861-7E8C904CF9C8}"/>
                    </a:ext>
                  </a:extLst>
                </p:cNvPr>
                <p:cNvSpPr/>
                <p:nvPr/>
              </p:nvSpPr>
              <p:spPr bwMode="auto">
                <a:xfrm rot="1112624" flipH="1">
                  <a:off x="2502852" y="1955660"/>
                  <a:ext cx="483209" cy="774363"/>
                </a:xfrm>
                <a:custGeom>
                  <a:avLst/>
                  <a:gdLst>
                    <a:gd name="connsiteX0" fmla="*/ 123872 w 445679"/>
                    <a:gd name="connsiteY0" fmla="*/ 7007 h 714222"/>
                    <a:gd name="connsiteX1" fmla="*/ 178330 w 445679"/>
                    <a:gd name="connsiteY1" fmla="*/ 89165 h 714222"/>
                    <a:gd name="connsiteX2" fmla="*/ 178330 w 445679"/>
                    <a:gd name="connsiteY2" fmla="*/ 373057 h 714222"/>
                    <a:gd name="connsiteX3" fmla="*/ 434124 w 445679"/>
                    <a:gd name="connsiteY3" fmla="*/ 565992 h 714222"/>
                    <a:gd name="connsiteX4" fmla="*/ 439822 w 445679"/>
                    <a:gd name="connsiteY4" fmla="*/ 606669 h 714222"/>
                    <a:gd name="connsiteX5" fmla="*/ 367414 w 445679"/>
                    <a:gd name="connsiteY5" fmla="*/ 702667 h 714222"/>
                    <a:gd name="connsiteX6" fmla="*/ 326738 w 445679"/>
                    <a:gd name="connsiteY6" fmla="*/ 708365 h 714222"/>
                    <a:gd name="connsiteX7" fmla="*/ 40311 w 445679"/>
                    <a:gd name="connsiteY7" fmla="*/ 492324 h 714222"/>
                    <a:gd name="connsiteX8" fmla="*/ 32228 w 445679"/>
                    <a:gd name="connsiteY8" fmla="*/ 483206 h 714222"/>
                    <a:gd name="connsiteX9" fmla="*/ 26116 w 445679"/>
                    <a:gd name="connsiteY9" fmla="*/ 479086 h 714222"/>
                    <a:gd name="connsiteX10" fmla="*/ 18312 w 445679"/>
                    <a:gd name="connsiteY10" fmla="*/ 467511 h 714222"/>
                    <a:gd name="connsiteX11" fmla="*/ 16822 w 445679"/>
                    <a:gd name="connsiteY11" fmla="*/ 465830 h 714222"/>
                    <a:gd name="connsiteX12" fmla="*/ 16450 w 445679"/>
                    <a:gd name="connsiteY12" fmla="*/ 464749 h 714222"/>
                    <a:gd name="connsiteX13" fmla="*/ 7007 w 445679"/>
                    <a:gd name="connsiteY13" fmla="*/ 450744 h 714222"/>
                    <a:gd name="connsiteX14" fmla="*/ 0 w 445679"/>
                    <a:gd name="connsiteY14" fmla="*/ 416037 h 714222"/>
                    <a:gd name="connsiteX15" fmla="*/ 0 w 445679"/>
                    <a:gd name="connsiteY15" fmla="*/ 89165 h 714222"/>
                    <a:gd name="connsiteX16" fmla="*/ 89165 w 445679"/>
                    <a:gd name="connsiteY16" fmla="*/ 0 h 714222"/>
                    <a:gd name="connsiteX17" fmla="*/ 123872 w 445679"/>
                    <a:gd name="connsiteY17" fmla="*/ 7007 h 714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445679" h="714222">
                      <a:moveTo>
                        <a:pt x="123872" y="7007"/>
                      </a:moveTo>
                      <a:cubicBezTo>
                        <a:pt x="155874" y="20543"/>
                        <a:pt x="178330" y="52232"/>
                        <a:pt x="178330" y="89165"/>
                      </a:cubicBezTo>
                      <a:lnTo>
                        <a:pt x="178330" y="373057"/>
                      </a:lnTo>
                      <a:lnTo>
                        <a:pt x="434124" y="565992"/>
                      </a:lnTo>
                      <a:cubicBezTo>
                        <a:pt x="446929" y="575651"/>
                        <a:pt x="449480" y="593863"/>
                        <a:pt x="439822" y="606669"/>
                      </a:cubicBezTo>
                      <a:lnTo>
                        <a:pt x="367414" y="702667"/>
                      </a:lnTo>
                      <a:cubicBezTo>
                        <a:pt x="357755" y="715473"/>
                        <a:pt x="339543" y="718024"/>
                        <a:pt x="326738" y="708365"/>
                      </a:cubicBezTo>
                      <a:lnTo>
                        <a:pt x="40311" y="492324"/>
                      </a:lnTo>
                      <a:lnTo>
                        <a:pt x="32228" y="483206"/>
                      </a:lnTo>
                      <a:lnTo>
                        <a:pt x="26116" y="479086"/>
                      </a:lnTo>
                      <a:lnTo>
                        <a:pt x="18312" y="467511"/>
                      </a:lnTo>
                      <a:lnTo>
                        <a:pt x="16822" y="465830"/>
                      </a:lnTo>
                      <a:lnTo>
                        <a:pt x="16450" y="464749"/>
                      </a:lnTo>
                      <a:lnTo>
                        <a:pt x="7007" y="450744"/>
                      </a:lnTo>
                      <a:cubicBezTo>
                        <a:pt x="2495" y="440076"/>
                        <a:pt x="0" y="428348"/>
                        <a:pt x="0" y="416037"/>
                      </a:cubicBezTo>
                      <a:lnTo>
                        <a:pt x="0" y="89165"/>
                      </a:lnTo>
                      <a:cubicBezTo>
                        <a:pt x="0" y="39921"/>
                        <a:pt x="39921" y="0"/>
                        <a:pt x="89165" y="0"/>
                      </a:cubicBezTo>
                      <a:cubicBezTo>
                        <a:pt x="101476" y="0"/>
                        <a:pt x="113204" y="2495"/>
                        <a:pt x="123872" y="7007"/>
                      </a:cubicBezTo>
                      <a:close/>
                    </a:path>
                  </a:pathLst>
                </a:custGeom>
                <a:solidFill>
                  <a:srgbClr val="FFFFFF">
                    <a:lumMod val="50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</p:grpSp>
          <p:sp>
            <p:nvSpPr>
              <p:cNvPr id="280" name="台形 279">
                <a:extLst>
                  <a:ext uri="{FF2B5EF4-FFF2-40B4-BE49-F238E27FC236}">
                    <a16:creationId xmlns:a16="http://schemas.microsoft.com/office/drawing/2014/main" id="{7B8E5399-A79E-C626-0984-96850D8EC52D}"/>
                  </a:ext>
                </a:extLst>
              </p:cNvPr>
              <p:cNvSpPr/>
              <p:nvPr/>
            </p:nvSpPr>
            <p:spPr>
              <a:xfrm>
                <a:off x="1848292" y="1447650"/>
                <a:ext cx="86099" cy="103879"/>
              </a:xfrm>
              <a:prstGeom prst="trapezoid">
                <a:avLst>
                  <a:gd name="adj" fmla="val 13572"/>
                </a:avLst>
              </a:prstGeom>
              <a:solidFill>
                <a:srgbClr val="FFCCCC"/>
              </a:solidFill>
              <a:ln w="1905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281" name="フリーフォーム: 図形 280">
                <a:extLst>
                  <a:ext uri="{FF2B5EF4-FFF2-40B4-BE49-F238E27FC236}">
                    <a16:creationId xmlns:a16="http://schemas.microsoft.com/office/drawing/2014/main" id="{DA0A852D-5BDC-DF8C-588D-92176EE663B4}"/>
                  </a:ext>
                </a:extLst>
              </p:cNvPr>
              <p:cNvSpPr/>
              <p:nvPr/>
            </p:nvSpPr>
            <p:spPr>
              <a:xfrm rot="3600000">
                <a:off x="1550834" y="2136065"/>
                <a:ext cx="477487" cy="458912"/>
              </a:xfrm>
              <a:custGeom>
                <a:avLst/>
                <a:gdLst>
                  <a:gd name="connsiteX0" fmla="*/ 11457 w 900792"/>
                  <a:gd name="connsiteY0" fmla="*/ 89041 h 865751"/>
                  <a:gd name="connsiteX1" fmla="*/ 145788 w 900792"/>
                  <a:gd name="connsiteY1" fmla="*/ 0 h 865751"/>
                  <a:gd name="connsiteX2" fmla="*/ 291576 w 900792"/>
                  <a:gd name="connsiteY2" fmla="*/ 145788 h 865751"/>
                  <a:gd name="connsiteX3" fmla="*/ 291576 w 900792"/>
                  <a:gd name="connsiteY3" fmla="*/ 600480 h 865751"/>
                  <a:gd name="connsiteX4" fmla="*/ 900792 w 900792"/>
                  <a:gd name="connsiteY4" fmla="*/ 631397 h 865751"/>
                  <a:gd name="connsiteX5" fmla="*/ 900792 w 900792"/>
                  <a:gd name="connsiteY5" fmla="*/ 826629 h 865751"/>
                  <a:gd name="connsiteX6" fmla="*/ 146011 w 900792"/>
                  <a:gd name="connsiteY6" fmla="*/ 864934 h 865751"/>
                  <a:gd name="connsiteX7" fmla="*/ 145788 w 900792"/>
                  <a:gd name="connsiteY7" fmla="*/ 864979 h 865751"/>
                  <a:gd name="connsiteX8" fmla="*/ 145654 w 900792"/>
                  <a:gd name="connsiteY8" fmla="*/ 864952 h 865751"/>
                  <a:gd name="connsiteX9" fmla="*/ 129905 w 900792"/>
                  <a:gd name="connsiteY9" fmla="*/ 865751 h 865751"/>
                  <a:gd name="connsiteX10" fmla="*/ 116854 w 900792"/>
                  <a:gd name="connsiteY10" fmla="*/ 859137 h 865751"/>
                  <a:gd name="connsiteX11" fmla="*/ 89041 w 900792"/>
                  <a:gd name="connsiteY11" fmla="*/ 853522 h 865751"/>
                  <a:gd name="connsiteX12" fmla="*/ 0 w 900792"/>
                  <a:gd name="connsiteY12" fmla="*/ 719191 h 865751"/>
                  <a:gd name="connsiteX13" fmla="*/ 0 w 900792"/>
                  <a:gd name="connsiteY13" fmla="*/ 145788 h 865751"/>
                  <a:gd name="connsiteX14" fmla="*/ 11457 w 900792"/>
                  <a:gd name="connsiteY14" fmla="*/ 89041 h 8657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00792" h="865751">
                    <a:moveTo>
                      <a:pt x="11457" y="89041"/>
                    </a:moveTo>
                    <a:cubicBezTo>
                      <a:pt x="33589" y="36716"/>
                      <a:pt x="85401" y="0"/>
                      <a:pt x="145788" y="0"/>
                    </a:cubicBezTo>
                    <a:cubicBezTo>
                      <a:pt x="226304" y="0"/>
                      <a:pt x="291576" y="65272"/>
                      <a:pt x="291576" y="145788"/>
                    </a:cubicBezTo>
                    <a:lnTo>
                      <a:pt x="291576" y="600480"/>
                    </a:lnTo>
                    <a:lnTo>
                      <a:pt x="900792" y="631397"/>
                    </a:lnTo>
                    <a:lnTo>
                      <a:pt x="900792" y="826629"/>
                    </a:lnTo>
                    <a:lnTo>
                      <a:pt x="146011" y="864934"/>
                    </a:lnTo>
                    <a:lnTo>
                      <a:pt x="145788" y="864979"/>
                    </a:lnTo>
                    <a:lnTo>
                      <a:pt x="145654" y="864952"/>
                    </a:lnTo>
                    <a:lnTo>
                      <a:pt x="129905" y="865751"/>
                    </a:lnTo>
                    <a:lnTo>
                      <a:pt x="116854" y="859137"/>
                    </a:lnTo>
                    <a:lnTo>
                      <a:pt x="89041" y="853522"/>
                    </a:lnTo>
                    <a:cubicBezTo>
                      <a:pt x="36715" y="831390"/>
                      <a:pt x="0" y="779578"/>
                      <a:pt x="0" y="719191"/>
                    </a:cubicBezTo>
                    <a:lnTo>
                      <a:pt x="0" y="145788"/>
                    </a:lnTo>
                    <a:cubicBezTo>
                      <a:pt x="0" y="125659"/>
                      <a:pt x="4080" y="106483"/>
                      <a:pt x="11457" y="89041"/>
                    </a:cubicBezTo>
                    <a:close/>
                  </a:path>
                </a:pathLst>
              </a:custGeom>
              <a:solidFill>
                <a:srgbClr val="00206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grpSp>
            <p:nvGrpSpPr>
              <p:cNvPr id="282" name="グループ化 281">
                <a:extLst>
                  <a:ext uri="{FF2B5EF4-FFF2-40B4-BE49-F238E27FC236}">
                    <a16:creationId xmlns:a16="http://schemas.microsoft.com/office/drawing/2014/main" id="{5F25634D-66A1-F05B-4BC8-F81026FB06E5}"/>
                  </a:ext>
                </a:extLst>
              </p:cNvPr>
              <p:cNvGrpSpPr/>
              <p:nvPr/>
            </p:nvGrpSpPr>
            <p:grpSpPr>
              <a:xfrm>
                <a:off x="670802" y="1854001"/>
                <a:ext cx="2081456" cy="1275899"/>
                <a:chOff x="850996" y="1683405"/>
                <a:chExt cx="6068504" cy="3719884"/>
              </a:xfrm>
            </p:grpSpPr>
            <p:sp>
              <p:nvSpPr>
                <p:cNvPr id="300" name="AutoShape 368">
                  <a:extLst>
                    <a:ext uri="{FF2B5EF4-FFF2-40B4-BE49-F238E27FC236}">
                      <a16:creationId xmlns:a16="http://schemas.microsoft.com/office/drawing/2014/main" id="{3202C9AA-4284-DB68-A24D-07DB5513F77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6787806" flipH="1">
                  <a:off x="2651300" y="1860464"/>
                  <a:ext cx="505895" cy="15177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FFFF">
                    <a:lumMod val="75000"/>
                  </a:srgbClr>
                </a:solidFill>
                <a:ln w="19050" algn="ctr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pitchFamily="50" charset="-128"/>
                    <a:cs typeface="+mn-cs"/>
                  </a:endParaRPr>
                </a:p>
              </p:txBody>
            </p:sp>
            <p:sp>
              <p:nvSpPr>
                <p:cNvPr id="301" name="AutoShape 303">
                  <a:extLst>
                    <a:ext uri="{FF2B5EF4-FFF2-40B4-BE49-F238E27FC236}">
                      <a16:creationId xmlns:a16="http://schemas.microsoft.com/office/drawing/2014/main" id="{4B8CE8C9-DAE1-38C4-EA78-8AAD7B0639B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468051" flipH="1">
                  <a:off x="2448422" y="2270962"/>
                  <a:ext cx="162740" cy="762728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C0C0C0"/>
                    </a:gs>
                    <a:gs pos="50000">
                      <a:srgbClr val="C0C0C0">
                        <a:gamma/>
                        <a:tint val="0"/>
                        <a:invGamma/>
                      </a:srgbClr>
                    </a:gs>
                    <a:gs pos="100000">
                      <a:srgbClr val="C0C0C0"/>
                    </a:gs>
                  </a:gsLst>
                  <a:lin ang="5400000" scaled="1"/>
                </a:gradFill>
                <a:ln w="19050" algn="ctr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pitchFamily="50" charset="-128"/>
                    <a:cs typeface="+mn-cs"/>
                  </a:endParaRPr>
                </a:p>
              </p:txBody>
            </p:sp>
            <p:sp>
              <p:nvSpPr>
                <p:cNvPr id="302" name="フリーフォーム: 図形 301">
                  <a:extLst>
                    <a:ext uri="{FF2B5EF4-FFF2-40B4-BE49-F238E27FC236}">
                      <a16:creationId xmlns:a16="http://schemas.microsoft.com/office/drawing/2014/main" id="{3C21AE78-DA8D-7481-8E2F-EB583725E92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900000" flipH="1">
                  <a:off x="4621196" y="2695479"/>
                  <a:ext cx="1697320" cy="610037"/>
                </a:xfrm>
                <a:custGeom>
                  <a:avLst/>
                  <a:gdLst>
                    <a:gd name="connsiteX0" fmla="*/ 1103752 w 1720309"/>
                    <a:gd name="connsiteY0" fmla="*/ 287958 h 609992"/>
                    <a:gd name="connsiteX1" fmla="*/ 32371 w 1720309"/>
                    <a:gd name="connsiteY1" fmla="*/ 882 h 609992"/>
                    <a:gd name="connsiteX2" fmla="*/ 882 w 1720309"/>
                    <a:gd name="connsiteY2" fmla="*/ 19062 h 609992"/>
                    <a:gd name="connsiteX3" fmla="*/ 19062 w 1720309"/>
                    <a:gd name="connsiteY3" fmla="*/ 50550 h 609992"/>
                    <a:gd name="connsiteX4" fmla="*/ 1090444 w 1720309"/>
                    <a:gd name="connsiteY4" fmla="*/ 337626 h 609992"/>
                    <a:gd name="connsiteX5" fmla="*/ 1092776 w 1720309"/>
                    <a:gd name="connsiteY5" fmla="*/ 337319 h 609992"/>
                    <a:gd name="connsiteX6" fmla="*/ 1319470 w 1720309"/>
                    <a:gd name="connsiteY6" fmla="*/ 564014 h 609992"/>
                    <a:gd name="connsiteX7" fmla="*/ 1176276 w 1720309"/>
                    <a:gd name="connsiteY7" fmla="*/ 564014 h 609992"/>
                    <a:gd name="connsiteX8" fmla="*/ 1153287 w 1720309"/>
                    <a:gd name="connsiteY8" fmla="*/ 587003 h 609992"/>
                    <a:gd name="connsiteX9" fmla="*/ 1176276 w 1720309"/>
                    <a:gd name="connsiteY9" fmla="*/ 609992 h 609992"/>
                    <a:gd name="connsiteX10" fmla="*/ 1697320 w 1720309"/>
                    <a:gd name="connsiteY10" fmla="*/ 609992 h 609992"/>
                    <a:gd name="connsiteX11" fmla="*/ 1720309 w 1720309"/>
                    <a:gd name="connsiteY11" fmla="*/ 587003 h 609992"/>
                    <a:gd name="connsiteX12" fmla="*/ 1697320 w 1720309"/>
                    <a:gd name="connsiteY12" fmla="*/ 564014 h 609992"/>
                    <a:gd name="connsiteX13" fmla="*/ 1380068 w 1720309"/>
                    <a:gd name="connsiteY13" fmla="*/ 564014 h 609992"/>
                    <a:gd name="connsiteX14" fmla="*/ 1377198 w 1720309"/>
                    <a:gd name="connsiteY14" fmla="*/ 557084 h 609992"/>
                    <a:gd name="connsiteX15" fmla="*/ 1121628 w 1720309"/>
                    <a:gd name="connsiteY15" fmla="*/ 301514 h 609992"/>
                    <a:gd name="connsiteX16" fmla="*/ 1119452 w 1720309"/>
                    <a:gd name="connsiteY16" fmla="*/ 300613 h 609992"/>
                    <a:gd name="connsiteX17" fmla="*/ 1119363 w 1720309"/>
                    <a:gd name="connsiteY17" fmla="*/ 299937 h 609992"/>
                    <a:gd name="connsiteX18" fmla="*/ 1103752 w 1720309"/>
                    <a:gd name="connsiteY18" fmla="*/ 287958 h 609992"/>
                    <a:gd name="connsiteX0" fmla="*/ 1103752 w 1720309"/>
                    <a:gd name="connsiteY0" fmla="*/ 287958 h 609992"/>
                    <a:gd name="connsiteX1" fmla="*/ 32371 w 1720309"/>
                    <a:gd name="connsiteY1" fmla="*/ 882 h 609992"/>
                    <a:gd name="connsiteX2" fmla="*/ 882 w 1720309"/>
                    <a:gd name="connsiteY2" fmla="*/ 19062 h 609992"/>
                    <a:gd name="connsiteX3" fmla="*/ 19062 w 1720309"/>
                    <a:gd name="connsiteY3" fmla="*/ 50550 h 609992"/>
                    <a:gd name="connsiteX4" fmla="*/ 1090444 w 1720309"/>
                    <a:gd name="connsiteY4" fmla="*/ 337626 h 609992"/>
                    <a:gd name="connsiteX5" fmla="*/ 1092776 w 1720309"/>
                    <a:gd name="connsiteY5" fmla="*/ 337319 h 609992"/>
                    <a:gd name="connsiteX6" fmla="*/ 1319470 w 1720309"/>
                    <a:gd name="connsiteY6" fmla="*/ 564014 h 609992"/>
                    <a:gd name="connsiteX7" fmla="*/ 1176276 w 1720309"/>
                    <a:gd name="connsiteY7" fmla="*/ 564014 h 609992"/>
                    <a:gd name="connsiteX8" fmla="*/ 1153287 w 1720309"/>
                    <a:gd name="connsiteY8" fmla="*/ 587003 h 609992"/>
                    <a:gd name="connsiteX9" fmla="*/ 1176276 w 1720309"/>
                    <a:gd name="connsiteY9" fmla="*/ 609992 h 609992"/>
                    <a:gd name="connsiteX10" fmla="*/ 1697320 w 1720309"/>
                    <a:gd name="connsiteY10" fmla="*/ 609992 h 609992"/>
                    <a:gd name="connsiteX11" fmla="*/ 1720309 w 1720309"/>
                    <a:gd name="connsiteY11" fmla="*/ 587003 h 609992"/>
                    <a:gd name="connsiteX12" fmla="*/ 1697320 w 1720309"/>
                    <a:gd name="connsiteY12" fmla="*/ 564014 h 609992"/>
                    <a:gd name="connsiteX13" fmla="*/ 1380068 w 1720309"/>
                    <a:gd name="connsiteY13" fmla="*/ 564014 h 609992"/>
                    <a:gd name="connsiteX14" fmla="*/ 1121628 w 1720309"/>
                    <a:gd name="connsiteY14" fmla="*/ 301514 h 609992"/>
                    <a:gd name="connsiteX15" fmla="*/ 1119452 w 1720309"/>
                    <a:gd name="connsiteY15" fmla="*/ 300613 h 609992"/>
                    <a:gd name="connsiteX16" fmla="*/ 1119363 w 1720309"/>
                    <a:gd name="connsiteY16" fmla="*/ 299937 h 609992"/>
                    <a:gd name="connsiteX17" fmla="*/ 1103752 w 1720309"/>
                    <a:gd name="connsiteY17" fmla="*/ 287958 h 609992"/>
                    <a:gd name="connsiteX0" fmla="*/ 1103752 w 1720309"/>
                    <a:gd name="connsiteY0" fmla="*/ 287958 h 609992"/>
                    <a:gd name="connsiteX1" fmla="*/ 32371 w 1720309"/>
                    <a:gd name="connsiteY1" fmla="*/ 882 h 609992"/>
                    <a:gd name="connsiteX2" fmla="*/ 882 w 1720309"/>
                    <a:gd name="connsiteY2" fmla="*/ 19062 h 609992"/>
                    <a:gd name="connsiteX3" fmla="*/ 19062 w 1720309"/>
                    <a:gd name="connsiteY3" fmla="*/ 50550 h 609992"/>
                    <a:gd name="connsiteX4" fmla="*/ 1090444 w 1720309"/>
                    <a:gd name="connsiteY4" fmla="*/ 337626 h 609992"/>
                    <a:gd name="connsiteX5" fmla="*/ 1092776 w 1720309"/>
                    <a:gd name="connsiteY5" fmla="*/ 337319 h 609992"/>
                    <a:gd name="connsiteX6" fmla="*/ 1319470 w 1720309"/>
                    <a:gd name="connsiteY6" fmla="*/ 564014 h 609992"/>
                    <a:gd name="connsiteX7" fmla="*/ 1176276 w 1720309"/>
                    <a:gd name="connsiteY7" fmla="*/ 564014 h 609992"/>
                    <a:gd name="connsiteX8" fmla="*/ 1176276 w 1720309"/>
                    <a:gd name="connsiteY8" fmla="*/ 609992 h 609992"/>
                    <a:gd name="connsiteX9" fmla="*/ 1697320 w 1720309"/>
                    <a:gd name="connsiteY9" fmla="*/ 609992 h 609992"/>
                    <a:gd name="connsiteX10" fmla="*/ 1720309 w 1720309"/>
                    <a:gd name="connsiteY10" fmla="*/ 587003 h 609992"/>
                    <a:gd name="connsiteX11" fmla="*/ 1697320 w 1720309"/>
                    <a:gd name="connsiteY11" fmla="*/ 564014 h 609992"/>
                    <a:gd name="connsiteX12" fmla="*/ 1380068 w 1720309"/>
                    <a:gd name="connsiteY12" fmla="*/ 564014 h 609992"/>
                    <a:gd name="connsiteX13" fmla="*/ 1121628 w 1720309"/>
                    <a:gd name="connsiteY13" fmla="*/ 301514 h 609992"/>
                    <a:gd name="connsiteX14" fmla="*/ 1119452 w 1720309"/>
                    <a:gd name="connsiteY14" fmla="*/ 300613 h 609992"/>
                    <a:gd name="connsiteX15" fmla="*/ 1119363 w 1720309"/>
                    <a:gd name="connsiteY15" fmla="*/ 299937 h 609992"/>
                    <a:gd name="connsiteX16" fmla="*/ 1103752 w 1720309"/>
                    <a:gd name="connsiteY16" fmla="*/ 287958 h 609992"/>
                    <a:gd name="connsiteX0" fmla="*/ 1103752 w 1720309"/>
                    <a:gd name="connsiteY0" fmla="*/ 287958 h 610037"/>
                    <a:gd name="connsiteX1" fmla="*/ 32371 w 1720309"/>
                    <a:gd name="connsiteY1" fmla="*/ 882 h 610037"/>
                    <a:gd name="connsiteX2" fmla="*/ 882 w 1720309"/>
                    <a:gd name="connsiteY2" fmla="*/ 19062 h 610037"/>
                    <a:gd name="connsiteX3" fmla="*/ 19062 w 1720309"/>
                    <a:gd name="connsiteY3" fmla="*/ 50550 h 610037"/>
                    <a:gd name="connsiteX4" fmla="*/ 1090444 w 1720309"/>
                    <a:gd name="connsiteY4" fmla="*/ 337626 h 610037"/>
                    <a:gd name="connsiteX5" fmla="*/ 1092776 w 1720309"/>
                    <a:gd name="connsiteY5" fmla="*/ 337319 h 610037"/>
                    <a:gd name="connsiteX6" fmla="*/ 1319470 w 1720309"/>
                    <a:gd name="connsiteY6" fmla="*/ 564014 h 610037"/>
                    <a:gd name="connsiteX7" fmla="*/ 1176276 w 1720309"/>
                    <a:gd name="connsiteY7" fmla="*/ 564014 h 610037"/>
                    <a:gd name="connsiteX8" fmla="*/ 1213243 w 1720309"/>
                    <a:gd name="connsiteY8" fmla="*/ 610037 h 610037"/>
                    <a:gd name="connsiteX9" fmla="*/ 1697320 w 1720309"/>
                    <a:gd name="connsiteY9" fmla="*/ 609992 h 610037"/>
                    <a:gd name="connsiteX10" fmla="*/ 1720309 w 1720309"/>
                    <a:gd name="connsiteY10" fmla="*/ 587003 h 610037"/>
                    <a:gd name="connsiteX11" fmla="*/ 1697320 w 1720309"/>
                    <a:gd name="connsiteY11" fmla="*/ 564014 h 610037"/>
                    <a:gd name="connsiteX12" fmla="*/ 1380068 w 1720309"/>
                    <a:gd name="connsiteY12" fmla="*/ 564014 h 610037"/>
                    <a:gd name="connsiteX13" fmla="*/ 1121628 w 1720309"/>
                    <a:gd name="connsiteY13" fmla="*/ 301514 h 610037"/>
                    <a:gd name="connsiteX14" fmla="*/ 1119452 w 1720309"/>
                    <a:gd name="connsiteY14" fmla="*/ 300613 h 610037"/>
                    <a:gd name="connsiteX15" fmla="*/ 1119363 w 1720309"/>
                    <a:gd name="connsiteY15" fmla="*/ 299937 h 610037"/>
                    <a:gd name="connsiteX16" fmla="*/ 1103752 w 1720309"/>
                    <a:gd name="connsiteY16" fmla="*/ 287958 h 610037"/>
                    <a:gd name="connsiteX0" fmla="*/ 1103752 w 1720309"/>
                    <a:gd name="connsiteY0" fmla="*/ 287958 h 610037"/>
                    <a:gd name="connsiteX1" fmla="*/ 32371 w 1720309"/>
                    <a:gd name="connsiteY1" fmla="*/ 882 h 610037"/>
                    <a:gd name="connsiteX2" fmla="*/ 882 w 1720309"/>
                    <a:gd name="connsiteY2" fmla="*/ 19062 h 610037"/>
                    <a:gd name="connsiteX3" fmla="*/ 19062 w 1720309"/>
                    <a:gd name="connsiteY3" fmla="*/ 50550 h 610037"/>
                    <a:gd name="connsiteX4" fmla="*/ 1090444 w 1720309"/>
                    <a:gd name="connsiteY4" fmla="*/ 337626 h 610037"/>
                    <a:gd name="connsiteX5" fmla="*/ 1092776 w 1720309"/>
                    <a:gd name="connsiteY5" fmla="*/ 337319 h 610037"/>
                    <a:gd name="connsiteX6" fmla="*/ 1319470 w 1720309"/>
                    <a:gd name="connsiteY6" fmla="*/ 564014 h 610037"/>
                    <a:gd name="connsiteX7" fmla="*/ 1176276 w 1720309"/>
                    <a:gd name="connsiteY7" fmla="*/ 564014 h 610037"/>
                    <a:gd name="connsiteX8" fmla="*/ 1213243 w 1720309"/>
                    <a:gd name="connsiteY8" fmla="*/ 610037 h 610037"/>
                    <a:gd name="connsiteX9" fmla="*/ 1697320 w 1720309"/>
                    <a:gd name="connsiteY9" fmla="*/ 609992 h 610037"/>
                    <a:gd name="connsiteX10" fmla="*/ 1720309 w 1720309"/>
                    <a:gd name="connsiteY10" fmla="*/ 587003 h 610037"/>
                    <a:gd name="connsiteX11" fmla="*/ 1697320 w 1720309"/>
                    <a:gd name="connsiteY11" fmla="*/ 564014 h 610037"/>
                    <a:gd name="connsiteX12" fmla="*/ 1380068 w 1720309"/>
                    <a:gd name="connsiteY12" fmla="*/ 564014 h 610037"/>
                    <a:gd name="connsiteX13" fmla="*/ 1121628 w 1720309"/>
                    <a:gd name="connsiteY13" fmla="*/ 301514 h 610037"/>
                    <a:gd name="connsiteX14" fmla="*/ 1119452 w 1720309"/>
                    <a:gd name="connsiteY14" fmla="*/ 300613 h 610037"/>
                    <a:gd name="connsiteX15" fmla="*/ 1119363 w 1720309"/>
                    <a:gd name="connsiteY15" fmla="*/ 299937 h 610037"/>
                    <a:gd name="connsiteX16" fmla="*/ 1103752 w 1720309"/>
                    <a:gd name="connsiteY16" fmla="*/ 287958 h 610037"/>
                    <a:gd name="connsiteX0" fmla="*/ 1103752 w 1720309"/>
                    <a:gd name="connsiteY0" fmla="*/ 287958 h 610037"/>
                    <a:gd name="connsiteX1" fmla="*/ 32371 w 1720309"/>
                    <a:gd name="connsiteY1" fmla="*/ 882 h 610037"/>
                    <a:gd name="connsiteX2" fmla="*/ 882 w 1720309"/>
                    <a:gd name="connsiteY2" fmla="*/ 19062 h 610037"/>
                    <a:gd name="connsiteX3" fmla="*/ 19062 w 1720309"/>
                    <a:gd name="connsiteY3" fmla="*/ 50550 h 610037"/>
                    <a:gd name="connsiteX4" fmla="*/ 1090444 w 1720309"/>
                    <a:gd name="connsiteY4" fmla="*/ 337626 h 610037"/>
                    <a:gd name="connsiteX5" fmla="*/ 1092776 w 1720309"/>
                    <a:gd name="connsiteY5" fmla="*/ 337319 h 610037"/>
                    <a:gd name="connsiteX6" fmla="*/ 1319470 w 1720309"/>
                    <a:gd name="connsiteY6" fmla="*/ 564014 h 610037"/>
                    <a:gd name="connsiteX7" fmla="*/ 1165843 w 1720309"/>
                    <a:gd name="connsiteY7" fmla="*/ 566150 h 610037"/>
                    <a:gd name="connsiteX8" fmla="*/ 1213243 w 1720309"/>
                    <a:gd name="connsiteY8" fmla="*/ 610037 h 610037"/>
                    <a:gd name="connsiteX9" fmla="*/ 1697320 w 1720309"/>
                    <a:gd name="connsiteY9" fmla="*/ 609992 h 610037"/>
                    <a:gd name="connsiteX10" fmla="*/ 1720309 w 1720309"/>
                    <a:gd name="connsiteY10" fmla="*/ 587003 h 610037"/>
                    <a:gd name="connsiteX11" fmla="*/ 1697320 w 1720309"/>
                    <a:gd name="connsiteY11" fmla="*/ 564014 h 610037"/>
                    <a:gd name="connsiteX12" fmla="*/ 1380068 w 1720309"/>
                    <a:gd name="connsiteY12" fmla="*/ 564014 h 610037"/>
                    <a:gd name="connsiteX13" fmla="*/ 1121628 w 1720309"/>
                    <a:gd name="connsiteY13" fmla="*/ 301514 h 610037"/>
                    <a:gd name="connsiteX14" fmla="*/ 1119452 w 1720309"/>
                    <a:gd name="connsiteY14" fmla="*/ 300613 h 610037"/>
                    <a:gd name="connsiteX15" fmla="*/ 1119363 w 1720309"/>
                    <a:gd name="connsiteY15" fmla="*/ 299937 h 610037"/>
                    <a:gd name="connsiteX16" fmla="*/ 1103752 w 1720309"/>
                    <a:gd name="connsiteY16" fmla="*/ 287958 h 610037"/>
                    <a:gd name="connsiteX0" fmla="*/ 1103752 w 1747934"/>
                    <a:gd name="connsiteY0" fmla="*/ 287958 h 610037"/>
                    <a:gd name="connsiteX1" fmla="*/ 32371 w 1747934"/>
                    <a:gd name="connsiteY1" fmla="*/ 882 h 610037"/>
                    <a:gd name="connsiteX2" fmla="*/ 882 w 1747934"/>
                    <a:gd name="connsiteY2" fmla="*/ 19062 h 610037"/>
                    <a:gd name="connsiteX3" fmla="*/ 19062 w 1747934"/>
                    <a:gd name="connsiteY3" fmla="*/ 50550 h 610037"/>
                    <a:gd name="connsiteX4" fmla="*/ 1090444 w 1747934"/>
                    <a:gd name="connsiteY4" fmla="*/ 337626 h 610037"/>
                    <a:gd name="connsiteX5" fmla="*/ 1092776 w 1747934"/>
                    <a:gd name="connsiteY5" fmla="*/ 337319 h 610037"/>
                    <a:gd name="connsiteX6" fmla="*/ 1319470 w 1747934"/>
                    <a:gd name="connsiteY6" fmla="*/ 564014 h 610037"/>
                    <a:gd name="connsiteX7" fmla="*/ 1165843 w 1747934"/>
                    <a:gd name="connsiteY7" fmla="*/ 566150 h 610037"/>
                    <a:gd name="connsiteX8" fmla="*/ 1213243 w 1747934"/>
                    <a:gd name="connsiteY8" fmla="*/ 610037 h 610037"/>
                    <a:gd name="connsiteX9" fmla="*/ 1697320 w 1747934"/>
                    <a:gd name="connsiteY9" fmla="*/ 609992 h 610037"/>
                    <a:gd name="connsiteX10" fmla="*/ 1697320 w 1747934"/>
                    <a:gd name="connsiteY10" fmla="*/ 564014 h 610037"/>
                    <a:gd name="connsiteX11" fmla="*/ 1380068 w 1747934"/>
                    <a:gd name="connsiteY11" fmla="*/ 564014 h 610037"/>
                    <a:gd name="connsiteX12" fmla="*/ 1121628 w 1747934"/>
                    <a:gd name="connsiteY12" fmla="*/ 301514 h 610037"/>
                    <a:gd name="connsiteX13" fmla="*/ 1119452 w 1747934"/>
                    <a:gd name="connsiteY13" fmla="*/ 300613 h 610037"/>
                    <a:gd name="connsiteX14" fmla="*/ 1119363 w 1747934"/>
                    <a:gd name="connsiteY14" fmla="*/ 299937 h 610037"/>
                    <a:gd name="connsiteX15" fmla="*/ 1103752 w 1747934"/>
                    <a:gd name="connsiteY15" fmla="*/ 287958 h 610037"/>
                    <a:gd name="connsiteX0" fmla="*/ 1103752 w 1748119"/>
                    <a:gd name="connsiteY0" fmla="*/ 287958 h 610037"/>
                    <a:gd name="connsiteX1" fmla="*/ 32371 w 1748119"/>
                    <a:gd name="connsiteY1" fmla="*/ 882 h 610037"/>
                    <a:gd name="connsiteX2" fmla="*/ 882 w 1748119"/>
                    <a:gd name="connsiteY2" fmla="*/ 19062 h 610037"/>
                    <a:gd name="connsiteX3" fmla="*/ 19062 w 1748119"/>
                    <a:gd name="connsiteY3" fmla="*/ 50550 h 610037"/>
                    <a:gd name="connsiteX4" fmla="*/ 1090444 w 1748119"/>
                    <a:gd name="connsiteY4" fmla="*/ 337626 h 610037"/>
                    <a:gd name="connsiteX5" fmla="*/ 1092776 w 1748119"/>
                    <a:gd name="connsiteY5" fmla="*/ 337319 h 610037"/>
                    <a:gd name="connsiteX6" fmla="*/ 1319470 w 1748119"/>
                    <a:gd name="connsiteY6" fmla="*/ 564014 h 610037"/>
                    <a:gd name="connsiteX7" fmla="*/ 1165843 w 1748119"/>
                    <a:gd name="connsiteY7" fmla="*/ 566150 h 610037"/>
                    <a:gd name="connsiteX8" fmla="*/ 1213243 w 1748119"/>
                    <a:gd name="connsiteY8" fmla="*/ 610037 h 610037"/>
                    <a:gd name="connsiteX9" fmla="*/ 1697320 w 1748119"/>
                    <a:gd name="connsiteY9" fmla="*/ 609992 h 610037"/>
                    <a:gd name="connsiteX10" fmla="*/ 1697320 w 1748119"/>
                    <a:gd name="connsiteY10" fmla="*/ 564014 h 610037"/>
                    <a:gd name="connsiteX11" fmla="*/ 1380068 w 1748119"/>
                    <a:gd name="connsiteY11" fmla="*/ 564014 h 610037"/>
                    <a:gd name="connsiteX12" fmla="*/ 1121628 w 1748119"/>
                    <a:gd name="connsiteY12" fmla="*/ 301514 h 610037"/>
                    <a:gd name="connsiteX13" fmla="*/ 1119452 w 1748119"/>
                    <a:gd name="connsiteY13" fmla="*/ 300613 h 610037"/>
                    <a:gd name="connsiteX14" fmla="*/ 1119363 w 1748119"/>
                    <a:gd name="connsiteY14" fmla="*/ 299937 h 610037"/>
                    <a:gd name="connsiteX15" fmla="*/ 1103752 w 1748119"/>
                    <a:gd name="connsiteY15" fmla="*/ 287958 h 610037"/>
                    <a:gd name="connsiteX0" fmla="*/ 1103752 w 1747934"/>
                    <a:gd name="connsiteY0" fmla="*/ 287958 h 615631"/>
                    <a:gd name="connsiteX1" fmla="*/ 32371 w 1747934"/>
                    <a:gd name="connsiteY1" fmla="*/ 882 h 615631"/>
                    <a:gd name="connsiteX2" fmla="*/ 882 w 1747934"/>
                    <a:gd name="connsiteY2" fmla="*/ 19062 h 615631"/>
                    <a:gd name="connsiteX3" fmla="*/ 19062 w 1747934"/>
                    <a:gd name="connsiteY3" fmla="*/ 50550 h 615631"/>
                    <a:gd name="connsiteX4" fmla="*/ 1090444 w 1747934"/>
                    <a:gd name="connsiteY4" fmla="*/ 337626 h 615631"/>
                    <a:gd name="connsiteX5" fmla="*/ 1092776 w 1747934"/>
                    <a:gd name="connsiteY5" fmla="*/ 337319 h 615631"/>
                    <a:gd name="connsiteX6" fmla="*/ 1319470 w 1747934"/>
                    <a:gd name="connsiteY6" fmla="*/ 564014 h 615631"/>
                    <a:gd name="connsiteX7" fmla="*/ 1165843 w 1747934"/>
                    <a:gd name="connsiteY7" fmla="*/ 566150 h 615631"/>
                    <a:gd name="connsiteX8" fmla="*/ 1213243 w 1747934"/>
                    <a:gd name="connsiteY8" fmla="*/ 610037 h 615631"/>
                    <a:gd name="connsiteX9" fmla="*/ 1697320 w 1747934"/>
                    <a:gd name="connsiteY9" fmla="*/ 609992 h 615631"/>
                    <a:gd name="connsiteX10" fmla="*/ 1697320 w 1747934"/>
                    <a:gd name="connsiteY10" fmla="*/ 564014 h 615631"/>
                    <a:gd name="connsiteX11" fmla="*/ 1380068 w 1747934"/>
                    <a:gd name="connsiteY11" fmla="*/ 564014 h 615631"/>
                    <a:gd name="connsiteX12" fmla="*/ 1121628 w 1747934"/>
                    <a:gd name="connsiteY12" fmla="*/ 301514 h 615631"/>
                    <a:gd name="connsiteX13" fmla="*/ 1119452 w 1747934"/>
                    <a:gd name="connsiteY13" fmla="*/ 300613 h 615631"/>
                    <a:gd name="connsiteX14" fmla="*/ 1119363 w 1747934"/>
                    <a:gd name="connsiteY14" fmla="*/ 299937 h 615631"/>
                    <a:gd name="connsiteX15" fmla="*/ 1103752 w 1747934"/>
                    <a:gd name="connsiteY15" fmla="*/ 287958 h 615631"/>
                    <a:gd name="connsiteX0" fmla="*/ 1103752 w 1747934"/>
                    <a:gd name="connsiteY0" fmla="*/ 287958 h 610037"/>
                    <a:gd name="connsiteX1" fmla="*/ 32371 w 1747934"/>
                    <a:gd name="connsiteY1" fmla="*/ 882 h 610037"/>
                    <a:gd name="connsiteX2" fmla="*/ 882 w 1747934"/>
                    <a:gd name="connsiteY2" fmla="*/ 19062 h 610037"/>
                    <a:gd name="connsiteX3" fmla="*/ 19062 w 1747934"/>
                    <a:gd name="connsiteY3" fmla="*/ 50550 h 610037"/>
                    <a:gd name="connsiteX4" fmla="*/ 1090444 w 1747934"/>
                    <a:gd name="connsiteY4" fmla="*/ 337626 h 610037"/>
                    <a:gd name="connsiteX5" fmla="*/ 1092776 w 1747934"/>
                    <a:gd name="connsiteY5" fmla="*/ 337319 h 610037"/>
                    <a:gd name="connsiteX6" fmla="*/ 1319470 w 1747934"/>
                    <a:gd name="connsiteY6" fmla="*/ 564014 h 610037"/>
                    <a:gd name="connsiteX7" fmla="*/ 1165843 w 1747934"/>
                    <a:gd name="connsiteY7" fmla="*/ 566150 h 610037"/>
                    <a:gd name="connsiteX8" fmla="*/ 1213243 w 1747934"/>
                    <a:gd name="connsiteY8" fmla="*/ 610037 h 610037"/>
                    <a:gd name="connsiteX9" fmla="*/ 1697320 w 1747934"/>
                    <a:gd name="connsiteY9" fmla="*/ 609992 h 610037"/>
                    <a:gd name="connsiteX10" fmla="*/ 1697320 w 1747934"/>
                    <a:gd name="connsiteY10" fmla="*/ 564014 h 610037"/>
                    <a:gd name="connsiteX11" fmla="*/ 1380068 w 1747934"/>
                    <a:gd name="connsiteY11" fmla="*/ 564014 h 610037"/>
                    <a:gd name="connsiteX12" fmla="*/ 1121628 w 1747934"/>
                    <a:gd name="connsiteY12" fmla="*/ 301514 h 610037"/>
                    <a:gd name="connsiteX13" fmla="*/ 1119452 w 1747934"/>
                    <a:gd name="connsiteY13" fmla="*/ 300613 h 610037"/>
                    <a:gd name="connsiteX14" fmla="*/ 1119363 w 1747934"/>
                    <a:gd name="connsiteY14" fmla="*/ 299937 h 610037"/>
                    <a:gd name="connsiteX15" fmla="*/ 1103752 w 1747934"/>
                    <a:gd name="connsiteY15" fmla="*/ 287958 h 610037"/>
                    <a:gd name="connsiteX0" fmla="*/ 1103752 w 1697320"/>
                    <a:gd name="connsiteY0" fmla="*/ 287958 h 610037"/>
                    <a:gd name="connsiteX1" fmla="*/ 32371 w 1697320"/>
                    <a:gd name="connsiteY1" fmla="*/ 882 h 610037"/>
                    <a:gd name="connsiteX2" fmla="*/ 882 w 1697320"/>
                    <a:gd name="connsiteY2" fmla="*/ 19062 h 610037"/>
                    <a:gd name="connsiteX3" fmla="*/ 19062 w 1697320"/>
                    <a:gd name="connsiteY3" fmla="*/ 50550 h 610037"/>
                    <a:gd name="connsiteX4" fmla="*/ 1090444 w 1697320"/>
                    <a:gd name="connsiteY4" fmla="*/ 337626 h 610037"/>
                    <a:gd name="connsiteX5" fmla="*/ 1092776 w 1697320"/>
                    <a:gd name="connsiteY5" fmla="*/ 337319 h 610037"/>
                    <a:gd name="connsiteX6" fmla="*/ 1319470 w 1697320"/>
                    <a:gd name="connsiteY6" fmla="*/ 564014 h 610037"/>
                    <a:gd name="connsiteX7" fmla="*/ 1165843 w 1697320"/>
                    <a:gd name="connsiteY7" fmla="*/ 566150 h 610037"/>
                    <a:gd name="connsiteX8" fmla="*/ 1213243 w 1697320"/>
                    <a:gd name="connsiteY8" fmla="*/ 610037 h 610037"/>
                    <a:gd name="connsiteX9" fmla="*/ 1697320 w 1697320"/>
                    <a:gd name="connsiteY9" fmla="*/ 609992 h 610037"/>
                    <a:gd name="connsiteX10" fmla="*/ 1697320 w 1697320"/>
                    <a:gd name="connsiteY10" fmla="*/ 564014 h 610037"/>
                    <a:gd name="connsiteX11" fmla="*/ 1380068 w 1697320"/>
                    <a:gd name="connsiteY11" fmla="*/ 564014 h 610037"/>
                    <a:gd name="connsiteX12" fmla="*/ 1121628 w 1697320"/>
                    <a:gd name="connsiteY12" fmla="*/ 301514 h 610037"/>
                    <a:gd name="connsiteX13" fmla="*/ 1119452 w 1697320"/>
                    <a:gd name="connsiteY13" fmla="*/ 300613 h 610037"/>
                    <a:gd name="connsiteX14" fmla="*/ 1119363 w 1697320"/>
                    <a:gd name="connsiteY14" fmla="*/ 299937 h 610037"/>
                    <a:gd name="connsiteX15" fmla="*/ 1103752 w 1697320"/>
                    <a:gd name="connsiteY15" fmla="*/ 287958 h 610037"/>
                    <a:gd name="connsiteX0" fmla="*/ 1103752 w 1697320"/>
                    <a:gd name="connsiteY0" fmla="*/ 287958 h 610037"/>
                    <a:gd name="connsiteX1" fmla="*/ 32371 w 1697320"/>
                    <a:gd name="connsiteY1" fmla="*/ 882 h 610037"/>
                    <a:gd name="connsiteX2" fmla="*/ 882 w 1697320"/>
                    <a:gd name="connsiteY2" fmla="*/ 19062 h 610037"/>
                    <a:gd name="connsiteX3" fmla="*/ 19062 w 1697320"/>
                    <a:gd name="connsiteY3" fmla="*/ 50550 h 610037"/>
                    <a:gd name="connsiteX4" fmla="*/ 1090444 w 1697320"/>
                    <a:gd name="connsiteY4" fmla="*/ 337626 h 610037"/>
                    <a:gd name="connsiteX5" fmla="*/ 1092776 w 1697320"/>
                    <a:gd name="connsiteY5" fmla="*/ 337319 h 610037"/>
                    <a:gd name="connsiteX6" fmla="*/ 1319470 w 1697320"/>
                    <a:gd name="connsiteY6" fmla="*/ 564014 h 610037"/>
                    <a:gd name="connsiteX7" fmla="*/ 1165843 w 1697320"/>
                    <a:gd name="connsiteY7" fmla="*/ 566150 h 610037"/>
                    <a:gd name="connsiteX8" fmla="*/ 1213243 w 1697320"/>
                    <a:gd name="connsiteY8" fmla="*/ 610037 h 610037"/>
                    <a:gd name="connsiteX9" fmla="*/ 1697320 w 1697320"/>
                    <a:gd name="connsiteY9" fmla="*/ 609992 h 610037"/>
                    <a:gd name="connsiteX10" fmla="*/ 1697320 w 1697320"/>
                    <a:gd name="connsiteY10" fmla="*/ 564014 h 610037"/>
                    <a:gd name="connsiteX11" fmla="*/ 1380068 w 1697320"/>
                    <a:gd name="connsiteY11" fmla="*/ 564014 h 610037"/>
                    <a:gd name="connsiteX12" fmla="*/ 1121628 w 1697320"/>
                    <a:gd name="connsiteY12" fmla="*/ 301514 h 610037"/>
                    <a:gd name="connsiteX13" fmla="*/ 1119452 w 1697320"/>
                    <a:gd name="connsiteY13" fmla="*/ 300613 h 610037"/>
                    <a:gd name="connsiteX14" fmla="*/ 1103752 w 1697320"/>
                    <a:gd name="connsiteY14" fmla="*/ 287958 h 610037"/>
                    <a:gd name="connsiteX0" fmla="*/ 1103752 w 1697320"/>
                    <a:gd name="connsiteY0" fmla="*/ 287958 h 610037"/>
                    <a:gd name="connsiteX1" fmla="*/ 32371 w 1697320"/>
                    <a:gd name="connsiteY1" fmla="*/ 882 h 610037"/>
                    <a:gd name="connsiteX2" fmla="*/ 882 w 1697320"/>
                    <a:gd name="connsiteY2" fmla="*/ 19062 h 610037"/>
                    <a:gd name="connsiteX3" fmla="*/ 19062 w 1697320"/>
                    <a:gd name="connsiteY3" fmla="*/ 50550 h 610037"/>
                    <a:gd name="connsiteX4" fmla="*/ 1090444 w 1697320"/>
                    <a:gd name="connsiteY4" fmla="*/ 337626 h 610037"/>
                    <a:gd name="connsiteX5" fmla="*/ 1092776 w 1697320"/>
                    <a:gd name="connsiteY5" fmla="*/ 337319 h 610037"/>
                    <a:gd name="connsiteX6" fmla="*/ 1319470 w 1697320"/>
                    <a:gd name="connsiteY6" fmla="*/ 564014 h 610037"/>
                    <a:gd name="connsiteX7" fmla="*/ 1165843 w 1697320"/>
                    <a:gd name="connsiteY7" fmla="*/ 566150 h 610037"/>
                    <a:gd name="connsiteX8" fmla="*/ 1213243 w 1697320"/>
                    <a:gd name="connsiteY8" fmla="*/ 610037 h 610037"/>
                    <a:gd name="connsiteX9" fmla="*/ 1697320 w 1697320"/>
                    <a:gd name="connsiteY9" fmla="*/ 609992 h 610037"/>
                    <a:gd name="connsiteX10" fmla="*/ 1697320 w 1697320"/>
                    <a:gd name="connsiteY10" fmla="*/ 564014 h 610037"/>
                    <a:gd name="connsiteX11" fmla="*/ 1380068 w 1697320"/>
                    <a:gd name="connsiteY11" fmla="*/ 564014 h 610037"/>
                    <a:gd name="connsiteX12" fmla="*/ 1121628 w 1697320"/>
                    <a:gd name="connsiteY12" fmla="*/ 301514 h 610037"/>
                    <a:gd name="connsiteX13" fmla="*/ 1103752 w 1697320"/>
                    <a:gd name="connsiteY13" fmla="*/ 287958 h 610037"/>
                    <a:gd name="connsiteX0" fmla="*/ 1103752 w 1697320"/>
                    <a:gd name="connsiteY0" fmla="*/ 287958 h 610037"/>
                    <a:gd name="connsiteX1" fmla="*/ 32371 w 1697320"/>
                    <a:gd name="connsiteY1" fmla="*/ 882 h 610037"/>
                    <a:gd name="connsiteX2" fmla="*/ 882 w 1697320"/>
                    <a:gd name="connsiteY2" fmla="*/ 19062 h 610037"/>
                    <a:gd name="connsiteX3" fmla="*/ 19062 w 1697320"/>
                    <a:gd name="connsiteY3" fmla="*/ 50550 h 610037"/>
                    <a:gd name="connsiteX4" fmla="*/ 1090444 w 1697320"/>
                    <a:gd name="connsiteY4" fmla="*/ 337626 h 610037"/>
                    <a:gd name="connsiteX5" fmla="*/ 1092776 w 1697320"/>
                    <a:gd name="connsiteY5" fmla="*/ 337319 h 610037"/>
                    <a:gd name="connsiteX6" fmla="*/ 1319470 w 1697320"/>
                    <a:gd name="connsiteY6" fmla="*/ 564014 h 610037"/>
                    <a:gd name="connsiteX7" fmla="*/ 1165843 w 1697320"/>
                    <a:gd name="connsiteY7" fmla="*/ 566150 h 610037"/>
                    <a:gd name="connsiteX8" fmla="*/ 1213243 w 1697320"/>
                    <a:gd name="connsiteY8" fmla="*/ 610037 h 610037"/>
                    <a:gd name="connsiteX9" fmla="*/ 1697320 w 1697320"/>
                    <a:gd name="connsiteY9" fmla="*/ 609992 h 610037"/>
                    <a:gd name="connsiteX10" fmla="*/ 1697320 w 1697320"/>
                    <a:gd name="connsiteY10" fmla="*/ 564014 h 610037"/>
                    <a:gd name="connsiteX11" fmla="*/ 1380068 w 1697320"/>
                    <a:gd name="connsiteY11" fmla="*/ 564014 h 610037"/>
                    <a:gd name="connsiteX12" fmla="*/ 1103752 w 1697320"/>
                    <a:gd name="connsiteY12" fmla="*/ 287958 h 610037"/>
                    <a:gd name="connsiteX0" fmla="*/ 1103752 w 1697320"/>
                    <a:gd name="connsiteY0" fmla="*/ 287958 h 610037"/>
                    <a:gd name="connsiteX1" fmla="*/ 32371 w 1697320"/>
                    <a:gd name="connsiteY1" fmla="*/ 882 h 610037"/>
                    <a:gd name="connsiteX2" fmla="*/ 882 w 1697320"/>
                    <a:gd name="connsiteY2" fmla="*/ 19062 h 610037"/>
                    <a:gd name="connsiteX3" fmla="*/ 19062 w 1697320"/>
                    <a:gd name="connsiteY3" fmla="*/ 50550 h 610037"/>
                    <a:gd name="connsiteX4" fmla="*/ 1090444 w 1697320"/>
                    <a:gd name="connsiteY4" fmla="*/ 337626 h 610037"/>
                    <a:gd name="connsiteX5" fmla="*/ 1319470 w 1697320"/>
                    <a:gd name="connsiteY5" fmla="*/ 564014 h 610037"/>
                    <a:gd name="connsiteX6" fmla="*/ 1165843 w 1697320"/>
                    <a:gd name="connsiteY6" fmla="*/ 566150 h 610037"/>
                    <a:gd name="connsiteX7" fmla="*/ 1213243 w 1697320"/>
                    <a:gd name="connsiteY7" fmla="*/ 610037 h 610037"/>
                    <a:gd name="connsiteX8" fmla="*/ 1697320 w 1697320"/>
                    <a:gd name="connsiteY8" fmla="*/ 609992 h 610037"/>
                    <a:gd name="connsiteX9" fmla="*/ 1697320 w 1697320"/>
                    <a:gd name="connsiteY9" fmla="*/ 564014 h 610037"/>
                    <a:gd name="connsiteX10" fmla="*/ 1380068 w 1697320"/>
                    <a:gd name="connsiteY10" fmla="*/ 564014 h 610037"/>
                    <a:gd name="connsiteX11" fmla="*/ 1103752 w 1697320"/>
                    <a:gd name="connsiteY11" fmla="*/ 287958 h 610037"/>
                    <a:gd name="connsiteX0" fmla="*/ 1103752 w 1697320"/>
                    <a:gd name="connsiteY0" fmla="*/ 287958 h 610037"/>
                    <a:gd name="connsiteX1" fmla="*/ 32371 w 1697320"/>
                    <a:gd name="connsiteY1" fmla="*/ 882 h 610037"/>
                    <a:gd name="connsiteX2" fmla="*/ 882 w 1697320"/>
                    <a:gd name="connsiteY2" fmla="*/ 19062 h 610037"/>
                    <a:gd name="connsiteX3" fmla="*/ 19062 w 1697320"/>
                    <a:gd name="connsiteY3" fmla="*/ 50550 h 610037"/>
                    <a:gd name="connsiteX4" fmla="*/ 1090444 w 1697320"/>
                    <a:gd name="connsiteY4" fmla="*/ 337626 h 610037"/>
                    <a:gd name="connsiteX5" fmla="*/ 1304437 w 1697320"/>
                    <a:gd name="connsiteY5" fmla="*/ 564916 h 610037"/>
                    <a:gd name="connsiteX6" fmla="*/ 1165843 w 1697320"/>
                    <a:gd name="connsiteY6" fmla="*/ 566150 h 610037"/>
                    <a:gd name="connsiteX7" fmla="*/ 1213243 w 1697320"/>
                    <a:gd name="connsiteY7" fmla="*/ 610037 h 610037"/>
                    <a:gd name="connsiteX8" fmla="*/ 1697320 w 1697320"/>
                    <a:gd name="connsiteY8" fmla="*/ 609992 h 610037"/>
                    <a:gd name="connsiteX9" fmla="*/ 1697320 w 1697320"/>
                    <a:gd name="connsiteY9" fmla="*/ 564014 h 610037"/>
                    <a:gd name="connsiteX10" fmla="*/ 1380068 w 1697320"/>
                    <a:gd name="connsiteY10" fmla="*/ 564014 h 610037"/>
                    <a:gd name="connsiteX11" fmla="*/ 1103752 w 1697320"/>
                    <a:gd name="connsiteY11" fmla="*/ 287958 h 610037"/>
                    <a:gd name="connsiteX0" fmla="*/ 1103752 w 1697320"/>
                    <a:gd name="connsiteY0" fmla="*/ 287958 h 610037"/>
                    <a:gd name="connsiteX1" fmla="*/ 32371 w 1697320"/>
                    <a:gd name="connsiteY1" fmla="*/ 882 h 610037"/>
                    <a:gd name="connsiteX2" fmla="*/ 882 w 1697320"/>
                    <a:gd name="connsiteY2" fmla="*/ 19062 h 610037"/>
                    <a:gd name="connsiteX3" fmla="*/ 19062 w 1697320"/>
                    <a:gd name="connsiteY3" fmla="*/ 50550 h 610037"/>
                    <a:gd name="connsiteX4" fmla="*/ 1072660 w 1697320"/>
                    <a:gd name="connsiteY4" fmla="*/ 330396 h 610037"/>
                    <a:gd name="connsiteX5" fmla="*/ 1304437 w 1697320"/>
                    <a:gd name="connsiteY5" fmla="*/ 564916 h 610037"/>
                    <a:gd name="connsiteX6" fmla="*/ 1165843 w 1697320"/>
                    <a:gd name="connsiteY6" fmla="*/ 566150 h 610037"/>
                    <a:gd name="connsiteX7" fmla="*/ 1213243 w 1697320"/>
                    <a:gd name="connsiteY7" fmla="*/ 610037 h 610037"/>
                    <a:gd name="connsiteX8" fmla="*/ 1697320 w 1697320"/>
                    <a:gd name="connsiteY8" fmla="*/ 609992 h 610037"/>
                    <a:gd name="connsiteX9" fmla="*/ 1697320 w 1697320"/>
                    <a:gd name="connsiteY9" fmla="*/ 564014 h 610037"/>
                    <a:gd name="connsiteX10" fmla="*/ 1380068 w 1697320"/>
                    <a:gd name="connsiteY10" fmla="*/ 564014 h 610037"/>
                    <a:gd name="connsiteX11" fmla="*/ 1103752 w 1697320"/>
                    <a:gd name="connsiteY11" fmla="*/ 287958 h 610037"/>
                    <a:gd name="connsiteX0" fmla="*/ 1103752 w 1697320"/>
                    <a:gd name="connsiteY0" fmla="*/ 287958 h 610037"/>
                    <a:gd name="connsiteX1" fmla="*/ 32371 w 1697320"/>
                    <a:gd name="connsiteY1" fmla="*/ 882 h 610037"/>
                    <a:gd name="connsiteX2" fmla="*/ 882 w 1697320"/>
                    <a:gd name="connsiteY2" fmla="*/ 19062 h 610037"/>
                    <a:gd name="connsiteX3" fmla="*/ 19062 w 1697320"/>
                    <a:gd name="connsiteY3" fmla="*/ 50550 h 610037"/>
                    <a:gd name="connsiteX4" fmla="*/ 1061160 w 1697320"/>
                    <a:gd name="connsiteY4" fmla="*/ 327314 h 610037"/>
                    <a:gd name="connsiteX5" fmla="*/ 1304437 w 1697320"/>
                    <a:gd name="connsiteY5" fmla="*/ 564916 h 610037"/>
                    <a:gd name="connsiteX6" fmla="*/ 1165843 w 1697320"/>
                    <a:gd name="connsiteY6" fmla="*/ 566150 h 610037"/>
                    <a:gd name="connsiteX7" fmla="*/ 1213243 w 1697320"/>
                    <a:gd name="connsiteY7" fmla="*/ 610037 h 610037"/>
                    <a:gd name="connsiteX8" fmla="*/ 1697320 w 1697320"/>
                    <a:gd name="connsiteY8" fmla="*/ 609992 h 610037"/>
                    <a:gd name="connsiteX9" fmla="*/ 1697320 w 1697320"/>
                    <a:gd name="connsiteY9" fmla="*/ 564014 h 610037"/>
                    <a:gd name="connsiteX10" fmla="*/ 1380068 w 1697320"/>
                    <a:gd name="connsiteY10" fmla="*/ 564014 h 610037"/>
                    <a:gd name="connsiteX11" fmla="*/ 1103752 w 1697320"/>
                    <a:gd name="connsiteY11" fmla="*/ 287958 h 6100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697320" h="610037">
                      <a:moveTo>
                        <a:pt x="1103752" y="287958"/>
                      </a:moveTo>
                      <a:lnTo>
                        <a:pt x="32371" y="882"/>
                      </a:lnTo>
                      <a:cubicBezTo>
                        <a:pt x="18655" y="-2793"/>
                        <a:pt x="4557" y="5346"/>
                        <a:pt x="882" y="19062"/>
                      </a:cubicBezTo>
                      <a:cubicBezTo>
                        <a:pt x="-2793" y="32777"/>
                        <a:pt x="5347" y="46875"/>
                        <a:pt x="19062" y="50550"/>
                      </a:cubicBezTo>
                      <a:lnTo>
                        <a:pt x="1061160" y="327314"/>
                      </a:lnTo>
                      <a:lnTo>
                        <a:pt x="1304437" y="564916"/>
                      </a:lnTo>
                      <a:lnTo>
                        <a:pt x="1165843" y="566150"/>
                      </a:lnTo>
                      <a:lnTo>
                        <a:pt x="1213243" y="610037"/>
                      </a:lnTo>
                      <a:lnTo>
                        <a:pt x="1697320" y="609992"/>
                      </a:lnTo>
                      <a:lnTo>
                        <a:pt x="1697320" y="564014"/>
                      </a:lnTo>
                      <a:lnTo>
                        <a:pt x="1380068" y="564014"/>
                      </a:lnTo>
                      <a:lnTo>
                        <a:pt x="1103752" y="287958"/>
                      </a:lnTo>
                      <a:close/>
                    </a:path>
                  </a:pathLst>
                </a:custGeom>
                <a:solidFill>
                  <a:srgbClr val="FFFFFF">
                    <a:lumMod val="75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anchor="ctr">
                  <a:noAutofit/>
                </a:bodyPr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pitchFamily="50" charset="-128"/>
                    <a:cs typeface="+mn-cs"/>
                  </a:endParaRPr>
                </a:p>
              </p:txBody>
            </p:sp>
            <p:grpSp>
              <p:nvGrpSpPr>
                <p:cNvPr id="303" name="グループ化 302">
                  <a:extLst>
                    <a:ext uri="{FF2B5EF4-FFF2-40B4-BE49-F238E27FC236}">
                      <a16:creationId xmlns:a16="http://schemas.microsoft.com/office/drawing/2014/main" id="{8833BC1C-36FC-A85E-BF93-4F4F805CCA4A}"/>
                    </a:ext>
                  </a:extLst>
                </p:cNvPr>
                <p:cNvGrpSpPr/>
                <p:nvPr/>
              </p:nvGrpSpPr>
              <p:grpSpPr>
                <a:xfrm>
                  <a:off x="962346" y="3149385"/>
                  <a:ext cx="2132755" cy="2121069"/>
                  <a:chOff x="962346" y="3149385"/>
                  <a:chExt cx="2132755" cy="2121069"/>
                </a:xfrm>
              </p:grpSpPr>
              <p:grpSp>
                <p:nvGrpSpPr>
                  <p:cNvPr id="364" name="Group 264">
                    <a:extLst>
                      <a:ext uri="{FF2B5EF4-FFF2-40B4-BE49-F238E27FC236}">
                        <a16:creationId xmlns:a16="http://schemas.microsoft.com/office/drawing/2014/main" id="{E1DA4838-4D67-4ABA-328D-C6DD58ED8200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21182466" flipH="1">
                    <a:off x="962346" y="3149385"/>
                    <a:ext cx="2119908" cy="2121069"/>
                    <a:chOff x="3575" y="1632"/>
                    <a:chExt cx="1105" cy="1104"/>
                  </a:xfrm>
                </p:grpSpPr>
                <p:grpSp>
                  <p:nvGrpSpPr>
                    <p:cNvPr id="384" name="Group 265">
                      <a:extLst>
                        <a:ext uri="{FF2B5EF4-FFF2-40B4-BE49-F238E27FC236}">
                          <a16:creationId xmlns:a16="http://schemas.microsoft.com/office/drawing/2014/main" id="{4D846832-7A22-D2D9-EBAC-58A0B4DA9727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575" y="1656"/>
                      <a:ext cx="1104" cy="1056"/>
                      <a:chOff x="3568" y="1680"/>
                      <a:chExt cx="1104" cy="1056"/>
                    </a:xfrm>
                  </p:grpSpPr>
                  <p:sp>
                    <p:nvSpPr>
                      <p:cNvPr id="400" name="Line 266">
                        <a:extLst>
                          <a:ext uri="{FF2B5EF4-FFF2-40B4-BE49-F238E27FC236}">
                            <a16:creationId xmlns:a16="http://schemas.microsoft.com/office/drawing/2014/main" id="{0B458CBC-C2A3-D1C8-0B09-C1BD291FBF20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120" y="1680"/>
                        <a:ext cx="0" cy="1056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ＭＳ Ｐゴシック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401" name="Line 267">
                        <a:extLst>
                          <a:ext uri="{FF2B5EF4-FFF2-40B4-BE49-F238E27FC236}">
                            <a16:creationId xmlns:a16="http://schemas.microsoft.com/office/drawing/2014/main" id="{580E32DC-AE34-8907-11CF-5F6D07A0BD55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568" y="2208"/>
                        <a:ext cx="1104" cy="0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ＭＳ Ｐゴシック" pitchFamily="50" charset="-128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385" name="Group 268">
                      <a:extLst>
                        <a:ext uri="{FF2B5EF4-FFF2-40B4-BE49-F238E27FC236}">
                          <a16:creationId xmlns:a16="http://schemas.microsoft.com/office/drawing/2014/main" id="{CFFD5503-0C99-1741-19AC-1F46CEA0B1C2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 rot="2700000">
                      <a:off x="3576" y="1656"/>
                      <a:ext cx="1104" cy="1056"/>
                      <a:chOff x="3568" y="1680"/>
                      <a:chExt cx="1104" cy="1056"/>
                    </a:xfrm>
                  </p:grpSpPr>
                  <p:sp>
                    <p:nvSpPr>
                      <p:cNvPr id="398" name="Line 269">
                        <a:extLst>
                          <a:ext uri="{FF2B5EF4-FFF2-40B4-BE49-F238E27FC236}">
                            <a16:creationId xmlns:a16="http://schemas.microsoft.com/office/drawing/2014/main" id="{A6E9A15E-5D93-7E2C-CD96-428C12E875EB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120" y="1680"/>
                        <a:ext cx="0" cy="1056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ＭＳ Ｐゴシック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399" name="Line 270">
                        <a:extLst>
                          <a:ext uri="{FF2B5EF4-FFF2-40B4-BE49-F238E27FC236}">
                            <a16:creationId xmlns:a16="http://schemas.microsoft.com/office/drawing/2014/main" id="{B35C545A-D17D-5327-DBF9-FF68AEE3E0C9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568" y="2208"/>
                        <a:ext cx="1104" cy="0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ＭＳ Ｐゴシック" pitchFamily="50" charset="-128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386" name="Group 271">
                      <a:extLst>
                        <a:ext uri="{FF2B5EF4-FFF2-40B4-BE49-F238E27FC236}">
                          <a16:creationId xmlns:a16="http://schemas.microsoft.com/office/drawing/2014/main" id="{B9EEE527-953F-4F35-1E78-FFABA98A8B59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 rot="900000">
                      <a:off x="3576" y="1656"/>
                      <a:ext cx="1104" cy="1056"/>
                      <a:chOff x="3568" y="1680"/>
                      <a:chExt cx="1104" cy="1056"/>
                    </a:xfrm>
                  </p:grpSpPr>
                  <p:sp>
                    <p:nvSpPr>
                      <p:cNvPr id="396" name="Line 272">
                        <a:extLst>
                          <a:ext uri="{FF2B5EF4-FFF2-40B4-BE49-F238E27FC236}">
                            <a16:creationId xmlns:a16="http://schemas.microsoft.com/office/drawing/2014/main" id="{F4195C18-FCE9-A0C3-A38A-97FF2051C65F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120" y="1680"/>
                        <a:ext cx="0" cy="1056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ＭＳ Ｐゴシック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397" name="Line 273">
                        <a:extLst>
                          <a:ext uri="{FF2B5EF4-FFF2-40B4-BE49-F238E27FC236}">
                            <a16:creationId xmlns:a16="http://schemas.microsoft.com/office/drawing/2014/main" id="{7BBF2A5B-BF6D-6D35-27F6-A3C07CBDF1FD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568" y="2208"/>
                        <a:ext cx="1104" cy="0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ＭＳ Ｐゴシック" pitchFamily="50" charset="-128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387" name="Group 274">
                      <a:extLst>
                        <a:ext uri="{FF2B5EF4-FFF2-40B4-BE49-F238E27FC236}">
                          <a16:creationId xmlns:a16="http://schemas.microsoft.com/office/drawing/2014/main" id="{1F53D3D2-DA56-8F9B-F5F8-26B43F8715B6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 rot="3600000">
                      <a:off x="3576" y="1656"/>
                      <a:ext cx="1104" cy="1056"/>
                      <a:chOff x="3568" y="1680"/>
                      <a:chExt cx="1104" cy="1056"/>
                    </a:xfrm>
                  </p:grpSpPr>
                  <p:sp>
                    <p:nvSpPr>
                      <p:cNvPr id="394" name="Line 275">
                        <a:extLst>
                          <a:ext uri="{FF2B5EF4-FFF2-40B4-BE49-F238E27FC236}">
                            <a16:creationId xmlns:a16="http://schemas.microsoft.com/office/drawing/2014/main" id="{0F2081AB-D47B-D178-934B-7B8A862C46D7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120" y="1680"/>
                        <a:ext cx="0" cy="1056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ＭＳ Ｐゴシック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395" name="Line 276">
                        <a:extLst>
                          <a:ext uri="{FF2B5EF4-FFF2-40B4-BE49-F238E27FC236}">
                            <a16:creationId xmlns:a16="http://schemas.microsoft.com/office/drawing/2014/main" id="{062B6E73-2E22-FADB-6990-A1E1D7FC7B4C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568" y="2208"/>
                        <a:ext cx="1104" cy="0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ＭＳ Ｐゴシック" pitchFamily="50" charset="-128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388" name="Group 277">
                      <a:extLst>
                        <a:ext uri="{FF2B5EF4-FFF2-40B4-BE49-F238E27FC236}">
                          <a16:creationId xmlns:a16="http://schemas.microsoft.com/office/drawing/2014/main" id="{9C1F2556-628A-3D62-FF6B-C53A4802053A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 rot="1800000">
                      <a:off x="3576" y="1656"/>
                      <a:ext cx="1104" cy="1056"/>
                      <a:chOff x="3568" y="1680"/>
                      <a:chExt cx="1104" cy="1056"/>
                    </a:xfrm>
                  </p:grpSpPr>
                  <p:sp>
                    <p:nvSpPr>
                      <p:cNvPr id="392" name="Line 278">
                        <a:extLst>
                          <a:ext uri="{FF2B5EF4-FFF2-40B4-BE49-F238E27FC236}">
                            <a16:creationId xmlns:a16="http://schemas.microsoft.com/office/drawing/2014/main" id="{95F74D8D-C829-2BD2-713D-7A7987FF2F3E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120" y="1680"/>
                        <a:ext cx="0" cy="1056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ＭＳ Ｐゴシック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393" name="Line 279">
                        <a:extLst>
                          <a:ext uri="{FF2B5EF4-FFF2-40B4-BE49-F238E27FC236}">
                            <a16:creationId xmlns:a16="http://schemas.microsoft.com/office/drawing/2014/main" id="{9C4CB1F5-0AFD-57EE-E717-6B39BBD859E5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568" y="2208"/>
                        <a:ext cx="1104" cy="0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ＭＳ Ｐゴシック" pitchFamily="50" charset="-128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389" name="Group 280">
                      <a:extLst>
                        <a:ext uri="{FF2B5EF4-FFF2-40B4-BE49-F238E27FC236}">
                          <a16:creationId xmlns:a16="http://schemas.microsoft.com/office/drawing/2014/main" id="{E72EACBE-6855-9BCD-385D-2B0921424207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 rot="4500000">
                      <a:off x="3576" y="1656"/>
                      <a:ext cx="1104" cy="1056"/>
                      <a:chOff x="3568" y="1680"/>
                      <a:chExt cx="1104" cy="1056"/>
                    </a:xfrm>
                  </p:grpSpPr>
                  <p:sp>
                    <p:nvSpPr>
                      <p:cNvPr id="390" name="Line 281">
                        <a:extLst>
                          <a:ext uri="{FF2B5EF4-FFF2-40B4-BE49-F238E27FC236}">
                            <a16:creationId xmlns:a16="http://schemas.microsoft.com/office/drawing/2014/main" id="{A0CF65DF-2F55-A4CB-C9FC-EC3F4FDCE39A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120" y="1680"/>
                        <a:ext cx="0" cy="1056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ＭＳ Ｐゴシック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391" name="Line 282">
                        <a:extLst>
                          <a:ext uri="{FF2B5EF4-FFF2-40B4-BE49-F238E27FC236}">
                            <a16:creationId xmlns:a16="http://schemas.microsoft.com/office/drawing/2014/main" id="{68BD21E2-97FE-4B38-3173-2A4ED4EE067F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568" y="2208"/>
                        <a:ext cx="1104" cy="0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ＭＳ Ｐゴシック" pitchFamily="50" charset="-128"/>
                          <a:cs typeface="+mn-cs"/>
                        </a:endParaRPr>
                      </a:p>
                    </p:txBody>
                  </p:sp>
                </p:grpSp>
              </p:grpSp>
              <p:grpSp>
                <p:nvGrpSpPr>
                  <p:cNvPr id="365" name="Group 305">
                    <a:extLst>
                      <a:ext uri="{FF2B5EF4-FFF2-40B4-BE49-F238E27FC236}">
                        <a16:creationId xmlns:a16="http://schemas.microsoft.com/office/drawing/2014/main" id="{3569F0FE-0D22-3D35-CBF4-7944C6FEE380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flipH="1">
                    <a:off x="975193" y="3149385"/>
                    <a:ext cx="2119908" cy="2121069"/>
                    <a:chOff x="3575" y="1632"/>
                    <a:chExt cx="1105" cy="1104"/>
                  </a:xfrm>
                </p:grpSpPr>
                <p:grpSp>
                  <p:nvGrpSpPr>
                    <p:cNvPr id="366" name="Group 306">
                      <a:extLst>
                        <a:ext uri="{FF2B5EF4-FFF2-40B4-BE49-F238E27FC236}">
                          <a16:creationId xmlns:a16="http://schemas.microsoft.com/office/drawing/2014/main" id="{104572C8-BAF2-5CA5-D7BB-9C5FA3BBDB95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575" y="1656"/>
                      <a:ext cx="1104" cy="1056"/>
                      <a:chOff x="3568" y="1680"/>
                      <a:chExt cx="1104" cy="1056"/>
                    </a:xfrm>
                  </p:grpSpPr>
                  <p:sp>
                    <p:nvSpPr>
                      <p:cNvPr id="382" name="Line 307">
                        <a:extLst>
                          <a:ext uri="{FF2B5EF4-FFF2-40B4-BE49-F238E27FC236}">
                            <a16:creationId xmlns:a16="http://schemas.microsoft.com/office/drawing/2014/main" id="{690573BA-2D83-0BC8-5C01-34C941A45688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120" y="1680"/>
                        <a:ext cx="0" cy="1056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ＭＳ Ｐゴシック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383" name="Line 308">
                        <a:extLst>
                          <a:ext uri="{FF2B5EF4-FFF2-40B4-BE49-F238E27FC236}">
                            <a16:creationId xmlns:a16="http://schemas.microsoft.com/office/drawing/2014/main" id="{AD849F2D-E366-2C3C-345E-B05753FE316A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568" y="2208"/>
                        <a:ext cx="1104" cy="0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ＭＳ Ｐゴシック" pitchFamily="50" charset="-128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367" name="Group 309">
                      <a:extLst>
                        <a:ext uri="{FF2B5EF4-FFF2-40B4-BE49-F238E27FC236}">
                          <a16:creationId xmlns:a16="http://schemas.microsoft.com/office/drawing/2014/main" id="{84D7C633-38FF-9A4E-F08F-B015BDBA28A3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 rot="2700000">
                      <a:off x="3576" y="1656"/>
                      <a:ext cx="1104" cy="1056"/>
                      <a:chOff x="3568" y="1680"/>
                      <a:chExt cx="1104" cy="1056"/>
                    </a:xfrm>
                  </p:grpSpPr>
                  <p:sp>
                    <p:nvSpPr>
                      <p:cNvPr id="380" name="Line 310">
                        <a:extLst>
                          <a:ext uri="{FF2B5EF4-FFF2-40B4-BE49-F238E27FC236}">
                            <a16:creationId xmlns:a16="http://schemas.microsoft.com/office/drawing/2014/main" id="{49301F8D-670E-1786-C0FD-FF487E1CC601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120" y="1680"/>
                        <a:ext cx="0" cy="1056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ＭＳ Ｐゴシック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381" name="Line 311">
                        <a:extLst>
                          <a:ext uri="{FF2B5EF4-FFF2-40B4-BE49-F238E27FC236}">
                            <a16:creationId xmlns:a16="http://schemas.microsoft.com/office/drawing/2014/main" id="{6E9491F7-1E78-66AA-B22D-35B9B6498104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568" y="2208"/>
                        <a:ext cx="1104" cy="0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ＭＳ Ｐゴシック" pitchFamily="50" charset="-128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368" name="Group 312">
                      <a:extLst>
                        <a:ext uri="{FF2B5EF4-FFF2-40B4-BE49-F238E27FC236}">
                          <a16:creationId xmlns:a16="http://schemas.microsoft.com/office/drawing/2014/main" id="{2A06AB30-C715-0F4B-4638-2A05AB921AFC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 rot="900000">
                      <a:off x="3576" y="1656"/>
                      <a:ext cx="1104" cy="1056"/>
                      <a:chOff x="3568" y="1680"/>
                      <a:chExt cx="1104" cy="1056"/>
                    </a:xfrm>
                  </p:grpSpPr>
                  <p:sp>
                    <p:nvSpPr>
                      <p:cNvPr id="378" name="Line 313">
                        <a:extLst>
                          <a:ext uri="{FF2B5EF4-FFF2-40B4-BE49-F238E27FC236}">
                            <a16:creationId xmlns:a16="http://schemas.microsoft.com/office/drawing/2014/main" id="{B18F5125-88F5-7C79-B029-0B619EB923F1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120" y="1680"/>
                        <a:ext cx="0" cy="1056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ＭＳ Ｐゴシック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379" name="Line 314">
                        <a:extLst>
                          <a:ext uri="{FF2B5EF4-FFF2-40B4-BE49-F238E27FC236}">
                            <a16:creationId xmlns:a16="http://schemas.microsoft.com/office/drawing/2014/main" id="{ABB43272-E317-0AEF-175C-23FC51A65D92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568" y="2208"/>
                        <a:ext cx="1104" cy="0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ＭＳ Ｐゴシック" pitchFamily="50" charset="-128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369" name="Group 315">
                      <a:extLst>
                        <a:ext uri="{FF2B5EF4-FFF2-40B4-BE49-F238E27FC236}">
                          <a16:creationId xmlns:a16="http://schemas.microsoft.com/office/drawing/2014/main" id="{C363FFCF-4398-900E-D8DA-95F8E37600A5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 rot="3600000">
                      <a:off x="3576" y="1656"/>
                      <a:ext cx="1104" cy="1056"/>
                      <a:chOff x="3568" y="1680"/>
                      <a:chExt cx="1104" cy="1056"/>
                    </a:xfrm>
                  </p:grpSpPr>
                  <p:sp>
                    <p:nvSpPr>
                      <p:cNvPr id="376" name="Line 316">
                        <a:extLst>
                          <a:ext uri="{FF2B5EF4-FFF2-40B4-BE49-F238E27FC236}">
                            <a16:creationId xmlns:a16="http://schemas.microsoft.com/office/drawing/2014/main" id="{1D6613E7-A781-32D7-1614-2F054AFB6658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120" y="1680"/>
                        <a:ext cx="0" cy="1056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ＭＳ Ｐゴシック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377" name="Line 317">
                        <a:extLst>
                          <a:ext uri="{FF2B5EF4-FFF2-40B4-BE49-F238E27FC236}">
                            <a16:creationId xmlns:a16="http://schemas.microsoft.com/office/drawing/2014/main" id="{82E4853C-CE20-9634-4168-DBDCC57EBDB2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568" y="2208"/>
                        <a:ext cx="1104" cy="0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ＭＳ Ｐゴシック" pitchFamily="50" charset="-128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370" name="Group 318">
                      <a:extLst>
                        <a:ext uri="{FF2B5EF4-FFF2-40B4-BE49-F238E27FC236}">
                          <a16:creationId xmlns:a16="http://schemas.microsoft.com/office/drawing/2014/main" id="{D6F2D8AF-CE01-ED34-10E4-DF2BDD724CD0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 rot="1800000">
                      <a:off x="3576" y="1656"/>
                      <a:ext cx="1104" cy="1056"/>
                      <a:chOff x="3568" y="1680"/>
                      <a:chExt cx="1104" cy="1056"/>
                    </a:xfrm>
                  </p:grpSpPr>
                  <p:sp>
                    <p:nvSpPr>
                      <p:cNvPr id="374" name="Line 319">
                        <a:extLst>
                          <a:ext uri="{FF2B5EF4-FFF2-40B4-BE49-F238E27FC236}">
                            <a16:creationId xmlns:a16="http://schemas.microsoft.com/office/drawing/2014/main" id="{3AAEAF94-F1CB-A7B3-2364-17925F2CFA8D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120" y="1680"/>
                        <a:ext cx="0" cy="1056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ＭＳ Ｐゴシック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375" name="Line 320">
                        <a:extLst>
                          <a:ext uri="{FF2B5EF4-FFF2-40B4-BE49-F238E27FC236}">
                            <a16:creationId xmlns:a16="http://schemas.microsoft.com/office/drawing/2014/main" id="{6DEB46C1-66E0-9710-CDD3-D31893F5FE57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568" y="2208"/>
                        <a:ext cx="1104" cy="0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ＭＳ Ｐゴシック" pitchFamily="50" charset="-128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371" name="Group 321">
                      <a:extLst>
                        <a:ext uri="{FF2B5EF4-FFF2-40B4-BE49-F238E27FC236}">
                          <a16:creationId xmlns:a16="http://schemas.microsoft.com/office/drawing/2014/main" id="{02F6CE08-FEFC-4429-B62E-F086C62D2577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 rot="4500000">
                      <a:off x="3576" y="1656"/>
                      <a:ext cx="1104" cy="1056"/>
                      <a:chOff x="3568" y="1680"/>
                      <a:chExt cx="1104" cy="1056"/>
                    </a:xfrm>
                  </p:grpSpPr>
                  <p:sp>
                    <p:nvSpPr>
                      <p:cNvPr id="372" name="Line 322">
                        <a:extLst>
                          <a:ext uri="{FF2B5EF4-FFF2-40B4-BE49-F238E27FC236}">
                            <a16:creationId xmlns:a16="http://schemas.microsoft.com/office/drawing/2014/main" id="{7C9103E9-B9B7-4F7B-6567-9A82E299E67C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120" y="1680"/>
                        <a:ext cx="0" cy="1056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ＭＳ Ｐゴシック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373" name="Line 323">
                        <a:extLst>
                          <a:ext uri="{FF2B5EF4-FFF2-40B4-BE49-F238E27FC236}">
                            <a16:creationId xmlns:a16="http://schemas.microsoft.com/office/drawing/2014/main" id="{A92EA20A-DAFE-DA08-FA4D-96D74BD1608F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568" y="2208"/>
                        <a:ext cx="1104" cy="0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ＭＳ Ｐゴシック" pitchFamily="50" charset="-128"/>
                          <a:cs typeface="+mn-cs"/>
                        </a:endParaRPr>
                      </a:p>
                    </p:txBody>
                  </p:sp>
                </p:grpSp>
              </p:grpSp>
            </p:grpSp>
            <p:sp>
              <p:nvSpPr>
                <p:cNvPr id="304" name="Oval 324">
                  <a:extLst>
                    <a:ext uri="{FF2B5EF4-FFF2-40B4-BE49-F238E27FC236}">
                      <a16:creationId xmlns:a16="http://schemas.microsoft.com/office/drawing/2014/main" id="{5B371BBD-2F4A-4FDA-A109-FB3915DA0C7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flipH="1">
                  <a:off x="1788895" y="3942108"/>
                  <a:ext cx="462525" cy="462779"/>
                </a:xfrm>
                <a:prstGeom prst="ellipse">
                  <a:avLst/>
                </a:prstGeom>
                <a:solidFill>
                  <a:srgbClr val="FFFFFF">
                    <a:lumMod val="85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pitchFamily="50" charset="-128"/>
                    <a:cs typeface="+mn-cs"/>
                  </a:endParaRPr>
                </a:p>
              </p:txBody>
            </p:sp>
            <p:grpSp>
              <p:nvGrpSpPr>
                <p:cNvPr id="305" name="グループ化 304">
                  <a:extLst>
                    <a:ext uri="{FF2B5EF4-FFF2-40B4-BE49-F238E27FC236}">
                      <a16:creationId xmlns:a16="http://schemas.microsoft.com/office/drawing/2014/main" id="{C34EE108-E56C-CB92-0E9F-CD43E8DA1297}"/>
                    </a:ext>
                  </a:extLst>
                </p:cNvPr>
                <p:cNvGrpSpPr/>
                <p:nvPr/>
              </p:nvGrpSpPr>
              <p:grpSpPr>
                <a:xfrm>
                  <a:off x="4512656" y="3149385"/>
                  <a:ext cx="2158451" cy="2129639"/>
                  <a:chOff x="4512656" y="3149385"/>
                  <a:chExt cx="2158451" cy="2129639"/>
                </a:xfrm>
              </p:grpSpPr>
              <p:grpSp>
                <p:nvGrpSpPr>
                  <p:cNvPr id="326" name="Group 283">
                    <a:extLst>
                      <a:ext uri="{FF2B5EF4-FFF2-40B4-BE49-F238E27FC236}">
                        <a16:creationId xmlns:a16="http://schemas.microsoft.com/office/drawing/2014/main" id="{0ABC7AD9-801C-357E-289E-E5A5329E0AA5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21182466" flipH="1">
                    <a:off x="4512656" y="3149385"/>
                    <a:ext cx="2119908" cy="2121069"/>
                    <a:chOff x="3575" y="1632"/>
                    <a:chExt cx="1105" cy="1104"/>
                  </a:xfrm>
                </p:grpSpPr>
                <p:grpSp>
                  <p:nvGrpSpPr>
                    <p:cNvPr id="346" name="Group 284">
                      <a:extLst>
                        <a:ext uri="{FF2B5EF4-FFF2-40B4-BE49-F238E27FC236}">
                          <a16:creationId xmlns:a16="http://schemas.microsoft.com/office/drawing/2014/main" id="{7B12621E-3902-39C5-E15F-00A71F3949C4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575" y="1656"/>
                      <a:ext cx="1104" cy="1056"/>
                      <a:chOff x="3568" y="1680"/>
                      <a:chExt cx="1104" cy="1056"/>
                    </a:xfrm>
                  </p:grpSpPr>
                  <p:sp>
                    <p:nvSpPr>
                      <p:cNvPr id="362" name="Line 285">
                        <a:extLst>
                          <a:ext uri="{FF2B5EF4-FFF2-40B4-BE49-F238E27FC236}">
                            <a16:creationId xmlns:a16="http://schemas.microsoft.com/office/drawing/2014/main" id="{0DE082F6-D439-BA6F-715D-DC04227AEED6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120" y="1680"/>
                        <a:ext cx="0" cy="1056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ＭＳ Ｐゴシック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363" name="Line 286">
                        <a:extLst>
                          <a:ext uri="{FF2B5EF4-FFF2-40B4-BE49-F238E27FC236}">
                            <a16:creationId xmlns:a16="http://schemas.microsoft.com/office/drawing/2014/main" id="{E4569867-0C18-AE9E-50E6-4442E065E8EB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568" y="2208"/>
                        <a:ext cx="1104" cy="0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ＭＳ Ｐゴシック" pitchFamily="50" charset="-128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347" name="Group 287">
                      <a:extLst>
                        <a:ext uri="{FF2B5EF4-FFF2-40B4-BE49-F238E27FC236}">
                          <a16:creationId xmlns:a16="http://schemas.microsoft.com/office/drawing/2014/main" id="{27469EB0-BBD8-30B9-2F40-8F536D716B41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 rot="2700000">
                      <a:off x="3576" y="1656"/>
                      <a:ext cx="1104" cy="1056"/>
                      <a:chOff x="3568" y="1680"/>
                      <a:chExt cx="1104" cy="1056"/>
                    </a:xfrm>
                  </p:grpSpPr>
                  <p:sp>
                    <p:nvSpPr>
                      <p:cNvPr id="360" name="Line 288">
                        <a:extLst>
                          <a:ext uri="{FF2B5EF4-FFF2-40B4-BE49-F238E27FC236}">
                            <a16:creationId xmlns:a16="http://schemas.microsoft.com/office/drawing/2014/main" id="{23D31A55-ADFE-67F1-94E5-AFAB633CEFBA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120" y="1680"/>
                        <a:ext cx="0" cy="1056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ＭＳ Ｐゴシック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361" name="Line 289">
                        <a:extLst>
                          <a:ext uri="{FF2B5EF4-FFF2-40B4-BE49-F238E27FC236}">
                            <a16:creationId xmlns:a16="http://schemas.microsoft.com/office/drawing/2014/main" id="{C47DB251-BFF1-363D-1AED-06178BB865FE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568" y="2208"/>
                        <a:ext cx="1104" cy="0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ＭＳ Ｐゴシック" pitchFamily="50" charset="-128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348" name="Group 290">
                      <a:extLst>
                        <a:ext uri="{FF2B5EF4-FFF2-40B4-BE49-F238E27FC236}">
                          <a16:creationId xmlns:a16="http://schemas.microsoft.com/office/drawing/2014/main" id="{23D55A58-18D0-792C-D564-92A960E2E29D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 rot="900000">
                      <a:off x="3576" y="1656"/>
                      <a:ext cx="1104" cy="1056"/>
                      <a:chOff x="3568" y="1680"/>
                      <a:chExt cx="1104" cy="1056"/>
                    </a:xfrm>
                  </p:grpSpPr>
                  <p:sp>
                    <p:nvSpPr>
                      <p:cNvPr id="358" name="Line 291">
                        <a:extLst>
                          <a:ext uri="{FF2B5EF4-FFF2-40B4-BE49-F238E27FC236}">
                            <a16:creationId xmlns:a16="http://schemas.microsoft.com/office/drawing/2014/main" id="{1AEAF040-8BD3-3052-D259-95ACE0E5AD73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120" y="1680"/>
                        <a:ext cx="0" cy="1056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ＭＳ Ｐゴシック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359" name="Line 292">
                        <a:extLst>
                          <a:ext uri="{FF2B5EF4-FFF2-40B4-BE49-F238E27FC236}">
                            <a16:creationId xmlns:a16="http://schemas.microsoft.com/office/drawing/2014/main" id="{A072EF54-0018-CCFA-91AC-0F85B784BBD9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568" y="2208"/>
                        <a:ext cx="1104" cy="0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ＭＳ Ｐゴシック" pitchFamily="50" charset="-128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349" name="Group 293">
                      <a:extLst>
                        <a:ext uri="{FF2B5EF4-FFF2-40B4-BE49-F238E27FC236}">
                          <a16:creationId xmlns:a16="http://schemas.microsoft.com/office/drawing/2014/main" id="{B26A12F5-0C2B-A1D6-9AA1-99BE5D7DD0CC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 rot="3600000">
                      <a:off x="3576" y="1656"/>
                      <a:ext cx="1104" cy="1056"/>
                      <a:chOff x="3568" y="1680"/>
                      <a:chExt cx="1104" cy="1056"/>
                    </a:xfrm>
                  </p:grpSpPr>
                  <p:sp>
                    <p:nvSpPr>
                      <p:cNvPr id="356" name="Line 294">
                        <a:extLst>
                          <a:ext uri="{FF2B5EF4-FFF2-40B4-BE49-F238E27FC236}">
                            <a16:creationId xmlns:a16="http://schemas.microsoft.com/office/drawing/2014/main" id="{7498D351-7801-32D3-38F0-C33DAB59FFBA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120" y="1680"/>
                        <a:ext cx="0" cy="1056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ＭＳ Ｐゴシック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357" name="Line 295">
                        <a:extLst>
                          <a:ext uri="{FF2B5EF4-FFF2-40B4-BE49-F238E27FC236}">
                            <a16:creationId xmlns:a16="http://schemas.microsoft.com/office/drawing/2014/main" id="{1AA80762-51F2-A6DF-618A-CA2132C65B3B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568" y="2208"/>
                        <a:ext cx="1104" cy="0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ＭＳ Ｐゴシック" pitchFamily="50" charset="-128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350" name="Group 296">
                      <a:extLst>
                        <a:ext uri="{FF2B5EF4-FFF2-40B4-BE49-F238E27FC236}">
                          <a16:creationId xmlns:a16="http://schemas.microsoft.com/office/drawing/2014/main" id="{E2603805-3298-8B25-6031-A69C48F16E8D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 rot="1800000">
                      <a:off x="3576" y="1656"/>
                      <a:ext cx="1104" cy="1056"/>
                      <a:chOff x="3568" y="1680"/>
                      <a:chExt cx="1104" cy="1056"/>
                    </a:xfrm>
                  </p:grpSpPr>
                  <p:sp>
                    <p:nvSpPr>
                      <p:cNvPr id="354" name="Line 297">
                        <a:extLst>
                          <a:ext uri="{FF2B5EF4-FFF2-40B4-BE49-F238E27FC236}">
                            <a16:creationId xmlns:a16="http://schemas.microsoft.com/office/drawing/2014/main" id="{0BA4A264-1F3A-35D1-2A66-3B8E47AE1F09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120" y="1680"/>
                        <a:ext cx="0" cy="1056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ＭＳ Ｐゴシック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355" name="Line 298">
                        <a:extLst>
                          <a:ext uri="{FF2B5EF4-FFF2-40B4-BE49-F238E27FC236}">
                            <a16:creationId xmlns:a16="http://schemas.microsoft.com/office/drawing/2014/main" id="{7A889614-F0D8-3FD2-9C44-C967852B948D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568" y="2208"/>
                        <a:ext cx="1104" cy="0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ＭＳ Ｐゴシック" pitchFamily="50" charset="-128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351" name="Group 299">
                      <a:extLst>
                        <a:ext uri="{FF2B5EF4-FFF2-40B4-BE49-F238E27FC236}">
                          <a16:creationId xmlns:a16="http://schemas.microsoft.com/office/drawing/2014/main" id="{C3344F9C-7AC6-52CE-D01F-107E5BCF7F0E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 rot="4500000">
                      <a:off x="3576" y="1656"/>
                      <a:ext cx="1104" cy="1056"/>
                      <a:chOff x="3568" y="1680"/>
                      <a:chExt cx="1104" cy="1056"/>
                    </a:xfrm>
                  </p:grpSpPr>
                  <p:sp>
                    <p:nvSpPr>
                      <p:cNvPr id="352" name="Line 300">
                        <a:extLst>
                          <a:ext uri="{FF2B5EF4-FFF2-40B4-BE49-F238E27FC236}">
                            <a16:creationId xmlns:a16="http://schemas.microsoft.com/office/drawing/2014/main" id="{C0C10AA4-BBC7-1479-2D3B-94B344251E64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120" y="1680"/>
                        <a:ext cx="0" cy="1056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ＭＳ Ｐゴシック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353" name="Line 301">
                        <a:extLst>
                          <a:ext uri="{FF2B5EF4-FFF2-40B4-BE49-F238E27FC236}">
                            <a16:creationId xmlns:a16="http://schemas.microsoft.com/office/drawing/2014/main" id="{CCA15541-1ECC-464E-26CA-2069F969063F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568" y="2208"/>
                        <a:ext cx="1104" cy="0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ＭＳ Ｐゴシック" pitchFamily="50" charset="-128"/>
                          <a:cs typeface="+mn-cs"/>
                        </a:endParaRPr>
                      </a:p>
                    </p:txBody>
                  </p:sp>
                </p:grpSp>
              </p:grpSp>
              <p:grpSp>
                <p:nvGrpSpPr>
                  <p:cNvPr id="327" name="Group 326">
                    <a:extLst>
                      <a:ext uri="{FF2B5EF4-FFF2-40B4-BE49-F238E27FC236}">
                        <a16:creationId xmlns:a16="http://schemas.microsoft.com/office/drawing/2014/main" id="{64180969-E0F2-C100-C566-DAED2B1E1E87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flipH="1">
                    <a:off x="4551199" y="3162240"/>
                    <a:ext cx="2119908" cy="2116784"/>
                    <a:chOff x="3575" y="1632"/>
                    <a:chExt cx="1105" cy="1104"/>
                  </a:xfrm>
                </p:grpSpPr>
                <p:grpSp>
                  <p:nvGrpSpPr>
                    <p:cNvPr id="328" name="Group 327">
                      <a:extLst>
                        <a:ext uri="{FF2B5EF4-FFF2-40B4-BE49-F238E27FC236}">
                          <a16:creationId xmlns:a16="http://schemas.microsoft.com/office/drawing/2014/main" id="{4923E202-1C6D-1F66-D61B-8E6B02B13C2A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575" y="1656"/>
                      <a:ext cx="1104" cy="1056"/>
                      <a:chOff x="3568" y="1680"/>
                      <a:chExt cx="1104" cy="1056"/>
                    </a:xfrm>
                  </p:grpSpPr>
                  <p:sp>
                    <p:nvSpPr>
                      <p:cNvPr id="344" name="Line 328">
                        <a:extLst>
                          <a:ext uri="{FF2B5EF4-FFF2-40B4-BE49-F238E27FC236}">
                            <a16:creationId xmlns:a16="http://schemas.microsoft.com/office/drawing/2014/main" id="{41D32F09-CB28-FBD4-8A39-AD88951F62F3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120" y="1680"/>
                        <a:ext cx="0" cy="1056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ＭＳ Ｐゴシック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345" name="Line 329">
                        <a:extLst>
                          <a:ext uri="{FF2B5EF4-FFF2-40B4-BE49-F238E27FC236}">
                            <a16:creationId xmlns:a16="http://schemas.microsoft.com/office/drawing/2014/main" id="{142ADA85-F757-BB62-CD48-204CEDD06107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568" y="2208"/>
                        <a:ext cx="1104" cy="0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ＭＳ Ｐゴシック" pitchFamily="50" charset="-128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329" name="Group 330">
                      <a:extLst>
                        <a:ext uri="{FF2B5EF4-FFF2-40B4-BE49-F238E27FC236}">
                          <a16:creationId xmlns:a16="http://schemas.microsoft.com/office/drawing/2014/main" id="{9E7C7FD5-565F-DE00-19F4-A6B29511F9C3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 rot="2700000">
                      <a:off x="3576" y="1656"/>
                      <a:ext cx="1104" cy="1056"/>
                      <a:chOff x="3568" y="1680"/>
                      <a:chExt cx="1104" cy="1056"/>
                    </a:xfrm>
                  </p:grpSpPr>
                  <p:sp>
                    <p:nvSpPr>
                      <p:cNvPr id="342" name="Line 331">
                        <a:extLst>
                          <a:ext uri="{FF2B5EF4-FFF2-40B4-BE49-F238E27FC236}">
                            <a16:creationId xmlns:a16="http://schemas.microsoft.com/office/drawing/2014/main" id="{C013E825-8BD0-7BF7-5F35-82E252301F87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120" y="1680"/>
                        <a:ext cx="0" cy="1056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ＭＳ Ｐゴシック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343" name="Line 332">
                        <a:extLst>
                          <a:ext uri="{FF2B5EF4-FFF2-40B4-BE49-F238E27FC236}">
                            <a16:creationId xmlns:a16="http://schemas.microsoft.com/office/drawing/2014/main" id="{5AC74D98-4784-816A-7A05-7A5CFF0BEDF9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568" y="2208"/>
                        <a:ext cx="1104" cy="0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ＭＳ Ｐゴシック" pitchFamily="50" charset="-128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330" name="Group 333">
                      <a:extLst>
                        <a:ext uri="{FF2B5EF4-FFF2-40B4-BE49-F238E27FC236}">
                          <a16:creationId xmlns:a16="http://schemas.microsoft.com/office/drawing/2014/main" id="{56E802C5-5AB1-D11A-A071-A663387E0F08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 rot="900000">
                      <a:off x="3576" y="1656"/>
                      <a:ext cx="1104" cy="1056"/>
                      <a:chOff x="3568" y="1680"/>
                      <a:chExt cx="1104" cy="1056"/>
                    </a:xfrm>
                  </p:grpSpPr>
                  <p:sp>
                    <p:nvSpPr>
                      <p:cNvPr id="340" name="Line 334">
                        <a:extLst>
                          <a:ext uri="{FF2B5EF4-FFF2-40B4-BE49-F238E27FC236}">
                            <a16:creationId xmlns:a16="http://schemas.microsoft.com/office/drawing/2014/main" id="{F7A4A284-0888-69EA-0EB0-298F266284EF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120" y="1680"/>
                        <a:ext cx="0" cy="1056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ＭＳ Ｐゴシック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341" name="Line 335">
                        <a:extLst>
                          <a:ext uri="{FF2B5EF4-FFF2-40B4-BE49-F238E27FC236}">
                            <a16:creationId xmlns:a16="http://schemas.microsoft.com/office/drawing/2014/main" id="{0E260909-2859-F678-59D4-282E6B4BA096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568" y="2208"/>
                        <a:ext cx="1104" cy="0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ＭＳ Ｐゴシック" pitchFamily="50" charset="-128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331" name="Group 336">
                      <a:extLst>
                        <a:ext uri="{FF2B5EF4-FFF2-40B4-BE49-F238E27FC236}">
                          <a16:creationId xmlns:a16="http://schemas.microsoft.com/office/drawing/2014/main" id="{428533FC-EFFE-A983-2BA0-4267167BC1F5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 rot="3600000">
                      <a:off x="3576" y="1656"/>
                      <a:ext cx="1104" cy="1056"/>
                      <a:chOff x="3568" y="1680"/>
                      <a:chExt cx="1104" cy="1056"/>
                    </a:xfrm>
                  </p:grpSpPr>
                  <p:sp>
                    <p:nvSpPr>
                      <p:cNvPr id="338" name="Line 337">
                        <a:extLst>
                          <a:ext uri="{FF2B5EF4-FFF2-40B4-BE49-F238E27FC236}">
                            <a16:creationId xmlns:a16="http://schemas.microsoft.com/office/drawing/2014/main" id="{E2C64329-E68A-16C6-76AA-E263B17868AF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120" y="1680"/>
                        <a:ext cx="0" cy="1056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ＭＳ Ｐゴシック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339" name="Line 338">
                        <a:extLst>
                          <a:ext uri="{FF2B5EF4-FFF2-40B4-BE49-F238E27FC236}">
                            <a16:creationId xmlns:a16="http://schemas.microsoft.com/office/drawing/2014/main" id="{31E13272-422C-8FC8-BD69-1DE579A26AC9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568" y="2208"/>
                        <a:ext cx="1104" cy="0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ＭＳ Ｐゴシック" pitchFamily="50" charset="-128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332" name="Group 339">
                      <a:extLst>
                        <a:ext uri="{FF2B5EF4-FFF2-40B4-BE49-F238E27FC236}">
                          <a16:creationId xmlns:a16="http://schemas.microsoft.com/office/drawing/2014/main" id="{E6F8C05D-9343-15E5-326D-C09808311AB5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 rot="1800000">
                      <a:off x="3576" y="1656"/>
                      <a:ext cx="1104" cy="1056"/>
                      <a:chOff x="3568" y="1680"/>
                      <a:chExt cx="1104" cy="1056"/>
                    </a:xfrm>
                  </p:grpSpPr>
                  <p:sp>
                    <p:nvSpPr>
                      <p:cNvPr id="336" name="Line 340">
                        <a:extLst>
                          <a:ext uri="{FF2B5EF4-FFF2-40B4-BE49-F238E27FC236}">
                            <a16:creationId xmlns:a16="http://schemas.microsoft.com/office/drawing/2014/main" id="{9190EEA3-0947-8E94-89A7-2A77051595B8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120" y="1680"/>
                        <a:ext cx="0" cy="1056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ＭＳ Ｐゴシック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337" name="Line 341">
                        <a:extLst>
                          <a:ext uri="{FF2B5EF4-FFF2-40B4-BE49-F238E27FC236}">
                            <a16:creationId xmlns:a16="http://schemas.microsoft.com/office/drawing/2014/main" id="{F8B24F79-101C-4DD9-3F85-F22CC80F1FFD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568" y="2208"/>
                        <a:ext cx="1104" cy="0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ＭＳ Ｐゴシック" pitchFamily="50" charset="-128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333" name="Group 342">
                      <a:extLst>
                        <a:ext uri="{FF2B5EF4-FFF2-40B4-BE49-F238E27FC236}">
                          <a16:creationId xmlns:a16="http://schemas.microsoft.com/office/drawing/2014/main" id="{06347759-04D1-2A35-5BD9-9B3B7A5BE6FD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 rot="4500000">
                      <a:off x="3576" y="1656"/>
                      <a:ext cx="1104" cy="1056"/>
                      <a:chOff x="3568" y="1680"/>
                      <a:chExt cx="1104" cy="1056"/>
                    </a:xfrm>
                  </p:grpSpPr>
                  <p:sp>
                    <p:nvSpPr>
                      <p:cNvPr id="334" name="Line 343">
                        <a:extLst>
                          <a:ext uri="{FF2B5EF4-FFF2-40B4-BE49-F238E27FC236}">
                            <a16:creationId xmlns:a16="http://schemas.microsoft.com/office/drawing/2014/main" id="{7DF430DF-BDB5-AB7B-E9C7-0116D6693260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120" y="1680"/>
                        <a:ext cx="0" cy="1056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ＭＳ Ｐゴシック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335" name="Line 344">
                        <a:extLst>
                          <a:ext uri="{FF2B5EF4-FFF2-40B4-BE49-F238E27FC236}">
                            <a16:creationId xmlns:a16="http://schemas.microsoft.com/office/drawing/2014/main" id="{89905863-DBFD-9A4F-87CC-77ADD5928C0B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568" y="2208"/>
                        <a:ext cx="1104" cy="0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ＭＳ Ｐゴシック" pitchFamily="50" charset="-128"/>
                          <a:cs typeface="+mn-cs"/>
                        </a:endParaRPr>
                      </a:p>
                    </p:txBody>
                  </p:sp>
                </p:grpSp>
              </p:grpSp>
            </p:grpSp>
            <p:sp>
              <p:nvSpPr>
                <p:cNvPr id="306" name="AutoShape 345">
                  <a:extLst>
                    <a:ext uri="{FF2B5EF4-FFF2-40B4-BE49-F238E27FC236}">
                      <a16:creationId xmlns:a16="http://schemas.microsoft.com/office/drawing/2014/main" id="{47460DDC-EBBD-2623-B321-11F8C70BE69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flipH="1">
                  <a:off x="928084" y="3115105"/>
                  <a:ext cx="2209843" cy="2211054"/>
                </a:xfrm>
                <a:custGeom>
                  <a:avLst/>
                  <a:gdLst>
                    <a:gd name="G0" fmla="+- 1125 0 0"/>
                    <a:gd name="G1" fmla="+- 21600 0 1125"/>
                    <a:gd name="G2" fmla="+- 21600 0 1125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1125" y="10800"/>
                      </a:moveTo>
                      <a:cubicBezTo>
                        <a:pt x="1125" y="16143"/>
                        <a:pt x="5457" y="20475"/>
                        <a:pt x="10800" y="20475"/>
                      </a:cubicBezTo>
                      <a:cubicBezTo>
                        <a:pt x="16143" y="20475"/>
                        <a:pt x="20475" y="16143"/>
                        <a:pt x="20475" y="10800"/>
                      </a:cubicBezTo>
                      <a:cubicBezTo>
                        <a:pt x="20475" y="5457"/>
                        <a:pt x="16143" y="1125"/>
                        <a:pt x="10800" y="1125"/>
                      </a:cubicBezTo>
                      <a:cubicBezTo>
                        <a:pt x="5457" y="1125"/>
                        <a:pt x="1125" y="5457"/>
                        <a:pt x="1125" y="10800"/>
                      </a:cubicBezTo>
                      <a:close/>
                    </a:path>
                  </a:pathLst>
                </a:custGeom>
                <a:solidFill>
                  <a:srgbClr val="FFFFFF">
                    <a:lumMod val="85000"/>
                  </a:srgbClr>
                </a:solidFill>
                <a:ln w="19050" algn="ctr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pitchFamily="50" charset="-128"/>
                    <a:cs typeface="+mn-cs"/>
                  </a:endParaRPr>
                </a:p>
              </p:txBody>
            </p:sp>
            <p:sp>
              <p:nvSpPr>
                <p:cNvPr id="307" name="AutoShape 346">
                  <a:extLst>
                    <a:ext uri="{FF2B5EF4-FFF2-40B4-BE49-F238E27FC236}">
                      <a16:creationId xmlns:a16="http://schemas.microsoft.com/office/drawing/2014/main" id="{2FAADFBB-8B2E-4FE7-BE06-ABA75647AA8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flipH="1">
                  <a:off x="4504090" y="3115105"/>
                  <a:ext cx="2209843" cy="2211054"/>
                </a:xfrm>
                <a:custGeom>
                  <a:avLst/>
                  <a:gdLst>
                    <a:gd name="G0" fmla="+- 1219 0 0"/>
                    <a:gd name="G1" fmla="+- 21600 0 1219"/>
                    <a:gd name="G2" fmla="+- 21600 0 1219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1219" y="10800"/>
                      </a:moveTo>
                      <a:cubicBezTo>
                        <a:pt x="1219" y="16091"/>
                        <a:pt x="5509" y="20381"/>
                        <a:pt x="10800" y="20381"/>
                      </a:cubicBezTo>
                      <a:cubicBezTo>
                        <a:pt x="16091" y="20381"/>
                        <a:pt x="20381" y="16091"/>
                        <a:pt x="20381" y="10800"/>
                      </a:cubicBezTo>
                      <a:cubicBezTo>
                        <a:pt x="20381" y="5509"/>
                        <a:pt x="16091" y="1219"/>
                        <a:pt x="10800" y="1219"/>
                      </a:cubicBezTo>
                      <a:cubicBezTo>
                        <a:pt x="5509" y="1219"/>
                        <a:pt x="1219" y="5509"/>
                        <a:pt x="1219" y="10800"/>
                      </a:cubicBezTo>
                      <a:close/>
                    </a:path>
                  </a:pathLst>
                </a:custGeom>
                <a:solidFill>
                  <a:srgbClr val="FFFFFF">
                    <a:lumMod val="85000"/>
                  </a:srgbClr>
                </a:solidFill>
                <a:ln w="19050" algn="ctr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pitchFamily="50" charset="-128"/>
                    <a:cs typeface="+mn-cs"/>
                  </a:endParaRPr>
                </a:p>
              </p:txBody>
            </p:sp>
            <p:sp>
              <p:nvSpPr>
                <p:cNvPr id="308" name="AutoShape 347">
                  <a:extLst>
                    <a:ext uri="{FF2B5EF4-FFF2-40B4-BE49-F238E27FC236}">
                      <a16:creationId xmlns:a16="http://schemas.microsoft.com/office/drawing/2014/main" id="{2EF0FA7C-BC88-9A2E-D859-9C12128F874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flipH="1">
                  <a:off x="928084" y="3115105"/>
                  <a:ext cx="2209843" cy="2211054"/>
                </a:xfrm>
                <a:custGeom>
                  <a:avLst/>
                  <a:gdLst>
                    <a:gd name="G0" fmla="+- 694 0 0"/>
                    <a:gd name="G1" fmla="+- 21600 0 694"/>
                    <a:gd name="G2" fmla="+- 21600 0 694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694" y="10800"/>
                      </a:moveTo>
                      <a:cubicBezTo>
                        <a:pt x="694" y="16381"/>
                        <a:pt x="5219" y="20906"/>
                        <a:pt x="10800" y="20906"/>
                      </a:cubicBezTo>
                      <a:cubicBezTo>
                        <a:pt x="16381" y="20906"/>
                        <a:pt x="20906" y="16381"/>
                        <a:pt x="20906" y="10800"/>
                      </a:cubicBezTo>
                      <a:cubicBezTo>
                        <a:pt x="20906" y="5219"/>
                        <a:pt x="16381" y="694"/>
                        <a:pt x="10800" y="694"/>
                      </a:cubicBezTo>
                      <a:cubicBezTo>
                        <a:pt x="5219" y="694"/>
                        <a:pt x="694" y="5219"/>
                        <a:pt x="694" y="1080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333333"/>
                    </a:gs>
                    <a:gs pos="100000">
                      <a:srgbClr val="333333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pitchFamily="50" charset="-128"/>
                    <a:cs typeface="+mn-cs"/>
                  </a:endParaRPr>
                </a:p>
              </p:txBody>
            </p:sp>
            <p:sp>
              <p:nvSpPr>
                <p:cNvPr id="309" name="AutoShape 348">
                  <a:extLst>
                    <a:ext uri="{FF2B5EF4-FFF2-40B4-BE49-F238E27FC236}">
                      <a16:creationId xmlns:a16="http://schemas.microsoft.com/office/drawing/2014/main" id="{8557E8C3-7097-4EF4-0A29-0CBA6C04C7F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flipH="1">
                  <a:off x="4504090" y="3115105"/>
                  <a:ext cx="2209843" cy="2211054"/>
                </a:xfrm>
                <a:custGeom>
                  <a:avLst/>
                  <a:gdLst>
                    <a:gd name="G0" fmla="+- 694 0 0"/>
                    <a:gd name="G1" fmla="+- 21600 0 694"/>
                    <a:gd name="G2" fmla="+- 21600 0 694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694" y="10800"/>
                      </a:moveTo>
                      <a:cubicBezTo>
                        <a:pt x="694" y="16381"/>
                        <a:pt x="5219" y="20906"/>
                        <a:pt x="10800" y="20906"/>
                      </a:cubicBezTo>
                      <a:cubicBezTo>
                        <a:pt x="16381" y="20906"/>
                        <a:pt x="20906" y="16381"/>
                        <a:pt x="20906" y="10800"/>
                      </a:cubicBezTo>
                      <a:cubicBezTo>
                        <a:pt x="20906" y="5219"/>
                        <a:pt x="16381" y="694"/>
                        <a:pt x="10800" y="694"/>
                      </a:cubicBezTo>
                      <a:cubicBezTo>
                        <a:pt x="5219" y="694"/>
                        <a:pt x="694" y="5219"/>
                        <a:pt x="694" y="1080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333333"/>
                    </a:gs>
                    <a:gs pos="100000">
                      <a:srgbClr val="333333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pitchFamily="50" charset="-128"/>
                    <a:cs typeface="+mn-cs"/>
                  </a:endParaRPr>
                </a:p>
              </p:txBody>
            </p:sp>
            <p:sp>
              <p:nvSpPr>
                <p:cNvPr id="310" name="AutoShape 349">
                  <a:extLst>
                    <a:ext uri="{FF2B5EF4-FFF2-40B4-BE49-F238E27FC236}">
                      <a16:creationId xmlns:a16="http://schemas.microsoft.com/office/drawing/2014/main" id="{4AC08703-D7DC-75F5-BA91-8F32C887AA9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flipH="1">
                  <a:off x="4427002" y="3037975"/>
                  <a:ext cx="2364018" cy="2365314"/>
                </a:xfrm>
                <a:custGeom>
                  <a:avLst/>
                  <a:gdLst>
                    <a:gd name="G0" fmla="+- 10438 0 0"/>
                    <a:gd name="G1" fmla="+- 11537643 0 0"/>
                    <a:gd name="G2" fmla="+- 0 0 11537643"/>
                    <a:gd name="T0" fmla="*/ 0 256 1"/>
                    <a:gd name="T1" fmla="*/ 180 256 1"/>
                    <a:gd name="G3" fmla="+- 11537643 T0 T1"/>
                    <a:gd name="T2" fmla="*/ 0 256 1"/>
                    <a:gd name="T3" fmla="*/ 90 256 1"/>
                    <a:gd name="G4" fmla="+- 11537643 T2 T3"/>
                    <a:gd name="G5" fmla="*/ G4 2 1"/>
                    <a:gd name="T4" fmla="*/ 90 256 1"/>
                    <a:gd name="T5" fmla="*/ 0 256 1"/>
                    <a:gd name="G6" fmla="+- 11537643 T4 T5"/>
                    <a:gd name="G7" fmla="*/ G6 2 1"/>
                    <a:gd name="G8" fmla="abs 11537643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10438"/>
                    <a:gd name="G18" fmla="*/ 10438 1 2"/>
                    <a:gd name="G19" fmla="+- G18 5400 0"/>
                    <a:gd name="G20" fmla="cos G19 11537643"/>
                    <a:gd name="G21" fmla="sin G19 11537643"/>
                    <a:gd name="G22" fmla="+- G20 10800 0"/>
                    <a:gd name="G23" fmla="+- G21 10800 0"/>
                    <a:gd name="G24" fmla="+- 10800 0 G20"/>
                    <a:gd name="G25" fmla="+- 10438 10800 0"/>
                    <a:gd name="G26" fmla="?: G9 G17 G25"/>
                    <a:gd name="G27" fmla="?: G9 0 21600"/>
                    <a:gd name="G28" fmla="cos 10800 11537643"/>
                    <a:gd name="G29" fmla="sin 10800 11537643"/>
                    <a:gd name="G30" fmla="sin 10438 11537643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11537643 G34 0"/>
                    <a:gd name="G36" fmla="?: G6 G35 G31"/>
                    <a:gd name="G37" fmla="+- 21600 0 G36"/>
                    <a:gd name="G38" fmla="?: G4 0 G33"/>
                    <a:gd name="G39" fmla="?: 11537643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0 h 21600"/>
                    <a:gd name="T14" fmla="*/ 206 w 21600"/>
                    <a:gd name="T15" fmla="*/ 11531 h 21600"/>
                    <a:gd name="T16" fmla="*/ 10800 w 21600"/>
                    <a:gd name="T17" fmla="*/ 362 h 21600"/>
                    <a:gd name="T18" fmla="*/ 21394 w 21600"/>
                    <a:gd name="T19" fmla="*/ 11531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386" y="11518"/>
                      </a:moveTo>
                      <a:cubicBezTo>
                        <a:pt x="370" y="11279"/>
                        <a:pt x="362" y="11039"/>
                        <a:pt x="362" y="10800"/>
                      </a:cubicBezTo>
                      <a:cubicBezTo>
                        <a:pt x="362" y="5035"/>
                        <a:pt x="5035" y="362"/>
                        <a:pt x="10800" y="362"/>
                      </a:cubicBezTo>
                      <a:cubicBezTo>
                        <a:pt x="16564" y="362"/>
                        <a:pt x="21238" y="5035"/>
                        <a:pt x="21238" y="10800"/>
                      </a:cubicBezTo>
                      <a:cubicBezTo>
                        <a:pt x="21238" y="11039"/>
                        <a:pt x="21229" y="11279"/>
                        <a:pt x="21213" y="11518"/>
                      </a:cubicBezTo>
                      <a:lnTo>
                        <a:pt x="21574" y="11543"/>
                      </a:lnTo>
                      <a:cubicBezTo>
                        <a:pt x="21591" y="11296"/>
                        <a:pt x="21600" y="11048"/>
                        <a:pt x="21600" y="10800"/>
                      </a:cubicBezTo>
                      <a:cubicBezTo>
                        <a:pt x="21600" y="4835"/>
                        <a:pt x="16764" y="0"/>
                        <a:pt x="10800" y="0"/>
                      </a:cubicBezTo>
                      <a:cubicBezTo>
                        <a:pt x="4835" y="0"/>
                        <a:pt x="0" y="4835"/>
                        <a:pt x="0" y="10800"/>
                      </a:cubicBezTo>
                      <a:cubicBezTo>
                        <a:pt x="0" y="11048"/>
                        <a:pt x="8" y="11296"/>
                        <a:pt x="25" y="11543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C0C0C0"/>
                    </a:gs>
                    <a:gs pos="50000">
                      <a:srgbClr val="C0C0C0">
                        <a:gamma/>
                        <a:tint val="0"/>
                        <a:invGamma/>
                      </a:srgbClr>
                    </a:gs>
                    <a:gs pos="100000">
                      <a:srgbClr val="C0C0C0"/>
                    </a:gs>
                  </a:gsLst>
                  <a:lin ang="5400000" scaled="1"/>
                </a:gradFill>
                <a:ln w="19050" algn="ctr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pitchFamily="50" charset="-128"/>
                    <a:cs typeface="+mn-cs"/>
                  </a:endParaRPr>
                </a:p>
              </p:txBody>
            </p:sp>
            <p:sp>
              <p:nvSpPr>
                <p:cNvPr id="311" name="AutoShape 350">
                  <a:extLst>
                    <a:ext uri="{FF2B5EF4-FFF2-40B4-BE49-F238E27FC236}">
                      <a16:creationId xmlns:a16="http://schemas.microsoft.com/office/drawing/2014/main" id="{C27A0E04-D532-A00F-FE4E-016A43D72E9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900000" flipH="1">
                  <a:off x="850996" y="3037975"/>
                  <a:ext cx="2364018" cy="2365314"/>
                </a:xfrm>
                <a:custGeom>
                  <a:avLst/>
                  <a:gdLst>
                    <a:gd name="G0" fmla="+- 10541 0 0"/>
                    <a:gd name="G1" fmla="+- -10661547 0 0"/>
                    <a:gd name="G2" fmla="+- 0 0 -10661547"/>
                    <a:gd name="T0" fmla="*/ 0 256 1"/>
                    <a:gd name="T1" fmla="*/ 180 256 1"/>
                    <a:gd name="G3" fmla="+- -10661547 T0 T1"/>
                    <a:gd name="T2" fmla="*/ 0 256 1"/>
                    <a:gd name="T3" fmla="*/ 90 256 1"/>
                    <a:gd name="G4" fmla="+- -10661547 T2 T3"/>
                    <a:gd name="G5" fmla="*/ G4 2 1"/>
                    <a:gd name="T4" fmla="*/ 90 256 1"/>
                    <a:gd name="T5" fmla="*/ 0 256 1"/>
                    <a:gd name="G6" fmla="+- -10661547 T4 T5"/>
                    <a:gd name="G7" fmla="*/ G6 2 1"/>
                    <a:gd name="G8" fmla="abs -10661547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10541"/>
                    <a:gd name="G18" fmla="*/ 10541 1 2"/>
                    <a:gd name="G19" fmla="+- G18 5400 0"/>
                    <a:gd name="G20" fmla="cos G19 -10661547"/>
                    <a:gd name="G21" fmla="sin G19 -10661547"/>
                    <a:gd name="G22" fmla="+- G20 10800 0"/>
                    <a:gd name="G23" fmla="+- G21 10800 0"/>
                    <a:gd name="G24" fmla="+- 10800 0 G20"/>
                    <a:gd name="G25" fmla="+- 10541 10800 0"/>
                    <a:gd name="G26" fmla="?: G9 G17 G25"/>
                    <a:gd name="G27" fmla="?: G9 0 21600"/>
                    <a:gd name="G28" fmla="cos 10800 -10661547"/>
                    <a:gd name="G29" fmla="sin 10800 -10661547"/>
                    <a:gd name="G30" fmla="sin 10541 -10661547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-10661547 G34 0"/>
                    <a:gd name="G36" fmla="?: G6 G35 G31"/>
                    <a:gd name="G37" fmla="+- 21600 0 G36"/>
                    <a:gd name="G38" fmla="?: G4 0 G33"/>
                    <a:gd name="G39" fmla="?: -10661547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0 h 21600"/>
                    <a:gd name="T14" fmla="*/ 612 w 21600"/>
                    <a:gd name="T15" fmla="*/ 7623 h 21600"/>
                    <a:gd name="T16" fmla="*/ 10800 w 21600"/>
                    <a:gd name="T17" fmla="*/ 259 h 21600"/>
                    <a:gd name="T18" fmla="*/ 20988 w 21600"/>
                    <a:gd name="T19" fmla="*/ 7623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736" y="7662"/>
                      </a:moveTo>
                      <a:cubicBezTo>
                        <a:pt x="2109" y="3258"/>
                        <a:pt x="6187" y="259"/>
                        <a:pt x="10800" y="259"/>
                      </a:cubicBezTo>
                      <a:cubicBezTo>
                        <a:pt x="15412" y="259"/>
                        <a:pt x="19490" y="3258"/>
                        <a:pt x="20863" y="7662"/>
                      </a:cubicBezTo>
                      <a:lnTo>
                        <a:pt x="21110" y="7585"/>
                      </a:lnTo>
                      <a:cubicBezTo>
                        <a:pt x="19703" y="3073"/>
                        <a:pt x="15526" y="0"/>
                        <a:pt x="10799" y="0"/>
                      </a:cubicBezTo>
                      <a:cubicBezTo>
                        <a:pt x="6073" y="0"/>
                        <a:pt x="1896" y="3073"/>
                        <a:pt x="489" y="7585"/>
                      </a:cubicBezTo>
                      <a:close/>
                    </a:path>
                  </a:pathLst>
                </a:custGeom>
                <a:solidFill>
                  <a:srgbClr val="FFFFFF">
                    <a:lumMod val="75000"/>
                  </a:srgbClr>
                </a:solidFill>
                <a:ln w="19050" algn="ctr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pitchFamily="50" charset="-128"/>
                    <a:cs typeface="+mn-cs"/>
                  </a:endParaRPr>
                </a:p>
              </p:txBody>
            </p:sp>
            <p:sp>
              <p:nvSpPr>
                <p:cNvPr id="312" name="フリーフォーム: 図形 311">
                  <a:extLst>
                    <a:ext uri="{FF2B5EF4-FFF2-40B4-BE49-F238E27FC236}">
                      <a16:creationId xmlns:a16="http://schemas.microsoft.com/office/drawing/2014/main" id="{FE60FA2E-772F-4A92-74A3-F36CE14A9E5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flipH="1">
                  <a:off x="1943056" y="2057604"/>
                  <a:ext cx="2758143" cy="2234352"/>
                </a:xfrm>
                <a:custGeom>
                  <a:avLst/>
                  <a:gdLst>
                    <a:gd name="connsiteX0" fmla="*/ 1869819 w 2758143"/>
                    <a:gd name="connsiteY0" fmla="*/ 0 h 2234352"/>
                    <a:gd name="connsiteX1" fmla="*/ 1809220 w 2758143"/>
                    <a:gd name="connsiteY1" fmla="*/ 25101 h 2234352"/>
                    <a:gd name="connsiteX2" fmla="*/ 1688155 w 2758143"/>
                    <a:gd name="connsiteY2" fmla="*/ 146166 h 2234352"/>
                    <a:gd name="connsiteX3" fmla="*/ 1659805 w 2758143"/>
                    <a:gd name="connsiteY3" fmla="*/ 267589 h 2234352"/>
                    <a:gd name="connsiteX4" fmla="*/ 1896622 w 2758143"/>
                    <a:gd name="connsiteY4" fmla="*/ 743054 h 2234352"/>
                    <a:gd name="connsiteX5" fmla="*/ 1919623 w 2758143"/>
                    <a:gd name="connsiteY5" fmla="*/ 788372 h 2234352"/>
                    <a:gd name="connsiteX6" fmla="*/ 1066456 w 2758143"/>
                    <a:gd name="connsiteY6" fmla="*/ 1527783 h 2234352"/>
                    <a:gd name="connsiteX7" fmla="*/ 1063635 w 2758143"/>
                    <a:gd name="connsiteY7" fmla="*/ 1526615 h 2234352"/>
                    <a:gd name="connsiteX8" fmla="*/ 333878 w 2758143"/>
                    <a:gd name="connsiteY8" fmla="*/ 1526615 h 2234352"/>
                    <a:gd name="connsiteX9" fmla="*/ 106369 w 2758143"/>
                    <a:gd name="connsiteY9" fmla="*/ 677541 h 2234352"/>
                    <a:gd name="connsiteX10" fmla="*/ 84022 w 2758143"/>
                    <a:gd name="connsiteY10" fmla="*/ 664640 h 2234352"/>
                    <a:gd name="connsiteX11" fmla="*/ 13528 w 2758143"/>
                    <a:gd name="connsiteY11" fmla="*/ 683528 h 2234352"/>
                    <a:gd name="connsiteX12" fmla="*/ 626 w 2758143"/>
                    <a:gd name="connsiteY12" fmla="*/ 705875 h 2234352"/>
                    <a:gd name="connsiteX13" fmla="*/ 328800 w 2758143"/>
                    <a:gd name="connsiteY13" fmla="*/ 1930638 h 2234352"/>
                    <a:gd name="connsiteX14" fmla="*/ 351147 w 2758143"/>
                    <a:gd name="connsiteY14" fmla="*/ 1943539 h 2234352"/>
                    <a:gd name="connsiteX15" fmla="*/ 421641 w 2758143"/>
                    <a:gd name="connsiteY15" fmla="*/ 1924651 h 2234352"/>
                    <a:gd name="connsiteX16" fmla="*/ 434543 w 2758143"/>
                    <a:gd name="connsiteY16" fmla="*/ 1902304 h 2234352"/>
                    <a:gd name="connsiteX17" fmla="*/ 348270 w 2758143"/>
                    <a:gd name="connsiteY17" fmla="*/ 1580328 h 2234352"/>
                    <a:gd name="connsiteX18" fmla="*/ 1005826 w 2758143"/>
                    <a:gd name="connsiteY18" fmla="*/ 1580329 h 2234352"/>
                    <a:gd name="connsiteX19" fmla="*/ 605181 w 2758143"/>
                    <a:gd name="connsiteY19" fmla="*/ 1927554 h 2234352"/>
                    <a:gd name="connsiteX20" fmla="*/ 595982 w 2758143"/>
                    <a:gd name="connsiteY20" fmla="*/ 1945937 h 2234352"/>
                    <a:gd name="connsiteX21" fmla="*/ 602475 w 2758143"/>
                    <a:gd name="connsiteY21" fmla="*/ 1965439 h 2234352"/>
                    <a:gd name="connsiteX22" fmla="*/ 620857 w 2758143"/>
                    <a:gd name="connsiteY22" fmla="*/ 1974638 h 2234352"/>
                    <a:gd name="connsiteX23" fmla="*/ 640360 w 2758143"/>
                    <a:gd name="connsiteY23" fmla="*/ 1968145 h 2234352"/>
                    <a:gd name="connsiteX24" fmla="*/ 1944678 w 2758143"/>
                    <a:gd name="connsiteY24" fmla="*/ 837737 h 2234352"/>
                    <a:gd name="connsiteX25" fmla="*/ 1966344 w 2758143"/>
                    <a:gd name="connsiteY25" fmla="*/ 880426 h 2234352"/>
                    <a:gd name="connsiteX26" fmla="*/ 524928 w 2758143"/>
                    <a:gd name="connsiteY26" fmla="*/ 2112800 h 2234352"/>
                    <a:gd name="connsiteX27" fmla="*/ 517315 w 2758143"/>
                    <a:gd name="connsiteY27" fmla="*/ 2210169 h 2234352"/>
                    <a:gd name="connsiteX28" fmla="*/ 517314 w 2758143"/>
                    <a:gd name="connsiteY28" fmla="*/ 2210169 h 2234352"/>
                    <a:gd name="connsiteX29" fmla="*/ 614683 w 2758143"/>
                    <a:gd name="connsiteY29" fmla="*/ 2217781 h 2234352"/>
                    <a:gd name="connsiteX30" fmla="*/ 2030665 w 2758143"/>
                    <a:gd name="connsiteY30" fmla="*/ 1007153 h 2234352"/>
                    <a:gd name="connsiteX31" fmla="*/ 2135224 w 2758143"/>
                    <a:gd name="connsiteY31" fmla="*/ 1213162 h 2234352"/>
                    <a:gd name="connsiteX32" fmla="*/ 2610644 w 2758143"/>
                    <a:gd name="connsiteY32" fmla="*/ 2158735 h 2234352"/>
                    <a:gd name="connsiteX33" fmla="*/ 2714874 w 2758143"/>
                    <a:gd name="connsiteY33" fmla="*/ 2193902 h 2234352"/>
                    <a:gd name="connsiteX34" fmla="*/ 2714874 w 2758143"/>
                    <a:gd name="connsiteY34" fmla="*/ 2193904 h 2234352"/>
                    <a:gd name="connsiteX35" fmla="*/ 2750041 w 2758143"/>
                    <a:gd name="connsiteY35" fmla="*/ 2089673 h 2234352"/>
                    <a:gd name="connsiteX36" fmla="*/ 1834660 w 2758143"/>
                    <a:gd name="connsiteY36" fmla="*/ 242056 h 2234352"/>
                    <a:gd name="connsiteX37" fmla="*/ 1930418 w 2758143"/>
                    <a:gd name="connsiteY37" fmla="*/ 146299 h 2234352"/>
                    <a:gd name="connsiteX38" fmla="*/ 1930419 w 2758143"/>
                    <a:gd name="connsiteY38" fmla="*/ 25101 h 2234352"/>
                    <a:gd name="connsiteX39" fmla="*/ 1869819 w 2758143"/>
                    <a:gd name="connsiteY39" fmla="*/ 0 h 22343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2758143" h="2234352">
                      <a:moveTo>
                        <a:pt x="1869819" y="0"/>
                      </a:moveTo>
                      <a:cubicBezTo>
                        <a:pt x="1847887" y="0"/>
                        <a:pt x="1825954" y="8367"/>
                        <a:pt x="1809220" y="25101"/>
                      </a:cubicBezTo>
                      <a:lnTo>
                        <a:pt x="1688155" y="146166"/>
                      </a:lnTo>
                      <a:cubicBezTo>
                        <a:pt x="1663055" y="171267"/>
                        <a:pt x="1647255" y="236639"/>
                        <a:pt x="1659805" y="267589"/>
                      </a:cubicBezTo>
                      <a:cubicBezTo>
                        <a:pt x="1738248" y="427565"/>
                        <a:pt x="1817286" y="585756"/>
                        <a:pt x="1896622" y="743054"/>
                      </a:cubicBezTo>
                      <a:lnTo>
                        <a:pt x="1919623" y="788372"/>
                      </a:lnTo>
                      <a:lnTo>
                        <a:pt x="1066456" y="1527783"/>
                      </a:lnTo>
                      <a:lnTo>
                        <a:pt x="1063635" y="1526615"/>
                      </a:lnTo>
                      <a:lnTo>
                        <a:pt x="333878" y="1526615"/>
                      </a:lnTo>
                      <a:lnTo>
                        <a:pt x="106369" y="677541"/>
                      </a:lnTo>
                      <a:cubicBezTo>
                        <a:pt x="103761" y="667808"/>
                        <a:pt x="93756" y="662032"/>
                        <a:pt x="84022" y="664640"/>
                      </a:cubicBezTo>
                      <a:lnTo>
                        <a:pt x="13528" y="683528"/>
                      </a:lnTo>
                      <a:cubicBezTo>
                        <a:pt x="3794" y="686137"/>
                        <a:pt x="-1982" y="696142"/>
                        <a:pt x="626" y="705875"/>
                      </a:cubicBezTo>
                      <a:lnTo>
                        <a:pt x="328800" y="1930638"/>
                      </a:lnTo>
                      <a:cubicBezTo>
                        <a:pt x="331408" y="1940371"/>
                        <a:pt x="341413" y="1946147"/>
                        <a:pt x="351147" y="1943539"/>
                      </a:cubicBezTo>
                      <a:lnTo>
                        <a:pt x="421641" y="1924651"/>
                      </a:lnTo>
                      <a:cubicBezTo>
                        <a:pt x="431375" y="1922042"/>
                        <a:pt x="437151" y="1912037"/>
                        <a:pt x="434543" y="1902304"/>
                      </a:cubicBezTo>
                      <a:lnTo>
                        <a:pt x="348270" y="1580328"/>
                      </a:lnTo>
                      <a:lnTo>
                        <a:pt x="1005826" y="1580329"/>
                      </a:lnTo>
                      <a:lnTo>
                        <a:pt x="605181" y="1927554"/>
                      </a:lnTo>
                      <a:cubicBezTo>
                        <a:pt x="599577" y="1932412"/>
                        <a:pt x="596472" y="1939081"/>
                        <a:pt x="595982" y="1945937"/>
                      </a:cubicBezTo>
                      <a:lnTo>
                        <a:pt x="602475" y="1965439"/>
                      </a:lnTo>
                      <a:lnTo>
                        <a:pt x="620857" y="1974638"/>
                      </a:lnTo>
                      <a:cubicBezTo>
                        <a:pt x="627713" y="1975128"/>
                        <a:pt x="634755" y="1973002"/>
                        <a:pt x="640360" y="1968145"/>
                      </a:cubicBezTo>
                      <a:lnTo>
                        <a:pt x="1944678" y="837737"/>
                      </a:lnTo>
                      <a:lnTo>
                        <a:pt x="1966344" y="880426"/>
                      </a:lnTo>
                      <a:lnTo>
                        <a:pt x="524928" y="2112800"/>
                      </a:lnTo>
                      <a:cubicBezTo>
                        <a:pt x="495938" y="2137586"/>
                        <a:pt x="492530" y="2181179"/>
                        <a:pt x="517315" y="2210169"/>
                      </a:cubicBezTo>
                      <a:lnTo>
                        <a:pt x="517314" y="2210169"/>
                      </a:lnTo>
                      <a:cubicBezTo>
                        <a:pt x="542100" y="2239158"/>
                        <a:pt x="585693" y="2242567"/>
                        <a:pt x="614683" y="2217781"/>
                      </a:cubicBezTo>
                      <a:lnTo>
                        <a:pt x="2030665" y="1007153"/>
                      </a:lnTo>
                      <a:lnTo>
                        <a:pt x="2135224" y="1213162"/>
                      </a:lnTo>
                      <a:cubicBezTo>
                        <a:pt x="2294491" y="1525972"/>
                        <a:pt x="2453758" y="1838782"/>
                        <a:pt x="2610644" y="2158735"/>
                      </a:cubicBezTo>
                      <a:cubicBezTo>
                        <a:pt x="2629715" y="2197229"/>
                        <a:pt x="2676380" y="2212974"/>
                        <a:pt x="2714874" y="2193902"/>
                      </a:cubicBezTo>
                      <a:lnTo>
                        <a:pt x="2714874" y="2193904"/>
                      </a:lnTo>
                      <a:cubicBezTo>
                        <a:pt x="2753367" y="2174832"/>
                        <a:pt x="2769112" y="2128167"/>
                        <a:pt x="2750041" y="2089673"/>
                      </a:cubicBezTo>
                      <a:cubicBezTo>
                        <a:pt x="2444914" y="1473801"/>
                        <a:pt x="2139787" y="857928"/>
                        <a:pt x="1834660" y="242056"/>
                      </a:cubicBezTo>
                      <a:lnTo>
                        <a:pt x="1930418" y="146299"/>
                      </a:lnTo>
                      <a:cubicBezTo>
                        <a:pt x="1963886" y="112831"/>
                        <a:pt x="1963886" y="58569"/>
                        <a:pt x="1930419" y="25101"/>
                      </a:cubicBezTo>
                      <a:cubicBezTo>
                        <a:pt x="1913684" y="8367"/>
                        <a:pt x="1891752" y="0"/>
                        <a:pt x="1869819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anchor="ctr">
                  <a:noAutofit/>
                </a:bodyPr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pitchFamily="50" charset="-128"/>
                    <a:cs typeface="+mn-cs"/>
                  </a:endParaRPr>
                </a:p>
              </p:txBody>
            </p:sp>
            <p:sp>
              <p:nvSpPr>
                <p:cNvPr id="313" name="Oval 357">
                  <a:extLst>
                    <a:ext uri="{FF2B5EF4-FFF2-40B4-BE49-F238E27FC236}">
                      <a16:creationId xmlns:a16="http://schemas.microsoft.com/office/drawing/2014/main" id="{C16014E3-D90E-CA93-80DA-F9CB843942D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flipH="1">
                  <a:off x="1964483" y="4117792"/>
                  <a:ext cx="115631" cy="115695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808080">
                        <a:alpha val="89999"/>
                      </a:srgbClr>
                    </a:gs>
                    <a:gs pos="100000">
                      <a:srgbClr val="80808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pitchFamily="50" charset="-128"/>
                    <a:cs typeface="+mn-cs"/>
                  </a:endParaRPr>
                </a:p>
              </p:txBody>
            </p:sp>
            <p:sp>
              <p:nvSpPr>
                <p:cNvPr id="314" name="AutoShape 358">
                  <a:extLst>
                    <a:ext uri="{FF2B5EF4-FFF2-40B4-BE49-F238E27FC236}">
                      <a16:creationId xmlns:a16="http://schemas.microsoft.com/office/drawing/2014/main" id="{AAFF66FB-ECC6-E40C-3F8C-1DAC8743A97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900000" flipH="1">
                  <a:off x="5557620" y="4353467"/>
                  <a:ext cx="1361880" cy="5570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FFFF">
                    <a:lumMod val="75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pitchFamily="50" charset="-128"/>
                    <a:cs typeface="+mn-cs"/>
                  </a:endParaRPr>
                </a:p>
              </p:txBody>
            </p:sp>
            <p:sp>
              <p:nvSpPr>
                <p:cNvPr id="315" name="AutoShape 359">
                  <a:extLst>
                    <a:ext uri="{FF2B5EF4-FFF2-40B4-BE49-F238E27FC236}">
                      <a16:creationId xmlns:a16="http://schemas.microsoft.com/office/drawing/2014/main" id="{B95B2D0E-3BA1-19AD-9CE1-735599E606A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7100000" flipH="1">
                  <a:off x="5107910" y="3558955"/>
                  <a:ext cx="1335033" cy="5622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FFFF">
                    <a:lumMod val="75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pitchFamily="50" charset="-128"/>
                    <a:cs typeface="+mn-cs"/>
                  </a:endParaRPr>
                </a:p>
              </p:txBody>
            </p:sp>
            <p:sp>
              <p:nvSpPr>
                <p:cNvPr id="316" name="Freeform 362">
                  <a:extLst>
                    <a:ext uri="{FF2B5EF4-FFF2-40B4-BE49-F238E27FC236}">
                      <a16:creationId xmlns:a16="http://schemas.microsoft.com/office/drawing/2014/main" id="{4B29CE86-8A6E-6AFF-1E9C-4CDE559CAE4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4035586" y="2628101"/>
                  <a:ext cx="888365" cy="335775"/>
                </a:xfrm>
                <a:custGeom>
                  <a:avLst/>
                  <a:gdLst>
                    <a:gd name="T0" fmla="*/ 33 w 491"/>
                    <a:gd name="T1" fmla="*/ 84 h 207"/>
                    <a:gd name="T2" fmla="*/ 231 w 491"/>
                    <a:gd name="T3" fmla="*/ 198 h 207"/>
                    <a:gd name="T4" fmla="*/ 486 w 491"/>
                    <a:gd name="T5" fmla="*/ 28 h 207"/>
                    <a:gd name="T6" fmla="*/ 203 w 491"/>
                    <a:gd name="T7" fmla="*/ 28 h 207"/>
                    <a:gd name="T8" fmla="*/ 33 w 491"/>
                    <a:gd name="T9" fmla="*/ 28 h 207"/>
                    <a:gd name="T10" fmla="*/ 33 w 491"/>
                    <a:gd name="T11" fmla="*/ 84 h 207"/>
                    <a:gd name="connsiteX0" fmla="*/ 467 w 9731"/>
                    <a:gd name="connsiteY0" fmla="*/ 3307 h 8842"/>
                    <a:gd name="connsiteX1" fmla="*/ 4500 w 9731"/>
                    <a:gd name="connsiteY1" fmla="*/ 8814 h 8842"/>
                    <a:gd name="connsiteX2" fmla="*/ 9693 w 9731"/>
                    <a:gd name="connsiteY2" fmla="*/ 602 h 8842"/>
                    <a:gd name="connsiteX3" fmla="*/ 3929 w 9731"/>
                    <a:gd name="connsiteY3" fmla="*/ 602 h 8842"/>
                    <a:gd name="connsiteX4" fmla="*/ 467 w 9731"/>
                    <a:gd name="connsiteY4" fmla="*/ 602 h 8842"/>
                    <a:gd name="connsiteX5" fmla="*/ 467 w 9731"/>
                    <a:gd name="connsiteY5" fmla="*/ 3307 h 8842"/>
                    <a:gd name="connsiteX0" fmla="*/ 755 w 9768"/>
                    <a:gd name="connsiteY0" fmla="*/ 6419 h 10153"/>
                    <a:gd name="connsiteX1" fmla="*/ 4393 w 9768"/>
                    <a:gd name="connsiteY1" fmla="*/ 9968 h 10153"/>
                    <a:gd name="connsiteX2" fmla="*/ 9730 w 9768"/>
                    <a:gd name="connsiteY2" fmla="*/ 681 h 10153"/>
                    <a:gd name="connsiteX3" fmla="*/ 3807 w 9768"/>
                    <a:gd name="connsiteY3" fmla="*/ 681 h 10153"/>
                    <a:gd name="connsiteX4" fmla="*/ 249 w 9768"/>
                    <a:gd name="connsiteY4" fmla="*/ 681 h 10153"/>
                    <a:gd name="connsiteX5" fmla="*/ 755 w 9768"/>
                    <a:gd name="connsiteY5" fmla="*/ 6419 h 10153"/>
                    <a:gd name="connsiteX0" fmla="*/ 352 w 9579"/>
                    <a:gd name="connsiteY0" fmla="*/ 7322 h 11013"/>
                    <a:gd name="connsiteX1" fmla="*/ 4076 w 9579"/>
                    <a:gd name="connsiteY1" fmla="*/ 10818 h 11013"/>
                    <a:gd name="connsiteX2" fmla="*/ 9540 w 9579"/>
                    <a:gd name="connsiteY2" fmla="*/ 1671 h 11013"/>
                    <a:gd name="connsiteX3" fmla="*/ 3476 w 9579"/>
                    <a:gd name="connsiteY3" fmla="*/ 1671 h 11013"/>
                    <a:gd name="connsiteX4" fmla="*/ 511 w 9579"/>
                    <a:gd name="connsiteY4" fmla="*/ 219 h 11013"/>
                    <a:gd name="connsiteX5" fmla="*/ 352 w 9579"/>
                    <a:gd name="connsiteY5" fmla="*/ 7322 h 11013"/>
                    <a:gd name="connsiteX0" fmla="*/ 367 w 10000"/>
                    <a:gd name="connsiteY0" fmla="*/ 6657 h 10008"/>
                    <a:gd name="connsiteX1" fmla="*/ 4255 w 10000"/>
                    <a:gd name="connsiteY1" fmla="*/ 9831 h 10008"/>
                    <a:gd name="connsiteX2" fmla="*/ 9959 w 10000"/>
                    <a:gd name="connsiteY2" fmla="*/ 1525 h 10008"/>
                    <a:gd name="connsiteX3" fmla="*/ 3629 w 10000"/>
                    <a:gd name="connsiteY3" fmla="*/ 1525 h 10008"/>
                    <a:gd name="connsiteX4" fmla="*/ 533 w 10000"/>
                    <a:gd name="connsiteY4" fmla="*/ 207 h 10008"/>
                    <a:gd name="connsiteX5" fmla="*/ 367 w 10000"/>
                    <a:gd name="connsiteY5" fmla="*/ 6657 h 10008"/>
                    <a:gd name="connsiteX0" fmla="*/ 482 w 9824"/>
                    <a:gd name="connsiteY0" fmla="*/ 8183 h 10336"/>
                    <a:gd name="connsiteX1" fmla="*/ 4079 w 9824"/>
                    <a:gd name="connsiteY1" fmla="*/ 9919 h 10336"/>
                    <a:gd name="connsiteX2" fmla="*/ 9783 w 9824"/>
                    <a:gd name="connsiteY2" fmla="*/ 1613 h 10336"/>
                    <a:gd name="connsiteX3" fmla="*/ 3453 w 9824"/>
                    <a:gd name="connsiteY3" fmla="*/ 1613 h 10336"/>
                    <a:gd name="connsiteX4" fmla="*/ 357 w 9824"/>
                    <a:gd name="connsiteY4" fmla="*/ 295 h 10336"/>
                    <a:gd name="connsiteX5" fmla="*/ 482 w 9824"/>
                    <a:gd name="connsiteY5" fmla="*/ 8183 h 10336"/>
                    <a:gd name="connsiteX0" fmla="*/ 498 w 10008"/>
                    <a:gd name="connsiteY0" fmla="*/ 7917 h 10613"/>
                    <a:gd name="connsiteX1" fmla="*/ 4286 w 10008"/>
                    <a:gd name="connsiteY1" fmla="*/ 10293 h 10613"/>
                    <a:gd name="connsiteX2" fmla="*/ 9965 w 10008"/>
                    <a:gd name="connsiteY2" fmla="*/ 1561 h 10613"/>
                    <a:gd name="connsiteX3" fmla="*/ 3522 w 10008"/>
                    <a:gd name="connsiteY3" fmla="*/ 1561 h 10613"/>
                    <a:gd name="connsiteX4" fmla="*/ 370 w 10008"/>
                    <a:gd name="connsiteY4" fmla="*/ 285 h 10613"/>
                    <a:gd name="connsiteX5" fmla="*/ 498 w 10008"/>
                    <a:gd name="connsiteY5" fmla="*/ 7917 h 10613"/>
                    <a:gd name="connsiteX0" fmla="*/ 498 w 10008"/>
                    <a:gd name="connsiteY0" fmla="*/ 7917 h 10613"/>
                    <a:gd name="connsiteX1" fmla="*/ 4286 w 10008"/>
                    <a:gd name="connsiteY1" fmla="*/ 10293 h 10613"/>
                    <a:gd name="connsiteX2" fmla="*/ 9965 w 10008"/>
                    <a:gd name="connsiteY2" fmla="*/ 1561 h 10613"/>
                    <a:gd name="connsiteX3" fmla="*/ 3522 w 10008"/>
                    <a:gd name="connsiteY3" fmla="*/ 1561 h 10613"/>
                    <a:gd name="connsiteX4" fmla="*/ 370 w 10008"/>
                    <a:gd name="connsiteY4" fmla="*/ 285 h 10613"/>
                    <a:gd name="connsiteX5" fmla="*/ 498 w 10008"/>
                    <a:gd name="connsiteY5" fmla="*/ 7917 h 10613"/>
                    <a:gd name="connsiteX0" fmla="*/ 498 w 10218"/>
                    <a:gd name="connsiteY0" fmla="*/ 7941 h 10577"/>
                    <a:gd name="connsiteX1" fmla="*/ 4286 w 10218"/>
                    <a:gd name="connsiteY1" fmla="*/ 10317 h 10577"/>
                    <a:gd name="connsiteX2" fmla="*/ 10177 w 10218"/>
                    <a:gd name="connsiteY2" fmla="*/ 2512 h 10577"/>
                    <a:gd name="connsiteX3" fmla="*/ 3522 w 10218"/>
                    <a:gd name="connsiteY3" fmla="*/ 1585 h 10577"/>
                    <a:gd name="connsiteX4" fmla="*/ 370 w 10218"/>
                    <a:gd name="connsiteY4" fmla="*/ 309 h 10577"/>
                    <a:gd name="connsiteX5" fmla="*/ 498 w 10218"/>
                    <a:gd name="connsiteY5" fmla="*/ 7941 h 105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0218" h="10577">
                      <a:moveTo>
                        <a:pt x="498" y="7941"/>
                      </a:moveTo>
                      <a:cubicBezTo>
                        <a:pt x="1151" y="9609"/>
                        <a:pt x="2673" y="11222"/>
                        <a:pt x="4286" y="10317"/>
                      </a:cubicBezTo>
                      <a:cubicBezTo>
                        <a:pt x="5899" y="9412"/>
                        <a:pt x="10716" y="7776"/>
                        <a:pt x="10177" y="2512"/>
                      </a:cubicBezTo>
                      <a:cubicBezTo>
                        <a:pt x="9937" y="492"/>
                        <a:pt x="5156" y="1952"/>
                        <a:pt x="3522" y="1585"/>
                      </a:cubicBezTo>
                      <a:cubicBezTo>
                        <a:pt x="1888" y="1218"/>
                        <a:pt x="874" y="-750"/>
                        <a:pt x="370" y="309"/>
                      </a:cubicBezTo>
                      <a:cubicBezTo>
                        <a:pt x="-133" y="1369"/>
                        <a:pt x="-155" y="6273"/>
                        <a:pt x="498" y="7941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000000">
                        <a:gamma/>
                        <a:tint val="63529"/>
                        <a:invGamma/>
                      </a:srgbClr>
                    </a:gs>
                    <a:gs pos="100000">
                      <a:srgbClr val="000000"/>
                    </a:gs>
                  </a:gsLst>
                  <a:lin ang="5400000" scaled="1"/>
                </a:gra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pitchFamily="50" charset="-128"/>
                    <a:cs typeface="+mn-cs"/>
                  </a:endParaRPr>
                </a:p>
              </p:txBody>
            </p:sp>
            <p:sp>
              <p:nvSpPr>
                <p:cNvPr id="317" name="Freeform 363">
                  <a:extLst>
                    <a:ext uri="{FF2B5EF4-FFF2-40B4-BE49-F238E27FC236}">
                      <a16:creationId xmlns:a16="http://schemas.microsoft.com/office/drawing/2014/main" id="{068B0DEC-14BC-7FD4-7E41-E049F283CE9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6401300" y="3175095"/>
                  <a:ext cx="188436" cy="321374"/>
                </a:xfrm>
                <a:custGeom>
                  <a:avLst/>
                  <a:gdLst>
                    <a:gd name="T0" fmla="*/ 99 w 99"/>
                    <a:gd name="T1" fmla="*/ 71 h 166"/>
                    <a:gd name="T2" fmla="*/ 14 w 99"/>
                    <a:gd name="T3" fmla="*/ 14 h 166"/>
                    <a:gd name="T4" fmla="*/ 14 w 99"/>
                    <a:gd name="T5" fmla="*/ 156 h 166"/>
                    <a:gd name="T6" fmla="*/ 99 w 99"/>
                    <a:gd name="T7" fmla="*/ 71 h 1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99" h="166">
                      <a:moveTo>
                        <a:pt x="99" y="71"/>
                      </a:moveTo>
                      <a:cubicBezTo>
                        <a:pt x="99" y="47"/>
                        <a:pt x="28" y="0"/>
                        <a:pt x="14" y="14"/>
                      </a:cubicBezTo>
                      <a:cubicBezTo>
                        <a:pt x="0" y="28"/>
                        <a:pt x="0" y="146"/>
                        <a:pt x="14" y="156"/>
                      </a:cubicBezTo>
                      <a:cubicBezTo>
                        <a:pt x="28" y="166"/>
                        <a:pt x="99" y="95"/>
                        <a:pt x="99" y="71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800000"/>
                    </a:gs>
                    <a:gs pos="100000">
                      <a:srgbClr val="80000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pitchFamily="50" charset="-128"/>
                    <a:cs typeface="+mn-cs"/>
                  </a:endParaRPr>
                </a:p>
              </p:txBody>
            </p:sp>
            <p:sp>
              <p:nvSpPr>
                <p:cNvPr id="318" name="AutoShape 366">
                  <a:extLst>
                    <a:ext uri="{FF2B5EF4-FFF2-40B4-BE49-F238E27FC236}">
                      <a16:creationId xmlns:a16="http://schemas.microsoft.com/office/drawing/2014/main" id="{65DED45A-3C44-7554-99DD-5754A22968F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flipH="1">
                  <a:off x="1395357" y="2937347"/>
                  <a:ext cx="162052" cy="218534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FFFF">
                    <a:lumMod val="85000"/>
                  </a:srgbClr>
                </a:solidFill>
                <a:ln w="19050" algn="ctr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pitchFamily="50" charset="-128"/>
                    <a:cs typeface="+mn-cs"/>
                  </a:endParaRPr>
                </a:p>
              </p:txBody>
            </p:sp>
            <p:sp>
              <p:nvSpPr>
                <p:cNvPr id="319" name="AutoShape 370">
                  <a:extLst>
                    <a:ext uri="{FF2B5EF4-FFF2-40B4-BE49-F238E27FC236}">
                      <a16:creationId xmlns:a16="http://schemas.microsoft.com/office/drawing/2014/main" id="{A7B9ED20-12DE-AF22-D7B1-E3575896250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0000" flipH="1">
                  <a:off x="2838142" y="1773904"/>
                  <a:ext cx="723767" cy="10712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FFFF">
                    <a:lumMod val="75000"/>
                  </a:srgbClr>
                </a:solidFill>
                <a:ln w="19050" algn="ctr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pitchFamily="50" charset="-128"/>
                    <a:cs typeface="+mn-cs"/>
                  </a:endParaRPr>
                </a:p>
              </p:txBody>
            </p:sp>
            <p:sp>
              <p:nvSpPr>
                <p:cNvPr id="320" name="AutoShape 371">
                  <a:extLst>
                    <a:ext uri="{FF2B5EF4-FFF2-40B4-BE49-F238E27FC236}">
                      <a16:creationId xmlns:a16="http://schemas.microsoft.com/office/drawing/2014/main" id="{92A3795D-2264-5B09-171B-243801D5BF6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0000" flipH="1">
                  <a:off x="3077970" y="1825323"/>
                  <a:ext cx="475373" cy="137120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000000">
                        <a:gamma/>
                        <a:tint val="63529"/>
                        <a:invGamma/>
                      </a:srgbClr>
                    </a:gs>
                    <a:gs pos="100000">
                      <a:srgbClr val="000000"/>
                    </a:gs>
                  </a:gsLst>
                  <a:lin ang="5400000" scaled="1"/>
                </a:gradFill>
                <a:ln w="19050" algn="ctr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pitchFamily="50" charset="-128"/>
                    <a:cs typeface="+mn-cs"/>
                  </a:endParaRPr>
                </a:p>
              </p:txBody>
            </p:sp>
            <p:sp>
              <p:nvSpPr>
                <p:cNvPr id="321" name="AutoShape 373" descr="縦線 (反転)">
                  <a:extLst>
                    <a:ext uri="{FF2B5EF4-FFF2-40B4-BE49-F238E27FC236}">
                      <a16:creationId xmlns:a16="http://schemas.microsoft.com/office/drawing/2014/main" id="{805CB0F3-8FD3-9D56-8B97-07F7723E0CF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flipH="1">
                  <a:off x="1484827" y="2112418"/>
                  <a:ext cx="1104922" cy="921273"/>
                </a:xfrm>
                <a:custGeom>
                  <a:avLst/>
                  <a:gdLst>
                    <a:gd name="G0" fmla="+- 1988 0 0"/>
                    <a:gd name="G1" fmla="+- 21600 0 1988"/>
                    <a:gd name="G2" fmla="*/ 1988 1 2"/>
                    <a:gd name="G3" fmla="+- 21600 0 G2"/>
                    <a:gd name="G4" fmla="+/ 1988 21600 2"/>
                    <a:gd name="G5" fmla="+/ G1 0 2"/>
                    <a:gd name="G6" fmla="*/ 21600 21600 1988"/>
                    <a:gd name="G7" fmla="*/ G6 1 2"/>
                    <a:gd name="G8" fmla="+- 21600 0 G7"/>
                    <a:gd name="G9" fmla="*/ 21600 1 2"/>
                    <a:gd name="G10" fmla="+- 1988 0 G9"/>
                    <a:gd name="G11" fmla="?: G10 G8 0"/>
                    <a:gd name="G12" fmla="?: G10 G7 21600"/>
                    <a:gd name="T0" fmla="*/ 20606 w 21600"/>
                    <a:gd name="T1" fmla="*/ 10800 h 21600"/>
                    <a:gd name="T2" fmla="*/ 10800 w 21600"/>
                    <a:gd name="T3" fmla="*/ 21600 h 21600"/>
                    <a:gd name="T4" fmla="*/ 994 w 21600"/>
                    <a:gd name="T5" fmla="*/ 10800 h 21600"/>
                    <a:gd name="T6" fmla="*/ 10800 w 21600"/>
                    <a:gd name="T7" fmla="*/ 0 h 21600"/>
                    <a:gd name="T8" fmla="*/ 2794 w 21600"/>
                    <a:gd name="T9" fmla="*/ 2794 h 21600"/>
                    <a:gd name="T10" fmla="*/ 18806 w 21600"/>
                    <a:gd name="T11" fmla="*/ 18806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1988" y="21600"/>
                      </a:lnTo>
                      <a:lnTo>
                        <a:pt x="19612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pattFill prst="narVert">
                  <a:fgClr>
                    <a:srgbClr val="969696"/>
                  </a:fgClr>
                  <a:bgClr>
                    <a:srgbClr val="FFFFFF"/>
                  </a:bgClr>
                </a:pattFill>
                <a:ln w="19050" algn="ctr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pitchFamily="50" charset="-128"/>
                    <a:cs typeface="+mn-cs"/>
                  </a:endParaRPr>
                </a:p>
              </p:txBody>
            </p:sp>
            <p:sp>
              <p:nvSpPr>
                <p:cNvPr id="322" name="AutoShape 374">
                  <a:extLst>
                    <a:ext uri="{FF2B5EF4-FFF2-40B4-BE49-F238E27FC236}">
                      <a16:creationId xmlns:a16="http://schemas.microsoft.com/office/drawing/2014/main" id="{376C1CF9-1505-C13D-8C34-0FFEF11E874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flipH="1">
                  <a:off x="3861693" y="3942108"/>
                  <a:ext cx="2025690" cy="55276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FF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pitchFamily="50" charset="-128"/>
                    <a:cs typeface="+mn-cs"/>
                  </a:endParaRPr>
                </a:p>
              </p:txBody>
            </p:sp>
            <p:sp>
              <p:nvSpPr>
                <p:cNvPr id="323" name="Oval 376">
                  <a:extLst>
                    <a:ext uri="{FF2B5EF4-FFF2-40B4-BE49-F238E27FC236}">
                      <a16:creationId xmlns:a16="http://schemas.microsoft.com/office/drawing/2014/main" id="{008E7ABF-09BC-CDF7-5740-542552F2D71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flipH="1">
                  <a:off x="3951629" y="4036378"/>
                  <a:ext cx="368307" cy="368509"/>
                </a:xfrm>
                <a:prstGeom prst="ellipse">
                  <a:avLst/>
                </a:prstGeom>
                <a:solidFill>
                  <a:srgbClr val="FFFFFF">
                    <a:lumMod val="85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pitchFamily="50" charset="-128"/>
                    <a:cs typeface="+mn-cs"/>
                  </a:endParaRPr>
                </a:p>
              </p:txBody>
            </p:sp>
            <p:sp>
              <p:nvSpPr>
                <p:cNvPr id="324" name="AutoShape 379">
                  <a:extLst>
                    <a:ext uri="{FF2B5EF4-FFF2-40B4-BE49-F238E27FC236}">
                      <a16:creationId xmlns:a16="http://schemas.microsoft.com/office/drawing/2014/main" id="{D9FF7569-D7B2-F826-E574-EE890BDC4E7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7100000" flipH="1">
                  <a:off x="3722545" y="4461248"/>
                  <a:ext cx="680030" cy="8865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FFFF">
                    <a:lumMod val="75000"/>
                  </a:srgbClr>
                </a:solidFill>
                <a:ln w="19050" algn="ctr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pitchFamily="50" charset="-128"/>
                    <a:cs typeface="+mn-cs"/>
                  </a:endParaRPr>
                </a:p>
              </p:txBody>
            </p:sp>
            <p:sp>
              <p:nvSpPr>
                <p:cNvPr id="325" name="AutoShape 380">
                  <a:extLst>
                    <a:ext uri="{FF2B5EF4-FFF2-40B4-BE49-F238E27FC236}">
                      <a16:creationId xmlns:a16="http://schemas.microsoft.com/office/drawing/2014/main" id="{44A5E936-7DD8-52AA-E0DE-9EEA1FE8E7C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flipH="1">
                  <a:off x="3804610" y="4739116"/>
                  <a:ext cx="341146" cy="111410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000000">
                        <a:gamma/>
                        <a:tint val="63529"/>
                        <a:invGamma/>
                      </a:srgbClr>
                    </a:gs>
                    <a:gs pos="100000">
                      <a:srgbClr val="000000"/>
                    </a:gs>
                  </a:gsLst>
                  <a:lin ang="5400000" scaled="1"/>
                </a:gradFill>
                <a:ln w="19050" algn="ctr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pitchFamily="50" charset="-128"/>
                    <a:cs typeface="+mn-cs"/>
                  </a:endParaRPr>
                </a:p>
              </p:txBody>
            </p:sp>
          </p:grpSp>
          <p:sp>
            <p:nvSpPr>
              <p:cNvPr id="283" name="フリーフォーム: 図形 282">
                <a:extLst>
                  <a:ext uri="{FF2B5EF4-FFF2-40B4-BE49-F238E27FC236}">
                    <a16:creationId xmlns:a16="http://schemas.microsoft.com/office/drawing/2014/main" id="{1297E956-D40C-DF5F-4799-987C544E677E}"/>
                  </a:ext>
                </a:extLst>
              </p:cNvPr>
              <p:cNvSpPr/>
              <p:nvPr/>
            </p:nvSpPr>
            <p:spPr bwMode="auto">
              <a:xfrm flipH="1">
                <a:off x="1696729" y="1132428"/>
                <a:ext cx="327226" cy="378101"/>
              </a:xfrm>
              <a:custGeom>
                <a:avLst/>
                <a:gdLst>
                  <a:gd name="connsiteX0" fmla="*/ 550009 w 1118622"/>
                  <a:gd name="connsiteY0" fmla="*/ 0 h 1160030"/>
                  <a:gd name="connsiteX1" fmla="*/ 1074557 w 1118622"/>
                  <a:gd name="connsiteY1" fmla="*/ 291672 h 1160030"/>
                  <a:gd name="connsiteX2" fmla="*/ 1037164 w 1118622"/>
                  <a:gd name="connsiteY2" fmla="*/ 647658 h 1160030"/>
                  <a:gd name="connsiteX3" fmla="*/ 1118533 w 1118622"/>
                  <a:gd name="connsiteY3" fmla="*/ 862089 h 1160030"/>
                  <a:gd name="connsiteX4" fmla="*/ 1018696 w 1118622"/>
                  <a:gd name="connsiteY4" fmla="*/ 891508 h 1160030"/>
                  <a:gd name="connsiteX5" fmla="*/ 1001638 w 1118622"/>
                  <a:gd name="connsiteY5" fmla="*/ 926494 h 1160030"/>
                  <a:gd name="connsiteX6" fmla="*/ 879810 w 1118622"/>
                  <a:gd name="connsiteY6" fmla="*/ 917726 h 1160030"/>
                  <a:gd name="connsiteX7" fmla="*/ 963859 w 1118622"/>
                  <a:gd name="connsiteY7" fmla="*/ 990730 h 1160030"/>
                  <a:gd name="connsiteX8" fmla="*/ 964030 w 1118622"/>
                  <a:gd name="connsiteY8" fmla="*/ 990750 h 1160030"/>
                  <a:gd name="connsiteX9" fmla="*/ 942276 w 1118622"/>
                  <a:gd name="connsiteY9" fmla="*/ 1021289 h 1160030"/>
                  <a:gd name="connsiteX10" fmla="*/ 550009 w 1118622"/>
                  <a:gd name="connsiteY10" fmla="*/ 1160030 h 1160030"/>
                  <a:gd name="connsiteX11" fmla="*/ 0 w 1118622"/>
                  <a:gd name="connsiteY11" fmla="*/ 580015 h 1160030"/>
                  <a:gd name="connsiteX12" fmla="*/ 550009 w 1118622"/>
                  <a:gd name="connsiteY12" fmla="*/ 0 h 1160030"/>
                  <a:gd name="connsiteX0" fmla="*/ 550009 w 1118622"/>
                  <a:gd name="connsiteY0" fmla="*/ 9682 h 1169712"/>
                  <a:gd name="connsiteX1" fmla="*/ 1074557 w 1118622"/>
                  <a:gd name="connsiteY1" fmla="*/ 301354 h 1169712"/>
                  <a:gd name="connsiteX2" fmla="*/ 1037164 w 1118622"/>
                  <a:gd name="connsiteY2" fmla="*/ 657340 h 1169712"/>
                  <a:gd name="connsiteX3" fmla="*/ 1118533 w 1118622"/>
                  <a:gd name="connsiteY3" fmla="*/ 871771 h 1169712"/>
                  <a:gd name="connsiteX4" fmla="*/ 1018696 w 1118622"/>
                  <a:gd name="connsiteY4" fmla="*/ 901190 h 1169712"/>
                  <a:gd name="connsiteX5" fmla="*/ 1001638 w 1118622"/>
                  <a:gd name="connsiteY5" fmla="*/ 936176 h 1169712"/>
                  <a:gd name="connsiteX6" fmla="*/ 879810 w 1118622"/>
                  <a:gd name="connsiteY6" fmla="*/ 927408 h 1169712"/>
                  <a:gd name="connsiteX7" fmla="*/ 963859 w 1118622"/>
                  <a:gd name="connsiteY7" fmla="*/ 1000412 h 1169712"/>
                  <a:gd name="connsiteX8" fmla="*/ 964030 w 1118622"/>
                  <a:gd name="connsiteY8" fmla="*/ 1000432 h 1169712"/>
                  <a:gd name="connsiteX9" fmla="*/ 942276 w 1118622"/>
                  <a:gd name="connsiteY9" fmla="*/ 1030971 h 1169712"/>
                  <a:gd name="connsiteX10" fmla="*/ 550009 w 1118622"/>
                  <a:gd name="connsiteY10" fmla="*/ 1169712 h 1169712"/>
                  <a:gd name="connsiteX11" fmla="*/ 0 w 1118622"/>
                  <a:gd name="connsiteY11" fmla="*/ 589697 h 1169712"/>
                  <a:gd name="connsiteX12" fmla="*/ 550009 w 1118622"/>
                  <a:gd name="connsiteY12" fmla="*/ 9682 h 1169712"/>
                  <a:gd name="connsiteX0" fmla="*/ 535974 w 1118640"/>
                  <a:gd name="connsiteY0" fmla="*/ 0 h 1258399"/>
                  <a:gd name="connsiteX1" fmla="*/ 1074575 w 1118640"/>
                  <a:gd name="connsiteY1" fmla="*/ 390041 h 1258399"/>
                  <a:gd name="connsiteX2" fmla="*/ 1037182 w 1118640"/>
                  <a:gd name="connsiteY2" fmla="*/ 746027 h 1258399"/>
                  <a:gd name="connsiteX3" fmla="*/ 1118551 w 1118640"/>
                  <a:gd name="connsiteY3" fmla="*/ 960458 h 1258399"/>
                  <a:gd name="connsiteX4" fmla="*/ 1018714 w 1118640"/>
                  <a:gd name="connsiteY4" fmla="*/ 989877 h 1258399"/>
                  <a:gd name="connsiteX5" fmla="*/ 1001656 w 1118640"/>
                  <a:gd name="connsiteY5" fmla="*/ 1024863 h 1258399"/>
                  <a:gd name="connsiteX6" fmla="*/ 879828 w 1118640"/>
                  <a:gd name="connsiteY6" fmla="*/ 1016095 h 1258399"/>
                  <a:gd name="connsiteX7" fmla="*/ 963877 w 1118640"/>
                  <a:gd name="connsiteY7" fmla="*/ 1089099 h 1258399"/>
                  <a:gd name="connsiteX8" fmla="*/ 964048 w 1118640"/>
                  <a:gd name="connsiteY8" fmla="*/ 1089119 h 1258399"/>
                  <a:gd name="connsiteX9" fmla="*/ 942294 w 1118640"/>
                  <a:gd name="connsiteY9" fmla="*/ 1119658 h 1258399"/>
                  <a:gd name="connsiteX10" fmla="*/ 550027 w 1118640"/>
                  <a:gd name="connsiteY10" fmla="*/ 1258399 h 1258399"/>
                  <a:gd name="connsiteX11" fmla="*/ 18 w 1118640"/>
                  <a:gd name="connsiteY11" fmla="*/ 678384 h 1258399"/>
                  <a:gd name="connsiteX12" fmla="*/ 535974 w 1118640"/>
                  <a:gd name="connsiteY12" fmla="*/ 0 h 1258399"/>
                  <a:gd name="connsiteX0" fmla="*/ 536087 w 1118753"/>
                  <a:gd name="connsiteY0" fmla="*/ 0 h 1258399"/>
                  <a:gd name="connsiteX1" fmla="*/ 1074688 w 1118753"/>
                  <a:gd name="connsiteY1" fmla="*/ 390041 h 1258399"/>
                  <a:gd name="connsiteX2" fmla="*/ 1037295 w 1118753"/>
                  <a:gd name="connsiteY2" fmla="*/ 746027 h 1258399"/>
                  <a:gd name="connsiteX3" fmla="*/ 1118664 w 1118753"/>
                  <a:gd name="connsiteY3" fmla="*/ 960458 h 1258399"/>
                  <a:gd name="connsiteX4" fmla="*/ 1018827 w 1118753"/>
                  <a:gd name="connsiteY4" fmla="*/ 989877 h 1258399"/>
                  <a:gd name="connsiteX5" fmla="*/ 1001769 w 1118753"/>
                  <a:gd name="connsiteY5" fmla="*/ 1024863 h 1258399"/>
                  <a:gd name="connsiteX6" fmla="*/ 879941 w 1118753"/>
                  <a:gd name="connsiteY6" fmla="*/ 1016095 h 1258399"/>
                  <a:gd name="connsiteX7" fmla="*/ 963990 w 1118753"/>
                  <a:gd name="connsiteY7" fmla="*/ 1089099 h 1258399"/>
                  <a:gd name="connsiteX8" fmla="*/ 964161 w 1118753"/>
                  <a:gd name="connsiteY8" fmla="*/ 1089119 h 1258399"/>
                  <a:gd name="connsiteX9" fmla="*/ 942407 w 1118753"/>
                  <a:gd name="connsiteY9" fmla="*/ 1119658 h 1258399"/>
                  <a:gd name="connsiteX10" fmla="*/ 550140 w 1118753"/>
                  <a:gd name="connsiteY10" fmla="*/ 1258399 h 1258399"/>
                  <a:gd name="connsiteX11" fmla="*/ 131 w 1118753"/>
                  <a:gd name="connsiteY11" fmla="*/ 678384 h 1258399"/>
                  <a:gd name="connsiteX12" fmla="*/ 536087 w 1118753"/>
                  <a:gd name="connsiteY12" fmla="*/ 0 h 1258399"/>
                  <a:gd name="connsiteX0" fmla="*/ 536087 w 1139817"/>
                  <a:gd name="connsiteY0" fmla="*/ 0 h 1258399"/>
                  <a:gd name="connsiteX1" fmla="*/ 1074688 w 1139817"/>
                  <a:gd name="connsiteY1" fmla="*/ 390041 h 1258399"/>
                  <a:gd name="connsiteX2" fmla="*/ 1037295 w 1139817"/>
                  <a:gd name="connsiteY2" fmla="*/ 746027 h 1258399"/>
                  <a:gd name="connsiteX3" fmla="*/ 1139744 w 1139817"/>
                  <a:gd name="connsiteY3" fmla="*/ 925325 h 1258399"/>
                  <a:gd name="connsiteX4" fmla="*/ 1018827 w 1139817"/>
                  <a:gd name="connsiteY4" fmla="*/ 989877 h 1258399"/>
                  <a:gd name="connsiteX5" fmla="*/ 1001769 w 1139817"/>
                  <a:gd name="connsiteY5" fmla="*/ 1024863 h 1258399"/>
                  <a:gd name="connsiteX6" fmla="*/ 879941 w 1139817"/>
                  <a:gd name="connsiteY6" fmla="*/ 1016095 h 1258399"/>
                  <a:gd name="connsiteX7" fmla="*/ 963990 w 1139817"/>
                  <a:gd name="connsiteY7" fmla="*/ 1089099 h 1258399"/>
                  <a:gd name="connsiteX8" fmla="*/ 964161 w 1139817"/>
                  <a:gd name="connsiteY8" fmla="*/ 1089119 h 1258399"/>
                  <a:gd name="connsiteX9" fmla="*/ 942407 w 1139817"/>
                  <a:gd name="connsiteY9" fmla="*/ 1119658 h 1258399"/>
                  <a:gd name="connsiteX10" fmla="*/ 550140 w 1139817"/>
                  <a:gd name="connsiteY10" fmla="*/ 1258399 h 1258399"/>
                  <a:gd name="connsiteX11" fmla="*/ 131 w 1139817"/>
                  <a:gd name="connsiteY11" fmla="*/ 678384 h 1258399"/>
                  <a:gd name="connsiteX12" fmla="*/ 536087 w 1139817"/>
                  <a:gd name="connsiteY12" fmla="*/ 0 h 1258399"/>
                  <a:gd name="connsiteX0" fmla="*/ 536087 w 1139817"/>
                  <a:gd name="connsiteY0" fmla="*/ 0 h 1258399"/>
                  <a:gd name="connsiteX1" fmla="*/ 1074688 w 1139817"/>
                  <a:gd name="connsiteY1" fmla="*/ 390041 h 1258399"/>
                  <a:gd name="connsiteX2" fmla="*/ 1037295 w 1139817"/>
                  <a:gd name="connsiteY2" fmla="*/ 746027 h 1258399"/>
                  <a:gd name="connsiteX3" fmla="*/ 1139744 w 1139817"/>
                  <a:gd name="connsiteY3" fmla="*/ 925325 h 1258399"/>
                  <a:gd name="connsiteX4" fmla="*/ 1018827 w 1139817"/>
                  <a:gd name="connsiteY4" fmla="*/ 989877 h 1258399"/>
                  <a:gd name="connsiteX5" fmla="*/ 1001769 w 1139817"/>
                  <a:gd name="connsiteY5" fmla="*/ 1024863 h 1258399"/>
                  <a:gd name="connsiteX6" fmla="*/ 879941 w 1139817"/>
                  <a:gd name="connsiteY6" fmla="*/ 1016095 h 1258399"/>
                  <a:gd name="connsiteX7" fmla="*/ 963990 w 1139817"/>
                  <a:gd name="connsiteY7" fmla="*/ 1089099 h 1258399"/>
                  <a:gd name="connsiteX8" fmla="*/ 964161 w 1139817"/>
                  <a:gd name="connsiteY8" fmla="*/ 1089119 h 1258399"/>
                  <a:gd name="connsiteX9" fmla="*/ 942407 w 1139817"/>
                  <a:gd name="connsiteY9" fmla="*/ 1119658 h 1258399"/>
                  <a:gd name="connsiteX10" fmla="*/ 550140 w 1139817"/>
                  <a:gd name="connsiteY10" fmla="*/ 1258399 h 1258399"/>
                  <a:gd name="connsiteX11" fmla="*/ 131 w 1139817"/>
                  <a:gd name="connsiteY11" fmla="*/ 678384 h 1258399"/>
                  <a:gd name="connsiteX12" fmla="*/ 536087 w 1139817"/>
                  <a:gd name="connsiteY12" fmla="*/ 0 h 1258399"/>
                  <a:gd name="connsiteX0" fmla="*/ 536087 w 1139817"/>
                  <a:gd name="connsiteY0" fmla="*/ 3999 h 1262398"/>
                  <a:gd name="connsiteX1" fmla="*/ 1074688 w 1139817"/>
                  <a:gd name="connsiteY1" fmla="*/ 323777 h 1262398"/>
                  <a:gd name="connsiteX2" fmla="*/ 1037295 w 1139817"/>
                  <a:gd name="connsiteY2" fmla="*/ 750026 h 1262398"/>
                  <a:gd name="connsiteX3" fmla="*/ 1139744 w 1139817"/>
                  <a:gd name="connsiteY3" fmla="*/ 929324 h 1262398"/>
                  <a:gd name="connsiteX4" fmla="*/ 1018827 w 1139817"/>
                  <a:gd name="connsiteY4" fmla="*/ 993876 h 1262398"/>
                  <a:gd name="connsiteX5" fmla="*/ 1001769 w 1139817"/>
                  <a:gd name="connsiteY5" fmla="*/ 1028862 h 1262398"/>
                  <a:gd name="connsiteX6" fmla="*/ 879941 w 1139817"/>
                  <a:gd name="connsiteY6" fmla="*/ 1020094 h 1262398"/>
                  <a:gd name="connsiteX7" fmla="*/ 963990 w 1139817"/>
                  <a:gd name="connsiteY7" fmla="*/ 1093098 h 1262398"/>
                  <a:gd name="connsiteX8" fmla="*/ 964161 w 1139817"/>
                  <a:gd name="connsiteY8" fmla="*/ 1093118 h 1262398"/>
                  <a:gd name="connsiteX9" fmla="*/ 942407 w 1139817"/>
                  <a:gd name="connsiteY9" fmla="*/ 1123657 h 1262398"/>
                  <a:gd name="connsiteX10" fmla="*/ 550140 w 1139817"/>
                  <a:gd name="connsiteY10" fmla="*/ 1262398 h 1262398"/>
                  <a:gd name="connsiteX11" fmla="*/ 131 w 1139817"/>
                  <a:gd name="connsiteY11" fmla="*/ 682383 h 1262398"/>
                  <a:gd name="connsiteX12" fmla="*/ 536087 w 1139817"/>
                  <a:gd name="connsiteY12" fmla="*/ 3999 h 1262398"/>
                  <a:gd name="connsiteX0" fmla="*/ 536087 w 1139817"/>
                  <a:gd name="connsiteY0" fmla="*/ 0 h 1258399"/>
                  <a:gd name="connsiteX1" fmla="*/ 1074688 w 1139817"/>
                  <a:gd name="connsiteY1" fmla="*/ 319778 h 1258399"/>
                  <a:gd name="connsiteX2" fmla="*/ 1037295 w 1139817"/>
                  <a:gd name="connsiteY2" fmla="*/ 746027 h 1258399"/>
                  <a:gd name="connsiteX3" fmla="*/ 1139744 w 1139817"/>
                  <a:gd name="connsiteY3" fmla="*/ 925325 h 1258399"/>
                  <a:gd name="connsiteX4" fmla="*/ 1018827 w 1139817"/>
                  <a:gd name="connsiteY4" fmla="*/ 989877 h 1258399"/>
                  <a:gd name="connsiteX5" fmla="*/ 1001769 w 1139817"/>
                  <a:gd name="connsiteY5" fmla="*/ 1024863 h 1258399"/>
                  <a:gd name="connsiteX6" fmla="*/ 879941 w 1139817"/>
                  <a:gd name="connsiteY6" fmla="*/ 1016095 h 1258399"/>
                  <a:gd name="connsiteX7" fmla="*/ 963990 w 1139817"/>
                  <a:gd name="connsiteY7" fmla="*/ 1089099 h 1258399"/>
                  <a:gd name="connsiteX8" fmla="*/ 964161 w 1139817"/>
                  <a:gd name="connsiteY8" fmla="*/ 1089119 h 1258399"/>
                  <a:gd name="connsiteX9" fmla="*/ 942407 w 1139817"/>
                  <a:gd name="connsiteY9" fmla="*/ 1119658 h 1258399"/>
                  <a:gd name="connsiteX10" fmla="*/ 550140 w 1139817"/>
                  <a:gd name="connsiteY10" fmla="*/ 1258399 h 1258399"/>
                  <a:gd name="connsiteX11" fmla="*/ 131 w 1139817"/>
                  <a:gd name="connsiteY11" fmla="*/ 678384 h 1258399"/>
                  <a:gd name="connsiteX12" fmla="*/ 536087 w 1139817"/>
                  <a:gd name="connsiteY12" fmla="*/ 0 h 1258399"/>
                  <a:gd name="connsiteX0" fmla="*/ 536087 w 1139824"/>
                  <a:gd name="connsiteY0" fmla="*/ 0 h 1258399"/>
                  <a:gd name="connsiteX1" fmla="*/ 1032529 w 1139824"/>
                  <a:gd name="connsiteY1" fmla="*/ 249514 h 1258399"/>
                  <a:gd name="connsiteX2" fmla="*/ 1037295 w 1139824"/>
                  <a:gd name="connsiteY2" fmla="*/ 746027 h 1258399"/>
                  <a:gd name="connsiteX3" fmla="*/ 1139744 w 1139824"/>
                  <a:gd name="connsiteY3" fmla="*/ 925325 h 1258399"/>
                  <a:gd name="connsiteX4" fmla="*/ 1018827 w 1139824"/>
                  <a:gd name="connsiteY4" fmla="*/ 989877 h 1258399"/>
                  <a:gd name="connsiteX5" fmla="*/ 1001769 w 1139824"/>
                  <a:gd name="connsiteY5" fmla="*/ 1024863 h 1258399"/>
                  <a:gd name="connsiteX6" fmla="*/ 879941 w 1139824"/>
                  <a:gd name="connsiteY6" fmla="*/ 1016095 h 1258399"/>
                  <a:gd name="connsiteX7" fmla="*/ 963990 w 1139824"/>
                  <a:gd name="connsiteY7" fmla="*/ 1089099 h 1258399"/>
                  <a:gd name="connsiteX8" fmla="*/ 964161 w 1139824"/>
                  <a:gd name="connsiteY8" fmla="*/ 1089119 h 1258399"/>
                  <a:gd name="connsiteX9" fmla="*/ 942407 w 1139824"/>
                  <a:gd name="connsiteY9" fmla="*/ 1119658 h 1258399"/>
                  <a:gd name="connsiteX10" fmla="*/ 550140 w 1139824"/>
                  <a:gd name="connsiteY10" fmla="*/ 1258399 h 1258399"/>
                  <a:gd name="connsiteX11" fmla="*/ 131 w 1139824"/>
                  <a:gd name="connsiteY11" fmla="*/ 678384 h 1258399"/>
                  <a:gd name="connsiteX12" fmla="*/ 536087 w 1139824"/>
                  <a:gd name="connsiteY12" fmla="*/ 0 h 1258399"/>
                  <a:gd name="connsiteX0" fmla="*/ 536087 w 1139824"/>
                  <a:gd name="connsiteY0" fmla="*/ 0 h 1258399"/>
                  <a:gd name="connsiteX1" fmla="*/ 1032529 w 1139824"/>
                  <a:gd name="connsiteY1" fmla="*/ 249514 h 1258399"/>
                  <a:gd name="connsiteX2" fmla="*/ 1037295 w 1139824"/>
                  <a:gd name="connsiteY2" fmla="*/ 746027 h 1258399"/>
                  <a:gd name="connsiteX3" fmla="*/ 1139744 w 1139824"/>
                  <a:gd name="connsiteY3" fmla="*/ 925325 h 1258399"/>
                  <a:gd name="connsiteX4" fmla="*/ 1018827 w 1139824"/>
                  <a:gd name="connsiteY4" fmla="*/ 989877 h 1258399"/>
                  <a:gd name="connsiteX5" fmla="*/ 1001769 w 1139824"/>
                  <a:gd name="connsiteY5" fmla="*/ 1024863 h 1258399"/>
                  <a:gd name="connsiteX6" fmla="*/ 879941 w 1139824"/>
                  <a:gd name="connsiteY6" fmla="*/ 1016095 h 1258399"/>
                  <a:gd name="connsiteX7" fmla="*/ 963990 w 1139824"/>
                  <a:gd name="connsiteY7" fmla="*/ 1089099 h 1258399"/>
                  <a:gd name="connsiteX8" fmla="*/ 964161 w 1139824"/>
                  <a:gd name="connsiteY8" fmla="*/ 1089119 h 1258399"/>
                  <a:gd name="connsiteX9" fmla="*/ 942407 w 1139824"/>
                  <a:gd name="connsiteY9" fmla="*/ 1119658 h 1258399"/>
                  <a:gd name="connsiteX10" fmla="*/ 550140 w 1139824"/>
                  <a:gd name="connsiteY10" fmla="*/ 1258399 h 1258399"/>
                  <a:gd name="connsiteX11" fmla="*/ 131 w 1139824"/>
                  <a:gd name="connsiteY11" fmla="*/ 678384 h 1258399"/>
                  <a:gd name="connsiteX12" fmla="*/ 536087 w 1139824"/>
                  <a:gd name="connsiteY12" fmla="*/ 0 h 1258399"/>
                  <a:gd name="connsiteX0" fmla="*/ 545103 w 1148840"/>
                  <a:gd name="connsiteY0" fmla="*/ 0 h 1258399"/>
                  <a:gd name="connsiteX1" fmla="*/ 1041545 w 1148840"/>
                  <a:gd name="connsiteY1" fmla="*/ 249514 h 1258399"/>
                  <a:gd name="connsiteX2" fmla="*/ 1046311 w 1148840"/>
                  <a:gd name="connsiteY2" fmla="*/ 746027 h 1258399"/>
                  <a:gd name="connsiteX3" fmla="*/ 1148760 w 1148840"/>
                  <a:gd name="connsiteY3" fmla="*/ 925325 h 1258399"/>
                  <a:gd name="connsiteX4" fmla="*/ 1027843 w 1148840"/>
                  <a:gd name="connsiteY4" fmla="*/ 989877 h 1258399"/>
                  <a:gd name="connsiteX5" fmla="*/ 1010785 w 1148840"/>
                  <a:gd name="connsiteY5" fmla="*/ 1024863 h 1258399"/>
                  <a:gd name="connsiteX6" fmla="*/ 888957 w 1148840"/>
                  <a:gd name="connsiteY6" fmla="*/ 1016095 h 1258399"/>
                  <a:gd name="connsiteX7" fmla="*/ 973006 w 1148840"/>
                  <a:gd name="connsiteY7" fmla="*/ 1089099 h 1258399"/>
                  <a:gd name="connsiteX8" fmla="*/ 973177 w 1148840"/>
                  <a:gd name="connsiteY8" fmla="*/ 1089119 h 1258399"/>
                  <a:gd name="connsiteX9" fmla="*/ 951423 w 1148840"/>
                  <a:gd name="connsiteY9" fmla="*/ 1119658 h 1258399"/>
                  <a:gd name="connsiteX10" fmla="*/ 559156 w 1148840"/>
                  <a:gd name="connsiteY10" fmla="*/ 1258399 h 1258399"/>
                  <a:gd name="connsiteX11" fmla="*/ 9147 w 1148840"/>
                  <a:gd name="connsiteY11" fmla="*/ 678384 h 1258399"/>
                  <a:gd name="connsiteX12" fmla="*/ 545103 w 1148840"/>
                  <a:gd name="connsiteY12" fmla="*/ 0 h 1258399"/>
                  <a:gd name="connsiteX0" fmla="*/ 525491 w 1129228"/>
                  <a:gd name="connsiteY0" fmla="*/ 0 h 1258399"/>
                  <a:gd name="connsiteX1" fmla="*/ 1021933 w 1129228"/>
                  <a:gd name="connsiteY1" fmla="*/ 249514 h 1258399"/>
                  <a:gd name="connsiteX2" fmla="*/ 1026699 w 1129228"/>
                  <a:gd name="connsiteY2" fmla="*/ 746027 h 1258399"/>
                  <a:gd name="connsiteX3" fmla="*/ 1129148 w 1129228"/>
                  <a:gd name="connsiteY3" fmla="*/ 925325 h 1258399"/>
                  <a:gd name="connsiteX4" fmla="*/ 1008231 w 1129228"/>
                  <a:gd name="connsiteY4" fmla="*/ 989877 h 1258399"/>
                  <a:gd name="connsiteX5" fmla="*/ 991173 w 1129228"/>
                  <a:gd name="connsiteY5" fmla="*/ 1024863 h 1258399"/>
                  <a:gd name="connsiteX6" fmla="*/ 869345 w 1129228"/>
                  <a:gd name="connsiteY6" fmla="*/ 1016095 h 1258399"/>
                  <a:gd name="connsiteX7" fmla="*/ 953394 w 1129228"/>
                  <a:gd name="connsiteY7" fmla="*/ 1089099 h 1258399"/>
                  <a:gd name="connsiteX8" fmla="*/ 953565 w 1129228"/>
                  <a:gd name="connsiteY8" fmla="*/ 1089119 h 1258399"/>
                  <a:gd name="connsiteX9" fmla="*/ 931811 w 1129228"/>
                  <a:gd name="connsiteY9" fmla="*/ 1119658 h 1258399"/>
                  <a:gd name="connsiteX10" fmla="*/ 539544 w 1129228"/>
                  <a:gd name="connsiteY10" fmla="*/ 1258399 h 1258399"/>
                  <a:gd name="connsiteX11" fmla="*/ 10614 w 1129228"/>
                  <a:gd name="connsiteY11" fmla="*/ 720543 h 1258399"/>
                  <a:gd name="connsiteX12" fmla="*/ 525491 w 1129228"/>
                  <a:gd name="connsiteY12" fmla="*/ 0 h 1258399"/>
                  <a:gd name="connsiteX0" fmla="*/ 525491 w 1129228"/>
                  <a:gd name="connsiteY0" fmla="*/ 0 h 1262907"/>
                  <a:gd name="connsiteX1" fmla="*/ 1021933 w 1129228"/>
                  <a:gd name="connsiteY1" fmla="*/ 249514 h 1262907"/>
                  <a:gd name="connsiteX2" fmla="*/ 1026699 w 1129228"/>
                  <a:gd name="connsiteY2" fmla="*/ 746027 h 1262907"/>
                  <a:gd name="connsiteX3" fmla="*/ 1129148 w 1129228"/>
                  <a:gd name="connsiteY3" fmla="*/ 925325 h 1262907"/>
                  <a:gd name="connsiteX4" fmla="*/ 1008231 w 1129228"/>
                  <a:gd name="connsiteY4" fmla="*/ 989877 h 1262907"/>
                  <a:gd name="connsiteX5" fmla="*/ 991173 w 1129228"/>
                  <a:gd name="connsiteY5" fmla="*/ 1024863 h 1262907"/>
                  <a:gd name="connsiteX6" fmla="*/ 869345 w 1129228"/>
                  <a:gd name="connsiteY6" fmla="*/ 1016095 h 1262907"/>
                  <a:gd name="connsiteX7" fmla="*/ 953394 w 1129228"/>
                  <a:gd name="connsiteY7" fmla="*/ 1089099 h 1262907"/>
                  <a:gd name="connsiteX8" fmla="*/ 953565 w 1129228"/>
                  <a:gd name="connsiteY8" fmla="*/ 1089119 h 1262907"/>
                  <a:gd name="connsiteX9" fmla="*/ 931811 w 1129228"/>
                  <a:gd name="connsiteY9" fmla="*/ 1119658 h 1262907"/>
                  <a:gd name="connsiteX10" fmla="*/ 539544 w 1129228"/>
                  <a:gd name="connsiteY10" fmla="*/ 1258399 h 1262907"/>
                  <a:gd name="connsiteX11" fmla="*/ 10614 w 1129228"/>
                  <a:gd name="connsiteY11" fmla="*/ 720543 h 1262907"/>
                  <a:gd name="connsiteX12" fmla="*/ 525491 w 1129228"/>
                  <a:gd name="connsiteY12" fmla="*/ 0 h 1262907"/>
                  <a:gd name="connsiteX0" fmla="*/ 525491 w 1129228"/>
                  <a:gd name="connsiteY0" fmla="*/ 0 h 1276006"/>
                  <a:gd name="connsiteX1" fmla="*/ 1021933 w 1129228"/>
                  <a:gd name="connsiteY1" fmla="*/ 249514 h 1276006"/>
                  <a:gd name="connsiteX2" fmla="*/ 1026699 w 1129228"/>
                  <a:gd name="connsiteY2" fmla="*/ 746027 h 1276006"/>
                  <a:gd name="connsiteX3" fmla="*/ 1129148 w 1129228"/>
                  <a:gd name="connsiteY3" fmla="*/ 925325 h 1276006"/>
                  <a:gd name="connsiteX4" fmla="*/ 1008231 w 1129228"/>
                  <a:gd name="connsiteY4" fmla="*/ 989877 h 1276006"/>
                  <a:gd name="connsiteX5" fmla="*/ 991173 w 1129228"/>
                  <a:gd name="connsiteY5" fmla="*/ 1024863 h 1276006"/>
                  <a:gd name="connsiteX6" fmla="*/ 869345 w 1129228"/>
                  <a:gd name="connsiteY6" fmla="*/ 1016095 h 1276006"/>
                  <a:gd name="connsiteX7" fmla="*/ 953394 w 1129228"/>
                  <a:gd name="connsiteY7" fmla="*/ 1089099 h 1276006"/>
                  <a:gd name="connsiteX8" fmla="*/ 953565 w 1129228"/>
                  <a:gd name="connsiteY8" fmla="*/ 1089119 h 1276006"/>
                  <a:gd name="connsiteX9" fmla="*/ 916000 w 1129228"/>
                  <a:gd name="connsiteY9" fmla="*/ 1156545 h 1276006"/>
                  <a:gd name="connsiteX10" fmla="*/ 539544 w 1129228"/>
                  <a:gd name="connsiteY10" fmla="*/ 1258399 h 1276006"/>
                  <a:gd name="connsiteX11" fmla="*/ 10614 w 1129228"/>
                  <a:gd name="connsiteY11" fmla="*/ 720543 h 1276006"/>
                  <a:gd name="connsiteX12" fmla="*/ 525491 w 1129228"/>
                  <a:gd name="connsiteY12" fmla="*/ 0 h 1276006"/>
                  <a:gd name="connsiteX0" fmla="*/ 525491 w 1129228"/>
                  <a:gd name="connsiteY0" fmla="*/ 0 h 1276006"/>
                  <a:gd name="connsiteX1" fmla="*/ 1021933 w 1129228"/>
                  <a:gd name="connsiteY1" fmla="*/ 249514 h 1276006"/>
                  <a:gd name="connsiteX2" fmla="*/ 1026699 w 1129228"/>
                  <a:gd name="connsiteY2" fmla="*/ 746027 h 1276006"/>
                  <a:gd name="connsiteX3" fmla="*/ 1129148 w 1129228"/>
                  <a:gd name="connsiteY3" fmla="*/ 925325 h 1276006"/>
                  <a:gd name="connsiteX4" fmla="*/ 1008231 w 1129228"/>
                  <a:gd name="connsiteY4" fmla="*/ 989877 h 1276006"/>
                  <a:gd name="connsiteX5" fmla="*/ 991173 w 1129228"/>
                  <a:gd name="connsiteY5" fmla="*/ 1024863 h 1276006"/>
                  <a:gd name="connsiteX6" fmla="*/ 869345 w 1129228"/>
                  <a:gd name="connsiteY6" fmla="*/ 1016095 h 1276006"/>
                  <a:gd name="connsiteX7" fmla="*/ 953394 w 1129228"/>
                  <a:gd name="connsiteY7" fmla="*/ 1089099 h 1276006"/>
                  <a:gd name="connsiteX8" fmla="*/ 964105 w 1129228"/>
                  <a:gd name="connsiteY8" fmla="*/ 1141817 h 1276006"/>
                  <a:gd name="connsiteX9" fmla="*/ 916000 w 1129228"/>
                  <a:gd name="connsiteY9" fmla="*/ 1156545 h 1276006"/>
                  <a:gd name="connsiteX10" fmla="*/ 539544 w 1129228"/>
                  <a:gd name="connsiteY10" fmla="*/ 1258399 h 1276006"/>
                  <a:gd name="connsiteX11" fmla="*/ 10614 w 1129228"/>
                  <a:gd name="connsiteY11" fmla="*/ 720543 h 1276006"/>
                  <a:gd name="connsiteX12" fmla="*/ 525491 w 1129228"/>
                  <a:gd name="connsiteY12" fmla="*/ 0 h 1276006"/>
                  <a:gd name="connsiteX0" fmla="*/ 525491 w 1129228"/>
                  <a:gd name="connsiteY0" fmla="*/ 0 h 1276006"/>
                  <a:gd name="connsiteX1" fmla="*/ 1021933 w 1129228"/>
                  <a:gd name="connsiteY1" fmla="*/ 249514 h 1276006"/>
                  <a:gd name="connsiteX2" fmla="*/ 1026699 w 1129228"/>
                  <a:gd name="connsiteY2" fmla="*/ 746027 h 1276006"/>
                  <a:gd name="connsiteX3" fmla="*/ 1129148 w 1129228"/>
                  <a:gd name="connsiteY3" fmla="*/ 925325 h 1276006"/>
                  <a:gd name="connsiteX4" fmla="*/ 1008231 w 1129228"/>
                  <a:gd name="connsiteY4" fmla="*/ 989877 h 1276006"/>
                  <a:gd name="connsiteX5" fmla="*/ 991173 w 1129228"/>
                  <a:gd name="connsiteY5" fmla="*/ 1024863 h 1276006"/>
                  <a:gd name="connsiteX6" fmla="*/ 869345 w 1129228"/>
                  <a:gd name="connsiteY6" fmla="*/ 1016095 h 1276006"/>
                  <a:gd name="connsiteX7" fmla="*/ 964105 w 1129228"/>
                  <a:gd name="connsiteY7" fmla="*/ 1141817 h 1276006"/>
                  <a:gd name="connsiteX8" fmla="*/ 916000 w 1129228"/>
                  <a:gd name="connsiteY8" fmla="*/ 1156545 h 1276006"/>
                  <a:gd name="connsiteX9" fmla="*/ 539544 w 1129228"/>
                  <a:gd name="connsiteY9" fmla="*/ 1258399 h 1276006"/>
                  <a:gd name="connsiteX10" fmla="*/ 10614 w 1129228"/>
                  <a:gd name="connsiteY10" fmla="*/ 720543 h 1276006"/>
                  <a:gd name="connsiteX11" fmla="*/ 525491 w 1129228"/>
                  <a:gd name="connsiteY11" fmla="*/ 0 h 1276006"/>
                  <a:gd name="connsiteX0" fmla="*/ 525491 w 1129228"/>
                  <a:gd name="connsiteY0" fmla="*/ 0 h 1276006"/>
                  <a:gd name="connsiteX1" fmla="*/ 1021933 w 1129228"/>
                  <a:gd name="connsiteY1" fmla="*/ 249514 h 1276006"/>
                  <a:gd name="connsiteX2" fmla="*/ 1026699 w 1129228"/>
                  <a:gd name="connsiteY2" fmla="*/ 746027 h 1276006"/>
                  <a:gd name="connsiteX3" fmla="*/ 1129148 w 1129228"/>
                  <a:gd name="connsiteY3" fmla="*/ 925325 h 1276006"/>
                  <a:gd name="connsiteX4" fmla="*/ 1008231 w 1129228"/>
                  <a:gd name="connsiteY4" fmla="*/ 989877 h 1276006"/>
                  <a:gd name="connsiteX5" fmla="*/ 991173 w 1129228"/>
                  <a:gd name="connsiteY5" fmla="*/ 1024863 h 1276006"/>
                  <a:gd name="connsiteX6" fmla="*/ 842997 w 1129228"/>
                  <a:gd name="connsiteY6" fmla="*/ 995016 h 1276006"/>
                  <a:gd name="connsiteX7" fmla="*/ 964105 w 1129228"/>
                  <a:gd name="connsiteY7" fmla="*/ 1141817 h 1276006"/>
                  <a:gd name="connsiteX8" fmla="*/ 916000 w 1129228"/>
                  <a:gd name="connsiteY8" fmla="*/ 1156545 h 1276006"/>
                  <a:gd name="connsiteX9" fmla="*/ 539544 w 1129228"/>
                  <a:gd name="connsiteY9" fmla="*/ 1258399 h 1276006"/>
                  <a:gd name="connsiteX10" fmla="*/ 10614 w 1129228"/>
                  <a:gd name="connsiteY10" fmla="*/ 720543 h 1276006"/>
                  <a:gd name="connsiteX11" fmla="*/ 525491 w 1129228"/>
                  <a:gd name="connsiteY11" fmla="*/ 0 h 1276006"/>
                  <a:gd name="connsiteX0" fmla="*/ 525491 w 1129228"/>
                  <a:gd name="connsiteY0" fmla="*/ 0 h 1276006"/>
                  <a:gd name="connsiteX1" fmla="*/ 1021933 w 1129228"/>
                  <a:gd name="connsiteY1" fmla="*/ 249514 h 1276006"/>
                  <a:gd name="connsiteX2" fmla="*/ 1026699 w 1129228"/>
                  <a:gd name="connsiteY2" fmla="*/ 746027 h 1276006"/>
                  <a:gd name="connsiteX3" fmla="*/ 1129148 w 1129228"/>
                  <a:gd name="connsiteY3" fmla="*/ 925325 h 1276006"/>
                  <a:gd name="connsiteX4" fmla="*/ 1008231 w 1129228"/>
                  <a:gd name="connsiteY4" fmla="*/ 989877 h 1276006"/>
                  <a:gd name="connsiteX5" fmla="*/ 991173 w 1129228"/>
                  <a:gd name="connsiteY5" fmla="*/ 1024863 h 1276006"/>
                  <a:gd name="connsiteX6" fmla="*/ 842997 w 1129228"/>
                  <a:gd name="connsiteY6" fmla="*/ 995016 h 1276006"/>
                  <a:gd name="connsiteX7" fmla="*/ 964105 w 1129228"/>
                  <a:gd name="connsiteY7" fmla="*/ 1141817 h 1276006"/>
                  <a:gd name="connsiteX8" fmla="*/ 916000 w 1129228"/>
                  <a:gd name="connsiteY8" fmla="*/ 1156545 h 1276006"/>
                  <a:gd name="connsiteX9" fmla="*/ 539544 w 1129228"/>
                  <a:gd name="connsiteY9" fmla="*/ 1258399 h 1276006"/>
                  <a:gd name="connsiteX10" fmla="*/ 10614 w 1129228"/>
                  <a:gd name="connsiteY10" fmla="*/ 720543 h 1276006"/>
                  <a:gd name="connsiteX11" fmla="*/ 525491 w 1129228"/>
                  <a:gd name="connsiteY11" fmla="*/ 0 h 1276006"/>
                  <a:gd name="connsiteX0" fmla="*/ 525491 w 1129228"/>
                  <a:gd name="connsiteY0" fmla="*/ 0 h 1276006"/>
                  <a:gd name="connsiteX1" fmla="*/ 1021933 w 1129228"/>
                  <a:gd name="connsiteY1" fmla="*/ 249514 h 1276006"/>
                  <a:gd name="connsiteX2" fmla="*/ 1026699 w 1129228"/>
                  <a:gd name="connsiteY2" fmla="*/ 746027 h 1276006"/>
                  <a:gd name="connsiteX3" fmla="*/ 1129148 w 1129228"/>
                  <a:gd name="connsiteY3" fmla="*/ 925325 h 1276006"/>
                  <a:gd name="connsiteX4" fmla="*/ 1008231 w 1129228"/>
                  <a:gd name="connsiteY4" fmla="*/ 989877 h 1276006"/>
                  <a:gd name="connsiteX5" fmla="*/ 991173 w 1129228"/>
                  <a:gd name="connsiteY5" fmla="*/ 1024863 h 1276006"/>
                  <a:gd name="connsiteX6" fmla="*/ 837728 w 1129228"/>
                  <a:gd name="connsiteY6" fmla="*/ 1037174 h 1276006"/>
                  <a:gd name="connsiteX7" fmla="*/ 964105 w 1129228"/>
                  <a:gd name="connsiteY7" fmla="*/ 1141817 h 1276006"/>
                  <a:gd name="connsiteX8" fmla="*/ 916000 w 1129228"/>
                  <a:gd name="connsiteY8" fmla="*/ 1156545 h 1276006"/>
                  <a:gd name="connsiteX9" fmla="*/ 539544 w 1129228"/>
                  <a:gd name="connsiteY9" fmla="*/ 1258399 h 1276006"/>
                  <a:gd name="connsiteX10" fmla="*/ 10614 w 1129228"/>
                  <a:gd name="connsiteY10" fmla="*/ 720543 h 1276006"/>
                  <a:gd name="connsiteX11" fmla="*/ 525491 w 1129228"/>
                  <a:gd name="connsiteY11" fmla="*/ 0 h 1276006"/>
                  <a:gd name="connsiteX0" fmla="*/ 525491 w 1129228"/>
                  <a:gd name="connsiteY0" fmla="*/ 0 h 1289399"/>
                  <a:gd name="connsiteX1" fmla="*/ 1021933 w 1129228"/>
                  <a:gd name="connsiteY1" fmla="*/ 249514 h 1289399"/>
                  <a:gd name="connsiteX2" fmla="*/ 1026699 w 1129228"/>
                  <a:gd name="connsiteY2" fmla="*/ 746027 h 1289399"/>
                  <a:gd name="connsiteX3" fmla="*/ 1129148 w 1129228"/>
                  <a:gd name="connsiteY3" fmla="*/ 925325 h 1289399"/>
                  <a:gd name="connsiteX4" fmla="*/ 1008231 w 1129228"/>
                  <a:gd name="connsiteY4" fmla="*/ 989877 h 1289399"/>
                  <a:gd name="connsiteX5" fmla="*/ 991173 w 1129228"/>
                  <a:gd name="connsiteY5" fmla="*/ 1024863 h 1289399"/>
                  <a:gd name="connsiteX6" fmla="*/ 837728 w 1129228"/>
                  <a:gd name="connsiteY6" fmla="*/ 1037174 h 1289399"/>
                  <a:gd name="connsiteX7" fmla="*/ 964105 w 1129228"/>
                  <a:gd name="connsiteY7" fmla="*/ 1141817 h 1289399"/>
                  <a:gd name="connsiteX8" fmla="*/ 900190 w 1129228"/>
                  <a:gd name="connsiteY8" fmla="*/ 1182893 h 1289399"/>
                  <a:gd name="connsiteX9" fmla="*/ 539544 w 1129228"/>
                  <a:gd name="connsiteY9" fmla="*/ 1258399 h 1289399"/>
                  <a:gd name="connsiteX10" fmla="*/ 10614 w 1129228"/>
                  <a:gd name="connsiteY10" fmla="*/ 720543 h 1289399"/>
                  <a:gd name="connsiteX11" fmla="*/ 525491 w 1129228"/>
                  <a:gd name="connsiteY11" fmla="*/ 0 h 1289399"/>
                  <a:gd name="connsiteX0" fmla="*/ 525491 w 1129228"/>
                  <a:gd name="connsiteY0" fmla="*/ 0 h 1289399"/>
                  <a:gd name="connsiteX1" fmla="*/ 1021933 w 1129228"/>
                  <a:gd name="connsiteY1" fmla="*/ 249514 h 1289399"/>
                  <a:gd name="connsiteX2" fmla="*/ 1026699 w 1129228"/>
                  <a:gd name="connsiteY2" fmla="*/ 746027 h 1289399"/>
                  <a:gd name="connsiteX3" fmla="*/ 1129148 w 1129228"/>
                  <a:gd name="connsiteY3" fmla="*/ 925325 h 1289399"/>
                  <a:gd name="connsiteX4" fmla="*/ 1008231 w 1129228"/>
                  <a:gd name="connsiteY4" fmla="*/ 989877 h 1289399"/>
                  <a:gd name="connsiteX5" fmla="*/ 991173 w 1129228"/>
                  <a:gd name="connsiteY5" fmla="*/ 1024863 h 1289399"/>
                  <a:gd name="connsiteX6" fmla="*/ 837728 w 1129228"/>
                  <a:gd name="connsiteY6" fmla="*/ 1037174 h 1289399"/>
                  <a:gd name="connsiteX7" fmla="*/ 943026 w 1129228"/>
                  <a:gd name="connsiteY7" fmla="*/ 1136545 h 1289399"/>
                  <a:gd name="connsiteX8" fmla="*/ 900190 w 1129228"/>
                  <a:gd name="connsiteY8" fmla="*/ 1182893 h 1289399"/>
                  <a:gd name="connsiteX9" fmla="*/ 539544 w 1129228"/>
                  <a:gd name="connsiteY9" fmla="*/ 1258399 h 1289399"/>
                  <a:gd name="connsiteX10" fmla="*/ 10614 w 1129228"/>
                  <a:gd name="connsiteY10" fmla="*/ 720543 h 1289399"/>
                  <a:gd name="connsiteX11" fmla="*/ 525491 w 1129228"/>
                  <a:gd name="connsiteY11" fmla="*/ 0 h 1289399"/>
                  <a:gd name="connsiteX0" fmla="*/ 525491 w 1129228"/>
                  <a:gd name="connsiteY0" fmla="*/ 0 h 1289399"/>
                  <a:gd name="connsiteX1" fmla="*/ 1021933 w 1129228"/>
                  <a:gd name="connsiteY1" fmla="*/ 249514 h 1289399"/>
                  <a:gd name="connsiteX2" fmla="*/ 1026699 w 1129228"/>
                  <a:gd name="connsiteY2" fmla="*/ 746027 h 1289399"/>
                  <a:gd name="connsiteX3" fmla="*/ 1129148 w 1129228"/>
                  <a:gd name="connsiteY3" fmla="*/ 925325 h 1289399"/>
                  <a:gd name="connsiteX4" fmla="*/ 1008231 w 1129228"/>
                  <a:gd name="connsiteY4" fmla="*/ 989877 h 1289399"/>
                  <a:gd name="connsiteX5" fmla="*/ 991173 w 1129228"/>
                  <a:gd name="connsiteY5" fmla="*/ 1024863 h 1289399"/>
                  <a:gd name="connsiteX6" fmla="*/ 837728 w 1129228"/>
                  <a:gd name="connsiteY6" fmla="*/ 1037174 h 1289399"/>
                  <a:gd name="connsiteX7" fmla="*/ 943026 w 1129228"/>
                  <a:gd name="connsiteY7" fmla="*/ 1136545 h 1289399"/>
                  <a:gd name="connsiteX8" fmla="*/ 900190 w 1129228"/>
                  <a:gd name="connsiteY8" fmla="*/ 1182893 h 1289399"/>
                  <a:gd name="connsiteX9" fmla="*/ 539544 w 1129228"/>
                  <a:gd name="connsiteY9" fmla="*/ 1258399 h 1289399"/>
                  <a:gd name="connsiteX10" fmla="*/ 10614 w 1129228"/>
                  <a:gd name="connsiteY10" fmla="*/ 720543 h 1289399"/>
                  <a:gd name="connsiteX11" fmla="*/ 525491 w 1129228"/>
                  <a:gd name="connsiteY11" fmla="*/ 0 h 1289399"/>
                  <a:gd name="connsiteX0" fmla="*/ 525491 w 1129228"/>
                  <a:gd name="connsiteY0" fmla="*/ 0 h 1304791"/>
                  <a:gd name="connsiteX1" fmla="*/ 1021933 w 1129228"/>
                  <a:gd name="connsiteY1" fmla="*/ 249514 h 1304791"/>
                  <a:gd name="connsiteX2" fmla="*/ 1026699 w 1129228"/>
                  <a:gd name="connsiteY2" fmla="*/ 746027 h 1304791"/>
                  <a:gd name="connsiteX3" fmla="*/ 1129148 w 1129228"/>
                  <a:gd name="connsiteY3" fmla="*/ 925325 h 1304791"/>
                  <a:gd name="connsiteX4" fmla="*/ 1008231 w 1129228"/>
                  <a:gd name="connsiteY4" fmla="*/ 989877 h 1304791"/>
                  <a:gd name="connsiteX5" fmla="*/ 991173 w 1129228"/>
                  <a:gd name="connsiteY5" fmla="*/ 1024863 h 1304791"/>
                  <a:gd name="connsiteX6" fmla="*/ 837728 w 1129228"/>
                  <a:gd name="connsiteY6" fmla="*/ 1037174 h 1304791"/>
                  <a:gd name="connsiteX7" fmla="*/ 943026 w 1129228"/>
                  <a:gd name="connsiteY7" fmla="*/ 1136545 h 1304791"/>
                  <a:gd name="connsiteX8" fmla="*/ 900190 w 1129228"/>
                  <a:gd name="connsiteY8" fmla="*/ 1182893 h 1304791"/>
                  <a:gd name="connsiteX9" fmla="*/ 539544 w 1129228"/>
                  <a:gd name="connsiteY9" fmla="*/ 1258399 h 1304791"/>
                  <a:gd name="connsiteX10" fmla="*/ 10614 w 1129228"/>
                  <a:gd name="connsiteY10" fmla="*/ 720543 h 1304791"/>
                  <a:gd name="connsiteX11" fmla="*/ 525491 w 1129228"/>
                  <a:gd name="connsiteY11" fmla="*/ 0 h 13047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129228" h="1304791">
                    <a:moveTo>
                      <a:pt x="525491" y="0"/>
                    </a:moveTo>
                    <a:cubicBezTo>
                      <a:pt x="791283" y="0"/>
                      <a:pt x="928488" y="55474"/>
                      <a:pt x="1021933" y="249514"/>
                    </a:cubicBezTo>
                    <a:cubicBezTo>
                      <a:pt x="1115378" y="443554"/>
                      <a:pt x="1008830" y="633392"/>
                      <a:pt x="1026699" y="746027"/>
                    </a:cubicBezTo>
                    <a:cubicBezTo>
                      <a:pt x="1044568" y="858662"/>
                      <a:pt x="1132226" y="889049"/>
                      <a:pt x="1129148" y="925325"/>
                    </a:cubicBezTo>
                    <a:cubicBezTo>
                      <a:pt x="1057014" y="952077"/>
                      <a:pt x="1067662" y="972367"/>
                      <a:pt x="1008231" y="989877"/>
                    </a:cubicBezTo>
                    <a:lnTo>
                      <a:pt x="991173" y="1024863"/>
                    </a:lnTo>
                    <a:cubicBezTo>
                      <a:pt x="941781" y="1014914"/>
                      <a:pt x="861562" y="976402"/>
                      <a:pt x="837728" y="1037174"/>
                    </a:cubicBezTo>
                    <a:cubicBezTo>
                      <a:pt x="813894" y="1097946"/>
                      <a:pt x="935250" y="1113137"/>
                      <a:pt x="943026" y="1136545"/>
                    </a:cubicBezTo>
                    <a:lnTo>
                      <a:pt x="900190" y="1182893"/>
                    </a:lnTo>
                    <a:cubicBezTo>
                      <a:pt x="852184" y="1364981"/>
                      <a:pt x="795878" y="1300557"/>
                      <a:pt x="539544" y="1258399"/>
                    </a:cubicBezTo>
                    <a:cubicBezTo>
                      <a:pt x="283210" y="1216241"/>
                      <a:pt x="48087" y="986488"/>
                      <a:pt x="10614" y="720543"/>
                    </a:cubicBezTo>
                    <a:cubicBezTo>
                      <a:pt x="-26859" y="454598"/>
                      <a:pt x="10937" y="7026"/>
                      <a:pt x="525491" y="0"/>
                    </a:cubicBezTo>
                    <a:close/>
                  </a:path>
                </a:pathLst>
              </a:custGeom>
              <a:solidFill>
                <a:srgbClr val="FFCCCC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284" name="月 283">
                <a:extLst>
                  <a:ext uri="{FF2B5EF4-FFF2-40B4-BE49-F238E27FC236}">
                    <a16:creationId xmlns:a16="http://schemas.microsoft.com/office/drawing/2014/main" id="{8E8594D9-FFAE-E400-4714-C789EAC822C6}"/>
                  </a:ext>
                </a:extLst>
              </p:cNvPr>
              <p:cNvSpPr/>
              <p:nvPr/>
            </p:nvSpPr>
            <p:spPr bwMode="auto">
              <a:xfrm rot="16200000" flipH="1">
                <a:off x="1762908" y="1218347"/>
                <a:ext cx="29319" cy="93402"/>
              </a:xfrm>
              <a:prstGeom prst="moon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285" name="フリーフォーム: 図形 284">
                <a:extLst>
                  <a:ext uri="{FF2B5EF4-FFF2-40B4-BE49-F238E27FC236}">
                    <a16:creationId xmlns:a16="http://schemas.microsoft.com/office/drawing/2014/main" id="{4F9C7378-9548-FB9E-D35E-4E3E278C3F26}"/>
                  </a:ext>
                </a:extLst>
              </p:cNvPr>
              <p:cNvSpPr/>
              <p:nvPr/>
            </p:nvSpPr>
            <p:spPr>
              <a:xfrm>
                <a:off x="1697849" y="1962160"/>
                <a:ext cx="340788" cy="856434"/>
              </a:xfrm>
              <a:custGeom>
                <a:avLst/>
                <a:gdLst>
                  <a:gd name="connsiteX0" fmla="*/ 122645 w 642906"/>
                  <a:gd name="connsiteY0" fmla="*/ 0 h 1615688"/>
                  <a:gd name="connsiteX1" fmla="*/ 642906 w 642906"/>
                  <a:gd name="connsiteY1" fmla="*/ 0 h 1615688"/>
                  <a:gd name="connsiteX2" fmla="*/ 642906 w 642906"/>
                  <a:gd name="connsiteY2" fmla="*/ 281811 h 1615688"/>
                  <a:gd name="connsiteX3" fmla="*/ 626145 w 642906"/>
                  <a:gd name="connsiteY3" fmla="*/ 364833 h 1615688"/>
                  <a:gd name="connsiteX4" fmla="*/ 600197 w 642906"/>
                  <a:gd name="connsiteY4" fmla="*/ 403319 h 1615688"/>
                  <a:gd name="connsiteX5" fmla="*/ 582821 w 642906"/>
                  <a:gd name="connsiteY5" fmla="*/ 446455 h 1615688"/>
                  <a:gd name="connsiteX6" fmla="*/ 269539 w 642906"/>
                  <a:gd name="connsiteY6" fmla="*/ 922391 h 1615688"/>
                  <a:gd name="connsiteX7" fmla="*/ 234354 w 642906"/>
                  <a:gd name="connsiteY7" fmla="*/ 1615688 h 1615688"/>
                  <a:gd name="connsiteX8" fmla="*/ 39122 w 642906"/>
                  <a:gd name="connsiteY8" fmla="*/ 1615688 h 1615688"/>
                  <a:gd name="connsiteX9" fmla="*/ 0 w 642906"/>
                  <a:gd name="connsiteY9" fmla="*/ 844801 h 1615688"/>
                  <a:gd name="connsiteX10" fmla="*/ 2604 w 642906"/>
                  <a:gd name="connsiteY10" fmla="*/ 839664 h 1615688"/>
                  <a:gd name="connsiteX11" fmla="*/ 2373 w 642906"/>
                  <a:gd name="connsiteY11" fmla="*/ 818793 h 1615688"/>
                  <a:gd name="connsiteX12" fmla="*/ 24004 w 642906"/>
                  <a:gd name="connsiteY12" fmla="*/ 765094 h 1615688"/>
                  <a:gd name="connsiteX13" fmla="*/ 225101 w 642906"/>
                  <a:gd name="connsiteY13" fmla="*/ 459588 h 1615688"/>
                  <a:gd name="connsiteX14" fmla="*/ 185116 w 642906"/>
                  <a:gd name="connsiteY14" fmla="*/ 432630 h 1615688"/>
                  <a:gd name="connsiteX15" fmla="*/ 122645 w 642906"/>
                  <a:gd name="connsiteY15" fmla="*/ 281811 h 16156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642906" h="1615688">
                    <a:moveTo>
                      <a:pt x="122645" y="0"/>
                    </a:moveTo>
                    <a:lnTo>
                      <a:pt x="642906" y="0"/>
                    </a:lnTo>
                    <a:lnTo>
                      <a:pt x="642906" y="281811"/>
                    </a:lnTo>
                    <a:cubicBezTo>
                      <a:pt x="642906" y="311260"/>
                      <a:pt x="636938" y="339316"/>
                      <a:pt x="626145" y="364833"/>
                    </a:cubicBezTo>
                    <a:lnTo>
                      <a:pt x="600197" y="403319"/>
                    </a:lnTo>
                    <a:lnTo>
                      <a:pt x="582821" y="446455"/>
                    </a:lnTo>
                    <a:lnTo>
                      <a:pt x="269539" y="922391"/>
                    </a:lnTo>
                    <a:lnTo>
                      <a:pt x="234354" y="1615688"/>
                    </a:lnTo>
                    <a:lnTo>
                      <a:pt x="39122" y="1615688"/>
                    </a:lnTo>
                    <a:lnTo>
                      <a:pt x="0" y="844801"/>
                    </a:lnTo>
                    <a:lnTo>
                      <a:pt x="2604" y="839664"/>
                    </a:lnTo>
                    <a:lnTo>
                      <a:pt x="2373" y="818793"/>
                    </a:lnTo>
                    <a:cubicBezTo>
                      <a:pt x="5800" y="800168"/>
                      <a:pt x="12936" y="781908"/>
                      <a:pt x="24004" y="765094"/>
                    </a:cubicBezTo>
                    <a:lnTo>
                      <a:pt x="225101" y="459588"/>
                    </a:lnTo>
                    <a:lnTo>
                      <a:pt x="185116" y="432630"/>
                    </a:lnTo>
                    <a:cubicBezTo>
                      <a:pt x="146519" y="394032"/>
                      <a:pt x="122645" y="340710"/>
                      <a:pt x="122645" y="281811"/>
                    </a:cubicBezTo>
                    <a:close/>
                  </a:path>
                </a:pathLst>
              </a:custGeom>
              <a:solidFill>
                <a:srgbClr val="00206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286" name="四角形: 上の 2 つの角を丸める 285">
                <a:extLst>
                  <a:ext uri="{FF2B5EF4-FFF2-40B4-BE49-F238E27FC236}">
                    <a16:creationId xmlns:a16="http://schemas.microsoft.com/office/drawing/2014/main" id="{D67314B5-00AB-2AF2-1EDE-06C1F770CCCC}"/>
                  </a:ext>
                </a:extLst>
              </p:cNvPr>
              <p:cNvSpPr/>
              <p:nvPr/>
            </p:nvSpPr>
            <p:spPr>
              <a:xfrm flipV="1">
                <a:off x="1750416" y="1517846"/>
                <a:ext cx="300667" cy="581999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rgbClr val="FFFFFF">
                  <a:lumMod val="50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287" name="フリーフォーム: 図形 286">
                <a:extLst>
                  <a:ext uri="{FF2B5EF4-FFF2-40B4-BE49-F238E27FC236}">
                    <a16:creationId xmlns:a16="http://schemas.microsoft.com/office/drawing/2014/main" id="{128D223A-8584-CA36-4EB4-51F6ABEA0D81}"/>
                  </a:ext>
                </a:extLst>
              </p:cNvPr>
              <p:cNvSpPr/>
              <p:nvPr/>
            </p:nvSpPr>
            <p:spPr bwMode="auto">
              <a:xfrm rot="1961044" flipH="1">
                <a:off x="1500744" y="1840933"/>
                <a:ext cx="134953" cy="143784"/>
              </a:xfrm>
              <a:custGeom>
                <a:avLst/>
                <a:gdLst>
                  <a:gd name="connsiteX0" fmla="*/ 64623 w 194096"/>
                  <a:gd name="connsiteY0" fmla="*/ 0 h 206797"/>
                  <a:gd name="connsiteX1" fmla="*/ 131845 w 194096"/>
                  <a:gd name="connsiteY1" fmla="*/ 65626 h 206797"/>
                  <a:gd name="connsiteX2" fmla="*/ 150414 w 194096"/>
                  <a:gd name="connsiteY2" fmla="*/ 69375 h 206797"/>
                  <a:gd name="connsiteX3" fmla="*/ 194096 w 194096"/>
                  <a:gd name="connsiteY3" fmla="*/ 135276 h 206797"/>
                  <a:gd name="connsiteX4" fmla="*/ 194095 w 194096"/>
                  <a:gd name="connsiteY4" fmla="*/ 178283 h 206797"/>
                  <a:gd name="connsiteX5" fmla="*/ 165581 w 194096"/>
                  <a:gd name="connsiteY5" fmla="*/ 206797 h 206797"/>
                  <a:gd name="connsiteX6" fmla="*/ 73878 w 194096"/>
                  <a:gd name="connsiteY6" fmla="*/ 206797 h 206797"/>
                  <a:gd name="connsiteX7" fmla="*/ 45364 w 194096"/>
                  <a:gd name="connsiteY7" fmla="*/ 178283 h 206797"/>
                  <a:gd name="connsiteX8" fmla="*/ 45364 w 194096"/>
                  <a:gd name="connsiteY8" fmla="*/ 135276 h 206797"/>
                  <a:gd name="connsiteX9" fmla="*/ 49545 w 194096"/>
                  <a:gd name="connsiteY9" fmla="*/ 114564 h 206797"/>
                  <a:gd name="connsiteX10" fmla="*/ 0 w 194096"/>
                  <a:gd name="connsiteY10" fmla="*/ 66196 h 2067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94096" h="206797">
                    <a:moveTo>
                      <a:pt x="64623" y="0"/>
                    </a:moveTo>
                    <a:lnTo>
                      <a:pt x="131845" y="65626"/>
                    </a:lnTo>
                    <a:lnTo>
                      <a:pt x="150414" y="69375"/>
                    </a:lnTo>
                    <a:cubicBezTo>
                      <a:pt x="176084" y="80232"/>
                      <a:pt x="194096" y="105651"/>
                      <a:pt x="194096" y="135276"/>
                    </a:cubicBezTo>
                    <a:cubicBezTo>
                      <a:pt x="194096" y="149612"/>
                      <a:pt x="194095" y="163947"/>
                      <a:pt x="194095" y="178283"/>
                    </a:cubicBezTo>
                    <a:cubicBezTo>
                      <a:pt x="194095" y="194031"/>
                      <a:pt x="181329" y="206797"/>
                      <a:pt x="165581" y="206797"/>
                    </a:cubicBezTo>
                    <a:lnTo>
                      <a:pt x="73878" y="206797"/>
                    </a:lnTo>
                    <a:cubicBezTo>
                      <a:pt x="58130" y="206797"/>
                      <a:pt x="45364" y="194031"/>
                      <a:pt x="45364" y="178283"/>
                    </a:cubicBezTo>
                    <a:lnTo>
                      <a:pt x="45364" y="135276"/>
                    </a:lnTo>
                    <a:lnTo>
                      <a:pt x="49545" y="114564"/>
                    </a:lnTo>
                    <a:lnTo>
                      <a:pt x="0" y="66196"/>
                    </a:lnTo>
                    <a:close/>
                  </a:path>
                </a:pathLst>
              </a:custGeom>
              <a:solidFill>
                <a:srgbClr val="FFCC99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288" name="フリーフォーム: 図形 287">
                <a:extLst>
                  <a:ext uri="{FF2B5EF4-FFF2-40B4-BE49-F238E27FC236}">
                    <a16:creationId xmlns:a16="http://schemas.microsoft.com/office/drawing/2014/main" id="{84CBAEC7-81E4-6085-1A2E-74480A69B5E1}"/>
                  </a:ext>
                </a:extLst>
              </p:cNvPr>
              <p:cNvSpPr/>
              <p:nvPr/>
            </p:nvSpPr>
            <p:spPr bwMode="auto">
              <a:xfrm flipH="1">
                <a:off x="1630213" y="2818268"/>
                <a:ext cx="190393" cy="84701"/>
              </a:xfrm>
              <a:custGeom>
                <a:avLst/>
                <a:gdLst>
                  <a:gd name="connsiteX0" fmla="*/ 0 w 372928"/>
                  <a:gd name="connsiteY0" fmla="*/ 0 h 191598"/>
                  <a:gd name="connsiteX1" fmla="*/ 172287 w 372928"/>
                  <a:gd name="connsiteY1" fmla="*/ 0 h 191598"/>
                  <a:gd name="connsiteX2" fmla="*/ 206902 w 372928"/>
                  <a:gd name="connsiteY2" fmla="*/ 0 h 191598"/>
                  <a:gd name="connsiteX3" fmla="*/ 277129 w 372928"/>
                  <a:gd name="connsiteY3" fmla="*/ 0 h 191598"/>
                  <a:gd name="connsiteX4" fmla="*/ 372928 w 372928"/>
                  <a:gd name="connsiteY4" fmla="*/ 95799 h 191598"/>
                  <a:gd name="connsiteX5" fmla="*/ 372928 w 372928"/>
                  <a:gd name="connsiteY5" fmla="*/ 147147 h 191598"/>
                  <a:gd name="connsiteX6" fmla="*/ 328477 w 372928"/>
                  <a:gd name="connsiteY6" fmla="*/ 191598 h 191598"/>
                  <a:gd name="connsiteX7" fmla="*/ 175152 w 372928"/>
                  <a:gd name="connsiteY7" fmla="*/ 191598 h 191598"/>
                  <a:gd name="connsiteX8" fmla="*/ 120939 w 372928"/>
                  <a:gd name="connsiteY8" fmla="*/ 191598 h 191598"/>
                  <a:gd name="connsiteX9" fmla="*/ 31750 w 372928"/>
                  <a:gd name="connsiteY9" fmla="*/ 191598 h 191598"/>
                  <a:gd name="connsiteX10" fmla="*/ 0 w 372928"/>
                  <a:gd name="connsiteY10" fmla="*/ 159848 h 191598"/>
                  <a:gd name="connsiteX0" fmla="*/ 0 w 372928"/>
                  <a:gd name="connsiteY0" fmla="*/ 0 h 191598"/>
                  <a:gd name="connsiteX1" fmla="*/ 206902 w 372928"/>
                  <a:gd name="connsiteY1" fmla="*/ 0 h 191598"/>
                  <a:gd name="connsiteX2" fmla="*/ 277129 w 372928"/>
                  <a:gd name="connsiteY2" fmla="*/ 0 h 191598"/>
                  <a:gd name="connsiteX3" fmla="*/ 372928 w 372928"/>
                  <a:gd name="connsiteY3" fmla="*/ 95799 h 191598"/>
                  <a:gd name="connsiteX4" fmla="*/ 372928 w 372928"/>
                  <a:gd name="connsiteY4" fmla="*/ 147147 h 191598"/>
                  <a:gd name="connsiteX5" fmla="*/ 328477 w 372928"/>
                  <a:gd name="connsiteY5" fmla="*/ 191598 h 191598"/>
                  <a:gd name="connsiteX6" fmla="*/ 175152 w 372928"/>
                  <a:gd name="connsiteY6" fmla="*/ 191598 h 191598"/>
                  <a:gd name="connsiteX7" fmla="*/ 120939 w 372928"/>
                  <a:gd name="connsiteY7" fmla="*/ 191598 h 191598"/>
                  <a:gd name="connsiteX8" fmla="*/ 31750 w 372928"/>
                  <a:gd name="connsiteY8" fmla="*/ 191598 h 191598"/>
                  <a:gd name="connsiteX9" fmla="*/ 0 w 372928"/>
                  <a:gd name="connsiteY9" fmla="*/ 159848 h 191598"/>
                  <a:gd name="connsiteX10" fmla="*/ 0 w 372928"/>
                  <a:gd name="connsiteY10" fmla="*/ 0 h 191598"/>
                  <a:gd name="connsiteX0" fmla="*/ 0 w 372928"/>
                  <a:gd name="connsiteY0" fmla="*/ 0 h 191598"/>
                  <a:gd name="connsiteX1" fmla="*/ 277129 w 372928"/>
                  <a:gd name="connsiteY1" fmla="*/ 0 h 191598"/>
                  <a:gd name="connsiteX2" fmla="*/ 372928 w 372928"/>
                  <a:gd name="connsiteY2" fmla="*/ 95799 h 191598"/>
                  <a:gd name="connsiteX3" fmla="*/ 372928 w 372928"/>
                  <a:gd name="connsiteY3" fmla="*/ 147147 h 191598"/>
                  <a:gd name="connsiteX4" fmla="*/ 328477 w 372928"/>
                  <a:gd name="connsiteY4" fmla="*/ 191598 h 191598"/>
                  <a:gd name="connsiteX5" fmla="*/ 175152 w 372928"/>
                  <a:gd name="connsiteY5" fmla="*/ 191598 h 191598"/>
                  <a:gd name="connsiteX6" fmla="*/ 120939 w 372928"/>
                  <a:gd name="connsiteY6" fmla="*/ 191598 h 191598"/>
                  <a:gd name="connsiteX7" fmla="*/ 31750 w 372928"/>
                  <a:gd name="connsiteY7" fmla="*/ 191598 h 191598"/>
                  <a:gd name="connsiteX8" fmla="*/ 0 w 372928"/>
                  <a:gd name="connsiteY8" fmla="*/ 159848 h 191598"/>
                  <a:gd name="connsiteX9" fmla="*/ 0 w 372928"/>
                  <a:gd name="connsiteY9" fmla="*/ 0 h 191598"/>
                  <a:gd name="connsiteX0" fmla="*/ 0 w 372928"/>
                  <a:gd name="connsiteY0" fmla="*/ 0 h 191598"/>
                  <a:gd name="connsiteX1" fmla="*/ 277129 w 372928"/>
                  <a:gd name="connsiteY1" fmla="*/ 0 h 191598"/>
                  <a:gd name="connsiteX2" fmla="*/ 372928 w 372928"/>
                  <a:gd name="connsiteY2" fmla="*/ 95799 h 191598"/>
                  <a:gd name="connsiteX3" fmla="*/ 372928 w 372928"/>
                  <a:gd name="connsiteY3" fmla="*/ 147147 h 191598"/>
                  <a:gd name="connsiteX4" fmla="*/ 328477 w 372928"/>
                  <a:gd name="connsiteY4" fmla="*/ 191598 h 191598"/>
                  <a:gd name="connsiteX5" fmla="*/ 120939 w 372928"/>
                  <a:gd name="connsiteY5" fmla="*/ 191598 h 191598"/>
                  <a:gd name="connsiteX6" fmla="*/ 31750 w 372928"/>
                  <a:gd name="connsiteY6" fmla="*/ 191598 h 191598"/>
                  <a:gd name="connsiteX7" fmla="*/ 0 w 372928"/>
                  <a:gd name="connsiteY7" fmla="*/ 159848 h 191598"/>
                  <a:gd name="connsiteX8" fmla="*/ 0 w 372928"/>
                  <a:gd name="connsiteY8" fmla="*/ 0 h 191598"/>
                  <a:gd name="connsiteX0" fmla="*/ 0 w 372928"/>
                  <a:gd name="connsiteY0" fmla="*/ 0 h 191598"/>
                  <a:gd name="connsiteX1" fmla="*/ 277129 w 372928"/>
                  <a:gd name="connsiteY1" fmla="*/ 0 h 191598"/>
                  <a:gd name="connsiteX2" fmla="*/ 372928 w 372928"/>
                  <a:gd name="connsiteY2" fmla="*/ 95799 h 191598"/>
                  <a:gd name="connsiteX3" fmla="*/ 372928 w 372928"/>
                  <a:gd name="connsiteY3" fmla="*/ 147147 h 191598"/>
                  <a:gd name="connsiteX4" fmla="*/ 328477 w 372928"/>
                  <a:gd name="connsiteY4" fmla="*/ 191598 h 191598"/>
                  <a:gd name="connsiteX5" fmla="*/ 31750 w 372928"/>
                  <a:gd name="connsiteY5" fmla="*/ 191598 h 191598"/>
                  <a:gd name="connsiteX6" fmla="*/ 0 w 372928"/>
                  <a:gd name="connsiteY6" fmla="*/ 159848 h 191598"/>
                  <a:gd name="connsiteX7" fmla="*/ 0 w 372928"/>
                  <a:gd name="connsiteY7" fmla="*/ 0 h 1915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72928" h="191598">
                    <a:moveTo>
                      <a:pt x="0" y="0"/>
                    </a:moveTo>
                    <a:lnTo>
                      <a:pt x="277129" y="0"/>
                    </a:lnTo>
                    <a:cubicBezTo>
                      <a:pt x="330037" y="0"/>
                      <a:pt x="372928" y="42891"/>
                      <a:pt x="372928" y="95799"/>
                    </a:cubicBezTo>
                    <a:lnTo>
                      <a:pt x="372928" y="147147"/>
                    </a:lnTo>
                    <a:cubicBezTo>
                      <a:pt x="372928" y="171697"/>
                      <a:pt x="353027" y="191598"/>
                      <a:pt x="328477" y="191598"/>
                    </a:cubicBezTo>
                    <a:lnTo>
                      <a:pt x="31750" y="191598"/>
                    </a:lnTo>
                    <a:cubicBezTo>
                      <a:pt x="14215" y="191598"/>
                      <a:pt x="0" y="177383"/>
                      <a:pt x="0" y="159848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>
                  <a:lumMod val="9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289" name="フリーフォーム: 図形 288">
                <a:extLst>
                  <a:ext uri="{FF2B5EF4-FFF2-40B4-BE49-F238E27FC236}">
                    <a16:creationId xmlns:a16="http://schemas.microsoft.com/office/drawing/2014/main" id="{E85211E0-B417-89F6-42C9-18A12E96239F}"/>
                  </a:ext>
                </a:extLst>
              </p:cNvPr>
              <p:cNvSpPr/>
              <p:nvPr/>
            </p:nvSpPr>
            <p:spPr bwMode="auto">
              <a:xfrm rot="1112624" flipH="1">
                <a:off x="1618328" y="1556233"/>
                <a:ext cx="309876" cy="434595"/>
              </a:xfrm>
              <a:custGeom>
                <a:avLst/>
                <a:gdLst>
                  <a:gd name="connsiteX0" fmla="*/ 123872 w 445679"/>
                  <a:gd name="connsiteY0" fmla="*/ 7007 h 714222"/>
                  <a:gd name="connsiteX1" fmla="*/ 178330 w 445679"/>
                  <a:gd name="connsiteY1" fmla="*/ 89165 h 714222"/>
                  <a:gd name="connsiteX2" fmla="*/ 178330 w 445679"/>
                  <a:gd name="connsiteY2" fmla="*/ 373057 h 714222"/>
                  <a:gd name="connsiteX3" fmla="*/ 434124 w 445679"/>
                  <a:gd name="connsiteY3" fmla="*/ 565992 h 714222"/>
                  <a:gd name="connsiteX4" fmla="*/ 439822 w 445679"/>
                  <a:gd name="connsiteY4" fmla="*/ 606669 h 714222"/>
                  <a:gd name="connsiteX5" fmla="*/ 367414 w 445679"/>
                  <a:gd name="connsiteY5" fmla="*/ 702667 h 714222"/>
                  <a:gd name="connsiteX6" fmla="*/ 326738 w 445679"/>
                  <a:gd name="connsiteY6" fmla="*/ 708365 h 714222"/>
                  <a:gd name="connsiteX7" fmla="*/ 40311 w 445679"/>
                  <a:gd name="connsiteY7" fmla="*/ 492324 h 714222"/>
                  <a:gd name="connsiteX8" fmla="*/ 32228 w 445679"/>
                  <a:gd name="connsiteY8" fmla="*/ 483206 h 714222"/>
                  <a:gd name="connsiteX9" fmla="*/ 26116 w 445679"/>
                  <a:gd name="connsiteY9" fmla="*/ 479086 h 714222"/>
                  <a:gd name="connsiteX10" fmla="*/ 18312 w 445679"/>
                  <a:gd name="connsiteY10" fmla="*/ 467511 h 714222"/>
                  <a:gd name="connsiteX11" fmla="*/ 16822 w 445679"/>
                  <a:gd name="connsiteY11" fmla="*/ 465830 h 714222"/>
                  <a:gd name="connsiteX12" fmla="*/ 16450 w 445679"/>
                  <a:gd name="connsiteY12" fmla="*/ 464749 h 714222"/>
                  <a:gd name="connsiteX13" fmla="*/ 7007 w 445679"/>
                  <a:gd name="connsiteY13" fmla="*/ 450744 h 714222"/>
                  <a:gd name="connsiteX14" fmla="*/ 0 w 445679"/>
                  <a:gd name="connsiteY14" fmla="*/ 416037 h 714222"/>
                  <a:gd name="connsiteX15" fmla="*/ 0 w 445679"/>
                  <a:gd name="connsiteY15" fmla="*/ 89165 h 714222"/>
                  <a:gd name="connsiteX16" fmla="*/ 89165 w 445679"/>
                  <a:gd name="connsiteY16" fmla="*/ 0 h 714222"/>
                  <a:gd name="connsiteX17" fmla="*/ 123872 w 445679"/>
                  <a:gd name="connsiteY17" fmla="*/ 7007 h 714222"/>
                  <a:gd name="connsiteX0" fmla="*/ 89165 w 445679"/>
                  <a:gd name="connsiteY0" fmla="*/ 0 h 714222"/>
                  <a:gd name="connsiteX1" fmla="*/ 123872 w 445679"/>
                  <a:gd name="connsiteY1" fmla="*/ 7007 h 714222"/>
                  <a:gd name="connsiteX2" fmla="*/ 178330 w 445679"/>
                  <a:gd name="connsiteY2" fmla="*/ 89165 h 714222"/>
                  <a:gd name="connsiteX3" fmla="*/ 178330 w 445679"/>
                  <a:gd name="connsiteY3" fmla="*/ 373057 h 714222"/>
                  <a:gd name="connsiteX4" fmla="*/ 434124 w 445679"/>
                  <a:gd name="connsiteY4" fmla="*/ 565992 h 714222"/>
                  <a:gd name="connsiteX5" fmla="*/ 439822 w 445679"/>
                  <a:gd name="connsiteY5" fmla="*/ 606669 h 714222"/>
                  <a:gd name="connsiteX6" fmla="*/ 367414 w 445679"/>
                  <a:gd name="connsiteY6" fmla="*/ 702667 h 714222"/>
                  <a:gd name="connsiteX7" fmla="*/ 326738 w 445679"/>
                  <a:gd name="connsiteY7" fmla="*/ 708365 h 714222"/>
                  <a:gd name="connsiteX8" fmla="*/ 40311 w 445679"/>
                  <a:gd name="connsiteY8" fmla="*/ 492324 h 714222"/>
                  <a:gd name="connsiteX9" fmla="*/ 32228 w 445679"/>
                  <a:gd name="connsiteY9" fmla="*/ 483206 h 714222"/>
                  <a:gd name="connsiteX10" fmla="*/ 26116 w 445679"/>
                  <a:gd name="connsiteY10" fmla="*/ 479086 h 714222"/>
                  <a:gd name="connsiteX11" fmla="*/ 18312 w 445679"/>
                  <a:gd name="connsiteY11" fmla="*/ 467511 h 714222"/>
                  <a:gd name="connsiteX12" fmla="*/ 16822 w 445679"/>
                  <a:gd name="connsiteY12" fmla="*/ 465830 h 714222"/>
                  <a:gd name="connsiteX13" fmla="*/ 16450 w 445679"/>
                  <a:gd name="connsiteY13" fmla="*/ 464749 h 714222"/>
                  <a:gd name="connsiteX14" fmla="*/ 7007 w 445679"/>
                  <a:gd name="connsiteY14" fmla="*/ 450744 h 714222"/>
                  <a:gd name="connsiteX15" fmla="*/ 0 w 445679"/>
                  <a:gd name="connsiteY15" fmla="*/ 416037 h 714222"/>
                  <a:gd name="connsiteX16" fmla="*/ 0 w 445679"/>
                  <a:gd name="connsiteY16" fmla="*/ 89165 h 714222"/>
                  <a:gd name="connsiteX17" fmla="*/ 173503 w 445679"/>
                  <a:gd name="connsiteY17" fmla="*/ 84338 h 714222"/>
                  <a:gd name="connsiteX0" fmla="*/ 123872 w 445679"/>
                  <a:gd name="connsiteY0" fmla="*/ 0 h 707215"/>
                  <a:gd name="connsiteX1" fmla="*/ 178330 w 445679"/>
                  <a:gd name="connsiteY1" fmla="*/ 82158 h 707215"/>
                  <a:gd name="connsiteX2" fmla="*/ 178330 w 445679"/>
                  <a:gd name="connsiteY2" fmla="*/ 366050 h 707215"/>
                  <a:gd name="connsiteX3" fmla="*/ 434124 w 445679"/>
                  <a:gd name="connsiteY3" fmla="*/ 558985 h 707215"/>
                  <a:gd name="connsiteX4" fmla="*/ 439822 w 445679"/>
                  <a:gd name="connsiteY4" fmla="*/ 599662 h 707215"/>
                  <a:gd name="connsiteX5" fmla="*/ 367414 w 445679"/>
                  <a:gd name="connsiteY5" fmla="*/ 695660 h 707215"/>
                  <a:gd name="connsiteX6" fmla="*/ 326738 w 445679"/>
                  <a:gd name="connsiteY6" fmla="*/ 701358 h 707215"/>
                  <a:gd name="connsiteX7" fmla="*/ 40311 w 445679"/>
                  <a:gd name="connsiteY7" fmla="*/ 485317 h 707215"/>
                  <a:gd name="connsiteX8" fmla="*/ 32228 w 445679"/>
                  <a:gd name="connsiteY8" fmla="*/ 476199 h 707215"/>
                  <a:gd name="connsiteX9" fmla="*/ 26116 w 445679"/>
                  <a:gd name="connsiteY9" fmla="*/ 472079 h 707215"/>
                  <a:gd name="connsiteX10" fmla="*/ 18312 w 445679"/>
                  <a:gd name="connsiteY10" fmla="*/ 460504 h 707215"/>
                  <a:gd name="connsiteX11" fmla="*/ 16822 w 445679"/>
                  <a:gd name="connsiteY11" fmla="*/ 458823 h 707215"/>
                  <a:gd name="connsiteX12" fmla="*/ 16450 w 445679"/>
                  <a:gd name="connsiteY12" fmla="*/ 457742 h 707215"/>
                  <a:gd name="connsiteX13" fmla="*/ 7007 w 445679"/>
                  <a:gd name="connsiteY13" fmla="*/ 443737 h 707215"/>
                  <a:gd name="connsiteX14" fmla="*/ 0 w 445679"/>
                  <a:gd name="connsiteY14" fmla="*/ 409030 h 707215"/>
                  <a:gd name="connsiteX15" fmla="*/ 0 w 445679"/>
                  <a:gd name="connsiteY15" fmla="*/ 82158 h 707215"/>
                  <a:gd name="connsiteX16" fmla="*/ 173503 w 445679"/>
                  <a:gd name="connsiteY16" fmla="*/ 77331 h 707215"/>
                  <a:gd name="connsiteX0" fmla="*/ 123872 w 445679"/>
                  <a:gd name="connsiteY0" fmla="*/ 0 h 707215"/>
                  <a:gd name="connsiteX1" fmla="*/ 178330 w 445679"/>
                  <a:gd name="connsiteY1" fmla="*/ 82158 h 707215"/>
                  <a:gd name="connsiteX2" fmla="*/ 178330 w 445679"/>
                  <a:gd name="connsiteY2" fmla="*/ 366050 h 707215"/>
                  <a:gd name="connsiteX3" fmla="*/ 434124 w 445679"/>
                  <a:gd name="connsiteY3" fmla="*/ 558985 h 707215"/>
                  <a:gd name="connsiteX4" fmla="*/ 439822 w 445679"/>
                  <a:gd name="connsiteY4" fmla="*/ 599662 h 707215"/>
                  <a:gd name="connsiteX5" fmla="*/ 367414 w 445679"/>
                  <a:gd name="connsiteY5" fmla="*/ 695660 h 707215"/>
                  <a:gd name="connsiteX6" fmla="*/ 326738 w 445679"/>
                  <a:gd name="connsiteY6" fmla="*/ 701358 h 707215"/>
                  <a:gd name="connsiteX7" fmla="*/ 40311 w 445679"/>
                  <a:gd name="connsiteY7" fmla="*/ 485317 h 707215"/>
                  <a:gd name="connsiteX8" fmla="*/ 32228 w 445679"/>
                  <a:gd name="connsiteY8" fmla="*/ 476199 h 707215"/>
                  <a:gd name="connsiteX9" fmla="*/ 26116 w 445679"/>
                  <a:gd name="connsiteY9" fmla="*/ 472079 h 707215"/>
                  <a:gd name="connsiteX10" fmla="*/ 18312 w 445679"/>
                  <a:gd name="connsiteY10" fmla="*/ 460504 h 707215"/>
                  <a:gd name="connsiteX11" fmla="*/ 16822 w 445679"/>
                  <a:gd name="connsiteY11" fmla="*/ 458823 h 707215"/>
                  <a:gd name="connsiteX12" fmla="*/ 16450 w 445679"/>
                  <a:gd name="connsiteY12" fmla="*/ 457742 h 707215"/>
                  <a:gd name="connsiteX13" fmla="*/ 7007 w 445679"/>
                  <a:gd name="connsiteY13" fmla="*/ 443737 h 707215"/>
                  <a:gd name="connsiteX14" fmla="*/ 0 w 445679"/>
                  <a:gd name="connsiteY14" fmla="*/ 409030 h 707215"/>
                  <a:gd name="connsiteX15" fmla="*/ 0 w 445679"/>
                  <a:gd name="connsiteY15" fmla="*/ 82158 h 707215"/>
                  <a:gd name="connsiteX0" fmla="*/ 178330 w 445679"/>
                  <a:gd name="connsiteY0" fmla="*/ 0 h 625057"/>
                  <a:gd name="connsiteX1" fmla="*/ 178330 w 445679"/>
                  <a:gd name="connsiteY1" fmla="*/ 283892 h 625057"/>
                  <a:gd name="connsiteX2" fmla="*/ 434124 w 445679"/>
                  <a:gd name="connsiteY2" fmla="*/ 476827 h 625057"/>
                  <a:gd name="connsiteX3" fmla="*/ 439822 w 445679"/>
                  <a:gd name="connsiteY3" fmla="*/ 517504 h 625057"/>
                  <a:gd name="connsiteX4" fmla="*/ 367414 w 445679"/>
                  <a:gd name="connsiteY4" fmla="*/ 613502 h 625057"/>
                  <a:gd name="connsiteX5" fmla="*/ 326738 w 445679"/>
                  <a:gd name="connsiteY5" fmla="*/ 619200 h 625057"/>
                  <a:gd name="connsiteX6" fmla="*/ 40311 w 445679"/>
                  <a:gd name="connsiteY6" fmla="*/ 403159 h 625057"/>
                  <a:gd name="connsiteX7" fmla="*/ 32228 w 445679"/>
                  <a:gd name="connsiteY7" fmla="*/ 394041 h 625057"/>
                  <a:gd name="connsiteX8" fmla="*/ 26116 w 445679"/>
                  <a:gd name="connsiteY8" fmla="*/ 389921 h 625057"/>
                  <a:gd name="connsiteX9" fmla="*/ 18312 w 445679"/>
                  <a:gd name="connsiteY9" fmla="*/ 378346 h 625057"/>
                  <a:gd name="connsiteX10" fmla="*/ 16822 w 445679"/>
                  <a:gd name="connsiteY10" fmla="*/ 376665 h 625057"/>
                  <a:gd name="connsiteX11" fmla="*/ 16450 w 445679"/>
                  <a:gd name="connsiteY11" fmla="*/ 375584 h 625057"/>
                  <a:gd name="connsiteX12" fmla="*/ 7007 w 445679"/>
                  <a:gd name="connsiteY12" fmla="*/ 361579 h 625057"/>
                  <a:gd name="connsiteX13" fmla="*/ 0 w 445679"/>
                  <a:gd name="connsiteY13" fmla="*/ 326872 h 625057"/>
                  <a:gd name="connsiteX14" fmla="*/ 0 w 445679"/>
                  <a:gd name="connsiteY14" fmla="*/ 0 h 6250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45679" h="625057">
                    <a:moveTo>
                      <a:pt x="178330" y="0"/>
                    </a:moveTo>
                    <a:lnTo>
                      <a:pt x="178330" y="283892"/>
                    </a:lnTo>
                    <a:lnTo>
                      <a:pt x="434124" y="476827"/>
                    </a:lnTo>
                    <a:cubicBezTo>
                      <a:pt x="446929" y="486486"/>
                      <a:pt x="449480" y="504698"/>
                      <a:pt x="439822" y="517504"/>
                    </a:cubicBezTo>
                    <a:lnTo>
                      <a:pt x="367414" y="613502"/>
                    </a:lnTo>
                    <a:cubicBezTo>
                      <a:pt x="357755" y="626308"/>
                      <a:pt x="339543" y="628859"/>
                      <a:pt x="326738" y="619200"/>
                    </a:cubicBezTo>
                    <a:lnTo>
                      <a:pt x="40311" y="403159"/>
                    </a:lnTo>
                    <a:lnTo>
                      <a:pt x="32228" y="394041"/>
                    </a:lnTo>
                    <a:lnTo>
                      <a:pt x="26116" y="389921"/>
                    </a:lnTo>
                    <a:lnTo>
                      <a:pt x="18312" y="378346"/>
                    </a:lnTo>
                    <a:lnTo>
                      <a:pt x="16822" y="376665"/>
                    </a:lnTo>
                    <a:lnTo>
                      <a:pt x="16450" y="375584"/>
                    </a:lnTo>
                    <a:lnTo>
                      <a:pt x="7007" y="361579"/>
                    </a:lnTo>
                    <a:cubicBezTo>
                      <a:pt x="2495" y="350911"/>
                      <a:pt x="0" y="339183"/>
                      <a:pt x="0" y="326872"/>
                    </a:cubicBezTo>
                    <a:lnTo>
                      <a:pt x="0" y="0"/>
                    </a:lnTo>
                  </a:path>
                </a:pathLst>
              </a:custGeom>
              <a:solidFill>
                <a:srgbClr val="FFFFFF">
                  <a:lumMod val="50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290" name="楕円 289">
                <a:extLst>
                  <a:ext uri="{FF2B5EF4-FFF2-40B4-BE49-F238E27FC236}">
                    <a16:creationId xmlns:a16="http://schemas.microsoft.com/office/drawing/2014/main" id="{2182E801-6047-BEAD-DC26-D027F865B48B}"/>
                  </a:ext>
                </a:extLst>
              </p:cNvPr>
              <p:cNvSpPr/>
              <p:nvPr/>
            </p:nvSpPr>
            <p:spPr bwMode="auto">
              <a:xfrm>
                <a:off x="1789577" y="1336711"/>
                <a:ext cx="71048" cy="65203"/>
              </a:xfrm>
              <a:prstGeom prst="ellips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91" name="フリーフォーム: 図形 290">
                <a:extLst>
                  <a:ext uri="{FF2B5EF4-FFF2-40B4-BE49-F238E27FC236}">
                    <a16:creationId xmlns:a16="http://schemas.microsoft.com/office/drawing/2014/main" id="{7020B73B-8A92-862E-AF37-813E12900C13}"/>
                  </a:ext>
                </a:extLst>
              </p:cNvPr>
              <p:cNvSpPr/>
              <p:nvPr/>
            </p:nvSpPr>
            <p:spPr bwMode="auto">
              <a:xfrm flipH="1">
                <a:off x="1498783" y="1366074"/>
                <a:ext cx="196269" cy="149983"/>
              </a:xfrm>
              <a:custGeom>
                <a:avLst/>
                <a:gdLst>
                  <a:gd name="connsiteX0" fmla="*/ 266864 w 561326"/>
                  <a:gd name="connsiteY0" fmla="*/ 0 h 428949"/>
                  <a:gd name="connsiteX1" fmla="*/ 341065 w 561326"/>
                  <a:gd name="connsiteY1" fmla="*/ 30735 h 428949"/>
                  <a:gd name="connsiteX2" fmla="*/ 343602 w 561326"/>
                  <a:gd name="connsiteY2" fmla="*/ 34498 h 428949"/>
                  <a:gd name="connsiteX3" fmla="*/ 361141 w 561326"/>
                  <a:gd name="connsiteY3" fmla="*/ 30957 h 428949"/>
                  <a:gd name="connsiteX4" fmla="*/ 457831 w 561326"/>
                  <a:gd name="connsiteY4" fmla="*/ 95047 h 428949"/>
                  <a:gd name="connsiteX5" fmla="*/ 461443 w 561326"/>
                  <a:gd name="connsiteY5" fmla="*/ 112940 h 428949"/>
                  <a:gd name="connsiteX6" fmla="*/ 497236 w 561326"/>
                  <a:gd name="connsiteY6" fmla="*/ 120166 h 428949"/>
                  <a:gd name="connsiteX7" fmla="*/ 561326 w 561326"/>
                  <a:gd name="connsiteY7" fmla="*/ 216856 h 428949"/>
                  <a:gd name="connsiteX8" fmla="*/ 530591 w 561326"/>
                  <a:gd name="connsiteY8" fmla="*/ 291057 h 428949"/>
                  <a:gd name="connsiteX9" fmla="*/ 525427 w 561326"/>
                  <a:gd name="connsiteY9" fmla="*/ 294539 h 428949"/>
                  <a:gd name="connsiteX10" fmla="*/ 525608 w 561326"/>
                  <a:gd name="connsiteY10" fmla="*/ 295438 h 428949"/>
                  <a:gd name="connsiteX11" fmla="*/ 420672 w 561326"/>
                  <a:gd name="connsiteY11" fmla="*/ 400374 h 428949"/>
                  <a:gd name="connsiteX12" fmla="*/ 379826 w 561326"/>
                  <a:gd name="connsiteY12" fmla="*/ 392128 h 428949"/>
                  <a:gd name="connsiteX13" fmla="*/ 347145 w 561326"/>
                  <a:gd name="connsiteY13" fmla="*/ 370094 h 428949"/>
                  <a:gd name="connsiteX14" fmla="*/ 328186 w 561326"/>
                  <a:gd name="connsiteY14" fmla="*/ 398214 h 428949"/>
                  <a:gd name="connsiteX15" fmla="*/ 253985 w 561326"/>
                  <a:gd name="connsiteY15" fmla="*/ 428949 h 428949"/>
                  <a:gd name="connsiteX16" fmla="*/ 195314 w 561326"/>
                  <a:gd name="connsiteY16" fmla="*/ 411028 h 428949"/>
                  <a:gd name="connsiteX17" fmla="*/ 165392 w 561326"/>
                  <a:gd name="connsiteY17" fmla="*/ 374692 h 428949"/>
                  <a:gd name="connsiteX18" fmla="*/ 141769 w 561326"/>
                  <a:gd name="connsiteY18" fmla="*/ 381966 h 428949"/>
                  <a:gd name="connsiteX19" fmla="*/ 17528 w 561326"/>
                  <a:gd name="connsiteY19" fmla="*/ 322691 h 428949"/>
                  <a:gd name="connsiteX20" fmla="*/ 91226 w 561326"/>
                  <a:gd name="connsiteY20" fmla="*/ 334093 h 428949"/>
                  <a:gd name="connsiteX21" fmla="*/ 119194 w 561326"/>
                  <a:gd name="connsiteY21" fmla="*/ 329375 h 428949"/>
                  <a:gd name="connsiteX22" fmla="*/ 83760 w 561326"/>
                  <a:gd name="connsiteY22" fmla="*/ 323190 h 428949"/>
                  <a:gd name="connsiteX23" fmla="*/ 0 w 561326"/>
                  <a:gd name="connsiteY23" fmla="*/ 213950 h 428949"/>
                  <a:gd name="connsiteX24" fmla="*/ 97502 w 561326"/>
                  <a:gd name="connsiteY24" fmla="*/ 269214 h 428949"/>
                  <a:gd name="connsiteX25" fmla="*/ 121190 w 561326"/>
                  <a:gd name="connsiteY25" fmla="*/ 271613 h 428949"/>
                  <a:gd name="connsiteX26" fmla="*/ 107437 w 561326"/>
                  <a:gd name="connsiteY26" fmla="*/ 256477 h 428949"/>
                  <a:gd name="connsiteX27" fmla="*/ 89516 w 561326"/>
                  <a:gd name="connsiteY27" fmla="*/ 197806 h 428949"/>
                  <a:gd name="connsiteX28" fmla="*/ 153606 w 561326"/>
                  <a:gd name="connsiteY28" fmla="*/ 101116 h 428949"/>
                  <a:gd name="connsiteX29" fmla="*/ 163086 w 561326"/>
                  <a:gd name="connsiteY29" fmla="*/ 99203 h 428949"/>
                  <a:gd name="connsiteX30" fmla="*/ 170174 w 561326"/>
                  <a:gd name="connsiteY30" fmla="*/ 64090 h 428949"/>
                  <a:gd name="connsiteX31" fmla="*/ 266864 w 561326"/>
                  <a:gd name="connsiteY31" fmla="*/ 0 h 4289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561326" h="428949">
                    <a:moveTo>
                      <a:pt x="266864" y="0"/>
                    </a:moveTo>
                    <a:cubicBezTo>
                      <a:pt x="295842" y="0"/>
                      <a:pt x="322076" y="11745"/>
                      <a:pt x="341065" y="30735"/>
                    </a:cubicBezTo>
                    <a:lnTo>
                      <a:pt x="343602" y="34498"/>
                    </a:lnTo>
                    <a:lnTo>
                      <a:pt x="361141" y="30957"/>
                    </a:lnTo>
                    <a:cubicBezTo>
                      <a:pt x="404607" y="30957"/>
                      <a:pt x="441901" y="57384"/>
                      <a:pt x="457831" y="95047"/>
                    </a:cubicBezTo>
                    <a:lnTo>
                      <a:pt x="461443" y="112940"/>
                    </a:lnTo>
                    <a:lnTo>
                      <a:pt x="497236" y="120166"/>
                    </a:lnTo>
                    <a:cubicBezTo>
                      <a:pt x="534899" y="136097"/>
                      <a:pt x="561326" y="173390"/>
                      <a:pt x="561326" y="216856"/>
                    </a:cubicBezTo>
                    <a:cubicBezTo>
                      <a:pt x="561326" y="245834"/>
                      <a:pt x="549581" y="272068"/>
                      <a:pt x="530591" y="291057"/>
                    </a:cubicBezTo>
                    <a:lnTo>
                      <a:pt x="525427" y="294539"/>
                    </a:lnTo>
                    <a:lnTo>
                      <a:pt x="525608" y="295438"/>
                    </a:lnTo>
                    <a:cubicBezTo>
                      <a:pt x="525608" y="353393"/>
                      <a:pt x="478627" y="400374"/>
                      <a:pt x="420672" y="400374"/>
                    </a:cubicBezTo>
                    <a:cubicBezTo>
                      <a:pt x="406183" y="400374"/>
                      <a:pt x="392380" y="397438"/>
                      <a:pt x="379826" y="392128"/>
                    </a:cubicBezTo>
                    <a:lnTo>
                      <a:pt x="347145" y="370094"/>
                    </a:lnTo>
                    <a:lnTo>
                      <a:pt x="328186" y="398214"/>
                    </a:lnTo>
                    <a:cubicBezTo>
                      <a:pt x="309197" y="417204"/>
                      <a:pt x="282963" y="428949"/>
                      <a:pt x="253985" y="428949"/>
                    </a:cubicBezTo>
                    <a:cubicBezTo>
                      <a:pt x="232252" y="428949"/>
                      <a:pt x="212062" y="422343"/>
                      <a:pt x="195314" y="411028"/>
                    </a:cubicBezTo>
                    <a:lnTo>
                      <a:pt x="165392" y="374692"/>
                    </a:lnTo>
                    <a:lnTo>
                      <a:pt x="141769" y="381966"/>
                    </a:lnTo>
                    <a:cubicBezTo>
                      <a:pt x="89742" y="388290"/>
                      <a:pt x="39834" y="366440"/>
                      <a:pt x="17528" y="322691"/>
                    </a:cubicBezTo>
                    <a:cubicBezTo>
                      <a:pt x="40425" y="331961"/>
                      <a:pt x="65683" y="335717"/>
                      <a:pt x="91226" y="334093"/>
                    </a:cubicBezTo>
                    <a:lnTo>
                      <a:pt x="119194" y="329375"/>
                    </a:lnTo>
                    <a:lnTo>
                      <a:pt x="83760" y="323190"/>
                    </a:lnTo>
                    <a:cubicBezTo>
                      <a:pt x="34538" y="305192"/>
                      <a:pt x="0" y="263058"/>
                      <a:pt x="0" y="213950"/>
                    </a:cubicBezTo>
                    <a:cubicBezTo>
                      <a:pt x="24281" y="241938"/>
                      <a:pt x="58932" y="261288"/>
                      <a:pt x="97502" y="269214"/>
                    </a:cubicBezTo>
                    <a:lnTo>
                      <a:pt x="121190" y="271613"/>
                    </a:lnTo>
                    <a:lnTo>
                      <a:pt x="107437" y="256477"/>
                    </a:lnTo>
                    <a:cubicBezTo>
                      <a:pt x="96123" y="239729"/>
                      <a:pt x="89516" y="219540"/>
                      <a:pt x="89516" y="197806"/>
                    </a:cubicBezTo>
                    <a:cubicBezTo>
                      <a:pt x="89516" y="154340"/>
                      <a:pt x="115943" y="117047"/>
                      <a:pt x="153606" y="101116"/>
                    </a:cubicBezTo>
                    <a:lnTo>
                      <a:pt x="163086" y="99203"/>
                    </a:lnTo>
                    <a:lnTo>
                      <a:pt x="170174" y="64090"/>
                    </a:lnTo>
                    <a:cubicBezTo>
                      <a:pt x="186104" y="26427"/>
                      <a:pt x="223398" y="0"/>
                      <a:pt x="266864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92" name="フリーフォーム: 図形 291">
                <a:extLst>
                  <a:ext uri="{FF2B5EF4-FFF2-40B4-BE49-F238E27FC236}">
                    <a16:creationId xmlns:a16="http://schemas.microsoft.com/office/drawing/2014/main" id="{C9210B95-A068-5008-5294-E07C8A0358DB}"/>
                  </a:ext>
                </a:extLst>
              </p:cNvPr>
              <p:cNvSpPr/>
              <p:nvPr/>
            </p:nvSpPr>
            <p:spPr bwMode="auto">
              <a:xfrm>
                <a:off x="1737399" y="1282198"/>
                <a:ext cx="79819" cy="39909"/>
              </a:xfrm>
              <a:custGeom>
                <a:avLst/>
                <a:gdLst>
                  <a:gd name="connsiteX0" fmla="*/ 62233 w 124466"/>
                  <a:gd name="connsiteY0" fmla="*/ 0 h 62233"/>
                  <a:gd name="connsiteX1" fmla="*/ 124466 w 124466"/>
                  <a:gd name="connsiteY1" fmla="*/ 62233 h 62233"/>
                  <a:gd name="connsiteX2" fmla="*/ 93350 w 124466"/>
                  <a:gd name="connsiteY2" fmla="*/ 62233 h 62233"/>
                  <a:gd name="connsiteX3" fmla="*/ 62233 w 124466"/>
                  <a:gd name="connsiteY3" fmla="*/ 31116 h 62233"/>
                  <a:gd name="connsiteX4" fmla="*/ 31116 w 124466"/>
                  <a:gd name="connsiteY4" fmla="*/ 62233 h 62233"/>
                  <a:gd name="connsiteX5" fmla="*/ 0 w 124466"/>
                  <a:gd name="connsiteY5" fmla="*/ 62233 h 62233"/>
                  <a:gd name="connsiteX6" fmla="*/ 62233 w 124466"/>
                  <a:gd name="connsiteY6" fmla="*/ 0 h 622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466" h="62233">
                    <a:moveTo>
                      <a:pt x="62233" y="0"/>
                    </a:moveTo>
                    <a:cubicBezTo>
                      <a:pt x="96603" y="0"/>
                      <a:pt x="124466" y="27863"/>
                      <a:pt x="124466" y="62233"/>
                    </a:cubicBezTo>
                    <a:lnTo>
                      <a:pt x="93350" y="62233"/>
                    </a:lnTo>
                    <a:cubicBezTo>
                      <a:pt x="93350" y="45048"/>
                      <a:pt x="79418" y="31116"/>
                      <a:pt x="62233" y="31116"/>
                    </a:cubicBezTo>
                    <a:cubicBezTo>
                      <a:pt x="45048" y="31116"/>
                      <a:pt x="31116" y="45048"/>
                      <a:pt x="31116" y="62233"/>
                    </a:cubicBezTo>
                    <a:lnTo>
                      <a:pt x="0" y="62233"/>
                    </a:lnTo>
                    <a:cubicBezTo>
                      <a:pt x="0" y="27863"/>
                      <a:pt x="27863" y="0"/>
                      <a:pt x="62233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93" name="月 292">
                <a:extLst>
                  <a:ext uri="{FF2B5EF4-FFF2-40B4-BE49-F238E27FC236}">
                    <a16:creationId xmlns:a16="http://schemas.microsoft.com/office/drawing/2014/main" id="{D1138407-C5E9-5913-82AB-53C067A5BDDC}"/>
                  </a:ext>
                </a:extLst>
              </p:cNvPr>
              <p:cNvSpPr/>
              <p:nvPr/>
            </p:nvSpPr>
            <p:spPr bwMode="auto">
              <a:xfrm rot="10800000">
                <a:off x="1933671" y="1130994"/>
                <a:ext cx="121005" cy="338473"/>
              </a:xfrm>
              <a:prstGeom prst="moon">
                <a:avLst>
                  <a:gd name="adj" fmla="val 87500"/>
                </a:avLst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94" name="月 293">
                <a:extLst>
                  <a:ext uri="{FF2B5EF4-FFF2-40B4-BE49-F238E27FC236}">
                    <a16:creationId xmlns:a16="http://schemas.microsoft.com/office/drawing/2014/main" id="{813B4116-A1C6-9174-FDDB-67A9336549B1}"/>
                  </a:ext>
                </a:extLst>
              </p:cNvPr>
              <p:cNvSpPr/>
              <p:nvPr/>
            </p:nvSpPr>
            <p:spPr bwMode="auto">
              <a:xfrm rot="5400000">
                <a:off x="1762579" y="992946"/>
                <a:ext cx="149983" cy="349652"/>
              </a:xfrm>
              <a:prstGeom prst="moon">
                <a:avLst>
                  <a:gd name="adj" fmla="val 87500"/>
                </a:avLst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95" name="月 294">
                <a:extLst>
                  <a:ext uri="{FF2B5EF4-FFF2-40B4-BE49-F238E27FC236}">
                    <a16:creationId xmlns:a16="http://schemas.microsoft.com/office/drawing/2014/main" id="{8F1D63B0-EF2C-868A-6A7F-02B895BD42D2}"/>
                  </a:ext>
                </a:extLst>
              </p:cNvPr>
              <p:cNvSpPr/>
              <p:nvPr/>
            </p:nvSpPr>
            <p:spPr bwMode="auto">
              <a:xfrm rot="19800000">
                <a:off x="1863651" y="1147950"/>
                <a:ext cx="88995" cy="198794"/>
              </a:xfrm>
              <a:prstGeom prst="moon">
                <a:avLst>
                  <a:gd name="adj" fmla="val 87500"/>
                </a:avLst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96" name="月 295">
                <a:extLst>
                  <a:ext uri="{FF2B5EF4-FFF2-40B4-BE49-F238E27FC236}">
                    <a16:creationId xmlns:a16="http://schemas.microsoft.com/office/drawing/2014/main" id="{B5C23849-E716-EEBD-0F70-050A06926835}"/>
                  </a:ext>
                </a:extLst>
              </p:cNvPr>
              <p:cNvSpPr/>
              <p:nvPr/>
            </p:nvSpPr>
            <p:spPr bwMode="auto">
              <a:xfrm rot="19800000">
                <a:off x="1894191" y="1141842"/>
                <a:ext cx="88995" cy="198794"/>
              </a:xfrm>
              <a:prstGeom prst="moon">
                <a:avLst>
                  <a:gd name="adj" fmla="val 87500"/>
                </a:avLst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97" name="フリーフォーム: 図形 296">
                <a:extLst>
                  <a:ext uri="{FF2B5EF4-FFF2-40B4-BE49-F238E27FC236}">
                    <a16:creationId xmlns:a16="http://schemas.microsoft.com/office/drawing/2014/main" id="{73B8F56B-B227-D4C4-6507-957FBA4B3976}"/>
                  </a:ext>
                </a:extLst>
              </p:cNvPr>
              <p:cNvSpPr/>
              <p:nvPr/>
            </p:nvSpPr>
            <p:spPr bwMode="auto">
              <a:xfrm rot="21325971" flipH="1">
                <a:off x="1890922" y="1289809"/>
                <a:ext cx="69270" cy="94891"/>
              </a:xfrm>
              <a:custGeom>
                <a:avLst/>
                <a:gdLst>
                  <a:gd name="connsiteX0" fmla="*/ 189263 w 255154"/>
                  <a:gd name="connsiteY0" fmla="*/ 3657 h 360040"/>
                  <a:gd name="connsiteX1" fmla="*/ 218831 w 255154"/>
                  <a:gd name="connsiteY1" fmla="*/ 14147 h 360040"/>
                  <a:gd name="connsiteX2" fmla="*/ 248860 w 255154"/>
                  <a:gd name="connsiteY2" fmla="*/ 37286 h 360040"/>
                  <a:gd name="connsiteX3" fmla="*/ 235115 w 255154"/>
                  <a:gd name="connsiteY3" fmla="*/ 47877 h 360040"/>
                  <a:gd name="connsiteX4" fmla="*/ 188979 w 255154"/>
                  <a:gd name="connsiteY4" fmla="*/ 175170 h 360040"/>
                  <a:gd name="connsiteX5" fmla="*/ 235115 w 255154"/>
                  <a:gd name="connsiteY5" fmla="*/ 302464 h 360040"/>
                  <a:gd name="connsiteX6" fmla="*/ 255154 w 255154"/>
                  <a:gd name="connsiteY6" fmla="*/ 317905 h 360040"/>
                  <a:gd name="connsiteX7" fmla="*/ 218831 w 255154"/>
                  <a:gd name="connsiteY7" fmla="*/ 345893 h 360040"/>
                  <a:gd name="connsiteX8" fmla="*/ 157518 w 255154"/>
                  <a:gd name="connsiteY8" fmla="*/ 360040 h 360040"/>
                  <a:gd name="connsiteX9" fmla="*/ 0 w 255154"/>
                  <a:gd name="connsiteY9" fmla="*/ 180020 h 360040"/>
                  <a:gd name="connsiteX10" fmla="*/ 157518 w 255154"/>
                  <a:gd name="connsiteY10" fmla="*/ 0 h 360040"/>
                  <a:gd name="connsiteX11" fmla="*/ 189263 w 255154"/>
                  <a:gd name="connsiteY11" fmla="*/ 3657 h 360040"/>
                  <a:gd name="connsiteX0" fmla="*/ 189263 w 255154"/>
                  <a:gd name="connsiteY0" fmla="*/ 3657 h 360040"/>
                  <a:gd name="connsiteX1" fmla="*/ 218831 w 255154"/>
                  <a:gd name="connsiteY1" fmla="*/ 14147 h 360040"/>
                  <a:gd name="connsiteX2" fmla="*/ 248860 w 255154"/>
                  <a:gd name="connsiteY2" fmla="*/ 37286 h 360040"/>
                  <a:gd name="connsiteX3" fmla="*/ 235115 w 255154"/>
                  <a:gd name="connsiteY3" fmla="*/ 47877 h 360040"/>
                  <a:gd name="connsiteX4" fmla="*/ 235115 w 255154"/>
                  <a:gd name="connsiteY4" fmla="*/ 302464 h 360040"/>
                  <a:gd name="connsiteX5" fmla="*/ 255154 w 255154"/>
                  <a:gd name="connsiteY5" fmla="*/ 317905 h 360040"/>
                  <a:gd name="connsiteX6" fmla="*/ 218831 w 255154"/>
                  <a:gd name="connsiteY6" fmla="*/ 345893 h 360040"/>
                  <a:gd name="connsiteX7" fmla="*/ 157518 w 255154"/>
                  <a:gd name="connsiteY7" fmla="*/ 360040 h 360040"/>
                  <a:gd name="connsiteX8" fmla="*/ 0 w 255154"/>
                  <a:gd name="connsiteY8" fmla="*/ 180020 h 360040"/>
                  <a:gd name="connsiteX9" fmla="*/ 157518 w 255154"/>
                  <a:gd name="connsiteY9" fmla="*/ 0 h 360040"/>
                  <a:gd name="connsiteX10" fmla="*/ 189263 w 255154"/>
                  <a:gd name="connsiteY10" fmla="*/ 3657 h 360040"/>
                  <a:gd name="connsiteX0" fmla="*/ 189263 w 255154"/>
                  <a:gd name="connsiteY0" fmla="*/ 3657 h 360040"/>
                  <a:gd name="connsiteX1" fmla="*/ 218831 w 255154"/>
                  <a:gd name="connsiteY1" fmla="*/ 14147 h 360040"/>
                  <a:gd name="connsiteX2" fmla="*/ 248860 w 255154"/>
                  <a:gd name="connsiteY2" fmla="*/ 37286 h 360040"/>
                  <a:gd name="connsiteX3" fmla="*/ 235115 w 255154"/>
                  <a:gd name="connsiteY3" fmla="*/ 302464 h 360040"/>
                  <a:gd name="connsiteX4" fmla="*/ 255154 w 255154"/>
                  <a:gd name="connsiteY4" fmla="*/ 317905 h 360040"/>
                  <a:gd name="connsiteX5" fmla="*/ 218831 w 255154"/>
                  <a:gd name="connsiteY5" fmla="*/ 345893 h 360040"/>
                  <a:gd name="connsiteX6" fmla="*/ 157518 w 255154"/>
                  <a:gd name="connsiteY6" fmla="*/ 360040 h 360040"/>
                  <a:gd name="connsiteX7" fmla="*/ 0 w 255154"/>
                  <a:gd name="connsiteY7" fmla="*/ 180020 h 360040"/>
                  <a:gd name="connsiteX8" fmla="*/ 157518 w 255154"/>
                  <a:gd name="connsiteY8" fmla="*/ 0 h 360040"/>
                  <a:gd name="connsiteX9" fmla="*/ 189263 w 255154"/>
                  <a:gd name="connsiteY9" fmla="*/ 3657 h 360040"/>
                  <a:gd name="connsiteX0" fmla="*/ 248860 w 340300"/>
                  <a:gd name="connsiteY0" fmla="*/ 37286 h 360040"/>
                  <a:gd name="connsiteX1" fmla="*/ 235115 w 340300"/>
                  <a:gd name="connsiteY1" fmla="*/ 302464 h 360040"/>
                  <a:gd name="connsiteX2" fmla="*/ 255154 w 340300"/>
                  <a:gd name="connsiteY2" fmla="*/ 317905 h 360040"/>
                  <a:gd name="connsiteX3" fmla="*/ 218831 w 340300"/>
                  <a:gd name="connsiteY3" fmla="*/ 345893 h 360040"/>
                  <a:gd name="connsiteX4" fmla="*/ 157518 w 340300"/>
                  <a:gd name="connsiteY4" fmla="*/ 360040 h 360040"/>
                  <a:gd name="connsiteX5" fmla="*/ 0 w 340300"/>
                  <a:gd name="connsiteY5" fmla="*/ 180020 h 360040"/>
                  <a:gd name="connsiteX6" fmla="*/ 157518 w 340300"/>
                  <a:gd name="connsiteY6" fmla="*/ 0 h 360040"/>
                  <a:gd name="connsiteX7" fmla="*/ 189263 w 340300"/>
                  <a:gd name="connsiteY7" fmla="*/ 3657 h 360040"/>
                  <a:gd name="connsiteX8" fmla="*/ 218831 w 340300"/>
                  <a:gd name="connsiteY8" fmla="*/ 14147 h 360040"/>
                  <a:gd name="connsiteX9" fmla="*/ 340300 w 340300"/>
                  <a:gd name="connsiteY9" fmla="*/ 128726 h 360040"/>
                  <a:gd name="connsiteX0" fmla="*/ 248860 w 476054"/>
                  <a:gd name="connsiteY0" fmla="*/ 54372 h 377126"/>
                  <a:gd name="connsiteX1" fmla="*/ 235115 w 476054"/>
                  <a:gd name="connsiteY1" fmla="*/ 319550 h 377126"/>
                  <a:gd name="connsiteX2" fmla="*/ 255154 w 476054"/>
                  <a:gd name="connsiteY2" fmla="*/ 334991 h 377126"/>
                  <a:gd name="connsiteX3" fmla="*/ 218831 w 476054"/>
                  <a:gd name="connsiteY3" fmla="*/ 362979 h 377126"/>
                  <a:gd name="connsiteX4" fmla="*/ 157518 w 476054"/>
                  <a:gd name="connsiteY4" fmla="*/ 377126 h 377126"/>
                  <a:gd name="connsiteX5" fmla="*/ 0 w 476054"/>
                  <a:gd name="connsiteY5" fmla="*/ 197106 h 377126"/>
                  <a:gd name="connsiteX6" fmla="*/ 157518 w 476054"/>
                  <a:gd name="connsiteY6" fmla="*/ 17086 h 377126"/>
                  <a:gd name="connsiteX7" fmla="*/ 189263 w 476054"/>
                  <a:gd name="connsiteY7" fmla="*/ 20743 h 377126"/>
                  <a:gd name="connsiteX8" fmla="*/ 475560 w 476054"/>
                  <a:gd name="connsiteY8" fmla="*/ 283695 h 377126"/>
                  <a:gd name="connsiteX9" fmla="*/ 340300 w 476054"/>
                  <a:gd name="connsiteY9" fmla="*/ 145812 h 377126"/>
                  <a:gd name="connsiteX0" fmla="*/ 248860 w 340300"/>
                  <a:gd name="connsiteY0" fmla="*/ 44215 h 366969"/>
                  <a:gd name="connsiteX1" fmla="*/ 235115 w 340300"/>
                  <a:gd name="connsiteY1" fmla="*/ 309393 h 366969"/>
                  <a:gd name="connsiteX2" fmla="*/ 255154 w 340300"/>
                  <a:gd name="connsiteY2" fmla="*/ 324834 h 366969"/>
                  <a:gd name="connsiteX3" fmla="*/ 218831 w 340300"/>
                  <a:gd name="connsiteY3" fmla="*/ 352822 h 366969"/>
                  <a:gd name="connsiteX4" fmla="*/ 157518 w 340300"/>
                  <a:gd name="connsiteY4" fmla="*/ 366969 h 366969"/>
                  <a:gd name="connsiteX5" fmla="*/ 0 w 340300"/>
                  <a:gd name="connsiteY5" fmla="*/ 186949 h 366969"/>
                  <a:gd name="connsiteX6" fmla="*/ 157518 w 340300"/>
                  <a:gd name="connsiteY6" fmla="*/ 6929 h 366969"/>
                  <a:gd name="connsiteX7" fmla="*/ 189263 w 340300"/>
                  <a:gd name="connsiteY7" fmla="*/ 10586 h 366969"/>
                  <a:gd name="connsiteX8" fmla="*/ 340300 w 340300"/>
                  <a:gd name="connsiteY8" fmla="*/ 135655 h 366969"/>
                  <a:gd name="connsiteX0" fmla="*/ 235115 w 340300"/>
                  <a:gd name="connsiteY0" fmla="*/ 309393 h 366969"/>
                  <a:gd name="connsiteX1" fmla="*/ 255154 w 340300"/>
                  <a:gd name="connsiteY1" fmla="*/ 324834 h 366969"/>
                  <a:gd name="connsiteX2" fmla="*/ 218831 w 340300"/>
                  <a:gd name="connsiteY2" fmla="*/ 352822 h 366969"/>
                  <a:gd name="connsiteX3" fmla="*/ 157518 w 340300"/>
                  <a:gd name="connsiteY3" fmla="*/ 366969 h 366969"/>
                  <a:gd name="connsiteX4" fmla="*/ 0 w 340300"/>
                  <a:gd name="connsiteY4" fmla="*/ 186949 h 366969"/>
                  <a:gd name="connsiteX5" fmla="*/ 157518 w 340300"/>
                  <a:gd name="connsiteY5" fmla="*/ 6929 h 366969"/>
                  <a:gd name="connsiteX6" fmla="*/ 189263 w 340300"/>
                  <a:gd name="connsiteY6" fmla="*/ 10586 h 366969"/>
                  <a:gd name="connsiteX7" fmla="*/ 340300 w 340300"/>
                  <a:gd name="connsiteY7" fmla="*/ 135655 h 366969"/>
                  <a:gd name="connsiteX0" fmla="*/ 235115 w 255154"/>
                  <a:gd name="connsiteY0" fmla="*/ 309393 h 366969"/>
                  <a:gd name="connsiteX1" fmla="*/ 255154 w 255154"/>
                  <a:gd name="connsiteY1" fmla="*/ 324834 h 366969"/>
                  <a:gd name="connsiteX2" fmla="*/ 218831 w 255154"/>
                  <a:gd name="connsiteY2" fmla="*/ 352822 h 366969"/>
                  <a:gd name="connsiteX3" fmla="*/ 157518 w 255154"/>
                  <a:gd name="connsiteY3" fmla="*/ 366969 h 366969"/>
                  <a:gd name="connsiteX4" fmla="*/ 0 w 255154"/>
                  <a:gd name="connsiteY4" fmla="*/ 186949 h 366969"/>
                  <a:gd name="connsiteX5" fmla="*/ 157518 w 255154"/>
                  <a:gd name="connsiteY5" fmla="*/ 6929 h 366969"/>
                  <a:gd name="connsiteX6" fmla="*/ 189263 w 255154"/>
                  <a:gd name="connsiteY6" fmla="*/ 10586 h 366969"/>
                  <a:gd name="connsiteX0" fmla="*/ 255154 w 255154"/>
                  <a:gd name="connsiteY0" fmla="*/ 324834 h 366969"/>
                  <a:gd name="connsiteX1" fmla="*/ 218831 w 255154"/>
                  <a:gd name="connsiteY1" fmla="*/ 352822 h 366969"/>
                  <a:gd name="connsiteX2" fmla="*/ 157518 w 255154"/>
                  <a:gd name="connsiteY2" fmla="*/ 366969 h 366969"/>
                  <a:gd name="connsiteX3" fmla="*/ 0 w 255154"/>
                  <a:gd name="connsiteY3" fmla="*/ 186949 h 366969"/>
                  <a:gd name="connsiteX4" fmla="*/ 157518 w 255154"/>
                  <a:gd name="connsiteY4" fmla="*/ 6929 h 366969"/>
                  <a:gd name="connsiteX5" fmla="*/ 189263 w 255154"/>
                  <a:gd name="connsiteY5" fmla="*/ 10586 h 366969"/>
                  <a:gd name="connsiteX0" fmla="*/ 255154 w 255154"/>
                  <a:gd name="connsiteY0" fmla="*/ 317905 h 360040"/>
                  <a:gd name="connsiteX1" fmla="*/ 218831 w 255154"/>
                  <a:gd name="connsiteY1" fmla="*/ 345893 h 360040"/>
                  <a:gd name="connsiteX2" fmla="*/ 157518 w 255154"/>
                  <a:gd name="connsiteY2" fmla="*/ 360040 h 360040"/>
                  <a:gd name="connsiteX3" fmla="*/ 0 w 255154"/>
                  <a:gd name="connsiteY3" fmla="*/ 180020 h 360040"/>
                  <a:gd name="connsiteX4" fmla="*/ 157518 w 255154"/>
                  <a:gd name="connsiteY4" fmla="*/ 0 h 3600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5154" h="360040">
                    <a:moveTo>
                      <a:pt x="255154" y="317905"/>
                    </a:moveTo>
                    <a:lnTo>
                      <a:pt x="218831" y="345893"/>
                    </a:lnTo>
                    <a:cubicBezTo>
                      <a:pt x="199986" y="355003"/>
                      <a:pt x="179267" y="360040"/>
                      <a:pt x="157518" y="360040"/>
                    </a:cubicBezTo>
                    <a:cubicBezTo>
                      <a:pt x="70523" y="360040"/>
                      <a:pt x="0" y="279442"/>
                      <a:pt x="0" y="180020"/>
                    </a:cubicBezTo>
                    <a:cubicBezTo>
                      <a:pt x="0" y="80598"/>
                      <a:pt x="70523" y="0"/>
                      <a:pt x="157518" y="0"/>
                    </a:cubicBezTo>
                  </a:path>
                </a:pathLst>
              </a:custGeom>
              <a:solidFill>
                <a:srgbClr val="FFCCCC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298" name="月 297">
                <a:extLst>
                  <a:ext uri="{FF2B5EF4-FFF2-40B4-BE49-F238E27FC236}">
                    <a16:creationId xmlns:a16="http://schemas.microsoft.com/office/drawing/2014/main" id="{03069411-46C6-C001-BBDA-F0B8A63E76D7}"/>
                  </a:ext>
                </a:extLst>
              </p:cNvPr>
              <p:cNvSpPr/>
              <p:nvPr/>
            </p:nvSpPr>
            <p:spPr bwMode="auto">
              <a:xfrm rot="10800000">
                <a:off x="1878209" y="1235063"/>
                <a:ext cx="45580" cy="132211"/>
              </a:xfrm>
              <a:prstGeom prst="moon">
                <a:avLst>
                  <a:gd name="adj" fmla="val 87500"/>
                </a:avLst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99" name="フリーフォーム: 図形 298">
                <a:extLst>
                  <a:ext uri="{FF2B5EF4-FFF2-40B4-BE49-F238E27FC236}">
                    <a16:creationId xmlns:a16="http://schemas.microsoft.com/office/drawing/2014/main" id="{F025E19D-40E1-7AE8-B03D-7F419F2D666F}"/>
                  </a:ext>
                </a:extLst>
              </p:cNvPr>
              <p:cNvSpPr/>
              <p:nvPr/>
            </p:nvSpPr>
            <p:spPr bwMode="auto">
              <a:xfrm>
                <a:off x="2158442" y="1886461"/>
                <a:ext cx="1176299" cy="426766"/>
              </a:xfrm>
              <a:custGeom>
                <a:avLst/>
                <a:gdLst>
                  <a:gd name="connsiteX0" fmla="*/ 0 w 2712720"/>
                  <a:gd name="connsiteY0" fmla="*/ 138282 h 877422"/>
                  <a:gd name="connsiteX1" fmla="*/ 411480 w 2712720"/>
                  <a:gd name="connsiteY1" fmla="*/ 23982 h 877422"/>
                  <a:gd name="connsiteX2" fmla="*/ 556260 w 2712720"/>
                  <a:gd name="connsiteY2" fmla="*/ 46842 h 877422"/>
                  <a:gd name="connsiteX3" fmla="*/ 624840 w 2712720"/>
                  <a:gd name="connsiteY3" fmla="*/ 100182 h 877422"/>
                  <a:gd name="connsiteX4" fmla="*/ 739140 w 2712720"/>
                  <a:gd name="connsiteY4" fmla="*/ 214482 h 877422"/>
                  <a:gd name="connsiteX5" fmla="*/ 952500 w 2712720"/>
                  <a:gd name="connsiteY5" fmla="*/ 275442 h 877422"/>
                  <a:gd name="connsiteX6" fmla="*/ 1272540 w 2712720"/>
                  <a:gd name="connsiteY6" fmla="*/ 145902 h 877422"/>
                  <a:gd name="connsiteX7" fmla="*/ 1287780 w 2712720"/>
                  <a:gd name="connsiteY7" fmla="*/ 84942 h 877422"/>
                  <a:gd name="connsiteX8" fmla="*/ 1249680 w 2712720"/>
                  <a:gd name="connsiteY8" fmla="*/ 8742 h 877422"/>
                  <a:gd name="connsiteX9" fmla="*/ 1028700 w 2712720"/>
                  <a:gd name="connsiteY9" fmla="*/ 8742 h 877422"/>
                  <a:gd name="connsiteX10" fmla="*/ 982980 w 2712720"/>
                  <a:gd name="connsiteY10" fmla="*/ 16362 h 877422"/>
                  <a:gd name="connsiteX11" fmla="*/ 891540 w 2712720"/>
                  <a:gd name="connsiteY11" fmla="*/ 107802 h 877422"/>
                  <a:gd name="connsiteX12" fmla="*/ 876300 w 2712720"/>
                  <a:gd name="connsiteY12" fmla="*/ 168762 h 877422"/>
                  <a:gd name="connsiteX13" fmla="*/ 975360 w 2712720"/>
                  <a:gd name="connsiteY13" fmla="*/ 344022 h 877422"/>
                  <a:gd name="connsiteX14" fmla="*/ 1127760 w 2712720"/>
                  <a:gd name="connsiteY14" fmla="*/ 374502 h 877422"/>
                  <a:gd name="connsiteX15" fmla="*/ 1394460 w 2712720"/>
                  <a:gd name="connsiteY15" fmla="*/ 351642 h 877422"/>
                  <a:gd name="connsiteX16" fmla="*/ 1562100 w 2712720"/>
                  <a:gd name="connsiteY16" fmla="*/ 321162 h 877422"/>
                  <a:gd name="connsiteX17" fmla="*/ 1676400 w 2712720"/>
                  <a:gd name="connsiteY17" fmla="*/ 351642 h 877422"/>
                  <a:gd name="connsiteX18" fmla="*/ 1775460 w 2712720"/>
                  <a:gd name="connsiteY18" fmla="*/ 443082 h 877422"/>
                  <a:gd name="connsiteX19" fmla="*/ 1905000 w 2712720"/>
                  <a:gd name="connsiteY19" fmla="*/ 732642 h 877422"/>
                  <a:gd name="connsiteX20" fmla="*/ 1889760 w 2712720"/>
                  <a:gd name="connsiteY20" fmla="*/ 816462 h 877422"/>
                  <a:gd name="connsiteX21" fmla="*/ 1783080 w 2712720"/>
                  <a:gd name="connsiteY21" fmla="*/ 877422 h 877422"/>
                  <a:gd name="connsiteX22" fmla="*/ 1744980 w 2712720"/>
                  <a:gd name="connsiteY22" fmla="*/ 831702 h 877422"/>
                  <a:gd name="connsiteX23" fmla="*/ 1684020 w 2712720"/>
                  <a:gd name="connsiteY23" fmla="*/ 648822 h 877422"/>
                  <a:gd name="connsiteX24" fmla="*/ 1752600 w 2712720"/>
                  <a:gd name="connsiteY24" fmla="*/ 580242 h 877422"/>
                  <a:gd name="connsiteX25" fmla="*/ 1889760 w 2712720"/>
                  <a:gd name="connsiteY25" fmla="*/ 565002 h 877422"/>
                  <a:gd name="connsiteX26" fmla="*/ 2354580 w 2712720"/>
                  <a:gd name="connsiteY26" fmla="*/ 580242 h 877422"/>
                  <a:gd name="connsiteX27" fmla="*/ 2598420 w 2712720"/>
                  <a:gd name="connsiteY27" fmla="*/ 633582 h 877422"/>
                  <a:gd name="connsiteX28" fmla="*/ 2712720 w 2712720"/>
                  <a:gd name="connsiteY28" fmla="*/ 671682 h 8774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712720" h="877422">
                    <a:moveTo>
                      <a:pt x="0" y="138282"/>
                    </a:moveTo>
                    <a:cubicBezTo>
                      <a:pt x="178405" y="62803"/>
                      <a:pt x="213174" y="28201"/>
                      <a:pt x="411480" y="23982"/>
                    </a:cubicBezTo>
                    <a:cubicBezTo>
                      <a:pt x="460327" y="22943"/>
                      <a:pt x="508000" y="39222"/>
                      <a:pt x="556260" y="46842"/>
                    </a:cubicBezTo>
                    <a:cubicBezTo>
                      <a:pt x="579120" y="64622"/>
                      <a:pt x="603492" y="80613"/>
                      <a:pt x="624840" y="100182"/>
                    </a:cubicBezTo>
                    <a:cubicBezTo>
                      <a:pt x="664559" y="136591"/>
                      <a:pt x="695843" y="182410"/>
                      <a:pt x="739140" y="214482"/>
                    </a:cubicBezTo>
                    <a:cubicBezTo>
                      <a:pt x="792827" y="254250"/>
                      <a:pt x="893195" y="264322"/>
                      <a:pt x="952500" y="275442"/>
                    </a:cubicBezTo>
                    <a:cubicBezTo>
                      <a:pt x="1115248" y="242892"/>
                      <a:pt x="1180429" y="270909"/>
                      <a:pt x="1272540" y="145902"/>
                    </a:cubicBezTo>
                    <a:cubicBezTo>
                      <a:pt x="1284965" y="129040"/>
                      <a:pt x="1282700" y="105262"/>
                      <a:pt x="1287780" y="84942"/>
                    </a:cubicBezTo>
                    <a:cubicBezTo>
                      <a:pt x="1275080" y="59542"/>
                      <a:pt x="1274563" y="22428"/>
                      <a:pt x="1249680" y="8742"/>
                    </a:cubicBezTo>
                    <a:cubicBezTo>
                      <a:pt x="1216375" y="-9576"/>
                      <a:pt x="1064636" y="6175"/>
                      <a:pt x="1028700" y="8742"/>
                    </a:cubicBezTo>
                    <a:cubicBezTo>
                      <a:pt x="1013460" y="11282"/>
                      <a:pt x="996613" y="9091"/>
                      <a:pt x="982980" y="16362"/>
                    </a:cubicBezTo>
                    <a:cubicBezTo>
                      <a:pt x="920023" y="49939"/>
                      <a:pt x="920446" y="59626"/>
                      <a:pt x="891540" y="107802"/>
                    </a:cubicBezTo>
                    <a:cubicBezTo>
                      <a:pt x="886460" y="128122"/>
                      <a:pt x="877401" y="147846"/>
                      <a:pt x="876300" y="168762"/>
                    </a:cubicBezTo>
                    <a:cubicBezTo>
                      <a:pt x="871953" y="251362"/>
                      <a:pt x="888465" y="300575"/>
                      <a:pt x="975360" y="344022"/>
                    </a:cubicBezTo>
                    <a:cubicBezTo>
                      <a:pt x="1021697" y="367190"/>
                      <a:pt x="1076960" y="364342"/>
                      <a:pt x="1127760" y="374502"/>
                    </a:cubicBezTo>
                    <a:cubicBezTo>
                      <a:pt x="1216660" y="366882"/>
                      <a:pt x="1305899" y="362518"/>
                      <a:pt x="1394460" y="351642"/>
                    </a:cubicBezTo>
                    <a:cubicBezTo>
                      <a:pt x="1450833" y="344719"/>
                      <a:pt x="1505304" y="321162"/>
                      <a:pt x="1562100" y="321162"/>
                    </a:cubicBezTo>
                    <a:cubicBezTo>
                      <a:pt x="1601531" y="321162"/>
                      <a:pt x="1638300" y="341482"/>
                      <a:pt x="1676400" y="351642"/>
                    </a:cubicBezTo>
                    <a:cubicBezTo>
                      <a:pt x="1709420" y="382122"/>
                      <a:pt x="1748324" y="407263"/>
                      <a:pt x="1775460" y="443082"/>
                    </a:cubicBezTo>
                    <a:cubicBezTo>
                      <a:pt x="1865711" y="562213"/>
                      <a:pt x="1866797" y="602751"/>
                      <a:pt x="1905000" y="732642"/>
                    </a:cubicBezTo>
                    <a:cubicBezTo>
                      <a:pt x="1899920" y="760582"/>
                      <a:pt x="1904568" y="792230"/>
                      <a:pt x="1889760" y="816462"/>
                    </a:cubicBezTo>
                    <a:cubicBezTo>
                      <a:pt x="1858061" y="868333"/>
                      <a:pt x="1828512" y="868336"/>
                      <a:pt x="1783080" y="877422"/>
                    </a:cubicBezTo>
                    <a:cubicBezTo>
                      <a:pt x="1770380" y="862182"/>
                      <a:pt x="1753565" y="849586"/>
                      <a:pt x="1744980" y="831702"/>
                    </a:cubicBezTo>
                    <a:cubicBezTo>
                      <a:pt x="1699670" y="737306"/>
                      <a:pt x="1698577" y="721606"/>
                      <a:pt x="1684020" y="648822"/>
                    </a:cubicBezTo>
                    <a:cubicBezTo>
                      <a:pt x="1706880" y="625962"/>
                      <a:pt x="1722660" y="592440"/>
                      <a:pt x="1752600" y="580242"/>
                    </a:cubicBezTo>
                    <a:cubicBezTo>
                      <a:pt x="1795202" y="562886"/>
                      <a:pt x="1843759" y="565002"/>
                      <a:pt x="1889760" y="565002"/>
                    </a:cubicBezTo>
                    <a:cubicBezTo>
                      <a:pt x="2044783" y="565002"/>
                      <a:pt x="2199640" y="575162"/>
                      <a:pt x="2354580" y="580242"/>
                    </a:cubicBezTo>
                    <a:cubicBezTo>
                      <a:pt x="2435860" y="598022"/>
                      <a:pt x="2517598" y="613825"/>
                      <a:pt x="2598420" y="633582"/>
                    </a:cubicBezTo>
                    <a:cubicBezTo>
                      <a:pt x="2677048" y="652802"/>
                      <a:pt x="2670831" y="650737"/>
                      <a:pt x="2712720" y="671682"/>
                    </a:cubicBezTo>
                  </a:path>
                </a:pathLst>
              </a:cu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252" name="グループ化 251">
              <a:extLst>
                <a:ext uri="{FF2B5EF4-FFF2-40B4-BE49-F238E27FC236}">
                  <a16:creationId xmlns:a16="http://schemas.microsoft.com/office/drawing/2014/main" id="{FFB06C03-31EC-AC10-619E-FC845334B62F}"/>
                </a:ext>
              </a:extLst>
            </p:cNvPr>
            <p:cNvGrpSpPr/>
            <p:nvPr/>
          </p:nvGrpSpPr>
          <p:grpSpPr>
            <a:xfrm flipH="1">
              <a:off x="663608" y="2028291"/>
              <a:ext cx="698697" cy="966635"/>
              <a:chOff x="3193361" y="1928563"/>
              <a:chExt cx="1076402" cy="1489184"/>
            </a:xfrm>
          </p:grpSpPr>
          <p:sp>
            <p:nvSpPr>
              <p:cNvPr id="253" name="星: 10 pt 252">
                <a:extLst>
                  <a:ext uri="{FF2B5EF4-FFF2-40B4-BE49-F238E27FC236}">
                    <a16:creationId xmlns:a16="http://schemas.microsoft.com/office/drawing/2014/main" id="{2BAC2963-19C4-F151-7685-D1351668C5D2}"/>
                  </a:ext>
                </a:extLst>
              </p:cNvPr>
              <p:cNvSpPr/>
              <p:nvPr/>
            </p:nvSpPr>
            <p:spPr>
              <a:xfrm>
                <a:off x="3463257" y="1928563"/>
                <a:ext cx="581780" cy="581781"/>
              </a:xfrm>
              <a:prstGeom prst="star10">
                <a:avLst>
                  <a:gd name="adj" fmla="val 28651"/>
                  <a:gd name="hf" fmla="val 105146"/>
                </a:avLst>
              </a:prstGeom>
              <a:solidFill>
                <a:srgbClr val="FFFF00"/>
              </a:solidFill>
              <a:ln w="254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grpSp>
            <p:nvGrpSpPr>
              <p:cNvPr id="254" name="グループ化 253">
                <a:extLst>
                  <a:ext uri="{FF2B5EF4-FFF2-40B4-BE49-F238E27FC236}">
                    <a16:creationId xmlns:a16="http://schemas.microsoft.com/office/drawing/2014/main" id="{D79AB9ED-76EE-1923-16B9-C128FD00F41B}"/>
                  </a:ext>
                </a:extLst>
              </p:cNvPr>
              <p:cNvGrpSpPr/>
              <p:nvPr/>
            </p:nvGrpSpPr>
            <p:grpSpPr>
              <a:xfrm>
                <a:off x="3193361" y="2210105"/>
                <a:ext cx="1076402" cy="1207642"/>
                <a:chOff x="6770165" y="1082061"/>
                <a:chExt cx="2174737" cy="2439891"/>
              </a:xfrm>
            </p:grpSpPr>
            <p:grpSp>
              <p:nvGrpSpPr>
                <p:cNvPr id="255" name="グループ化 254">
                  <a:extLst>
                    <a:ext uri="{FF2B5EF4-FFF2-40B4-BE49-F238E27FC236}">
                      <a16:creationId xmlns:a16="http://schemas.microsoft.com/office/drawing/2014/main" id="{752CD9A0-B4F5-40E5-163E-5B16C6CF1912}"/>
                    </a:ext>
                  </a:extLst>
                </p:cNvPr>
                <p:cNvGrpSpPr/>
                <p:nvPr/>
              </p:nvGrpSpPr>
              <p:grpSpPr>
                <a:xfrm>
                  <a:off x="6770165" y="1082061"/>
                  <a:ext cx="2174737" cy="2439891"/>
                  <a:chOff x="6526817" y="1553546"/>
                  <a:chExt cx="3503682" cy="3930867"/>
                </a:xfrm>
              </p:grpSpPr>
              <p:sp>
                <p:nvSpPr>
                  <p:cNvPr id="261" name="アーチ 260">
                    <a:extLst>
                      <a:ext uri="{FF2B5EF4-FFF2-40B4-BE49-F238E27FC236}">
                        <a16:creationId xmlns:a16="http://schemas.microsoft.com/office/drawing/2014/main" id="{BFE1242F-9358-BFF7-04B0-02F682AC1304}"/>
                      </a:ext>
                    </a:extLst>
                  </p:cNvPr>
                  <p:cNvSpPr/>
                  <p:nvPr/>
                </p:nvSpPr>
                <p:spPr>
                  <a:xfrm rot="20147681">
                    <a:off x="8195588" y="2992505"/>
                    <a:ext cx="1360735" cy="1360735"/>
                  </a:xfrm>
                  <a:prstGeom prst="blockArc">
                    <a:avLst>
                      <a:gd name="adj1" fmla="val 1900752"/>
                      <a:gd name="adj2" fmla="val 8648851"/>
                      <a:gd name="adj3" fmla="val 19297"/>
                    </a:avLst>
                  </a:prstGeom>
                  <a:solidFill>
                    <a:srgbClr val="ED7D31">
                      <a:lumMod val="40000"/>
                      <a:lumOff val="6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262" name="四角形: 上の 2 つの角を丸める 261">
                    <a:extLst>
                      <a:ext uri="{FF2B5EF4-FFF2-40B4-BE49-F238E27FC236}">
                        <a16:creationId xmlns:a16="http://schemas.microsoft.com/office/drawing/2014/main" id="{ED10D160-BBC7-8484-4149-63B79D95C7B0}"/>
                      </a:ext>
                    </a:extLst>
                  </p:cNvPr>
                  <p:cNvSpPr/>
                  <p:nvPr/>
                </p:nvSpPr>
                <p:spPr>
                  <a:xfrm rot="12600000">
                    <a:off x="9225833" y="3591168"/>
                    <a:ext cx="804666" cy="366753"/>
                  </a:xfrm>
                  <a:prstGeom prst="round2SameRect">
                    <a:avLst>
                      <a:gd name="adj1" fmla="val 50000"/>
                      <a:gd name="adj2" fmla="val 10288"/>
                    </a:avLst>
                  </a:prstGeom>
                  <a:solidFill>
                    <a:sysClr val="windowText" lastClr="000000">
                      <a:lumMod val="50000"/>
                      <a:lumOff val="50000"/>
                    </a:sys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263" name="アーチ 262">
                    <a:extLst>
                      <a:ext uri="{FF2B5EF4-FFF2-40B4-BE49-F238E27FC236}">
                        <a16:creationId xmlns:a16="http://schemas.microsoft.com/office/drawing/2014/main" id="{7BDEB198-598C-44A0-8143-BA91A3155074}"/>
                      </a:ext>
                    </a:extLst>
                  </p:cNvPr>
                  <p:cNvSpPr/>
                  <p:nvPr/>
                </p:nvSpPr>
                <p:spPr>
                  <a:xfrm rot="20147681">
                    <a:off x="8133565" y="2951911"/>
                    <a:ext cx="1459511" cy="1459511"/>
                  </a:xfrm>
                  <a:prstGeom prst="blockArc">
                    <a:avLst>
                      <a:gd name="adj1" fmla="val 4437808"/>
                      <a:gd name="adj2" fmla="val 8463853"/>
                      <a:gd name="adj3" fmla="val 24382"/>
                    </a:avLst>
                  </a:prstGeom>
                  <a:solidFill>
                    <a:srgbClr val="005EA4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264" name="アーチ 263">
                    <a:extLst>
                      <a:ext uri="{FF2B5EF4-FFF2-40B4-BE49-F238E27FC236}">
                        <a16:creationId xmlns:a16="http://schemas.microsoft.com/office/drawing/2014/main" id="{C686A812-5D9D-7833-C7CC-9CDED961C90D}"/>
                      </a:ext>
                    </a:extLst>
                  </p:cNvPr>
                  <p:cNvSpPr/>
                  <p:nvPr/>
                </p:nvSpPr>
                <p:spPr>
                  <a:xfrm rot="2147681">
                    <a:off x="8201137" y="3669814"/>
                    <a:ext cx="1360736" cy="1360735"/>
                  </a:xfrm>
                  <a:prstGeom prst="blockArc">
                    <a:avLst>
                      <a:gd name="adj1" fmla="val 1900752"/>
                      <a:gd name="adj2" fmla="val 8648851"/>
                      <a:gd name="adj3" fmla="val 19297"/>
                    </a:avLst>
                  </a:prstGeom>
                  <a:solidFill>
                    <a:srgbClr val="ED7D31">
                      <a:lumMod val="40000"/>
                      <a:lumOff val="6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265" name="四角形: 上の 2 つの角を丸める 264">
                    <a:extLst>
                      <a:ext uri="{FF2B5EF4-FFF2-40B4-BE49-F238E27FC236}">
                        <a16:creationId xmlns:a16="http://schemas.microsoft.com/office/drawing/2014/main" id="{1610F3C5-358F-B184-0682-B394AD9F2C16}"/>
                      </a:ext>
                    </a:extLst>
                  </p:cNvPr>
                  <p:cNvSpPr/>
                  <p:nvPr/>
                </p:nvSpPr>
                <p:spPr>
                  <a:xfrm rot="17447681">
                    <a:off x="8643186" y="4898703"/>
                    <a:ext cx="804666" cy="366753"/>
                  </a:xfrm>
                  <a:prstGeom prst="round2SameRect">
                    <a:avLst>
                      <a:gd name="adj1" fmla="val 50000"/>
                      <a:gd name="adj2" fmla="val 10288"/>
                    </a:avLst>
                  </a:prstGeom>
                  <a:solidFill>
                    <a:sysClr val="windowText" lastClr="000000">
                      <a:lumMod val="50000"/>
                      <a:lumOff val="50000"/>
                    </a:sys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266" name="フリーフォーム: 図形 265">
                    <a:extLst>
                      <a:ext uri="{FF2B5EF4-FFF2-40B4-BE49-F238E27FC236}">
                        <a16:creationId xmlns:a16="http://schemas.microsoft.com/office/drawing/2014/main" id="{F88D074E-5820-EB51-61F2-84DCACCD3075}"/>
                      </a:ext>
                    </a:extLst>
                  </p:cNvPr>
                  <p:cNvSpPr/>
                  <p:nvPr/>
                </p:nvSpPr>
                <p:spPr>
                  <a:xfrm rot="9000000">
                    <a:off x="8143957" y="3882811"/>
                    <a:ext cx="776526" cy="1072222"/>
                  </a:xfrm>
                  <a:custGeom>
                    <a:avLst/>
                    <a:gdLst>
                      <a:gd name="connsiteX0" fmla="*/ 0 w 776526"/>
                      <a:gd name="connsiteY0" fmla="*/ 1072222 h 1072222"/>
                      <a:gd name="connsiteX1" fmla="*/ 0 w 776526"/>
                      <a:gd name="connsiteY1" fmla="*/ 778985 h 1072222"/>
                      <a:gd name="connsiteX2" fmla="*/ 293237 w 776526"/>
                      <a:gd name="connsiteY2" fmla="*/ 485748 h 1072222"/>
                      <a:gd name="connsiteX3" fmla="*/ 352400 w 776526"/>
                      <a:gd name="connsiteY3" fmla="*/ 485748 h 1072222"/>
                      <a:gd name="connsiteX4" fmla="*/ 435045 w 776526"/>
                      <a:gd name="connsiteY4" fmla="*/ 502434 h 1072222"/>
                      <a:gd name="connsiteX5" fmla="*/ 444454 w 776526"/>
                      <a:gd name="connsiteY5" fmla="*/ 449346 h 1072222"/>
                      <a:gd name="connsiteX6" fmla="*/ 376567 w 776526"/>
                      <a:gd name="connsiteY6" fmla="*/ 183476 h 1072222"/>
                      <a:gd name="connsiteX7" fmla="*/ 651262 w 776526"/>
                      <a:gd name="connsiteY7" fmla="*/ 0 h 1072222"/>
                      <a:gd name="connsiteX8" fmla="*/ 649480 w 776526"/>
                      <a:gd name="connsiteY8" fmla="*/ 827288 h 1072222"/>
                      <a:gd name="connsiteX9" fmla="*/ 645637 w 776526"/>
                      <a:gd name="connsiteY9" fmla="*/ 832049 h 1072222"/>
                      <a:gd name="connsiteX10" fmla="*/ 645637 w 776526"/>
                      <a:gd name="connsiteY10" fmla="*/ 1072222 h 10722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776526" h="1072222">
                        <a:moveTo>
                          <a:pt x="0" y="1072222"/>
                        </a:moveTo>
                        <a:lnTo>
                          <a:pt x="0" y="778985"/>
                        </a:lnTo>
                        <a:cubicBezTo>
                          <a:pt x="0" y="617035"/>
                          <a:pt x="131287" y="485748"/>
                          <a:pt x="293237" y="485748"/>
                        </a:cubicBezTo>
                        <a:lnTo>
                          <a:pt x="352400" y="485748"/>
                        </a:lnTo>
                        <a:lnTo>
                          <a:pt x="435045" y="502434"/>
                        </a:lnTo>
                        <a:lnTo>
                          <a:pt x="444454" y="449346"/>
                        </a:lnTo>
                        <a:cubicBezTo>
                          <a:pt x="452881" y="357883"/>
                          <a:pt x="430745" y="263912"/>
                          <a:pt x="376567" y="183476"/>
                        </a:cubicBezTo>
                        <a:lnTo>
                          <a:pt x="651262" y="0"/>
                        </a:lnTo>
                        <a:cubicBezTo>
                          <a:pt x="821149" y="253169"/>
                          <a:pt x="815972" y="580184"/>
                          <a:pt x="649480" y="827288"/>
                        </a:cubicBezTo>
                        <a:lnTo>
                          <a:pt x="645637" y="832049"/>
                        </a:lnTo>
                        <a:lnTo>
                          <a:pt x="645637" y="1072222"/>
                        </a:lnTo>
                        <a:close/>
                      </a:path>
                    </a:pathLst>
                  </a:custGeom>
                  <a:solidFill>
                    <a:srgbClr val="0070C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267" name="アーチ 266">
                    <a:extLst>
                      <a:ext uri="{FF2B5EF4-FFF2-40B4-BE49-F238E27FC236}">
                        <a16:creationId xmlns:a16="http://schemas.microsoft.com/office/drawing/2014/main" id="{10C23A1E-0240-268A-BEFA-17F63186C1EA}"/>
                      </a:ext>
                    </a:extLst>
                  </p:cNvPr>
                  <p:cNvSpPr/>
                  <p:nvPr/>
                </p:nvSpPr>
                <p:spPr>
                  <a:xfrm rot="9373140">
                    <a:off x="7958585" y="2835672"/>
                    <a:ext cx="1360735" cy="1360736"/>
                  </a:xfrm>
                  <a:prstGeom prst="blockArc">
                    <a:avLst>
                      <a:gd name="adj1" fmla="val 1900752"/>
                      <a:gd name="adj2" fmla="val 8648851"/>
                      <a:gd name="adj3" fmla="val 19297"/>
                    </a:avLst>
                  </a:prstGeom>
                  <a:solidFill>
                    <a:srgbClr val="5D2884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268" name="フリーフォーム: 図形 267">
                    <a:extLst>
                      <a:ext uri="{FF2B5EF4-FFF2-40B4-BE49-F238E27FC236}">
                        <a16:creationId xmlns:a16="http://schemas.microsoft.com/office/drawing/2014/main" id="{BF59B214-C01E-B2C4-10F7-56703A47C2E0}"/>
                      </a:ext>
                    </a:extLst>
                  </p:cNvPr>
                  <p:cNvSpPr/>
                  <p:nvPr/>
                </p:nvSpPr>
                <p:spPr>
                  <a:xfrm rot="6673140">
                    <a:off x="8829465" y="2844972"/>
                    <a:ext cx="453996" cy="459893"/>
                  </a:xfrm>
                  <a:custGeom>
                    <a:avLst/>
                    <a:gdLst>
                      <a:gd name="connsiteX0" fmla="*/ 270607 w 1007779"/>
                      <a:gd name="connsiteY0" fmla="*/ 0 h 800896"/>
                      <a:gd name="connsiteX1" fmla="*/ 796655 w 1007779"/>
                      <a:gd name="connsiteY1" fmla="*/ 0 h 800896"/>
                      <a:gd name="connsiteX2" fmla="*/ 1007779 w 1007779"/>
                      <a:gd name="connsiteY2" fmla="*/ 211124 h 800896"/>
                      <a:gd name="connsiteX3" fmla="*/ 1007779 w 1007779"/>
                      <a:gd name="connsiteY3" fmla="*/ 400448 h 800896"/>
                      <a:gd name="connsiteX4" fmla="*/ 607331 w 1007779"/>
                      <a:gd name="connsiteY4" fmla="*/ 800896 h 800896"/>
                      <a:gd name="connsiteX5" fmla="*/ 459931 w 1007779"/>
                      <a:gd name="connsiteY5" fmla="*/ 800896 h 800896"/>
                      <a:gd name="connsiteX6" fmla="*/ 304059 w 1007779"/>
                      <a:gd name="connsiteY6" fmla="*/ 769427 h 800896"/>
                      <a:gd name="connsiteX7" fmla="*/ 242325 w 1007779"/>
                      <a:gd name="connsiteY7" fmla="*/ 735919 h 800896"/>
                      <a:gd name="connsiteX8" fmla="*/ 229406 w 1007779"/>
                      <a:gd name="connsiteY8" fmla="*/ 732090 h 800896"/>
                      <a:gd name="connsiteX9" fmla="*/ 149944 w 1007779"/>
                      <a:gd name="connsiteY9" fmla="*/ 679324 h 800896"/>
                      <a:gd name="connsiteX10" fmla="*/ 50250 w 1007779"/>
                      <a:gd name="connsiteY10" fmla="*/ 579630 h 800896"/>
                      <a:gd name="connsiteX11" fmla="*/ 50250 w 1007779"/>
                      <a:gd name="connsiteY11" fmla="*/ 337001 h 800896"/>
                      <a:gd name="connsiteX12" fmla="*/ 59483 w 1007779"/>
                      <a:gd name="connsiteY12" fmla="*/ 327768 h 800896"/>
                      <a:gd name="connsiteX13" fmla="*/ 59483 w 1007779"/>
                      <a:gd name="connsiteY13" fmla="*/ 211124 h 800896"/>
                      <a:gd name="connsiteX14" fmla="*/ 270607 w 1007779"/>
                      <a:gd name="connsiteY14" fmla="*/ 0 h 8008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1007779" h="800896">
                        <a:moveTo>
                          <a:pt x="270607" y="0"/>
                        </a:moveTo>
                        <a:lnTo>
                          <a:pt x="796655" y="0"/>
                        </a:lnTo>
                        <a:cubicBezTo>
                          <a:pt x="913256" y="0"/>
                          <a:pt x="1007779" y="94523"/>
                          <a:pt x="1007779" y="211124"/>
                        </a:cubicBezTo>
                        <a:lnTo>
                          <a:pt x="1007779" y="400448"/>
                        </a:lnTo>
                        <a:cubicBezTo>
                          <a:pt x="1007779" y="621609"/>
                          <a:pt x="828492" y="800896"/>
                          <a:pt x="607331" y="800896"/>
                        </a:cubicBezTo>
                        <a:lnTo>
                          <a:pt x="459931" y="800896"/>
                        </a:lnTo>
                        <a:cubicBezTo>
                          <a:pt x="404641" y="800896"/>
                          <a:pt x="351968" y="789691"/>
                          <a:pt x="304059" y="769427"/>
                        </a:cubicBezTo>
                        <a:lnTo>
                          <a:pt x="242325" y="735919"/>
                        </a:lnTo>
                        <a:lnTo>
                          <a:pt x="229406" y="732090"/>
                        </a:lnTo>
                        <a:cubicBezTo>
                          <a:pt x="200490" y="720365"/>
                          <a:pt x="173396" y="702776"/>
                          <a:pt x="149944" y="679324"/>
                        </a:cubicBezTo>
                        <a:lnTo>
                          <a:pt x="50250" y="579630"/>
                        </a:lnTo>
                        <a:cubicBezTo>
                          <a:pt x="-16750" y="512630"/>
                          <a:pt x="-16750" y="404001"/>
                          <a:pt x="50250" y="337001"/>
                        </a:cubicBezTo>
                        <a:lnTo>
                          <a:pt x="59483" y="327768"/>
                        </a:lnTo>
                        <a:lnTo>
                          <a:pt x="59483" y="211124"/>
                        </a:lnTo>
                        <a:cubicBezTo>
                          <a:pt x="59483" y="94523"/>
                          <a:pt x="154006" y="0"/>
                          <a:pt x="270607" y="0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40000"/>
                      <a:lumOff val="6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269" name="四角形: 上の 2 つの角を丸める 13">
                    <a:extLst>
                      <a:ext uri="{FF2B5EF4-FFF2-40B4-BE49-F238E27FC236}">
                        <a16:creationId xmlns:a16="http://schemas.microsoft.com/office/drawing/2014/main" id="{A9E0DA4D-9738-F276-1389-B151E9E1DF90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7812699" y="3226275"/>
                    <a:ext cx="835294" cy="842158"/>
                  </a:xfrm>
                  <a:custGeom>
                    <a:avLst/>
                    <a:gdLst>
                      <a:gd name="connsiteX0" fmla="*/ 185638 w 708811"/>
                      <a:gd name="connsiteY0" fmla="*/ 0 h 769133"/>
                      <a:gd name="connsiteX1" fmla="*/ 523173 w 708811"/>
                      <a:gd name="connsiteY1" fmla="*/ 0 h 769133"/>
                      <a:gd name="connsiteX2" fmla="*/ 708811 w 708811"/>
                      <a:gd name="connsiteY2" fmla="*/ 185638 h 769133"/>
                      <a:gd name="connsiteX3" fmla="*/ 708811 w 708811"/>
                      <a:gd name="connsiteY3" fmla="*/ 769133 h 769133"/>
                      <a:gd name="connsiteX4" fmla="*/ 708811 w 708811"/>
                      <a:gd name="connsiteY4" fmla="*/ 769133 h 769133"/>
                      <a:gd name="connsiteX5" fmla="*/ 0 w 708811"/>
                      <a:gd name="connsiteY5" fmla="*/ 769133 h 769133"/>
                      <a:gd name="connsiteX6" fmla="*/ 0 w 708811"/>
                      <a:gd name="connsiteY6" fmla="*/ 769133 h 769133"/>
                      <a:gd name="connsiteX7" fmla="*/ 0 w 708811"/>
                      <a:gd name="connsiteY7" fmla="*/ 185638 h 769133"/>
                      <a:gd name="connsiteX8" fmla="*/ 185638 w 708811"/>
                      <a:gd name="connsiteY8" fmla="*/ 0 h 769133"/>
                      <a:gd name="connsiteX0" fmla="*/ 185638 w 835294"/>
                      <a:gd name="connsiteY0" fmla="*/ 0 h 842158"/>
                      <a:gd name="connsiteX1" fmla="*/ 523173 w 835294"/>
                      <a:gd name="connsiteY1" fmla="*/ 0 h 842158"/>
                      <a:gd name="connsiteX2" fmla="*/ 708811 w 835294"/>
                      <a:gd name="connsiteY2" fmla="*/ 185638 h 842158"/>
                      <a:gd name="connsiteX3" fmla="*/ 708811 w 835294"/>
                      <a:gd name="connsiteY3" fmla="*/ 769133 h 842158"/>
                      <a:gd name="connsiteX4" fmla="*/ 835294 w 835294"/>
                      <a:gd name="connsiteY4" fmla="*/ 842158 h 842158"/>
                      <a:gd name="connsiteX5" fmla="*/ 0 w 835294"/>
                      <a:gd name="connsiteY5" fmla="*/ 769133 h 842158"/>
                      <a:gd name="connsiteX6" fmla="*/ 0 w 835294"/>
                      <a:gd name="connsiteY6" fmla="*/ 769133 h 842158"/>
                      <a:gd name="connsiteX7" fmla="*/ 0 w 835294"/>
                      <a:gd name="connsiteY7" fmla="*/ 185638 h 842158"/>
                      <a:gd name="connsiteX8" fmla="*/ 185638 w 835294"/>
                      <a:gd name="connsiteY8" fmla="*/ 0 h 842158"/>
                      <a:gd name="connsiteX0" fmla="*/ 185638 w 835294"/>
                      <a:gd name="connsiteY0" fmla="*/ 0 h 842158"/>
                      <a:gd name="connsiteX1" fmla="*/ 523173 w 835294"/>
                      <a:gd name="connsiteY1" fmla="*/ 0 h 842158"/>
                      <a:gd name="connsiteX2" fmla="*/ 708811 w 835294"/>
                      <a:gd name="connsiteY2" fmla="*/ 185638 h 842158"/>
                      <a:gd name="connsiteX3" fmla="*/ 835294 w 835294"/>
                      <a:gd name="connsiteY3" fmla="*/ 842158 h 842158"/>
                      <a:gd name="connsiteX4" fmla="*/ 0 w 835294"/>
                      <a:gd name="connsiteY4" fmla="*/ 769133 h 842158"/>
                      <a:gd name="connsiteX5" fmla="*/ 0 w 835294"/>
                      <a:gd name="connsiteY5" fmla="*/ 769133 h 842158"/>
                      <a:gd name="connsiteX6" fmla="*/ 0 w 835294"/>
                      <a:gd name="connsiteY6" fmla="*/ 185638 h 842158"/>
                      <a:gd name="connsiteX7" fmla="*/ 185638 w 835294"/>
                      <a:gd name="connsiteY7" fmla="*/ 0 h 842158"/>
                      <a:gd name="connsiteX0" fmla="*/ 185638 w 835294"/>
                      <a:gd name="connsiteY0" fmla="*/ 0 h 842158"/>
                      <a:gd name="connsiteX1" fmla="*/ 523173 w 835294"/>
                      <a:gd name="connsiteY1" fmla="*/ 0 h 842158"/>
                      <a:gd name="connsiteX2" fmla="*/ 708811 w 835294"/>
                      <a:gd name="connsiteY2" fmla="*/ 185638 h 842158"/>
                      <a:gd name="connsiteX3" fmla="*/ 835294 w 835294"/>
                      <a:gd name="connsiteY3" fmla="*/ 842158 h 842158"/>
                      <a:gd name="connsiteX4" fmla="*/ 0 w 835294"/>
                      <a:gd name="connsiteY4" fmla="*/ 769133 h 842158"/>
                      <a:gd name="connsiteX5" fmla="*/ 0 w 835294"/>
                      <a:gd name="connsiteY5" fmla="*/ 769133 h 842158"/>
                      <a:gd name="connsiteX6" fmla="*/ 0 w 835294"/>
                      <a:gd name="connsiteY6" fmla="*/ 185638 h 842158"/>
                      <a:gd name="connsiteX7" fmla="*/ 185638 w 835294"/>
                      <a:gd name="connsiteY7" fmla="*/ 0 h 8421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35294" h="842158">
                        <a:moveTo>
                          <a:pt x="185638" y="0"/>
                        </a:moveTo>
                        <a:lnTo>
                          <a:pt x="523173" y="0"/>
                        </a:lnTo>
                        <a:cubicBezTo>
                          <a:pt x="625698" y="0"/>
                          <a:pt x="708811" y="83113"/>
                          <a:pt x="708811" y="185638"/>
                        </a:cubicBezTo>
                        <a:cubicBezTo>
                          <a:pt x="750972" y="404478"/>
                          <a:pt x="699873" y="518148"/>
                          <a:pt x="835294" y="842158"/>
                        </a:cubicBezTo>
                        <a:lnTo>
                          <a:pt x="0" y="769133"/>
                        </a:lnTo>
                        <a:lnTo>
                          <a:pt x="0" y="769133"/>
                        </a:lnTo>
                        <a:lnTo>
                          <a:pt x="0" y="185638"/>
                        </a:lnTo>
                        <a:cubicBezTo>
                          <a:pt x="0" y="83113"/>
                          <a:pt x="83113" y="0"/>
                          <a:pt x="185638" y="0"/>
                        </a:cubicBezTo>
                        <a:close/>
                      </a:path>
                    </a:pathLst>
                  </a:custGeom>
                  <a:solidFill>
                    <a:srgbClr val="7030A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270" name="アーチ 7">
                    <a:extLst>
                      <a:ext uri="{FF2B5EF4-FFF2-40B4-BE49-F238E27FC236}">
                        <a16:creationId xmlns:a16="http://schemas.microsoft.com/office/drawing/2014/main" id="{C2A5CC65-AA5B-42E5-3476-78EAB30FB972}"/>
                      </a:ext>
                    </a:extLst>
                  </p:cNvPr>
                  <p:cNvSpPr/>
                  <p:nvPr/>
                </p:nvSpPr>
                <p:spPr>
                  <a:xfrm rot="21073140">
                    <a:off x="7063438" y="3452626"/>
                    <a:ext cx="1183564" cy="525833"/>
                  </a:xfrm>
                  <a:custGeom>
                    <a:avLst/>
                    <a:gdLst>
                      <a:gd name="connsiteX0" fmla="*/ 1312474 w 1360735"/>
                      <a:gd name="connsiteY0" fmla="*/ 932046 h 1360736"/>
                      <a:gd name="connsiteX1" fmla="*/ 764121 w 1360735"/>
                      <a:gd name="connsiteY1" fmla="*/ 1355561 h 1360736"/>
                      <a:gd name="connsiteX2" fmla="*/ 128910 w 1360735"/>
                      <a:gd name="connsiteY2" fmla="*/ 1078859 h 1360736"/>
                      <a:gd name="connsiteX3" fmla="*/ 341740 w 1360735"/>
                      <a:gd name="connsiteY3" fmla="*/ 925066 h 1360736"/>
                      <a:gd name="connsiteX4" fmla="*/ 731797 w 1360735"/>
                      <a:gd name="connsiteY4" fmla="*/ 1094978 h 1360736"/>
                      <a:gd name="connsiteX5" fmla="*/ 1068518 w 1360735"/>
                      <a:gd name="connsiteY5" fmla="*/ 834914 h 1360736"/>
                      <a:gd name="connsiteX6" fmla="*/ 1312474 w 1360735"/>
                      <a:gd name="connsiteY6" fmla="*/ 932046 h 1360736"/>
                      <a:gd name="connsiteX0" fmla="*/ 1183564 w 1183564"/>
                      <a:gd name="connsiteY0" fmla="*/ 97132 h 525833"/>
                      <a:gd name="connsiteX1" fmla="*/ 635211 w 1183564"/>
                      <a:gd name="connsiteY1" fmla="*/ 520647 h 525833"/>
                      <a:gd name="connsiteX2" fmla="*/ 0 w 1183564"/>
                      <a:gd name="connsiteY2" fmla="*/ 243945 h 525833"/>
                      <a:gd name="connsiteX3" fmla="*/ 212830 w 1183564"/>
                      <a:gd name="connsiteY3" fmla="*/ 90152 h 525833"/>
                      <a:gd name="connsiteX4" fmla="*/ 602887 w 1183564"/>
                      <a:gd name="connsiteY4" fmla="*/ 260064 h 525833"/>
                      <a:gd name="connsiteX5" fmla="*/ 939608 w 1183564"/>
                      <a:gd name="connsiteY5" fmla="*/ 0 h 525833"/>
                      <a:gd name="connsiteX6" fmla="*/ 970366 w 1183564"/>
                      <a:gd name="connsiteY6" fmla="*/ 243489 h 525833"/>
                      <a:gd name="connsiteX7" fmla="*/ 1183564 w 1183564"/>
                      <a:gd name="connsiteY7" fmla="*/ 97132 h 525833"/>
                      <a:gd name="connsiteX0" fmla="*/ 970366 w 1183564"/>
                      <a:gd name="connsiteY0" fmla="*/ 243489 h 525833"/>
                      <a:gd name="connsiteX1" fmla="*/ 1183564 w 1183564"/>
                      <a:gd name="connsiteY1" fmla="*/ 97132 h 525833"/>
                      <a:gd name="connsiteX2" fmla="*/ 635211 w 1183564"/>
                      <a:gd name="connsiteY2" fmla="*/ 520647 h 525833"/>
                      <a:gd name="connsiteX3" fmla="*/ 0 w 1183564"/>
                      <a:gd name="connsiteY3" fmla="*/ 243945 h 525833"/>
                      <a:gd name="connsiteX4" fmla="*/ 212830 w 1183564"/>
                      <a:gd name="connsiteY4" fmla="*/ 90152 h 525833"/>
                      <a:gd name="connsiteX5" fmla="*/ 602887 w 1183564"/>
                      <a:gd name="connsiteY5" fmla="*/ 260064 h 525833"/>
                      <a:gd name="connsiteX6" fmla="*/ 939608 w 1183564"/>
                      <a:gd name="connsiteY6" fmla="*/ 0 h 525833"/>
                      <a:gd name="connsiteX7" fmla="*/ 1061806 w 1183564"/>
                      <a:gd name="connsiteY7" fmla="*/ 334929 h 525833"/>
                      <a:gd name="connsiteX0" fmla="*/ 1183564 w 1183564"/>
                      <a:gd name="connsiteY0" fmla="*/ 97132 h 525833"/>
                      <a:gd name="connsiteX1" fmla="*/ 635211 w 1183564"/>
                      <a:gd name="connsiteY1" fmla="*/ 520647 h 525833"/>
                      <a:gd name="connsiteX2" fmla="*/ 0 w 1183564"/>
                      <a:gd name="connsiteY2" fmla="*/ 243945 h 525833"/>
                      <a:gd name="connsiteX3" fmla="*/ 212830 w 1183564"/>
                      <a:gd name="connsiteY3" fmla="*/ 90152 h 525833"/>
                      <a:gd name="connsiteX4" fmla="*/ 602887 w 1183564"/>
                      <a:gd name="connsiteY4" fmla="*/ 260064 h 525833"/>
                      <a:gd name="connsiteX5" fmla="*/ 939608 w 1183564"/>
                      <a:gd name="connsiteY5" fmla="*/ 0 h 525833"/>
                      <a:gd name="connsiteX6" fmla="*/ 1061806 w 1183564"/>
                      <a:gd name="connsiteY6" fmla="*/ 334929 h 525833"/>
                      <a:gd name="connsiteX0" fmla="*/ 1183564 w 1183564"/>
                      <a:gd name="connsiteY0" fmla="*/ 97132 h 525833"/>
                      <a:gd name="connsiteX1" fmla="*/ 635211 w 1183564"/>
                      <a:gd name="connsiteY1" fmla="*/ 520647 h 525833"/>
                      <a:gd name="connsiteX2" fmla="*/ 0 w 1183564"/>
                      <a:gd name="connsiteY2" fmla="*/ 243945 h 525833"/>
                      <a:gd name="connsiteX3" fmla="*/ 212830 w 1183564"/>
                      <a:gd name="connsiteY3" fmla="*/ 90152 h 525833"/>
                      <a:gd name="connsiteX4" fmla="*/ 602887 w 1183564"/>
                      <a:gd name="connsiteY4" fmla="*/ 260064 h 525833"/>
                      <a:gd name="connsiteX5" fmla="*/ 939608 w 1183564"/>
                      <a:gd name="connsiteY5" fmla="*/ 0 h 5258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183564" h="525833">
                        <a:moveTo>
                          <a:pt x="1183564" y="97132"/>
                        </a:moveTo>
                        <a:cubicBezTo>
                          <a:pt x="1091733" y="327772"/>
                          <a:pt x="881572" y="490088"/>
                          <a:pt x="635211" y="520647"/>
                        </a:cubicBezTo>
                        <a:cubicBezTo>
                          <a:pt x="388850" y="551207"/>
                          <a:pt x="145400" y="445158"/>
                          <a:pt x="0" y="243945"/>
                        </a:cubicBezTo>
                        <a:lnTo>
                          <a:pt x="212830" y="90152"/>
                        </a:lnTo>
                        <a:cubicBezTo>
                          <a:pt x="302114" y="213709"/>
                          <a:pt x="451607" y="278829"/>
                          <a:pt x="602887" y="260064"/>
                        </a:cubicBezTo>
                        <a:cubicBezTo>
                          <a:pt x="754167" y="241299"/>
                          <a:pt x="867800" y="36470"/>
                          <a:pt x="939608" y="0"/>
                        </a:cubicBezTo>
                      </a:path>
                    </a:pathLst>
                  </a:custGeom>
                  <a:solidFill>
                    <a:srgbClr val="7030A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271" name="楕円 270">
                    <a:extLst>
                      <a:ext uri="{FF2B5EF4-FFF2-40B4-BE49-F238E27FC236}">
                        <a16:creationId xmlns:a16="http://schemas.microsoft.com/office/drawing/2014/main" id="{0B4EBC42-891F-CF70-B7CA-2B31B5D879D7}"/>
                      </a:ext>
                    </a:extLst>
                  </p:cNvPr>
                  <p:cNvSpPr/>
                  <p:nvPr/>
                </p:nvSpPr>
                <p:spPr>
                  <a:xfrm>
                    <a:off x="6769136" y="1762130"/>
                    <a:ext cx="1671658" cy="1669629"/>
                  </a:xfrm>
                  <a:prstGeom prst="ellipse">
                    <a:avLst/>
                  </a:prstGeom>
                  <a:solidFill>
                    <a:srgbClr val="ED7D31">
                      <a:lumMod val="40000"/>
                      <a:lumOff val="6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272" name="フリーフォーム: 図形 271">
                    <a:extLst>
                      <a:ext uri="{FF2B5EF4-FFF2-40B4-BE49-F238E27FC236}">
                        <a16:creationId xmlns:a16="http://schemas.microsoft.com/office/drawing/2014/main" id="{15588CA8-C212-59B0-9D57-B81E930A0E0E}"/>
                      </a:ext>
                    </a:extLst>
                  </p:cNvPr>
                  <p:cNvSpPr/>
                  <p:nvPr/>
                </p:nvSpPr>
                <p:spPr>
                  <a:xfrm rot="16450415">
                    <a:off x="6804816" y="1275547"/>
                    <a:ext cx="1490540" cy="2046538"/>
                  </a:xfrm>
                  <a:custGeom>
                    <a:avLst/>
                    <a:gdLst>
                      <a:gd name="connsiteX0" fmla="*/ 1480893 w 1490540"/>
                      <a:gd name="connsiteY0" fmla="*/ 895213 h 2046538"/>
                      <a:gd name="connsiteX1" fmla="*/ 1474774 w 1490540"/>
                      <a:gd name="connsiteY1" fmla="*/ 1025907 h 2046538"/>
                      <a:gd name="connsiteX2" fmla="*/ 1474007 w 1490540"/>
                      <a:gd name="connsiteY2" fmla="*/ 1029592 h 2046538"/>
                      <a:gd name="connsiteX3" fmla="*/ 1485455 w 1490540"/>
                      <a:gd name="connsiteY3" fmla="*/ 1103772 h 2046538"/>
                      <a:gd name="connsiteX4" fmla="*/ 1286855 w 1490540"/>
                      <a:gd name="connsiteY4" fmla="*/ 1754795 h 2046538"/>
                      <a:gd name="connsiteX5" fmla="*/ 0 w 1490540"/>
                      <a:gd name="connsiteY5" fmla="*/ 1806322 h 2046538"/>
                      <a:gd name="connsiteX6" fmla="*/ 877297 w 1490540"/>
                      <a:gd name="connsiteY6" fmla="*/ 1102810 h 2046538"/>
                      <a:gd name="connsiteX7" fmla="*/ 988216 w 1490540"/>
                      <a:gd name="connsiteY7" fmla="*/ 914359 h 2046538"/>
                      <a:gd name="connsiteX8" fmla="*/ 959132 w 1490540"/>
                      <a:gd name="connsiteY8" fmla="*/ 816673 h 2046538"/>
                      <a:gd name="connsiteX9" fmla="*/ 384199 w 1490540"/>
                      <a:gd name="connsiteY9" fmla="*/ 142370 h 2046538"/>
                      <a:gd name="connsiteX10" fmla="*/ 866575 w 1490540"/>
                      <a:gd name="connsiteY10" fmla="*/ 123941 h 2046538"/>
                      <a:gd name="connsiteX11" fmla="*/ 932630 w 1490540"/>
                      <a:gd name="connsiteY11" fmla="*/ 148443 h 2046538"/>
                      <a:gd name="connsiteX12" fmla="*/ 955324 w 1490540"/>
                      <a:gd name="connsiteY12" fmla="*/ 120937 h 2046538"/>
                      <a:gd name="connsiteX13" fmla="*/ 1247292 w 1490540"/>
                      <a:gd name="connsiteY13" fmla="*/ 0 h 2046538"/>
                      <a:gd name="connsiteX14" fmla="*/ 1176939 w 1490540"/>
                      <a:gd name="connsiteY14" fmla="*/ 92952 h 2046538"/>
                      <a:gd name="connsiteX15" fmla="*/ 1134244 w 1490540"/>
                      <a:gd name="connsiteY15" fmla="*/ 179410 h 2046538"/>
                      <a:gd name="connsiteX16" fmla="*/ 1144507 w 1490540"/>
                      <a:gd name="connsiteY16" fmla="*/ 170941 h 2046538"/>
                      <a:gd name="connsiteX17" fmla="*/ 1375366 w 1490540"/>
                      <a:gd name="connsiteY17" fmla="*/ 100423 h 2046538"/>
                      <a:gd name="connsiteX18" fmla="*/ 1254762 w 1490540"/>
                      <a:gd name="connsiteY18" fmla="*/ 295134 h 2046538"/>
                      <a:gd name="connsiteX19" fmla="*/ 1241100 w 1490540"/>
                      <a:gd name="connsiteY19" fmla="*/ 343901 h 2046538"/>
                      <a:gd name="connsiteX20" fmla="*/ 1268462 w 1490540"/>
                      <a:gd name="connsiteY20" fmla="*/ 368828 h 2046538"/>
                      <a:gd name="connsiteX21" fmla="*/ 1435312 w 1490540"/>
                      <a:gd name="connsiteY21" fmla="*/ 651096 h 2046538"/>
                      <a:gd name="connsiteX22" fmla="*/ 1480893 w 1490540"/>
                      <a:gd name="connsiteY22" fmla="*/ 895213 h 20465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1490540" h="2046538">
                        <a:moveTo>
                          <a:pt x="1480893" y="895213"/>
                        </a:moveTo>
                        <a:cubicBezTo>
                          <a:pt x="1482349" y="939190"/>
                          <a:pt x="1480249" y="982881"/>
                          <a:pt x="1474774" y="1025907"/>
                        </a:cubicBezTo>
                        <a:lnTo>
                          <a:pt x="1474007" y="1029592"/>
                        </a:lnTo>
                        <a:lnTo>
                          <a:pt x="1485455" y="1103772"/>
                        </a:lnTo>
                        <a:cubicBezTo>
                          <a:pt x="1510036" y="1335533"/>
                          <a:pt x="1445778" y="1570852"/>
                          <a:pt x="1286855" y="1754795"/>
                        </a:cubicBezTo>
                        <a:cubicBezTo>
                          <a:pt x="969009" y="2122681"/>
                          <a:pt x="392864" y="2145750"/>
                          <a:pt x="0" y="1806322"/>
                        </a:cubicBezTo>
                        <a:cubicBezTo>
                          <a:pt x="364113" y="1662130"/>
                          <a:pt x="666574" y="1416018"/>
                          <a:pt x="877297" y="1102810"/>
                        </a:cubicBezTo>
                        <a:lnTo>
                          <a:pt x="988216" y="914359"/>
                        </a:lnTo>
                        <a:lnTo>
                          <a:pt x="959132" y="816673"/>
                        </a:lnTo>
                        <a:cubicBezTo>
                          <a:pt x="861879" y="536985"/>
                          <a:pt x="663379" y="292502"/>
                          <a:pt x="384199" y="142370"/>
                        </a:cubicBezTo>
                        <a:cubicBezTo>
                          <a:pt x="545726" y="86204"/>
                          <a:pt x="712858" y="83130"/>
                          <a:pt x="866575" y="123941"/>
                        </a:cubicBezTo>
                        <a:lnTo>
                          <a:pt x="932630" y="148443"/>
                        </a:lnTo>
                        <a:lnTo>
                          <a:pt x="955324" y="120937"/>
                        </a:lnTo>
                        <a:cubicBezTo>
                          <a:pt x="1030045" y="46216"/>
                          <a:pt x="1133271" y="0"/>
                          <a:pt x="1247292" y="0"/>
                        </a:cubicBezTo>
                        <a:cubicBezTo>
                          <a:pt x="1220491" y="29190"/>
                          <a:pt x="1197040" y="60337"/>
                          <a:pt x="1176939" y="92952"/>
                        </a:cubicBezTo>
                        <a:lnTo>
                          <a:pt x="1134244" y="179410"/>
                        </a:lnTo>
                        <a:lnTo>
                          <a:pt x="1144507" y="170941"/>
                        </a:lnTo>
                        <a:cubicBezTo>
                          <a:pt x="1210407" y="126420"/>
                          <a:pt x="1289851" y="100423"/>
                          <a:pt x="1375366" y="100423"/>
                        </a:cubicBezTo>
                        <a:cubicBezTo>
                          <a:pt x="1321764" y="158803"/>
                          <a:pt x="1281563" y="225011"/>
                          <a:pt x="1254762" y="295134"/>
                        </a:cubicBezTo>
                        <a:lnTo>
                          <a:pt x="1241100" y="343901"/>
                        </a:lnTo>
                        <a:lnTo>
                          <a:pt x="1268462" y="368828"/>
                        </a:lnTo>
                        <a:cubicBezTo>
                          <a:pt x="1340373" y="448413"/>
                          <a:pt x="1397868" y="543412"/>
                          <a:pt x="1435312" y="651096"/>
                        </a:cubicBezTo>
                        <a:cubicBezTo>
                          <a:pt x="1463395" y="731859"/>
                          <a:pt x="1478205" y="814024"/>
                          <a:pt x="1480893" y="895213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273" name="フリーフォーム: 図形 272">
                    <a:extLst>
                      <a:ext uri="{FF2B5EF4-FFF2-40B4-BE49-F238E27FC236}">
                        <a16:creationId xmlns:a16="http://schemas.microsoft.com/office/drawing/2014/main" id="{F3E9E220-D7FB-E3FC-F7C8-55AA1795C418}"/>
                      </a:ext>
                    </a:extLst>
                  </p:cNvPr>
                  <p:cNvSpPr/>
                  <p:nvPr/>
                </p:nvSpPr>
                <p:spPr>
                  <a:xfrm>
                    <a:off x="6967547" y="2675158"/>
                    <a:ext cx="214872" cy="254727"/>
                  </a:xfrm>
                  <a:custGeom>
                    <a:avLst/>
                    <a:gdLst>
                      <a:gd name="connsiteX0" fmla="*/ 312667 w 427915"/>
                      <a:gd name="connsiteY0" fmla="*/ 0 h 553848"/>
                      <a:gd name="connsiteX1" fmla="*/ 399699 w 427915"/>
                      <a:gd name="connsiteY1" fmla="*/ 43805 h 553848"/>
                      <a:gd name="connsiteX2" fmla="*/ 424590 w 427915"/>
                      <a:gd name="connsiteY2" fmla="*/ 80417 h 553848"/>
                      <a:gd name="connsiteX3" fmla="*/ 421128 w 427915"/>
                      <a:gd name="connsiteY3" fmla="*/ 83733 h 553848"/>
                      <a:gd name="connsiteX4" fmla="*/ 266786 w 427915"/>
                      <a:gd name="connsiteY4" fmla="*/ 368999 h 553848"/>
                      <a:gd name="connsiteX5" fmla="*/ 357203 w 427915"/>
                      <a:gd name="connsiteY5" fmla="*/ 489689 h 553848"/>
                      <a:gd name="connsiteX6" fmla="*/ 427915 w 427915"/>
                      <a:gd name="connsiteY6" fmla="*/ 518153 h 553848"/>
                      <a:gd name="connsiteX7" fmla="*/ 378268 w 427915"/>
                      <a:gd name="connsiteY7" fmla="*/ 542786 h 553848"/>
                      <a:gd name="connsiteX8" fmla="*/ 287267 w 427915"/>
                      <a:gd name="connsiteY8" fmla="*/ 553848 h 553848"/>
                      <a:gd name="connsiteX9" fmla="*/ 86 w 427915"/>
                      <a:gd name="connsiteY9" fmla="*/ 381699 h 553848"/>
                      <a:gd name="connsiteX10" fmla="*/ 312667 w 427915"/>
                      <a:gd name="connsiteY10" fmla="*/ 0 h 553848"/>
                      <a:gd name="connsiteX0" fmla="*/ 266786 w 427915"/>
                      <a:gd name="connsiteY0" fmla="*/ 368999 h 553848"/>
                      <a:gd name="connsiteX1" fmla="*/ 357203 w 427915"/>
                      <a:gd name="connsiteY1" fmla="*/ 489689 h 553848"/>
                      <a:gd name="connsiteX2" fmla="*/ 427915 w 427915"/>
                      <a:gd name="connsiteY2" fmla="*/ 518153 h 553848"/>
                      <a:gd name="connsiteX3" fmla="*/ 378268 w 427915"/>
                      <a:gd name="connsiteY3" fmla="*/ 542786 h 553848"/>
                      <a:gd name="connsiteX4" fmla="*/ 287267 w 427915"/>
                      <a:gd name="connsiteY4" fmla="*/ 553848 h 553848"/>
                      <a:gd name="connsiteX5" fmla="*/ 86 w 427915"/>
                      <a:gd name="connsiteY5" fmla="*/ 381699 h 553848"/>
                      <a:gd name="connsiteX6" fmla="*/ 312667 w 427915"/>
                      <a:gd name="connsiteY6" fmla="*/ 0 h 553848"/>
                      <a:gd name="connsiteX7" fmla="*/ 399699 w 427915"/>
                      <a:gd name="connsiteY7" fmla="*/ 43805 h 553848"/>
                      <a:gd name="connsiteX8" fmla="*/ 424590 w 427915"/>
                      <a:gd name="connsiteY8" fmla="*/ 80417 h 553848"/>
                      <a:gd name="connsiteX9" fmla="*/ 421128 w 427915"/>
                      <a:gd name="connsiteY9" fmla="*/ 83733 h 553848"/>
                      <a:gd name="connsiteX10" fmla="*/ 358226 w 427915"/>
                      <a:gd name="connsiteY10" fmla="*/ 460439 h 553848"/>
                      <a:gd name="connsiteX0" fmla="*/ 357203 w 427915"/>
                      <a:gd name="connsiteY0" fmla="*/ 489689 h 553848"/>
                      <a:gd name="connsiteX1" fmla="*/ 427915 w 427915"/>
                      <a:gd name="connsiteY1" fmla="*/ 518153 h 553848"/>
                      <a:gd name="connsiteX2" fmla="*/ 378268 w 427915"/>
                      <a:gd name="connsiteY2" fmla="*/ 542786 h 553848"/>
                      <a:gd name="connsiteX3" fmla="*/ 287267 w 427915"/>
                      <a:gd name="connsiteY3" fmla="*/ 553848 h 553848"/>
                      <a:gd name="connsiteX4" fmla="*/ 86 w 427915"/>
                      <a:gd name="connsiteY4" fmla="*/ 381699 h 553848"/>
                      <a:gd name="connsiteX5" fmla="*/ 312667 w 427915"/>
                      <a:gd name="connsiteY5" fmla="*/ 0 h 553848"/>
                      <a:gd name="connsiteX6" fmla="*/ 399699 w 427915"/>
                      <a:gd name="connsiteY6" fmla="*/ 43805 h 553848"/>
                      <a:gd name="connsiteX7" fmla="*/ 424590 w 427915"/>
                      <a:gd name="connsiteY7" fmla="*/ 80417 h 553848"/>
                      <a:gd name="connsiteX8" fmla="*/ 421128 w 427915"/>
                      <a:gd name="connsiteY8" fmla="*/ 83733 h 553848"/>
                      <a:gd name="connsiteX9" fmla="*/ 358226 w 427915"/>
                      <a:gd name="connsiteY9" fmla="*/ 460439 h 553848"/>
                      <a:gd name="connsiteX0" fmla="*/ 357203 w 427915"/>
                      <a:gd name="connsiteY0" fmla="*/ 489689 h 553848"/>
                      <a:gd name="connsiteX1" fmla="*/ 427915 w 427915"/>
                      <a:gd name="connsiteY1" fmla="*/ 518153 h 553848"/>
                      <a:gd name="connsiteX2" fmla="*/ 378268 w 427915"/>
                      <a:gd name="connsiteY2" fmla="*/ 542786 h 553848"/>
                      <a:gd name="connsiteX3" fmla="*/ 287267 w 427915"/>
                      <a:gd name="connsiteY3" fmla="*/ 553848 h 553848"/>
                      <a:gd name="connsiteX4" fmla="*/ 86 w 427915"/>
                      <a:gd name="connsiteY4" fmla="*/ 381699 h 553848"/>
                      <a:gd name="connsiteX5" fmla="*/ 312667 w 427915"/>
                      <a:gd name="connsiteY5" fmla="*/ 0 h 553848"/>
                      <a:gd name="connsiteX6" fmla="*/ 399699 w 427915"/>
                      <a:gd name="connsiteY6" fmla="*/ 43805 h 553848"/>
                      <a:gd name="connsiteX7" fmla="*/ 424590 w 427915"/>
                      <a:gd name="connsiteY7" fmla="*/ 80417 h 553848"/>
                      <a:gd name="connsiteX8" fmla="*/ 421128 w 427915"/>
                      <a:gd name="connsiteY8" fmla="*/ 83733 h 553848"/>
                      <a:gd name="connsiteX0" fmla="*/ 357203 w 427915"/>
                      <a:gd name="connsiteY0" fmla="*/ 489689 h 553848"/>
                      <a:gd name="connsiteX1" fmla="*/ 427915 w 427915"/>
                      <a:gd name="connsiteY1" fmla="*/ 518153 h 553848"/>
                      <a:gd name="connsiteX2" fmla="*/ 378268 w 427915"/>
                      <a:gd name="connsiteY2" fmla="*/ 542786 h 553848"/>
                      <a:gd name="connsiteX3" fmla="*/ 287267 w 427915"/>
                      <a:gd name="connsiteY3" fmla="*/ 553848 h 553848"/>
                      <a:gd name="connsiteX4" fmla="*/ 86 w 427915"/>
                      <a:gd name="connsiteY4" fmla="*/ 381699 h 553848"/>
                      <a:gd name="connsiteX5" fmla="*/ 312667 w 427915"/>
                      <a:gd name="connsiteY5" fmla="*/ 0 h 553848"/>
                      <a:gd name="connsiteX6" fmla="*/ 399699 w 427915"/>
                      <a:gd name="connsiteY6" fmla="*/ 43805 h 553848"/>
                      <a:gd name="connsiteX7" fmla="*/ 424590 w 427915"/>
                      <a:gd name="connsiteY7" fmla="*/ 80417 h 553848"/>
                      <a:gd name="connsiteX0" fmla="*/ 357203 w 427915"/>
                      <a:gd name="connsiteY0" fmla="*/ 489689 h 553848"/>
                      <a:gd name="connsiteX1" fmla="*/ 427915 w 427915"/>
                      <a:gd name="connsiteY1" fmla="*/ 518153 h 553848"/>
                      <a:gd name="connsiteX2" fmla="*/ 378268 w 427915"/>
                      <a:gd name="connsiteY2" fmla="*/ 542786 h 553848"/>
                      <a:gd name="connsiteX3" fmla="*/ 287267 w 427915"/>
                      <a:gd name="connsiteY3" fmla="*/ 553848 h 553848"/>
                      <a:gd name="connsiteX4" fmla="*/ 86 w 427915"/>
                      <a:gd name="connsiteY4" fmla="*/ 381699 h 553848"/>
                      <a:gd name="connsiteX5" fmla="*/ 312667 w 427915"/>
                      <a:gd name="connsiteY5" fmla="*/ 0 h 553848"/>
                      <a:gd name="connsiteX6" fmla="*/ 399699 w 427915"/>
                      <a:gd name="connsiteY6" fmla="*/ 43805 h 553848"/>
                      <a:gd name="connsiteX0" fmla="*/ 357203 w 427915"/>
                      <a:gd name="connsiteY0" fmla="*/ 489689 h 553848"/>
                      <a:gd name="connsiteX1" fmla="*/ 427915 w 427915"/>
                      <a:gd name="connsiteY1" fmla="*/ 518153 h 553848"/>
                      <a:gd name="connsiteX2" fmla="*/ 378268 w 427915"/>
                      <a:gd name="connsiteY2" fmla="*/ 542786 h 553848"/>
                      <a:gd name="connsiteX3" fmla="*/ 287267 w 427915"/>
                      <a:gd name="connsiteY3" fmla="*/ 553848 h 553848"/>
                      <a:gd name="connsiteX4" fmla="*/ 86 w 427915"/>
                      <a:gd name="connsiteY4" fmla="*/ 381699 h 553848"/>
                      <a:gd name="connsiteX5" fmla="*/ 312667 w 427915"/>
                      <a:gd name="connsiteY5" fmla="*/ 0 h 553848"/>
                      <a:gd name="connsiteX0" fmla="*/ 427915 w 427915"/>
                      <a:gd name="connsiteY0" fmla="*/ 518153 h 553848"/>
                      <a:gd name="connsiteX1" fmla="*/ 378268 w 427915"/>
                      <a:gd name="connsiteY1" fmla="*/ 542786 h 553848"/>
                      <a:gd name="connsiteX2" fmla="*/ 287267 w 427915"/>
                      <a:gd name="connsiteY2" fmla="*/ 553848 h 553848"/>
                      <a:gd name="connsiteX3" fmla="*/ 86 w 427915"/>
                      <a:gd name="connsiteY3" fmla="*/ 381699 h 553848"/>
                      <a:gd name="connsiteX4" fmla="*/ 312667 w 427915"/>
                      <a:gd name="connsiteY4" fmla="*/ 0 h 553848"/>
                      <a:gd name="connsiteX0" fmla="*/ 427915 w 450192"/>
                      <a:gd name="connsiteY0" fmla="*/ 518153 h 553848"/>
                      <a:gd name="connsiteX1" fmla="*/ 450192 w 450192"/>
                      <a:gd name="connsiteY1" fmla="*/ 515934 h 553848"/>
                      <a:gd name="connsiteX2" fmla="*/ 378268 w 450192"/>
                      <a:gd name="connsiteY2" fmla="*/ 542786 h 553848"/>
                      <a:gd name="connsiteX3" fmla="*/ 287267 w 450192"/>
                      <a:gd name="connsiteY3" fmla="*/ 553848 h 553848"/>
                      <a:gd name="connsiteX4" fmla="*/ 86 w 450192"/>
                      <a:gd name="connsiteY4" fmla="*/ 381699 h 553848"/>
                      <a:gd name="connsiteX5" fmla="*/ 312667 w 450192"/>
                      <a:gd name="connsiteY5" fmla="*/ 0 h 553848"/>
                      <a:gd name="connsiteX0" fmla="*/ 427915 w 427915"/>
                      <a:gd name="connsiteY0" fmla="*/ 518153 h 553848"/>
                      <a:gd name="connsiteX1" fmla="*/ 378268 w 427915"/>
                      <a:gd name="connsiteY1" fmla="*/ 542786 h 553848"/>
                      <a:gd name="connsiteX2" fmla="*/ 287267 w 427915"/>
                      <a:gd name="connsiteY2" fmla="*/ 553848 h 553848"/>
                      <a:gd name="connsiteX3" fmla="*/ 86 w 427915"/>
                      <a:gd name="connsiteY3" fmla="*/ 381699 h 553848"/>
                      <a:gd name="connsiteX4" fmla="*/ 312667 w 427915"/>
                      <a:gd name="connsiteY4" fmla="*/ 0 h 553848"/>
                      <a:gd name="connsiteX0" fmla="*/ 378268 w 378268"/>
                      <a:gd name="connsiteY0" fmla="*/ 542786 h 553848"/>
                      <a:gd name="connsiteX1" fmla="*/ 287267 w 378268"/>
                      <a:gd name="connsiteY1" fmla="*/ 553848 h 553848"/>
                      <a:gd name="connsiteX2" fmla="*/ 86 w 378268"/>
                      <a:gd name="connsiteY2" fmla="*/ 381699 h 553848"/>
                      <a:gd name="connsiteX3" fmla="*/ 312667 w 378268"/>
                      <a:gd name="connsiteY3" fmla="*/ 0 h 553848"/>
                      <a:gd name="connsiteX0" fmla="*/ 287267 w 312667"/>
                      <a:gd name="connsiteY0" fmla="*/ 553848 h 553848"/>
                      <a:gd name="connsiteX1" fmla="*/ 86 w 312667"/>
                      <a:gd name="connsiteY1" fmla="*/ 381699 h 553848"/>
                      <a:gd name="connsiteX2" fmla="*/ 312667 w 312667"/>
                      <a:gd name="connsiteY2" fmla="*/ 0 h 553848"/>
                      <a:gd name="connsiteX0" fmla="*/ 312654 w 338054"/>
                      <a:gd name="connsiteY0" fmla="*/ 553848 h 553848"/>
                      <a:gd name="connsiteX1" fmla="*/ 73 w 338054"/>
                      <a:gd name="connsiteY1" fmla="*/ 457899 h 553848"/>
                      <a:gd name="connsiteX2" fmla="*/ 338054 w 338054"/>
                      <a:gd name="connsiteY2" fmla="*/ 0 h 553848"/>
                      <a:gd name="connsiteX0" fmla="*/ 312654 w 338054"/>
                      <a:gd name="connsiteY0" fmla="*/ 553848 h 553848"/>
                      <a:gd name="connsiteX1" fmla="*/ 73 w 338054"/>
                      <a:gd name="connsiteY1" fmla="*/ 457899 h 553848"/>
                      <a:gd name="connsiteX2" fmla="*/ 338054 w 338054"/>
                      <a:gd name="connsiteY2" fmla="*/ 0 h 553848"/>
                      <a:gd name="connsiteX0" fmla="*/ 401913 w 401913"/>
                      <a:gd name="connsiteY0" fmla="*/ 547498 h 547500"/>
                      <a:gd name="connsiteX1" fmla="*/ 432 w 401913"/>
                      <a:gd name="connsiteY1" fmla="*/ 457899 h 547500"/>
                      <a:gd name="connsiteX2" fmla="*/ 338413 w 401913"/>
                      <a:gd name="connsiteY2" fmla="*/ 0 h 547500"/>
                      <a:gd name="connsiteX0" fmla="*/ 454471 w 454471"/>
                      <a:gd name="connsiteY0" fmla="*/ 547498 h 567501"/>
                      <a:gd name="connsiteX1" fmla="*/ 340 w 454471"/>
                      <a:gd name="connsiteY1" fmla="*/ 517312 h 567501"/>
                      <a:gd name="connsiteX2" fmla="*/ 390971 w 454471"/>
                      <a:gd name="connsiteY2" fmla="*/ 0 h 567501"/>
                      <a:gd name="connsiteX0" fmla="*/ 455391 w 455391"/>
                      <a:gd name="connsiteY0" fmla="*/ 547498 h 601778"/>
                      <a:gd name="connsiteX1" fmla="*/ 1260 w 455391"/>
                      <a:gd name="connsiteY1" fmla="*/ 517312 h 601778"/>
                      <a:gd name="connsiteX2" fmla="*/ 391891 w 455391"/>
                      <a:gd name="connsiteY2" fmla="*/ 0 h 601778"/>
                      <a:gd name="connsiteX0" fmla="*/ 476358 w 476358"/>
                      <a:gd name="connsiteY0" fmla="*/ 547498 h 562146"/>
                      <a:gd name="connsiteX1" fmla="*/ 1167 w 476358"/>
                      <a:gd name="connsiteY1" fmla="*/ 447998 h 562146"/>
                      <a:gd name="connsiteX2" fmla="*/ 412858 w 476358"/>
                      <a:gd name="connsiteY2" fmla="*/ 0 h 562146"/>
                      <a:gd name="connsiteX0" fmla="*/ 476749 w 476749"/>
                      <a:gd name="connsiteY0" fmla="*/ 547498 h 562146"/>
                      <a:gd name="connsiteX1" fmla="*/ 1558 w 476749"/>
                      <a:gd name="connsiteY1" fmla="*/ 447998 h 562146"/>
                      <a:gd name="connsiteX2" fmla="*/ 413249 w 476749"/>
                      <a:gd name="connsiteY2" fmla="*/ 0 h 5621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476749" h="562146">
                        <a:moveTo>
                          <a:pt x="476749" y="547498"/>
                        </a:moveTo>
                        <a:cubicBezTo>
                          <a:pt x="339185" y="547498"/>
                          <a:pt x="22671" y="618465"/>
                          <a:pt x="1558" y="447998"/>
                        </a:cubicBezTo>
                        <a:cubicBezTo>
                          <a:pt x="-19555" y="277531"/>
                          <a:pt x="176575" y="164345"/>
                          <a:pt x="413249" y="0"/>
                        </a:cubicBezTo>
                      </a:path>
                    </a:pathLst>
                  </a:custGeom>
                  <a:solidFill>
                    <a:srgbClr val="ED7D31">
                      <a:lumMod val="40000"/>
                      <a:lumOff val="6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274" name="フリーフォーム: 図形 273">
                    <a:extLst>
                      <a:ext uri="{FF2B5EF4-FFF2-40B4-BE49-F238E27FC236}">
                        <a16:creationId xmlns:a16="http://schemas.microsoft.com/office/drawing/2014/main" id="{FD465472-5F13-3845-1942-1623AB8FFB41}"/>
                      </a:ext>
                    </a:extLst>
                  </p:cNvPr>
                  <p:cNvSpPr/>
                  <p:nvPr/>
                </p:nvSpPr>
                <p:spPr>
                  <a:xfrm>
                    <a:off x="7964606" y="2464890"/>
                    <a:ext cx="432021" cy="545782"/>
                  </a:xfrm>
                  <a:custGeom>
                    <a:avLst/>
                    <a:gdLst>
                      <a:gd name="connsiteX0" fmla="*/ 290512 w 680827"/>
                      <a:gd name="connsiteY0" fmla="*/ 0 h 860104"/>
                      <a:gd name="connsiteX1" fmla="*/ 680827 w 680827"/>
                      <a:gd name="connsiteY1" fmla="*/ 430052 h 860104"/>
                      <a:gd name="connsiteX2" fmla="*/ 290512 w 680827"/>
                      <a:gd name="connsiteY2" fmla="*/ 860104 h 860104"/>
                      <a:gd name="connsiteX3" fmla="*/ 14518 w 680827"/>
                      <a:gd name="connsiteY3" fmla="*/ 734145 h 860104"/>
                      <a:gd name="connsiteX4" fmla="*/ 0 w 680827"/>
                      <a:gd name="connsiteY4" fmla="*/ 714757 h 860104"/>
                      <a:gd name="connsiteX5" fmla="*/ 33143 w 680827"/>
                      <a:gd name="connsiteY5" fmla="*/ 670498 h 860104"/>
                      <a:gd name="connsiteX6" fmla="*/ 99802 w 680827"/>
                      <a:gd name="connsiteY6" fmla="*/ 430052 h 860104"/>
                      <a:gd name="connsiteX7" fmla="*/ 33143 w 680827"/>
                      <a:gd name="connsiteY7" fmla="*/ 189606 h 860104"/>
                      <a:gd name="connsiteX8" fmla="*/ 0 w 680827"/>
                      <a:gd name="connsiteY8" fmla="*/ 145347 h 860104"/>
                      <a:gd name="connsiteX9" fmla="*/ 14518 w 680827"/>
                      <a:gd name="connsiteY9" fmla="*/ 125960 h 860104"/>
                      <a:gd name="connsiteX10" fmla="*/ 290512 w 680827"/>
                      <a:gd name="connsiteY10" fmla="*/ 0 h 860104"/>
                      <a:gd name="connsiteX0" fmla="*/ 99802 w 680827"/>
                      <a:gd name="connsiteY0" fmla="*/ 430052 h 860104"/>
                      <a:gd name="connsiteX1" fmla="*/ 33143 w 680827"/>
                      <a:gd name="connsiteY1" fmla="*/ 189606 h 860104"/>
                      <a:gd name="connsiteX2" fmla="*/ 0 w 680827"/>
                      <a:gd name="connsiteY2" fmla="*/ 145347 h 860104"/>
                      <a:gd name="connsiteX3" fmla="*/ 14518 w 680827"/>
                      <a:gd name="connsiteY3" fmla="*/ 125960 h 860104"/>
                      <a:gd name="connsiteX4" fmla="*/ 290512 w 680827"/>
                      <a:gd name="connsiteY4" fmla="*/ 0 h 860104"/>
                      <a:gd name="connsiteX5" fmla="*/ 680827 w 680827"/>
                      <a:gd name="connsiteY5" fmla="*/ 430052 h 860104"/>
                      <a:gd name="connsiteX6" fmla="*/ 290512 w 680827"/>
                      <a:gd name="connsiteY6" fmla="*/ 860104 h 860104"/>
                      <a:gd name="connsiteX7" fmla="*/ 14518 w 680827"/>
                      <a:gd name="connsiteY7" fmla="*/ 734145 h 860104"/>
                      <a:gd name="connsiteX8" fmla="*/ 0 w 680827"/>
                      <a:gd name="connsiteY8" fmla="*/ 714757 h 860104"/>
                      <a:gd name="connsiteX9" fmla="*/ 33143 w 680827"/>
                      <a:gd name="connsiteY9" fmla="*/ 670498 h 860104"/>
                      <a:gd name="connsiteX10" fmla="*/ 191242 w 680827"/>
                      <a:gd name="connsiteY10" fmla="*/ 521492 h 860104"/>
                      <a:gd name="connsiteX0" fmla="*/ 99802 w 680827"/>
                      <a:gd name="connsiteY0" fmla="*/ 430052 h 860104"/>
                      <a:gd name="connsiteX1" fmla="*/ 33143 w 680827"/>
                      <a:gd name="connsiteY1" fmla="*/ 189606 h 860104"/>
                      <a:gd name="connsiteX2" fmla="*/ 0 w 680827"/>
                      <a:gd name="connsiteY2" fmla="*/ 145347 h 860104"/>
                      <a:gd name="connsiteX3" fmla="*/ 14518 w 680827"/>
                      <a:gd name="connsiteY3" fmla="*/ 125960 h 860104"/>
                      <a:gd name="connsiteX4" fmla="*/ 290512 w 680827"/>
                      <a:gd name="connsiteY4" fmla="*/ 0 h 860104"/>
                      <a:gd name="connsiteX5" fmla="*/ 680827 w 680827"/>
                      <a:gd name="connsiteY5" fmla="*/ 430052 h 860104"/>
                      <a:gd name="connsiteX6" fmla="*/ 290512 w 680827"/>
                      <a:gd name="connsiteY6" fmla="*/ 860104 h 860104"/>
                      <a:gd name="connsiteX7" fmla="*/ 14518 w 680827"/>
                      <a:gd name="connsiteY7" fmla="*/ 734145 h 860104"/>
                      <a:gd name="connsiteX8" fmla="*/ 0 w 680827"/>
                      <a:gd name="connsiteY8" fmla="*/ 714757 h 860104"/>
                      <a:gd name="connsiteX9" fmla="*/ 33143 w 680827"/>
                      <a:gd name="connsiteY9" fmla="*/ 670498 h 860104"/>
                      <a:gd name="connsiteX0" fmla="*/ 33143 w 680827"/>
                      <a:gd name="connsiteY0" fmla="*/ 189606 h 860104"/>
                      <a:gd name="connsiteX1" fmla="*/ 0 w 680827"/>
                      <a:gd name="connsiteY1" fmla="*/ 145347 h 860104"/>
                      <a:gd name="connsiteX2" fmla="*/ 14518 w 680827"/>
                      <a:gd name="connsiteY2" fmla="*/ 125960 h 860104"/>
                      <a:gd name="connsiteX3" fmla="*/ 290512 w 680827"/>
                      <a:gd name="connsiteY3" fmla="*/ 0 h 860104"/>
                      <a:gd name="connsiteX4" fmla="*/ 680827 w 680827"/>
                      <a:gd name="connsiteY4" fmla="*/ 430052 h 860104"/>
                      <a:gd name="connsiteX5" fmla="*/ 290512 w 680827"/>
                      <a:gd name="connsiteY5" fmla="*/ 860104 h 860104"/>
                      <a:gd name="connsiteX6" fmla="*/ 14518 w 680827"/>
                      <a:gd name="connsiteY6" fmla="*/ 734145 h 860104"/>
                      <a:gd name="connsiteX7" fmla="*/ 0 w 680827"/>
                      <a:gd name="connsiteY7" fmla="*/ 714757 h 860104"/>
                      <a:gd name="connsiteX8" fmla="*/ 33143 w 680827"/>
                      <a:gd name="connsiteY8" fmla="*/ 670498 h 860104"/>
                      <a:gd name="connsiteX0" fmla="*/ 33143 w 680827"/>
                      <a:gd name="connsiteY0" fmla="*/ 189606 h 860104"/>
                      <a:gd name="connsiteX1" fmla="*/ 0 w 680827"/>
                      <a:gd name="connsiteY1" fmla="*/ 145347 h 860104"/>
                      <a:gd name="connsiteX2" fmla="*/ 14518 w 680827"/>
                      <a:gd name="connsiteY2" fmla="*/ 125960 h 860104"/>
                      <a:gd name="connsiteX3" fmla="*/ 290512 w 680827"/>
                      <a:gd name="connsiteY3" fmla="*/ 0 h 860104"/>
                      <a:gd name="connsiteX4" fmla="*/ 680827 w 680827"/>
                      <a:gd name="connsiteY4" fmla="*/ 430052 h 860104"/>
                      <a:gd name="connsiteX5" fmla="*/ 290512 w 680827"/>
                      <a:gd name="connsiteY5" fmla="*/ 860104 h 860104"/>
                      <a:gd name="connsiteX6" fmla="*/ 14518 w 680827"/>
                      <a:gd name="connsiteY6" fmla="*/ 734145 h 860104"/>
                      <a:gd name="connsiteX7" fmla="*/ 0 w 680827"/>
                      <a:gd name="connsiteY7" fmla="*/ 714757 h 860104"/>
                      <a:gd name="connsiteX0" fmla="*/ 0 w 680827"/>
                      <a:gd name="connsiteY0" fmla="*/ 145347 h 860104"/>
                      <a:gd name="connsiteX1" fmla="*/ 14518 w 680827"/>
                      <a:gd name="connsiteY1" fmla="*/ 125960 h 860104"/>
                      <a:gd name="connsiteX2" fmla="*/ 290512 w 680827"/>
                      <a:gd name="connsiteY2" fmla="*/ 0 h 860104"/>
                      <a:gd name="connsiteX3" fmla="*/ 680827 w 680827"/>
                      <a:gd name="connsiteY3" fmla="*/ 430052 h 860104"/>
                      <a:gd name="connsiteX4" fmla="*/ 290512 w 680827"/>
                      <a:gd name="connsiteY4" fmla="*/ 860104 h 860104"/>
                      <a:gd name="connsiteX5" fmla="*/ 14518 w 680827"/>
                      <a:gd name="connsiteY5" fmla="*/ 734145 h 860104"/>
                      <a:gd name="connsiteX6" fmla="*/ 0 w 680827"/>
                      <a:gd name="connsiteY6" fmla="*/ 714757 h 8601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680827" h="860104">
                        <a:moveTo>
                          <a:pt x="0" y="145347"/>
                        </a:moveTo>
                        <a:lnTo>
                          <a:pt x="14518" y="125960"/>
                        </a:lnTo>
                        <a:cubicBezTo>
                          <a:pt x="85151" y="48135"/>
                          <a:pt x="182730" y="0"/>
                          <a:pt x="290512" y="0"/>
                        </a:cubicBezTo>
                        <a:cubicBezTo>
                          <a:pt x="506077" y="0"/>
                          <a:pt x="680827" y="192541"/>
                          <a:pt x="680827" y="430052"/>
                        </a:cubicBezTo>
                        <a:cubicBezTo>
                          <a:pt x="680827" y="667563"/>
                          <a:pt x="506077" y="860104"/>
                          <a:pt x="290512" y="860104"/>
                        </a:cubicBezTo>
                        <a:cubicBezTo>
                          <a:pt x="182730" y="860104"/>
                          <a:pt x="85151" y="811969"/>
                          <a:pt x="14518" y="734145"/>
                        </a:cubicBezTo>
                        <a:lnTo>
                          <a:pt x="0" y="714757"/>
                        </a:lnTo>
                      </a:path>
                    </a:pathLst>
                  </a:custGeom>
                  <a:solidFill>
                    <a:srgbClr val="ED7D31">
                      <a:lumMod val="40000"/>
                      <a:lumOff val="6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275" name="フリーフォーム: 図形 274">
                    <a:extLst>
                      <a:ext uri="{FF2B5EF4-FFF2-40B4-BE49-F238E27FC236}">
                        <a16:creationId xmlns:a16="http://schemas.microsoft.com/office/drawing/2014/main" id="{FD02BFCB-5AA8-2DCB-FFC2-1183ACC8ADF4}"/>
                      </a:ext>
                    </a:extLst>
                  </p:cNvPr>
                  <p:cNvSpPr/>
                  <p:nvPr/>
                </p:nvSpPr>
                <p:spPr>
                  <a:xfrm>
                    <a:off x="8005843" y="2556370"/>
                    <a:ext cx="287197" cy="362822"/>
                  </a:xfrm>
                  <a:custGeom>
                    <a:avLst/>
                    <a:gdLst>
                      <a:gd name="connsiteX0" fmla="*/ 290512 w 680827"/>
                      <a:gd name="connsiteY0" fmla="*/ 0 h 860104"/>
                      <a:gd name="connsiteX1" fmla="*/ 680827 w 680827"/>
                      <a:gd name="connsiteY1" fmla="*/ 430052 h 860104"/>
                      <a:gd name="connsiteX2" fmla="*/ 290512 w 680827"/>
                      <a:gd name="connsiteY2" fmla="*/ 860104 h 860104"/>
                      <a:gd name="connsiteX3" fmla="*/ 14518 w 680827"/>
                      <a:gd name="connsiteY3" fmla="*/ 734145 h 860104"/>
                      <a:gd name="connsiteX4" fmla="*/ 0 w 680827"/>
                      <a:gd name="connsiteY4" fmla="*/ 714757 h 860104"/>
                      <a:gd name="connsiteX5" fmla="*/ 33143 w 680827"/>
                      <a:gd name="connsiteY5" fmla="*/ 670498 h 860104"/>
                      <a:gd name="connsiteX6" fmla="*/ 99802 w 680827"/>
                      <a:gd name="connsiteY6" fmla="*/ 430052 h 860104"/>
                      <a:gd name="connsiteX7" fmla="*/ 33143 w 680827"/>
                      <a:gd name="connsiteY7" fmla="*/ 189606 h 860104"/>
                      <a:gd name="connsiteX8" fmla="*/ 0 w 680827"/>
                      <a:gd name="connsiteY8" fmla="*/ 145347 h 860104"/>
                      <a:gd name="connsiteX9" fmla="*/ 14518 w 680827"/>
                      <a:gd name="connsiteY9" fmla="*/ 125960 h 860104"/>
                      <a:gd name="connsiteX10" fmla="*/ 290512 w 680827"/>
                      <a:gd name="connsiteY10" fmla="*/ 0 h 860104"/>
                      <a:gd name="connsiteX0" fmla="*/ 99802 w 680827"/>
                      <a:gd name="connsiteY0" fmla="*/ 430052 h 860104"/>
                      <a:gd name="connsiteX1" fmla="*/ 33143 w 680827"/>
                      <a:gd name="connsiteY1" fmla="*/ 189606 h 860104"/>
                      <a:gd name="connsiteX2" fmla="*/ 0 w 680827"/>
                      <a:gd name="connsiteY2" fmla="*/ 145347 h 860104"/>
                      <a:gd name="connsiteX3" fmla="*/ 14518 w 680827"/>
                      <a:gd name="connsiteY3" fmla="*/ 125960 h 860104"/>
                      <a:gd name="connsiteX4" fmla="*/ 290512 w 680827"/>
                      <a:gd name="connsiteY4" fmla="*/ 0 h 860104"/>
                      <a:gd name="connsiteX5" fmla="*/ 680827 w 680827"/>
                      <a:gd name="connsiteY5" fmla="*/ 430052 h 860104"/>
                      <a:gd name="connsiteX6" fmla="*/ 290512 w 680827"/>
                      <a:gd name="connsiteY6" fmla="*/ 860104 h 860104"/>
                      <a:gd name="connsiteX7" fmla="*/ 14518 w 680827"/>
                      <a:gd name="connsiteY7" fmla="*/ 734145 h 860104"/>
                      <a:gd name="connsiteX8" fmla="*/ 0 w 680827"/>
                      <a:gd name="connsiteY8" fmla="*/ 714757 h 860104"/>
                      <a:gd name="connsiteX9" fmla="*/ 33143 w 680827"/>
                      <a:gd name="connsiteY9" fmla="*/ 670498 h 860104"/>
                      <a:gd name="connsiteX10" fmla="*/ 191242 w 680827"/>
                      <a:gd name="connsiteY10" fmla="*/ 521492 h 860104"/>
                      <a:gd name="connsiteX0" fmla="*/ 99802 w 680827"/>
                      <a:gd name="connsiteY0" fmla="*/ 430052 h 860104"/>
                      <a:gd name="connsiteX1" fmla="*/ 33143 w 680827"/>
                      <a:gd name="connsiteY1" fmla="*/ 189606 h 860104"/>
                      <a:gd name="connsiteX2" fmla="*/ 0 w 680827"/>
                      <a:gd name="connsiteY2" fmla="*/ 145347 h 860104"/>
                      <a:gd name="connsiteX3" fmla="*/ 14518 w 680827"/>
                      <a:gd name="connsiteY3" fmla="*/ 125960 h 860104"/>
                      <a:gd name="connsiteX4" fmla="*/ 290512 w 680827"/>
                      <a:gd name="connsiteY4" fmla="*/ 0 h 860104"/>
                      <a:gd name="connsiteX5" fmla="*/ 680827 w 680827"/>
                      <a:gd name="connsiteY5" fmla="*/ 430052 h 860104"/>
                      <a:gd name="connsiteX6" fmla="*/ 290512 w 680827"/>
                      <a:gd name="connsiteY6" fmla="*/ 860104 h 860104"/>
                      <a:gd name="connsiteX7" fmla="*/ 14518 w 680827"/>
                      <a:gd name="connsiteY7" fmla="*/ 734145 h 860104"/>
                      <a:gd name="connsiteX8" fmla="*/ 0 w 680827"/>
                      <a:gd name="connsiteY8" fmla="*/ 714757 h 860104"/>
                      <a:gd name="connsiteX9" fmla="*/ 33143 w 680827"/>
                      <a:gd name="connsiteY9" fmla="*/ 670498 h 860104"/>
                      <a:gd name="connsiteX0" fmla="*/ 33143 w 680827"/>
                      <a:gd name="connsiteY0" fmla="*/ 189606 h 860104"/>
                      <a:gd name="connsiteX1" fmla="*/ 0 w 680827"/>
                      <a:gd name="connsiteY1" fmla="*/ 145347 h 860104"/>
                      <a:gd name="connsiteX2" fmla="*/ 14518 w 680827"/>
                      <a:gd name="connsiteY2" fmla="*/ 125960 h 860104"/>
                      <a:gd name="connsiteX3" fmla="*/ 290512 w 680827"/>
                      <a:gd name="connsiteY3" fmla="*/ 0 h 860104"/>
                      <a:gd name="connsiteX4" fmla="*/ 680827 w 680827"/>
                      <a:gd name="connsiteY4" fmla="*/ 430052 h 860104"/>
                      <a:gd name="connsiteX5" fmla="*/ 290512 w 680827"/>
                      <a:gd name="connsiteY5" fmla="*/ 860104 h 860104"/>
                      <a:gd name="connsiteX6" fmla="*/ 14518 w 680827"/>
                      <a:gd name="connsiteY6" fmla="*/ 734145 h 860104"/>
                      <a:gd name="connsiteX7" fmla="*/ 0 w 680827"/>
                      <a:gd name="connsiteY7" fmla="*/ 714757 h 860104"/>
                      <a:gd name="connsiteX8" fmla="*/ 33143 w 680827"/>
                      <a:gd name="connsiteY8" fmla="*/ 670498 h 860104"/>
                      <a:gd name="connsiteX0" fmla="*/ 33143 w 680827"/>
                      <a:gd name="connsiteY0" fmla="*/ 189606 h 860104"/>
                      <a:gd name="connsiteX1" fmla="*/ 0 w 680827"/>
                      <a:gd name="connsiteY1" fmla="*/ 145347 h 860104"/>
                      <a:gd name="connsiteX2" fmla="*/ 14518 w 680827"/>
                      <a:gd name="connsiteY2" fmla="*/ 125960 h 860104"/>
                      <a:gd name="connsiteX3" fmla="*/ 290512 w 680827"/>
                      <a:gd name="connsiteY3" fmla="*/ 0 h 860104"/>
                      <a:gd name="connsiteX4" fmla="*/ 680827 w 680827"/>
                      <a:gd name="connsiteY4" fmla="*/ 430052 h 860104"/>
                      <a:gd name="connsiteX5" fmla="*/ 290512 w 680827"/>
                      <a:gd name="connsiteY5" fmla="*/ 860104 h 860104"/>
                      <a:gd name="connsiteX6" fmla="*/ 14518 w 680827"/>
                      <a:gd name="connsiteY6" fmla="*/ 734145 h 860104"/>
                      <a:gd name="connsiteX7" fmla="*/ 0 w 680827"/>
                      <a:gd name="connsiteY7" fmla="*/ 714757 h 860104"/>
                      <a:gd name="connsiteX0" fmla="*/ 0 w 680827"/>
                      <a:gd name="connsiteY0" fmla="*/ 145347 h 860104"/>
                      <a:gd name="connsiteX1" fmla="*/ 14518 w 680827"/>
                      <a:gd name="connsiteY1" fmla="*/ 125960 h 860104"/>
                      <a:gd name="connsiteX2" fmla="*/ 290512 w 680827"/>
                      <a:gd name="connsiteY2" fmla="*/ 0 h 860104"/>
                      <a:gd name="connsiteX3" fmla="*/ 680827 w 680827"/>
                      <a:gd name="connsiteY3" fmla="*/ 430052 h 860104"/>
                      <a:gd name="connsiteX4" fmla="*/ 290512 w 680827"/>
                      <a:gd name="connsiteY4" fmla="*/ 860104 h 860104"/>
                      <a:gd name="connsiteX5" fmla="*/ 14518 w 680827"/>
                      <a:gd name="connsiteY5" fmla="*/ 734145 h 860104"/>
                      <a:gd name="connsiteX6" fmla="*/ 0 w 680827"/>
                      <a:gd name="connsiteY6" fmla="*/ 714757 h 8601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680827" h="860104">
                        <a:moveTo>
                          <a:pt x="0" y="145347"/>
                        </a:moveTo>
                        <a:lnTo>
                          <a:pt x="14518" y="125960"/>
                        </a:lnTo>
                        <a:cubicBezTo>
                          <a:pt x="85151" y="48135"/>
                          <a:pt x="182730" y="0"/>
                          <a:pt x="290512" y="0"/>
                        </a:cubicBezTo>
                        <a:cubicBezTo>
                          <a:pt x="506077" y="0"/>
                          <a:pt x="680827" y="192541"/>
                          <a:pt x="680827" y="430052"/>
                        </a:cubicBezTo>
                        <a:cubicBezTo>
                          <a:pt x="680827" y="667563"/>
                          <a:pt x="506077" y="860104"/>
                          <a:pt x="290512" y="860104"/>
                        </a:cubicBezTo>
                        <a:cubicBezTo>
                          <a:pt x="182730" y="860104"/>
                          <a:pt x="85151" y="811969"/>
                          <a:pt x="14518" y="734145"/>
                        </a:cubicBezTo>
                        <a:lnTo>
                          <a:pt x="0" y="714757"/>
                        </a:lnTo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276" name="フリーフォーム: 図形 275">
                    <a:extLst>
                      <a:ext uri="{FF2B5EF4-FFF2-40B4-BE49-F238E27FC236}">
                        <a16:creationId xmlns:a16="http://schemas.microsoft.com/office/drawing/2014/main" id="{B74075E5-5ED0-4E8A-984F-C5B6A7686497}"/>
                      </a:ext>
                    </a:extLst>
                  </p:cNvPr>
                  <p:cNvSpPr/>
                  <p:nvPr/>
                </p:nvSpPr>
                <p:spPr>
                  <a:xfrm rot="19273140" flipH="1">
                    <a:off x="6803321" y="3311498"/>
                    <a:ext cx="453996" cy="459894"/>
                  </a:xfrm>
                  <a:custGeom>
                    <a:avLst/>
                    <a:gdLst>
                      <a:gd name="connsiteX0" fmla="*/ 270607 w 1007779"/>
                      <a:gd name="connsiteY0" fmla="*/ 0 h 800896"/>
                      <a:gd name="connsiteX1" fmla="*/ 796655 w 1007779"/>
                      <a:gd name="connsiteY1" fmla="*/ 0 h 800896"/>
                      <a:gd name="connsiteX2" fmla="*/ 1007779 w 1007779"/>
                      <a:gd name="connsiteY2" fmla="*/ 211124 h 800896"/>
                      <a:gd name="connsiteX3" fmla="*/ 1007779 w 1007779"/>
                      <a:gd name="connsiteY3" fmla="*/ 400448 h 800896"/>
                      <a:gd name="connsiteX4" fmla="*/ 607331 w 1007779"/>
                      <a:gd name="connsiteY4" fmla="*/ 800896 h 800896"/>
                      <a:gd name="connsiteX5" fmla="*/ 459931 w 1007779"/>
                      <a:gd name="connsiteY5" fmla="*/ 800896 h 800896"/>
                      <a:gd name="connsiteX6" fmla="*/ 304059 w 1007779"/>
                      <a:gd name="connsiteY6" fmla="*/ 769427 h 800896"/>
                      <a:gd name="connsiteX7" fmla="*/ 242325 w 1007779"/>
                      <a:gd name="connsiteY7" fmla="*/ 735919 h 800896"/>
                      <a:gd name="connsiteX8" fmla="*/ 229406 w 1007779"/>
                      <a:gd name="connsiteY8" fmla="*/ 732090 h 800896"/>
                      <a:gd name="connsiteX9" fmla="*/ 149944 w 1007779"/>
                      <a:gd name="connsiteY9" fmla="*/ 679324 h 800896"/>
                      <a:gd name="connsiteX10" fmla="*/ 50250 w 1007779"/>
                      <a:gd name="connsiteY10" fmla="*/ 579630 h 800896"/>
                      <a:gd name="connsiteX11" fmla="*/ 50250 w 1007779"/>
                      <a:gd name="connsiteY11" fmla="*/ 337001 h 800896"/>
                      <a:gd name="connsiteX12" fmla="*/ 59483 w 1007779"/>
                      <a:gd name="connsiteY12" fmla="*/ 327768 h 800896"/>
                      <a:gd name="connsiteX13" fmla="*/ 59483 w 1007779"/>
                      <a:gd name="connsiteY13" fmla="*/ 211124 h 800896"/>
                      <a:gd name="connsiteX14" fmla="*/ 270607 w 1007779"/>
                      <a:gd name="connsiteY14" fmla="*/ 0 h 8008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1007779" h="800896">
                        <a:moveTo>
                          <a:pt x="270607" y="0"/>
                        </a:moveTo>
                        <a:lnTo>
                          <a:pt x="796655" y="0"/>
                        </a:lnTo>
                        <a:cubicBezTo>
                          <a:pt x="913256" y="0"/>
                          <a:pt x="1007779" y="94523"/>
                          <a:pt x="1007779" y="211124"/>
                        </a:cubicBezTo>
                        <a:lnTo>
                          <a:pt x="1007779" y="400448"/>
                        </a:lnTo>
                        <a:cubicBezTo>
                          <a:pt x="1007779" y="621609"/>
                          <a:pt x="828492" y="800896"/>
                          <a:pt x="607331" y="800896"/>
                        </a:cubicBezTo>
                        <a:lnTo>
                          <a:pt x="459931" y="800896"/>
                        </a:lnTo>
                        <a:cubicBezTo>
                          <a:pt x="404641" y="800896"/>
                          <a:pt x="351968" y="789691"/>
                          <a:pt x="304059" y="769427"/>
                        </a:cubicBezTo>
                        <a:lnTo>
                          <a:pt x="242325" y="735919"/>
                        </a:lnTo>
                        <a:lnTo>
                          <a:pt x="229406" y="732090"/>
                        </a:lnTo>
                        <a:cubicBezTo>
                          <a:pt x="200490" y="720365"/>
                          <a:pt x="173396" y="702776"/>
                          <a:pt x="149944" y="679324"/>
                        </a:cubicBezTo>
                        <a:lnTo>
                          <a:pt x="50250" y="579630"/>
                        </a:lnTo>
                        <a:cubicBezTo>
                          <a:pt x="-16750" y="512630"/>
                          <a:pt x="-16750" y="404001"/>
                          <a:pt x="50250" y="337001"/>
                        </a:cubicBezTo>
                        <a:lnTo>
                          <a:pt x="59483" y="327768"/>
                        </a:lnTo>
                        <a:lnTo>
                          <a:pt x="59483" y="211124"/>
                        </a:lnTo>
                        <a:cubicBezTo>
                          <a:pt x="59483" y="94523"/>
                          <a:pt x="154006" y="0"/>
                          <a:pt x="270607" y="0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40000"/>
                      <a:lumOff val="6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277" name="フリーフォーム: 図形 276">
                    <a:extLst>
                      <a:ext uri="{FF2B5EF4-FFF2-40B4-BE49-F238E27FC236}">
                        <a16:creationId xmlns:a16="http://schemas.microsoft.com/office/drawing/2014/main" id="{60316025-4357-4712-455D-BC277D70C5E7}"/>
                      </a:ext>
                    </a:extLst>
                  </p:cNvPr>
                  <p:cNvSpPr/>
                  <p:nvPr/>
                </p:nvSpPr>
                <p:spPr>
                  <a:xfrm>
                    <a:off x="6815816" y="2111723"/>
                    <a:ext cx="394972" cy="151750"/>
                  </a:xfrm>
                  <a:custGeom>
                    <a:avLst/>
                    <a:gdLst>
                      <a:gd name="connsiteX0" fmla="*/ 280763 w 558527"/>
                      <a:gd name="connsiteY0" fmla="*/ 13 h 214588"/>
                      <a:gd name="connsiteX1" fmla="*/ 558527 w 558527"/>
                      <a:gd name="connsiteY1" fmla="*/ 167004 h 214588"/>
                      <a:gd name="connsiteX2" fmla="*/ 470866 w 558527"/>
                      <a:gd name="connsiteY2" fmla="*/ 214588 h 214588"/>
                      <a:gd name="connsiteX3" fmla="*/ 279853 w 558527"/>
                      <a:gd name="connsiteY3" fmla="*/ 99752 h 214588"/>
                      <a:gd name="connsiteX4" fmla="*/ 86778 w 558527"/>
                      <a:gd name="connsiteY4" fmla="*/ 211086 h 214588"/>
                      <a:gd name="connsiteX5" fmla="*/ 0 w 558527"/>
                      <a:gd name="connsiteY5" fmla="*/ 161910 h 214588"/>
                      <a:gd name="connsiteX6" fmla="*/ 280763 w 558527"/>
                      <a:gd name="connsiteY6" fmla="*/ 13 h 2145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558527" h="214588">
                        <a:moveTo>
                          <a:pt x="280763" y="13"/>
                        </a:moveTo>
                        <a:cubicBezTo>
                          <a:pt x="396816" y="1071"/>
                          <a:pt x="503159" y="65005"/>
                          <a:pt x="558527" y="167004"/>
                        </a:cubicBezTo>
                        <a:lnTo>
                          <a:pt x="470866" y="214588"/>
                        </a:lnTo>
                        <a:cubicBezTo>
                          <a:pt x="432791" y="144445"/>
                          <a:pt x="359660" y="100479"/>
                          <a:pt x="279853" y="99752"/>
                        </a:cubicBezTo>
                        <a:cubicBezTo>
                          <a:pt x="200046" y="99024"/>
                          <a:pt x="126126" y="141649"/>
                          <a:pt x="86778" y="211086"/>
                        </a:cubicBezTo>
                        <a:lnTo>
                          <a:pt x="0" y="161910"/>
                        </a:lnTo>
                        <a:cubicBezTo>
                          <a:pt x="57219" y="60938"/>
                          <a:pt x="164711" y="-1046"/>
                          <a:pt x="280763" y="13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278" name="フリーフォーム: 図形 277">
                    <a:extLst>
                      <a:ext uri="{FF2B5EF4-FFF2-40B4-BE49-F238E27FC236}">
                        <a16:creationId xmlns:a16="http://schemas.microsoft.com/office/drawing/2014/main" id="{18CCED72-3288-F623-8C70-3FA8FFA988B8}"/>
                      </a:ext>
                    </a:extLst>
                  </p:cNvPr>
                  <p:cNvSpPr/>
                  <p:nvPr/>
                </p:nvSpPr>
                <p:spPr>
                  <a:xfrm>
                    <a:off x="7373029" y="2111723"/>
                    <a:ext cx="394972" cy="151750"/>
                  </a:xfrm>
                  <a:custGeom>
                    <a:avLst/>
                    <a:gdLst>
                      <a:gd name="connsiteX0" fmla="*/ 280763 w 558527"/>
                      <a:gd name="connsiteY0" fmla="*/ 13 h 214588"/>
                      <a:gd name="connsiteX1" fmla="*/ 558527 w 558527"/>
                      <a:gd name="connsiteY1" fmla="*/ 167004 h 214588"/>
                      <a:gd name="connsiteX2" fmla="*/ 470866 w 558527"/>
                      <a:gd name="connsiteY2" fmla="*/ 214588 h 214588"/>
                      <a:gd name="connsiteX3" fmla="*/ 279853 w 558527"/>
                      <a:gd name="connsiteY3" fmla="*/ 99752 h 214588"/>
                      <a:gd name="connsiteX4" fmla="*/ 86778 w 558527"/>
                      <a:gd name="connsiteY4" fmla="*/ 211086 h 214588"/>
                      <a:gd name="connsiteX5" fmla="*/ 0 w 558527"/>
                      <a:gd name="connsiteY5" fmla="*/ 161910 h 214588"/>
                      <a:gd name="connsiteX6" fmla="*/ 280763 w 558527"/>
                      <a:gd name="connsiteY6" fmla="*/ 13 h 2145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558527" h="214588">
                        <a:moveTo>
                          <a:pt x="280763" y="13"/>
                        </a:moveTo>
                        <a:cubicBezTo>
                          <a:pt x="396816" y="1071"/>
                          <a:pt x="503159" y="65005"/>
                          <a:pt x="558527" y="167004"/>
                        </a:cubicBezTo>
                        <a:lnTo>
                          <a:pt x="470866" y="214588"/>
                        </a:lnTo>
                        <a:cubicBezTo>
                          <a:pt x="432791" y="144445"/>
                          <a:pt x="359660" y="100479"/>
                          <a:pt x="279853" y="99752"/>
                        </a:cubicBezTo>
                        <a:cubicBezTo>
                          <a:pt x="200046" y="99024"/>
                          <a:pt x="126126" y="141649"/>
                          <a:pt x="86778" y="211086"/>
                        </a:cubicBezTo>
                        <a:lnTo>
                          <a:pt x="0" y="161910"/>
                        </a:lnTo>
                        <a:cubicBezTo>
                          <a:pt x="57219" y="60938"/>
                          <a:pt x="164711" y="-1046"/>
                          <a:pt x="280763" y="13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</a:endParaRPr>
                  </a:p>
                </p:txBody>
              </p:sp>
            </p:grpSp>
            <p:sp>
              <p:nvSpPr>
                <p:cNvPr id="256" name="楕円 255">
                  <a:extLst>
                    <a:ext uri="{FF2B5EF4-FFF2-40B4-BE49-F238E27FC236}">
                      <a16:creationId xmlns:a16="http://schemas.microsoft.com/office/drawing/2014/main" id="{2826F752-24D2-9D40-07CB-D1D5D022D755}"/>
                    </a:ext>
                  </a:extLst>
                </p:cNvPr>
                <p:cNvSpPr/>
                <p:nvPr/>
              </p:nvSpPr>
              <p:spPr>
                <a:xfrm>
                  <a:off x="6845943" y="1535754"/>
                  <a:ext cx="321548" cy="321548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57" name="楕円 256">
                  <a:extLst>
                    <a:ext uri="{FF2B5EF4-FFF2-40B4-BE49-F238E27FC236}">
                      <a16:creationId xmlns:a16="http://schemas.microsoft.com/office/drawing/2014/main" id="{4E83205D-2C7E-1FA6-5609-15908BE4BD58}"/>
                    </a:ext>
                  </a:extLst>
                </p:cNvPr>
                <p:cNvSpPr/>
                <p:nvPr/>
              </p:nvSpPr>
              <p:spPr>
                <a:xfrm>
                  <a:off x="7253884" y="1535754"/>
                  <a:ext cx="321548" cy="321548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58" name="楕円 257">
                  <a:extLst>
                    <a:ext uri="{FF2B5EF4-FFF2-40B4-BE49-F238E27FC236}">
                      <a16:creationId xmlns:a16="http://schemas.microsoft.com/office/drawing/2014/main" id="{1A46D35C-487C-42DC-2767-DD44FA69E607}"/>
                    </a:ext>
                  </a:extLst>
                </p:cNvPr>
                <p:cNvSpPr/>
                <p:nvPr/>
              </p:nvSpPr>
              <p:spPr>
                <a:xfrm>
                  <a:off x="6946668" y="1647826"/>
                  <a:ext cx="97406" cy="97404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59" name="楕円 258">
                  <a:extLst>
                    <a:ext uri="{FF2B5EF4-FFF2-40B4-BE49-F238E27FC236}">
                      <a16:creationId xmlns:a16="http://schemas.microsoft.com/office/drawing/2014/main" id="{FF239A7B-CA70-4087-6D94-1F6654C079B8}"/>
                    </a:ext>
                  </a:extLst>
                </p:cNvPr>
                <p:cNvSpPr/>
                <p:nvPr/>
              </p:nvSpPr>
              <p:spPr>
                <a:xfrm>
                  <a:off x="7354608" y="1647826"/>
                  <a:ext cx="97406" cy="97404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60" name="楕円 259">
                  <a:extLst>
                    <a:ext uri="{FF2B5EF4-FFF2-40B4-BE49-F238E27FC236}">
                      <a16:creationId xmlns:a16="http://schemas.microsoft.com/office/drawing/2014/main" id="{A6ABA6EB-EAC9-520F-A957-09FE71DD1557}"/>
                    </a:ext>
                  </a:extLst>
                </p:cNvPr>
                <p:cNvSpPr/>
                <p:nvPr/>
              </p:nvSpPr>
              <p:spPr>
                <a:xfrm rot="19383027">
                  <a:off x="7218080" y="1891203"/>
                  <a:ext cx="217493" cy="313356"/>
                </a:xfrm>
                <a:prstGeom prst="ellipse">
                  <a:avLst/>
                </a:prstGeom>
                <a:solidFill>
                  <a:srgbClr val="C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endParaRPr>
                </a:p>
              </p:txBody>
            </p:sp>
          </p:grpSp>
        </p:grpSp>
      </p:grpSp>
      <p:grpSp>
        <p:nvGrpSpPr>
          <p:cNvPr id="404" name="グループ化 403">
            <a:extLst>
              <a:ext uri="{FF2B5EF4-FFF2-40B4-BE49-F238E27FC236}">
                <a16:creationId xmlns:a16="http://schemas.microsoft.com/office/drawing/2014/main" id="{2C07BA83-B9BE-E2B8-BE25-AF72AEF55E10}"/>
              </a:ext>
            </a:extLst>
          </p:cNvPr>
          <p:cNvGrpSpPr/>
          <p:nvPr/>
        </p:nvGrpSpPr>
        <p:grpSpPr>
          <a:xfrm>
            <a:off x="4396508" y="3969060"/>
            <a:ext cx="1736921" cy="2190517"/>
            <a:chOff x="4396508" y="3969060"/>
            <a:chExt cx="1736921" cy="2190517"/>
          </a:xfrm>
        </p:grpSpPr>
        <p:grpSp>
          <p:nvGrpSpPr>
            <p:cNvPr id="405" name="グループ化 404">
              <a:extLst>
                <a:ext uri="{FF2B5EF4-FFF2-40B4-BE49-F238E27FC236}">
                  <a16:creationId xmlns:a16="http://schemas.microsoft.com/office/drawing/2014/main" id="{A257D99B-3F92-6F44-6FF5-DBA7E56C1256}"/>
                </a:ext>
              </a:extLst>
            </p:cNvPr>
            <p:cNvGrpSpPr/>
            <p:nvPr/>
          </p:nvGrpSpPr>
          <p:grpSpPr>
            <a:xfrm>
              <a:off x="4396508" y="3969060"/>
              <a:ext cx="729654" cy="1998059"/>
              <a:chOff x="-1774828" y="1116998"/>
              <a:chExt cx="840722" cy="2302204"/>
            </a:xfrm>
          </p:grpSpPr>
          <p:grpSp>
            <p:nvGrpSpPr>
              <p:cNvPr id="451" name="グループ化 450">
                <a:extLst>
                  <a:ext uri="{FF2B5EF4-FFF2-40B4-BE49-F238E27FC236}">
                    <a16:creationId xmlns:a16="http://schemas.microsoft.com/office/drawing/2014/main" id="{DBD34DF7-31F2-447D-7C6C-1AFEC0313D01}"/>
                  </a:ext>
                </a:extLst>
              </p:cNvPr>
              <p:cNvGrpSpPr/>
              <p:nvPr/>
            </p:nvGrpSpPr>
            <p:grpSpPr>
              <a:xfrm>
                <a:off x="-1774828" y="1116998"/>
                <a:ext cx="840722" cy="2302204"/>
                <a:chOff x="3441249" y="3705294"/>
                <a:chExt cx="918072" cy="2514016"/>
              </a:xfrm>
            </p:grpSpPr>
            <p:grpSp>
              <p:nvGrpSpPr>
                <p:cNvPr id="454" name="グループ化 453">
                  <a:extLst>
                    <a:ext uri="{FF2B5EF4-FFF2-40B4-BE49-F238E27FC236}">
                      <a16:creationId xmlns:a16="http://schemas.microsoft.com/office/drawing/2014/main" id="{FD22462F-5C03-C2E8-64B4-7BE1A95DE662}"/>
                    </a:ext>
                  </a:extLst>
                </p:cNvPr>
                <p:cNvGrpSpPr/>
                <p:nvPr/>
              </p:nvGrpSpPr>
              <p:grpSpPr>
                <a:xfrm>
                  <a:off x="3441249" y="3993619"/>
                  <a:ext cx="918072" cy="767574"/>
                  <a:chOff x="3782870" y="5574878"/>
                  <a:chExt cx="900100" cy="959468"/>
                </a:xfrm>
                <a:solidFill>
                  <a:srgbClr val="00B050"/>
                </a:solidFill>
              </p:grpSpPr>
              <p:sp>
                <p:nvSpPr>
                  <p:cNvPr id="508" name="四角形: 上の 2 つの角を丸める 507">
                    <a:extLst>
                      <a:ext uri="{FF2B5EF4-FFF2-40B4-BE49-F238E27FC236}">
                        <a16:creationId xmlns:a16="http://schemas.microsoft.com/office/drawing/2014/main" id="{CA16EF61-0B7E-018D-E478-242F0B6D804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00971" y="5774903"/>
                    <a:ext cx="863898" cy="759443"/>
                  </a:xfrm>
                  <a:prstGeom prst="round2SameRect">
                    <a:avLst>
                      <a:gd name="adj1" fmla="val 0"/>
                      <a:gd name="adj2" fmla="val 9407"/>
                    </a:avLst>
                  </a:prstGeom>
                  <a:grpFill/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509" name="四角形: 上の 2 つの角を丸める 508">
                    <a:extLst>
                      <a:ext uri="{FF2B5EF4-FFF2-40B4-BE49-F238E27FC236}">
                        <a16:creationId xmlns:a16="http://schemas.microsoft.com/office/drawing/2014/main" id="{A89659A5-F7DB-2982-B7C8-7859DF93E60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82870" y="5574878"/>
                    <a:ext cx="900100" cy="231891"/>
                  </a:xfrm>
                  <a:prstGeom prst="round2SameRect">
                    <a:avLst>
                      <a:gd name="adj1" fmla="val 28345"/>
                      <a:gd name="adj2" fmla="val 0"/>
                    </a:avLst>
                  </a:prstGeom>
                  <a:grpFill/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sp>
              <p:nvSpPr>
                <p:cNvPr id="455" name="四角形: 上の 2 つの角を丸める 454">
                  <a:extLst>
                    <a:ext uri="{FF2B5EF4-FFF2-40B4-BE49-F238E27FC236}">
                      <a16:creationId xmlns:a16="http://schemas.microsoft.com/office/drawing/2014/main" id="{CD2A44A4-00BE-4780-919E-CCF43D9E3773}"/>
                    </a:ext>
                  </a:extLst>
                </p:cNvPr>
                <p:cNvSpPr/>
                <p:nvPr/>
              </p:nvSpPr>
              <p:spPr bwMode="auto">
                <a:xfrm>
                  <a:off x="3774485" y="5059929"/>
                  <a:ext cx="266349" cy="111971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00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56" name="フリーフォーム: 図形 455">
                  <a:extLst>
                    <a:ext uri="{FF2B5EF4-FFF2-40B4-BE49-F238E27FC236}">
                      <a16:creationId xmlns:a16="http://schemas.microsoft.com/office/drawing/2014/main" id="{349D5AB8-13B6-4F3C-063B-E6128D6C090C}"/>
                    </a:ext>
                  </a:extLst>
                </p:cNvPr>
                <p:cNvSpPr/>
                <p:nvPr/>
              </p:nvSpPr>
              <p:spPr bwMode="auto">
                <a:xfrm>
                  <a:off x="3453039" y="4784172"/>
                  <a:ext cx="737962" cy="1081228"/>
                </a:xfrm>
                <a:custGeom>
                  <a:avLst/>
                  <a:gdLst>
                    <a:gd name="connsiteX0" fmla="*/ 150530 w 737962"/>
                    <a:gd name="connsiteY0" fmla="*/ 0 h 1081228"/>
                    <a:gd name="connsiteX1" fmla="*/ 737962 w 737962"/>
                    <a:gd name="connsiteY1" fmla="*/ 0 h 1081228"/>
                    <a:gd name="connsiteX2" fmla="*/ 737962 w 737962"/>
                    <a:gd name="connsiteY2" fmla="*/ 235981 h 1081228"/>
                    <a:gd name="connsiteX3" fmla="*/ 662873 w 737962"/>
                    <a:gd name="connsiteY3" fmla="*/ 311070 h 1081228"/>
                    <a:gd name="connsiteX4" fmla="*/ 385903 w 737962"/>
                    <a:gd name="connsiteY4" fmla="*/ 311070 h 1081228"/>
                    <a:gd name="connsiteX5" fmla="*/ 248187 w 737962"/>
                    <a:gd name="connsiteY5" fmla="*/ 1069402 h 1081228"/>
                    <a:gd name="connsiteX6" fmla="*/ 231449 w 737962"/>
                    <a:gd name="connsiteY6" fmla="*/ 1080994 h 1081228"/>
                    <a:gd name="connsiteX7" fmla="*/ 11826 w 737962"/>
                    <a:gd name="connsiteY7" fmla="*/ 1041110 h 1081228"/>
                    <a:gd name="connsiteX8" fmla="*/ 233 w 737962"/>
                    <a:gd name="connsiteY8" fmla="*/ 1024372 h 1081228"/>
                    <a:gd name="connsiteX9" fmla="*/ 138933 w 737962"/>
                    <a:gd name="connsiteY9" fmla="*/ 260624 h 1081228"/>
                    <a:gd name="connsiteX10" fmla="*/ 150530 w 737962"/>
                    <a:gd name="connsiteY10" fmla="*/ 231493 h 10812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737962" h="1081228">
                      <a:moveTo>
                        <a:pt x="150530" y="0"/>
                      </a:moveTo>
                      <a:lnTo>
                        <a:pt x="737962" y="0"/>
                      </a:lnTo>
                      <a:lnTo>
                        <a:pt x="737962" y="235981"/>
                      </a:lnTo>
                      <a:cubicBezTo>
                        <a:pt x="737962" y="277452"/>
                        <a:pt x="704344" y="311070"/>
                        <a:pt x="662873" y="311070"/>
                      </a:cubicBezTo>
                      <a:lnTo>
                        <a:pt x="385903" y="311070"/>
                      </a:lnTo>
                      <a:lnTo>
                        <a:pt x="248187" y="1069402"/>
                      </a:lnTo>
                      <a:cubicBezTo>
                        <a:pt x="246766" y="1077225"/>
                        <a:pt x="239272" y="1082415"/>
                        <a:pt x="231449" y="1080994"/>
                      </a:cubicBezTo>
                      <a:lnTo>
                        <a:pt x="11826" y="1041110"/>
                      </a:lnTo>
                      <a:cubicBezTo>
                        <a:pt x="4003" y="1039689"/>
                        <a:pt x="-1187" y="1032195"/>
                        <a:pt x="233" y="1024372"/>
                      </a:cubicBezTo>
                      <a:lnTo>
                        <a:pt x="138933" y="260624"/>
                      </a:lnTo>
                      <a:lnTo>
                        <a:pt x="150530" y="231493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57" name="四角形: 上の 2 つの角を丸める 456">
                  <a:extLst>
                    <a:ext uri="{FF2B5EF4-FFF2-40B4-BE49-F238E27FC236}">
                      <a16:creationId xmlns:a16="http://schemas.microsoft.com/office/drawing/2014/main" id="{9DC68CE6-7873-C82D-1662-0899090DB020}"/>
                    </a:ext>
                  </a:extLst>
                </p:cNvPr>
                <p:cNvSpPr/>
                <p:nvPr/>
              </p:nvSpPr>
              <p:spPr bwMode="auto">
                <a:xfrm>
                  <a:off x="3759994" y="5758125"/>
                  <a:ext cx="292894" cy="49744"/>
                </a:xfrm>
                <a:prstGeom prst="round2SameRect">
                  <a:avLst/>
                </a:prstGeom>
                <a:solidFill>
                  <a:srgbClr val="FFFFFF">
                    <a:lumMod val="85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58" name="四角形: 角を丸くする 457">
                  <a:extLst>
                    <a:ext uri="{FF2B5EF4-FFF2-40B4-BE49-F238E27FC236}">
                      <a16:creationId xmlns:a16="http://schemas.microsoft.com/office/drawing/2014/main" id="{C534D38F-CE00-018F-10D4-5276F4D8B048}"/>
                    </a:ext>
                  </a:extLst>
                </p:cNvPr>
                <p:cNvSpPr/>
                <p:nvPr/>
              </p:nvSpPr>
              <p:spPr bwMode="auto">
                <a:xfrm>
                  <a:off x="3794782" y="5610226"/>
                  <a:ext cx="212862" cy="138390"/>
                </a:xfrm>
                <a:prstGeom prst="roundRect">
                  <a:avLst>
                    <a:gd name="adj" fmla="val 17918"/>
                  </a:avLst>
                </a:prstGeom>
                <a:solidFill>
                  <a:srgbClr val="FFFFFF">
                    <a:lumMod val="85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59" name="四角形: 上の 2 つの角を丸める 458">
                  <a:extLst>
                    <a:ext uri="{FF2B5EF4-FFF2-40B4-BE49-F238E27FC236}">
                      <a16:creationId xmlns:a16="http://schemas.microsoft.com/office/drawing/2014/main" id="{1B7C0E3A-67EC-A7B6-7EBD-804FCAFC48F7}"/>
                    </a:ext>
                  </a:extLst>
                </p:cNvPr>
                <p:cNvSpPr/>
                <p:nvPr/>
              </p:nvSpPr>
              <p:spPr bwMode="auto">
                <a:xfrm>
                  <a:off x="3458513" y="5809815"/>
                  <a:ext cx="260222" cy="155157"/>
                </a:xfrm>
                <a:prstGeom prst="round2SameRect">
                  <a:avLst>
                    <a:gd name="adj1" fmla="val 49408"/>
                    <a:gd name="adj2" fmla="val 24556"/>
                  </a:avLst>
                </a:prstGeom>
                <a:solidFill>
                  <a:srgbClr val="FFFFFF">
                    <a:lumMod val="95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60" name="四角形: 角を丸くする 459">
                  <a:extLst>
                    <a:ext uri="{FF2B5EF4-FFF2-40B4-BE49-F238E27FC236}">
                      <a16:creationId xmlns:a16="http://schemas.microsoft.com/office/drawing/2014/main" id="{87E94134-D467-1F09-EC46-F18D27B8B5F4}"/>
                    </a:ext>
                  </a:extLst>
                </p:cNvPr>
                <p:cNvSpPr/>
                <p:nvPr/>
              </p:nvSpPr>
              <p:spPr bwMode="auto">
                <a:xfrm>
                  <a:off x="3828119" y="5552072"/>
                  <a:ext cx="146188" cy="254697"/>
                </a:xfrm>
                <a:prstGeom prst="roundRect">
                  <a:avLst>
                    <a:gd name="adj" fmla="val 17918"/>
                  </a:avLst>
                </a:prstGeom>
                <a:solidFill>
                  <a:srgbClr val="FFFFFF">
                    <a:lumMod val="85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61" name="四角形: 上の 2 つの角を丸める 460">
                  <a:extLst>
                    <a:ext uri="{FF2B5EF4-FFF2-40B4-BE49-F238E27FC236}">
                      <a16:creationId xmlns:a16="http://schemas.microsoft.com/office/drawing/2014/main" id="{3CA1FD04-1514-DF3E-615A-C7B153D0471B}"/>
                    </a:ext>
                  </a:extLst>
                </p:cNvPr>
                <p:cNvSpPr/>
                <p:nvPr/>
              </p:nvSpPr>
              <p:spPr bwMode="auto">
                <a:xfrm rot="10800000">
                  <a:off x="4026755" y="5509177"/>
                  <a:ext cx="45719" cy="320549"/>
                </a:xfrm>
                <a:prstGeom prst="round2SameRect">
                  <a:avLst/>
                </a:prstGeom>
                <a:solidFill>
                  <a:srgbClr val="FFFFFF">
                    <a:lumMod val="85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62" name="四角形: 上の 2 つの角を丸める 461">
                  <a:extLst>
                    <a:ext uri="{FF2B5EF4-FFF2-40B4-BE49-F238E27FC236}">
                      <a16:creationId xmlns:a16="http://schemas.microsoft.com/office/drawing/2014/main" id="{008E8A0D-B8DD-26FC-0087-F077CA9B76F9}"/>
                    </a:ext>
                  </a:extLst>
                </p:cNvPr>
                <p:cNvSpPr/>
                <p:nvPr/>
              </p:nvSpPr>
              <p:spPr bwMode="auto">
                <a:xfrm>
                  <a:off x="3738213" y="5727120"/>
                  <a:ext cx="45719" cy="320549"/>
                </a:xfrm>
                <a:prstGeom prst="round2SameRect">
                  <a:avLst/>
                </a:prstGeom>
                <a:solidFill>
                  <a:srgbClr val="FFFFFF">
                    <a:lumMod val="85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63" name="四角形: 角を丸くする 462">
                  <a:extLst>
                    <a:ext uri="{FF2B5EF4-FFF2-40B4-BE49-F238E27FC236}">
                      <a16:creationId xmlns:a16="http://schemas.microsoft.com/office/drawing/2014/main" id="{6D390F01-4804-FCC4-8F08-6FFA4257D71F}"/>
                    </a:ext>
                  </a:extLst>
                </p:cNvPr>
                <p:cNvSpPr/>
                <p:nvPr/>
              </p:nvSpPr>
              <p:spPr bwMode="auto">
                <a:xfrm>
                  <a:off x="3450211" y="5964705"/>
                  <a:ext cx="275133" cy="71289"/>
                </a:xfrm>
                <a:prstGeom prst="roundRect">
                  <a:avLst/>
                </a:prstGeom>
                <a:solidFill>
                  <a:srgbClr val="000000">
                    <a:lumMod val="50000"/>
                    <a:lumOff val="50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64" name="四角形: 角を丸くする 463">
                  <a:extLst>
                    <a:ext uri="{FF2B5EF4-FFF2-40B4-BE49-F238E27FC236}">
                      <a16:creationId xmlns:a16="http://schemas.microsoft.com/office/drawing/2014/main" id="{4CC64CF8-E6DC-393F-3946-D985BBFBEB0C}"/>
                    </a:ext>
                  </a:extLst>
                </p:cNvPr>
                <p:cNvSpPr/>
                <p:nvPr/>
              </p:nvSpPr>
              <p:spPr bwMode="auto">
                <a:xfrm>
                  <a:off x="4074256" y="5507505"/>
                  <a:ext cx="275133" cy="71289"/>
                </a:xfrm>
                <a:prstGeom prst="roundRect">
                  <a:avLst/>
                </a:prstGeom>
                <a:solidFill>
                  <a:srgbClr val="000000">
                    <a:lumMod val="50000"/>
                    <a:lumOff val="50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65" name="四角形: 上の 2 つの角を丸める 464">
                  <a:extLst>
                    <a:ext uri="{FF2B5EF4-FFF2-40B4-BE49-F238E27FC236}">
                      <a16:creationId xmlns:a16="http://schemas.microsoft.com/office/drawing/2014/main" id="{B1C28804-FB85-750F-9740-107EDD95DBE2}"/>
                    </a:ext>
                  </a:extLst>
                </p:cNvPr>
                <p:cNvSpPr/>
                <p:nvPr/>
              </p:nvSpPr>
              <p:spPr bwMode="auto">
                <a:xfrm>
                  <a:off x="3870261" y="4862180"/>
                  <a:ext cx="56405" cy="350360"/>
                </a:xfrm>
                <a:prstGeom prst="round2SameRect">
                  <a:avLst/>
                </a:prstGeom>
                <a:solidFill>
                  <a:srgbClr val="FFFFFF">
                    <a:lumMod val="85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66" name="四角形: 上の 2 つの角を丸める 465">
                  <a:extLst>
                    <a:ext uri="{FF2B5EF4-FFF2-40B4-BE49-F238E27FC236}">
                      <a16:creationId xmlns:a16="http://schemas.microsoft.com/office/drawing/2014/main" id="{50046D2B-0FF7-6D89-6DF9-ABB10FEC29E1}"/>
                    </a:ext>
                  </a:extLst>
                </p:cNvPr>
                <p:cNvSpPr/>
                <p:nvPr/>
              </p:nvSpPr>
              <p:spPr bwMode="auto">
                <a:xfrm>
                  <a:off x="3603569" y="4178514"/>
                  <a:ext cx="587432" cy="633395"/>
                </a:xfrm>
                <a:prstGeom prst="round2SameRect">
                  <a:avLst>
                    <a:gd name="adj1" fmla="val 23685"/>
                    <a:gd name="adj2" fmla="val 0"/>
                  </a:avLst>
                </a:prstGeom>
                <a:solidFill>
                  <a:srgbClr val="FFC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67" name="四角形: 上の 2 つの角を丸める 466">
                  <a:extLst>
                    <a:ext uri="{FF2B5EF4-FFF2-40B4-BE49-F238E27FC236}">
                      <a16:creationId xmlns:a16="http://schemas.microsoft.com/office/drawing/2014/main" id="{B4CF8576-AE0B-BA1F-7432-003DEF42874E}"/>
                    </a:ext>
                  </a:extLst>
                </p:cNvPr>
                <p:cNvSpPr/>
                <p:nvPr/>
              </p:nvSpPr>
              <p:spPr bwMode="auto">
                <a:xfrm rot="20700000">
                  <a:off x="3999786" y="4888664"/>
                  <a:ext cx="273000" cy="519164"/>
                </a:xfrm>
                <a:prstGeom prst="round2SameRect">
                  <a:avLst>
                    <a:gd name="adj1" fmla="val 34711"/>
                    <a:gd name="adj2" fmla="val 0"/>
                  </a:avLst>
                </a:prstGeom>
                <a:solidFill>
                  <a:srgbClr val="C0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68" name="フリーフォーム: 図形 467">
                  <a:extLst>
                    <a:ext uri="{FF2B5EF4-FFF2-40B4-BE49-F238E27FC236}">
                      <a16:creationId xmlns:a16="http://schemas.microsoft.com/office/drawing/2014/main" id="{8E5FD127-2523-0207-6635-4B92C4917E52}"/>
                    </a:ext>
                  </a:extLst>
                </p:cNvPr>
                <p:cNvSpPr/>
                <p:nvPr/>
              </p:nvSpPr>
              <p:spPr bwMode="auto">
                <a:xfrm rot="856349">
                  <a:off x="3498683" y="4223148"/>
                  <a:ext cx="296123" cy="810985"/>
                </a:xfrm>
                <a:custGeom>
                  <a:avLst/>
                  <a:gdLst>
                    <a:gd name="connsiteX0" fmla="*/ 85722 w 296123"/>
                    <a:gd name="connsiteY0" fmla="*/ 0 h 810985"/>
                    <a:gd name="connsiteX1" fmla="*/ 169978 w 296123"/>
                    <a:gd name="connsiteY1" fmla="*/ 84256 h 810985"/>
                    <a:gd name="connsiteX2" fmla="*/ 169978 w 296123"/>
                    <a:gd name="connsiteY2" fmla="*/ 437335 h 810985"/>
                    <a:gd name="connsiteX3" fmla="*/ 296123 w 296123"/>
                    <a:gd name="connsiteY3" fmla="*/ 747501 h 810985"/>
                    <a:gd name="connsiteX4" fmla="*/ 140027 w 296123"/>
                    <a:gd name="connsiteY4" fmla="*/ 810985 h 810985"/>
                    <a:gd name="connsiteX5" fmla="*/ 6230 w 296123"/>
                    <a:gd name="connsiteY5" fmla="*/ 482005 h 810985"/>
                    <a:gd name="connsiteX6" fmla="*/ 8 w 296123"/>
                    <a:gd name="connsiteY6" fmla="*/ 449130 h 810985"/>
                    <a:gd name="connsiteX7" fmla="*/ 1697 w 296123"/>
                    <a:gd name="connsiteY7" fmla="*/ 441084 h 810985"/>
                    <a:gd name="connsiteX8" fmla="*/ 1466 w 296123"/>
                    <a:gd name="connsiteY8" fmla="*/ 439940 h 810985"/>
                    <a:gd name="connsiteX9" fmla="*/ 1466 w 296123"/>
                    <a:gd name="connsiteY9" fmla="*/ 84256 h 810985"/>
                    <a:gd name="connsiteX10" fmla="*/ 85722 w 296123"/>
                    <a:gd name="connsiteY10" fmla="*/ 0 h 810985"/>
                    <a:gd name="connsiteX0" fmla="*/ 169978 w 296123"/>
                    <a:gd name="connsiteY0" fmla="*/ 84256 h 810985"/>
                    <a:gd name="connsiteX1" fmla="*/ 169978 w 296123"/>
                    <a:gd name="connsiteY1" fmla="*/ 437335 h 810985"/>
                    <a:gd name="connsiteX2" fmla="*/ 296123 w 296123"/>
                    <a:gd name="connsiteY2" fmla="*/ 747501 h 810985"/>
                    <a:gd name="connsiteX3" fmla="*/ 140027 w 296123"/>
                    <a:gd name="connsiteY3" fmla="*/ 810985 h 810985"/>
                    <a:gd name="connsiteX4" fmla="*/ 6230 w 296123"/>
                    <a:gd name="connsiteY4" fmla="*/ 482005 h 810985"/>
                    <a:gd name="connsiteX5" fmla="*/ 8 w 296123"/>
                    <a:gd name="connsiteY5" fmla="*/ 449130 h 810985"/>
                    <a:gd name="connsiteX6" fmla="*/ 1697 w 296123"/>
                    <a:gd name="connsiteY6" fmla="*/ 441084 h 810985"/>
                    <a:gd name="connsiteX7" fmla="*/ 1466 w 296123"/>
                    <a:gd name="connsiteY7" fmla="*/ 439940 h 810985"/>
                    <a:gd name="connsiteX8" fmla="*/ 1466 w 296123"/>
                    <a:gd name="connsiteY8" fmla="*/ 84256 h 810985"/>
                    <a:gd name="connsiteX9" fmla="*/ 85722 w 296123"/>
                    <a:gd name="connsiteY9" fmla="*/ 0 h 810985"/>
                    <a:gd name="connsiteX10" fmla="*/ 261418 w 296123"/>
                    <a:gd name="connsiteY10" fmla="*/ 175696 h 810985"/>
                    <a:gd name="connsiteX0" fmla="*/ 169978 w 296123"/>
                    <a:gd name="connsiteY0" fmla="*/ 84256 h 810985"/>
                    <a:gd name="connsiteX1" fmla="*/ 169978 w 296123"/>
                    <a:gd name="connsiteY1" fmla="*/ 437335 h 810985"/>
                    <a:gd name="connsiteX2" fmla="*/ 296123 w 296123"/>
                    <a:gd name="connsiteY2" fmla="*/ 747501 h 810985"/>
                    <a:gd name="connsiteX3" fmla="*/ 140027 w 296123"/>
                    <a:gd name="connsiteY3" fmla="*/ 810985 h 810985"/>
                    <a:gd name="connsiteX4" fmla="*/ 6230 w 296123"/>
                    <a:gd name="connsiteY4" fmla="*/ 482005 h 810985"/>
                    <a:gd name="connsiteX5" fmla="*/ 8 w 296123"/>
                    <a:gd name="connsiteY5" fmla="*/ 449130 h 810985"/>
                    <a:gd name="connsiteX6" fmla="*/ 1697 w 296123"/>
                    <a:gd name="connsiteY6" fmla="*/ 441084 h 810985"/>
                    <a:gd name="connsiteX7" fmla="*/ 1466 w 296123"/>
                    <a:gd name="connsiteY7" fmla="*/ 439940 h 810985"/>
                    <a:gd name="connsiteX8" fmla="*/ 1466 w 296123"/>
                    <a:gd name="connsiteY8" fmla="*/ 84256 h 810985"/>
                    <a:gd name="connsiteX9" fmla="*/ 85722 w 296123"/>
                    <a:gd name="connsiteY9" fmla="*/ 0 h 8109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96123" h="810985">
                      <a:moveTo>
                        <a:pt x="169978" y="84256"/>
                      </a:moveTo>
                      <a:lnTo>
                        <a:pt x="169978" y="437335"/>
                      </a:lnTo>
                      <a:lnTo>
                        <a:pt x="296123" y="747501"/>
                      </a:lnTo>
                      <a:lnTo>
                        <a:pt x="140027" y="810985"/>
                      </a:lnTo>
                      <a:lnTo>
                        <a:pt x="6230" y="482005"/>
                      </a:lnTo>
                      <a:cubicBezTo>
                        <a:pt x="1847" y="471229"/>
                        <a:pt x="-144" y="460074"/>
                        <a:pt x="8" y="449130"/>
                      </a:cubicBezTo>
                      <a:lnTo>
                        <a:pt x="1697" y="441084"/>
                      </a:lnTo>
                      <a:lnTo>
                        <a:pt x="1466" y="439940"/>
                      </a:lnTo>
                      <a:lnTo>
                        <a:pt x="1466" y="84256"/>
                      </a:lnTo>
                      <a:cubicBezTo>
                        <a:pt x="1466" y="37723"/>
                        <a:pt x="39189" y="0"/>
                        <a:pt x="85722" y="0"/>
                      </a:cubicBezTo>
                    </a:path>
                  </a:pathLst>
                </a:custGeom>
                <a:solidFill>
                  <a:srgbClr val="FF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69" name="四角形: 上の 2 つの角を丸める 468">
                  <a:extLst>
                    <a:ext uri="{FF2B5EF4-FFF2-40B4-BE49-F238E27FC236}">
                      <a16:creationId xmlns:a16="http://schemas.microsoft.com/office/drawing/2014/main" id="{9A349AFA-9EE5-79F8-9DA5-E40EA3E5D051}"/>
                    </a:ext>
                  </a:extLst>
                </p:cNvPr>
                <p:cNvSpPr/>
                <p:nvPr/>
              </p:nvSpPr>
              <p:spPr bwMode="auto">
                <a:xfrm rot="3600000">
                  <a:off x="3541589" y="4962277"/>
                  <a:ext cx="180226" cy="165991"/>
                </a:xfrm>
                <a:prstGeom prst="round2SameRect">
                  <a:avLst>
                    <a:gd name="adj1" fmla="val 26231"/>
                    <a:gd name="adj2" fmla="val 42162"/>
                  </a:avLst>
                </a:prstGeom>
                <a:solidFill>
                  <a:srgbClr val="FFCC66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70" name="フリーフォーム: 図形 469">
                  <a:extLst>
                    <a:ext uri="{FF2B5EF4-FFF2-40B4-BE49-F238E27FC236}">
                      <a16:creationId xmlns:a16="http://schemas.microsoft.com/office/drawing/2014/main" id="{90472122-234C-CB96-DB1D-7773C3BDB39D}"/>
                    </a:ext>
                  </a:extLst>
                </p:cNvPr>
                <p:cNvSpPr/>
                <p:nvPr/>
              </p:nvSpPr>
              <p:spPr bwMode="auto">
                <a:xfrm rot="20743651" flipH="1">
                  <a:off x="4028766" y="4223148"/>
                  <a:ext cx="296123" cy="810985"/>
                </a:xfrm>
                <a:custGeom>
                  <a:avLst/>
                  <a:gdLst>
                    <a:gd name="connsiteX0" fmla="*/ 85722 w 296123"/>
                    <a:gd name="connsiteY0" fmla="*/ 0 h 810985"/>
                    <a:gd name="connsiteX1" fmla="*/ 169978 w 296123"/>
                    <a:gd name="connsiteY1" fmla="*/ 84256 h 810985"/>
                    <a:gd name="connsiteX2" fmla="*/ 169978 w 296123"/>
                    <a:gd name="connsiteY2" fmla="*/ 437335 h 810985"/>
                    <a:gd name="connsiteX3" fmla="*/ 296123 w 296123"/>
                    <a:gd name="connsiteY3" fmla="*/ 747501 h 810985"/>
                    <a:gd name="connsiteX4" fmla="*/ 140027 w 296123"/>
                    <a:gd name="connsiteY4" fmla="*/ 810985 h 810985"/>
                    <a:gd name="connsiteX5" fmla="*/ 6230 w 296123"/>
                    <a:gd name="connsiteY5" fmla="*/ 482005 h 810985"/>
                    <a:gd name="connsiteX6" fmla="*/ 8 w 296123"/>
                    <a:gd name="connsiteY6" fmla="*/ 449130 h 810985"/>
                    <a:gd name="connsiteX7" fmla="*/ 1697 w 296123"/>
                    <a:gd name="connsiteY7" fmla="*/ 441084 h 810985"/>
                    <a:gd name="connsiteX8" fmla="*/ 1466 w 296123"/>
                    <a:gd name="connsiteY8" fmla="*/ 439940 h 810985"/>
                    <a:gd name="connsiteX9" fmla="*/ 1466 w 296123"/>
                    <a:gd name="connsiteY9" fmla="*/ 84256 h 810985"/>
                    <a:gd name="connsiteX10" fmla="*/ 85722 w 296123"/>
                    <a:gd name="connsiteY10" fmla="*/ 0 h 810985"/>
                    <a:gd name="connsiteX0" fmla="*/ 169978 w 296123"/>
                    <a:gd name="connsiteY0" fmla="*/ 84256 h 810985"/>
                    <a:gd name="connsiteX1" fmla="*/ 169978 w 296123"/>
                    <a:gd name="connsiteY1" fmla="*/ 437335 h 810985"/>
                    <a:gd name="connsiteX2" fmla="*/ 296123 w 296123"/>
                    <a:gd name="connsiteY2" fmla="*/ 747501 h 810985"/>
                    <a:gd name="connsiteX3" fmla="*/ 140027 w 296123"/>
                    <a:gd name="connsiteY3" fmla="*/ 810985 h 810985"/>
                    <a:gd name="connsiteX4" fmla="*/ 6230 w 296123"/>
                    <a:gd name="connsiteY4" fmla="*/ 482005 h 810985"/>
                    <a:gd name="connsiteX5" fmla="*/ 8 w 296123"/>
                    <a:gd name="connsiteY5" fmla="*/ 449130 h 810985"/>
                    <a:gd name="connsiteX6" fmla="*/ 1697 w 296123"/>
                    <a:gd name="connsiteY6" fmla="*/ 441084 h 810985"/>
                    <a:gd name="connsiteX7" fmla="*/ 1466 w 296123"/>
                    <a:gd name="connsiteY7" fmla="*/ 439940 h 810985"/>
                    <a:gd name="connsiteX8" fmla="*/ 1466 w 296123"/>
                    <a:gd name="connsiteY8" fmla="*/ 84256 h 810985"/>
                    <a:gd name="connsiteX9" fmla="*/ 85722 w 296123"/>
                    <a:gd name="connsiteY9" fmla="*/ 0 h 810985"/>
                    <a:gd name="connsiteX10" fmla="*/ 261418 w 296123"/>
                    <a:gd name="connsiteY10" fmla="*/ 175696 h 810985"/>
                    <a:gd name="connsiteX0" fmla="*/ 169978 w 296123"/>
                    <a:gd name="connsiteY0" fmla="*/ 84256 h 810985"/>
                    <a:gd name="connsiteX1" fmla="*/ 169978 w 296123"/>
                    <a:gd name="connsiteY1" fmla="*/ 437335 h 810985"/>
                    <a:gd name="connsiteX2" fmla="*/ 296123 w 296123"/>
                    <a:gd name="connsiteY2" fmla="*/ 747501 h 810985"/>
                    <a:gd name="connsiteX3" fmla="*/ 140027 w 296123"/>
                    <a:gd name="connsiteY3" fmla="*/ 810985 h 810985"/>
                    <a:gd name="connsiteX4" fmla="*/ 6230 w 296123"/>
                    <a:gd name="connsiteY4" fmla="*/ 482005 h 810985"/>
                    <a:gd name="connsiteX5" fmla="*/ 8 w 296123"/>
                    <a:gd name="connsiteY5" fmla="*/ 449130 h 810985"/>
                    <a:gd name="connsiteX6" fmla="*/ 1697 w 296123"/>
                    <a:gd name="connsiteY6" fmla="*/ 441084 h 810985"/>
                    <a:gd name="connsiteX7" fmla="*/ 1466 w 296123"/>
                    <a:gd name="connsiteY7" fmla="*/ 439940 h 810985"/>
                    <a:gd name="connsiteX8" fmla="*/ 1466 w 296123"/>
                    <a:gd name="connsiteY8" fmla="*/ 84256 h 810985"/>
                    <a:gd name="connsiteX9" fmla="*/ 85722 w 296123"/>
                    <a:gd name="connsiteY9" fmla="*/ 0 h 8109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96123" h="810985">
                      <a:moveTo>
                        <a:pt x="169978" y="84256"/>
                      </a:moveTo>
                      <a:lnTo>
                        <a:pt x="169978" y="437335"/>
                      </a:lnTo>
                      <a:lnTo>
                        <a:pt x="296123" y="747501"/>
                      </a:lnTo>
                      <a:lnTo>
                        <a:pt x="140027" y="810985"/>
                      </a:lnTo>
                      <a:lnTo>
                        <a:pt x="6230" y="482005"/>
                      </a:lnTo>
                      <a:cubicBezTo>
                        <a:pt x="1847" y="471229"/>
                        <a:pt x="-144" y="460074"/>
                        <a:pt x="8" y="449130"/>
                      </a:cubicBezTo>
                      <a:lnTo>
                        <a:pt x="1697" y="441084"/>
                      </a:lnTo>
                      <a:lnTo>
                        <a:pt x="1466" y="439940"/>
                      </a:lnTo>
                      <a:lnTo>
                        <a:pt x="1466" y="84256"/>
                      </a:lnTo>
                      <a:cubicBezTo>
                        <a:pt x="1466" y="37723"/>
                        <a:pt x="39189" y="0"/>
                        <a:pt x="85722" y="0"/>
                      </a:cubicBezTo>
                    </a:path>
                  </a:pathLst>
                </a:custGeom>
                <a:solidFill>
                  <a:srgbClr val="FF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71" name="四角形: 上の 2 つの角を丸める 470">
                  <a:extLst>
                    <a:ext uri="{FF2B5EF4-FFF2-40B4-BE49-F238E27FC236}">
                      <a16:creationId xmlns:a16="http://schemas.microsoft.com/office/drawing/2014/main" id="{36DEA2C6-BE07-3C67-698E-0CB12E98BC84}"/>
                    </a:ext>
                  </a:extLst>
                </p:cNvPr>
                <p:cNvSpPr/>
                <p:nvPr/>
              </p:nvSpPr>
              <p:spPr bwMode="auto">
                <a:xfrm rot="18000000" flipH="1">
                  <a:off x="4101757" y="4962277"/>
                  <a:ext cx="180226" cy="165991"/>
                </a:xfrm>
                <a:prstGeom prst="round2SameRect">
                  <a:avLst>
                    <a:gd name="adj1" fmla="val 26231"/>
                    <a:gd name="adj2" fmla="val 42162"/>
                  </a:avLst>
                </a:prstGeom>
                <a:solidFill>
                  <a:srgbClr val="FFCC66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72" name="フリーフォーム: 図形 471">
                  <a:extLst>
                    <a:ext uri="{FF2B5EF4-FFF2-40B4-BE49-F238E27FC236}">
                      <a16:creationId xmlns:a16="http://schemas.microsoft.com/office/drawing/2014/main" id="{EA85CF1D-32C9-8C25-0E8B-CA0C1AAB3577}"/>
                    </a:ext>
                  </a:extLst>
                </p:cNvPr>
                <p:cNvSpPr/>
                <p:nvPr/>
              </p:nvSpPr>
              <p:spPr bwMode="auto">
                <a:xfrm>
                  <a:off x="3585076" y="4813067"/>
                  <a:ext cx="624644" cy="272441"/>
                </a:xfrm>
                <a:custGeom>
                  <a:avLst/>
                  <a:gdLst>
                    <a:gd name="connsiteX0" fmla="*/ 43241 w 624644"/>
                    <a:gd name="connsiteY0" fmla="*/ 0 h 272441"/>
                    <a:gd name="connsiteX1" fmla="*/ 48321 w 624644"/>
                    <a:gd name="connsiteY1" fmla="*/ 2104 h 272441"/>
                    <a:gd name="connsiteX2" fmla="*/ 576324 w 624644"/>
                    <a:gd name="connsiteY2" fmla="*/ 2104 h 272441"/>
                    <a:gd name="connsiteX3" fmla="*/ 581403 w 624644"/>
                    <a:gd name="connsiteY3" fmla="*/ 0 h 272441"/>
                    <a:gd name="connsiteX4" fmla="*/ 586483 w 624644"/>
                    <a:gd name="connsiteY4" fmla="*/ 2104 h 272441"/>
                    <a:gd name="connsiteX5" fmla="*/ 586915 w 624644"/>
                    <a:gd name="connsiteY5" fmla="*/ 2104 h 272441"/>
                    <a:gd name="connsiteX6" fmla="*/ 586915 w 624644"/>
                    <a:gd name="connsiteY6" fmla="*/ 2283 h 272441"/>
                    <a:gd name="connsiteX7" fmla="*/ 611979 w 624644"/>
                    <a:gd name="connsiteY7" fmla="*/ 12665 h 272441"/>
                    <a:gd name="connsiteX8" fmla="*/ 624644 w 624644"/>
                    <a:gd name="connsiteY8" fmla="*/ 43241 h 272441"/>
                    <a:gd name="connsiteX9" fmla="*/ 624644 w 624644"/>
                    <a:gd name="connsiteY9" fmla="*/ 229200 h 272441"/>
                    <a:gd name="connsiteX10" fmla="*/ 581403 w 624644"/>
                    <a:gd name="connsiteY10" fmla="*/ 272441 h 272441"/>
                    <a:gd name="connsiteX11" fmla="*/ 538162 w 624644"/>
                    <a:gd name="connsiteY11" fmla="*/ 229200 h 272441"/>
                    <a:gd name="connsiteX12" fmla="*/ 538162 w 624644"/>
                    <a:gd name="connsiteY12" fmla="*/ 81723 h 272441"/>
                    <a:gd name="connsiteX13" fmla="*/ 86482 w 624644"/>
                    <a:gd name="connsiteY13" fmla="*/ 81723 h 272441"/>
                    <a:gd name="connsiteX14" fmla="*/ 86482 w 624644"/>
                    <a:gd name="connsiteY14" fmla="*/ 229200 h 272441"/>
                    <a:gd name="connsiteX15" fmla="*/ 43241 w 624644"/>
                    <a:gd name="connsiteY15" fmla="*/ 272441 h 272441"/>
                    <a:gd name="connsiteX16" fmla="*/ 0 w 624644"/>
                    <a:gd name="connsiteY16" fmla="*/ 229200 h 272441"/>
                    <a:gd name="connsiteX17" fmla="*/ 0 w 624644"/>
                    <a:gd name="connsiteY17" fmla="*/ 43241 h 272441"/>
                    <a:gd name="connsiteX18" fmla="*/ 43241 w 624644"/>
                    <a:gd name="connsiteY18" fmla="*/ 0 h 272441"/>
                    <a:gd name="connsiteX0" fmla="*/ 43241 w 624644"/>
                    <a:gd name="connsiteY0" fmla="*/ 0 h 272441"/>
                    <a:gd name="connsiteX1" fmla="*/ 576324 w 624644"/>
                    <a:gd name="connsiteY1" fmla="*/ 2104 h 272441"/>
                    <a:gd name="connsiteX2" fmla="*/ 581403 w 624644"/>
                    <a:gd name="connsiteY2" fmla="*/ 0 h 272441"/>
                    <a:gd name="connsiteX3" fmla="*/ 586483 w 624644"/>
                    <a:gd name="connsiteY3" fmla="*/ 2104 h 272441"/>
                    <a:gd name="connsiteX4" fmla="*/ 586915 w 624644"/>
                    <a:gd name="connsiteY4" fmla="*/ 2104 h 272441"/>
                    <a:gd name="connsiteX5" fmla="*/ 586915 w 624644"/>
                    <a:gd name="connsiteY5" fmla="*/ 2283 h 272441"/>
                    <a:gd name="connsiteX6" fmla="*/ 611979 w 624644"/>
                    <a:gd name="connsiteY6" fmla="*/ 12665 h 272441"/>
                    <a:gd name="connsiteX7" fmla="*/ 624644 w 624644"/>
                    <a:gd name="connsiteY7" fmla="*/ 43241 h 272441"/>
                    <a:gd name="connsiteX8" fmla="*/ 624644 w 624644"/>
                    <a:gd name="connsiteY8" fmla="*/ 229200 h 272441"/>
                    <a:gd name="connsiteX9" fmla="*/ 581403 w 624644"/>
                    <a:gd name="connsiteY9" fmla="*/ 272441 h 272441"/>
                    <a:gd name="connsiteX10" fmla="*/ 538162 w 624644"/>
                    <a:gd name="connsiteY10" fmla="*/ 229200 h 272441"/>
                    <a:gd name="connsiteX11" fmla="*/ 538162 w 624644"/>
                    <a:gd name="connsiteY11" fmla="*/ 81723 h 272441"/>
                    <a:gd name="connsiteX12" fmla="*/ 86482 w 624644"/>
                    <a:gd name="connsiteY12" fmla="*/ 81723 h 272441"/>
                    <a:gd name="connsiteX13" fmla="*/ 86482 w 624644"/>
                    <a:gd name="connsiteY13" fmla="*/ 229200 h 272441"/>
                    <a:gd name="connsiteX14" fmla="*/ 43241 w 624644"/>
                    <a:gd name="connsiteY14" fmla="*/ 272441 h 272441"/>
                    <a:gd name="connsiteX15" fmla="*/ 0 w 624644"/>
                    <a:gd name="connsiteY15" fmla="*/ 229200 h 272441"/>
                    <a:gd name="connsiteX16" fmla="*/ 0 w 624644"/>
                    <a:gd name="connsiteY16" fmla="*/ 43241 h 272441"/>
                    <a:gd name="connsiteX17" fmla="*/ 43241 w 624644"/>
                    <a:gd name="connsiteY17" fmla="*/ 0 h 272441"/>
                    <a:gd name="connsiteX0" fmla="*/ 43241 w 624644"/>
                    <a:gd name="connsiteY0" fmla="*/ 0 h 272441"/>
                    <a:gd name="connsiteX1" fmla="*/ 576324 w 624644"/>
                    <a:gd name="connsiteY1" fmla="*/ 2104 h 272441"/>
                    <a:gd name="connsiteX2" fmla="*/ 586483 w 624644"/>
                    <a:gd name="connsiteY2" fmla="*/ 2104 h 272441"/>
                    <a:gd name="connsiteX3" fmla="*/ 586915 w 624644"/>
                    <a:gd name="connsiteY3" fmla="*/ 2104 h 272441"/>
                    <a:gd name="connsiteX4" fmla="*/ 586915 w 624644"/>
                    <a:gd name="connsiteY4" fmla="*/ 2283 h 272441"/>
                    <a:gd name="connsiteX5" fmla="*/ 611979 w 624644"/>
                    <a:gd name="connsiteY5" fmla="*/ 12665 h 272441"/>
                    <a:gd name="connsiteX6" fmla="*/ 624644 w 624644"/>
                    <a:gd name="connsiteY6" fmla="*/ 43241 h 272441"/>
                    <a:gd name="connsiteX7" fmla="*/ 624644 w 624644"/>
                    <a:gd name="connsiteY7" fmla="*/ 229200 h 272441"/>
                    <a:gd name="connsiteX8" fmla="*/ 581403 w 624644"/>
                    <a:gd name="connsiteY8" fmla="*/ 272441 h 272441"/>
                    <a:gd name="connsiteX9" fmla="*/ 538162 w 624644"/>
                    <a:gd name="connsiteY9" fmla="*/ 229200 h 272441"/>
                    <a:gd name="connsiteX10" fmla="*/ 538162 w 624644"/>
                    <a:gd name="connsiteY10" fmla="*/ 81723 h 272441"/>
                    <a:gd name="connsiteX11" fmla="*/ 86482 w 624644"/>
                    <a:gd name="connsiteY11" fmla="*/ 81723 h 272441"/>
                    <a:gd name="connsiteX12" fmla="*/ 86482 w 624644"/>
                    <a:gd name="connsiteY12" fmla="*/ 229200 h 272441"/>
                    <a:gd name="connsiteX13" fmla="*/ 43241 w 624644"/>
                    <a:gd name="connsiteY13" fmla="*/ 272441 h 272441"/>
                    <a:gd name="connsiteX14" fmla="*/ 0 w 624644"/>
                    <a:gd name="connsiteY14" fmla="*/ 229200 h 272441"/>
                    <a:gd name="connsiteX15" fmla="*/ 0 w 624644"/>
                    <a:gd name="connsiteY15" fmla="*/ 43241 h 272441"/>
                    <a:gd name="connsiteX16" fmla="*/ 43241 w 624644"/>
                    <a:gd name="connsiteY16" fmla="*/ 0 h 272441"/>
                    <a:gd name="connsiteX0" fmla="*/ 43241 w 624644"/>
                    <a:gd name="connsiteY0" fmla="*/ 0 h 272441"/>
                    <a:gd name="connsiteX1" fmla="*/ 586483 w 624644"/>
                    <a:gd name="connsiteY1" fmla="*/ 2104 h 272441"/>
                    <a:gd name="connsiteX2" fmla="*/ 586915 w 624644"/>
                    <a:gd name="connsiteY2" fmla="*/ 2104 h 272441"/>
                    <a:gd name="connsiteX3" fmla="*/ 586915 w 624644"/>
                    <a:gd name="connsiteY3" fmla="*/ 2283 h 272441"/>
                    <a:gd name="connsiteX4" fmla="*/ 611979 w 624644"/>
                    <a:gd name="connsiteY4" fmla="*/ 12665 h 272441"/>
                    <a:gd name="connsiteX5" fmla="*/ 624644 w 624644"/>
                    <a:gd name="connsiteY5" fmla="*/ 43241 h 272441"/>
                    <a:gd name="connsiteX6" fmla="*/ 624644 w 624644"/>
                    <a:gd name="connsiteY6" fmla="*/ 229200 h 272441"/>
                    <a:gd name="connsiteX7" fmla="*/ 581403 w 624644"/>
                    <a:gd name="connsiteY7" fmla="*/ 272441 h 272441"/>
                    <a:gd name="connsiteX8" fmla="*/ 538162 w 624644"/>
                    <a:gd name="connsiteY8" fmla="*/ 229200 h 272441"/>
                    <a:gd name="connsiteX9" fmla="*/ 538162 w 624644"/>
                    <a:gd name="connsiteY9" fmla="*/ 81723 h 272441"/>
                    <a:gd name="connsiteX10" fmla="*/ 86482 w 624644"/>
                    <a:gd name="connsiteY10" fmla="*/ 81723 h 272441"/>
                    <a:gd name="connsiteX11" fmla="*/ 86482 w 624644"/>
                    <a:gd name="connsiteY11" fmla="*/ 229200 h 272441"/>
                    <a:gd name="connsiteX12" fmla="*/ 43241 w 624644"/>
                    <a:gd name="connsiteY12" fmla="*/ 272441 h 272441"/>
                    <a:gd name="connsiteX13" fmla="*/ 0 w 624644"/>
                    <a:gd name="connsiteY13" fmla="*/ 229200 h 272441"/>
                    <a:gd name="connsiteX14" fmla="*/ 0 w 624644"/>
                    <a:gd name="connsiteY14" fmla="*/ 43241 h 272441"/>
                    <a:gd name="connsiteX15" fmla="*/ 43241 w 624644"/>
                    <a:gd name="connsiteY15" fmla="*/ 0 h 2724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624644" h="272441">
                      <a:moveTo>
                        <a:pt x="43241" y="0"/>
                      </a:moveTo>
                      <a:lnTo>
                        <a:pt x="586483" y="2104"/>
                      </a:lnTo>
                      <a:lnTo>
                        <a:pt x="586915" y="2104"/>
                      </a:lnTo>
                      <a:lnTo>
                        <a:pt x="586915" y="2283"/>
                      </a:lnTo>
                      <a:lnTo>
                        <a:pt x="611979" y="12665"/>
                      </a:lnTo>
                      <a:cubicBezTo>
                        <a:pt x="619804" y="20491"/>
                        <a:pt x="624644" y="31301"/>
                        <a:pt x="624644" y="43241"/>
                      </a:cubicBezTo>
                      <a:lnTo>
                        <a:pt x="624644" y="229200"/>
                      </a:lnTo>
                      <a:cubicBezTo>
                        <a:pt x="624644" y="253081"/>
                        <a:pt x="605284" y="272441"/>
                        <a:pt x="581403" y="272441"/>
                      </a:cubicBezTo>
                      <a:cubicBezTo>
                        <a:pt x="557522" y="272441"/>
                        <a:pt x="538162" y="253081"/>
                        <a:pt x="538162" y="229200"/>
                      </a:cubicBezTo>
                      <a:lnTo>
                        <a:pt x="538162" y="81723"/>
                      </a:lnTo>
                      <a:lnTo>
                        <a:pt x="86482" y="81723"/>
                      </a:lnTo>
                      <a:lnTo>
                        <a:pt x="86482" y="229200"/>
                      </a:lnTo>
                      <a:cubicBezTo>
                        <a:pt x="86482" y="253081"/>
                        <a:pt x="67122" y="272441"/>
                        <a:pt x="43241" y="272441"/>
                      </a:cubicBezTo>
                      <a:cubicBezTo>
                        <a:pt x="19360" y="272441"/>
                        <a:pt x="0" y="253081"/>
                        <a:pt x="0" y="229200"/>
                      </a:cubicBezTo>
                      <a:lnTo>
                        <a:pt x="0" y="43241"/>
                      </a:lnTo>
                      <a:cubicBezTo>
                        <a:pt x="0" y="19360"/>
                        <a:pt x="19360" y="0"/>
                        <a:pt x="43241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73" name="四角形: 上の 2 つの角を丸める 472">
                  <a:extLst>
                    <a:ext uri="{FF2B5EF4-FFF2-40B4-BE49-F238E27FC236}">
                      <a16:creationId xmlns:a16="http://schemas.microsoft.com/office/drawing/2014/main" id="{4A67BEB5-20A8-ACB2-9655-BAD3FC6A4A9F}"/>
                    </a:ext>
                  </a:extLst>
                </p:cNvPr>
                <p:cNvSpPr/>
                <p:nvPr/>
              </p:nvSpPr>
              <p:spPr bwMode="auto">
                <a:xfrm>
                  <a:off x="4082558" y="5352615"/>
                  <a:ext cx="260222" cy="155157"/>
                </a:xfrm>
                <a:prstGeom prst="round2SameRect">
                  <a:avLst>
                    <a:gd name="adj1" fmla="val 49408"/>
                    <a:gd name="adj2" fmla="val 24556"/>
                  </a:avLst>
                </a:prstGeom>
                <a:solidFill>
                  <a:srgbClr val="FFFFFF">
                    <a:lumMod val="95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74" name="四角形: 上の 2 つの角を丸める 473">
                  <a:extLst>
                    <a:ext uri="{FF2B5EF4-FFF2-40B4-BE49-F238E27FC236}">
                      <a16:creationId xmlns:a16="http://schemas.microsoft.com/office/drawing/2014/main" id="{ADDEB65C-EC56-F491-0202-FF3BFA1853D6}"/>
                    </a:ext>
                  </a:extLst>
                </p:cNvPr>
                <p:cNvSpPr/>
                <p:nvPr/>
              </p:nvSpPr>
              <p:spPr bwMode="auto">
                <a:xfrm>
                  <a:off x="3860721" y="5045869"/>
                  <a:ext cx="75486" cy="292546"/>
                </a:xfrm>
                <a:prstGeom prst="round2SameRect">
                  <a:avLst/>
                </a:prstGeom>
                <a:solidFill>
                  <a:srgbClr val="0070C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75" name="四角形: 角を丸くする 474">
                  <a:extLst>
                    <a:ext uri="{FF2B5EF4-FFF2-40B4-BE49-F238E27FC236}">
                      <a16:creationId xmlns:a16="http://schemas.microsoft.com/office/drawing/2014/main" id="{BA28BB8A-F29E-91E3-99E3-7393324D5306}"/>
                    </a:ext>
                  </a:extLst>
                </p:cNvPr>
                <p:cNvSpPr/>
                <p:nvPr/>
              </p:nvSpPr>
              <p:spPr bwMode="auto">
                <a:xfrm>
                  <a:off x="3861165" y="5184195"/>
                  <a:ext cx="80097" cy="103511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76" name="四角形: 上の 2 つの角を丸める 475">
                  <a:extLst>
                    <a:ext uri="{FF2B5EF4-FFF2-40B4-BE49-F238E27FC236}">
                      <a16:creationId xmlns:a16="http://schemas.microsoft.com/office/drawing/2014/main" id="{6F3FA91B-6A95-FED3-E383-FF1038095E10}"/>
                    </a:ext>
                  </a:extLst>
                </p:cNvPr>
                <p:cNvSpPr/>
                <p:nvPr/>
              </p:nvSpPr>
              <p:spPr bwMode="auto">
                <a:xfrm rot="20990500">
                  <a:off x="3622059" y="4204888"/>
                  <a:ext cx="93100" cy="486719"/>
                </a:xfrm>
                <a:prstGeom prst="round2SameRect">
                  <a:avLst>
                    <a:gd name="adj1" fmla="val 16667"/>
                    <a:gd name="adj2" fmla="val 25856"/>
                  </a:avLst>
                </a:prstGeom>
                <a:solidFill>
                  <a:srgbClr val="00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77" name="四角形: 上の 2 つの角を丸める 476">
                  <a:extLst>
                    <a:ext uri="{FF2B5EF4-FFF2-40B4-BE49-F238E27FC236}">
                      <a16:creationId xmlns:a16="http://schemas.microsoft.com/office/drawing/2014/main" id="{1096A19B-0711-EDE2-C796-7B8880341050}"/>
                    </a:ext>
                  </a:extLst>
                </p:cNvPr>
                <p:cNvSpPr/>
                <p:nvPr/>
              </p:nvSpPr>
              <p:spPr bwMode="auto">
                <a:xfrm rot="525274">
                  <a:off x="4096389" y="4201711"/>
                  <a:ext cx="93100" cy="486719"/>
                </a:xfrm>
                <a:prstGeom prst="round2SameRect">
                  <a:avLst>
                    <a:gd name="adj1" fmla="val 16667"/>
                    <a:gd name="adj2" fmla="val 25856"/>
                  </a:avLst>
                </a:prstGeom>
                <a:solidFill>
                  <a:srgbClr val="00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grpSp>
              <p:nvGrpSpPr>
                <p:cNvPr id="478" name="グループ化 477">
                  <a:extLst>
                    <a:ext uri="{FF2B5EF4-FFF2-40B4-BE49-F238E27FC236}">
                      <a16:creationId xmlns:a16="http://schemas.microsoft.com/office/drawing/2014/main" id="{2DE91A0F-FE01-4312-382E-DA7B8ECE267F}"/>
                    </a:ext>
                  </a:extLst>
                </p:cNvPr>
                <p:cNvGrpSpPr/>
                <p:nvPr/>
              </p:nvGrpSpPr>
              <p:grpSpPr>
                <a:xfrm>
                  <a:off x="3513813" y="3705294"/>
                  <a:ext cx="788936" cy="720823"/>
                  <a:chOff x="3773872" y="3561996"/>
                  <a:chExt cx="1462913" cy="1336612"/>
                </a:xfrm>
              </p:grpSpPr>
              <p:sp>
                <p:nvSpPr>
                  <p:cNvPr id="479" name="フリーフォーム: 図形 478">
                    <a:extLst>
                      <a:ext uri="{FF2B5EF4-FFF2-40B4-BE49-F238E27FC236}">
                        <a16:creationId xmlns:a16="http://schemas.microsoft.com/office/drawing/2014/main" id="{F826CB9E-360D-7A80-942C-58C1679A01DB}"/>
                      </a:ext>
                    </a:extLst>
                  </p:cNvPr>
                  <p:cNvSpPr/>
                  <p:nvPr/>
                </p:nvSpPr>
                <p:spPr bwMode="auto">
                  <a:xfrm rot="12600000">
                    <a:off x="3773872" y="4261248"/>
                    <a:ext cx="448886" cy="612517"/>
                  </a:xfrm>
                  <a:custGeom>
                    <a:avLst/>
                    <a:gdLst>
                      <a:gd name="connsiteX0" fmla="*/ 448886 w 448886"/>
                      <a:gd name="connsiteY0" fmla="*/ 612517 h 612517"/>
                      <a:gd name="connsiteX1" fmla="*/ 336608 w 448886"/>
                      <a:gd name="connsiteY1" fmla="*/ 589849 h 612517"/>
                      <a:gd name="connsiteX2" fmla="*/ 292919 w 448886"/>
                      <a:gd name="connsiteY2" fmla="*/ 566136 h 612517"/>
                      <a:gd name="connsiteX3" fmla="*/ 248860 w 448886"/>
                      <a:gd name="connsiteY3" fmla="*/ 564408 h 612517"/>
                      <a:gd name="connsiteX4" fmla="*/ 9900 w 448886"/>
                      <a:gd name="connsiteY4" fmla="*/ 353278 h 612517"/>
                      <a:gd name="connsiteX5" fmla="*/ 213866 w 448886"/>
                      <a:gd name="connsiteY5" fmla="*/ 0 h 612517"/>
                      <a:gd name="connsiteX6" fmla="*/ 208238 w 448886"/>
                      <a:gd name="connsiteY6" fmla="*/ 148518 h 612517"/>
                      <a:gd name="connsiteX7" fmla="*/ 210429 w 448886"/>
                      <a:gd name="connsiteY7" fmla="*/ 161904 h 612517"/>
                      <a:gd name="connsiteX8" fmla="*/ 244920 w 448886"/>
                      <a:gd name="connsiteY8" fmla="*/ 120100 h 612517"/>
                      <a:gd name="connsiteX9" fmla="*/ 448886 w 448886"/>
                      <a:gd name="connsiteY9" fmla="*/ 35615 h 612517"/>
                      <a:gd name="connsiteX10" fmla="*/ 448886 w 448886"/>
                      <a:gd name="connsiteY10" fmla="*/ 612516 h 6125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448886" h="612517">
                        <a:moveTo>
                          <a:pt x="448886" y="612517"/>
                        </a:moveTo>
                        <a:cubicBezTo>
                          <a:pt x="409059" y="612517"/>
                          <a:pt x="371118" y="604446"/>
                          <a:pt x="336608" y="589849"/>
                        </a:cubicBezTo>
                        <a:lnTo>
                          <a:pt x="292919" y="566136"/>
                        </a:lnTo>
                        <a:lnTo>
                          <a:pt x="248860" y="564408"/>
                        </a:lnTo>
                        <a:cubicBezTo>
                          <a:pt x="137525" y="548906"/>
                          <a:pt x="40824" y="468688"/>
                          <a:pt x="9900" y="353278"/>
                        </a:cubicBezTo>
                        <a:cubicBezTo>
                          <a:pt x="-31332" y="199400"/>
                          <a:pt x="59987" y="41231"/>
                          <a:pt x="213866" y="0"/>
                        </a:cubicBezTo>
                        <a:cubicBezTo>
                          <a:pt x="206961" y="49574"/>
                          <a:pt x="205149" y="99318"/>
                          <a:pt x="208238" y="148518"/>
                        </a:cubicBezTo>
                        <a:lnTo>
                          <a:pt x="210429" y="161904"/>
                        </a:lnTo>
                        <a:lnTo>
                          <a:pt x="244920" y="120100"/>
                        </a:lnTo>
                        <a:cubicBezTo>
                          <a:pt x="297120" y="67901"/>
                          <a:pt x="369232" y="35615"/>
                          <a:pt x="448886" y="35615"/>
                        </a:cubicBezTo>
                        <a:cubicBezTo>
                          <a:pt x="370885" y="220006"/>
                          <a:pt x="370885" y="428125"/>
                          <a:pt x="448886" y="612516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480" name="フリーフォーム: 図形 479">
                    <a:extLst>
                      <a:ext uri="{FF2B5EF4-FFF2-40B4-BE49-F238E27FC236}">
                        <a16:creationId xmlns:a16="http://schemas.microsoft.com/office/drawing/2014/main" id="{0AB3AF2C-8B10-26EE-271F-B5DB0732ED6A}"/>
                      </a:ext>
                    </a:extLst>
                  </p:cNvPr>
                  <p:cNvSpPr/>
                  <p:nvPr/>
                </p:nvSpPr>
                <p:spPr bwMode="auto">
                  <a:xfrm rot="9000000" flipH="1">
                    <a:off x="4787899" y="4261249"/>
                    <a:ext cx="448886" cy="612517"/>
                  </a:xfrm>
                  <a:custGeom>
                    <a:avLst/>
                    <a:gdLst>
                      <a:gd name="connsiteX0" fmla="*/ 448886 w 448886"/>
                      <a:gd name="connsiteY0" fmla="*/ 612517 h 612517"/>
                      <a:gd name="connsiteX1" fmla="*/ 336608 w 448886"/>
                      <a:gd name="connsiteY1" fmla="*/ 589849 h 612517"/>
                      <a:gd name="connsiteX2" fmla="*/ 292919 w 448886"/>
                      <a:gd name="connsiteY2" fmla="*/ 566136 h 612517"/>
                      <a:gd name="connsiteX3" fmla="*/ 248860 w 448886"/>
                      <a:gd name="connsiteY3" fmla="*/ 564408 h 612517"/>
                      <a:gd name="connsiteX4" fmla="*/ 9900 w 448886"/>
                      <a:gd name="connsiteY4" fmla="*/ 353278 h 612517"/>
                      <a:gd name="connsiteX5" fmla="*/ 213866 w 448886"/>
                      <a:gd name="connsiteY5" fmla="*/ 0 h 612517"/>
                      <a:gd name="connsiteX6" fmla="*/ 208238 w 448886"/>
                      <a:gd name="connsiteY6" fmla="*/ 148518 h 612517"/>
                      <a:gd name="connsiteX7" fmla="*/ 210429 w 448886"/>
                      <a:gd name="connsiteY7" fmla="*/ 161904 h 612517"/>
                      <a:gd name="connsiteX8" fmla="*/ 244920 w 448886"/>
                      <a:gd name="connsiteY8" fmla="*/ 120100 h 612517"/>
                      <a:gd name="connsiteX9" fmla="*/ 448886 w 448886"/>
                      <a:gd name="connsiteY9" fmla="*/ 35615 h 612517"/>
                      <a:gd name="connsiteX10" fmla="*/ 448886 w 448886"/>
                      <a:gd name="connsiteY10" fmla="*/ 612516 h 6125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448886" h="612517">
                        <a:moveTo>
                          <a:pt x="448886" y="612517"/>
                        </a:moveTo>
                        <a:cubicBezTo>
                          <a:pt x="409059" y="612517"/>
                          <a:pt x="371118" y="604446"/>
                          <a:pt x="336608" y="589849"/>
                        </a:cubicBezTo>
                        <a:lnTo>
                          <a:pt x="292919" y="566136"/>
                        </a:lnTo>
                        <a:lnTo>
                          <a:pt x="248860" y="564408"/>
                        </a:lnTo>
                        <a:cubicBezTo>
                          <a:pt x="137525" y="548906"/>
                          <a:pt x="40824" y="468688"/>
                          <a:pt x="9900" y="353278"/>
                        </a:cubicBezTo>
                        <a:cubicBezTo>
                          <a:pt x="-31332" y="199400"/>
                          <a:pt x="59987" y="41231"/>
                          <a:pt x="213866" y="0"/>
                        </a:cubicBezTo>
                        <a:cubicBezTo>
                          <a:pt x="206961" y="49574"/>
                          <a:pt x="205149" y="99318"/>
                          <a:pt x="208238" y="148518"/>
                        </a:cubicBezTo>
                        <a:lnTo>
                          <a:pt x="210429" y="161904"/>
                        </a:lnTo>
                        <a:lnTo>
                          <a:pt x="244920" y="120100"/>
                        </a:lnTo>
                        <a:cubicBezTo>
                          <a:pt x="297120" y="67901"/>
                          <a:pt x="369232" y="35615"/>
                          <a:pt x="448886" y="35615"/>
                        </a:cubicBezTo>
                        <a:cubicBezTo>
                          <a:pt x="370885" y="220006"/>
                          <a:pt x="370885" y="428125"/>
                          <a:pt x="448886" y="612516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481" name="フリーフォーム: 図形 480">
                    <a:extLst>
                      <a:ext uri="{FF2B5EF4-FFF2-40B4-BE49-F238E27FC236}">
                        <a16:creationId xmlns:a16="http://schemas.microsoft.com/office/drawing/2014/main" id="{6353F38E-68E1-4A5A-1A24-89C696F16093}"/>
                      </a:ext>
                    </a:extLst>
                  </p:cNvPr>
                  <p:cNvSpPr/>
                  <p:nvPr/>
                </p:nvSpPr>
                <p:spPr bwMode="auto">
                  <a:xfrm rot="274029">
                    <a:off x="3824388" y="4142620"/>
                    <a:ext cx="239044" cy="327462"/>
                  </a:xfrm>
                  <a:custGeom>
                    <a:avLst/>
                    <a:gdLst>
                      <a:gd name="connsiteX0" fmla="*/ 189263 w 255154"/>
                      <a:gd name="connsiteY0" fmla="*/ 3657 h 360040"/>
                      <a:gd name="connsiteX1" fmla="*/ 218831 w 255154"/>
                      <a:gd name="connsiteY1" fmla="*/ 14147 h 360040"/>
                      <a:gd name="connsiteX2" fmla="*/ 248860 w 255154"/>
                      <a:gd name="connsiteY2" fmla="*/ 37286 h 360040"/>
                      <a:gd name="connsiteX3" fmla="*/ 235115 w 255154"/>
                      <a:gd name="connsiteY3" fmla="*/ 47877 h 360040"/>
                      <a:gd name="connsiteX4" fmla="*/ 188979 w 255154"/>
                      <a:gd name="connsiteY4" fmla="*/ 175170 h 360040"/>
                      <a:gd name="connsiteX5" fmla="*/ 235115 w 255154"/>
                      <a:gd name="connsiteY5" fmla="*/ 302464 h 360040"/>
                      <a:gd name="connsiteX6" fmla="*/ 255154 w 255154"/>
                      <a:gd name="connsiteY6" fmla="*/ 317905 h 360040"/>
                      <a:gd name="connsiteX7" fmla="*/ 218831 w 255154"/>
                      <a:gd name="connsiteY7" fmla="*/ 345893 h 360040"/>
                      <a:gd name="connsiteX8" fmla="*/ 157518 w 255154"/>
                      <a:gd name="connsiteY8" fmla="*/ 360040 h 360040"/>
                      <a:gd name="connsiteX9" fmla="*/ 0 w 255154"/>
                      <a:gd name="connsiteY9" fmla="*/ 180020 h 360040"/>
                      <a:gd name="connsiteX10" fmla="*/ 157518 w 255154"/>
                      <a:gd name="connsiteY10" fmla="*/ 0 h 360040"/>
                      <a:gd name="connsiteX11" fmla="*/ 189263 w 255154"/>
                      <a:gd name="connsiteY11" fmla="*/ 3657 h 360040"/>
                      <a:gd name="connsiteX0" fmla="*/ 189263 w 255154"/>
                      <a:gd name="connsiteY0" fmla="*/ 3657 h 360040"/>
                      <a:gd name="connsiteX1" fmla="*/ 218831 w 255154"/>
                      <a:gd name="connsiteY1" fmla="*/ 14147 h 360040"/>
                      <a:gd name="connsiteX2" fmla="*/ 248860 w 255154"/>
                      <a:gd name="connsiteY2" fmla="*/ 37286 h 360040"/>
                      <a:gd name="connsiteX3" fmla="*/ 235115 w 255154"/>
                      <a:gd name="connsiteY3" fmla="*/ 47877 h 360040"/>
                      <a:gd name="connsiteX4" fmla="*/ 235115 w 255154"/>
                      <a:gd name="connsiteY4" fmla="*/ 302464 h 360040"/>
                      <a:gd name="connsiteX5" fmla="*/ 255154 w 255154"/>
                      <a:gd name="connsiteY5" fmla="*/ 317905 h 360040"/>
                      <a:gd name="connsiteX6" fmla="*/ 218831 w 255154"/>
                      <a:gd name="connsiteY6" fmla="*/ 345893 h 360040"/>
                      <a:gd name="connsiteX7" fmla="*/ 157518 w 255154"/>
                      <a:gd name="connsiteY7" fmla="*/ 360040 h 360040"/>
                      <a:gd name="connsiteX8" fmla="*/ 0 w 255154"/>
                      <a:gd name="connsiteY8" fmla="*/ 180020 h 360040"/>
                      <a:gd name="connsiteX9" fmla="*/ 157518 w 255154"/>
                      <a:gd name="connsiteY9" fmla="*/ 0 h 360040"/>
                      <a:gd name="connsiteX10" fmla="*/ 189263 w 255154"/>
                      <a:gd name="connsiteY10" fmla="*/ 3657 h 360040"/>
                      <a:gd name="connsiteX0" fmla="*/ 189263 w 255154"/>
                      <a:gd name="connsiteY0" fmla="*/ 3657 h 360040"/>
                      <a:gd name="connsiteX1" fmla="*/ 218831 w 255154"/>
                      <a:gd name="connsiteY1" fmla="*/ 14147 h 360040"/>
                      <a:gd name="connsiteX2" fmla="*/ 248860 w 255154"/>
                      <a:gd name="connsiteY2" fmla="*/ 37286 h 360040"/>
                      <a:gd name="connsiteX3" fmla="*/ 235115 w 255154"/>
                      <a:gd name="connsiteY3" fmla="*/ 302464 h 360040"/>
                      <a:gd name="connsiteX4" fmla="*/ 255154 w 255154"/>
                      <a:gd name="connsiteY4" fmla="*/ 317905 h 360040"/>
                      <a:gd name="connsiteX5" fmla="*/ 218831 w 255154"/>
                      <a:gd name="connsiteY5" fmla="*/ 345893 h 360040"/>
                      <a:gd name="connsiteX6" fmla="*/ 157518 w 255154"/>
                      <a:gd name="connsiteY6" fmla="*/ 360040 h 360040"/>
                      <a:gd name="connsiteX7" fmla="*/ 0 w 255154"/>
                      <a:gd name="connsiteY7" fmla="*/ 180020 h 360040"/>
                      <a:gd name="connsiteX8" fmla="*/ 157518 w 255154"/>
                      <a:gd name="connsiteY8" fmla="*/ 0 h 360040"/>
                      <a:gd name="connsiteX9" fmla="*/ 189263 w 255154"/>
                      <a:gd name="connsiteY9" fmla="*/ 3657 h 360040"/>
                      <a:gd name="connsiteX0" fmla="*/ 248860 w 340300"/>
                      <a:gd name="connsiteY0" fmla="*/ 37286 h 360040"/>
                      <a:gd name="connsiteX1" fmla="*/ 235115 w 340300"/>
                      <a:gd name="connsiteY1" fmla="*/ 302464 h 360040"/>
                      <a:gd name="connsiteX2" fmla="*/ 255154 w 340300"/>
                      <a:gd name="connsiteY2" fmla="*/ 317905 h 360040"/>
                      <a:gd name="connsiteX3" fmla="*/ 218831 w 340300"/>
                      <a:gd name="connsiteY3" fmla="*/ 345893 h 360040"/>
                      <a:gd name="connsiteX4" fmla="*/ 157518 w 340300"/>
                      <a:gd name="connsiteY4" fmla="*/ 360040 h 360040"/>
                      <a:gd name="connsiteX5" fmla="*/ 0 w 340300"/>
                      <a:gd name="connsiteY5" fmla="*/ 180020 h 360040"/>
                      <a:gd name="connsiteX6" fmla="*/ 157518 w 340300"/>
                      <a:gd name="connsiteY6" fmla="*/ 0 h 360040"/>
                      <a:gd name="connsiteX7" fmla="*/ 189263 w 340300"/>
                      <a:gd name="connsiteY7" fmla="*/ 3657 h 360040"/>
                      <a:gd name="connsiteX8" fmla="*/ 218831 w 340300"/>
                      <a:gd name="connsiteY8" fmla="*/ 14147 h 360040"/>
                      <a:gd name="connsiteX9" fmla="*/ 340300 w 340300"/>
                      <a:gd name="connsiteY9" fmla="*/ 128726 h 360040"/>
                      <a:gd name="connsiteX0" fmla="*/ 248860 w 476054"/>
                      <a:gd name="connsiteY0" fmla="*/ 54372 h 377126"/>
                      <a:gd name="connsiteX1" fmla="*/ 235115 w 476054"/>
                      <a:gd name="connsiteY1" fmla="*/ 319550 h 377126"/>
                      <a:gd name="connsiteX2" fmla="*/ 255154 w 476054"/>
                      <a:gd name="connsiteY2" fmla="*/ 334991 h 377126"/>
                      <a:gd name="connsiteX3" fmla="*/ 218831 w 476054"/>
                      <a:gd name="connsiteY3" fmla="*/ 362979 h 377126"/>
                      <a:gd name="connsiteX4" fmla="*/ 157518 w 476054"/>
                      <a:gd name="connsiteY4" fmla="*/ 377126 h 377126"/>
                      <a:gd name="connsiteX5" fmla="*/ 0 w 476054"/>
                      <a:gd name="connsiteY5" fmla="*/ 197106 h 377126"/>
                      <a:gd name="connsiteX6" fmla="*/ 157518 w 476054"/>
                      <a:gd name="connsiteY6" fmla="*/ 17086 h 377126"/>
                      <a:gd name="connsiteX7" fmla="*/ 189263 w 476054"/>
                      <a:gd name="connsiteY7" fmla="*/ 20743 h 377126"/>
                      <a:gd name="connsiteX8" fmla="*/ 475560 w 476054"/>
                      <a:gd name="connsiteY8" fmla="*/ 283695 h 377126"/>
                      <a:gd name="connsiteX9" fmla="*/ 340300 w 476054"/>
                      <a:gd name="connsiteY9" fmla="*/ 145812 h 377126"/>
                      <a:gd name="connsiteX0" fmla="*/ 248860 w 340300"/>
                      <a:gd name="connsiteY0" fmla="*/ 44215 h 366969"/>
                      <a:gd name="connsiteX1" fmla="*/ 235115 w 340300"/>
                      <a:gd name="connsiteY1" fmla="*/ 309393 h 366969"/>
                      <a:gd name="connsiteX2" fmla="*/ 255154 w 340300"/>
                      <a:gd name="connsiteY2" fmla="*/ 324834 h 366969"/>
                      <a:gd name="connsiteX3" fmla="*/ 218831 w 340300"/>
                      <a:gd name="connsiteY3" fmla="*/ 352822 h 366969"/>
                      <a:gd name="connsiteX4" fmla="*/ 157518 w 340300"/>
                      <a:gd name="connsiteY4" fmla="*/ 366969 h 366969"/>
                      <a:gd name="connsiteX5" fmla="*/ 0 w 340300"/>
                      <a:gd name="connsiteY5" fmla="*/ 186949 h 366969"/>
                      <a:gd name="connsiteX6" fmla="*/ 157518 w 340300"/>
                      <a:gd name="connsiteY6" fmla="*/ 6929 h 366969"/>
                      <a:gd name="connsiteX7" fmla="*/ 189263 w 340300"/>
                      <a:gd name="connsiteY7" fmla="*/ 10586 h 366969"/>
                      <a:gd name="connsiteX8" fmla="*/ 340300 w 340300"/>
                      <a:gd name="connsiteY8" fmla="*/ 135655 h 366969"/>
                      <a:gd name="connsiteX0" fmla="*/ 235115 w 340300"/>
                      <a:gd name="connsiteY0" fmla="*/ 309393 h 366969"/>
                      <a:gd name="connsiteX1" fmla="*/ 255154 w 340300"/>
                      <a:gd name="connsiteY1" fmla="*/ 324834 h 366969"/>
                      <a:gd name="connsiteX2" fmla="*/ 218831 w 340300"/>
                      <a:gd name="connsiteY2" fmla="*/ 352822 h 366969"/>
                      <a:gd name="connsiteX3" fmla="*/ 157518 w 340300"/>
                      <a:gd name="connsiteY3" fmla="*/ 366969 h 366969"/>
                      <a:gd name="connsiteX4" fmla="*/ 0 w 340300"/>
                      <a:gd name="connsiteY4" fmla="*/ 186949 h 366969"/>
                      <a:gd name="connsiteX5" fmla="*/ 157518 w 340300"/>
                      <a:gd name="connsiteY5" fmla="*/ 6929 h 366969"/>
                      <a:gd name="connsiteX6" fmla="*/ 189263 w 340300"/>
                      <a:gd name="connsiteY6" fmla="*/ 10586 h 366969"/>
                      <a:gd name="connsiteX7" fmla="*/ 340300 w 340300"/>
                      <a:gd name="connsiteY7" fmla="*/ 135655 h 366969"/>
                      <a:gd name="connsiteX0" fmla="*/ 235115 w 255154"/>
                      <a:gd name="connsiteY0" fmla="*/ 309393 h 366969"/>
                      <a:gd name="connsiteX1" fmla="*/ 255154 w 255154"/>
                      <a:gd name="connsiteY1" fmla="*/ 324834 h 366969"/>
                      <a:gd name="connsiteX2" fmla="*/ 218831 w 255154"/>
                      <a:gd name="connsiteY2" fmla="*/ 352822 h 366969"/>
                      <a:gd name="connsiteX3" fmla="*/ 157518 w 255154"/>
                      <a:gd name="connsiteY3" fmla="*/ 366969 h 366969"/>
                      <a:gd name="connsiteX4" fmla="*/ 0 w 255154"/>
                      <a:gd name="connsiteY4" fmla="*/ 186949 h 366969"/>
                      <a:gd name="connsiteX5" fmla="*/ 157518 w 255154"/>
                      <a:gd name="connsiteY5" fmla="*/ 6929 h 366969"/>
                      <a:gd name="connsiteX6" fmla="*/ 189263 w 255154"/>
                      <a:gd name="connsiteY6" fmla="*/ 10586 h 366969"/>
                      <a:gd name="connsiteX0" fmla="*/ 255154 w 255154"/>
                      <a:gd name="connsiteY0" fmla="*/ 324834 h 366969"/>
                      <a:gd name="connsiteX1" fmla="*/ 218831 w 255154"/>
                      <a:gd name="connsiteY1" fmla="*/ 352822 h 366969"/>
                      <a:gd name="connsiteX2" fmla="*/ 157518 w 255154"/>
                      <a:gd name="connsiteY2" fmla="*/ 366969 h 366969"/>
                      <a:gd name="connsiteX3" fmla="*/ 0 w 255154"/>
                      <a:gd name="connsiteY3" fmla="*/ 186949 h 366969"/>
                      <a:gd name="connsiteX4" fmla="*/ 157518 w 255154"/>
                      <a:gd name="connsiteY4" fmla="*/ 6929 h 366969"/>
                      <a:gd name="connsiteX5" fmla="*/ 189263 w 255154"/>
                      <a:gd name="connsiteY5" fmla="*/ 10586 h 366969"/>
                      <a:gd name="connsiteX0" fmla="*/ 255154 w 255154"/>
                      <a:gd name="connsiteY0" fmla="*/ 317905 h 360040"/>
                      <a:gd name="connsiteX1" fmla="*/ 218831 w 255154"/>
                      <a:gd name="connsiteY1" fmla="*/ 345893 h 360040"/>
                      <a:gd name="connsiteX2" fmla="*/ 157518 w 255154"/>
                      <a:gd name="connsiteY2" fmla="*/ 360040 h 360040"/>
                      <a:gd name="connsiteX3" fmla="*/ 0 w 255154"/>
                      <a:gd name="connsiteY3" fmla="*/ 180020 h 360040"/>
                      <a:gd name="connsiteX4" fmla="*/ 157518 w 255154"/>
                      <a:gd name="connsiteY4" fmla="*/ 0 h 3600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55154" h="360040">
                        <a:moveTo>
                          <a:pt x="255154" y="317905"/>
                        </a:moveTo>
                        <a:lnTo>
                          <a:pt x="218831" y="345893"/>
                        </a:lnTo>
                        <a:cubicBezTo>
                          <a:pt x="199986" y="355003"/>
                          <a:pt x="179267" y="360040"/>
                          <a:pt x="157518" y="360040"/>
                        </a:cubicBezTo>
                        <a:cubicBezTo>
                          <a:pt x="70523" y="360040"/>
                          <a:pt x="0" y="279442"/>
                          <a:pt x="0" y="180020"/>
                        </a:cubicBezTo>
                        <a:cubicBezTo>
                          <a:pt x="0" y="80598"/>
                          <a:pt x="70523" y="0"/>
                          <a:pt x="157518" y="0"/>
                        </a:cubicBezTo>
                      </a:path>
                    </a:pathLst>
                  </a:custGeom>
                  <a:solidFill>
                    <a:srgbClr val="FF99CC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482" name="フリーフォーム: 図形 481">
                    <a:extLst>
                      <a:ext uri="{FF2B5EF4-FFF2-40B4-BE49-F238E27FC236}">
                        <a16:creationId xmlns:a16="http://schemas.microsoft.com/office/drawing/2014/main" id="{BC944E94-395C-5ACF-5867-F6161CD40A38}"/>
                      </a:ext>
                    </a:extLst>
                  </p:cNvPr>
                  <p:cNvSpPr/>
                  <p:nvPr/>
                </p:nvSpPr>
                <p:spPr bwMode="auto">
                  <a:xfrm rot="21325971" flipH="1">
                    <a:off x="4962687" y="4142620"/>
                    <a:ext cx="239044" cy="327462"/>
                  </a:xfrm>
                  <a:custGeom>
                    <a:avLst/>
                    <a:gdLst>
                      <a:gd name="connsiteX0" fmla="*/ 189263 w 255154"/>
                      <a:gd name="connsiteY0" fmla="*/ 3657 h 360040"/>
                      <a:gd name="connsiteX1" fmla="*/ 218831 w 255154"/>
                      <a:gd name="connsiteY1" fmla="*/ 14147 h 360040"/>
                      <a:gd name="connsiteX2" fmla="*/ 248860 w 255154"/>
                      <a:gd name="connsiteY2" fmla="*/ 37286 h 360040"/>
                      <a:gd name="connsiteX3" fmla="*/ 235115 w 255154"/>
                      <a:gd name="connsiteY3" fmla="*/ 47877 h 360040"/>
                      <a:gd name="connsiteX4" fmla="*/ 188979 w 255154"/>
                      <a:gd name="connsiteY4" fmla="*/ 175170 h 360040"/>
                      <a:gd name="connsiteX5" fmla="*/ 235115 w 255154"/>
                      <a:gd name="connsiteY5" fmla="*/ 302464 h 360040"/>
                      <a:gd name="connsiteX6" fmla="*/ 255154 w 255154"/>
                      <a:gd name="connsiteY6" fmla="*/ 317905 h 360040"/>
                      <a:gd name="connsiteX7" fmla="*/ 218831 w 255154"/>
                      <a:gd name="connsiteY7" fmla="*/ 345893 h 360040"/>
                      <a:gd name="connsiteX8" fmla="*/ 157518 w 255154"/>
                      <a:gd name="connsiteY8" fmla="*/ 360040 h 360040"/>
                      <a:gd name="connsiteX9" fmla="*/ 0 w 255154"/>
                      <a:gd name="connsiteY9" fmla="*/ 180020 h 360040"/>
                      <a:gd name="connsiteX10" fmla="*/ 157518 w 255154"/>
                      <a:gd name="connsiteY10" fmla="*/ 0 h 360040"/>
                      <a:gd name="connsiteX11" fmla="*/ 189263 w 255154"/>
                      <a:gd name="connsiteY11" fmla="*/ 3657 h 360040"/>
                      <a:gd name="connsiteX0" fmla="*/ 189263 w 255154"/>
                      <a:gd name="connsiteY0" fmla="*/ 3657 h 360040"/>
                      <a:gd name="connsiteX1" fmla="*/ 218831 w 255154"/>
                      <a:gd name="connsiteY1" fmla="*/ 14147 h 360040"/>
                      <a:gd name="connsiteX2" fmla="*/ 248860 w 255154"/>
                      <a:gd name="connsiteY2" fmla="*/ 37286 h 360040"/>
                      <a:gd name="connsiteX3" fmla="*/ 235115 w 255154"/>
                      <a:gd name="connsiteY3" fmla="*/ 47877 h 360040"/>
                      <a:gd name="connsiteX4" fmla="*/ 235115 w 255154"/>
                      <a:gd name="connsiteY4" fmla="*/ 302464 h 360040"/>
                      <a:gd name="connsiteX5" fmla="*/ 255154 w 255154"/>
                      <a:gd name="connsiteY5" fmla="*/ 317905 h 360040"/>
                      <a:gd name="connsiteX6" fmla="*/ 218831 w 255154"/>
                      <a:gd name="connsiteY6" fmla="*/ 345893 h 360040"/>
                      <a:gd name="connsiteX7" fmla="*/ 157518 w 255154"/>
                      <a:gd name="connsiteY7" fmla="*/ 360040 h 360040"/>
                      <a:gd name="connsiteX8" fmla="*/ 0 w 255154"/>
                      <a:gd name="connsiteY8" fmla="*/ 180020 h 360040"/>
                      <a:gd name="connsiteX9" fmla="*/ 157518 w 255154"/>
                      <a:gd name="connsiteY9" fmla="*/ 0 h 360040"/>
                      <a:gd name="connsiteX10" fmla="*/ 189263 w 255154"/>
                      <a:gd name="connsiteY10" fmla="*/ 3657 h 360040"/>
                      <a:gd name="connsiteX0" fmla="*/ 189263 w 255154"/>
                      <a:gd name="connsiteY0" fmla="*/ 3657 h 360040"/>
                      <a:gd name="connsiteX1" fmla="*/ 218831 w 255154"/>
                      <a:gd name="connsiteY1" fmla="*/ 14147 h 360040"/>
                      <a:gd name="connsiteX2" fmla="*/ 248860 w 255154"/>
                      <a:gd name="connsiteY2" fmla="*/ 37286 h 360040"/>
                      <a:gd name="connsiteX3" fmla="*/ 235115 w 255154"/>
                      <a:gd name="connsiteY3" fmla="*/ 302464 h 360040"/>
                      <a:gd name="connsiteX4" fmla="*/ 255154 w 255154"/>
                      <a:gd name="connsiteY4" fmla="*/ 317905 h 360040"/>
                      <a:gd name="connsiteX5" fmla="*/ 218831 w 255154"/>
                      <a:gd name="connsiteY5" fmla="*/ 345893 h 360040"/>
                      <a:gd name="connsiteX6" fmla="*/ 157518 w 255154"/>
                      <a:gd name="connsiteY6" fmla="*/ 360040 h 360040"/>
                      <a:gd name="connsiteX7" fmla="*/ 0 w 255154"/>
                      <a:gd name="connsiteY7" fmla="*/ 180020 h 360040"/>
                      <a:gd name="connsiteX8" fmla="*/ 157518 w 255154"/>
                      <a:gd name="connsiteY8" fmla="*/ 0 h 360040"/>
                      <a:gd name="connsiteX9" fmla="*/ 189263 w 255154"/>
                      <a:gd name="connsiteY9" fmla="*/ 3657 h 360040"/>
                      <a:gd name="connsiteX0" fmla="*/ 248860 w 340300"/>
                      <a:gd name="connsiteY0" fmla="*/ 37286 h 360040"/>
                      <a:gd name="connsiteX1" fmla="*/ 235115 w 340300"/>
                      <a:gd name="connsiteY1" fmla="*/ 302464 h 360040"/>
                      <a:gd name="connsiteX2" fmla="*/ 255154 w 340300"/>
                      <a:gd name="connsiteY2" fmla="*/ 317905 h 360040"/>
                      <a:gd name="connsiteX3" fmla="*/ 218831 w 340300"/>
                      <a:gd name="connsiteY3" fmla="*/ 345893 h 360040"/>
                      <a:gd name="connsiteX4" fmla="*/ 157518 w 340300"/>
                      <a:gd name="connsiteY4" fmla="*/ 360040 h 360040"/>
                      <a:gd name="connsiteX5" fmla="*/ 0 w 340300"/>
                      <a:gd name="connsiteY5" fmla="*/ 180020 h 360040"/>
                      <a:gd name="connsiteX6" fmla="*/ 157518 w 340300"/>
                      <a:gd name="connsiteY6" fmla="*/ 0 h 360040"/>
                      <a:gd name="connsiteX7" fmla="*/ 189263 w 340300"/>
                      <a:gd name="connsiteY7" fmla="*/ 3657 h 360040"/>
                      <a:gd name="connsiteX8" fmla="*/ 218831 w 340300"/>
                      <a:gd name="connsiteY8" fmla="*/ 14147 h 360040"/>
                      <a:gd name="connsiteX9" fmla="*/ 340300 w 340300"/>
                      <a:gd name="connsiteY9" fmla="*/ 128726 h 360040"/>
                      <a:gd name="connsiteX0" fmla="*/ 248860 w 476054"/>
                      <a:gd name="connsiteY0" fmla="*/ 54372 h 377126"/>
                      <a:gd name="connsiteX1" fmla="*/ 235115 w 476054"/>
                      <a:gd name="connsiteY1" fmla="*/ 319550 h 377126"/>
                      <a:gd name="connsiteX2" fmla="*/ 255154 w 476054"/>
                      <a:gd name="connsiteY2" fmla="*/ 334991 h 377126"/>
                      <a:gd name="connsiteX3" fmla="*/ 218831 w 476054"/>
                      <a:gd name="connsiteY3" fmla="*/ 362979 h 377126"/>
                      <a:gd name="connsiteX4" fmla="*/ 157518 w 476054"/>
                      <a:gd name="connsiteY4" fmla="*/ 377126 h 377126"/>
                      <a:gd name="connsiteX5" fmla="*/ 0 w 476054"/>
                      <a:gd name="connsiteY5" fmla="*/ 197106 h 377126"/>
                      <a:gd name="connsiteX6" fmla="*/ 157518 w 476054"/>
                      <a:gd name="connsiteY6" fmla="*/ 17086 h 377126"/>
                      <a:gd name="connsiteX7" fmla="*/ 189263 w 476054"/>
                      <a:gd name="connsiteY7" fmla="*/ 20743 h 377126"/>
                      <a:gd name="connsiteX8" fmla="*/ 475560 w 476054"/>
                      <a:gd name="connsiteY8" fmla="*/ 283695 h 377126"/>
                      <a:gd name="connsiteX9" fmla="*/ 340300 w 476054"/>
                      <a:gd name="connsiteY9" fmla="*/ 145812 h 377126"/>
                      <a:gd name="connsiteX0" fmla="*/ 248860 w 340300"/>
                      <a:gd name="connsiteY0" fmla="*/ 44215 h 366969"/>
                      <a:gd name="connsiteX1" fmla="*/ 235115 w 340300"/>
                      <a:gd name="connsiteY1" fmla="*/ 309393 h 366969"/>
                      <a:gd name="connsiteX2" fmla="*/ 255154 w 340300"/>
                      <a:gd name="connsiteY2" fmla="*/ 324834 h 366969"/>
                      <a:gd name="connsiteX3" fmla="*/ 218831 w 340300"/>
                      <a:gd name="connsiteY3" fmla="*/ 352822 h 366969"/>
                      <a:gd name="connsiteX4" fmla="*/ 157518 w 340300"/>
                      <a:gd name="connsiteY4" fmla="*/ 366969 h 366969"/>
                      <a:gd name="connsiteX5" fmla="*/ 0 w 340300"/>
                      <a:gd name="connsiteY5" fmla="*/ 186949 h 366969"/>
                      <a:gd name="connsiteX6" fmla="*/ 157518 w 340300"/>
                      <a:gd name="connsiteY6" fmla="*/ 6929 h 366969"/>
                      <a:gd name="connsiteX7" fmla="*/ 189263 w 340300"/>
                      <a:gd name="connsiteY7" fmla="*/ 10586 h 366969"/>
                      <a:gd name="connsiteX8" fmla="*/ 340300 w 340300"/>
                      <a:gd name="connsiteY8" fmla="*/ 135655 h 366969"/>
                      <a:gd name="connsiteX0" fmla="*/ 235115 w 340300"/>
                      <a:gd name="connsiteY0" fmla="*/ 309393 h 366969"/>
                      <a:gd name="connsiteX1" fmla="*/ 255154 w 340300"/>
                      <a:gd name="connsiteY1" fmla="*/ 324834 h 366969"/>
                      <a:gd name="connsiteX2" fmla="*/ 218831 w 340300"/>
                      <a:gd name="connsiteY2" fmla="*/ 352822 h 366969"/>
                      <a:gd name="connsiteX3" fmla="*/ 157518 w 340300"/>
                      <a:gd name="connsiteY3" fmla="*/ 366969 h 366969"/>
                      <a:gd name="connsiteX4" fmla="*/ 0 w 340300"/>
                      <a:gd name="connsiteY4" fmla="*/ 186949 h 366969"/>
                      <a:gd name="connsiteX5" fmla="*/ 157518 w 340300"/>
                      <a:gd name="connsiteY5" fmla="*/ 6929 h 366969"/>
                      <a:gd name="connsiteX6" fmla="*/ 189263 w 340300"/>
                      <a:gd name="connsiteY6" fmla="*/ 10586 h 366969"/>
                      <a:gd name="connsiteX7" fmla="*/ 340300 w 340300"/>
                      <a:gd name="connsiteY7" fmla="*/ 135655 h 366969"/>
                      <a:gd name="connsiteX0" fmla="*/ 235115 w 255154"/>
                      <a:gd name="connsiteY0" fmla="*/ 309393 h 366969"/>
                      <a:gd name="connsiteX1" fmla="*/ 255154 w 255154"/>
                      <a:gd name="connsiteY1" fmla="*/ 324834 h 366969"/>
                      <a:gd name="connsiteX2" fmla="*/ 218831 w 255154"/>
                      <a:gd name="connsiteY2" fmla="*/ 352822 h 366969"/>
                      <a:gd name="connsiteX3" fmla="*/ 157518 w 255154"/>
                      <a:gd name="connsiteY3" fmla="*/ 366969 h 366969"/>
                      <a:gd name="connsiteX4" fmla="*/ 0 w 255154"/>
                      <a:gd name="connsiteY4" fmla="*/ 186949 h 366969"/>
                      <a:gd name="connsiteX5" fmla="*/ 157518 w 255154"/>
                      <a:gd name="connsiteY5" fmla="*/ 6929 h 366969"/>
                      <a:gd name="connsiteX6" fmla="*/ 189263 w 255154"/>
                      <a:gd name="connsiteY6" fmla="*/ 10586 h 366969"/>
                      <a:gd name="connsiteX0" fmla="*/ 255154 w 255154"/>
                      <a:gd name="connsiteY0" fmla="*/ 324834 h 366969"/>
                      <a:gd name="connsiteX1" fmla="*/ 218831 w 255154"/>
                      <a:gd name="connsiteY1" fmla="*/ 352822 h 366969"/>
                      <a:gd name="connsiteX2" fmla="*/ 157518 w 255154"/>
                      <a:gd name="connsiteY2" fmla="*/ 366969 h 366969"/>
                      <a:gd name="connsiteX3" fmla="*/ 0 w 255154"/>
                      <a:gd name="connsiteY3" fmla="*/ 186949 h 366969"/>
                      <a:gd name="connsiteX4" fmla="*/ 157518 w 255154"/>
                      <a:gd name="connsiteY4" fmla="*/ 6929 h 366969"/>
                      <a:gd name="connsiteX5" fmla="*/ 189263 w 255154"/>
                      <a:gd name="connsiteY5" fmla="*/ 10586 h 366969"/>
                      <a:gd name="connsiteX0" fmla="*/ 255154 w 255154"/>
                      <a:gd name="connsiteY0" fmla="*/ 317905 h 360040"/>
                      <a:gd name="connsiteX1" fmla="*/ 218831 w 255154"/>
                      <a:gd name="connsiteY1" fmla="*/ 345893 h 360040"/>
                      <a:gd name="connsiteX2" fmla="*/ 157518 w 255154"/>
                      <a:gd name="connsiteY2" fmla="*/ 360040 h 360040"/>
                      <a:gd name="connsiteX3" fmla="*/ 0 w 255154"/>
                      <a:gd name="connsiteY3" fmla="*/ 180020 h 360040"/>
                      <a:gd name="connsiteX4" fmla="*/ 157518 w 255154"/>
                      <a:gd name="connsiteY4" fmla="*/ 0 h 3600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55154" h="360040">
                        <a:moveTo>
                          <a:pt x="255154" y="317905"/>
                        </a:moveTo>
                        <a:lnTo>
                          <a:pt x="218831" y="345893"/>
                        </a:lnTo>
                        <a:cubicBezTo>
                          <a:pt x="199986" y="355003"/>
                          <a:pt x="179267" y="360040"/>
                          <a:pt x="157518" y="360040"/>
                        </a:cubicBezTo>
                        <a:cubicBezTo>
                          <a:pt x="70523" y="360040"/>
                          <a:pt x="0" y="279442"/>
                          <a:pt x="0" y="180020"/>
                        </a:cubicBezTo>
                        <a:cubicBezTo>
                          <a:pt x="0" y="80598"/>
                          <a:pt x="70523" y="0"/>
                          <a:pt x="157518" y="0"/>
                        </a:cubicBezTo>
                      </a:path>
                    </a:pathLst>
                  </a:custGeom>
                  <a:solidFill>
                    <a:srgbClr val="FF99CC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483" name="フリーフォーム: 図形 482">
                    <a:extLst>
                      <a:ext uri="{FF2B5EF4-FFF2-40B4-BE49-F238E27FC236}">
                        <a16:creationId xmlns:a16="http://schemas.microsoft.com/office/drawing/2014/main" id="{E4997BD2-D788-EF48-0D24-DED229E7445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44927" y="3967281"/>
                    <a:ext cx="1122594" cy="890626"/>
                  </a:xfrm>
                  <a:custGeom>
                    <a:avLst/>
                    <a:gdLst>
                      <a:gd name="connsiteX0" fmla="*/ 18946 w 1122594"/>
                      <a:gd name="connsiteY0" fmla="*/ 0 h 890626"/>
                      <a:gd name="connsiteX1" fmla="*/ 1103648 w 1122594"/>
                      <a:gd name="connsiteY1" fmla="*/ 0 h 890626"/>
                      <a:gd name="connsiteX2" fmla="*/ 1111191 w 1122594"/>
                      <a:gd name="connsiteY2" fmla="*/ 30972 h 890626"/>
                      <a:gd name="connsiteX3" fmla="*/ 1122594 w 1122594"/>
                      <a:gd name="connsiteY3" fmla="*/ 175163 h 890626"/>
                      <a:gd name="connsiteX4" fmla="*/ 561297 w 1122594"/>
                      <a:gd name="connsiteY4" fmla="*/ 890626 h 890626"/>
                      <a:gd name="connsiteX5" fmla="*/ 0 w 1122594"/>
                      <a:gd name="connsiteY5" fmla="*/ 175163 h 890626"/>
                      <a:gd name="connsiteX6" fmla="*/ 11404 w 1122594"/>
                      <a:gd name="connsiteY6" fmla="*/ 30972 h 89062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122594" h="890626">
                        <a:moveTo>
                          <a:pt x="18946" y="0"/>
                        </a:moveTo>
                        <a:lnTo>
                          <a:pt x="1103648" y="0"/>
                        </a:lnTo>
                        <a:lnTo>
                          <a:pt x="1111191" y="30972"/>
                        </a:lnTo>
                        <a:cubicBezTo>
                          <a:pt x="1118668" y="77547"/>
                          <a:pt x="1122594" y="125771"/>
                          <a:pt x="1122594" y="175163"/>
                        </a:cubicBezTo>
                        <a:cubicBezTo>
                          <a:pt x="1122594" y="570302"/>
                          <a:pt x="871293" y="890626"/>
                          <a:pt x="561297" y="890626"/>
                        </a:cubicBezTo>
                        <a:cubicBezTo>
                          <a:pt x="251301" y="890626"/>
                          <a:pt x="0" y="570302"/>
                          <a:pt x="0" y="175163"/>
                        </a:cubicBezTo>
                        <a:cubicBezTo>
                          <a:pt x="0" y="125771"/>
                          <a:pt x="3927" y="77547"/>
                          <a:pt x="11404" y="30972"/>
                        </a:cubicBezTo>
                        <a:close/>
                      </a:path>
                    </a:pathLst>
                  </a:custGeom>
                  <a:solidFill>
                    <a:srgbClr val="990000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484" name="楕円 483">
                    <a:extLst>
                      <a:ext uri="{FF2B5EF4-FFF2-40B4-BE49-F238E27FC236}">
                        <a16:creationId xmlns:a16="http://schemas.microsoft.com/office/drawing/2014/main" id="{810F04EE-4450-DA13-47D3-57F05192673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011602" y="3647702"/>
                    <a:ext cx="989244" cy="1250906"/>
                  </a:xfrm>
                  <a:prstGeom prst="ellipse">
                    <a:avLst/>
                  </a:prstGeom>
                  <a:solidFill>
                    <a:srgbClr val="FF99CC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485" name="月 484">
                    <a:extLst>
                      <a:ext uri="{FF2B5EF4-FFF2-40B4-BE49-F238E27FC236}">
                        <a16:creationId xmlns:a16="http://schemas.microsoft.com/office/drawing/2014/main" id="{329DD366-2E35-E276-7F33-5DED527059C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016674" y="3901840"/>
                    <a:ext cx="135942" cy="641666"/>
                  </a:xfrm>
                  <a:prstGeom prst="moon">
                    <a:avLst>
                      <a:gd name="adj" fmla="val 35092"/>
                    </a:avLst>
                  </a:prstGeom>
                  <a:solidFill>
                    <a:srgbClr val="000000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486" name="月 485">
                    <a:extLst>
                      <a:ext uri="{FF2B5EF4-FFF2-40B4-BE49-F238E27FC236}">
                        <a16:creationId xmlns:a16="http://schemas.microsoft.com/office/drawing/2014/main" id="{86FB77DE-5F91-5155-60CB-ADBBD2F0B4A2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4864683" y="3912460"/>
                    <a:ext cx="135942" cy="641666"/>
                  </a:xfrm>
                  <a:prstGeom prst="moon">
                    <a:avLst>
                      <a:gd name="adj" fmla="val 35092"/>
                    </a:avLst>
                  </a:prstGeom>
                  <a:solidFill>
                    <a:srgbClr val="000000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grpSp>
                <p:nvGrpSpPr>
                  <p:cNvPr id="487" name="グループ化 486">
                    <a:extLst>
                      <a:ext uri="{FF2B5EF4-FFF2-40B4-BE49-F238E27FC236}">
                        <a16:creationId xmlns:a16="http://schemas.microsoft.com/office/drawing/2014/main" id="{2B6E12AF-A959-90ED-BB8C-EC72CDB846FD}"/>
                      </a:ext>
                    </a:extLst>
                  </p:cNvPr>
                  <p:cNvGrpSpPr/>
                  <p:nvPr/>
                </p:nvGrpSpPr>
                <p:grpSpPr>
                  <a:xfrm>
                    <a:off x="3936372" y="3561996"/>
                    <a:ext cx="1139704" cy="495055"/>
                    <a:chOff x="3936372" y="3561996"/>
                    <a:chExt cx="1139704" cy="495055"/>
                  </a:xfrm>
                </p:grpSpPr>
                <p:sp>
                  <p:nvSpPr>
                    <p:cNvPr id="505" name="フリーフォーム: 図形 504">
                      <a:extLst>
                        <a:ext uri="{FF2B5EF4-FFF2-40B4-BE49-F238E27FC236}">
                          <a16:creationId xmlns:a16="http://schemas.microsoft.com/office/drawing/2014/main" id="{BD5158CA-B69F-9273-1BEE-6AEB36FA79E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976852" y="3561996"/>
                      <a:ext cx="1058744" cy="405285"/>
                    </a:xfrm>
                    <a:custGeom>
                      <a:avLst/>
                      <a:gdLst>
                        <a:gd name="connsiteX0" fmla="*/ 529372 w 1058744"/>
                        <a:gd name="connsiteY0" fmla="*/ 0 h 360279"/>
                        <a:gd name="connsiteX1" fmla="*/ 1058744 w 1058744"/>
                        <a:gd name="connsiteY1" fmla="*/ 360040 h 360279"/>
                        <a:gd name="connsiteX2" fmla="*/ 1058709 w 1058744"/>
                        <a:gd name="connsiteY2" fmla="*/ 360279 h 360279"/>
                        <a:gd name="connsiteX3" fmla="*/ 36 w 1058744"/>
                        <a:gd name="connsiteY3" fmla="*/ 360279 h 360279"/>
                        <a:gd name="connsiteX4" fmla="*/ 0 w 1058744"/>
                        <a:gd name="connsiteY4" fmla="*/ 360040 h 360279"/>
                        <a:gd name="connsiteX5" fmla="*/ 529372 w 1058744"/>
                        <a:gd name="connsiteY5" fmla="*/ 0 h 36027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058744" h="360279">
                          <a:moveTo>
                            <a:pt x="529372" y="0"/>
                          </a:moveTo>
                          <a:cubicBezTo>
                            <a:pt x="821736" y="0"/>
                            <a:pt x="1058744" y="161195"/>
                            <a:pt x="1058744" y="360040"/>
                          </a:cubicBezTo>
                          <a:lnTo>
                            <a:pt x="1058709" y="360279"/>
                          </a:lnTo>
                          <a:lnTo>
                            <a:pt x="36" y="360279"/>
                          </a:lnTo>
                          <a:lnTo>
                            <a:pt x="0" y="360040"/>
                          </a:lnTo>
                          <a:cubicBezTo>
                            <a:pt x="0" y="161195"/>
                            <a:pt x="237008" y="0"/>
                            <a:pt x="529372" y="0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506" name="四角形: 角を丸くする 505">
                      <a:extLst>
                        <a:ext uri="{FF2B5EF4-FFF2-40B4-BE49-F238E27FC236}">
                          <a16:creationId xmlns:a16="http://schemas.microsoft.com/office/drawing/2014/main" id="{C6C028B0-0EF4-FD1F-646F-751E6BDA3E1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936372" y="3922036"/>
                      <a:ext cx="1139704" cy="135015"/>
                    </a:xfrm>
                    <a:prstGeom prst="roundRect">
                      <a:avLst>
                        <a:gd name="adj" fmla="val 27249"/>
                      </a:avLst>
                    </a:prstGeom>
                    <a:solidFill>
                      <a:srgbClr val="FF0000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507" name="フリーフォーム: 図形 506">
                      <a:extLst>
                        <a:ext uri="{FF2B5EF4-FFF2-40B4-BE49-F238E27FC236}">
                          <a16:creationId xmlns:a16="http://schemas.microsoft.com/office/drawing/2014/main" id="{87F22A14-5CD1-92FC-E0D6-6F5A3BF1C465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062419" y="3566300"/>
                      <a:ext cx="887610" cy="310534"/>
                    </a:xfrm>
                    <a:custGeom>
                      <a:avLst/>
                      <a:gdLst>
                        <a:gd name="connsiteX0" fmla="*/ 66889 w 887610"/>
                        <a:gd name="connsiteY0" fmla="*/ 121031 h 310534"/>
                        <a:gd name="connsiteX1" fmla="*/ 137276 w 887610"/>
                        <a:gd name="connsiteY1" fmla="*/ 242944 h 310534"/>
                        <a:gd name="connsiteX2" fmla="*/ 120785 w 887610"/>
                        <a:gd name="connsiteY2" fmla="*/ 304489 h 310534"/>
                        <a:gd name="connsiteX3" fmla="*/ 120786 w 887610"/>
                        <a:gd name="connsiteY3" fmla="*/ 304490 h 310534"/>
                        <a:gd name="connsiteX4" fmla="*/ 59241 w 887610"/>
                        <a:gd name="connsiteY4" fmla="*/ 287999 h 310534"/>
                        <a:gd name="connsiteX5" fmla="*/ 0 w 887610"/>
                        <a:gd name="connsiteY5" fmla="*/ 185392 h 310534"/>
                        <a:gd name="connsiteX6" fmla="*/ 4842 w 887610"/>
                        <a:gd name="connsiteY6" fmla="*/ 178568 h 310534"/>
                        <a:gd name="connsiteX7" fmla="*/ 820721 w 887610"/>
                        <a:gd name="connsiteY7" fmla="*/ 121031 h 310534"/>
                        <a:gd name="connsiteX8" fmla="*/ 882769 w 887610"/>
                        <a:gd name="connsiteY8" fmla="*/ 178568 h 310534"/>
                        <a:gd name="connsiteX9" fmla="*/ 887610 w 887610"/>
                        <a:gd name="connsiteY9" fmla="*/ 185392 h 310534"/>
                        <a:gd name="connsiteX10" fmla="*/ 828370 w 887610"/>
                        <a:gd name="connsiteY10" fmla="*/ 287999 h 310534"/>
                        <a:gd name="connsiteX11" fmla="*/ 766825 w 887610"/>
                        <a:gd name="connsiteY11" fmla="*/ 304490 h 310534"/>
                        <a:gd name="connsiteX12" fmla="*/ 766826 w 887610"/>
                        <a:gd name="connsiteY12" fmla="*/ 304489 h 310534"/>
                        <a:gd name="connsiteX13" fmla="*/ 750335 w 887610"/>
                        <a:gd name="connsiteY13" fmla="*/ 242944 h 310534"/>
                        <a:gd name="connsiteX14" fmla="*/ 611165 w 887610"/>
                        <a:gd name="connsiteY14" fmla="*/ 22638 h 310534"/>
                        <a:gd name="connsiteX15" fmla="*/ 649861 w 887610"/>
                        <a:gd name="connsiteY15" fmla="*/ 31828 h 310534"/>
                        <a:gd name="connsiteX16" fmla="*/ 696769 w 887610"/>
                        <a:gd name="connsiteY16" fmla="*/ 51308 h 310534"/>
                        <a:gd name="connsiteX17" fmla="*/ 658452 w 887610"/>
                        <a:gd name="connsiteY17" fmla="*/ 194313 h 310534"/>
                        <a:gd name="connsiteX18" fmla="*/ 603272 w 887610"/>
                        <a:gd name="connsiteY18" fmla="*/ 226171 h 310534"/>
                        <a:gd name="connsiteX19" fmla="*/ 603272 w 887610"/>
                        <a:gd name="connsiteY19" fmla="*/ 226170 h 310534"/>
                        <a:gd name="connsiteX20" fmla="*/ 571414 w 887610"/>
                        <a:gd name="connsiteY20" fmla="*/ 170990 h 310534"/>
                        <a:gd name="connsiteX21" fmla="*/ 276445 w 887610"/>
                        <a:gd name="connsiteY21" fmla="*/ 22638 h 310534"/>
                        <a:gd name="connsiteX22" fmla="*/ 316197 w 887610"/>
                        <a:gd name="connsiteY22" fmla="*/ 170991 h 310534"/>
                        <a:gd name="connsiteX23" fmla="*/ 284339 w 887610"/>
                        <a:gd name="connsiteY23" fmla="*/ 226171 h 310534"/>
                        <a:gd name="connsiteX24" fmla="*/ 284339 w 887610"/>
                        <a:gd name="connsiteY24" fmla="*/ 226172 h 310534"/>
                        <a:gd name="connsiteX25" fmla="*/ 229159 w 887610"/>
                        <a:gd name="connsiteY25" fmla="*/ 194314 h 310534"/>
                        <a:gd name="connsiteX26" fmla="*/ 190841 w 887610"/>
                        <a:gd name="connsiteY26" fmla="*/ 51308 h 310534"/>
                        <a:gd name="connsiteX27" fmla="*/ 237750 w 887610"/>
                        <a:gd name="connsiteY27" fmla="*/ 31828 h 310534"/>
                        <a:gd name="connsiteX28" fmla="*/ 443805 w 887610"/>
                        <a:gd name="connsiteY28" fmla="*/ 0 h 310534"/>
                        <a:gd name="connsiteX29" fmla="*/ 488859 w 887610"/>
                        <a:gd name="connsiteY29" fmla="*/ 3475 h 310534"/>
                        <a:gd name="connsiteX30" fmla="*/ 488859 w 887610"/>
                        <a:gd name="connsiteY30" fmla="*/ 145647 h 310534"/>
                        <a:gd name="connsiteX31" fmla="*/ 443805 w 887610"/>
                        <a:gd name="connsiteY31" fmla="*/ 190701 h 310534"/>
                        <a:gd name="connsiteX32" fmla="*/ 443805 w 887610"/>
                        <a:gd name="connsiteY32" fmla="*/ 190700 h 310534"/>
                        <a:gd name="connsiteX33" fmla="*/ 398751 w 887610"/>
                        <a:gd name="connsiteY33" fmla="*/ 145646 h 310534"/>
                        <a:gd name="connsiteX34" fmla="*/ 398751 w 887610"/>
                        <a:gd name="connsiteY34" fmla="*/ 3475 h 31053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</a:cxnLst>
                      <a:rect l="l" t="t" r="r" b="b"/>
                      <a:pathLst>
                        <a:path w="887610" h="310534">
                          <a:moveTo>
                            <a:pt x="66889" y="121031"/>
                          </a:moveTo>
                          <a:lnTo>
                            <a:pt x="137276" y="242944"/>
                          </a:lnTo>
                          <a:cubicBezTo>
                            <a:pt x="149718" y="264494"/>
                            <a:pt x="142335" y="292048"/>
                            <a:pt x="120785" y="304489"/>
                          </a:cubicBezTo>
                          <a:lnTo>
                            <a:pt x="120786" y="304490"/>
                          </a:lnTo>
                          <a:cubicBezTo>
                            <a:pt x="99236" y="316932"/>
                            <a:pt x="71682" y="309549"/>
                            <a:pt x="59241" y="287999"/>
                          </a:cubicBezTo>
                          <a:lnTo>
                            <a:pt x="0" y="185392"/>
                          </a:lnTo>
                          <a:lnTo>
                            <a:pt x="4842" y="178568"/>
                          </a:lnTo>
                          <a:close/>
                          <a:moveTo>
                            <a:pt x="820721" y="121031"/>
                          </a:moveTo>
                          <a:lnTo>
                            <a:pt x="882769" y="178568"/>
                          </a:lnTo>
                          <a:lnTo>
                            <a:pt x="887610" y="185392"/>
                          </a:lnTo>
                          <a:lnTo>
                            <a:pt x="828370" y="287999"/>
                          </a:lnTo>
                          <a:cubicBezTo>
                            <a:pt x="815929" y="309549"/>
                            <a:pt x="788375" y="316932"/>
                            <a:pt x="766825" y="304490"/>
                          </a:cubicBezTo>
                          <a:lnTo>
                            <a:pt x="766826" y="304489"/>
                          </a:lnTo>
                          <a:cubicBezTo>
                            <a:pt x="745277" y="292048"/>
                            <a:pt x="737893" y="264494"/>
                            <a:pt x="750335" y="242944"/>
                          </a:cubicBezTo>
                          <a:close/>
                          <a:moveTo>
                            <a:pt x="611165" y="22638"/>
                          </a:moveTo>
                          <a:lnTo>
                            <a:pt x="649861" y="31828"/>
                          </a:lnTo>
                          <a:lnTo>
                            <a:pt x="696769" y="51308"/>
                          </a:lnTo>
                          <a:lnTo>
                            <a:pt x="658452" y="194313"/>
                          </a:lnTo>
                          <a:cubicBezTo>
                            <a:pt x="652011" y="218348"/>
                            <a:pt x="627307" y="232611"/>
                            <a:pt x="603272" y="226171"/>
                          </a:cubicBezTo>
                          <a:lnTo>
                            <a:pt x="603272" y="226170"/>
                          </a:lnTo>
                          <a:cubicBezTo>
                            <a:pt x="579237" y="219729"/>
                            <a:pt x="564974" y="195025"/>
                            <a:pt x="571414" y="170990"/>
                          </a:cubicBezTo>
                          <a:close/>
                          <a:moveTo>
                            <a:pt x="276445" y="22638"/>
                          </a:moveTo>
                          <a:lnTo>
                            <a:pt x="316197" y="170991"/>
                          </a:lnTo>
                          <a:cubicBezTo>
                            <a:pt x="322637" y="195026"/>
                            <a:pt x="308374" y="219730"/>
                            <a:pt x="284339" y="226171"/>
                          </a:cubicBezTo>
                          <a:lnTo>
                            <a:pt x="284339" y="226172"/>
                          </a:lnTo>
                          <a:cubicBezTo>
                            <a:pt x="260304" y="232612"/>
                            <a:pt x="235600" y="218349"/>
                            <a:pt x="229159" y="194314"/>
                          </a:cubicBezTo>
                          <a:lnTo>
                            <a:pt x="190841" y="51308"/>
                          </a:lnTo>
                          <a:lnTo>
                            <a:pt x="237750" y="31828"/>
                          </a:lnTo>
                          <a:close/>
                          <a:moveTo>
                            <a:pt x="443805" y="0"/>
                          </a:moveTo>
                          <a:lnTo>
                            <a:pt x="488859" y="3475"/>
                          </a:lnTo>
                          <a:lnTo>
                            <a:pt x="488859" y="145647"/>
                          </a:lnTo>
                          <a:cubicBezTo>
                            <a:pt x="488859" y="170530"/>
                            <a:pt x="468688" y="190701"/>
                            <a:pt x="443805" y="190701"/>
                          </a:cubicBezTo>
                          <a:lnTo>
                            <a:pt x="443805" y="190700"/>
                          </a:lnTo>
                          <a:cubicBezTo>
                            <a:pt x="418922" y="190700"/>
                            <a:pt x="398751" y="170529"/>
                            <a:pt x="398751" y="145646"/>
                          </a:cubicBezTo>
                          <a:lnTo>
                            <a:pt x="398751" y="3475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</p:grpSp>
              <p:grpSp>
                <p:nvGrpSpPr>
                  <p:cNvPr id="488" name="グループ化 487">
                    <a:extLst>
                      <a:ext uri="{FF2B5EF4-FFF2-40B4-BE49-F238E27FC236}">
                        <a16:creationId xmlns:a16="http://schemas.microsoft.com/office/drawing/2014/main" id="{FFF67AF5-7735-C5A8-C4D5-FDEE67CD15B6}"/>
                      </a:ext>
                    </a:extLst>
                  </p:cNvPr>
                  <p:cNvGrpSpPr/>
                  <p:nvPr/>
                </p:nvGrpSpPr>
                <p:grpSpPr>
                  <a:xfrm>
                    <a:off x="4104826" y="4144082"/>
                    <a:ext cx="803799" cy="303212"/>
                    <a:chOff x="4104826" y="4144082"/>
                    <a:chExt cx="803799" cy="303212"/>
                  </a:xfrm>
                </p:grpSpPr>
                <p:grpSp>
                  <p:nvGrpSpPr>
                    <p:cNvPr id="493" name="グループ化 492">
                      <a:extLst>
                        <a:ext uri="{FF2B5EF4-FFF2-40B4-BE49-F238E27FC236}">
                          <a16:creationId xmlns:a16="http://schemas.microsoft.com/office/drawing/2014/main" id="{E633EFDB-5569-0250-24D6-AA366E4362EC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4104826" y="4144082"/>
                      <a:ext cx="289374" cy="303212"/>
                      <a:chOff x="4104826" y="4138574"/>
                      <a:chExt cx="289374" cy="322301"/>
                    </a:xfrm>
                  </p:grpSpPr>
                  <p:sp>
                    <p:nvSpPr>
                      <p:cNvPr id="500" name="二等辺三角形 499">
                        <a:extLst>
                          <a:ext uri="{FF2B5EF4-FFF2-40B4-BE49-F238E27FC236}">
                            <a16:creationId xmlns:a16="http://schemas.microsoft.com/office/drawing/2014/main" id="{EDF19EE2-3895-099F-6B3A-11DBABB170EF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19800000">
                        <a:off x="4104826" y="4164768"/>
                        <a:ext cx="79105" cy="119834"/>
                      </a:xfrm>
                      <a:prstGeom prst="triangle">
                        <a:avLst/>
                      </a:prstGeom>
                      <a:solidFill>
                        <a:srgbClr val="000000"/>
                      </a:solidFill>
                      <a:ln w="9525">
                        <a:noFill/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ＭＳ Ｐゴシック" charset="-128"/>
                        </a:endParaRPr>
                      </a:p>
                    </p:txBody>
                  </p:sp>
                  <p:sp>
                    <p:nvSpPr>
                      <p:cNvPr id="501" name="二等辺三角形 500">
                        <a:extLst>
                          <a:ext uri="{FF2B5EF4-FFF2-40B4-BE49-F238E27FC236}">
                            <a16:creationId xmlns:a16="http://schemas.microsoft.com/office/drawing/2014/main" id="{7D66DE7B-F99A-F377-E6BA-51E34EBAD05E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19800000">
                        <a:off x="4140545" y="4138574"/>
                        <a:ext cx="79105" cy="119834"/>
                      </a:xfrm>
                      <a:prstGeom prst="triangle">
                        <a:avLst/>
                      </a:prstGeom>
                      <a:solidFill>
                        <a:srgbClr val="000000"/>
                      </a:solidFill>
                      <a:ln w="9525">
                        <a:noFill/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ＭＳ Ｐゴシック" charset="-128"/>
                        </a:endParaRPr>
                      </a:p>
                    </p:txBody>
                  </p:sp>
                  <p:sp>
                    <p:nvSpPr>
                      <p:cNvPr id="502" name="楕円 501">
                        <a:extLst>
                          <a:ext uri="{FF2B5EF4-FFF2-40B4-BE49-F238E27FC236}">
                            <a16:creationId xmlns:a16="http://schemas.microsoft.com/office/drawing/2014/main" id="{70260335-2990-0AA1-2D99-026BC6EE0948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4133234" y="4206875"/>
                        <a:ext cx="260966" cy="254000"/>
                      </a:xfrm>
                      <a:prstGeom prst="ellipse">
                        <a:avLst/>
                      </a:prstGeom>
                      <a:solidFill>
                        <a:srgbClr val="FFFFFF"/>
                      </a:solidFill>
                      <a:ln w="9525">
                        <a:noFill/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ＭＳ Ｐゴシック" charset="-128"/>
                        </a:endParaRPr>
                      </a:p>
                    </p:txBody>
                  </p:sp>
                  <p:sp>
                    <p:nvSpPr>
                      <p:cNvPr id="503" name="月 502">
                        <a:extLst>
                          <a:ext uri="{FF2B5EF4-FFF2-40B4-BE49-F238E27FC236}">
                            <a16:creationId xmlns:a16="http://schemas.microsoft.com/office/drawing/2014/main" id="{4892CAA1-F4A5-FEFD-CFE7-ADA5E793309E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5400000">
                        <a:off x="4203097" y="4119730"/>
                        <a:ext cx="119833" cy="262372"/>
                      </a:xfrm>
                      <a:prstGeom prst="moon">
                        <a:avLst>
                          <a:gd name="adj" fmla="val 32974"/>
                        </a:avLst>
                      </a:prstGeom>
                      <a:solidFill>
                        <a:srgbClr val="000000"/>
                      </a:solidFill>
                      <a:ln w="9525">
                        <a:noFill/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ＭＳ Ｐゴシック" charset="-128"/>
                        </a:endParaRPr>
                      </a:p>
                    </p:txBody>
                  </p:sp>
                  <p:sp>
                    <p:nvSpPr>
                      <p:cNvPr id="504" name="楕円 503">
                        <a:extLst>
                          <a:ext uri="{FF2B5EF4-FFF2-40B4-BE49-F238E27FC236}">
                            <a16:creationId xmlns:a16="http://schemas.microsoft.com/office/drawing/2014/main" id="{80C15052-CBAA-E3C1-8D38-3E3655A29DEB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4208461" y="4232251"/>
                        <a:ext cx="106670" cy="116074"/>
                      </a:xfrm>
                      <a:prstGeom prst="ellipse">
                        <a:avLst/>
                      </a:prstGeom>
                      <a:solidFill>
                        <a:srgbClr val="000000"/>
                      </a:solidFill>
                      <a:ln w="9525">
                        <a:noFill/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ＭＳ Ｐゴシック" charset="-128"/>
                        </a:endParaRPr>
                      </a:p>
                    </p:txBody>
                  </p:sp>
                </p:grpSp>
                <p:grpSp>
                  <p:nvGrpSpPr>
                    <p:cNvPr id="494" name="グループ化 493">
                      <a:extLst>
                        <a:ext uri="{FF2B5EF4-FFF2-40B4-BE49-F238E27FC236}">
                          <a16:creationId xmlns:a16="http://schemas.microsoft.com/office/drawing/2014/main" id="{32C7EC03-3514-1059-DB7D-2945B0AB9F7A}"/>
                        </a:ext>
                      </a:extLst>
                    </p:cNvPr>
                    <p:cNvGrpSpPr/>
                    <p:nvPr/>
                  </p:nvGrpSpPr>
                  <p:grpSpPr>
                    <a:xfrm flipH="1">
                      <a:off x="4619251" y="4144082"/>
                      <a:ext cx="289374" cy="303212"/>
                      <a:chOff x="4104826" y="4138574"/>
                      <a:chExt cx="289374" cy="322301"/>
                    </a:xfrm>
                  </p:grpSpPr>
                  <p:sp>
                    <p:nvSpPr>
                      <p:cNvPr id="495" name="二等辺三角形 494">
                        <a:extLst>
                          <a:ext uri="{FF2B5EF4-FFF2-40B4-BE49-F238E27FC236}">
                            <a16:creationId xmlns:a16="http://schemas.microsoft.com/office/drawing/2014/main" id="{A41CF9A2-7F1C-6550-54BE-6264710C930D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19800000">
                        <a:off x="4104826" y="4164768"/>
                        <a:ext cx="79105" cy="119834"/>
                      </a:xfrm>
                      <a:prstGeom prst="triangle">
                        <a:avLst/>
                      </a:prstGeom>
                      <a:solidFill>
                        <a:srgbClr val="000000"/>
                      </a:solidFill>
                      <a:ln w="9525">
                        <a:noFill/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ＭＳ Ｐゴシック" charset="-128"/>
                        </a:endParaRPr>
                      </a:p>
                    </p:txBody>
                  </p:sp>
                  <p:sp>
                    <p:nvSpPr>
                      <p:cNvPr id="496" name="二等辺三角形 495">
                        <a:extLst>
                          <a:ext uri="{FF2B5EF4-FFF2-40B4-BE49-F238E27FC236}">
                            <a16:creationId xmlns:a16="http://schemas.microsoft.com/office/drawing/2014/main" id="{96CB858E-151F-DAC5-E459-8C31736C1B3B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19800000">
                        <a:off x="4140545" y="4138574"/>
                        <a:ext cx="79105" cy="119834"/>
                      </a:xfrm>
                      <a:prstGeom prst="triangle">
                        <a:avLst/>
                      </a:prstGeom>
                      <a:solidFill>
                        <a:srgbClr val="000000"/>
                      </a:solidFill>
                      <a:ln w="9525">
                        <a:noFill/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ＭＳ Ｐゴシック" charset="-128"/>
                        </a:endParaRPr>
                      </a:p>
                    </p:txBody>
                  </p:sp>
                  <p:sp>
                    <p:nvSpPr>
                      <p:cNvPr id="497" name="楕円 496">
                        <a:extLst>
                          <a:ext uri="{FF2B5EF4-FFF2-40B4-BE49-F238E27FC236}">
                            <a16:creationId xmlns:a16="http://schemas.microsoft.com/office/drawing/2014/main" id="{FCF61596-758E-F6D7-CB0E-0598FAB195E7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4133234" y="4206875"/>
                        <a:ext cx="260966" cy="254000"/>
                      </a:xfrm>
                      <a:prstGeom prst="ellipse">
                        <a:avLst/>
                      </a:prstGeom>
                      <a:solidFill>
                        <a:srgbClr val="FFFFFF"/>
                      </a:solidFill>
                      <a:ln w="9525">
                        <a:noFill/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ＭＳ Ｐゴシック" charset="-128"/>
                        </a:endParaRPr>
                      </a:p>
                    </p:txBody>
                  </p:sp>
                  <p:sp>
                    <p:nvSpPr>
                      <p:cNvPr id="498" name="月 497">
                        <a:extLst>
                          <a:ext uri="{FF2B5EF4-FFF2-40B4-BE49-F238E27FC236}">
                            <a16:creationId xmlns:a16="http://schemas.microsoft.com/office/drawing/2014/main" id="{49148C51-27C9-99C1-3B32-EA1803C7A6A9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5400000">
                        <a:off x="4203097" y="4119730"/>
                        <a:ext cx="119833" cy="262372"/>
                      </a:xfrm>
                      <a:prstGeom prst="moon">
                        <a:avLst>
                          <a:gd name="adj" fmla="val 32974"/>
                        </a:avLst>
                      </a:prstGeom>
                      <a:solidFill>
                        <a:srgbClr val="000000"/>
                      </a:solidFill>
                      <a:ln w="9525">
                        <a:noFill/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ＭＳ Ｐゴシック" charset="-128"/>
                        </a:endParaRPr>
                      </a:p>
                    </p:txBody>
                  </p:sp>
                  <p:sp>
                    <p:nvSpPr>
                      <p:cNvPr id="499" name="楕円 498">
                        <a:extLst>
                          <a:ext uri="{FF2B5EF4-FFF2-40B4-BE49-F238E27FC236}">
                            <a16:creationId xmlns:a16="http://schemas.microsoft.com/office/drawing/2014/main" id="{4A9F6524-B3C8-C395-9982-FE9491050929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4208461" y="4232251"/>
                        <a:ext cx="106670" cy="116074"/>
                      </a:xfrm>
                      <a:prstGeom prst="ellipse">
                        <a:avLst/>
                      </a:prstGeom>
                      <a:solidFill>
                        <a:srgbClr val="000000"/>
                      </a:solidFill>
                      <a:ln w="9525">
                        <a:noFill/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ＭＳ Ｐゴシック" charset="-128"/>
                        </a:endParaRPr>
                      </a:p>
                    </p:txBody>
                  </p:sp>
                </p:grpSp>
              </p:grpSp>
              <p:sp>
                <p:nvSpPr>
                  <p:cNvPr id="489" name="月 488">
                    <a:extLst>
                      <a:ext uri="{FF2B5EF4-FFF2-40B4-BE49-F238E27FC236}">
                        <a16:creationId xmlns:a16="http://schemas.microsoft.com/office/drawing/2014/main" id="{CFABB1A1-251A-F265-BD8B-CDE552DCB144}"/>
                      </a:ext>
                    </a:extLst>
                  </p:cNvPr>
                  <p:cNvSpPr/>
                  <p:nvPr/>
                </p:nvSpPr>
                <p:spPr bwMode="auto">
                  <a:xfrm rot="5400000">
                    <a:off x="4210822" y="3961685"/>
                    <a:ext cx="52372" cy="322322"/>
                  </a:xfrm>
                  <a:prstGeom prst="moon">
                    <a:avLst/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490" name="月 489">
                    <a:extLst>
                      <a:ext uri="{FF2B5EF4-FFF2-40B4-BE49-F238E27FC236}">
                        <a16:creationId xmlns:a16="http://schemas.microsoft.com/office/drawing/2014/main" id="{4E186BAA-0D53-8412-F867-1CC3357F4143}"/>
                      </a:ext>
                    </a:extLst>
                  </p:cNvPr>
                  <p:cNvSpPr/>
                  <p:nvPr/>
                </p:nvSpPr>
                <p:spPr bwMode="auto">
                  <a:xfrm rot="5400000">
                    <a:off x="4746603" y="3961685"/>
                    <a:ext cx="52372" cy="322322"/>
                  </a:xfrm>
                  <a:prstGeom prst="moon">
                    <a:avLst/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491" name="フリーフォーム: 図形 490">
                    <a:extLst>
                      <a:ext uri="{FF2B5EF4-FFF2-40B4-BE49-F238E27FC236}">
                        <a16:creationId xmlns:a16="http://schemas.microsoft.com/office/drawing/2014/main" id="{257995AA-F431-FAF5-F7BA-7F9E1D6D0D0B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430577" y="4533591"/>
                    <a:ext cx="151291" cy="45719"/>
                  </a:xfrm>
                  <a:custGeom>
                    <a:avLst/>
                    <a:gdLst>
                      <a:gd name="connsiteX0" fmla="*/ 75645 w 151291"/>
                      <a:gd name="connsiteY0" fmla="*/ 77300 h 77300"/>
                      <a:gd name="connsiteX1" fmla="*/ 0 w 151291"/>
                      <a:gd name="connsiteY1" fmla="*/ 16043 h 77300"/>
                      <a:gd name="connsiteX2" fmla="*/ 63025 w 151291"/>
                      <a:gd name="connsiteY2" fmla="*/ 16043 h 77300"/>
                      <a:gd name="connsiteX3" fmla="*/ 75646 w 151291"/>
                      <a:gd name="connsiteY3" fmla="*/ 0 h 77300"/>
                      <a:gd name="connsiteX4" fmla="*/ 88267 w 151291"/>
                      <a:gd name="connsiteY4" fmla="*/ 16043 h 77300"/>
                      <a:gd name="connsiteX5" fmla="*/ 151291 w 151291"/>
                      <a:gd name="connsiteY5" fmla="*/ 16043 h 77300"/>
                      <a:gd name="connsiteX0" fmla="*/ 75645 w 151291"/>
                      <a:gd name="connsiteY0" fmla="*/ 77300 h 77300"/>
                      <a:gd name="connsiteX1" fmla="*/ 0 w 151291"/>
                      <a:gd name="connsiteY1" fmla="*/ 16043 h 77300"/>
                      <a:gd name="connsiteX2" fmla="*/ 63025 w 151291"/>
                      <a:gd name="connsiteY2" fmla="*/ 16043 h 77300"/>
                      <a:gd name="connsiteX3" fmla="*/ 75646 w 151291"/>
                      <a:gd name="connsiteY3" fmla="*/ 0 h 77300"/>
                      <a:gd name="connsiteX4" fmla="*/ 151291 w 151291"/>
                      <a:gd name="connsiteY4" fmla="*/ 16043 h 77300"/>
                      <a:gd name="connsiteX5" fmla="*/ 75645 w 151291"/>
                      <a:gd name="connsiteY5" fmla="*/ 77300 h 77300"/>
                      <a:gd name="connsiteX0" fmla="*/ 75645 w 151291"/>
                      <a:gd name="connsiteY0" fmla="*/ 77300 h 77300"/>
                      <a:gd name="connsiteX1" fmla="*/ 0 w 151291"/>
                      <a:gd name="connsiteY1" fmla="*/ 16043 h 77300"/>
                      <a:gd name="connsiteX2" fmla="*/ 75646 w 151291"/>
                      <a:gd name="connsiteY2" fmla="*/ 0 h 77300"/>
                      <a:gd name="connsiteX3" fmla="*/ 151291 w 151291"/>
                      <a:gd name="connsiteY3" fmla="*/ 16043 h 77300"/>
                      <a:gd name="connsiteX4" fmla="*/ 75645 w 151291"/>
                      <a:gd name="connsiteY4" fmla="*/ 77300 h 77300"/>
                      <a:gd name="connsiteX0" fmla="*/ 75645 w 151291"/>
                      <a:gd name="connsiteY0" fmla="*/ 67775 h 67775"/>
                      <a:gd name="connsiteX1" fmla="*/ 0 w 151291"/>
                      <a:gd name="connsiteY1" fmla="*/ 16043 h 67775"/>
                      <a:gd name="connsiteX2" fmla="*/ 75646 w 151291"/>
                      <a:gd name="connsiteY2" fmla="*/ 0 h 67775"/>
                      <a:gd name="connsiteX3" fmla="*/ 151291 w 151291"/>
                      <a:gd name="connsiteY3" fmla="*/ 16043 h 67775"/>
                      <a:gd name="connsiteX4" fmla="*/ 75645 w 151291"/>
                      <a:gd name="connsiteY4" fmla="*/ 67775 h 67775"/>
                      <a:gd name="connsiteX0" fmla="*/ 75645 w 151291"/>
                      <a:gd name="connsiteY0" fmla="*/ 67775 h 67839"/>
                      <a:gd name="connsiteX1" fmla="*/ 0 w 151291"/>
                      <a:gd name="connsiteY1" fmla="*/ 16043 h 67839"/>
                      <a:gd name="connsiteX2" fmla="*/ 75646 w 151291"/>
                      <a:gd name="connsiteY2" fmla="*/ 0 h 67839"/>
                      <a:gd name="connsiteX3" fmla="*/ 151291 w 151291"/>
                      <a:gd name="connsiteY3" fmla="*/ 16043 h 67839"/>
                      <a:gd name="connsiteX4" fmla="*/ 75645 w 151291"/>
                      <a:gd name="connsiteY4" fmla="*/ 67775 h 678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51291" h="67839">
                        <a:moveTo>
                          <a:pt x="75645" y="67775"/>
                        </a:moveTo>
                        <a:cubicBezTo>
                          <a:pt x="38524" y="69581"/>
                          <a:pt x="25215" y="33287"/>
                          <a:pt x="0" y="16043"/>
                        </a:cubicBezTo>
                        <a:lnTo>
                          <a:pt x="75646" y="0"/>
                        </a:lnTo>
                        <a:lnTo>
                          <a:pt x="151291" y="16043"/>
                        </a:lnTo>
                        <a:cubicBezTo>
                          <a:pt x="126076" y="33287"/>
                          <a:pt x="112766" y="65969"/>
                          <a:pt x="75645" y="67775"/>
                        </a:cubicBezTo>
                        <a:close/>
                      </a:path>
                    </a:pathLst>
                  </a:custGeom>
                  <a:solidFill>
                    <a:srgbClr val="FF66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492" name="月 491">
                    <a:extLst>
                      <a:ext uri="{FF2B5EF4-FFF2-40B4-BE49-F238E27FC236}">
                        <a16:creationId xmlns:a16="http://schemas.microsoft.com/office/drawing/2014/main" id="{35CD39ED-8254-1117-444F-4E635602BBCE}"/>
                      </a:ext>
                    </a:extLst>
                  </p:cNvPr>
                  <p:cNvSpPr/>
                  <p:nvPr/>
                </p:nvSpPr>
                <p:spPr bwMode="auto">
                  <a:xfrm rot="16200000">
                    <a:off x="4466915" y="4567608"/>
                    <a:ext cx="79230" cy="275230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rgbClr val="FF0000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</p:grpSp>
          <p:sp>
            <p:nvSpPr>
              <p:cNvPr id="452" name="楕円 451">
                <a:extLst>
                  <a:ext uri="{FF2B5EF4-FFF2-40B4-BE49-F238E27FC236}">
                    <a16:creationId xmlns:a16="http://schemas.microsoft.com/office/drawing/2014/main" id="{4327FBF5-792F-75FF-262F-FCA69BA3D23A}"/>
                  </a:ext>
                </a:extLst>
              </p:cNvPr>
              <p:cNvSpPr/>
              <p:nvPr/>
            </p:nvSpPr>
            <p:spPr bwMode="auto">
              <a:xfrm>
                <a:off x="-1257650" y="1598063"/>
                <a:ext cx="82900" cy="45720"/>
              </a:xfrm>
              <a:prstGeom prst="ellips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53" name="楕円 452">
                <a:extLst>
                  <a:ext uri="{FF2B5EF4-FFF2-40B4-BE49-F238E27FC236}">
                    <a16:creationId xmlns:a16="http://schemas.microsoft.com/office/drawing/2014/main" id="{9AADB173-F9F2-8AD4-19AB-633DF9C9D854}"/>
                  </a:ext>
                </a:extLst>
              </p:cNvPr>
              <p:cNvSpPr/>
              <p:nvPr/>
            </p:nvSpPr>
            <p:spPr bwMode="auto">
              <a:xfrm>
                <a:off x="-1511650" y="1598063"/>
                <a:ext cx="82900" cy="45720"/>
              </a:xfrm>
              <a:prstGeom prst="ellips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406" name="星: 10 pt 405">
              <a:extLst>
                <a:ext uri="{FF2B5EF4-FFF2-40B4-BE49-F238E27FC236}">
                  <a16:creationId xmlns:a16="http://schemas.microsoft.com/office/drawing/2014/main" id="{BD312F4E-B0C9-39B4-9CF9-BD04E568F7D7}"/>
                </a:ext>
              </a:extLst>
            </p:cNvPr>
            <p:cNvSpPr/>
            <p:nvPr/>
          </p:nvSpPr>
          <p:spPr bwMode="auto">
            <a:xfrm rot="20700000">
              <a:off x="4934924" y="4921034"/>
              <a:ext cx="370066" cy="370066"/>
            </a:xfrm>
            <a:prstGeom prst="star10">
              <a:avLst>
                <a:gd name="adj" fmla="val 32128"/>
                <a:gd name="hf" fmla="val 105146"/>
              </a:avLst>
            </a:prstGeom>
            <a:solidFill>
              <a:srgbClr val="FFFF00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grpSp>
          <p:nvGrpSpPr>
            <p:cNvPr id="407" name="グループ化 406">
              <a:extLst>
                <a:ext uri="{FF2B5EF4-FFF2-40B4-BE49-F238E27FC236}">
                  <a16:creationId xmlns:a16="http://schemas.microsoft.com/office/drawing/2014/main" id="{721399D6-8E0F-9E5A-B898-ADD883C804CF}"/>
                </a:ext>
              </a:extLst>
            </p:cNvPr>
            <p:cNvGrpSpPr/>
            <p:nvPr/>
          </p:nvGrpSpPr>
          <p:grpSpPr>
            <a:xfrm>
              <a:off x="5108429" y="4948760"/>
              <a:ext cx="1025000" cy="1210817"/>
              <a:chOff x="1146629" y="1049200"/>
              <a:chExt cx="2036562" cy="2405756"/>
            </a:xfrm>
          </p:grpSpPr>
          <p:grpSp>
            <p:nvGrpSpPr>
              <p:cNvPr id="408" name="グループ化 407">
                <a:extLst>
                  <a:ext uri="{FF2B5EF4-FFF2-40B4-BE49-F238E27FC236}">
                    <a16:creationId xmlns:a16="http://schemas.microsoft.com/office/drawing/2014/main" id="{3C665E3D-5637-7759-1CA3-6441A3F69CC1}"/>
                  </a:ext>
                </a:extLst>
              </p:cNvPr>
              <p:cNvGrpSpPr/>
              <p:nvPr/>
            </p:nvGrpSpPr>
            <p:grpSpPr>
              <a:xfrm>
                <a:off x="1146629" y="1049200"/>
                <a:ext cx="2036562" cy="2405756"/>
                <a:chOff x="-4787556" y="-1144828"/>
                <a:chExt cx="3367559" cy="3978041"/>
              </a:xfrm>
            </p:grpSpPr>
            <p:sp>
              <p:nvSpPr>
                <p:cNvPr id="419" name="アーチ 418">
                  <a:extLst>
                    <a:ext uri="{FF2B5EF4-FFF2-40B4-BE49-F238E27FC236}">
                      <a16:creationId xmlns:a16="http://schemas.microsoft.com/office/drawing/2014/main" id="{4D237330-027B-BE41-78B3-68C671E07FEC}"/>
                    </a:ext>
                  </a:extLst>
                </p:cNvPr>
                <p:cNvSpPr/>
                <p:nvPr/>
              </p:nvSpPr>
              <p:spPr>
                <a:xfrm rot="8885825">
                  <a:off x="-3286325" y="39780"/>
                  <a:ext cx="1360736" cy="1360736"/>
                </a:xfrm>
                <a:prstGeom prst="blockArc">
                  <a:avLst>
                    <a:gd name="adj1" fmla="val 1302620"/>
                    <a:gd name="adj2" fmla="val 8648851"/>
                    <a:gd name="adj3" fmla="val 19297"/>
                  </a:avLst>
                </a:prstGeom>
                <a:solidFill>
                  <a:srgbClr val="FF66FF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20" name="四角形: 上の 2 つの角を丸める 419">
                  <a:extLst>
                    <a:ext uri="{FF2B5EF4-FFF2-40B4-BE49-F238E27FC236}">
                      <a16:creationId xmlns:a16="http://schemas.microsoft.com/office/drawing/2014/main" id="{9B24DA1F-6347-2D63-BE7C-07413499E2E0}"/>
                    </a:ext>
                  </a:extLst>
                </p:cNvPr>
                <p:cNvSpPr/>
                <p:nvPr/>
              </p:nvSpPr>
              <p:spPr>
                <a:xfrm rot="19800000">
                  <a:off x="-3607815" y="600177"/>
                  <a:ext cx="708811" cy="769133"/>
                </a:xfrm>
                <a:prstGeom prst="round2SameRect">
                  <a:avLst>
                    <a:gd name="adj1" fmla="val 26190"/>
                    <a:gd name="adj2" fmla="val 0"/>
                  </a:avLst>
                </a:prstGeom>
                <a:solidFill>
                  <a:srgbClr val="FF99FF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21" name="楕円 420">
                  <a:extLst>
                    <a:ext uri="{FF2B5EF4-FFF2-40B4-BE49-F238E27FC236}">
                      <a16:creationId xmlns:a16="http://schemas.microsoft.com/office/drawing/2014/main" id="{88AA5442-2473-3673-391F-8591A07A484E}"/>
                    </a:ext>
                  </a:extLst>
                </p:cNvPr>
                <p:cNvSpPr/>
                <p:nvPr/>
              </p:nvSpPr>
              <p:spPr>
                <a:xfrm>
                  <a:off x="-4641594" y="-900480"/>
                  <a:ext cx="1671658" cy="1669629"/>
                </a:xfrm>
                <a:prstGeom prst="ellipse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22" name="アーチ 421">
                  <a:extLst>
                    <a:ext uri="{FF2B5EF4-FFF2-40B4-BE49-F238E27FC236}">
                      <a16:creationId xmlns:a16="http://schemas.microsoft.com/office/drawing/2014/main" id="{837A8EF9-2F4C-2687-56DB-F81E87C5F38D}"/>
                    </a:ext>
                  </a:extLst>
                </p:cNvPr>
                <p:cNvSpPr/>
                <p:nvPr/>
              </p:nvSpPr>
              <p:spPr>
                <a:xfrm rot="8272636">
                  <a:off x="-3859905" y="1428216"/>
                  <a:ext cx="1360735" cy="1360735"/>
                </a:xfrm>
                <a:prstGeom prst="blockArc">
                  <a:avLst>
                    <a:gd name="adj1" fmla="val 1900752"/>
                    <a:gd name="adj2" fmla="val 8648851"/>
                    <a:gd name="adj3" fmla="val 19297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23" name="四角形: 上の 2 つの角を丸める 422">
                  <a:extLst>
                    <a:ext uri="{FF2B5EF4-FFF2-40B4-BE49-F238E27FC236}">
                      <a16:creationId xmlns:a16="http://schemas.microsoft.com/office/drawing/2014/main" id="{B79C926D-DA50-DA43-88F0-438789688072}"/>
                    </a:ext>
                  </a:extLst>
                </p:cNvPr>
                <p:cNvSpPr/>
                <p:nvPr/>
              </p:nvSpPr>
              <p:spPr>
                <a:xfrm rot="724955">
                  <a:off x="-4328879" y="2059880"/>
                  <a:ext cx="804666" cy="366753"/>
                </a:xfrm>
                <a:prstGeom prst="round2SameRect">
                  <a:avLst>
                    <a:gd name="adj1" fmla="val 50000"/>
                    <a:gd name="adj2" fmla="val 10288"/>
                  </a:avLst>
                </a:prstGeom>
                <a:solidFill>
                  <a:srgbClr val="FF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24" name="アーチ 423">
                  <a:extLst>
                    <a:ext uri="{FF2B5EF4-FFF2-40B4-BE49-F238E27FC236}">
                      <a16:creationId xmlns:a16="http://schemas.microsoft.com/office/drawing/2014/main" id="{460285FC-6E2A-F802-0900-8B3A1A2E6C6C}"/>
                    </a:ext>
                  </a:extLst>
                </p:cNvPr>
                <p:cNvSpPr/>
                <p:nvPr/>
              </p:nvSpPr>
              <p:spPr>
                <a:xfrm rot="6090675">
                  <a:off x="-3437247" y="1472477"/>
                  <a:ext cx="1360736" cy="1360735"/>
                </a:xfrm>
                <a:prstGeom prst="blockArc">
                  <a:avLst>
                    <a:gd name="adj1" fmla="val 1900752"/>
                    <a:gd name="adj2" fmla="val 8648851"/>
                    <a:gd name="adj3" fmla="val 19297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25" name="四角形: 上の 2 つの角を丸める 424">
                  <a:extLst>
                    <a:ext uri="{FF2B5EF4-FFF2-40B4-BE49-F238E27FC236}">
                      <a16:creationId xmlns:a16="http://schemas.microsoft.com/office/drawing/2014/main" id="{8BE5EAD6-11B0-0717-23B4-E044574BF18D}"/>
                    </a:ext>
                  </a:extLst>
                </p:cNvPr>
                <p:cNvSpPr/>
                <p:nvPr/>
              </p:nvSpPr>
              <p:spPr>
                <a:xfrm rot="21390675">
                  <a:off x="-3758902" y="2419964"/>
                  <a:ext cx="804666" cy="366753"/>
                </a:xfrm>
                <a:prstGeom prst="round2SameRect">
                  <a:avLst>
                    <a:gd name="adj1" fmla="val 50000"/>
                    <a:gd name="adj2" fmla="val 10288"/>
                  </a:avLst>
                </a:prstGeom>
                <a:solidFill>
                  <a:srgbClr val="FF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26" name="フリーフォーム: 図形 425">
                  <a:extLst>
                    <a:ext uri="{FF2B5EF4-FFF2-40B4-BE49-F238E27FC236}">
                      <a16:creationId xmlns:a16="http://schemas.microsoft.com/office/drawing/2014/main" id="{EF0DBDC4-9582-ECEA-C20A-3197FA678FCF}"/>
                    </a:ext>
                  </a:extLst>
                </p:cNvPr>
                <p:cNvSpPr/>
                <p:nvPr/>
              </p:nvSpPr>
              <p:spPr>
                <a:xfrm rot="4500000">
                  <a:off x="-4689617" y="-1242767"/>
                  <a:ext cx="1735105" cy="1930983"/>
                </a:xfrm>
                <a:custGeom>
                  <a:avLst/>
                  <a:gdLst>
                    <a:gd name="connsiteX0" fmla="*/ 37123 w 1735105"/>
                    <a:gd name="connsiteY0" fmla="*/ 859714 h 1930983"/>
                    <a:gd name="connsiteX1" fmla="*/ 64889 w 1735105"/>
                    <a:gd name="connsiteY1" fmla="*/ 783850 h 1930983"/>
                    <a:gd name="connsiteX2" fmla="*/ 87370 w 1735105"/>
                    <a:gd name="connsiteY2" fmla="*/ 737183 h 1930983"/>
                    <a:gd name="connsiteX3" fmla="*/ 101311 w 1735105"/>
                    <a:gd name="connsiteY3" fmla="*/ 661226 h 1930983"/>
                    <a:gd name="connsiteX4" fmla="*/ 502711 w 1735105"/>
                    <a:gd name="connsiteY4" fmla="*/ 111542 h 1930983"/>
                    <a:gd name="connsiteX5" fmla="*/ 1735105 w 1735105"/>
                    <a:gd name="connsiteY5" fmla="*/ 485517 h 1930983"/>
                    <a:gd name="connsiteX6" fmla="*/ 675418 w 1735105"/>
                    <a:gd name="connsiteY6" fmla="*/ 861872 h 1930983"/>
                    <a:gd name="connsiteX7" fmla="*/ 508758 w 1735105"/>
                    <a:gd name="connsiteY7" fmla="*/ 1003441 h 1930983"/>
                    <a:gd name="connsiteX8" fmla="*/ 504146 w 1735105"/>
                    <a:gd name="connsiteY8" fmla="*/ 1105259 h 1930983"/>
                    <a:gd name="connsiteX9" fmla="*/ 825724 w 1735105"/>
                    <a:gd name="connsiteY9" fmla="*/ 1930983 h 1930983"/>
                    <a:gd name="connsiteX10" fmla="*/ 0 w 1735105"/>
                    <a:gd name="connsiteY10" fmla="*/ 1105259 h 1930983"/>
                    <a:gd name="connsiteX11" fmla="*/ 37123 w 1735105"/>
                    <a:gd name="connsiteY11" fmla="*/ 859714 h 19309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735105" h="1930983">
                      <a:moveTo>
                        <a:pt x="37123" y="859714"/>
                      </a:moveTo>
                      <a:cubicBezTo>
                        <a:pt x="45165" y="833858"/>
                        <a:pt x="54443" y="808547"/>
                        <a:pt x="64889" y="783850"/>
                      </a:cubicBezTo>
                      <a:lnTo>
                        <a:pt x="87370" y="737183"/>
                      </a:lnTo>
                      <a:lnTo>
                        <a:pt x="101311" y="661226"/>
                      </a:lnTo>
                      <a:cubicBezTo>
                        <a:pt x="154212" y="434247"/>
                        <a:pt x="292191" y="233086"/>
                        <a:pt x="502711" y="111542"/>
                      </a:cubicBezTo>
                      <a:cubicBezTo>
                        <a:pt x="923751" y="-131545"/>
                        <a:pt x="1475512" y="35889"/>
                        <a:pt x="1735105" y="485517"/>
                      </a:cubicBezTo>
                      <a:cubicBezTo>
                        <a:pt x="1343833" y="502125"/>
                        <a:pt x="977319" y="635246"/>
                        <a:pt x="675418" y="861872"/>
                      </a:cubicBezTo>
                      <a:lnTo>
                        <a:pt x="508758" y="1003441"/>
                      </a:lnTo>
                      <a:lnTo>
                        <a:pt x="504146" y="1105259"/>
                      </a:lnTo>
                      <a:cubicBezTo>
                        <a:pt x="504146" y="1401373"/>
                        <a:pt x="611339" y="1697488"/>
                        <a:pt x="825724" y="1930983"/>
                      </a:cubicBezTo>
                      <a:cubicBezTo>
                        <a:pt x="369689" y="1930983"/>
                        <a:pt x="0" y="1561294"/>
                        <a:pt x="0" y="1105259"/>
                      </a:cubicBezTo>
                      <a:cubicBezTo>
                        <a:pt x="0" y="1019752"/>
                        <a:pt x="12997" y="937281"/>
                        <a:pt x="37123" y="85971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27" name="フリーフォーム: 図形 426">
                  <a:extLst>
                    <a:ext uri="{FF2B5EF4-FFF2-40B4-BE49-F238E27FC236}">
                      <a16:creationId xmlns:a16="http://schemas.microsoft.com/office/drawing/2014/main" id="{EA103C0F-6BDF-71E3-24D2-23D2E1A11EC1}"/>
                    </a:ext>
                  </a:extLst>
                </p:cNvPr>
                <p:cNvSpPr/>
                <p:nvPr/>
              </p:nvSpPr>
              <p:spPr>
                <a:xfrm>
                  <a:off x="-3446124" y="-197720"/>
                  <a:ext cx="432021" cy="545782"/>
                </a:xfrm>
                <a:custGeom>
                  <a:avLst/>
                  <a:gdLst>
                    <a:gd name="connsiteX0" fmla="*/ 290512 w 680827"/>
                    <a:gd name="connsiteY0" fmla="*/ 0 h 860104"/>
                    <a:gd name="connsiteX1" fmla="*/ 680827 w 680827"/>
                    <a:gd name="connsiteY1" fmla="*/ 430052 h 860104"/>
                    <a:gd name="connsiteX2" fmla="*/ 290512 w 680827"/>
                    <a:gd name="connsiteY2" fmla="*/ 860104 h 860104"/>
                    <a:gd name="connsiteX3" fmla="*/ 14518 w 680827"/>
                    <a:gd name="connsiteY3" fmla="*/ 734145 h 860104"/>
                    <a:gd name="connsiteX4" fmla="*/ 0 w 680827"/>
                    <a:gd name="connsiteY4" fmla="*/ 714757 h 860104"/>
                    <a:gd name="connsiteX5" fmla="*/ 33143 w 680827"/>
                    <a:gd name="connsiteY5" fmla="*/ 670498 h 860104"/>
                    <a:gd name="connsiteX6" fmla="*/ 99802 w 680827"/>
                    <a:gd name="connsiteY6" fmla="*/ 430052 h 860104"/>
                    <a:gd name="connsiteX7" fmla="*/ 33143 w 680827"/>
                    <a:gd name="connsiteY7" fmla="*/ 189606 h 860104"/>
                    <a:gd name="connsiteX8" fmla="*/ 0 w 680827"/>
                    <a:gd name="connsiteY8" fmla="*/ 145347 h 860104"/>
                    <a:gd name="connsiteX9" fmla="*/ 14518 w 680827"/>
                    <a:gd name="connsiteY9" fmla="*/ 125960 h 860104"/>
                    <a:gd name="connsiteX10" fmla="*/ 290512 w 680827"/>
                    <a:gd name="connsiteY10" fmla="*/ 0 h 860104"/>
                    <a:gd name="connsiteX0" fmla="*/ 99802 w 680827"/>
                    <a:gd name="connsiteY0" fmla="*/ 430052 h 860104"/>
                    <a:gd name="connsiteX1" fmla="*/ 33143 w 680827"/>
                    <a:gd name="connsiteY1" fmla="*/ 189606 h 860104"/>
                    <a:gd name="connsiteX2" fmla="*/ 0 w 680827"/>
                    <a:gd name="connsiteY2" fmla="*/ 145347 h 860104"/>
                    <a:gd name="connsiteX3" fmla="*/ 14518 w 680827"/>
                    <a:gd name="connsiteY3" fmla="*/ 125960 h 860104"/>
                    <a:gd name="connsiteX4" fmla="*/ 290512 w 680827"/>
                    <a:gd name="connsiteY4" fmla="*/ 0 h 860104"/>
                    <a:gd name="connsiteX5" fmla="*/ 680827 w 680827"/>
                    <a:gd name="connsiteY5" fmla="*/ 430052 h 860104"/>
                    <a:gd name="connsiteX6" fmla="*/ 290512 w 680827"/>
                    <a:gd name="connsiteY6" fmla="*/ 860104 h 860104"/>
                    <a:gd name="connsiteX7" fmla="*/ 14518 w 680827"/>
                    <a:gd name="connsiteY7" fmla="*/ 734145 h 860104"/>
                    <a:gd name="connsiteX8" fmla="*/ 0 w 680827"/>
                    <a:gd name="connsiteY8" fmla="*/ 714757 h 860104"/>
                    <a:gd name="connsiteX9" fmla="*/ 33143 w 680827"/>
                    <a:gd name="connsiteY9" fmla="*/ 670498 h 860104"/>
                    <a:gd name="connsiteX10" fmla="*/ 191242 w 680827"/>
                    <a:gd name="connsiteY10" fmla="*/ 521492 h 860104"/>
                    <a:gd name="connsiteX0" fmla="*/ 99802 w 680827"/>
                    <a:gd name="connsiteY0" fmla="*/ 430052 h 860104"/>
                    <a:gd name="connsiteX1" fmla="*/ 33143 w 680827"/>
                    <a:gd name="connsiteY1" fmla="*/ 189606 h 860104"/>
                    <a:gd name="connsiteX2" fmla="*/ 0 w 680827"/>
                    <a:gd name="connsiteY2" fmla="*/ 145347 h 860104"/>
                    <a:gd name="connsiteX3" fmla="*/ 14518 w 680827"/>
                    <a:gd name="connsiteY3" fmla="*/ 125960 h 860104"/>
                    <a:gd name="connsiteX4" fmla="*/ 290512 w 680827"/>
                    <a:gd name="connsiteY4" fmla="*/ 0 h 860104"/>
                    <a:gd name="connsiteX5" fmla="*/ 680827 w 680827"/>
                    <a:gd name="connsiteY5" fmla="*/ 430052 h 860104"/>
                    <a:gd name="connsiteX6" fmla="*/ 290512 w 680827"/>
                    <a:gd name="connsiteY6" fmla="*/ 860104 h 860104"/>
                    <a:gd name="connsiteX7" fmla="*/ 14518 w 680827"/>
                    <a:gd name="connsiteY7" fmla="*/ 734145 h 860104"/>
                    <a:gd name="connsiteX8" fmla="*/ 0 w 680827"/>
                    <a:gd name="connsiteY8" fmla="*/ 714757 h 860104"/>
                    <a:gd name="connsiteX9" fmla="*/ 33143 w 680827"/>
                    <a:gd name="connsiteY9" fmla="*/ 670498 h 860104"/>
                    <a:gd name="connsiteX0" fmla="*/ 33143 w 680827"/>
                    <a:gd name="connsiteY0" fmla="*/ 189606 h 860104"/>
                    <a:gd name="connsiteX1" fmla="*/ 0 w 680827"/>
                    <a:gd name="connsiteY1" fmla="*/ 145347 h 860104"/>
                    <a:gd name="connsiteX2" fmla="*/ 14518 w 680827"/>
                    <a:gd name="connsiteY2" fmla="*/ 125960 h 860104"/>
                    <a:gd name="connsiteX3" fmla="*/ 290512 w 680827"/>
                    <a:gd name="connsiteY3" fmla="*/ 0 h 860104"/>
                    <a:gd name="connsiteX4" fmla="*/ 680827 w 680827"/>
                    <a:gd name="connsiteY4" fmla="*/ 430052 h 860104"/>
                    <a:gd name="connsiteX5" fmla="*/ 290512 w 680827"/>
                    <a:gd name="connsiteY5" fmla="*/ 860104 h 860104"/>
                    <a:gd name="connsiteX6" fmla="*/ 14518 w 680827"/>
                    <a:gd name="connsiteY6" fmla="*/ 734145 h 860104"/>
                    <a:gd name="connsiteX7" fmla="*/ 0 w 680827"/>
                    <a:gd name="connsiteY7" fmla="*/ 714757 h 860104"/>
                    <a:gd name="connsiteX8" fmla="*/ 33143 w 680827"/>
                    <a:gd name="connsiteY8" fmla="*/ 670498 h 860104"/>
                    <a:gd name="connsiteX0" fmla="*/ 33143 w 680827"/>
                    <a:gd name="connsiteY0" fmla="*/ 189606 h 860104"/>
                    <a:gd name="connsiteX1" fmla="*/ 0 w 680827"/>
                    <a:gd name="connsiteY1" fmla="*/ 145347 h 860104"/>
                    <a:gd name="connsiteX2" fmla="*/ 14518 w 680827"/>
                    <a:gd name="connsiteY2" fmla="*/ 125960 h 860104"/>
                    <a:gd name="connsiteX3" fmla="*/ 290512 w 680827"/>
                    <a:gd name="connsiteY3" fmla="*/ 0 h 860104"/>
                    <a:gd name="connsiteX4" fmla="*/ 680827 w 680827"/>
                    <a:gd name="connsiteY4" fmla="*/ 430052 h 860104"/>
                    <a:gd name="connsiteX5" fmla="*/ 290512 w 680827"/>
                    <a:gd name="connsiteY5" fmla="*/ 860104 h 860104"/>
                    <a:gd name="connsiteX6" fmla="*/ 14518 w 680827"/>
                    <a:gd name="connsiteY6" fmla="*/ 734145 h 860104"/>
                    <a:gd name="connsiteX7" fmla="*/ 0 w 680827"/>
                    <a:gd name="connsiteY7" fmla="*/ 714757 h 860104"/>
                    <a:gd name="connsiteX0" fmla="*/ 0 w 680827"/>
                    <a:gd name="connsiteY0" fmla="*/ 145347 h 860104"/>
                    <a:gd name="connsiteX1" fmla="*/ 14518 w 680827"/>
                    <a:gd name="connsiteY1" fmla="*/ 125960 h 860104"/>
                    <a:gd name="connsiteX2" fmla="*/ 290512 w 680827"/>
                    <a:gd name="connsiteY2" fmla="*/ 0 h 860104"/>
                    <a:gd name="connsiteX3" fmla="*/ 680827 w 680827"/>
                    <a:gd name="connsiteY3" fmla="*/ 430052 h 860104"/>
                    <a:gd name="connsiteX4" fmla="*/ 290512 w 680827"/>
                    <a:gd name="connsiteY4" fmla="*/ 860104 h 860104"/>
                    <a:gd name="connsiteX5" fmla="*/ 14518 w 680827"/>
                    <a:gd name="connsiteY5" fmla="*/ 734145 h 860104"/>
                    <a:gd name="connsiteX6" fmla="*/ 0 w 680827"/>
                    <a:gd name="connsiteY6" fmla="*/ 714757 h 8601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80827" h="860104">
                      <a:moveTo>
                        <a:pt x="0" y="145347"/>
                      </a:moveTo>
                      <a:lnTo>
                        <a:pt x="14518" y="125960"/>
                      </a:lnTo>
                      <a:cubicBezTo>
                        <a:pt x="85151" y="48135"/>
                        <a:pt x="182730" y="0"/>
                        <a:pt x="290512" y="0"/>
                      </a:cubicBezTo>
                      <a:cubicBezTo>
                        <a:pt x="506077" y="0"/>
                        <a:pt x="680827" y="192541"/>
                        <a:pt x="680827" y="430052"/>
                      </a:cubicBezTo>
                      <a:cubicBezTo>
                        <a:pt x="680827" y="667563"/>
                        <a:pt x="506077" y="860104"/>
                        <a:pt x="290512" y="860104"/>
                      </a:cubicBezTo>
                      <a:cubicBezTo>
                        <a:pt x="182730" y="860104"/>
                        <a:pt x="85151" y="811969"/>
                        <a:pt x="14518" y="734145"/>
                      </a:cubicBezTo>
                      <a:lnTo>
                        <a:pt x="0" y="714757"/>
                      </a:lnTo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28" name="フリーフォーム: 図形 427">
                  <a:extLst>
                    <a:ext uri="{FF2B5EF4-FFF2-40B4-BE49-F238E27FC236}">
                      <a16:creationId xmlns:a16="http://schemas.microsoft.com/office/drawing/2014/main" id="{DF43CA50-DB1B-DA6A-05AE-DF7D66DF6F98}"/>
                    </a:ext>
                  </a:extLst>
                </p:cNvPr>
                <p:cNvSpPr/>
                <p:nvPr/>
              </p:nvSpPr>
              <p:spPr>
                <a:xfrm>
                  <a:off x="-3404887" y="-106240"/>
                  <a:ext cx="287197" cy="362822"/>
                </a:xfrm>
                <a:custGeom>
                  <a:avLst/>
                  <a:gdLst>
                    <a:gd name="connsiteX0" fmla="*/ 290512 w 680827"/>
                    <a:gd name="connsiteY0" fmla="*/ 0 h 860104"/>
                    <a:gd name="connsiteX1" fmla="*/ 680827 w 680827"/>
                    <a:gd name="connsiteY1" fmla="*/ 430052 h 860104"/>
                    <a:gd name="connsiteX2" fmla="*/ 290512 w 680827"/>
                    <a:gd name="connsiteY2" fmla="*/ 860104 h 860104"/>
                    <a:gd name="connsiteX3" fmla="*/ 14518 w 680827"/>
                    <a:gd name="connsiteY3" fmla="*/ 734145 h 860104"/>
                    <a:gd name="connsiteX4" fmla="*/ 0 w 680827"/>
                    <a:gd name="connsiteY4" fmla="*/ 714757 h 860104"/>
                    <a:gd name="connsiteX5" fmla="*/ 33143 w 680827"/>
                    <a:gd name="connsiteY5" fmla="*/ 670498 h 860104"/>
                    <a:gd name="connsiteX6" fmla="*/ 99802 w 680827"/>
                    <a:gd name="connsiteY6" fmla="*/ 430052 h 860104"/>
                    <a:gd name="connsiteX7" fmla="*/ 33143 w 680827"/>
                    <a:gd name="connsiteY7" fmla="*/ 189606 h 860104"/>
                    <a:gd name="connsiteX8" fmla="*/ 0 w 680827"/>
                    <a:gd name="connsiteY8" fmla="*/ 145347 h 860104"/>
                    <a:gd name="connsiteX9" fmla="*/ 14518 w 680827"/>
                    <a:gd name="connsiteY9" fmla="*/ 125960 h 860104"/>
                    <a:gd name="connsiteX10" fmla="*/ 290512 w 680827"/>
                    <a:gd name="connsiteY10" fmla="*/ 0 h 860104"/>
                    <a:gd name="connsiteX0" fmla="*/ 99802 w 680827"/>
                    <a:gd name="connsiteY0" fmla="*/ 430052 h 860104"/>
                    <a:gd name="connsiteX1" fmla="*/ 33143 w 680827"/>
                    <a:gd name="connsiteY1" fmla="*/ 189606 h 860104"/>
                    <a:gd name="connsiteX2" fmla="*/ 0 w 680827"/>
                    <a:gd name="connsiteY2" fmla="*/ 145347 h 860104"/>
                    <a:gd name="connsiteX3" fmla="*/ 14518 w 680827"/>
                    <a:gd name="connsiteY3" fmla="*/ 125960 h 860104"/>
                    <a:gd name="connsiteX4" fmla="*/ 290512 w 680827"/>
                    <a:gd name="connsiteY4" fmla="*/ 0 h 860104"/>
                    <a:gd name="connsiteX5" fmla="*/ 680827 w 680827"/>
                    <a:gd name="connsiteY5" fmla="*/ 430052 h 860104"/>
                    <a:gd name="connsiteX6" fmla="*/ 290512 w 680827"/>
                    <a:gd name="connsiteY6" fmla="*/ 860104 h 860104"/>
                    <a:gd name="connsiteX7" fmla="*/ 14518 w 680827"/>
                    <a:gd name="connsiteY7" fmla="*/ 734145 h 860104"/>
                    <a:gd name="connsiteX8" fmla="*/ 0 w 680827"/>
                    <a:gd name="connsiteY8" fmla="*/ 714757 h 860104"/>
                    <a:gd name="connsiteX9" fmla="*/ 33143 w 680827"/>
                    <a:gd name="connsiteY9" fmla="*/ 670498 h 860104"/>
                    <a:gd name="connsiteX10" fmla="*/ 191242 w 680827"/>
                    <a:gd name="connsiteY10" fmla="*/ 521492 h 860104"/>
                    <a:gd name="connsiteX0" fmla="*/ 99802 w 680827"/>
                    <a:gd name="connsiteY0" fmla="*/ 430052 h 860104"/>
                    <a:gd name="connsiteX1" fmla="*/ 33143 w 680827"/>
                    <a:gd name="connsiteY1" fmla="*/ 189606 h 860104"/>
                    <a:gd name="connsiteX2" fmla="*/ 0 w 680827"/>
                    <a:gd name="connsiteY2" fmla="*/ 145347 h 860104"/>
                    <a:gd name="connsiteX3" fmla="*/ 14518 w 680827"/>
                    <a:gd name="connsiteY3" fmla="*/ 125960 h 860104"/>
                    <a:gd name="connsiteX4" fmla="*/ 290512 w 680827"/>
                    <a:gd name="connsiteY4" fmla="*/ 0 h 860104"/>
                    <a:gd name="connsiteX5" fmla="*/ 680827 w 680827"/>
                    <a:gd name="connsiteY5" fmla="*/ 430052 h 860104"/>
                    <a:gd name="connsiteX6" fmla="*/ 290512 w 680827"/>
                    <a:gd name="connsiteY6" fmla="*/ 860104 h 860104"/>
                    <a:gd name="connsiteX7" fmla="*/ 14518 w 680827"/>
                    <a:gd name="connsiteY7" fmla="*/ 734145 h 860104"/>
                    <a:gd name="connsiteX8" fmla="*/ 0 w 680827"/>
                    <a:gd name="connsiteY8" fmla="*/ 714757 h 860104"/>
                    <a:gd name="connsiteX9" fmla="*/ 33143 w 680827"/>
                    <a:gd name="connsiteY9" fmla="*/ 670498 h 860104"/>
                    <a:gd name="connsiteX0" fmla="*/ 33143 w 680827"/>
                    <a:gd name="connsiteY0" fmla="*/ 189606 h 860104"/>
                    <a:gd name="connsiteX1" fmla="*/ 0 w 680827"/>
                    <a:gd name="connsiteY1" fmla="*/ 145347 h 860104"/>
                    <a:gd name="connsiteX2" fmla="*/ 14518 w 680827"/>
                    <a:gd name="connsiteY2" fmla="*/ 125960 h 860104"/>
                    <a:gd name="connsiteX3" fmla="*/ 290512 w 680827"/>
                    <a:gd name="connsiteY3" fmla="*/ 0 h 860104"/>
                    <a:gd name="connsiteX4" fmla="*/ 680827 w 680827"/>
                    <a:gd name="connsiteY4" fmla="*/ 430052 h 860104"/>
                    <a:gd name="connsiteX5" fmla="*/ 290512 w 680827"/>
                    <a:gd name="connsiteY5" fmla="*/ 860104 h 860104"/>
                    <a:gd name="connsiteX6" fmla="*/ 14518 w 680827"/>
                    <a:gd name="connsiteY6" fmla="*/ 734145 h 860104"/>
                    <a:gd name="connsiteX7" fmla="*/ 0 w 680827"/>
                    <a:gd name="connsiteY7" fmla="*/ 714757 h 860104"/>
                    <a:gd name="connsiteX8" fmla="*/ 33143 w 680827"/>
                    <a:gd name="connsiteY8" fmla="*/ 670498 h 860104"/>
                    <a:gd name="connsiteX0" fmla="*/ 33143 w 680827"/>
                    <a:gd name="connsiteY0" fmla="*/ 189606 h 860104"/>
                    <a:gd name="connsiteX1" fmla="*/ 0 w 680827"/>
                    <a:gd name="connsiteY1" fmla="*/ 145347 h 860104"/>
                    <a:gd name="connsiteX2" fmla="*/ 14518 w 680827"/>
                    <a:gd name="connsiteY2" fmla="*/ 125960 h 860104"/>
                    <a:gd name="connsiteX3" fmla="*/ 290512 w 680827"/>
                    <a:gd name="connsiteY3" fmla="*/ 0 h 860104"/>
                    <a:gd name="connsiteX4" fmla="*/ 680827 w 680827"/>
                    <a:gd name="connsiteY4" fmla="*/ 430052 h 860104"/>
                    <a:gd name="connsiteX5" fmla="*/ 290512 w 680827"/>
                    <a:gd name="connsiteY5" fmla="*/ 860104 h 860104"/>
                    <a:gd name="connsiteX6" fmla="*/ 14518 w 680827"/>
                    <a:gd name="connsiteY6" fmla="*/ 734145 h 860104"/>
                    <a:gd name="connsiteX7" fmla="*/ 0 w 680827"/>
                    <a:gd name="connsiteY7" fmla="*/ 714757 h 860104"/>
                    <a:gd name="connsiteX0" fmla="*/ 0 w 680827"/>
                    <a:gd name="connsiteY0" fmla="*/ 145347 h 860104"/>
                    <a:gd name="connsiteX1" fmla="*/ 14518 w 680827"/>
                    <a:gd name="connsiteY1" fmla="*/ 125960 h 860104"/>
                    <a:gd name="connsiteX2" fmla="*/ 290512 w 680827"/>
                    <a:gd name="connsiteY2" fmla="*/ 0 h 860104"/>
                    <a:gd name="connsiteX3" fmla="*/ 680827 w 680827"/>
                    <a:gd name="connsiteY3" fmla="*/ 430052 h 860104"/>
                    <a:gd name="connsiteX4" fmla="*/ 290512 w 680827"/>
                    <a:gd name="connsiteY4" fmla="*/ 860104 h 860104"/>
                    <a:gd name="connsiteX5" fmla="*/ 14518 w 680827"/>
                    <a:gd name="connsiteY5" fmla="*/ 734145 h 860104"/>
                    <a:gd name="connsiteX6" fmla="*/ 0 w 680827"/>
                    <a:gd name="connsiteY6" fmla="*/ 714757 h 8601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80827" h="860104">
                      <a:moveTo>
                        <a:pt x="0" y="145347"/>
                      </a:moveTo>
                      <a:lnTo>
                        <a:pt x="14518" y="125960"/>
                      </a:lnTo>
                      <a:cubicBezTo>
                        <a:pt x="85151" y="48135"/>
                        <a:pt x="182730" y="0"/>
                        <a:pt x="290512" y="0"/>
                      </a:cubicBezTo>
                      <a:cubicBezTo>
                        <a:pt x="506077" y="0"/>
                        <a:pt x="680827" y="192541"/>
                        <a:pt x="680827" y="430052"/>
                      </a:cubicBezTo>
                      <a:cubicBezTo>
                        <a:pt x="680827" y="667563"/>
                        <a:pt x="506077" y="860104"/>
                        <a:pt x="290512" y="860104"/>
                      </a:cubicBezTo>
                      <a:cubicBezTo>
                        <a:pt x="182730" y="860104"/>
                        <a:pt x="85151" y="811969"/>
                        <a:pt x="14518" y="734145"/>
                      </a:cubicBezTo>
                      <a:lnTo>
                        <a:pt x="0" y="714757"/>
                      </a:lnTo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29" name="フリーフォーム: 図形 428">
                  <a:extLst>
                    <a:ext uri="{FF2B5EF4-FFF2-40B4-BE49-F238E27FC236}">
                      <a16:creationId xmlns:a16="http://schemas.microsoft.com/office/drawing/2014/main" id="{81A49CD2-4E43-69D7-A51A-C510DA20CBE8}"/>
                    </a:ext>
                  </a:extLst>
                </p:cNvPr>
                <p:cNvSpPr/>
                <p:nvPr/>
              </p:nvSpPr>
              <p:spPr>
                <a:xfrm rot="7813824">
                  <a:off x="-2570479" y="67363"/>
                  <a:ext cx="736060" cy="732682"/>
                </a:xfrm>
                <a:custGeom>
                  <a:avLst/>
                  <a:gdLst>
                    <a:gd name="connsiteX0" fmla="*/ 723449 w 1674729"/>
                    <a:gd name="connsiteY0" fmla="*/ 0 h 1667042"/>
                    <a:gd name="connsiteX1" fmla="*/ 832193 w 1674729"/>
                    <a:gd name="connsiteY1" fmla="*/ 108744 h 1667042"/>
                    <a:gd name="connsiteX2" fmla="*/ 832193 w 1674729"/>
                    <a:gd name="connsiteY2" fmla="*/ 781218 h 1667042"/>
                    <a:gd name="connsiteX3" fmla="*/ 861235 w 1674729"/>
                    <a:gd name="connsiteY3" fmla="*/ 781218 h 1667042"/>
                    <a:gd name="connsiteX4" fmla="*/ 1013838 w 1674729"/>
                    <a:gd name="connsiteY4" fmla="*/ 211697 h 1667042"/>
                    <a:gd name="connsiteX5" fmla="*/ 1147022 w 1674729"/>
                    <a:gd name="connsiteY5" fmla="*/ 134803 h 1667042"/>
                    <a:gd name="connsiteX6" fmla="*/ 1223916 w 1674729"/>
                    <a:gd name="connsiteY6" fmla="*/ 267987 h 1667042"/>
                    <a:gd name="connsiteX7" fmla="*/ 1054692 w 1674729"/>
                    <a:gd name="connsiteY7" fmla="*/ 899539 h 1667042"/>
                    <a:gd name="connsiteX8" fmla="*/ 1051911 w 1674729"/>
                    <a:gd name="connsiteY8" fmla="*/ 914682 h 1667042"/>
                    <a:gd name="connsiteX9" fmla="*/ 1097255 w 1674729"/>
                    <a:gd name="connsiteY9" fmla="*/ 1056814 h 1667042"/>
                    <a:gd name="connsiteX10" fmla="*/ 1108948 w 1674729"/>
                    <a:gd name="connsiteY10" fmla="*/ 1067074 h 1667042"/>
                    <a:gd name="connsiteX11" fmla="*/ 1476388 w 1674729"/>
                    <a:gd name="connsiteY11" fmla="*/ 854933 h 1667042"/>
                    <a:gd name="connsiteX12" fmla="*/ 1656994 w 1674729"/>
                    <a:gd name="connsiteY12" fmla="*/ 903326 h 1667042"/>
                    <a:gd name="connsiteX13" fmla="*/ 1608601 w 1674729"/>
                    <a:gd name="connsiteY13" fmla="*/ 1083932 h 1667042"/>
                    <a:gd name="connsiteX14" fmla="*/ 1155573 w 1674729"/>
                    <a:gd name="connsiteY14" fmla="*/ 1345488 h 1667042"/>
                    <a:gd name="connsiteX15" fmla="*/ 1139728 w 1674729"/>
                    <a:gd name="connsiteY15" fmla="*/ 1396532 h 1667042"/>
                    <a:gd name="connsiteX16" fmla="*/ 731622 w 1674729"/>
                    <a:gd name="connsiteY16" fmla="*/ 1667042 h 1667042"/>
                    <a:gd name="connsiteX17" fmla="*/ 688759 w 1674729"/>
                    <a:gd name="connsiteY17" fmla="*/ 1667042 h 1667042"/>
                    <a:gd name="connsiteX18" fmla="*/ 245847 w 1674729"/>
                    <a:gd name="connsiteY18" fmla="*/ 1224130 h 1667042"/>
                    <a:gd name="connsiteX19" fmla="*/ 245847 w 1674729"/>
                    <a:gd name="connsiteY19" fmla="*/ 1081255 h 1667042"/>
                    <a:gd name="connsiteX20" fmla="*/ 250890 w 1674729"/>
                    <a:gd name="connsiteY20" fmla="*/ 1031236 h 1667042"/>
                    <a:gd name="connsiteX21" fmla="*/ 11123 w 1674729"/>
                    <a:gd name="connsiteY21" fmla="*/ 615948 h 1667042"/>
                    <a:gd name="connsiteX22" fmla="*/ 41475 w 1674729"/>
                    <a:gd name="connsiteY22" fmla="*/ 502673 h 1667042"/>
                    <a:gd name="connsiteX23" fmla="*/ 72686 w 1674729"/>
                    <a:gd name="connsiteY23" fmla="*/ 492178 h 1667042"/>
                    <a:gd name="connsiteX24" fmla="*/ 154750 w 1674729"/>
                    <a:gd name="connsiteY24" fmla="*/ 533025 h 1667042"/>
                    <a:gd name="connsiteX25" fmla="*/ 343923 w 1674729"/>
                    <a:gd name="connsiteY25" fmla="*/ 860684 h 1667042"/>
                    <a:gd name="connsiteX26" fmla="*/ 369200 w 1674729"/>
                    <a:gd name="connsiteY26" fmla="*/ 839828 h 1667042"/>
                    <a:gd name="connsiteX27" fmla="*/ 215975 w 1674729"/>
                    <a:gd name="connsiteY27" fmla="*/ 267988 h 1667042"/>
                    <a:gd name="connsiteX28" fmla="*/ 292870 w 1674729"/>
                    <a:gd name="connsiteY28" fmla="*/ 134804 h 1667042"/>
                    <a:gd name="connsiteX29" fmla="*/ 335967 w 1674729"/>
                    <a:gd name="connsiteY29" fmla="*/ 132103 h 1667042"/>
                    <a:gd name="connsiteX30" fmla="*/ 426053 w 1674729"/>
                    <a:gd name="connsiteY30" fmla="*/ 211698 h 1667042"/>
                    <a:gd name="connsiteX31" fmla="*/ 578656 w 1674729"/>
                    <a:gd name="connsiteY31" fmla="*/ 781218 h 1667042"/>
                    <a:gd name="connsiteX32" fmla="*/ 614705 w 1674729"/>
                    <a:gd name="connsiteY32" fmla="*/ 781218 h 1667042"/>
                    <a:gd name="connsiteX33" fmla="*/ 614705 w 1674729"/>
                    <a:gd name="connsiteY33" fmla="*/ 108744 h 1667042"/>
                    <a:gd name="connsiteX34" fmla="*/ 723449 w 1674729"/>
                    <a:gd name="connsiteY34" fmla="*/ 0 h 16670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1674729" h="1667042">
                      <a:moveTo>
                        <a:pt x="723449" y="0"/>
                      </a:moveTo>
                      <a:cubicBezTo>
                        <a:pt x="783507" y="0"/>
                        <a:pt x="832193" y="48686"/>
                        <a:pt x="832193" y="108744"/>
                      </a:cubicBezTo>
                      <a:lnTo>
                        <a:pt x="832193" y="781218"/>
                      </a:lnTo>
                      <a:lnTo>
                        <a:pt x="861235" y="781218"/>
                      </a:lnTo>
                      <a:lnTo>
                        <a:pt x="1013838" y="211697"/>
                      </a:lnTo>
                      <a:cubicBezTo>
                        <a:pt x="1029382" y="153685"/>
                        <a:pt x="1089010" y="119259"/>
                        <a:pt x="1147022" y="134803"/>
                      </a:cubicBezTo>
                      <a:cubicBezTo>
                        <a:pt x="1205034" y="150347"/>
                        <a:pt x="1239460" y="209975"/>
                        <a:pt x="1223916" y="267987"/>
                      </a:cubicBezTo>
                      <a:lnTo>
                        <a:pt x="1054692" y="899539"/>
                      </a:lnTo>
                      <a:lnTo>
                        <a:pt x="1051911" y="914682"/>
                      </a:lnTo>
                      <a:cubicBezTo>
                        <a:pt x="1048273" y="968078"/>
                        <a:pt x="1063819" y="1016625"/>
                        <a:pt x="1097255" y="1056814"/>
                      </a:cubicBezTo>
                      <a:lnTo>
                        <a:pt x="1108948" y="1067074"/>
                      </a:lnTo>
                      <a:lnTo>
                        <a:pt x="1476388" y="854933"/>
                      </a:lnTo>
                      <a:cubicBezTo>
                        <a:pt x="1539624" y="818423"/>
                        <a:pt x="1620485" y="840090"/>
                        <a:pt x="1656994" y="903326"/>
                      </a:cubicBezTo>
                      <a:cubicBezTo>
                        <a:pt x="1693504" y="966562"/>
                        <a:pt x="1671837" y="1047423"/>
                        <a:pt x="1608601" y="1083932"/>
                      </a:cubicBezTo>
                      <a:lnTo>
                        <a:pt x="1155573" y="1345488"/>
                      </a:lnTo>
                      <a:lnTo>
                        <a:pt x="1139728" y="1396532"/>
                      </a:lnTo>
                      <a:cubicBezTo>
                        <a:pt x="1072491" y="1555500"/>
                        <a:pt x="915083" y="1667042"/>
                        <a:pt x="731622" y="1667042"/>
                      </a:cubicBezTo>
                      <a:lnTo>
                        <a:pt x="688759" y="1667042"/>
                      </a:lnTo>
                      <a:cubicBezTo>
                        <a:pt x="444145" y="1667042"/>
                        <a:pt x="245847" y="1468744"/>
                        <a:pt x="245847" y="1224130"/>
                      </a:cubicBezTo>
                      <a:lnTo>
                        <a:pt x="245847" y="1081255"/>
                      </a:lnTo>
                      <a:lnTo>
                        <a:pt x="250890" y="1031236"/>
                      </a:lnTo>
                      <a:lnTo>
                        <a:pt x="11123" y="615948"/>
                      </a:lnTo>
                      <a:cubicBezTo>
                        <a:pt x="-11776" y="576287"/>
                        <a:pt x="1813" y="525572"/>
                        <a:pt x="41475" y="502673"/>
                      </a:cubicBezTo>
                      <a:cubicBezTo>
                        <a:pt x="51390" y="496949"/>
                        <a:pt x="61996" y="493505"/>
                        <a:pt x="72686" y="492178"/>
                      </a:cubicBezTo>
                      <a:cubicBezTo>
                        <a:pt x="104755" y="488199"/>
                        <a:pt x="137576" y="503279"/>
                        <a:pt x="154750" y="533025"/>
                      </a:cubicBezTo>
                      <a:lnTo>
                        <a:pt x="343923" y="860684"/>
                      </a:lnTo>
                      <a:lnTo>
                        <a:pt x="369200" y="839828"/>
                      </a:lnTo>
                      <a:lnTo>
                        <a:pt x="215975" y="267988"/>
                      </a:lnTo>
                      <a:cubicBezTo>
                        <a:pt x="200431" y="209976"/>
                        <a:pt x="234857" y="150348"/>
                        <a:pt x="292870" y="134804"/>
                      </a:cubicBezTo>
                      <a:cubicBezTo>
                        <a:pt x="307373" y="130918"/>
                        <a:pt x="321977" y="130155"/>
                        <a:pt x="335967" y="132103"/>
                      </a:cubicBezTo>
                      <a:cubicBezTo>
                        <a:pt x="377940" y="137947"/>
                        <a:pt x="414395" y="168189"/>
                        <a:pt x="426053" y="211698"/>
                      </a:cubicBezTo>
                      <a:lnTo>
                        <a:pt x="578656" y="781218"/>
                      </a:lnTo>
                      <a:lnTo>
                        <a:pt x="614705" y="781218"/>
                      </a:lnTo>
                      <a:lnTo>
                        <a:pt x="614705" y="108744"/>
                      </a:lnTo>
                      <a:cubicBezTo>
                        <a:pt x="614705" y="48686"/>
                        <a:pt x="663391" y="0"/>
                        <a:pt x="723449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30" name="台形 24">
                  <a:extLst>
                    <a:ext uri="{FF2B5EF4-FFF2-40B4-BE49-F238E27FC236}">
                      <a16:creationId xmlns:a16="http://schemas.microsoft.com/office/drawing/2014/main" id="{FC7DB4BE-165B-733B-436F-3255F9A77B54}"/>
                    </a:ext>
                  </a:extLst>
                </p:cNvPr>
                <p:cNvSpPr/>
                <p:nvPr/>
              </p:nvSpPr>
              <p:spPr>
                <a:xfrm rot="1661095">
                  <a:off x="-3720167" y="1061815"/>
                  <a:ext cx="1384264" cy="1170357"/>
                </a:xfrm>
                <a:custGeom>
                  <a:avLst/>
                  <a:gdLst>
                    <a:gd name="connsiteX0" fmla="*/ 0 w 1436638"/>
                    <a:gd name="connsiteY0" fmla="*/ 898159 h 898159"/>
                    <a:gd name="connsiteX1" fmla="*/ 426500 w 1436638"/>
                    <a:gd name="connsiteY1" fmla="*/ 0 h 898159"/>
                    <a:gd name="connsiteX2" fmla="*/ 1010138 w 1436638"/>
                    <a:gd name="connsiteY2" fmla="*/ 0 h 898159"/>
                    <a:gd name="connsiteX3" fmla="*/ 1436638 w 1436638"/>
                    <a:gd name="connsiteY3" fmla="*/ 898159 h 898159"/>
                    <a:gd name="connsiteX4" fmla="*/ 0 w 1436638"/>
                    <a:gd name="connsiteY4" fmla="*/ 898159 h 898159"/>
                    <a:gd name="connsiteX0" fmla="*/ 0 w 1436638"/>
                    <a:gd name="connsiteY0" fmla="*/ 898159 h 898159"/>
                    <a:gd name="connsiteX1" fmla="*/ 372868 w 1436638"/>
                    <a:gd name="connsiteY1" fmla="*/ 307806 h 898159"/>
                    <a:gd name="connsiteX2" fmla="*/ 1010138 w 1436638"/>
                    <a:gd name="connsiteY2" fmla="*/ 0 h 898159"/>
                    <a:gd name="connsiteX3" fmla="*/ 1436638 w 1436638"/>
                    <a:gd name="connsiteY3" fmla="*/ 898159 h 898159"/>
                    <a:gd name="connsiteX4" fmla="*/ 0 w 1436638"/>
                    <a:gd name="connsiteY4" fmla="*/ 898159 h 898159"/>
                    <a:gd name="connsiteX0" fmla="*/ 0 w 1436638"/>
                    <a:gd name="connsiteY0" fmla="*/ 1117077 h 1117077"/>
                    <a:gd name="connsiteX1" fmla="*/ 372868 w 1436638"/>
                    <a:gd name="connsiteY1" fmla="*/ 526724 h 1117077"/>
                    <a:gd name="connsiteX2" fmla="*/ 730345 w 1436638"/>
                    <a:gd name="connsiteY2" fmla="*/ 0 h 1117077"/>
                    <a:gd name="connsiteX3" fmla="*/ 1436638 w 1436638"/>
                    <a:gd name="connsiteY3" fmla="*/ 1117077 h 1117077"/>
                    <a:gd name="connsiteX4" fmla="*/ 0 w 1436638"/>
                    <a:gd name="connsiteY4" fmla="*/ 1117077 h 1117077"/>
                    <a:gd name="connsiteX0" fmla="*/ 0 w 1436638"/>
                    <a:gd name="connsiteY0" fmla="*/ 1117077 h 1117077"/>
                    <a:gd name="connsiteX1" fmla="*/ 372868 w 1436638"/>
                    <a:gd name="connsiteY1" fmla="*/ 526724 h 1117077"/>
                    <a:gd name="connsiteX2" fmla="*/ 730345 w 1436638"/>
                    <a:gd name="connsiteY2" fmla="*/ 0 h 1117077"/>
                    <a:gd name="connsiteX3" fmla="*/ 1436638 w 1436638"/>
                    <a:gd name="connsiteY3" fmla="*/ 1117077 h 1117077"/>
                    <a:gd name="connsiteX4" fmla="*/ 0 w 1436638"/>
                    <a:gd name="connsiteY4" fmla="*/ 1117077 h 1117077"/>
                    <a:gd name="connsiteX0" fmla="*/ 0 w 1419389"/>
                    <a:gd name="connsiteY0" fmla="*/ 1117077 h 1117077"/>
                    <a:gd name="connsiteX1" fmla="*/ 372868 w 1419389"/>
                    <a:gd name="connsiteY1" fmla="*/ 526724 h 1117077"/>
                    <a:gd name="connsiteX2" fmla="*/ 730345 w 1419389"/>
                    <a:gd name="connsiteY2" fmla="*/ 0 h 1117077"/>
                    <a:gd name="connsiteX3" fmla="*/ 1419389 w 1419389"/>
                    <a:gd name="connsiteY3" fmla="*/ 961195 h 1117077"/>
                    <a:gd name="connsiteX4" fmla="*/ 0 w 1419389"/>
                    <a:gd name="connsiteY4" fmla="*/ 1117077 h 1117077"/>
                    <a:gd name="connsiteX0" fmla="*/ 0 w 1419389"/>
                    <a:gd name="connsiteY0" fmla="*/ 1117077 h 1117077"/>
                    <a:gd name="connsiteX1" fmla="*/ 240587 w 1419389"/>
                    <a:gd name="connsiteY1" fmla="*/ 588957 h 1117077"/>
                    <a:gd name="connsiteX2" fmla="*/ 730345 w 1419389"/>
                    <a:gd name="connsiteY2" fmla="*/ 0 h 1117077"/>
                    <a:gd name="connsiteX3" fmla="*/ 1419389 w 1419389"/>
                    <a:gd name="connsiteY3" fmla="*/ 961195 h 1117077"/>
                    <a:gd name="connsiteX4" fmla="*/ 0 w 1419389"/>
                    <a:gd name="connsiteY4" fmla="*/ 1117077 h 1117077"/>
                    <a:gd name="connsiteX0" fmla="*/ 0 w 1419389"/>
                    <a:gd name="connsiteY0" fmla="*/ 1117077 h 1117077"/>
                    <a:gd name="connsiteX1" fmla="*/ 404210 w 1419389"/>
                    <a:gd name="connsiteY1" fmla="*/ 531792 h 1117077"/>
                    <a:gd name="connsiteX2" fmla="*/ 730345 w 1419389"/>
                    <a:gd name="connsiteY2" fmla="*/ 0 h 1117077"/>
                    <a:gd name="connsiteX3" fmla="*/ 1419389 w 1419389"/>
                    <a:gd name="connsiteY3" fmla="*/ 961195 h 1117077"/>
                    <a:gd name="connsiteX4" fmla="*/ 0 w 1419389"/>
                    <a:gd name="connsiteY4" fmla="*/ 1117077 h 1117077"/>
                    <a:gd name="connsiteX0" fmla="*/ 0 w 1419389"/>
                    <a:gd name="connsiteY0" fmla="*/ 1117077 h 1117077"/>
                    <a:gd name="connsiteX1" fmla="*/ 404210 w 1419389"/>
                    <a:gd name="connsiteY1" fmla="*/ 531792 h 1117077"/>
                    <a:gd name="connsiteX2" fmla="*/ 730345 w 1419389"/>
                    <a:gd name="connsiteY2" fmla="*/ 0 h 1117077"/>
                    <a:gd name="connsiteX3" fmla="*/ 1419389 w 1419389"/>
                    <a:gd name="connsiteY3" fmla="*/ 961195 h 1117077"/>
                    <a:gd name="connsiteX4" fmla="*/ 0 w 1419389"/>
                    <a:gd name="connsiteY4" fmla="*/ 1117077 h 1117077"/>
                    <a:gd name="connsiteX0" fmla="*/ 0 w 1419389"/>
                    <a:gd name="connsiteY0" fmla="*/ 1117077 h 1117077"/>
                    <a:gd name="connsiteX1" fmla="*/ 404210 w 1419389"/>
                    <a:gd name="connsiteY1" fmla="*/ 531792 h 1117077"/>
                    <a:gd name="connsiteX2" fmla="*/ 730345 w 1419389"/>
                    <a:gd name="connsiteY2" fmla="*/ 0 h 1117077"/>
                    <a:gd name="connsiteX3" fmla="*/ 1419389 w 1419389"/>
                    <a:gd name="connsiteY3" fmla="*/ 961195 h 1117077"/>
                    <a:gd name="connsiteX4" fmla="*/ 0 w 1419389"/>
                    <a:gd name="connsiteY4" fmla="*/ 1117077 h 1117077"/>
                    <a:gd name="connsiteX0" fmla="*/ 0 w 1384264"/>
                    <a:gd name="connsiteY0" fmla="*/ 1170357 h 1170357"/>
                    <a:gd name="connsiteX1" fmla="*/ 369085 w 1384264"/>
                    <a:gd name="connsiteY1" fmla="*/ 531792 h 1170357"/>
                    <a:gd name="connsiteX2" fmla="*/ 695220 w 1384264"/>
                    <a:gd name="connsiteY2" fmla="*/ 0 h 1170357"/>
                    <a:gd name="connsiteX3" fmla="*/ 1384264 w 1384264"/>
                    <a:gd name="connsiteY3" fmla="*/ 961195 h 1170357"/>
                    <a:gd name="connsiteX4" fmla="*/ 0 w 1384264"/>
                    <a:gd name="connsiteY4" fmla="*/ 1170357 h 1170357"/>
                    <a:gd name="connsiteX0" fmla="*/ 0 w 1384264"/>
                    <a:gd name="connsiteY0" fmla="*/ 1170357 h 1170357"/>
                    <a:gd name="connsiteX1" fmla="*/ 343366 w 1384264"/>
                    <a:gd name="connsiteY1" fmla="*/ 523773 h 1170357"/>
                    <a:gd name="connsiteX2" fmla="*/ 695220 w 1384264"/>
                    <a:gd name="connsiteY2" fmla="*/ 0 h 1170357"/>
                    <a:gd name="connsiteX3" fmla="*/ 1384264 w 1384264"/>
                    <a:gd name="connsiteY3" fmla="*/ 961195 h 1170357"/>
                    <a:gd name="connsiteX4" fmla="*/ 0 w 1384264"/>
                    <a:gd name="connsiteY4" fmla="*/ 1170357 h 1170357"/>
                    <a:gd name="connsiteX0" fmla="*/ 0 w 1384264"/>
                    <a:gd name="connsiteY0" fmla="*/ 1170357 h 1170357"/>
                    <a:gd name="connsiteX1" fmla="*/ 343366 w 1384264"/>
                    <a:gd name="connsiteY1" fmla="*/ 523773 h 1170357"/>
                    <a:gd name="connsiteX2" fmla="*/ 695220 w 1384264"/>
                    <a:gd name="connsiteY2" fmla="*/ 0 h 1170357"/>
                    <a:gd name="connsiteX3" fmla="*/ 1384264 w 1384264"/>
                    <a:gd name="connsiteY3" fmla="*/ 961195 h 1170357"/>
                    <a:gd name="connsiteX4" fmla="*/ 588723 w 1384264"/>
                    <a:gd name="connsiteY4" fmla="*/ 985687 h 1170357"/>
                    <a:gd name="connsiteX5" fmla="*/ 0 w 1384264"/>
                    <a:gd name="connsiteY5" fmla="*/ 1170357 h 1170357"/>
                    <a:gd name="connsiteX0" fmla="*/ 0 w 1384264"/>
                    <a:gd name="connsiteY0" fmla="*/ 1170357 h 1170357"/>
                    <a:gd name="connsiteX1" fmla="*/ 343366 w 1384264"/>
                    <a:gd name="connsiteY1" fmla="*/ 523773 h 1170357"/>
                    <a:gd name="connsiteX2" fmla="*/ 695220 w 1384264"/>
                    <a:gd name="connsiteY2" fmla="*/ 0 h 1170357"/>
                    <a:gd name="connsiteX3" fmla="*/ 1384264 w 1384264"/>
                    <a:gd name="connsiteY3" fmla="*/ 961195 h 1170357"/>
                    <a:gd name="connsiteX4" fmla="*/ 588723 w 1384264"/>
                    <a:gd name="connsiteY4" fmla="*/ 985687 h 1170357"/>
                    <a:gd name="connsiteX5" fmla="*/ 0 w 1384264"/>
                    <a:gd name="connsiteY5" fmla="*/ 1170357 h 1170357"/>
                    <a:gd name="connsiteX0" fmla="*/ 0 w 1384264"/>
                    <a:gd name="connsiteY0" fmla="*/ 1170357 h 1170357"/>
                    <a:gd name="connsiteX1" fmla="*/ 343366 w 1384264"/>
                    <a:gd name="connsiteY1" fmla="*/ 523773 h 1170357"/>
                    <a:gd name="connsiteX2" fmla="*/ 695220 w 1384264"/>
                    <a:gd name="connsiteY2" fmla="*/ 0 h 1170357"/>
                    <a:gd name="connsiteX3" fmla="*/ 1384264 w 1384264"/>
                    <a:gd name="connsiteY3" fmla="*/ 961195 h 1170357"/>
                    <a:gd name="connsiteX4" fmla="*/ 588723 w 1384264"/>
                    <a:gd name="connsiteY4" fmla="*/ 985687 h 1170357"/>
                    <a:gd name="connsiteX5" fmla="*/ 0 w 1384264"/>
                    <a:gd name="connsiteY5" fmla="*/ 1170357 h 1170357"/>
                    <a:gd name="connsiteX0" fmla="*/ 0 w 1384264"/>
                    <a:gd name="connsiteY0" fmla="*/ 1170357 h 1170357"/>
                    <a:gd name="connsiteX1" fmla="*/ 343366 w 1384264"/>
                    <a:gd name="connsiteY1" fmla="*/ 523773 h 1170357"/>
                    <a:gd name="connsiteX2" fmla="*/ 695220 w 1384264"/>
                    <a:gd name="connsiteY2" fmla="*/ 0 h 1170357"/>
                    <a:gd name="connsiteX3" fmla="*/ 1384264 w 1384264"/>
                    <a:gd name="connsiteY3" fmla="*/ 961195 h 1170357"/>
                    <a:gd name="connsiteX4" fmla="*/ 588723 w 1384264"/>
                    <a:gd name="connsiteY4" fmla="*/ 985687 h 1170357"/>
                    <a:gd name="connsiteX5" fmla="*/ 0 w 1384264"/>
                    <a:gd name="connsiteY5" fmla="*/ 1170357 h 1170357"/>
                    <a:gd name="connsiteX0" fmla="*/ 0 w 1384264"/>
                    <a:gd name="connsiteY0" fmla="*/ 1170357 h 1170357"/>
                    <a:gd name="connsiteX1" fmla="*/ 343366 w 1384264"/>
                    <a:gd name="connsiteY1" fmla="*/ 523773 h 1170357"/>
                    <a:gd name="connsiteX2" fmla="*/ 695220 w 1384264"/>
                    <a:gd name="connsiteY2" fmla="*/ 0 h 1170357"/>
                    <a:gd name="connsiteX3" fmla="*/ 1384264 w 1384264"/>
                    <a:gd name="connsiteY3" fmla="*/ 961195 h 1170357"/>
                    <a:gd name="connsiteX4" fmla="*/ 671783 w 1384264"/>
                    <a:gd name="connsiteY4" fmla="*/ 1020987 h 1170357"/>
                    <a:gd name="connsiteX5" fmla="*/ 0 w 1384264"/>
                    <a:gd name="connsiteY5" fmla="*/ 1170357 h 1170357"/>
                    <a:gd name="connsiteX0" fmla="*/ 0 w 1384264"/>
                    <a:gd name="connsiteY0" fmla="*/ 1170357 h 1170357"/>
                    <a:gd name="connsiteX1" fmla="*/ 343366 w 1384264"/>
                    <a:gd name="connsiteY1" fmla="*/ 523773 h 1170357"/>
                    <a:gd name="connsiteX2" fmla="*/ 695220 w 1384264"/>
                    <a:gd name="connsiteY2" fmla="*/ 0 h 1170357"/>
                    <a:gd name="connsiteX3" fmla="*/ 1384264 w 1384264"/>
                    <a:gd name="connsiteY3" fmla="*/ 961195 h 1170357"/>
                    <a:gd name="connsiteX4" fmla="*/ 671783 w 1384264"/>
                    <a:gd name="connsiteY4" fmla="*/ 1020987 h 1170357"/>
                    <a:gd name="connsiteX5" fmla="*/ 0 w 1384264"/>
                    <a:gd name="connsiteY5" fmla="*/ 1170357 h 11703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84264" h="1170357">
                      <a:moveTo>
                        <a:pt x="0" y="1170357"/>
                      </a:moveTo>
                      <a:cubicBezTo>
                        <a:pt x="14711" y="937843"/>
                        <a:pt x="-59991" y="780926"/>
                        <a:pt x="343366" y="523773"/>
                      </a:cubicBezTo>
                      <a:lnTo>
                        <a:pt x="695220" y="0"/>
                      </a:lnTo>
                      <a:cubicBezTo>
                        <a:pt x="1283792" y="129707"/>
                        <a:pt x="1148833" y="588836"/>
                        <a:pt x="1384264" y="961195"/>
                      </a:cubicBezTo>
                      <a:cubicBezTo>
                        <a:pt x="1110267" y="1002669"/>
                        <a:pt x="1071666" y="1060540"/>
                        <a:pt x="671783" y="1020987"/>
                      </a:cubicBezTo>
                      <a:cubicBezTo>
                        <a:pt x="271900" y="981434"/>
                        <a:pt x="196241" y="1108800"/>
                        <a:pt x="0" y="1170357"/>
                      </a:cubicBezTo>
                      <a:close/>
                    </a:path>
                  </a:pathLst>
                </a:custGeom>
                <a:solidFill>
                  <a:srgbClr val="FF3399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endParaRPr>
                </a:p>
              </p:txBody>
            </p:sp>
            <p:grpSp>
              <p:nvGrpSpPr>
                <p:cNvPr id="431" name="グループ化 430">
                  <a:extLst>
                    <a:ext uri="{FF2B5EF4-FFF2-40B4-BE49-F238E27FC236}">
                      <a16:creationId xmlns:a16="http://schemas.microsoft.com/office/drawing/2014/main" id="{FF02C02A-8DFF-6BDB-7E05-94454A069257}"/>
                    </a:ext>
                  </a:extLst>
                </p:cNvPr>
                <p:cNvGrpSpPr/>
                <p:nvPr/>
              </p:nvGrpSpPr>
              <p:grpSpPr>
                <a:xfrm rot="15968128">
                  <a:off x="-2598374" y="-327361"/>
                  <a:ext cx="816681" cy="1540073"/>
                  <a:chOff x="-1985565" y="4773023"/>
                  <a:chExt cx="816681" cy="1540073"/>
                </a:xfrm>
                <a:solidFill>
                  <a:sysClr val="windowText" lastClr="000000"/>
                </a:solidFill>
              </p:grpSpPr>
              <p:sp>
                <p:nvSpPr>
                  <p:cNvPr id="444" name="楕円 443">
                    <a:extLst>
                      <a:ext uri="{FF2B5EF4-FFF2-40B4-BE49-F238E27FC236}">
                        <a16:creationId xmlns:a16="http://schemas.microsoft.com/office/drawing/2014/main" id="{6DA97CB4-0EB2-DDF3-71CA-77F355F7FD38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-1491226" y="4720116"/>
                    <a:ext cx="269436" cy="375249"/>
                  </a:xfrm>
                  <a:prstGeom prst="ellipse">
                    <a:avLst/>
                  </a:pr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445" name="楕円 444">
                    <a:extLst>
                      <a:ext uri="{FF2B5EF4-FFF2-40B4-BE49-F238E27FC236}">
                        <a16:creationId xmlns:a16="http://schemas.microsoft.com/office/drawing/2014/main" id="{BE64C576-F159-A82B-8A4E-52C7C2B19325}"/>
                      </a:ext>
                    </a:extLst>
                  </p:cNvPr>
                  <p:cNvSpPr/>
                  <p:nvPr/>
                </p:nvSpPr>
                <p:spPr>
                  <a:xfrm rot="2006604">
                    <a:off x="-1709713" y="4954399"/>
                    <a:ext cx="269436" cy="375249"/>
                  </a:xfrm>
                  <a:prstGeom prst="ellipse">
                    <a:avLst/>
                  </a:pr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446" name="楕円 445">
                    <a:extLst>
                      <a:ext uri="{FF2B5EF4-FFF2-40B4-BE49-F238E27FC236}">
                        <a16:creationId xmlns:a16="http://schemas.microsoft.com/office/drawing/2014/main" id="{0081379B-4B53-E032-4EC5-48F451F3757F}"/>
                      </a:ext>
                    </a:extLst>
                  </p:cNvPr>
                  <p:cNvSpPr/>
                  <p:nvPr/>
                </p:nvSpPr>
                <p:spPr>
                  <a:xfrm rot="900000">
                    <a:off x="-1877131" y="5234002"/>
                    <a:ext cx="269436" cy="375249"/>
                  </a:xfrm>
                  <a:prstGeom prst="ellipse">
                    <a:avLst/>
                  </a:pr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447" name="楕円 446">
                    <a:extLst>
                      <a:ext uri="{FF2B5EF4-FFF2-40B4-BE49-F238E27FC236}">
                        <a16:creationId xmlns:a16="http://schemas.microsoft.com/office/drawing/2014/main" id="{7082535E-846D-C6DF-2A0E-DF34F829027D}"/>
                      </a:ext>
                    </a:extLst>
                  </p:cNvPr>
                  <p:cNvSpPr/>
                  <p:nvPr/>
                </p:nvSpPr>
                <p:spPr>
                  <a:xfrm>
                    <a:off x="-1877131" y="5506565"/>
                    <a:ext cx="269436" cy="375249"/>
                  </a:xfrm>
                  <a:prstGeom prst="ellipse">
                    <a:avLst/>
                  </a:pr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448" name="フリーフォーム: 図形 447">
                    <a:extLst>
                      <a:ext uri="{FF2B5EF4-FFF2-40B4-BE49-F238E27FC236}">
                        <a16:creationId xmlns:a16="http://schemas.microsoft.com/office/drawing/2014/main" id="{A68B8BC2-4921-338B-1441-8AFA218F70CA}"/>
                      </a:ext>
                    </a:extLst>
                  </p:cNvPr>
                  <p:cNvSpPr/>
                  <p:nvPr/>
                </p:nvSpPr>
                <p:spPr>
                  <a:xfrm>
                    <a:off x="-1871092" y="5847899"/>
                    <a:ext cx="270892" cy="465197"/>
                  </a:xfrm>
                  <a:custGeom>
                    <a:avLst/>
                    <a:gdLst>
                      <a:gd name="connsiteX0" fmla="*/ 137453 w 274906"/>
                      <a:gd name="connsiteY0" fmla="*/ 0 h 572669"/>
                      <a:gd name="connsiteX1" fmla="*/ 147997 w 274906"/>
                      <a:gd name="connsiteY1" fmla="*/ 4812 h 572669"/>
                      <a:gd name="connsiteX2" fmla="*/ 274906 w 274906"/>
                      <a:gd name="connsiteY2" fmla="*/ 286334 h 572669"/>
                      <a:gd name="connsiteX3" fmla="*/ 147997 w 274906"/>
                      <a:gd name="connsiteY3" fmla="*/ 567856 h 572669"/>
                      <a:gd name="connsiteX4" fmla="*/ 137453 w 274906"/>
                      <a:gd name="connsiteY4" fmla="*/ 572669 h 572669"/>
                      <a:gd name="connsiteX5" fmla="*/ 126909 w 274906"/>
                      <a:gd name="connsiteY5" fmla="*/ 567856 h 572669"/>
                      <a:gd name="connsiteX6" fmla="*/ 0 w 274906"/>
                      <a:gd name="connsiteY6" fmla="*/ 286334 h 572669"/>
                      <a:gd name="connsiteX7" fmla="*/ 126909 w 274906"/>
                      <a:gd name="connsiteY7" fmla="*/ 4812 h 5726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74906" h="572669">
                        <a:moveTo>
                          <a:pt x="137453" y="0"/>
                        </a:moveTo>
                        <a:lnTo>
                          <a:pt x="147997" y="4812"/>
                        </a:lnTo>
                        <a:cubicBezTo>
                          <a:pt x="222576" y="51195"/>
                          <a:pt x="274906" y="159778"/>
                          <a:pt x="274906" y="286334"/>
                        </a:cubicBezTo>
                        <a:cubicBezTo>
                          <a:pt x="274906" y="412890"/>
                          <a:pt x="222576" y="521474"/>
                          <a:pt x="147997" y="567856"/>
                        </a:cubicBezTo>
                        <a:lnTo>
                          <a:pt x="137453" y="572669"/>
                        </a:lnTo>
                        <a:lnTo>
                          <a:pt x="126909" y="567856"/>
                        </a:lnTo>
                        <a:cubicBezTo>
                          <a:pt x="52330" y="521474"/>
                          <a:pt x="0" y="412890"/>
                          <a:pt x="0" y="286334"/>
                        </a:cubicBezTo>
                        <a:cubicBezTo>
                          <a:pt x="0" y="159778"/>
                          <a:pt x="52330" y="51195"/>
                          <a:pt x="126909" y="4812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449" name="フリーフォーム: 図形 448">
                    <a:extLst>
                      <a:ext uri="{FF2B5EF4-FFF2-40B4-BE49-F238E27FC236}">
                        <a16:creationId xmlns:a16="http://schemas.microsoft.com/office/drawing/2014/main" id="{4C2A1780-DE8E-817F-64D9-54B14096A1DC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-1855511" y="5603996"/>
                    <a:ext cx="247948" cy="508056"/>
                  </a:xfrm>
                  <a:custGeom>
                    <a:avLst/>
                    <a:gdLst>
                      <a:gd name="connsiteX0" fmla="*/ 0 w 247948"/>
                      <a:gd name="connsiteY0" fmla="*/ 508056 h 508056"/>
                      <a:gd name="connsiteX1" fmla="*/ 93547 w 247948"/>
                      <a:gd name="connsiteY1" fmla="*/ 254028 h 508056"/>
                      <a:gd name="connsiteX2" fmla="*/ 0 w 247948"/>
                      <a:gd name="connsiteY2" fmla="*/ 0 h 508056"/>
                      <a:gd name="connsiteX3" fmla="*/ 247948 w 247948"/>
                      <a:gd name="connsiteY3" fmla="*/ 0 h 508056"/>
                      <a:gd name="connsiteX4" fmla="*/ 154401 w 247948"/>
                      <a:gd name="connsiteY4" fmla="*/ 254028 h 508056"/>
                      <a:gd name="connsiteX5" fmla="*/ 247948 w 247948"/>
                      <a:gd name="connsiteY5" fmla="*/ 508056 h 5080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247948" h="508056">
                        <a:moveTo>
                          <a:pt x="0" y="508056"/>
                        </a:moveTo>
                        <a:lnTo>
                          <a:pt x="93547" y="254028"/>
                        </a:lnTo>
                        <a:lnTo>
                          <a:pt x="0" y="0"/>
                        </a:lnTo>
                        <a:lnTo>
                          <a:pt x="247948" y="0"/>
                        </a:lnTo>
                        <a:lnTo>
                          <a:pt x="154401" y="254028"/>
                        </a:lnTo>
                        <a:lnTo>
                          <a:pt x="247948" y="508056"/>
                        </a:lnTo>
                        <a:close/>
                      </a:path>
                    </a:pathLst>
                  </a:custGeom>
                  <a:solidFill>
                    <a:srgbClr val="FFFF0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450" name="四角形: 角を丸くする 449">
                    <a:extLst>
                      <a:ext uri="{FF2B5EF4-FFF2-40B4-BE49-F238E27FC236}">
                        <a16:creationId xmlns:a16="http://schemas.microsoft.com/office/drawing/2014/main" id="{26D1F388-46F6-1BAC-22FE-0050BA1B6421}"/>
                      </a:ext>
                    </a:extLst>
                  </p:cNvPr>
                  <p:cNvSpPr/>
                  <p:nvPr/>
                </p:nvSpPr>
                <p:spPr>
                  <a:xfrm>
                    <a:off x="-1825775" y="5775402"/>
                    <a:ext cx="168266" cy="147134"/>
                  </a:xfrm>
                  <a:prstGeom prst="roundRect">
                    <a:avLst>
                      <a:gd name="adj" fmla="val 45799"/>
                    </a:avLst>
                  </a:prstGeom>
                  <a:solidFill>
                    <a:srgbClr val="FFFF0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</a:endParaRPr>
                  </a:p>
                </p:txBody>
              </p:sp>
            </p:grpSp>
            <p:grpSp>
              <p:nvGrpSpPr>
                <p:cNvPr id="432" name="グループ化 431">
                  <a:extLst>
                    <a:ext uri="{FF2B5EF4-FFF2-40B4-BE49-F238E27FC236}">
                      <a16:creationId xmlns:a16="http://schemas.microsoft.com/office/drawing/2014/main" id="{3FB8DA4E-1E61-4C14-7610-422700AE34F6}"/>
                    </a:ext>
                  </a:extLst>
                </p:cNvPr>
                <p:cNvGrpSpPr/>
                <p:nvPr/>
              </p:nvGrpSpPr>
              <p:grpSpPr>
                <a:xfrm rot="13859376">
                  <a:off x="-2647427" y="-1109444"/>
                  <a:ext cx="816681" cy="1540073"/>
                  <a:chOff x="-1985565" y="4773023"/>
                  <a:chExt cx="816681" cy="1540073"/>
                </a:xfrm>
                <a:solidFill>
                  <a:sysClr val="windowText" lastClr="000000"/>
                </a:solidFill>
              </p:grpSpPr>
              <p:sp>
                <p:nvSpPr>
                  <p:cNvPr id="437" name="楕円 436">
                    <a:extLst>
                      <a:ext uri="{FF2B5EF4-FFF2-40B4-BE49-F238E27FC236}">
                        <a16:creationId xmlns:a16="http://schemas.microsoft.com/office/drawing/2014/main" id="{5746A1E5-CF6C-39CE-71CB-AA6D977DFBEC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-1491226" y="4720116"/>
                    <a:ext cx="269436" cy="375249"/>
                  </a:xfrm>
                  <a:prstGeom prst="ellipse">
                    <a:avLst/>
                  </a:pr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438" name="楕円 437">
                    <a:extLst>
                      <a:ext uri="{FF2B5EF4-FFF2-40B4-BE49-F238E27FC236}">
                        <a16:creationId xmlns:a16="http://schemas.microsoft.com/office/drawing/2014/main" id="{CC78F59C-E716-0027-E62D-5542D6B3F458}"/>
                      </a:ext>
                    </a:extLst>
                  </p:cNvPr>
                  <p:cNvSpPr/>
                  <p:nvPr/>
                </p:nvSpPr>
                <p:spPr>
                  <a:xfrm rot="2006604">
                    <a:off x="-1709713" y="4954399"/>
                    <a:ext cx="269436" cy="375249"/>
                  </a:xfrm>
                  <a:prstGeom prst="ellipse">
                    <a:avLst/>
                  </a:pr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439" name="楕円 438">
                    <a:extLst>
                      <a:ext uri="{FF2B5EF4-FFF2-40B4-BE49-F238E27FC236}">
                        <a16:creationId xmlns:a16="http://schemas.microsoft.com/office/drawing/2014/main" id="{74B06725-14D0-14F0-96AE-17CF6780B2EA}"/>
                      </a:ext>
                    </a:extLst>
                  </p:cNvPr>
                  <p:cNvSpPr/>
                  <p:nvPr/>
                </p:nvSpPr>
                <p:spPr>
                  <a:xfrm rot="900000">
                    <a:off x="-1877131" y="5234002"/>
                    <a:ext cx="269436" cy="375249"/>
                  </a:xfrm>
                  <a:prstGeom prst="ellipse">
                    <a:avLst/>
                  </a:pr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440" name="楕円 439">
                    <a:extLst>
                      <a:ext uri="{FF2B5EF4-FFF2-40B4-BE49-F238E27FC236}">
                        <a16:creationId xmlns:a16="http://schemas.microsoft.com/office/drawing/2014/main" id="{7BDCCD17-37CC-A77D-6FF0-A3DD142C163C}"/>
                      </a:ext>
                    </a:extLst>
                  </p:cNvPr>
                  <p:cNvSpPr/>
                  <p:nvPr/>
                </p:nvSpPr>
                <p:spPr>
                  <a:xfrm>
                    <a:off x="-1877131" y="5506565"/>
                    <a:ext cx="269436" cy="375249"/>
                  </a:xfrm>
                  <a:prstGeom prst="ellipse">
                    <a:avLst/>
                  </a:pr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441" name="フリーフォーム: 図形 440">
                    <a:extLst>
                      <a:ext uri="{FF2B5EF4-FFF2-40B4-BE49-F238E27FC236}">
                        <a16:creationId xmlns:a16="http://schemas.microsoft.com/office/drawing/2014/main" id="{D905948A-C72A-1732-6F5B-0D252278E0A3}"/>
                      </a:ext>
                    </a:extLst>
                  </p:cNvPr>
                  <p:cNvSpPr/>
                  <p:nvPr/>
                </p:nvSpPr>
                <p:spPr>
                  <a:xfrm>
                    <a:off x="-1871092" y="5847899"/>
                    <a:ext cx="270892" cy="465197"/>
                  </a:xfrm>
                  <a:custGeom>
                    <a:avLst/>
                    <a:gdLst>
                      <a:gd name="connsiteX0" fmla="*/ 137453 w 274906"/>
                      <a:gd name="connsiteY0" fmla="*/ 0 h 572669"/>
                      <a:gd name="connsiteX1" fmla="*/ 147997 w 274906"/>
                      <a:gd name="connsiteY1" fmla="*/ 4812 h 572669"/>
                      <a:gd name="connsiteX2" fmla="*/ 274906 w 274906"/>
                      <a:gd name="connsiteY2" fmla="*/ 286334 h 572669"/>
                      <a:gd name="connsiteX3" fmla="*/ 147997 w 274906"/>
                      <a:gd name="connsiteY3" fmla="*/ 567856 h 572669"/>
                      <a:gd name="connsiteX4" fmla="*/ 137453 w 274906"/>
                      <a:gd name="connsiteY4" fmla="*/ 572669 h 572669"/>
                      <a:gd name="connsiteX5" fmla="*/ 126909 w 274906"/>
                      <a:gd name="connsiteY5" fmla="*/ 567856 h 572669"/>
                      <a:gd name="connsiteX6" fmla="*/ 0 w 274906"/>
                      <a:gd name="connsiteY6" fmla="*/ 286334 h 572669"/>
                      <a:gd name="connsiteX7" fmla="*/ 126909 w 274906"/>
                      <a:gd name="connsiteY7" fmla="*/ 4812 h 5726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74906" h="572669">
                        <a:moveTo>
                          <a:pt x="137453" y="0"/>
                        </a:moveTo>
                        <a:lnTo>
                          <a:pt x="147997" y="4812"/>
                        </a:lnTo>
                        <a:cubicBezTo>
                          <a:pt x="222576" y="51195"/>
                          <a:pt x="274906" y="159778"/>
                          <a:pt x="274906" y="286334"/>
                        </a:cubicBezTo>
                        <a:cubicBezTo>
                          <a:pt x="274906" y="412890"/>
                          <a:pt x="222576" y="521474"/>
                          <a:pt x="147997" y="567856"/>
                        </a:cubicBezTo>
                        <a:lnTo>
                          <a:pt x="137453" y="572669"/>
                        </a:lnTo>
                        <a:lnTo>
                          <a:pt x="126909" y="567856"/>
                        </a:lnTo>
                        <a:cubicBezTo>
                          <a:pt x="52330" y="521474"/>
                          <a:pt x="0" y="412890"/>
                          <a:pt x="0" y="286334"/>
                        </a:cubicBezTo>
                        <a:cubicBezTo>
                          <a:pt x="0" y="159778"/>
                          <a:pt x="52330" y="51195"/>
                          <a:pt x="126909" y="4812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442" name="フリーフォーム: 図形 441">
                    <a:extLst>
                      <a:ext uri="{FF2B5EF4-FFF2-40B4-BE49-F238E27FC236}">
                        <a16:creationId xmlns:a16="http://schemas.microsoft.com/office/drawing/2014/main" id="{B6B01BFC-21D0-2791-1A40-F86DCBD78504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-1855511" y="5603996"/>
                    <a:ext cx="247948" cy="508056"/>
                  </a:xfrm>
                  <a:custGeom>
                    <a:avLst/>
                    <a:gdLst>
                      <a:gd name="connsiteX0" fmla="*/ 0 w 247948"/>
                      <a:gd name="connsiteY0" fmla="*/ 508056 h 508056"/>
                      <a:gd name="connsiteX1" fmla="*/ 93547 w 247948"/>
                      <a:gd name="connsiteY1" fmla="*/ 254028 h 508056"/>
                      <a:gd name="connsiteX2" fmla="*/ 0 w 247948"/>
                      <a:gd name="connsiteY2" fmla="*/ 0 h 508056"/>
                      <a:gd name="connsiteX3" fmla="*/ 247948 w 247948"/>
                      <a:gd name="connsiteY3" fmla="*/ 0 h 508056"/>
                      <a:gd name="connsiteX4" fmla="*/ 154401 w 247948"/>
                      <a:gd name="connsiteY4" fmla="*/ 254028 h 508056"/>
                      <a:gd name="connsiteX5" fmla="*/ 247948 w 247948"/>
                      <a:gd name="connsiteY5" fmla="*/ 508056 h 5080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247948" h="508056">
                        <a:moveTo>
                          <a:pt x="0" y="508056"/>
                        </a:moveTo>
                        <a:lnTo>
                          <a:pt x="93547" y="254028"/>
                        </a:lnTo>
                        <a:lnTo>
                          <a:pt x="0" y="0"/>
                        </a:lnTo>
                        <a:lnTo>
                          <a:pt x="247948" y="0"/>
                        </a:lnTo>
                        <a:lnTo>
                          <a:pt x="154401" y="254028"/>
                        </a:lnTo>
                        <a:lnTo>
                          <a:pt x="247948" y="508056"/>
                        </a:lnTo>
                        <a:close/>
                      </a:path>
                    </a:pathLst>
                  </a:custGeom>
                  <a:solidFill>
                    <a:srgbClr val="FFFF0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443" name="四角形: 角を丸くする 442">
                    <a:extLst>
                      <a:ext uri="{FF2B5EF4-FFF2-40B4-BE49-F238E27FC236}">
                        <a16:creationId xmlns:a16="http://schemas.microsoft.com/office/drawing/2014/main" id="{1823B567-2D7C-B14D-F4B5-8669608756DC}"/>
                      </a:ext>
                    </a:extLst>
                  </p:cNvPr>
                  <p:cNvSpPr/>
                  <p:nvPr/>
                </p:nvSpPr>
                <p:spPr>
                  <a:xfrm>
                    <a:off x="-1825775" y="5775402"/>
                    <a:ext cx="168266" cy="147134"/>
                  </a:xfrm>
                  <a:prstGeom prst="roundRect">
                    <a:avLst>
                      <a:gd name="adj" fmla="val 45799"/>
                    </a:avLst>
                  </a:prstGeom>
                  <a:solidFill>
                    <a:srgbClr val="FFFF0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</a:endParaRPr>
                  </a:p>
                </p:txBody>
              </p:sp>
            </p:grpSp>
            <p:sp>
              <p:nvSpPr>
                <p:cNvPr id="433" name="月 432">
                  <a:extLst>
                    <a:ext uri="{FF2B5EF4-FFF2-40B4-BE49-F238E27FC236}">
                      <a16:creationId xmlns:a16="http://schemas.microsoft.com/office/drawing/2014/main" id="{850E9F31-5281-19BB-2F4E-82E02CF75D68}"/>
                    </a:ext>
                  </a:extLst>
                </p:cNvPr>
                <p:cNvSpPr/>
                <p:nvPr/>
              </p:nvSpPr>
              <p:spPr>
                <a:xfrm rot="9900000">
                  <a:off x="-3607103" y="-840095"/>
                  <a:ext cx="404222" cy="899334"/>
                </a:xfrm>
                <a:prstGeom prst="moon">
                  <a:avLst>
                    <a:gd name="adj" fmla="val 77661"/>
                  </a:avLst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34" name="楕円 433">
                  <a:extLst>
                    <a:ext uri="{FF2B5EF4-FFF2-40B4-BE49-F238E27FC236}">
                      <a16:creationId xmlns:a16="http://schemas.microsoft.com/office/drawing/2014/main" id="{2E6C7456-210C-4CE8-B1B6-95C567C9186B}"/>
                    </a:ext>
                  </a:extLst>
                </p:cNvPr>
                <p:cNvSpPr/>
                <p:nvPr/>
              </p:nvSpPr>
              <p:spPr>
                <a:xfrm>
                  <a:off x="-3805765" y="124450"/>
                  <a:ext cx="224758" cy="138678"/>
                </a:xfrm>
                <a:prstGeom prst="ellipse">
                  <a:avLst/>
                </a:prstGeom>
                <a:solidFill>
                  <a:srgbClr val="FF66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35" name="アーチ 62">
                  <a:extLst>
                    <a:ext uri="{FF2B5EF4-FFF2-40B4-BE49-F238E27FC236}">
                      <a16:creationId xmlns:a16="http://schemas.microsoft.com/office/drawing/2014/main" id="{DD93E237-55CA-57BF-4BFD-09A73C244EC7}"/>
                    </a:ext>
                  </a:extLst>
                </p:cNvPr>
                <p:cNvSpPr/>
                <p:nvPr/>
              </p:nvSpPr>
              <p:spPr>
                <a:xfrm rot="11383514">
                  <a:off x="-3456484" y="583112"/>
                  <a:ext cx="1130452" cy="460963"/>
                </a:xfrm>
                <a:custGeom>
                  <a:avLst/>
                  <a:gdLst>
                    <a:gd name="connsiteX0" fmla="*/ 1259362 w 1360735"/>
                    <a:gd name="connsiteY0" fmla="*/ 1037672 h 1360736"/>
                    <a:gd name="connsiteX1" fmla="*/ 705140 w 1360735"/>
                    <a:gd name="connsiteY1" fmla="*/ 1360285 h 1360736"/>
                    <a:gd name="connsiteX2" fmla="*/ 128910 w 1360735"/>
                    <a:gd name="connsiteY2" fmla="*/ 1078860 h 1360736"/>
                    <a:gd name="connsiteX3" fmla="*/ 341740 w 1360735"/>
                    <a:gd name="connsiteY3" fmla="*/ 925066 h 1360736"/>
                    <a:gd name="connsiteX4" fmla="*/ 695579 w 1360735"/>
                    <a:gd name="connsiteY4" fmla="*/ 1097878 h 1360736"/>
                    <a:gd name="connsiteX5" fmla="*/ 1035904 w 1360735"/>
                    <a:gd name="connsiteY5" fmla="*/ 899774 h 1360736"/>
                    <a:gd name="connsiteX6" fmla="*/ 1259362 w 1360735"/>
                    <a:gd name="connsiteY6" fmla="*/ 1037672 h 1360736"/>
                    <a:gd name="connsiteX0" fmla="*/ 1130452 w 1183512"/>
                    <a:gd name="connsiteY0" fmla="*/ 224668 h 547733"/>
                    <a:gd name="connsiteX1" fmla="*/ 576230 w 1183512"/>
                    <a:gd name="connsiteY1" fmla="*/ 547281 h 547733"/>
                    <a:gd name="connsiteX2" fmla="*/ 0 w 1183512"/>
                    <a:gd name="connsiteY2" fmla="*/ 265856 h 547733"/>
                    <a:gd name="connsiteX3" fmla="*/ 212830 w 1183512"/>
                    <a:gd name="connsiteY3" fmla="*/ 112062 h 547733"/>
                    <a:gd name="connsiteX4" fmla="*/ 566669 w 1183512"/>
                    <a:gd name="connsiteY4" fmla="*/ 284874 h 547733"/>
                    <a:gd name="connsiteX5" fmla="*/ 906994 w 1183512"/>
                    <a:gd name="connsiteY5" fmla="*/ 86770 h 547733"/>
                    <a:gd name="connsiteX6" fmla="*/ 1176637 w 1183512"/>
                    <a:gd name="connsiteY6" fmla="*/ 2891 h 547733"/>
                    <a:gd name="connsiteX7" fmla="*/ 1130452 w 1183512"/>
                    <a:gd name="connsiteY7" fmla="*/ 224668 h 547733"/>
                    <a:gd name="connsiteX0" fmla="*/ 1176637 w 1268077"/>
                    <a:gd name="connsiteY0" fmla="*/ 0 h 544842"/>
                    <a:gd name="connsiteX1" fmla="*/ 1130452 w 1268077"/>
                    <a:gd name="connsiteY1" fmla="*/ 221777 h 544842"/>
                    <a:gd name="connsiteX2" fmla="*/ 576230 w 1268077"/>
                    <a:gd name="connsiteY2" fmla="*/ 544390 h 544842"/>
                    <a:gd name="connsiteX3" fmla="*/ 0 w 1268077"/>
                    <a:gd name="connsiteY3" fmla="*/ 262965 h 544842"/>
                    <a:gd name="connsiteX4" fmla="*/ 212830 w 1268077"/>
                    <a:gd name="connsiteY4" fmla="*/ 109171 h 544842"/>
                    <a:gd name="connsiteX5" fmla="*/ 566669 w 1268077"/>
                    <a:gd name="connsiteY5" fmla="*/ 281983 h 544842"/>
                    <a:gd name="connsiteX6" fmla="*/ 906994 w 1268077"/>
                    <a:gd name="connsiteY6" fmla="*/ 83879 h 544842"/>
                    <a:gd name="connsiteX7" fmla="*/ 1268077 w 1268077"/>
                    <a:gd name="connsiteY7" fmla="*/ 91440 h 544842"/>
                    <a:gd name="connsiteX0" fmla="*/ 1130452 w 1268077"/>
                    <a:gd name="connsiteY0" fmla="*/ 178357 h 501422"/>
                    <a:gd name="connsiteX1" fmla="*/ 576230 w 1268077"/>
                    <a:gd name="connsiteY1" fmla="*/ 500970 h 501422"/>
                    <a:gd name="connsiteX2" fmla="*/ 0 w 1268077"/>
                    <a:gd name="connsiteY2" fmla="*/ 219545 h 501422"/>
                    <a:gd name="connsiteX3" fmla="*/ 212830 w 1268077"/>
                    <a:gd name="connsiteY3" fmla="*/ 65751 h 501422"/>
                    <a:gd name="connsiteX4" fmla="*/ 566669 w 1268077"/>
                    <a:gd name="connsiteY4" fmla="*/ 238563 h 501422"/>
                    <a:gd name="connsiteX5" fmla="*/ 906994 w 1268077"/>
                    <a:gd name="connsiteY5" fmla="*/ 40459 h 501422"/>
                    <a:gd name="connsiteX6" fmla="*/ 1268077 w 1268077"/>
                    <a:gd name="connsiteY6" fmla="*/ 48020 h 501422"/>
                    <a:gd name="connsiteX0" fmla="*/ 1130452 w 1130452"/>
                    <a:gd name="connsiteY0" fmla="*/ 137898 h 460963"/>
                    <a:gd name="connsiteX1" fmla="*/ 576230 w 1130452"/>
                    <a:gd name="connsiteY1" fmla="*/ 460511 h 460963"/>
                    <a:gd name="connsiteX2" fmla="*/ 0 w 1130452"/>
                    <a:gd name="connsiteY2" fmla="*/ 179086 h 460963"/>
                    <a:gd name="connsiteX3" fmla="*/ 212830 w 1130452"/>
                    <a:gd name="connsiteY3" fmla="*/ 25292 h 460963"/>
                    <a:gd name="connsiteX4" fmla="*/ 566669 w 1130452"/>
                    <a:gd name="connsiteY4" fmla="*/ 198104 h 460963"/>
                    <a:gd name="connsiteX5" fmla="*/ 906994 w 1130452"/>
                    <a:gd name="connsiteY5" fmla="*/ 0 h 4609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30452" h="460963">
                      <a:moveTo>
                        <a:pt x="1130452" y="137898"/>
                      </a:moveTo>
                      <a:cubicBezTo>
                        <a:pt x="1011154" y="331215"/>
                        <a:pt x="803244" y="452240"/>
                        <a:pt x="576230" y="460511"/>
                      </a:cubicBezTo>
                      <a:cubicBezTo>
                        <a:pt x="349216" y="468782"/>
                        <a:pt x="133050" y="363209"/>
                        <a:pt x="0" y="179086"/>
                      </a:cubicBezTo>
                      <a:lnTo>
                        <a:pt x="212830" y="25292"/>
                      </a:lnTo>
                      <a:cubicBezTo>
                        <a:pt x="294531" y="138355"/>
                        <a:pt x="427269" y="203183"/>
                        <a:pt x="566669" y="198104"/>
                      </a:cubicBezTo>
                      <a:cubicBezTo>
                        <a:pt x="706069" y="193025"/>
                        <a:pt x="830965" y="21129"/>
                        <a:pt x="906994" y="0"/>
                      </a:cubicBezTo>
                    </a:path>
                  </a:pathLst>
                </a:custGeom>
                <a:solidFill>
                  <a:srgbClr val="FF99FF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36" name="フリーフォーム: 図形 435">
                  <a:extLst>
                    <a:ext uri="{FF2B5EF4-FFF2-40B4-BE49-F238E27FC236}">
                      <a16:creationId xmlns:a16="http://schemas.microsoft.com/office/drawing/2014/main" id="{8EFD2BB8-87C2-17BB-1DB6-1724407644FB}"/>
                    </a:ext>
                  </a:extLst>
                </p:cNvPr>
                <p:cNvSpPr/>
                <p:nvPr/>
              </p:nvSpPr>
              <p:spPr>
                <a:xfrm rot="7813824">
                  <a:off x="-2673899" y="948863"/>
                  <a:ext cx="736060" cy="732682"/>
                </a:xfrm>
                <a:custGeom>
                  <a:avLst/>
                  <a:gdLst>
                    <a:gd name="connsiteX0" fmla="*/ 723449 w 1674729"/>
                    <a:gd name="connsiteY0" fmla="*/ 0 h 1667042"/>
                    <a:gd name="connsiteX1" fmla="*/ 832193 w 1674729"/>
                    <a:gd name="connsiteY1" fmla="*/ 108744 h 1667042"/>
                    <a:gd name="connsiteX2" fmla="*/ 832193 w 1674729"/>
                    <a:gd name="connsiteY2" fmla="*/ 781218 h 1667042"/>
                    <a:gd name="connsiteX3" fmla="*/ 861235 w 1674729"/>
                    <a:gd name="connsiteY3" fmla="*/ 781218 h 1667042"/>
                    <a:gd name="connsiteX4" fmla="*/ 1013838 w 1674729"/>
                    <a:gd name="connsiteY4" fmla="*/ 211697 h 1667042"/>
                    <a:gd name="connsiteX5" fmla="*/ 1147022 w 1674729"/>
                    <a:gd name="connsiteY5" fmla="*/ 134803 h 1667042"/>
                    <a:gd name="connsiteX6" fmla="*/ 1223916 w 1674729"/>
                    <a:gd name="connsiteY6" fmla="*/ 267987 h 1667042"/>
                    <a:gd name="connsiteX7" fmla="*/ 1054692 w 1674729"/>
                    <a:gd name="connsiteY7" fmla="*/ 899539 h 1667042"/>
                    <a:gd name="connsiteX8" fmla="*/ 1051911 w 1674729"/>
                    <a:gd name="connsiteY8" fmla="*/ 914682 h 1667042"/>
                    <a:gd name="connsiteX9" fmla="*/ 1097255 w 1674729"/>
                    <a:gd name="connsiteY9" fmla="*/ 1056814 h 1667042"/>
                    <a:gd name="connsiteX10" fmla="*/ 1108948 w 1674729"/>
                    <a:gd name="connsiteY10" fmla="*/ 1067074 h 1667042"/>
                    <a:gd name="connsiteX11" fmla="*/ 1476388 w 1674729"/>
                    <a:gd name="connsiteY11" fmla="*/ 854933 h 1667042"/>
                    <a:gd name="connsiteX12" fmla="*/ 1656994 w 1674729"/>
                    <a:gd name="connsiteY12" fmla="*/ 903326 h 1667042"/>
                    <a:gd name="connsiteX13" fmla="*/ 1608601 w 1674729"/>
                    <a:gd name="connsiteY13" fmla="*/ 1083932 h 1667042"/>
                    <a:gd name="connsiteX14" fmla="*/ 1155573 w 1674729"/>
                    <a:gd name="connsiteY14" fmla="*/ 1345488 h 1667042"/>
                    <a:gd name="connsiteX15" fmla="*/ 1139728 w 1674729"/>
                    <a:gd name="connsiteY15" fmla="*/ 1396532 h 1667042"/>
                    <a:gd name="connsiteX16" fmla="*/ 731622 w 1674729"/>
                    <a:gd name="connsiteY16" fmla="*/ 1667042 h 1667042"/>
                    <a:gd name="connsiteX17" fmla="*/ 688759 w 1674729"/>
                    <a:gd name="connsiteY17" fmla="*/ 1667042 h 1667042"/>
                    <a:gd name="connsiteX18" fmla="*/ 245847 w 1674729"/>
                    <a:gd name="connsiteY18" fmla="*/ 1224130 h 1667042"/>
                    <a:gd name="connsiteX19" fmla="*/ 245847 w 1674729"/>
                    <a:gd name="connsiteY19" fmla="*/ 1081255 h 1667042"/>
                    <a:gd name="connsiteX20" fmla="*/ 250890 w 1674729"/>
                    <a:gd name="connsiteY20" fmla="*/ 1031236 h 1667042"/>
                    <a:gd name="connsiteX21" fmla="*/ 11123 w 1674729"/>
                    <a:gd name="connsiteY21" fmla="*/ 615948 h 1667042"/>
                    <a:gd name="connsiteX22" fmla="*/ 41475 w 1674729"/>
                    <a:gd name="connsiteY22" fmla="*/ 502673 h 1667042"/>
                    <a:gd name="connsiteX23" fmla="*/ 72686 w 1674729"/>
                    <a:gd name="connsiteY23" fmla="*/ 492178 h 1667042"/>
                    <a:gd name="connsiteX24" fmla="*/ 154750 w 1674729"/>
                    <a:gd name="connsiteY24" fmla="*/ 533025 h 1667042"/>
                    <a:gd name="connsiteX25" fmla="*/ 343923 w 1674729"/>
                    <a:gd name="connsiteY25" fmla="*/ 860684 h 1667042"/>
                    <a:gd name="connsiteX26" fmla="*/ 369200 w 1674729"/>
                    <a:gd name="connsiteY26" fmla="*/ 839828 h 1667042"/>
                    <a:gd name="connsiteX27" fmla="*/ 215975 w 1674729"/>
                    <a:gd name="connsiteY27" fmla="*/ 267988 h 1667042"/>
                    <a:gd name="connsiteX28" fmla="*/ 292870 w 1674729"/>
                    <a:gd name="connsiteY28" fmla="*/ 134804 h 1667042"/>
                    <a:gd name="connsiteX29" fmla="*/ 335967 w 1674729"/>
                    <a:gd name="connsiteY29" fmla="*/ 132103 h 1667042"/>
                    <a:gd name="connsiteX30" fmla="*/ 426053 w 1674729"/>
                    <a:gd name="connsiteY30" fmla="*/ 211698 h 1667042"/>
                    <a:gd name="connsiteX31" fmla="*/ 578656 w 1674729"/>
                    <a:gd name="connsiteY31" fmla="*/ 781218 h 1667042"/>
                    <a:gd name="connsiteX32" fmla="*/ 614705 w 1674729"/>
                    <a:gd name="connsiteY32" fmla="*/ 781218 h 1667042"/>
                    <a:gd name="connsiteX33" fmla="*/ 614705 w 1674729"/>
                    <a:gd name="connsiteY33" fmla="*/ 108744 h 1667042"/>
                    <a:gd name="connsiteX34" fmla="*/ 723449 w 1674729"/>
                    <a:gd name="connsiteY34" fmla="*/ 0 h 16670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1674729" h="1667042">
                      <a:moveTo>
                        <a:pt x="723449" y="0"/>
                      </a:moveTo>
                      <a:cubicBezTo>
                        <a:pt x="783507" y="0"/>
                        <a:pt x="832193" y="48686"/>
                        <a:pt x="832193" y="108744"/>
                      </a:cubicBezTo>
                      <a:lnTo>
                        <a:pt x="832193" y="781218"/>
                      </a:lnTo>
                      <a:lnTo>
                        <a:pt x="861235" y="781218"/>
                      </a:lnTo>
                      <a:lnTo>
                        <a:pt x="1013838" y="211697"/>
                      </a:lnTo>
                      <a:cubicBezTo>
                        <a:pt x="1029382" y="153685"/>
                        <a:pt x="1089010" y="119259"/>
                        <a:pt x="1147022" y="134803"/>
                      </a:cubicBezTo>
                      <a:cubicBezTo>
                        <a:pt x="1205034" y="150347"/>
                        <a:pt x="1239460" y="209975"/>
                        <a:pt x="1223916" y="267987"/>
                      </a:cubicBezTo>
                      <a:lnTo>
                        <a:pt x="1054692" y="899539"/>
                      </a:lnTo>
                      <a:lnTo>
                        <a:pt x="1051911" y="914682"/>
                      </a:lnTo>
                      <a:cubicBezTo>
                        <a:pt x="1048273" y="968078"/>
                        <a:pt x="1063819" y="1016625"/>
                        <a:pt x="1097255" y="1056814"/>
                      </a:cubicBezTo>
                      <a:lnTo>
                        <a:pt x="1108948" y="1067074"/>
                      </a:lnTo>
                      <a:lnTo>
                        <a:pt x="1476388" y="854933"/>
                      </a:lnTo>
                      <a:cubicBezTo>
                        <a:pt x="1539624" y="818423"/>
                        <a:pt x="1620485" y="840090"/>
                        <a:pt x="1656994" y="903326"/>
                      </a:cubicBezTo>
                      <a:cubicBezTo>
                        <a:pt x="1693504" y="966562"/>
                        <a:pt x="1671837" y="1047423"/>
                        <a:pt x="1608601" y="1083932"/>
                      </a:cubicBezTo>
                      <a:lnTo>
                        <a:pt x="1155573" y="1345488"/>
                      </a:lnTo>
                      <a:lnTo>
                        <a:pt x="1139728" y="1396532"/>
                      </a:lnTo>
                      <a:cubicBezTo>
                        <a:pt x="1072491" y="1555500"/>
                        <a:pt x="915083" y="1667042"/>
                        <a:pt x="731622" y="1667042"/>
                      </a:cubicBezTo>
                      <a:lnTo>
                        <a:pt x="688759" y="1667042"/>
                      </a:lnTo>
                      <a:cubicBezTo>
                        <a:pt x="444145" y="1667042"/>
                        <a:pt x="245847" y="1468744"/>
                        <a:pt x="245847" y="1224130"/>
                      </a:cubicBezTo>
                      <a:lnTo>
                        <a:pt x="245847" y="1081255"/>
                      </a:lnTo>
                      <a:lnTo>
                        <a:pt x="250890" y="1031236"/>
                      </a:lnTo>
                      <a:lnTo>
                        <a:pt x="11123" y="615948"/>
                      </a:lnTo>
                      <a:cubicBezTo>
                        <a:pt x="-11776" y="576287"/>
                        <a:pt x="1813" y="525572"/>
                        <a:pt x="41475" y="502673"/>
                      </a:cubicBezTo>
                      <a:cubicBezTo>
                        <a:pt x="51390" y="496949"/>
                        <a:pt x="61996" y="493505"/>
                        <a:pt x="72686" y="492178"/>
                      </a:cubicBezTo>
                      <a:cubicBezTo>
                        <a:pt x="104755" y="488199"/>
                        <a:pt x="137576" y="503279"/>
                        <a:pt x="154750" y="533025"/>
                      </a:cubicBezTo>
                      <a:lnTo>
                        <a:pt x="343923" y="860684"/>
                      </a:lnTo>
                      <a:lnTo>
                        <a:pt x="369200" y="839828"/>
                      </a:lnTo>
                      <a:lnTo>
                        <a:pt x="215975" y="267988"/>
                      </a:lnTo>
                      <a:cubicBezTo>
                        <a:pt x="200431" y="209976"/>
                        <a:pt x="234857" y="150348"/>
                        <a:pt x="292870" y="134804"/>
                      </a:cubicBezTo>
                      <a:cubicBezTo>
                        <a:pt x="307373" y="130918"/>
                        <a:pt x="321977" y="130155"/>
                        <a:pt x="335967" y="132103"/>
                      </a:cubicBezTo>
                      <a:cubicBezTo>
                        <a:pt x="377940" y="137947"/>
                        <a:pt x="414395" y="168189"/>
                        <a:pt x="426053" y="211698"/>
                      </a:cubicBezTo>
                      <a:lnTo>
                        <a:pt x="578656" y="781218"/>
                      </a:lnTo>
                      <a:lnTo>
                        <a:pt x="614705" y="781218"/>
                      </a:lnTo>
                      <a:lnTo>
                        <a:pt x="614705" y="108744"/>
                      </a:lnTo>
                      <a:cubicBezTo>
                        <a:pt x="614705" y="48686"/>
                        <a:pt x="663391" y="0"/>
                        <a:pt x="723449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endParaRPr>
                </a:p>
              </p:txBody>
            </p:sp>
          </p:grpSp>
          <p:sp>
            <p:nvSpPr>
              <p:cNvPr id="409" name="楕円 408">
                <a:extLst>
                  <a:ext uri="{FF2B5EF4-FFF2-40B4-BE49-F238E27FC236}">
                    <a16:creationId xmlns:a16="http://schemas.microsoft.com/office/drawing/2014/main" id="{EA8EFABE-FACB-0B7B-1083-E859A9582CF0}"/>
                  </a:ext>
                </a:extLst>
              </p:cNvPr>
              <p:cNvSpPr/>
              <p:nvPr/>
            </p:nvSpPr>
            <p:spPr>
              <a:xfrm rot="19383027">
                <a:off x="1500738" y="1828073"/>
                <a:ext cx="211907" cy="305309"/>
              </a:xfrm>
              <a:prstGeom prst="ellipse">
                <a:avLst/>
              </a:pr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10" name="フリーフォーム: 図形 409">
                <a:extLst>
                  <a:ext uri="{FF2B5EF4-FFF2-40B4-BE49-F238E27FC236}">
                    <a16:creationId xmlns:a16="http://schemas.microsoft.com/office/drawing/2014/main" id="{D6458290-F747-226F-33C5-370607C4BDBC}"/>
                  </a:ext>
                </a:extLst>
              </p:cNvPr>
              <p:cNvSpPr/>
              <p:nvPr/>
            </p:nvSpPr>
            <p:spPr>
              <a:xfrm>
                <a:off x="1432572" y="1707224"/>
                <a:ext cx="62752" cy="106977"/>
              </a:xfrm>
              <a:custGeom>
                <a:avLst/>
                <a:gdLst>
                  <a:gd name="connsiteX0" fmla="*/ 312667 w 427915"/>
                  <a:gd name="connsiteY0" fmla="*/ 0 h 553848"/>
                  <a:gd name="connsiteX1" fmla="*/ 399699 w 427915"/>
                  <a:gd name="connsiteY1" fmla="*/ 43805 h 553848"/>
                  <a:gd name="connsiteX2" fmla="*/ 424590 w 427915"/>
                  <a:gd name="connsiteY2" fmla="*/ 80417 h 553848"/>
                  <a:gd name="connsiteX3" fmla="*/ 421128 w 427915"/>
                  <a:gd name="connsiteY3" fmla="*/ 83733 h 553848"/>
                  <a:gd name="connsiteX4" fmla="*/ 266786 w 427915"/>
                  <a:gd name="connsiteY4" fmla="*/ 368999 h 553848"/>
                  <a:gd name="connsiteX5" fmla="*/ 357203 w 427915"/>
                  <a:gd name="connsiteY5" fmla="*/ 489689 h 553848"/>
                  <a:gd name="connsiteX6" fmla="*/ 427915 w 427915"/>
                  <a:gd name="connsiteY6" fmla="*/ 518153 h 553848"/>
                  <a:gd name="connsiteX7" fmla="*/ 378268 w 427915"/>
                  <a:gd name="connsiteY7" fmla="*/ 542786 h 553848"/>
                  <a:gd name="connsiteX8" fmla="*/ 287267 w 427915"/>
                  <a:gd name="connsiteY8" fmla="*/ 553848 h 553848"/>
                  <a:gd name="connsiteX9" fmla="*/ 86 w 427915"/>
                  <a:gd name="connsiteY9" fmla="*/ 381699 h 553848"/>
                  <a:gd name="connsiteX10" fmla="*/ 312667 w 427915"/>
                  <a:gd name="connsiteY10" fmla="*/ 0 h 553848"/>
                  <a:gd name="connsiteX0" fmla="*/ 266786 w 427915"/>
                  <a:gd name="connsiteY0" fmla="*/ 368999 h 553848"/>
                  <a:gd name="connsiteX1" fmla="*/ 357203 w 427915"/>
                  <a:gd name="connsiteY1" fmla="*/ 489689 h 553848"/>
                  <a:gd name="connsiteX2" fmla="*/ 427915 w 427915"/>
                  <a:gd name="connsiteY2" fmla="*/ 518153 h 553848"/>
                  <a:gd name="connsiteX3" fmla="*/ 378268 w 427915"/>
                  <a:gd name="connsiteY3" fmla="*/ 542786 h 553848"/>
                  <a:gd name="connsiteX4" fmla="*/ 287267 w 427915"/>
                  <a:gd name="connsiteY4" fmla="*/ 553848 h 553848"/>
                  <a:gd name="connsiteX5" fmla="*/ 86 w 427915"/>
                  <a:gd name="connsiteY5" fmla="*/ 381699 h 553848"/>
                  <a:gd name="connsiteX6" fmla="*/ 312667 w 427915"/>
                  <a:gd name="connsiteY6" fmla="*/ 0 h 553848"/>
                  <a:gd name="connsiteX7" fmla="*/ 399699 w 427915"/>
                  <a:gd name="connsiteY7" fmla="*/ 43805 h 553848"/>
                  <a:gd name="connsiteX8" fmla="*/ 424590 w 427915"/>
                  <a:gd name="connsiteY8" fmla="*/ 80417 h 553848"/>
                  <a:gd name="connsiteX9" fmla="*/ 421128 w 427915"/>
                  <a:gd name="connsiteY9" fmla="*/ 83733 h 553848"/>
                  <a:gd name="connsiteX10" fmla="*/ 358226 w 427915"/>
                  <a:gd name="connsiteY10" fmla="*/ 460439 h 553848"/>
                  <a:gd name="connsiteX0" fmla="*/ 357203 w 427915"/>
                  <a:gd name="connsiteY0" fmla="*/ 489689 h 553848"/>
                  <a:gd name="connsiteX1" fmla="*/ 427915 w 427915"/>
                  <a:gd name="connsiteY1" fmla="*/ 518153 h 553848"/>
                  <a:gd name="connsiteX2" fmla="*/ 378268 w 427915"/>
                  <a:gd name="connsiteY2" fmla="*/ 542786 h 553848"/>
                  <a:gd name="connsiteX3" fmla="*/ 287267 w 427915"/>
                  <a:gd name="connsiteY3" fmla="*/ 553848 h 553848"/>
                  <a:gd name="connsiteX4" fmla="*/ 86 w 427915"/>
                  <a:gd name="connsiteY4" fmla="*/ 381699 h 553848"/>
                  <a:gd name="connsiteX5" fmla="*/ 312667 w 427915"/>
                  <a:gd name="connsiteY5" fmla="*/ 0 h 553848"/>
                  <a:gd name="connsiteX6" fmla="*/ 399699 w 427915"/>
                  <a:gd name="connsiteY6" fmla="*/ 43805 h 553848"/>
                  <a:gd name="connsiteX7" fmla="*/ 424590 w 427915"/>
                  <a:gd name="connsiteY7" fmla="*/ 80417 h 553848"/>
                  <a:gd name="connsiteX8" fmla="*/ 421128 w 427915"/>
                  <a:gd name="connsiteY8" fmla="*/ 83733 h 553848"/>
                  <a:gd name="connsiteX9" fmla="*/ 358226 w 427915"/>
                  <a:gd name="connsiteY9" fmla="*/ 460439 h 553848"/>
                  <a:gd name="connsiteX0" fmla="*/ 357203 w 427915"/>
                  <a:gd name="connsiteY0" fmla="*/ 489689 h 553848"/>
                  <a:gd name="connsiteX1" fmla="*/ 427915 w 427915"/>
                  <a:gd name="connsiteY1" fmla="*/ 518153 h 553848"/>
                  <a:gd name="connsiteX2" fmla="*/ 378268 w 427915"/>
                  <a:gd name="connsiteY2" fmla="*/ 542786 h 553848"/>
                  <a:gd name="connsiteX3" fmla="*/ 287267 w 427915"/>
                  <a:gd name="connsiteY3" fmla="*/ 553848 h 553848"/>
                  <a:gd name="connsiteX4" fmla="*/ 86 w 427915"/>
                  <a:gd name="connsiteY4" fmla="*/ 381699 h 553848"/>
                  <a:gd name="connsiteX5" fmla="*/ 312667 w 427915"/>
                  <a:gd name="connsiteY5" fmla="*/ 0 h 553848"/>
                  <a:gd name="connsiteX6" fmla="*/ 399699 w 427915"/>
                  <a:gd name="connsiteY6" fmla="*/ 43805 h 553848"/>
                  <a:gd name="connsiteX7" fmla="*/ 424590 w 427915"/>
                  <a:gd name="connsiteY7" fmla="*/ 80417 h 553848"/>
                  <a:gd name="connsiteX8" fmla="*/ 421128 w 427915"/>
                  <a:gd name="connsiteY8" fmla="*/ 83733 h 553848"/>
                  <a:gd name="connsiteX0" fmla="*/ 357203 w 427915"/>
                  <a:gd name="connsiteY0" fmla="*/ 489689 h 553848"/>
                  <a:gd name="connsiteX1" fmla="*/ 427915 w 427915"/>
                  <a:gd name="connsiteY1" fmla="*/ 518153 h 553848"/>
                  <a:gd name="connsiteX2" fmla="*/ 378268 w 427915"/>
                  <a:gd name="connsiteY2" fmla="*/ 542786 h 553848"/>
                  <a:gd name="connsiteX3" fmla="*/ 287267 w 427915"/>
                  <a:gd name="connsiteY3" fmla="*/ 553848 h 553848"/>
                  <a:gd name="connsiteX4" fmla="*/ 86 w 427915"/>
                  <a:gd name="connsiteY4" fmla="*/ 381699 h 553848"/>
                  <a:gd name="connsiteX5" fmla="*/ 312667 w 427915"/>
                  <a:gd name="connsiteY5" fmla="*/ 0 h 553848"/>
                  <a:gd name="connsiteX6" fmla="*/ 399699 w 427915"/>
                  <a:gd name="connsiteY6" fmla="*/ 43805 h 553848"/>
                  <a:gd name="connsiteX7" fmla="*/ 424590 w 427915"/>
                  <a:gd name="connsiteY7" fmla="*/ 80417 h 553848"/>
                  <a:gd name="connsiteX0" fmla="*/ 357203 w 427915"/>
                  <a:gd name="connsiteY0" fmla="*/ 489689 h 553848"/>
                  <a:gd name="connsiteX1" fmla="*/ 427915 w 427915"/>
                  <a:gd name="connsiteY1" fmla="*/ 518153 h 553848"/>
                  <a:gd name="connsiteX2" fmla="*/ 378268 w 427915"/>
                  <a:gd name="connsiteY2" fmla="*/ 542786 h 553848"/>
                  <a:gd name="connsiteX3" fmla="*/ 287267 w 427915"/>
                  <a:gd name="connsiteY3" fmla="*/ 553848 h 553848"/>
                  <a:gd name="connsiteX4" fmla="*/ 86 w 427915"/>
                  <a:gd name="connsiteY4" fmla="*/ 381699 h 553848"/>
                  <a:gd name="connsiteX5" fmla="*/ 312667 w 427915"/>
                  <a:gd name="connsiteY5" fmla="*/ 0 h 553848"/>
                  <a:gd name="connsiteX6" fmla="*/ 399699 w 427915"/>
                  <a:gd name="connsiteY6" fmla="*/ 43805 h 553848"/>
                  <a:gd name="connsiteX0" fmla="*/ 357203 w 427915"/>
                  <a:gd name="connsiteY0" fmla="*/ 489689 h 553848"/>
                  <a:gd name="connsiteX1" fmla="*/ 427915 w 427915"/>
                  <a:gd name="connsiteY1" fmla="*/ 518153 h 553848"/>
                  <a:gd name="connsiteX2" fmla="*/ 378268 w 427915"/>
                  <a:gd name="connsiteY2" fmla="*/ 542786 h 553848"/>
                  <a:gd name="connsiteX3" fmla="*/ 287267 w 427915"/>
                  <a:gd name="connsiteY3" fmla="*/ 553848 h 553848"/>
                  <a:gd name="connsiteX4" fmla="*/ 86 w 427915"/>
                  <a:gd name="connsiteY4" fmla="*/ 381699 h 553848"/>
                  <a:gd name="connsiteX5" fmla="*/ 312667 w 427915"/>
                  <a:gd name="connsiteY5" fmla="*/ 0 h 553848"/>
                  <a:gd name="connsiteX0" fmla="*/ 427915 w 427915"/>
                  <a:gd name="connsiteY0" fmla="*/ 518153 h 553848"/>
                  <a:gd name="connsiteX1" fmla="*/ 378268 w 427915"/>
                  <a:gd name="connsiteY1" fmla="*/ 542786 h 553848"/>
                  <a:gd name="connsiteX2" fmla="*/ 287267 w 427915"/>
                  <a:gd name="connsiteY2" fmla="*/ 553848 h 553848"/>
                  <a:gd name="connsiteX3" fmla="*/ 86 w 427915"/>
                  <a:gd name="connsiteY3" fmla="*/ 381699 h 553848"/>
                  <a:gd name="connsiteX4" fmla="*/ 312667 w 427915"/>
                  <a:gd name="connsiteY4" fmla="*/ 0 h 553848"/>
                  <a:gd name="connsiteX0" fmla="*/ 427915 w 450192"/>
                  <a:gd name="connsiteY0" fmla="*/ 518153 h 553848"/>
                  <a:gd name="connsiteX1" fmla="*/ 450192 w 450192"/>
                  <a:gd name="connsiteY1" fmla="*/ 515934 h 553848"/>
                  <a:gd name="connsiteX2" fmla="*/ 378268 w 450192"/>
                  <a:gd name="connsiteY2" fmla="*/ 542786 h 553848"/>
                  <a:gd name="connsiteX3" fmla="*/ 287267 w 450192"/>
                  <a:gd name="connsiteY3" fmla="*/ 553848 h 553848"/>
                  <a:gd name="connsiteX4" fmla="*/ 86 w 450192"/>
                  <a:gd name="connsiteY4" fmla="*/ 381699 h 553848"/>
                  <a:gd name="connsiteX5" fmla="*/ 312667 w 450192"/>
                  <a:gd name="connsiteY5" fmla="*/ 0 h 553848"/>
                  <a:gd name="connsiteX0" fmla="*/ 427915 w 427915"/>
                  <a:gd name="connsiteY0" fmla="*/ 518153 h 553848"/>
                  <a:gd name="connsiteX1" fmla="*/ 378268 w 427915"/>
                  <a:gd name="connsiteY1" fmla="*/ 542786 h 553848"/>
                  <a:gd name="connsiteX2" fmla="*/ 287267 w 427915"/>
                  <a:gd name="connsiteY2" fmla="*/ 553848 h 553848"/>
                  <a:gd name="connsiteX3" fmla="*/ 86 w 427915"/>
                  <a:gd name="connsiteY3" fmla="*/ 381699 h 553848"/>
                  <a:gd name="connsiteX4" fmla="*/ 312667 w 427915"/>
                  <a:gd name="connsiteY4" fmla="*/ 0 h 553848"/>
                  <a:gd name="connsiteX0" fmla="*/ 378268 w 378268"/>
                  <a:gd name="connsiteY0" fmla="*/ 542786 h 553848"/>
                  <a:gd name="connsiteX1" fmla="*/ 287267 w 378268"/>
                  <a:gd name="connsiteY1" fmla="*/ 553848 h 553848"/>
                  <a:gd name="connsiteX2" fmla="*/ 86 w 378268"/>
                  <a:gd name="connsiteY2" fmla="*/ 381699 h 553848"/>
                  <a:gd name="connsiteX3" fmla="*/ 312667 w 378268"/>
                  <a:gd name="connsiteY3" fmla="*/ 0 h 553848"/>
                  <a:gd name="connsiteX0" fmla="*/ 287267 w 312667"/>
                  <a:gd name="connsiteY0" fmla="*/ 553848 h 553848"/>
                  <a:gd name="connsiteX1" fmla="*/ 86 w 312667"/>
                  <a:gd name="connsiteY1" fmla="*/ 381699 h 553848"/>
                  <a:gd name="connsiteX2" fmla="*/ 312667 w 312667"/>
                  <a:gd name="connsiteY2" fmla="*/ 0 h 553848"/>
                  <a:gd name="connsiteX0" fmla="*/ 312654 w 338054"/>
                  <a:gd name="connsiteY0" fmla="*/ 553848 h 553848"/>
                  <a:gd name="connsiteX1" fmla="*/ 73 w 338054"/>
                  <a:gd name="connsiteY1" fmla="*/ 457899 h 553848"/>
                  <a:gd name="connsiteX2" fmla="*/ 338054 w 338054"/>
                  <a:gd name="connsiteY2" fmla="*/ 0 h 553848"/>
                  <a:gd name="connsiteX0" fmla="*/ 312654 w 338054"/>
                  <a:gd name="connsiteY0" fmla="*/ 553848 h 553848"/>
                  <a:gd name="connsiteX1" fmla="*/ 73 w 338054"/>
                  <a:gd name="connsiteY1" fmla="*/ 457899 h 553848"/>
                  <a:gd name="connsiteX2" fmla="*/ 338054 w 338054"/>
                  <a:gd name="connsiteY2" fmla="*/ 0 h 553848"/>
                  <a:gd name="connsiteX0" fmla="*/ 401913 w 401913"/>
                  <a:gd name="connsiteY0" fmla="*/ 547498 h 547500"/>
                  <a:gd name="connsiteX1" fmla="*/ 432 w 401913"/>
                  <a:gd name="connsiteY1" fmla="*/ 457899 h 547500"/>
                  <a:gd name="connsiteX2" fmla="*/ 338413 w 401913"/>
                  <a:gd name="connsiteY2" fmla="*/ 0 h 547500"/>
                  <a:gd name="connsiteX0" fmla="*/ 454471 w 454471"/>
                  <a:gd name="connsiteY0" fmla="*/ 547498 h 567501"/>
                  <a:gd name="connsiteX1" fmla="*/ 340 w 454471"/>
                  <a:gd name="connsiteY1" fmla="*/ 517312 h 567501"/>
                  <a:gd name="connsiteX2" fmla="*/ 390971 w 454471"/>
                  <a:gd name="connsiteY2" fmla="*/ 0 h 567501"/>
                  <a:gd name="connsiteX0" fmla="*/ 455391 w 455391"/>
                  <a:gd name="connsiteY0" fmla="*/ 547498 h 601778"/>
                  <a:gd name="connsiteX1" fmla="*/ 1260 w 455391"/>
                  <a:gd name="connsiteY1" fmla="*/ 517312 h 601778"/>
                  <a:gd name="connsiteX2" fmla="*/ 391891 w 455391"/>
                  <a:gd name="connsiteY2" fmla="*/ 0 h 601778"/>
                  <a:gd name="connsiteX0" fmla="*/ 476358 w 476358"/>
                  <a:gd name="connsiteY0" fmla="*/ 547498 h 562146"/>
                  <a:gd name="connsiteX1" fmla="*/ 1167 w 476358"/>
                  <a:gd name="connsiteY1" fmla="*/ 447998 h 562146"/>
                  <a:gd name="connsiteX2" fmla="*/ 412858 w 476358"/>
                  <a:gd name="connsiteY2" fmla="*/ 0 h 562146"/>
                  <a:gd name="connsiteX0" fmla="*/ 476749 w 476749"/>
                  <a:gd name="connsiteY0" fmla="*/ 547498 h 562146"/>
                  <a:gd name="connsiteX1" fmla="*/ 1558 w 476749"/>
                  <a:gd name="connsiteY1" fmla="*/ 447998 h 562146"/>
                  <a:gd name="connsiteX2" fmla="*/ 413249 w 476749"/>
                  <a:gd name="connsiteY2" fmla="*/ 0 h 5621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76749" h="562146">
                    <a:moveTo>
                      <a:pt x="476749" y="547498"/>
                    </a:moveTo>
                    <a:cubicBezTo>
                      <a:pt x="339185" y="547498"/>
                      <a:pt x="22671" y="618465"/>
                      <a:pt x="1558" y="447998"/>
                    </a:cubicBezTo>
                    <a:cubicBezTo>
                      <a:pt x="-19555" y="277531"/>
                      <a:pt x="176575" y="164345"/>
                      <a:pt x="413249" y="0"/>
                    </a:cubicBezTo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11" name="フリーフォーム: 図形 410">
                <a:extLst>
                  <a:ext uri="{FF2B5EF4-FFF2-40B4-BE49-F238E27FC236}">
                    <a16:creationId xmlns:a16="http://schemas.microsoft.com/office/drawing/2014/main" id="{A7549ED9-E895-E781-7D65-B6596C568903}"/>
                  </a:ext>
                </a:extLst>
              </p:cNvPr>
              <p:cNvSpPr/>
              <p:nvPr/>
            </p:nvSpPr>
            <p:spPr>
              <a:xfrm rot="16200000">
                <a:off x="1141648" y="1525508"/>
                <a:ext cx="90976" cy="70249"/>
              </a:xfrm>
              <a:custGeom>
                <a:avLst/>
                <a:gdLst>
                  <a:gd name="connsiteX0" fmla="*/ 445491 w 445491"/>
                  <a:gd name="connsiteY0" fmla="*/ 0 h 343999"/>
                  <a:gd name="connsiteX1" fmla="*/ 207804 w 445491"/>
                  <a:gd name="connsiteY1" fmla="*/ 325355 h 343999"/>
                  <a:gd name="connsiteX2" fmla="*/ 204203 w 445491"/>
                  <a:gd name="connsiteY2" fmla="*/ 343999 h 343999"/>
                  <a:gd name="connsiteX3" fmla="*/ 0 w 445491"/>
                  <a:gd name="connsiteY3" fmla="*/ 343999 h 343999"/>
                  <a:gd name="connsiteX4" fmla="*/ 19036 w 445491"/>
                  <a:gd name="connsiteY4" fmla="*/ 282673 h 343999"/>
                  <a:gd name="connsiteX5" fmla="*/ 445491 w 445491"/>
                  <a:gd name="connsiteY5" fmla="*/ 0 h 3439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45491" h="343999">
                    <a:moveTo>
                      <a:pt x="445491" y="0"/>
                    </a:moveTo>
                    <a:cubicBezTo>
                      <a:pt x="326336" y="75184"/>
                      <a:pt x="242350" y="192263"/>
                      <a:pt x="207804" y="325355"/>
                    </a:cubicBezTo>
                    <a:lnTo>
                      <a:pt x="204203" y="343999"/>
                    </a:lnTo>
                    <a:lnTo>
                      <a:pt x="0" y="343999"/>
                    </a:lnTo>
                    <a:lnTo>
                      <a:pt x="19036" y="282673"/>
                    </a:lnTo>
                    <a:cubicBezTo>
                      <a:pt x="89297" y="116558"/>
                      <a:pt x="253782" y="0"/>
                      <a:pt x="445491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12" name="フリーフォーム: 図形 411">
                <a:extLst>
                  <a:ext uri="{FF2B5EF4-FFF2-40B4-BE49-F238E27FC236}">
                    <a16:creationId xmlns:a16="http://schemas.microsoft.com/office/drawing/2014/main" id="{D32FE40B-ABAB-9DB3-5824-762E463B1FFA}"/>
                  </a:ext>
                </a:extLst>
              </p:cNvPr>
              <p:cNvSpPr/>
              <p:nvPr/>
            </p:nvSpPr>
            <p:spPr>
              <a:xfrm rot="16200000">
                <a:off x="1533351" y="1525508"/>
                <a:ext cx="90976" cy="70249"/>
              </a:xfrm>
              <a:custGeom>
                <a:avLst/>
                <a:gdLst>
                  <a:gd name="connsiteX0" fmla="*/ 445491 w 445491"/>
                  <a:gd name="connsiteY0" fmla="*/ 0 h 343999"/>
                  <a:gd name="connsiteX1" fmla="*/ 207804 w 445491"/>
                  <a:gd name="connsiteY1" fmla="*/ 325355 h 343999"/>
                  <a:gd name="connsiteX2" fmla="*/ 204203 w 445491"/>
                  <a:gd name="connsiteY2" fmla="*/ 343999 h 343999"/>
                  <a:gd name="connsiteX3" fmla="*/ 0 w 445491"/>
                  <a:gd name="connsiteY3" fmla="*/ 343999 h 343999"/>
                  <a:gd name="connsiteX4" fmla="*/ 19036 w 445491"/>
                  <a:gd name="connsiteY4" fmla="*/ 282673 h 343999"/>
                  <a:gd name="connsiteX5" fmla="*/ 445491 w 445491"/>
                  <a:gd name="connsiteY5" fmla="*/ 0 h 3439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45491" h="343999">
                    <a:moveTo>
                      <a:pt x="445491" y="0"/>
                    </a:moveTo>
                    <a:cubicBezTo>
                      <a:pt x="326336" y="75184"/>
                      <a:pt x="242350" y="192263"/>
                      <a:pt x="207804" y="325355"/>
                    </a:cubicBezTo>
                    <a:lnTo>
                      <a:pt x="204203" y="343999"/>
                    </a:lnTo>
                    <a:lnTo>
                      <a:pt x="0" y="343999"/>
                    </a:lnTo>
                    <a:lnTo>
                      <a:pt x="19036" y="282673"/>
                    </a:lnTo>
                    <a:cubicBezTo>
                      <a:pt x="89297" y="116558"/>
                      <a:pt x="253782" y="0"/>
                      <a:pt x="445491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13" name="楕円 412">
                <a:extLst>
                  <a:ext uri="{FF2B5EF4-FFF2-40B4-BE49-F238E27FC236}">
                    <a16:creationId xmlns:a16="http://schemas.microsoft.com/office/drawing/2014/main" id="{5A0AC9D8-EEE1-9AF5-75A9-95242FEBEE7E}"/>
                  </a:ext>
                </a:extLst>
              </p:cNvPr>
              <p:cNvSpPr/>
              <p:nvPr/>
            </p:nvSpPr>
            <p:spPr>
              <a:xfrm>
                <a:off x="1182208" y="1498726"/>
                <a:ext cx="313289" cy="313290"/>
              </a:xfrm>
              <a:prstGeom prst="ellipse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14" name="楕円 413">
                <a:extLst>
                  <a:ext uri="{FF2B5EF4-FFF2-40B4-BE49-F238E27FC236}">
                    <a16:creationId xmlns:a16="http://schemas.microsoft.com/office/drawing/2014/main" id="{137BAC3B-2C41-4A71-4FF1-93AB0B8C06CF}"/>
                  </a:ext>
                </a:extLst>
              </p:cNvPr>
              <p:cNvSpPr/>
              <p:nvPr/>
            </p:nvSpPr>
            <p:spPr>
              <a:xfrm>
                <a:off x="1579671" y="1498726"/>
                <a:ext cx="313289" cy="313290"/>
              </a:xfrm>
              <a:prstGeom prst="ellipse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15" name="楕円 414">
                <a:extLst>
                  <a:ext uri="{FF2B5EF4-FFF2-40B4-BE49-F238E27FC236}">
                    <a16:creationId xmlns:a16="http://schemas.microsoft.com/office/drawing/2014/main" id="{9A52A99A-3AC7-40FC-40DD-08408BC9810E}"/>
                  </a:ext>
                </a:extLst>
              </p:cNvPr>
              <p:cNvSpPr/>
              <p:nvPr/>
            </p:nvSpPr>
            <p:spPr>
              <a:xfrm>
                <a:off x="1290639" y="1618213"/>
                <a:ext cx="74318" cy="74318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16" name="楕円 415">
                <a:extLst>
                  <a:ext uri="{FF2B5EF4-FFF2-40B4-BE49-F238E27FC236}">
                    <a16:creationId xmlns:a16="http://schemas.microsoft.com/office/drawing/2014/main" id="{31316BBC-0F4A-E1EE-63F1-23064FE7591D}"/>
                  </a:ext>
                </a:extLst>
              </p:cNvPr>
              <p:cNvSpPr/>
              <p:nvPr/>
            </p:nvSpPr>
            <p:spPr>
              <a:xfrm>
                <a:off x="1688102" y="1618213"/>
                <a:ext cx="74318" cy="74318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17" name="月 416">
                <a:extLst>
                  <a:ext uri="{FF2B5EF4-FFF2-40B4-BE49-F238E27FC236}">
                    <a16:creationId xmlns:a16="http://schemas.microsoft.com/office/drawing/2014/main" id="{9CFEC594-531F-8364-CE78-75DB943081F9}"/>
                  </a:ext>
                </a:extLst>
              </p:cNvPr>
              <p:cNvSpPr/>
              <p:nvPr/>
            </p:nvSpPr>
            <p:spPr>
              <a:xfrm rot="5400000">
                <a:off x="1322915" y="1318271"/>
                <a:ext cx="68340" cy="209398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18" name="月 417">
                <a:extLst>
                  <a:ext uri="{FF2B5EF4-FFF2-40B4-BE49-F238E27FC236}">
                    <a16:creationId xmlns:a16="http://schemas.microsoft.com/office/drawing/2014/main" id="{612FCC75-4B02-97FE-4880-412822CCDF67}"/>
                  </a:ext>
                </a:extLst>
              </p:cNvPr>
              <p:cNvSpPr/>
              <p:nvPr/>
            </p:nvSpPr>
            <p:spPr>
              <a:xfrm rot="5400000">
                <a:off x="1666614" y="1318271"/>
                <a:ext cx="68340" cy="209398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</p:grpSp>
      </p:grpSp>
      <p:grpSp>
        <p:nvGrpSpPr>
          <p:cNvPr id="510" name="グループ化 509">
            <a:extLst>
              <a:ext uri="{FF2B5EF4-FFF2-40B4-BE49-F238E27FC236}">
                <a16:creationId xmlns:a16="http://schemas.microsoft.com/office/drawing/2014/main" id="{00E0FA78-A8D9-2A08-AC96-3E5BBD6D1FA6}"/>
              </a:ext>
            </a:extLst>
          </p:cNvPr>
          <p:cNvGrpSpPr/>
          <p:nvPr/>
        </p:nvGrpSpPr>
        <p:grpSpPr>
          <a:xfrm>
            <a:off x="1527406" y="3924055"/>
            <a:ext cx="1698122" cy="2140989"/>
            <a:chOff x="1527406" y="3924055"/>
            <a:chExt cx="1698122" cy="2140989"/>
          </a:xfrm>
        </p:grpSpPr>
        <p:grpSp>
          <p:nvGrpSpPr>
            <p:cNvPr id="511" name="グループ化 510">
              <a:extLst>
                <a:ext uri="{FF2B5EF4-FFF2-40B4-BE49-F238E27FC236}">
                  <a16:creationId xmlns:a16="http://schemas.microsoft.com/office/drawing/2014/main" id="{2497E470-9836-15E8-E607-AB380D57D749}"/>
                </a:ext>
              </a:extLst>
            </p:cNvPr>
            <p:cNvGrpSpPr/>
            <p:nvPr/>
          </p:nvGrpSpPr>
          <p:grpSpPr>
            <a:xfrm>
              <a:off x="1527406" y="3924055"/>
              <a:ext cx="729654" cy="1987993"/>
              <a:chOff x="-3174081" y="1065302"/>
              <a:chExt cx="840722" cy="2290606"/>
            </a:xfrm>
          </p:grpSpPr>
          <p:grpSp>
            <p:nvGrpSpPr>
              <p:cNvPr id="538" name="グループ化 537">
                <a:extLst>
                  <a:ext uri="{FF2B5EF4-FFF2-40B4-BE49-F238E27FC236}">
                    <a16:creationId xmlns:a16="http://schemas.microsoft.com/office/drawing/2014/main" id="{25C8F659-216E-AB9D-DBDE-9877A1584B46}"/>
                  </a:ext>
                </a:extLst>
              </p:cNvPr>
              <p:cNvGrpSpPr/>
              <p:nvPr/>
            </p:nvGrpSpPr>
            <p:grpSpPr>
              <a:xfrm>
                <a:off x="-3174081" y="1065302"/>
                <a:ext cx="840722" cy="2290606"/>
                <a:chOff x="3441249" y="3717958"/>
                <a:chExt cx="918072" cy="2501352"/>
              </a:xfrm>
            </p:grpSpPr>
            <p:grpSp>
              <p:nvGrpSpPr>
                <p:cNvPr id="541" name="グループ化 540">
                  <a:extLst>
                    <a:ext uri="{FF2B5EF4-FFF2-40B4-BE49-F238E27FC236}">
                      <a16:creationId xmlns:a16="http://schemas.microsoft.com/office/drawing/2014/main" id="{ECEC73E8-50A1-6091-7E28-529341D8F194}"/>
                    </a:ext>
                  </a:extLst>
                </p:cNvPr>
                <p:cNvGrpSpPr/>
                <p:nvPr/>
              </p:nvGrpSpPr>
              <p:grpSpPr>
                <a:xfrm>
                  <a:off x="3441249" y="3993619"/>
                  <a:ext cx="918072" cy="767574"/>
                  <a:chOff x="3782870" y="5574878"/>
                  <a:chExt cx="900100" cy="959468"/>
                </a:xfrm>
                <a:solidFill>
                  <a:srgbClr val="00B050"/>
                </a:solidFill>
              </p:grpSpPr>
              <p:sp>
                <p:nvSpPr>
                  <p:cNvPr id="580" name="四角形: 上の 2 つの角を丸める 579">
                    <a:extLst>
                      <a:ext uri="{FF2B5EF4-FFF2-40B4-BE49-F238E27FC236}">
                        <a16:creationId xmlns:a16="http://schemas.microsoft.com/office/drawing/2014/main" id="{DCC66CC1-AF30-5D78-EFD5-15F20B55468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00971" y="5774903"/>
                    <a:ext cx="863898" cy="759443"/>
                  </a:xfrm>
                  <a:prstGeom prst="round2SameRect">
                    <a:avLst>
                      <a:gd name="adj1" fmla="val 0"/>
                      <a:gd name="adj2" fmla="val 9407"/>
                    </a:avLst>
                  </a:prstGeom>
                  <a:grpFill/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581" name="四角形: 上の 2 つの角を丸める 580">
                    <a:extLst>
                      <a:ext uri="{FF2B5EF4-FFF2-40B4-BE49-F238E27FC236}">
                        <a16:creationId xmlns:a16="http://schemas.microsoft.com/office/drawing/2014/main" id="{76E8B741-595E-19BD-E6A3-8391D302EA2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82870" y="5574878"/>
                    <a:ext cx="900100" cy="231891"/>
                  </a:xfrm>
                  <a:prstGeom prst="round2SameRect">
                    <a:avLst>
                      <a:gd name="adj1" fmla="val 28345"/>
                      <a:gd name="adj2" fmla="val 0"/>
                    </a:avLst>
                  </a:prstGeom>
                  <a:grpFill/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sp>
              <p:nvSpPr>
                <p:cNvPr id="542" name="四角形: 上の 2 つの角を丸める 541">
                  <a:extLst>
                    <a:ext uri="{FF2B5EF4-FFF2-40B4-BE49-F238E27FC236}">
                      <a16:creationId xmlns:a16="http://schemas.microsoft.com/office/drawing/2014/main" id="{914E5B0F-E05D-A440-1C7B-0C78728BA9D2}"/>
                    </a:ext>
                  </a:extLst>
                </p:cNvPr>
                <p:cNvSpPr/>
                <p:nvPr/>
              </p:nvSpPr>
              <p:spPr bwMode="auto">
                <a:xfrm>
                  <a:off x="3774485" y="5059929"/>
                  <a:ext cx="266349" cy="111971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00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43" name="フリーフォーム: 図形 542">
                  <a:extLst>
                    <a:ext uri="{FF2B5EF4-FFF2-40B4-BE49-F238E27FC236}">
                      <a16:creationId xmlns:a16="http://schemas.microsoft.com/office/drawing/2014/main" id="{2284706E-4071-CBC5-D3FE-9C75C0620991}"/>
                    </a:ext>
                  </a:extLst>
                </p:cNvPr>
                <p:cNvSpPr/>
                <p:nvPr/>
              </p:nvSpPr>
              <p:spPr bwMode="auto">
                <a:xfrm>
                  <a:off x="3453039" y="4784172"/>
                  <a:ext cx="737962" cy="1081228"/>
                </a:xfrm>
                <a:custGeom>
                  <a:avLst/>
                  <a:gdLst>
                    <a:gd name="connsiteX0" fmla="*/ 150530 w 737962"/>
                    <a:gd name="connsiteY0" fmla="*/ 0 h 1081228"/>
                    <a:gd name="connsiteX1" fmla="*/ 737962 w 737962"/>
                    <a:gd name="connsiteY1" fmla="*/ 0 h 1081228"/>
                    <a:gd name="connsiteX2" fmla="*/ 737962 w 737962"/>
                    <a:gd name="connsiteY2" fmla="*/ 235981 h 1081228"/>
                    <a:gd name="connsiteX3" fmla="*/ 662873 w 737962"/>
                    <a:gd name="connsiteY3" fmla="*/ 311070 h 1081228"/>
                    <a:gd name="connsiteX4" fmla="*/ 385903 w 737962"/>
                    <a:gd name="connsiteY4" fmla="*/ 311070 h 1081228"/>
                    <a:gd name="connsiteX5" fmla="*/ 248187 w 737962"/>
                    <a:gd name="connsiteY5" fmla="*/ 1069402 h 1081228"/>
                    <a:gd name="connsiteX6" fmla="*/ 231449 w 737962"/>
                    <a:gd name="connsiteY6" fmla="*/ 1080994 h 1081228"/>
                    <a:gd name="connsiteX7" fmla="*/ 11826 w 737962"/>
                    <a:gd name="connsiteY7" fmla="*/ 1041110 h 1081228"/>
                    <a:gd name="connsiteX8" fmla="*/ 233 w 737962"/>
                    <a:gd name="connsiteY8" fmla="*/ 1024372 h 1081228"/>
                    <a:gd name="connsiteX9" fmla="*/ 138933 w 737962"/>
                    <a:gd name="connsiteY9" fmla="*/ 260624 h 1081228"/>
                    <a:gd name="connsiteX10" fmla="*/ 150530 w 737962"/>
                    <a:gd name="connsiteY10" fmla="*/ 231493 h 10812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737962" h="1081228">
                      <a:moveTo>
                        <a:pt x="150530" y="0"/>
                      </a:moveTo>
                      <a:lnTo>
                        <a:pt x="737962" y="0"/>
                      </a:lnTo>
                      <a:lnTo>
                        <a:pt x="737962" y="235981"/>
                      </a:lnTo>
                      <a:cubicBezTo>
                        <a:pt x="737962" y="277452"/>
                        <a:pt x="704344" y="311070"/>
                        <a:pt x="662873" y="311070"/>
                      </a:cubicBezTo>
                      <a:lnTo>
                        <a:pt x="385903" y="311070"/>
                      </a:lnTo>
                      <a:lnTo>
                        <a:pt x="248187" y="1069402"/>
                      </a:lnTo>
                      <a:cubicBezTo>
                        <a:pt x="246766" y="1077225"/>
                        <a:pt x="239272" y="1082415"/>
                        <a:pt x="231449" y="1080994"/>
                      </a:cubicBezTo>
                      <a:lnTo>
                        <a:pt x="11826" y="1041110"/>
                      </a:lnTo>
                      <a:cubicBezTo>
                        <a:pt x="4003" y="1039689"/>
                        <a:pt x="-1187" y="1032195"/>
                        <a:pt x="233" y="1024372"/>
                      </a:cubicBezTo>
                      <a:lnTo>
                        <a:pt x="138933" y="260624"/>
                      </a:lnTo>
                      <a:lnTo>
                        <a:pt x="150530" y="231493"/>
                      </a:lnTo>
                      <a:close/>
                    </a:path>
                  </a:pathLst>
                </a:custGeom>
                <a:solidFill>
                  <a:srgbClr val="FFFFFF">
                    <a:lumMod val="50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44" name="四角形: 上の 2 つの角を丸める 543">
                  <a:extLst>
                    <a:ext uri="{FF2B5EF4-FFF2-40B4-BE49-F238E27FC236}">
                      <a16:creationId xmlns:a16="http://schemas.microsoft.com/office/drawing/2014/main" id="{67B5B925-B95D-BBCD-C6D1-9035E5193D8B}"/>
                    </a:ext>
                  </a:extLst>
                </p:cNvPr>
                <p:cNvSpPr/>
                <p:nvPr/>
              </p:nvSpPr>
              <p:spPr bwMode="auto">
                <a:xfrm>
                  <a:off x="3759994" y="5758125"/>
                  <a:ext cx="292894" cy="49744"/>
                </a:xfrm>
                <a:prstGeom prst="round2SameRect">
                  <a:avLst/>
                </a:prstGeom>
                <a:solidFill>
                  <a:srgbClr val="FFFFFF">
                    <a:lumMod val="85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45" name="四角形: 角を丸くする 544">
                  <a:extLst>
                    <a:ext uri="{FF2B5EF4-FFF2-40B4-BE49-F238E27FC236}">
                      <a16:creationId xmlns:a16="http://schemas.microsoft.com/office/drawing/2014/main" id="{366A3C45-C94E-4C73-1A1C-79D5A61CAEE7}"/>
                    </a:ext>
                  </a:extLst>
                </p:cNvPr>
                <p:cNvSpPr/>
                <p:nvPr/>
              </p:nvSpPr>
              <p:spPr bwMode="auto">
                <a:xfrm>
                  <a:off x="3794782" y="5610226"/>
                  <a:ext cx="212862" cy="138390"/>
                </a:xfrm>
                <a:prstGeom prst="roundRect">
                  <a:avLst>
                    <a:gd name="adj" fmla="val 17918"/>
                  </a:avLst>
                </a:prstGeom>
                <a:solidFill>
                  <a:srgbClr val="FFFFFF">
                    <a:lumMod val="85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46" name="四角形: 上の 2 つの角を丸める 545">
                  <a:extLst>
                    <a:ext uri="{FF2B5EF4-FFF2-40B4-BE49-F238E27FC236}">
                      <a16:creationId xmlns:a16="http://schemas.microsoft.com/office/drawing/2014/main" id="{133F1953-888F-BF12-3798-31B52ED7CCA0}"/>
                    </a:ext>
                  </a:extLst>
                </p:cNvPr>
                <p:cNvSpPr/>
                <p:nvPr/>
              </p:nvSpPr>
              <p:spPr bwMode="auto">
                <a:xfrm>
                  <a:off x="3458513" y="5809815"/>
                  <a:ext cx="260222" cy="155157"/>
                </a:xfrm>
                <a:prstGeom prst="round2SameRect">
                  <a:avLst>
                    <a:gd name="adj1" fmla="val 49408"/>
                    <a:gd name="adj2" fmla="val 24556"/>
                  </a:avLst>
                </a:prstGeom>
                <a:solidFill>
                  <a:srgbClr val="CC66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47" name="四角形: 角を丸くする 546">
                  <a:extLst>
                    <a:ext uri="{FF2B5EF4-FFF2-40B4-BE49-F238E27FC236}">
                      <a16:creationId xmlns:a16="http://schemas.microsoft.com/office/drawing/2014/main" id="{B9502A30-FCB2-62A9-E62E-6C4DBB82740A}"/>
                    </a:ext>
                  </a:extLst>
                </p:cNvPr>
                <p:cNvSpPr/>
                <p:nvPr/>
              </p:nvSpPr>
              <p:spPr bwMode="auto">
                <a:xfrm>
                  <a:off x="3828119" y="5552072"/>
                  <a:ext cx="146188" cy="254697"/>
                </a:xfrm>
                <a:prstGeom prst="roundRect">
                  <a:avLst>
                    <a:gd name="adj" fmla="val 17918"/>
                  </a:avLst>
                </a:prstGeom>
                <a:solidFill>
                  <a:srgbClr val="FFFFFF">
                    <a:lumMod val="85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48" name="四角形: 上の 2 つの角を丸める 547">
                  <a:extLst>
                    <a:ext uri="{FF2B5EF4-FFF2-40B4-BE49-F238E27FC236}">
                      <a16:creationId xmlns:a16="http://schemas.microsoft.com/office/drawing/2014/main" id="{6CD65779-F089-F574-9AA2-DEB2AC47E7D5}"/>
                    </a:ext>
                  </a:extLst>
                </p:cNvPr>
                <p:cNvSpPr/>
                <p:nvPr/>
              </p:nvSpPr>
              <p:spPr bwMode="auto">
                <a:xfrm rot="10800000">
                  <a:off x="4026755" y="5509177"/>
                  <a:ext cx="45719" cy="320549"/>
                </a:xfrm>
                <a:prstGeom prst="round2SameRect">
                  <a:avLst/>
                </a:prstGeom>
                <a:solidFill>
                  <a:srgbClr val="FFFFFF">
                    <a:lumMod val="85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49" name="四角形: 上の 2 つの角を丸める 548">
                  <a:extLst>
                    <a:ext uri="{FF2B5EF4-FFF2-40B4-BE49-F238E27FC236}">
                      <a16:creationId xmlns:a16="http://schemas.microsoft.com/office/drawing/2014/main" id="{E98C9ABE-1ECC-E012-FC8D-CBEB058FF92C}"/>
                    </a:ext>
                  </a:extLst>
                </p:cNvPr>
                <p:cNvSpPr/>
                <p:nvPr/>
              </p:nvSpPr>
              <p:spPr bwMode="auto">
                <a:xfrm>
                  <a:off x="3738213" y="5727120"/>
                  <a:ext cx="45719" cy="320549"/>
                </a:xfrm>
                <a:prstGeom prst="round2SameRect">
                  <a:avLst/>
                </a:prstGeom>
                <a:solidFill>
                  <a:srgbClr val="FFFFFF">
                    <a:lumMod val="85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50" name="四角形: 角を丸くする 549">
                  <a:extLst>
                    <a:ext uri="{FF2B5EF4-FFF2-40B4-BE49-F238E27FC236}">
                      <a16:creationId xmlns:a16="http://schemas.microsoft.com/office/drawing/2014/main" id="{61152811-D657-65ED-0825-714CEEF4DF7A}"/>
                    </a:ext>
                  </a:extLst>
                </p:cNvPr>
                <p:cNvSpPr/>
                <p:nvPr/>
              </p:nvSpPr>
              <p:spPr bwMode="auto">
                <a:xfrm>
                  <a:off x="3450211" y="5964705"/>
                  <a:ext cx="275133" cy="71289"/>
                </a:xfrm>
                <a:prstGeom prst="roundRect">
                  <a:avLst/>
                </a:prstGeom>
                <a:solidFill>
                  <a:srgbClr val="000000">
                    <a:lumMod val="50000"/>
                    <a:lumOff val="50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51" name="四角形: 角を丸くする 550">
                  <a:extLst>
                    <a:ext uri="{FF2B5EF4-FFF2-40B4-BE49-F238E27FC236}">
                      <a16:creationId xmlns:a16="http://schemas.microsoft.com/office/drawing/2014/main" id="{33617677-3C57-3B8A-9769-EB219DD8493B}"/>
                    </a:ext>
                  </a:extLst>
                </p:cNvPr>
                <p:cNvSpPr/>
                <p:nvPr/>
              </p:nvSpPr>
              <p:spPr bwMode="auto">
                <a:xfrm>
                  <a:off x="4074256" y="5507505"/>
                  <a:ext cx="275133" cy="71289"/>
                </a:xfrm>
                <a:prstGeom prst="roundRect">
                  <a:avLst/>
                </a:prstGeom>
                <a:solidFill>
                  <a:srgbClr val="000000">
                    <a:lumMod val="50000"/>
                    <a:lumOff val="50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52" name="四角形: 上の 2 つの角を丸める 551">
                  <a:extLst>
                    <a:ext uri="{FF2B5EF4-FFF2-40B4-BE49-F238E27FC236}">
                      <a16:creationId xmlns:a16="http://schemas.microsoft.com/office/drawing/2014/main" id="{9517CBFB-01D0-3243-EF55-FA6FD009AE13}"/>
                    </a:ext>
                  </a:extLst>
                </p:cNvPr>
                <p:cNvSpPr/>
                <p:nvPr/>
              </p:nvSpPr>
              <p:spPr bwMode="auto">
                <a:xfrm>
                  <a:off x="3870261" y="4862180"/>
                  <a:ext cx="56405" cy="350360"/>
                </a:xfrm>
                <a:prstGeom prst="round2SameRect">
                  <a:avLst/>
                </a:prstGeom>
                <a:solidFill>
                  <a:srgbClr val="FFFFFF">
                    <a:lumMod val="85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53" name="四角形: 上の 2 つの角を丸める 552">
                  <a:extLst>
                    <a:ext uri="{FF2B5EF4-FFF2-40B4-BE49-F238E27FC236}">
                      <a16:creationId xmlns:a16="http://schemas.microsoft.com/office/drawing/2014/main" id="{58C00583-3B09-6CDA-DDC3-8AA3E17C3E75}"/>
                    </a:ext>
                  </a:extLst>
                </p:cNvPr>
                <p:cNvSpPr/>
                <p:nvPr/>
              </p:nvSpPr>
              <p:spPr bwMode="auto">
                <a:xfrm>
                  <a:off x="3603569" y="4178514"/>
                  <a:ext cx="587432" cy="633395"/>
                </a:xfrm>
                <a:prstGeom prst="round2SameRect">
                  <a:avLst>
                    <a:gd name="adj1" fmla="val 23685"/>
                    <a:gd name="adj2" fmla="val 0"/>
                  </a:avLst>
                </a:prstGeom>
                <a:solidFill>
                  <a:srgbClr val="00206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54" name="四角形: 上の 2 つの角を丸める 553">
                  <a:extLst>
                    <a:ext uri="{FF2B5EF4-FFF2-40B4-BE49-F238E27FC236}">
                      <a16:creationId xmlns:a16="http://schemas.microsoft.com/office/drawing/2014/main" id="{53B23546-7F16-FB00-33DF-2EA6BB7CDE95}"/>
                    </a:ext>
                  </a:extLst>
                </p:cNvPr>
                <p:cNvSpPr/>
                <p:nvPr/>
              </p:nvSpPr>
              <p:spPr bwMode="auto">
                <a:xfrm rot="20700000">
                  <a:off x="3999786" y="4888664"/>
                  <a:ext cx="273000" cy="519164"/>
                </a:xfrm>
                <a:prstGeom prst="round2SameRect">
                  <a:avLst>
                    <a:gd name="adj1" fmla="val 34711"/>
                    <a:gd name="adj2" fmla="val 0"/>
                  </a:avLst>
                </a:prstGeom>
                <a:solidFill>
                  <a:srgbClr val="FFFFFF">
                    <a:lumMod val="50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55" name="フリーフォーム: 図形 554">
                  <a:extLst>
                    <a:ext uri="{FF2B5EF4-FFF2-40B4-BE49-F238E27FC236}">
                      <a16:creationId xmlns:a16="http://schemas.microsoft.com/office/drawing/2014/main" id="{9AD50E9E-CC89-D0AC-E6CE-9A43440C867B}"/>
                    </a:ext>
                  </a:extLst>
                </p:cNvPr>
                <p:cNvSpPr/>
                <p:nvPr/>
              </p:nvSpPr>
              <p:spPr bwMode="auto">
                <a:xfrm rot="856349">
                  <a:off x="3498683" y="4223148"/>
                  <a:ext cx="296123" cy="810985"/>
                </a:xfrm>
                <a:custGeom>
                  <a:avLst/>
                  <a:gdLst>
                    <a:gd name="connsiteX0" fmla="*/ 85722 w 296123"/>
                    <a:gd name="connsiteY0" fmla="*/ 0 h 810985"/>
                    <a:gd name="connsiteX1" fmla="*/ 169978 w 296123"/>
                    <a:gd name="connsiteY1" fmla="*/ 84256 h 810985"/>
                    <a:gd name="connsiteX2" fmla="*/ 169978 w 296123"/>
                    <a:gd name="connsiteY2" fmla="*/ 437335 h 810985"/>
                    <a:gd name="connsiteX3" fmla="*/ 296123 w 296123"/>
                    <a:gd name="connsiteY3" fmla="*/ 747501 h 810985"/>
                    <a:gd name="connsiteX4" fmla="*/ 140027 w 296123"/>
                    <a:gd name="connsiteY4" fmla="*/ 810985 h 810985"/>
                    <a:gd name="connsiteX5" fmla="*/ 6230 w 296123"/>
                    <a:gd name="connsiteY5" fmla="*/ 482005 h 810985"/>
                    <a:gd name="connsiteX6" fmla="*/ 8 w 296123"/>
                    <a:gd name="connsiteY6" fmla="*/ 449130 h 810985"/>
                    <a:gd name="connsiteX7" fmla="*/ 1697 w 296123"/>
                    <a:gd name="connsiteY7" fmla="*/ 441084 h 810985"/>
                    <a:gd name="connsiteX8" fmla="*/ 1466 w 296123"/>
                    <a:gd name="connsiteY8" fmla="*/ 439940 h 810985"/>
                    <a:gd name="connsiteX9" fmla="*/ 1466 w 296123"/>
                    <a:gd name="connsiteY9" fmla="*/ 84256 h 810985"/>
                    <a:gd name="connsiteX10" fmla="*/ 85722 w 296123"/>
                    <a:gd name="connsiteY10" fmla="*/ 0 h 810985"/>
                    <a:gd name="connsiteX0" fmla="*/ 169978 w 296123"/>
                    <a:gd name="connsiteY0" fmla="*/ 84256 h 810985"/>
                    <a:gd name="connsiteX1" fmla="*/ 169978 w 296123"/>
                    <a:gd name="connsiteY1" fmla="*/ 437335 h 810985"/>
                    <a:gd name="connsiteX2" fmla="*/ 296123 w 296123"/>
                    <a:gd name="connsiteY2" fmla="*/ 747501 h 810985"/>
                    <a:gd name="connsiteX3" fmla="*/ 140027 w 296123"/>
                    <a:gd name="connsiteY3" fmla="*/ 810985 h 810985"/>
                    <a:gd name="connsiteX4" fmla="*/ 6230 w 296123"/>
                    <a:gd name="connsiteY4" fmla="*/ 482005 h 810985"/>
                    <a:gd name="connsiteX5" fmla="*/ 8 w 296123"/>
                    <a:gd name="connsiteY5" fmla="*/ 449130 h 810985"/>
                    <a:gd name="connsiteX6" fmla="*/ 1697 w 296123"/>
                    <a:gd name="connsiteY6" fmla="*/ 441084 h 810985"/>
                    <a:gd name="connsiteX7" fmla="*/ 1466 w 296123"/>
                    <a:gd name="connsiteY7" fmla="*/ 439940 h 810985"/>
                    <a:gd name="connsiteX8" fmla="*/ 1466 w 296123"/>
                    <a:gd name="connsiteY8" fmla="*/ 84256 h 810985"/>
                    <a:gd name="connsiteX9" fmla="*/ 85722 w 296123"/>
                    <a:gd name="connsiteY9" fmla="*/ 0 h 810985"/>
                    <a:gd name="connsiteX10" fmla="*/ 261418 w 296123"/>
                    <a:gd name="connsiteY10" fmla="*/ 175696 h 810985"/>
                    <a:gd name="connsiteX0" fmla="*/ 169978 w 296123"/>
                    <a:gd name="connsiteY0" fmla="*/ 84256 h 810985"/>
                    <a:gd name="connsiteX1" fmla="*/ 169978 w 296123"/>
                    <a:gd name="connsiteY1" fmla="*/ 437335 h 810985"/>
                    <a:gd name="connsiteX2" fmla="*/ 296123 w 296123"/>
                    <a:gd name="connsiteY2" fmla="*/ 747501 h 810985"/>
                    <a:gd name="connsiteX3" fmla="*/ 140027 w 296123"/>
                    <a:gd name="connsiteY3" fmla="*/ 810985 h 810985"/>
                    <a:gd name="connsiteX4" fmla="*/ 6230 w 296123"/>
                    <a:gd name="connsiteY4" fmla="*/ 482005 h 810985"/>
                    <a:gd name="connsiteX5" fmla="*/ 8 w 296123"/>
                    <a:gd name="connsiteY5" fmla="*/ 449130 h 810985"/>
                    <a:gd name="connsiteX6" fmla="*/ 1697 w 296123"/>
                    <a:gd name="connsiteY6" fmla="*/ 441084 h 810985"/>
                    <a:gd name="connsiteX7" fmla="*/ 1466 w 296123"/>
                    <a:gd name="connsiteY7" fmla="*/ 439940 h 810985"/>
                    <a:gd name="connsiteX8" fmla="*/ 1466 w 296123"/>
                    <a:gd name="connsiteY8" fmla="*/ 84256 h 810985"/>
                    <a:gd name="connsiteX9" fmla="*/ 85722 w 296123"/>
                    <a:gd name="connsiteY9" fmla="*/ 0 h 8109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96123" h="810985">
                      <a:moveTo>
                        <a:pt x="169978" y="84256"/>
                      </a:moveTo>
                      <a:lnTo>
                        <a:pt x="169978" y="437335"/>
                      </a:lnTo>
                      <a:lnTo>
                        <a:pt x="296123" y="747501"/>
                      </a:lnTo>
                      <a:lnTo>
                        <a:pt x="140027" y="810985"/>
                      </a:lnTo>
                      <a:lnTo>
                        <a:pt x="6230" y="482005"/>
                      </a:lnTo>
                      <a:cubicBezTo>
                        <a:pt x="1847" y="471229"/>
                        <a:pt x="-144" y="460074"/>
                        <a:pt x="8" y="449130"/>
                      </a:cubicBezTo>
                      <a:lnTo>
                        <a:pt x="1697" y="441084"/>
                      </a:lnTo>
                      <a:lnTo>
                        <a:pt x="1466" y="439940"/>
                      </a:lnTo>
                      <a:lnTo>
                        <a:pt x="1466" y="84256"/>
                      </a:lnTo>
                      <a:cubicBezTo>
                        <a:pt x="1466" y="37723"/>
                        <a:pt x="39189" y="0"/>
                        <a:pt x="85722" y="0"/>
                      </a:cubicBezTo>
                    </a:path>
                  </a:pathLst>
                </a:custGeom>
                <a:solidFill>
                  <a:srgbClr val="00B0F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56" name="四角形: 上の 2 つの角を丸める 555">
                  <a:extLst>
                    <a:ext uri="{FF2B5EF4-FFF2-40B4-BE49-F238E27FC236}">
                      <a16:creationId xmlns:a16="http://schemas.microsoft.com/office/drawing/2014/main" id="{194A084B-FEEC-18A1-0A40-84461B23662B}"/>
                    </a:ext>
                  </a:extLst>
                </p:cNvPr>
                <p:cNvSpPr/>
                <p:nvPr/>
              </p:nvSpPr>
              <p:spPr bwMode="auto">
                <a:xfrm rot="3600000">
                  <a:off x="3541589" y="4962277"/>
                  <a:ext cx="180226" cy="165991"/>
                </a:xfrm>
                <a:prstGeom prst="round2SameRect">
                  <a:avLst>
                    <a:gd name="adj1" fmla="val 26231"/>
                    <a:gd name="adj2" fmla="val 42162"/>
                  </a:avLst>
                </a:prstGeom>
                <a:solidFill>
                  <a:srgbClr val="FFCC66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57" name="フリーフォーム: 図形 556">
                  <a:extLst>
                    <a:ext uri="{FF2B5EF4-FFF2-40B4-BE49-F238E27FC236}">
                      <a16:creationId xmlns:a16="http://schemas.microsoft.com/office/drawing/2014/main" id="{FC540753-1741-203A-7A63-800702392333}"/>
                    </a:ext>
                  </a:extLst>
                </p:cNvPr>
                <p:cNvSpPr/>
                <p:nvPr/>
              </p:nvSpPr>
              <p:spPr bwMode="auto">
                <a:xfrm rot="20743651" flipH="1">
                  <a:off x="4028766" y="4223148"/>
                  <a:ext cx="296123" cy="810985"/>
                </a:xfrm>
                <a:custGeom>
                  <a:avLst/>
                  <a:gdLst>
                    <a:gd name="connsiteX0" fmla="*/ 85722 w 296123"/>
                    <a:gd name="connsiteY0" fmla="*/ 0 h 810985"/>
                    <a:gd name="connsiteX1" fmla="*/ 169978 w 296123"/>
                    <a:gd name="connsiteY1" fmla="*/ 84256 h 810985"/>
                    <a:gd name="connsiteX2" fmla="*/ 169978 w 296123"/>
                    <a:gd name="connsiteY2" fmla="*/ 437335 h 810985"/>
                    <a:gd name="connsiteX3" fmla="*/ 296123 w 296123"/>
                    <a:gd name="connsiteY3" fmla="*/ 747501 h 810985"/>
                    <a:gd name="connsiteX4" fmla="*/ 140027 w 296123"/>
                    <a:gd name="connsiteY4" fmla="*/ 810985 h 810985"/>
                    <a:gd name="connsiteX5" fmla="*/ 6230 w 296123"/>
                    <a:gd name="connsiteY5" fmla="*/ 482005 h 810985"/>
                    <a:gd name="connsiteX6" fmla="*/ 8 w 296123"/>
                    <a:gd name="connsiteY6" fmla="*/ 449130 h 810985"/>
                    <a:gd name="connsiteX7" fmla="*/ 1697 w 296123"/>
                    <a:gd name="connsiteY7" fmla="*/ 441084 h 810985"/>
                    <a:gd name="connsiteX8" fmla="*/ 1466 w 296123"/>
                    <a:gd name="connsiteY8" fmla="*/ 439940 h 810985"/>
                    <a:gd name="connsiteX9" fmla="*/ 1466 w 296123"/>
                    <a:gd name="connsiteY9" fmla="*/ 84256 h 810985"/>
                    <a:gd name="connsiteX10" fmla="*/ 85722 w 296123"/>
                    <a:gd name="connsiteY10" fmla="*/ 0 h 810985"/>
                    <a:gd name="connsiteX0" fmla="*/ 169978 w 296123"/>
                    <a:gd name="connsiteY0" fmla="*/ 84256 h 810985"/>
                    <a:gd name="connsiteX1" fmla="*/ 169978 w 296123"/>
                    <a:gd name="connsiteY1" fmla="*/ 437335 h 810985"/>
                    <a:gd name="connsiteX2" fmla="*/ 296123 w 296123"/>
                    <a:gd name="connsiteY2" fmla="*/ 747501 h 810985"/>
                    <a:gd name="connsiteX3" fmla="*/ 140027 w 296123"/>
                    <a:gd name="connsiteY3" fmla="*/ 810985 h 810985"/>
                    <a:gd name="connsiteX4" fmla="*/ 6230 w 296123"/>
                    <a:gd name="connsiteY4" fmla="*/ 482005 h 810985"/>
                    <a:gd name="connsiteX5" fmla="*/ 8 w 296123"/>
                    <a:gd name="connsiteY5" fmla="*/ 449130 h 810985"/>
                    <a:gd name="connsiteX6" fmla="*/ 1697 w 296123"/>
                    <a:gd name="connsiteY6" fmla="*/ 441084 h 810985"/>
                    <a:gd name="connsiteX7" fmla="*/ 1466 w 296123"/>
                    <a:gd name="connsiteY7" fmla="*/ 439940 h 810985"/>
                    <a:gd name="connsiteX8" fmla="*/ 1466 w 296123"/>
                    <a:gd name="connsiteY8" fmla="*/ 84256 h 810985"/>
                    <a:gd name="connsiteX9" fmla="*/ 85722 w 296123"/>
                    <a:gd name="connsiteY9" fmla="*/ 0 h 810985"/>
                    <a:gd name="connsiteX10" fmla="*/ 261418 w 296123"/>
                    <a:gd name="connsiteY10" fmla="*/ 175696 h 810985"/>
                    <a:gd name="connsiteX0" fmla="*/ 169978 w 296123"/>
                    <a:gd name="connsiteY0" fmla="*/ 84256 h 810985"/>
                    <a:gd name="connsiteX1" fmla="*/ 169978 w 296123"/>
                    <a:gd name="connsiteY1" fmla="*/ 437335 h 810985"/>
                    <a:gd name="connsiteX2" fmla="*/ 296123 w 296123"/>
                    <a:gd name="connsiteY2" fmla="*/ 747501 h 810985"/>
                    <a:gd name="connsiteX3" fmla="*/ 140027 w 296123"/>
                    <a:gd name="connsiteY3" fmla="*/ 810985 h 810985"/>
                    <a:gd name="connsiteX4" fmla="*/ 6230 w 296123"/>
                    <a:gd name="connsiteY4" fmla="*/ 482005 h 810985"/>
                    <a:gd name="connsiteX5" fmla="*/ 8 w 296123"/>
                    <a:gd name="connsiteY5" fmla="*/ 449130 h 810985"/>
                    <a:gd name="connsiteX6" fmla="*/ 1697 w 296123"/>
                    <a:gd name="connsiteY6" fmla="*/ 441084 h 810985"/>
                    <a:gd name="connsiteX7" fmla="*/ 1466 w 296123"/>
                    <a:gd name="connsiteY7" fmla="*/ 439940 h 810985"/>
                    <a:gd name="connsiteX8" fmla="*/ 1466 w 296123"/>
                    <a:gd name="connsiteY8" fmla="*/ 84256 h 810985"/>
                    <a:gd name="connsiteX9" fmla="*/ 85722 w 296123"/>
                    <a:gd name="connsiteY9" fmla="*/ 0 h 8109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96123" h="810985">
                      <a:moveTo>
                        <a:pt x="169978" y="84256"/>
                      </a:moveTo>
                      <a:lnTo>
                        <a:pt x="169978" y="437335"/>
                      </a:lnTo>
                      <a:lnTo>
                        <a:pt x="296123" y="747501"/>
                      </a:lnTo>
                      <a:lnTo>
                        <a:pt x="140027" y="810985"/>
                      </a:lnTo>
                      <a:lnTo>
                        <a:pt x="6230" y="482005"/>
                      </a:lnTo>
                      <a:cubicBezTo>
                        <a:pt x="1847" y="471229"/>
                        <a:pt x="-144" y="460074"/>
                        <a:pt x="8" y="449130"/>
                      </a:cubicBezTo>
                      <a:lnTo>
                        <a:pt x="1697" y="441084"/>
                      </a:lnTo>
                      <a:lnTo>
                        <a:pt x="1466" y="439940"/>
                      </a:lnTo>
                      <a:lnTo>
                        <a:pt x="1466" y="84256"/>
                      </a:lnTo>
                      <a:cubicBezTo>
                        <a:pt x="1466" y="37723"/>
                        <a:pt x="39189" y="0"/>
                        <a:pt x="85722" y="0"/>
                      </a:cubicBezTo>
                    </a:path>
                  </a:pathLst>
                </a:custGeom>
                <a:solidFill>
                  <a:srgbClr val="00B0F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58" name="四角形: 上の 2 つの角を丸める 557">
                  <a:extLst>
                    <a:ext uri="{FF2B5EF4-FFF2-40B4-BE49-F238E27FC236}">
                      <a16:creationId xmlns:a16="http://schemas.microsoft.com/office/drawing/2014/main" id="{E73C8347-1055-31FD-AF4B-488261A31D18}"/>
                    </a:ext>
                  </a:extLst>
                </p:cNvPr>
                <p:cNvSpPr/>
                <p:nvPr/>
              </p:nvSpPr>
              <p:spPr bwMode="auto">
                <a:xfrm rot="18000000" flipH="1">
                  <a:off x="4101757" y="4962277"/>
                  <a:ext cx="180226" cy="165991"/>
                </a:xfrm>
                <a:prstGeom prst="round2SameRect">
                  <a:avLst>
                    <a:gd name="adj1" fmla="val 26231"/>
                    <a:gd name="adj2" fmla="val 42162"/>
                  </a:avLst>
                </a:prstGeom>
                <a:solidFill>
                  <a:srgbClr val="FFCC66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59" name="フリーフォーム: 図形 558">
                  <a:extLst>
                    <a:ext uri="{FF2B5EF4-FFF2-40B4-BE49-F238E27FC236}">
                      <a16:creationId xmlns:a16="http://schemas.microsoft.com/office/drawing/2014/main" id="{4B6DBF48-A0E3-5A54-F49A-7F2D6FEE5BDC}"/>
                    </a:ext>
                  </a:extLst>
                </p:cNvPr>
                <p:cNvSpPr/>
                <p:nvPr/>
              </p:nvSpPr>
              <p:spPr bwMode="auto">
                <a:xfrm>
                  <a:off x="3585076" y="4813067"/>
                  <a:ext cx="624644" cy="272441"/>
                </a:xfrm>
                <a:custGeom>
                  <a:avLst/>
                  <a:gdLst>
                    <a:gd name="connsiteX0" fmla="*/ 43241 w 624644"/>
                    <a:gd name="connsiteY0" fmla="*/ 0 h 272441"/>
                    <a:gd name="connsiteX1" fmla="*/ 48321 w 624644"/>
                    <a:gd name="connsiteY1" fmla="*/ 2104 h 272441"/>
                    <a:gd name="connsiteX2" fmla="*/ 576324 w 624644"/>
                    <a:gd name="connsiteY2" fmla="*/ 2104 h 272441"/>
                    <a:gd name="connsiteX3" fmla="*/ 581403 w 624644"/>
                    <a:gd name="connsiteY3" fmla="*/ 0 h 272441"/>
                    <a:gd name="connsiteX4" fmla="*/ 586483 w 624644"/>
                    <a:gd name="connsiteY4" fmla="*/ 2104 h 272441"/>
                    <a:gd name="connsiteX5" fmla="*/ 586915 w 624644"/>
                    <a:gd name="connsiteY5" fmla="*/ 2104 h 272441"/>
                    <a:gd name="connsiteX6" fmla="*/ 586915 w 624644"/>
                    <a:gd name="connsiteY6" fmla="*/ 2283 h 272441"/>
                    <a:gd name="connsiteX7" fmla="*/ 611979 w 624644"/>
                    <a:gd name="connsiteY7" fmla="*/ 12665 h 272441"/>
                    <a:gd name="connsiteX8" fmla="*/ 624644 w 624644"/>
                    <a:gd name="connsiteY8" fmla="*/ 43241 h 272441"/>
                    <a:gd name="connsiteX9" fmla="*/ 624644 w 624644"/>
                    <a:gd name="connsiteY9" fmla="*/ 229200 h 272441"/>
                    <a:gd name="connsiteX10" fmla="*/ 581403 w 624644"/>
                    <a:gd name="connsiteY10" fmla="*/ 272441 h 272441"/>
                    <a:gd name="connsiteX11" fmla="*/ 538162 w 624644"/>
                    <a:gd name="connsiteY11" fmla="*/ 229200 h 272441"/>
                    <a:gd name="connsiteX12" fmla="*/ 538162 w 624644"/>
                    <a:gd name="connsiteY12" fmla="*/ 81723 h 272441"/>
                    <a:gd name="connsiteX13" fmla="*/ 86482 w 624644"/>
                    <a:gd name="connsiteY13" fmla="*/ 81723 h 272441"/>
                    <a:gd name="connsiteX14" fmla="*/ 86482 w 624644"/>
                    <a:gd name="connsiteY14" fmla="*/ 229200 h 272441"/>
                    <a:gd name="connsiteX15" fmla="*/ 43241 w 624644"/>
                    <a:gd name="connsiteY15" fmla="*/ 272441 h 272441"/>
                    <a:gd name="connsiteX16" fmla="*/ 0 w 624644"/>
                    <a:gd name="connsiteY16" fmla="*/ 229200 h 272441"/>
                    <a:gd name="connsiteX17" fmla="*/ 0 w 624644"/>
                    <a:gd name="connsiteY17" fmla="*/ 43241 h 272441"/>
                    <a:gd name="connsiteX18" fmla="*/ 43241 w 624644"/>
                    <a:gd name="connsiteY18" fmla="*/ 0 h 272441"/>
                    <a:gd name="connsiteX0" fmla="*/ 43241 w 624644"/>
                    <a:gd name="connsiteY0" fmla="*/ 0 h 272441"/>
                    <a:gd name="connsiteX1" fmla="*/ 576324 w 624644"/>
                    <a:gd name="connsiteY1" fmla="*/ 2104 h 272441"/>
                    <a:gd name="connsiteX2" fmla="*/ 581403 w 624644"/>
                    <a:gd name="connsiteY2" fmla="*/ 0 h 272441"/>
                    <a:gd name="connsiteX3" fmla="*/ 586483 w 624644"/>
                    <a:gd name="connsiteY3" fmla="*/ 2104 h 272441"/>
                    <a:gd name="connsiteX4" fmla="*/ 586915 w 624644"/>
                    <a:gd name="connsiteY4" fmla="*/ 2104 h 272441"/>
                    <a:gd name="connsiteX5" fmla="*/ 586915 w 624644"/>
                    <a:gd name="connsiteY5" fmla="*/ 2283 h 272441"/>
                    <a:gd name="connsiteX6" fmla="*/ 611979 w 624644"/>
                    <a:gd name="connsiteY6" fmla="*/ 12665 h 272441"/>
                    <a:gd name="connsiteX7" fmla="*/ 624644 w 624644"/>
                    <a:gd name="connsiteY7" fmla="*/ 43241 h 272441"/>
                    <a:gd name="connsiteX8" fmla="*/ 624644 w 624644"/>
                    <a:gd name="connsiteY8" fmla="*/ 229200 h 272441"/>
                    <a:gd name="connsiteX9" fmla="*/ 581403 w 624644"/>
                    <a:gd name="connsiteY9" fmla="*/ 272441 h 272441"/>
                    <a:gd name="connsiteX10" fmla="*/ 538162 w 624644"/>
                    <a:gd name="connsiteY10" fmla="*/ 229200 h 272441"/>
                    <a:gd name="connsiteX11" fmla="*/ 538162 w 624644"/>
                    <a:gd name="connsiteY11" fmla="*/ 81723 h 272441"/>
                    <a:gd name="connsiteX12" fmla="*/ 86482 w 624644"/>
                    <a:gd name="connsiteY12" fmla="*/ 81723 h 272441"/>
                    <a:gd name="connsiteX13" fmla="*/ 86482 w 624644"/>
                    <a:gd name="connsiteY13" fmla="*/ 229200 h 272441"/>
                    <a:gd name="connsiteX14" fmla="*/ 43241 w 624644"/>
                    <a:gd name="connsiteY14" fmla="*/ 272441 h 272441"/>
                    <a:gd name="connsiteX15" fmla="*/ 0 w 624644"/>
                    <a:gd name="connsiteY15" fmla="*/ 229200 h 272441"/>
                    <a:gd name="connsiteX16" fmla="*/ 0 w 624644"/>
                    <a:gd name="connsiteY16" fmla="*/ 43241 h 272441"/>
                    <a:gd name="connsiteX17" fmla="*/ 43241 w 624644"/>
                    <a:gd name="connsiteY17" fmla="*/ 0 h 272441"/>
                    <a:gd name="connsiteX0" fmla="*/ 43241 w 624644"/>
                    <a:gd name="connsiteY0" fmla="*/ 0 h 272441"/>
                    <a:gd name="connsiteX1" fmla="*/ 576324 w 624644"/>
                    <a:gd name="connsiteY1" fmla="*/ 2104 h 272441"/>
                    <a:gd name="connsiteX2" fmla="*/ 586483 w 624644"/>
                    <a:gd name="connsiteY2" fmla="*/ 2104 h 272441"/>
                    <a:gd name="connsiteX3" fmla="*/ 586915 w 624644"/>
                    <a:gd name="connsiteY3" fmla="*/ 2104 h 272441"/>
                    <a:gd name="connsiteX4" fmla="*/ 586915 w 624644"/>
                    <a:gd name="connsiteY4" fmla="*/ 2283 h 272441"/>
                    <a:gd name="connsiteX5" fmla="*/ 611979 w 624644"/>
                    <a:gd name="connsiteY5" fmla="*/ 12665 h 272441"/>
                    <a:gd name="connsiteX6" fmla="*/ 624644 w 624644"/>
                    <a:gd name="connsiteY6" fmla="*/ 43241 h 272441"/>
                    <a:gd name="connsiteX7" fmla="*/ 624644 w 624644"/>
                    <a:gd name="connsiteY7" fmla="*/ 229200 h 272441"/>
                    <a:gd name="connsiteX8" fmla="*/ 581403 w 624644"/>
                    <a:gd name="connsiteY8" fmla="*/ 272441 h 272441"/>
                    <a:gd name="connsiteX9" fmla="*/ 538162 w 624644"/>
                    <a:gd name="connsiteY9" fmla="*/ 229200 h 272441"/>
                    <a:gd name="connsiteX10" fmla="*/ 538162 w 624644"/>
                    <a:gd name="connsiteY10" fmla="*/ 81723 h 272441"/>
                    <a:gd name="connsiteX11" fmla="*/ 86482 w 624644"/>
                    <a:gd name="connsiteY11" fmla="*/ 81723 h 272441"/>
                    <a:gd name="connsiteX12" fmla="*/ 86482 w 624644"/>
                    <a:gd name="connsiteY12" fmla="*/ 229200 h 272441"/>
                    <a:gd name="connsiteX13" fmla="*/ 43241 w 624644"/>
                    <a:gd name="connsiteY13" fmla="*/ 272441 h 272441"/>
                    <a:gd name="connsiteX14" fmla="*/ 0 w 624644"/>
                    <a:gd name="connsiteY14" fmla="*/ 229200 h 272441"/>
                    <a:gd name="connsiteX15" fmla="*/ 0 w 624644"/>
                    <a:gd name="connsiteY15" fmla="*/ 43241 h 272441"/>
                    <a:gd name="connsiteX16" fmla="*/ 43241 w 624644"/>
                    <a:gd name="connsiteY16" fmla="*/ 0 h 272441"/>
                    <a:gd name="connsiteX0" fmla="*/ 43241 w 624644"/>
                    <a:gd name="connsiteY0" fmla="*/ 0 h 272441"/>
                    <a:gd name="connsiteX1" fmla="*/ 586483 w 624644"/>
                    <a:gd name="connsiteY1" fmla="*/ 2104 h 272441"/>
                    <a:gd name="connsiteX2" fmla="*/ 586915 w 624644"/>
                    <a:gd name="connsiteY2" fmla="*/ 2104 h 272441"/>
                    <a:gd name="connsiteX3" fmla="*/ 586915 w 624644"/>
                    <a:gd name="connsiteY3" fmla="*/ 2283 h 272441"/>
                    <a:gd name="connsiteX4" fmla="*/ 611979 w 624644"/>
                    <a:gd name="connsiteY4" fmla="*/ 12665 h 272441"/>
                    <a:gd name="connsiteX5" fmla="*/ 624644 w 624644"/>
                    <a:gd name="connsiteY5" fmla="*/ 43241 h 272441"/>
                    <a:gd name="connsiteX6" fmla="*/ 624644 w 624644"/>
                    <a:gd name="connsiteY6" fmla="*/ 229200 h 272441"/>
                    <a:gd name="connsiteX7" fmla="*/ 581403 w 624644"/>
                    <a:gd name="connsiteY7" fmla="*/ 272441 h 272441"/>
                    <a:gd name="connsiteX8" fmla="*/ 538162 w 624644"/>
                    <a:gd name="connsiteY8" fmla="*/ 229200 h 272441"/>
                    <a:gd name="connsiteX9" fmla="*/ 538162 w 624644"/>
                    <a:gd name="connsiteY9" fmla="*/ 81723 h 272441"/>
                    <a:gd name="connsiteX10" fmla="*/ 86482 w 624644"/>
                    <a:gd name="connsiteY10" fmla="*/ 81723 h 272441"/>
                    <a:gd name="connsiteX11" fmla="*/ 86482 w 624644"/>
                    <a:gd name="connsiteY11" fmla="*/ 229200 h 272441"/>
                    <a:gd name="connsiteX12" fmla="*/ 43241 w 624644"/>
                    <a:gd name="connsiteY12" fmla="*/ 272441 h 272441"/>
                    <a:gd name="connsiteX13" fmla="*/ 0 w 624644"/>
                    <a:gd name="connsiteY13" fmla="*/ 229200 h 272441"/>
                    <a:gd name="connsiteX14" fmla="*/ 0 w 624644"/>
                    <a:gd name="connsiteY14" fmla="*/ 43241 h 272441"/>
                    <a:gd name="connsiteX15" fmla="*/ 43241 w 624644"/>
                    <a:gd name="connsiteY15" fmla="*/ 0 h 2724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624644" h="272441">
                      <a:moveTo>
                        <a:pt x="43241" y="0"/>
                      </a:moveTo>
                      <a:lnTo>
                        <a:pt x="586483" y="2104"/>
                      </a:lnTo>
                      <a:lnTo>
                        <a:pt x="586915" y="2104"/>
                      </a:lnTo>
                      <a:lnTo>
                        <a:pt x="586915" y="2283"/>
                      </a:lnTo>
                      <a:lnTo>
                        <a:pt x="611979" y="12665"/>
                      </a:lnTo>
                      <a:cubicBezTo>
                        <a:pt x="619804" y="20491"/>
                        <a:pt x="624644" y="31301"/>
                        <a:pt x="624644" y="43241"/>
                      </a:cubicBezTo>
                      <a:lnTo>
                        <a:pt x="624644" y="229200"/>
                      </a:lnTo>
                      <a:cubicBezTo>
                        <a:pt x="624644" y="253081"/>
                        <a:pt x="605284" y="272441"/>
                        <a:pt x="581403" y="272441"/>
                      </a:cubicBezTo>
                      <a:cubicBezTo>
                        <a:pt x="557522" y="272441"/>
                        <a:pt x="538162" y="253081"/>
                        <a:pt x="538162" y="229200"/>
                      </a:cubicBezTo>
                      <a:lnTo>
                        <a:pt x="538162" y="81723"/>
                      </a:lnTo>
                      <a:lnTo>
                        <a:pt x="86482" y="81723"/>
                      </a:lnTo>
                      <a:lnTo>
                        <a:pt x="86482" y="229200"/>
                      </a:lnTo>
                      <a:cubicBezTo>
                        <a:pt x="86482" y="253081"/>
                        <a:pt x="67122" y="272441"/>
                        <a:pt x="43241" y="272441"/>
                      </a:cubicBezTo>
                      <a:cubicBezTo>
                        <a:pt x="19360" y="272441"/>
                        <a:pt x="0" y="253081"/>
                        <a:pt x="0" y="229200"/>
                      </a:cubicBezTo>
                      <a:lnTo>
                        <a:pt x="0" y="43241"/>
                      </a:lnTo>
                      <a:cubicBezTo>
                        <a:pt x="0" y="19360"/>
                        <a:pt x="19360" y="0"/>
                        <a:pt x="43241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60" name="四角形: 上の 2 つの角を丸める 559">
                  <a:extLst>
                    <a:ext uri="{FF2B5EF4-FFF2-40B4-BE49-F238E27FC236}">
                      <a16:creationId xmlns:a16="http://schemas.microsoft.com/office/drawing/2014/main" id="{6E2385D9-A577-D8AC-F98E-920D1FA9B1A3}"/>
                    </a:ext>
                  </a:extLst>
                </p:cNvPr>
                <p:cNvSpPr/>
                <p:nvPr/>
              </p:nvSpPr>
              <p:spPr bwMode="auto">
                <a:xfrm>
                  <a:off x="4082558" y="5352615"/>
                  <a:ext cx="260222" cy="155157"/>
                </a:xfrm>
                <a:prstGeom prst="round2SameRect">
                  <a:avLst>
                    <a:gd name="adj1" fmla="val 49408"/>
                    <a:gd name="adj2" fmla="val 24556"/>
                  </a:avLst>
                </a:prstGeom>
                <a:solidFill>
                  <a:srgbClr val="CC66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61" name="四角形: 上の 2 つの角を丸める 560">
                  <a:extLst>
                    <a:ext uri="{FF2B5EF4-FFF2-40B4-BE49-F238E27FC236}">
                      <a16:creationId xmlns:a16="http://schemas.microsoft.com/office/drawing/2014/main" id="{48A2BD67-81A6-00C1-AC41-617C532FDEE9}"/>
                    </a:ext>
                  </a:extLst>
                </p:cNvPr>
                <p:cNvSpPr/>
                <p:nvPr/>
              </p:nvSpPr>
              <p:spPr bwMode="auto">
                <a:xfrm>
                  <a:off x="3860721" y="5045869"/>
                  <a:ext cx="75486" cy="292546"/>
                </a:xfrm>
                <a:prstGeom prst="round2SameRect">
                  <a:avLst/>
                </a:prstGeom>
                <a:solidFill>
                  <a:srgbClr val="FF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62" name="四角形: 角を丸くする 561">
                  <a:extLst>
                    <a:ext uri="{FF2B5EF4-FFF2-40B4-BE49-F238E27FC236}">
                      <a16:creationId xmlns:a16="http://schemas.microsoft.com/office/drawing/2014/main" id="{05B880DE-11D6-FEF7-E9A4-0764376CBDB8}"/>
                    </a:ext>
                  </a:extLst>
                </p:cNvPr>
                <p:cNvSpPr/>
                <p:nvPr/>
              </p:nvSpPr>
              <p:spPr bwMode="auto">
                <a:xfrm>
                  <a:off x="3861165" y="5184195"/>
                  <a:ext cx="80097" cy="103511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63" name="四角形: 上の 2 つの角を丸める 562">
                  <a:extLst>
                    <a:ext uri="{FF2B5EF4-FFF2-40B4-BE49-F238E27FC236}">
                      <a16:creationId xmlns:a16="http://schemas.microsoft.com/office/drawing/2014/main" id="{9ED3429E-F85B-5990-61C8-6CDFD16BF8DC}"/>
                    </a:ext>
                  </a:extLst>
                </p:cNvPr>
                <p:cNvSpPr/>
                <p:nvPr/>
              </p:nvSpPr>
              <p:spPr bwMode="auto">
                <a:xfrm rot="20990500">
                  <a:off x="3622059" y="4204888"/>
                  <a:ext cx="93100" cy="486719"/>
                </a:xfrm>
                <a:prstGeom prst="round2SameRect">
                  <a:avLst>
                    <a:gd name="adj1" fmla="val 16667"/>
                    <a:gd name="adj2" fmla="val 25856"/>
                  </a:avLst>
                </a:prstGeom>
                <a:solidFill>
                  <a:srgbClr val="00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64" name="四角形: 上の 2 つの角を丸める 563">
                  <a:extLst>
                    <a:ext uri="{FF2B5EF4-FFF2-40B4-BE49-F238E27FC236}">
                      <a16:creationId xmlns:a16="http://schemas.microsoft.com/office/drawing/2014/main" id="{6ADFBA30-5AB9-234C-121A-EC531EFB7F90}"/>
                    </a:ext>
                  </a:extLst>
                </p:cNvPr>
                <p:cNvSpPr/>
                <p:nvPr/>
              </p:nvSpPr>
              <p:spPr bwMode="auto">
                <a:xfrm rot="525274">
                  <a:off x="4096389" y="4201711"/>
                  <a:ext cx="93100" cy="486719"/>
                </a:xfrm>
                <a:prstGeom prst="round2SameRect">
                  <a:avLst>
                    <a:gd name="adj1" fmla="val 16667"/>
                    <a:gd name="adj2" fmla="val 25856"/>
                  </a:avLst>
                </a:prstGeom>
                <a:solidFill>
                  <a:srgbClr val="00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65" name="楕円 564">
                  <a:extLst>
                    <a:ext uri="{FF2B5EF4-FFF2-40B4-BE49-F238E27FC236}">
                      <a16:creationId xmlns:a16="http://schemas.microsoft.com/office/drawing/2014/main" id="{B3FCE1E0-A66B-0356-8CFE-EE33F7DD378E}"/>
                    </a:ext>
                  </a:extLst>
                </p:cNvPr>
                <p:cNvSpPr/>
                <p:nvPr/>
              </p:nvSpPr>
              <p:spPr bwMode="auto">
                <a:xfrm>
                  <a:off x="3617574" y="3780789"/>
                  <a:ext cx="587798" cy="587796"/>
                </a:xfrm>
                <a:prstGeom prst="ellipse">
                  <a:avLst/>
                </a:prstGeom>
                <a:solidFill>
                  <a:srgbClr val="BBE0E3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grpSp>
              <p:nvGrpSpPr>
                <p:cNvPr id="566" name="グループ化 565">
                  <a:extLst>
                    <a:ext uri="{FF2B5EF4-FFF2-40B4-BE49-F238E27FC236}">
                      <a16:creationId xmlns:a16="http://schemas.microsoft.com/office/drawing/2014/main" id="{60C62FF1-1B12-360C-65CE-2225D915D364}"/>
                    </a:ext>
                  </a:extLst>
                </p:cNvPr>
                <p:cNvGrpSpPr/>
                <p:nvPr/>
              </p:nvGrpSpPr>
              <p:grpSpPr>
                <a:xfrm>
                  <a:off x="3542399" y="3717958"/>
                  <a:ext cx="734566" cy="712843"/>
                  <a:chOff x="3824388" y="1818921"/>
                  <a:chExt cx="1377343" cy="1336612"/>
                </a:xfrm>
              </p:grpSpPr>
              <p:sp>
                <p:nvSpPr>
                  <p:cNvPr id="567" name="フリーフォーム: 図形 566">
                    <a:extLst>
                      <a:ext uri="{FF2B5EF4-FFF2-40B4-BE49-F238E27FC236}">
                        <a16:creationId xmlns:a16="http://schemas.microsoft.com/office/drawing/2014/main" id="{79F39890-78EB-1306-48FC-E1C0B1B3B288}"/>
                      </a:ext>
                    </a:extLst>
                  </p:cNvPr>
                  <p:cNvSpPr/>
                  <p:nvPr/>
                </p:nvSpPr>
                <p:spPr bwMode="auto">
                  <a:xfrm rot="274029">
                    <a:off x="3824388" y="2350737"/>
                    <a:ext cx="239044" cy="327462"/>
                  </a:xfrm>
                  <a:custGeom>
                    <a:avLst/>
                    <a:gdLst>
                      <a:gd name="connsiteX0" fmla="*/ 189263 w 255154"/>
                      <a:gd name="connsiteY0" fmla="*/ 3657 h 360040"/>
                      <a:gd name="connsiteX1" fmla="*/ 218831 w 255154"/>
                      <a:gd name="connsiteY1" fmla="*/ 14147 h 360040"/>
                      <a:gd name="connsiteX2" fmla="*/ 248860 w 255154"/>
                      <a:gd name="connsiteY2" fmla="*/ 37286 h 360040"/>
                      <a:gd name="connsiteX3" fmla="*/ 235115 w 255154"/>
                      <a:gd name="connsiteY3" fmla="*/ 47877 h 360040"/>
                      <a:gd name="connsiteX4" fmla="*/ 188979 w 255154"/>
                      <a:gd name="connsiteY4" fmla="*/ 175170 h 360040"/>
                      <a:gd name="connsiteX5" fmla="*/ 235115 w 255154"/>
                      <a:gd name="connsiteY5" fmla="*/ 302464 h 360040"/>
                      <a:gd name="connsiteX6" fmla="*/ 255154 w 255154"/>
                      <a:gd name="connsiteY6" fmla="*/ 317905 h 360040"/>
                      <a:gd name="connsiteX7" fmla="*/ 218831 w 255154"/>
                      <a:gd name="connsiteY7" fmla="*/ 345893 h 360040"/>
                      <a:gd name="connsiteX8" fmla="*/ 157518 w 255154"/>
                      <a:gd name="connsiteY8" fmla="*/ 360040 h 360040"/>
                      <a:gd name="connsiteX9" fmla="*/ 0 w 255154"/>
                      <a:gd name="connsiteY9" fmla="*/ 180020 h 360040"/>
                      <a:gd name="connsiteX10" fmla="*/ 157518 w 255154"/>
                      <a:gd name="connsiteY10" fmla="*/ 0 h 360040"/>
                      <a:gd name="connsiteX11" fmla="*/ 189263 w 255154"/>
                      <a:gd name="connsiteY11" fmla="*/ 3657 h 360040"/>
                      <a:gd name="connsiteX0" fmla="*/ 189263 w 255154"/>
                      <a:gd name="connsiteY0" fmla="*/ 3657 h 360040"/>
                      <a:gd name="connsiteX1" fmla="*/ 218831 w 255154"/>
                      <a:gd name="connsiteY1" fmla="*/ 14147 h 360040"/>
                      <a:gd name="connsiteX2" fmla="*/ 248860 w 255154"/>
                      <a:gd name="connsiteY2" fmla="*/ 37286 h 360040"/>
                      <a:gd name="connsiteX3" fmla="*/ 235115 w 255154"/>
                      <a:gd name="connsiteY3" fmla="*/ 47877 h 360040"/>
                      <a:gd name="connsiteX4" fmla="*/ 235115 w 255154"/>
                      <a:gd name="connsiteY4" fmla="*/ 302464 h 360040"/>
                      <a:gd name="connsiteX5" fmla="*/ 255154 w 255154"/>
                      <a:gd name="connsiteY5" fmla="*/ 317905 h 360040"/>
                      <a:gd name="connsiteX6" fmla="*/ 218831 w 255154"/>
                      <a:gd name="connsiteY6" fmla="*/ 345893 h 360040"/>
                      <a:gd name="connsiteX7" fmla="*/ 157518 w 255154"/>
                      <a:gd name="connsiteY7" fmla="*/ 360040 h 360040"/>
                      <a:gd name="connsiteX8" fmla="*/ 0 w 255154"/>
                      <a:gd name="connsiteY8" fmla="*/ 180020 h 360040"/>
                      <a:gd name="connsiteX9" fmla="*/ 157518 w 255154"/>
                      <a:gd name="connsiteY9" fmla="*/ 0 h 360040"/>
                      <a:gd name="connsiteX10" fmla="*/ 189263 w 255154"/>
                      <a:gd name="connsiteY10" fmla="*/ 3657 h 360040"/>
                      <a:gd name="connsiteX0" fmla="*/ 189263 w 255154"/>
                      <a:gd name="connsiteY0" fmla="*/ 3657 h 360040"/>
                      <a:gd name="connsiteX1" fmla="*/ 218831 w 255154"/>
                      <a:gd name="connsiteY1" fmla="*/ 14147 h 360040"/>
                      <a:gd name="connsiteX2" fmla="*/ 248860 w 255154"/>
                      <a:gd name="connsiteY2" fmla="*/ 37286 h 360040"/>
                      <a:gd name="connsiteX3" fmla="*/ 235115 w 255154"/>
                      <a:gd name="connsiteY3" fmla="*/ 302464 h 360040"/>
                      <a:gd name="connsiteX4" fmla="*/ 255154 w 255154"/>
                      <a:gd name="connsiteY4" fmla="*/ 317905 h 360040"/>
                      <a:gd name="connsiteX5" fmla="*/ 218831 w 255154"/>
                      <a:gd name="connsiteY5" fmla="*/ 345893 h 360040"/>
                      <a:gd name="connsiteX6" fmla="*/ 157518 w 255154"/>
                      <a:gd name="connsiteY6" fmla="*/ 360040 h 360040"/>
                      <a:gd name="connsiteX7" fmla="*/ 0 w 255154"/>
                      <a:gd name="connsiteY7" fmla="*/ 180020 h 360040"/>
                      <a:gd name="connsiteX8" fmla="*/ 157518 w 255154"/>
                      <a:gd name="connsiteY8" fmla="*/ 0 h 360040"/>
                      <a:gd name="connsiteX9" fmla="*/ 189263 w 255154"/>
                      <a:gd name="connsiteY9" fmla="*/ 3657 h 360040"/>
                      <a:gd name="connsiteX0" fmla="*/ 248860 w 340300"/>
                      <a:gd name="connsiteY0" fmla="*/ 37286 h 360040"/>
                      <a:gd name="connsiteX1" fmla="*/ 235115 w 340300"/>
                      <a:gd name="connsiteY1" fmla="*/ 302464 h 360040"/>
                      <a:gd name="connsiteX2" fmla="*/ 255154 w 340300"/>
                      <a:gd name="connsiteY2" fmla="*/ 317905 h 360040"/>
                      <a:gd name="connsiteX3" fmla="*/ 218831 w 340300"/>
                      <a:gd name="connsiteY3" fmla="*/ 345893 h 360040"/>
                      <a:gd name="connsiteX4" fmla="*/ 157518 w 340300"/>
                      <a:gd name="connsiteY4" fmla="*/ 360040 h 360040"/>
                      <a:gd name="connsiteX5" fmla="*/ 0 w 340300"/>
                      <a:gd name="connsiteY5" fmla="*/ 180020 h 360040"/>
                      <a:gd name="connsiteX6" fmla="*/ 157518 w 340300"/>
                      <a:gd name="connsiteY6" fmla="*/ 0 h 360040"/>
                      <a:gd name="connsiteX7" fmla="*/ 189263 w 340300"/>
                      <a:gd name="connsiteY7" fmla="*/ 3657 h 360040"/>
                      <a:gd name="connsiteX8" fmla="*/ 218831 w 340300"/>
                      <a:gd name="connsiteY8" fmla="*/ 14147 h 360040"/>
                      <a:gd name="connsiteX9" fmla="*/ 340300 w 340300"/>
                      <a:gd name="connsiteY9" fmla="*/ 128726 h 360040"/>
                      <a:gd name="connsiteX0" fmla="*/ 248860 w 476054"/>
                      <a:gd name="connsiteY0" fmla="*/ 54372 h 377126"/>
                      <a:gd name="connsiteX1" fmla="*/ 235115 w 476054"/>
                      <a:gd name="connsiteY1" fmla="*/ 319550 h 377126"/>
                      <a:gd name="connsiteX2" fmla="*/ 255154 w 476054"/>
                      <a:gd name="connsiteY2" fmla="*/ 334991 h 377126"/>
                      <a:gd name="connsiteX3" fmla="*/ 218831 w 476054"/>
                      <a:gd name="connsiteY3" fmla="*/ 362979 h 377126"/>
                      <a:gd name="connsiteX4" fmla="*/ 157518 w 476054"/>
                      <a:gd name="connsiteY4" fmla="*/ 377126 h 377126"/>
                      <a:gd name="connsiteX5" fmla="*/ 0 w 476054"/>
                      <a:gd name="connsiteY5" fmla="*/ 197106 h 377126"/>
                      <a:gd name="connsiteX6" fmla="*/ 157518 w 476054"/>
                      <a:gd name="connsiteY6" fmla="*/ 17086 h 377126"/>
                      <a:gd name="connsiteX7" fmla="*/ 189263 w 476054"/>
                      <a:gd name="connsiteY7" fmla="*/ 20743 h 377126"/>
                      <a:gd name="connsiteX8" fmla="*/ 475560 w 476054"/>
                      <a:gd name="connsiteY8" fmla="*/ 283695 h 377126"/>
                      <a:gd name="connsiteX9" fmla="*/ 340300 w 476054"/>
                      <a:gd name="connsiteY9" fmla="*/ 145812 h 377126"/>
                      <a:gd name="connsiteX0" fmla="*/ 248860 w 340300"/>
                      <a:gd name="connsiteY0" fmla="*/ 44215 h 366969"/>
                      <a:gd name="connsiteX1" fmla="*/ 235115 w 340300"/>
                      <a:gd name="connsiteY1" fmla="*/ 309393 h 366969"/>
                      <a:gd name="connsiteX2" fmla="*/ 255154 w 340300"/>
                      <a:gd name="connsiteY2" fmla="*/ 324834 h 366969"/>
                      <a:gd name="connsiteX3" fmla="*/ 218831 w 340300"/>
                      <a:gd name="connsiteY3" fmla="*/ 352822 h 366969"/>
                      <a:gd name="connsiteX4" fmla="*/ 157518 w 340300"/>
                      <a:gd name="connsiteY4" fmla="*/ 366969 h 366969"/>
                      <a:gd name="connsiteX5" fmla="*/ 0 w 340300"/>
                      <a:gd name="connsiteY5" fmla="*/ 186949 h 366969"/>
                      <a:gd name="connsiteX6" fmla="*/ 157518 w 340300"/>
                      <a:gd name="connsiteY6" fmla="*/ 6929 h 366969"/>
                      <a:gd name="connsiteX7" fmla="*/ 189263 w 340300"/>
                      <a:gd name="connsiteY7" fmla="*/ 10586 h 366969"/>
                      <a:gd name="connsiteX8" fmla="*/ 340300 w 340300"/>
                      <a:gd name="connsiteY8" fmla="*/ 135655 h 366969"/>
                      <a:gd name="connsiteX0" fmla="*/ 235115 w 340300"/>
                      <a:gd name="connsiteY0" fmla="*/ 309393 h 366969"/>
                      <a:gd name="connsiteX1" fmla="*/ 255154 w 340300"/>
                      <a:gd name="connsiteY1" fmla="*/ 324834 h 366969"/>
                      <a:gd name="connsiteX2" fmla="*/ 218831 w 340300"/>
                      <a:gd name="connsiteY2" fmla="*/ 352822 h 366969"/>
                      <a:gd name="connsiteX3" fmla="*/ 157518 w 340300"/>
                      <a:gd name="connsiteY3" fmla="*/ 366969 h 366969"/>
                      <a:gd name="connsiteX4" fmla="*/ 0 w 340300"/>
                      <a:gd name="connsiteY4" fmla="*/ 186949 h 366969"/>
                      <a:gd name="connsiteX5" fmla="*/ 157518 w 340300"/>
                      <a:gd name="connsiteY5" fmla="*/ 6929 h 366969"/>
                      <a:gd name="connsiteX6" fmla="*/ 189263 w 340300"/>
                      <a:gd name="connsiteY6" fmla="*/ 10586 h 366969"/>
                      <a:gd name="connsiteX7" fmla="*/ 340300 w 340300"/>
                      <a:gd name="connsiteY7" fmla="*/ 135655 h 366969"/>
                      <a:gd name="connsiteX0" fmla="*/ 235115 w 255154"/>
                      <a:gd name="connsiteY0" fmla="*/ 309393 h 366969"/>
                      <a:gd name="connsiteX1" fmla="*/ 255154 w 255154"/>
                      <a:gd name="connsiteY1" fmla="*/ 324834 h 366969"/>
                      <a:gd name="connsiteX2" fmla="*/ 218831 w 255154"/>
                      <a:gd name="connsiteY2" fmla="*/ 352822 h 366969"/>
                      <a:gd name="connsiteX3" fmla="*/ 157518 w 255154"/>
                      <a:gd name="connsiteY3" fmla="*/ 366969 h 366969"/>
                      <a:gd name="connsiteX4" fmla="*/ 0 w 255154"/>
                      <a:gd name="connsiteY4" fmla="*/ 186949 h 366969"/>
                      <a:gd name="connsiteX5" fmla="*/ 157518 w 255154"/>
                      <a:gd name="connsiteY5" fmla="*/ 6929 h 366969"/>
                      <a:gd name="connsiteX6" fmla="*/ 189263 w 255154"/>
                      <a:gd name="connsiteY6" fmla="*/ 10586 h 366969"/>
                      <a:gd name="connsiteX0" fmla="*/ 255154 w 255154"/>
                      <a:gd name="connsiteY0" fmla="*/ 324834 h 366969"/>
                      <a:gd name="connsiteX1" fmla="*/ 218831 w 255154"/>
                      <a:gd name="connsiteY1" fmla="*/ 352822 h 366969"/>
                      <a:gd name="connsiteX2" fmla="*/ 157518 w 255154"/>
                      <a:gd name="connsiteY2" fmla="*/ 366969 h 366969"/>
                      <a:gd name="connsiteX3" fmla="*/ 0 w 255154"/>
                      <a:gd name="connsiteY3" fmla="*/ 186949 h 366969"/>
                      <a:gd name="connsiteX4" fmla="*/ 157518 w 255154"/>
                      <a:gd name="connsiteY4" fmla="*/ 6929 h 366969"/>
                      <a:gd name="connsiteX5" fmla="*/ 189263 w 255154"/>
                      <a:gd name="connsiteY5" fmla="*/ 10586 h 366969"/>
                      <a:gd name="connsiteX0" fmla="*/ 255154 w 255154"/>
                      <a:gd name="connsiteY0" fmla="*/ 317905 h 360040"/>
                      <a:gd name="connsiteX1" fmla="*/ 218831 w 255154"/>
                      <a:gd name="connsiteY1" fmla="*/ 345893 h 360040"/>
                      <a:gd name="connsiteX2" fmla="*/ 157518 w 255154"/>
                      <a:gd name="connsiteY2" fmla="*/ 360040 h 360040"/>
                      <a:gd name="connsiteX3" fmla="*/ 0 w 255154"/>
                      <a:gd name="connsiteY3" fmla="*/ 180020 h 360040"/>
                      <a:gd name="connsiteX4" fmla="*/ 157518 w 255154"/>
                      <a:gd name="connsiteY4" fmla="*/ 0 h 3600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55154" h="360040">
                        <a:moveTo>
                          <a:pt x="255154" y="317905"/>
                        </a:moveTo>
                        <a:lnTo>
                          <a:pt x="218831" y="345893"/>
                        </a:lnTo>
                        <a:cubicBezTo>
                          <a:pt x="199986" y="355003"/>
                          <a:pt x="179267" y="360040"/>
                          <a:pt x="157518" y="360040"/>
                        </a:cubicBezTo>
                        <a:cubicBezTo>
                          <a:pt x="70523" y="360040"/>
                          <a:pt x="0" y="279442"/>
                          <a:pt x="0" y="180020"/>
                        </a:cubicBezTo>
                        <a:cubicBezTo>
                          <a:pt x="0" y="80598"/>
                          <a:pt x="70523" y="0"/>
                          <a:pt x="157518" y="0"/>
                        </a:cubicBezTo>
                      </a:path>
                    </a:pathLst>
                  </a:custGeom>
                  <a:solidFill>
                    <a:srgbClr val="FF99CC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568" name="フリーフォーム: 図形 567">
                    <a:extLst>
                      <a:ext uri="{FF2B5EF4-FFF2-40B4-BE49-F238E27FC236}">
                        <a16:creationId xmlns:a16="http://schemas.microsoft.com/office/drawing/2014/main" id="{7451C70D-571E-BB1E-55FE-995A4F531A3B}"/>
                      </a:ext>
                    </a:extLst>
                  </p:cNvPr>
                  <p:cNvSpPr/>
                  <p:nvPr/>
                </p:nvSpPr>
                <p:spPr bwMode="auto">
                  <a:xfrm rot="21325971" flipH="1">
                    <a:off x="4962687" y="2350737"/>
                    <a:ext cx="239044" cy="327462"/>
                  </a:xfrm>
                  <a:custGeom>
                    <a:avLst/>
                    <a:gdLst>
                      <a:gd name="connsiteX0" fmla="*/ 189263 w 255154"/>
                      <a:gd name="connsiteY0" fmla="*/ 3657 h 360040"/>
                      <a:gd name="connsiteX1" fmla="*/ 218831 w 255154"/>
                      <a:gd name="connsiteY1" fmla="*/ 14147 h 360040"/>
                      <a:gd name="connsiteX2" fmla="*/ 248860 w 255154"/>
                      <a:gd name="connsiteY2" fmla="*/ 37286 h 360040"/>
                      <a:gd name="connsiteX3" fmla="*/ 235115 w 255154"/>
                      <a:gd name="connsiteY3" fmla="*/ 47877 h 360040"/>
                      <a:gd name="connsiteX4" fmla="*/ 188979 w 255154"/>
                      <a:gd name="connsiteY4" fmla="*/ 175170 h 360040"/>
                      <a:gd name="connsiteX5" fmla="*/ 235115 w 255154"/>
                      <a:gd name="connsiteY5" fmla="*/ 302464 h 360040"/>
                      <a:gd name="connsiteX6" fmla="*/ 255154 w 255154"/>
                      <a:gd name="connsiteY6" fmla="*/ 317905 h 360040"/>
                      <a:gd name="connsiteX7" fmla="*/ 218831 w 255154"/>
                      <a:gd name="connsiteY7" fmla="*/ 345893 h 360040"/>
                      <a:gd name="connsiteX8" fmla="*/ 157518 w 255154"/>
                      <a:gd name="connsiteY8" fmla="*/ 360040 h 360040"/>
                      <a:gd name="connsiteX9" fmla="*/ 0 w 255154"/>
                      <a:gd name="connsiteY9" fmla="*/ 180020 h 360040"/>
                      <a:gd name="connsiteX10" fmla="*/ 157518 w 255154"/>
                      <a:gd name="connsiteY10" fmla="*/ 0 h 360040"/>
                      <a:gd name="connsiteX11" fmla="*/ 189263 w 255154"/>
                      <a:gd name="connsiteY11" fmla="*/ 3657 h 360040"/>
                      <a:gd name="connsiteX0" fmla="*/ 189263 w 255154"/>
                      <a:gd name="connsiteY0" fmla="*/ 3657 h 360040"/>
                      <a:gd name="connsiteX1" fmla="*/ 218831 w 255154"/>
                      <a:gd name="connsiteY1" fmla="*/ 14147 h 360040"/>
                      <a:gd name="connsiteX2" fmla="*/ 248860 w 255154"/>
                      <a:gd name="connsiteY2" fmla="*/ 37286 h 360040"/>
                      <a:gd name="connsiteX3" fmla="*/ 235115 w 255154"/>
                      <a:gd name="connsiteY3" fmla="*/ 47877 h 360040"/>
                      <a:gd name="connsiteX4" fmla="*/ 235115 w 255154"/>
                      <a:gd name="connsiteY4" fmla="*/ 302464 h 360040"/>
                      <a:gd name="connsiteX5" fmla="*/ 255154 w 255154"/>
                      <a:gd name="connsiteY5" fmla="*/ 317905 h 360040"/>
                      <a:gd name="connsiteX6" fmla="*/ 218831 w 255154"/>
                      <a:gd name="connsiteY6" fmla="*/ 345893 h 360040"/>
                      <a:gd name="connsiteX7" fmla="*/ 157518 w 255154"/>
                      <a:gd name="connsiteY7" fmla="*/ 360040 h 360040"/>
                      <a:gd name="connsiteX8" fmla="*/ 0 w 255154"/>
                      <a:gd name="connsiteY8" fmla="*/ 180020 h 360040"/>
                      <a:gd name="connsiteX9" fmla="*/ 157518 w 255154"/>
                      <a:gd name="connsiteY9" fmla="*/ 0 h 360040"/>
                      <a:gd name="connsiteX10" fmla="*/ 189263 w 255154"/>
                      <a:gd name="connsiteY10" fmla="*/ 3657 h 360040"/>
                      <a:gd name="connsiteX0" fmla="*/ 189263 w 255154"/>
                      <a:gd name="connsiteY0" fmla="*/ 3657 h 360040"/>
                      <a:gd name="connsiteX1" fmla="*/ 218831 w 255154"/>
                      <a:gd name="connsiteY1" fmla="*/ 14147 h 360040"/>
                      <a:gd name="connsiteX2" fmla="*/ 248860 w 255154"/>
                      <a:gd name="connsiteY2" fmla="*/ 37286 h 360040"/>
                      <a:gd name="connsiteX3" fmla="*/ 235115 w 255154"/>
                      <a:gd name="connsiteY3" fmla="*/ 302464 h 360040"/>
                      <a:gd name="connsiteX4" fmla="*/ 255154 w 255154"/>
                      <a:gd name="connsiteY4" fmla="*/ 317905 h 360040"/>
                      <a:gd name="connsiteX5" fmla="*/ 218831 w 255154"/>
                      <a:gd name="connsiteY5" fmla="*/ 345893 h 360040"/>
                      <a:gd name="connsiteX6" fmla="*/ 157518 w 255154"/>
                      <a:gd name="connsiteY6" fmla="*/ 360040 h 360040"/>
                      <a:gd name="connsiteX7" fmla="*/ 0 w 255154"/>
                      <a:gd name="connsiteY7" fmla="*/ 180020 h 360040"/>
                      <a:gd name="connsiteX8" fmla="*/ 157518 w 255154"/>
                      <a:gd name="connsiteY8" fmla="*/ 0 h 360040"/>
                      <a:gd name="connsiteX9" fmla="*/ 189263 w 255154"/>
                      <a:gd name="connsiteY9" fmla="*/ 3657 h 360040"/>
                      <a:gd name="connsiteX0" fmla="*/ 248860 w 340300"/>
                      <a:gd name="connsiteY0" fmla="*/ 37286 h 360040"/>
                      <a:gd name="connsiteX1" fmla="*/ 235115 w 340300"/>
                      <a:gd name="connsiteY1" fmla="*/ 302464 h 360040"/>
                      <a:gd name="connsiteX2" fmla="*/ 255154 w 340300"/>
                      <a:gd name="connsiteY2" fmla="*/ 317905 h 360040"/>
                      <a:gd name="connsiteX3" fmla="*/ 218831 w 340300"/>
                      <a:gd name="connsiteY3" fmla="*/ 345893 h 360040"/>
                      <a:gd name="connsiteX4" fmla="*/ 157518 w 340300"/>
                      <a:gd name="connsiteY4" fmla="*/ 360040 h 360040"/>
                      <a:gd name="connsiteX5" fmla="*/ 0 w 340300"/>
                      <a:gd name="connsiteY5" fmla="*/ 180020 h 360040"/>
                      <a:gd name="connsiteX6" fmla="*/ 157518 w 340300"/>
                      <a:gd name="connsiteY6" fmla="*/ 0 h 360040"/>
                      <a:gd name="connsiteX7" fmla="*/ 189263 w 340300"/>
                      <a:gd name="connsiteY7" fmla="*/ 3657 h 360040"/>
                      <a:gd name="connsiteX8" fmla="*/ 218831 w 340300"/>
                      <a:gd name="connsiteY8" fmla="*/ 14147 h 360040"/>
                      <a:gd name="connsiteX9" fmla="*/ 340300 w 340300"/>
                      <a:gd name="connsiteY9" fmla="*/ 128726 h 360040"/>
                      <a:gd name="connsiteX0" fmla="*/ 248860 w 476054"/>
                      <a:gd name="connsiteY0" fmla="*/ 54372 h 377126"/>
                      <a:gd name="connsiteX1" fmla="*/ 235115 w 476054"/>
                      <a:gd name="connsiteY1" fmla="*/ 319550 h 377126"/>
                      <a:gd name="connsiteX2" fmla="*/ 255154 w 476054"/>
                      <a:gd name="connsiteY2" fmla="*/ 334991 h 377126"/>
                      <a:gd name="connsiteX3" fmla="*/ 218831 w 476054"/>
                      <a:gd name="connsiteY3" fmla="*/ 362979 h 377126"/>
                      <a:gd name="connsiteX4" fmla="*/ 157518 w 476054"/>
                      <a:gd name="connsiteY4" fmla="*/ 377126 h 377126"/>
                      <a:gd name="connsiteX5" fmla="*/ 0 w 476054"/>
                      <a:gd name="connsiteY5" fmla="*/ 197106 h 377126"/>
                      <a:gd name="connsiteX6" fmla="*/ 157518 w 476054"/>
                      <a:gd name="connsiteY6" fmla="*/ 17086 h 377126"/>
                      <a:gd name="connsiteX7" fmla="*/ 189263 w 476054"/>
                      <a:gd name="connsiteY7" fmla="*/ 20743 h 377126"/>
                      <a:gd name="connsiteX8" fmla="*/ 475560 w 476054"/>
                      <a:gd name="connsiteY8" fmla="*/ 283695 h 377126"/>
                      <a:gd name="connsiteX9" fmla="*/ 340300 w 476054"/>
                      <a:gd name="connsiteY9" fmla="*/ 145812 h 377126"/>
                      <a:gd name="connsiteX0" fmla="*/ 248860 w 340300"/>
                      <a:gd name="connsiteY0" fmla="*/ 44215 h 366969"/>
                      <a:gd name="connsiteX1" fmla="*/ 235115 w 340300"/>
                      <a:gd name="connsiteY1" fmla="*/ 309393 h 366969"/>
                      <a:gd name="connsiteX2" fmla="*/ 255154 w 340300"/>
                      <a:gd name="connsiteY2" fmla="*/ 324834 h 366969"/>
                      <a:gd name="connsiteX3" fmla="*/ 218831 w 340300"/>
                      <a:gd name="connsiteY3" fmla="*/ 352822 h 366969"/>
                      <a:gd name="connsiteX4" fmla="*/ 157518 w 340300"/>
                      <a:gd name="connsiteY4" fmla="*/ 366969 h 366969"/>
                      <a:gd name="connsiteX5" fmla="*/ 0 w 340300"/>
                      <a:gd name="connsiteY5" fmla="*/ 186949 h 366969"/>
                      <a:gd name="connsiteX6" fmla="*/ 157518 w 340300"/>
                      <a:gd name="connsiteY6" fmla="*/ 6929 h 366969"/>
                      <a:gd name="connsiteX7" fmla="*/ 189263 w 340300"/>
                      <a:gd name="connsiteY7" fmla="*/ 10586 h 366969"/>
                      <a:gd name="connsiteX8" fmla="*/ 340300 w 340300"/>
                      <a:gd name="connsiteY8" fmla="*/ 135655 h 366969"/>
                      <a:gd name="connsiteX0" fmla="*/ 235115 w 340300"/>
                      <a:gd name="connsiteY0" fmla="*/ 309393 h 366969"/>
                      <a:gd name="connsiteX1" fmla="*/ 255154 w 340300"/>
                      <a:gd name="connsiteY1" fmla="*/ 324834 h 366969"/>
                      <a:gd name="connsiteX2" fmla="*/ 218831 w 340300"/>
                      <a:gd name="connsiteY2" fmla="*/ 352822 h 366969"/>
                      <a:gd name="connsiteX3" fmla="*/ 157518 w 340300"/>
                      <a:gd name="connsiteY3" fmla="*/ 366969 h 366969"/>
                      <a:gd name="connsiteX4" fmla="*/ 0 w 340300"/>
                      <a:gd name="connsiteY4" fmla="*/ 186949 h 366969"/>
                      <a:gd name="connsiteX5" fmla="*/ 157518 w 340300"/>
                      <a:gd name="connsiteY5" fmla="*/ 6929 h 366969"/>
                      <a:gd name="connsiteX6" fmla="*/ 189263 w 340300"/>
                      <a:gd name="connsiteY6" fmla="*/ 10586 h 366969"/>
                      <a:gd name="connsiteX7" fmla="*/ 340300 w 340300"/>
                      <a:gd name="connsiteY7" fmla="*/ 135655 h 366969"/>
                      <a:gd name="connsiteX0" fmla="*/ 235115 w 255154"/>
                      <a:gd name="connsiteY0" fmla="*/ 309393 h 366969"/>
                      <a:gd name="connsiteX1" fmla="*/ 255154 w 255154"/>
                      <a:gd name="connsiteY1" fmla="*/ 324834 h 366969"/>
                      <a:gd name="connsiteX2" fmla="*/ 218831 w 255154"/>
                      <a:gd name="connsiteY2" fmla="*/ 352822 h 366969"/>
                      <a:gd name="connsiteX3" fmla="*/ 157518 w 255154"/>
                      <a:gd name="connsiteY3" fmla="*/ 366969 h 366969"/>
                      <a:gd name="connsiteX4" fmla="*/ 0 w 255154"/>
                      <a:gd name="connsiteY4" fmla="*/ 186949 h 366969"/>
                      <a:gd name="connsiteX5" fmla="*/ 157518 w 255154"/>
                      <a:gd name="connsiteY5" fmla="*/ 6929 h 366969"/>
                      <a:gd name="connsiteX6" fmla="*/ 189263 w 255154"/>
                      <a:gd name="connsiteY6" fmla="*/ 10586 h 366969"/>
                      <a:gd name="connsiteX0" fmla="*/ 255154 w 255154"/>
                      <a:gd name="connsiteY0" fmla="*/ 324834 h 366969"/>
                      <a:gd name="connsiteX1" fmla="*/ 218831 w 255154"/>
                      <a:gd name="connsiteY1" fmla="*/ 352822 h 366969"/>
                      <a:gd name="connsiteX2" fmla="*/ 157518 w 255154"/>
                      <a:gd name="connsiteY2" fmla="*/ 366969 h 366969"/>
                      <a:gd name="connsiteX3" fmla="*/ 0 w 255154"/>
                      <a:gd name="connsiteY3" fmla="*/ 186949 h 366969"/>
                      <a:gd name="connsiteX4" fmla="*/ 157518 w 255154"/>
                      <a:gd name="connsiteY4" fmla="*/ 6929 h 366969"/>
                      <a:gd name="connsiteX5" fmla="*/ 189263 w 255154"/>
                      <a:gd name="connsiteY5" fmla="*/ 10586 h 366969"/>
                      <a:gd name="connsiteX0" fmla="*/ 255154 w 255154"/>
                      <a:gd name="connsiteY0" fmla="*/ 317905 h 360040"/>
                      <a:gd name="connsiteX1" fmla="*/ 218831 w 255154"/>
                      <a:gd name="connsiteY1" fmla="*/ 345893 h 360040"/>
                      <a:gd name="connsiteX2" fmla="*/ 157518 w 255154"/>
                      <a:gd name="connsiteY2" fmla="*/ 360040 h 360040"/>
                      <a:gd name="connsiteX3" fmla="*/ 0 w 255154"/>
                      <a:gd name="connsiteY3" fmla="*/ 180020 h 360040"/>
                      <a:gd name="connsiteX4" fmla="*/ 157518 w 255154"/>
                      <a:gd name="connsiteY4" fmla="*/ 0 h 3600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55154" h="360040">
                        <a:moveTo>
                          <a:pt x="255154" y="317905"/>
                        </a:moveTo>
                        <a:lnTo>
                          <a:pt x="218831" y="345893"/>
                        </a:lnTo>
                        <a:cubicBezTo>
                          <a:pt x="199986" y="355003"/>
                          <a:pt x="179267" y="360040"/>
                          <a:pt x="157518" y="360040"/>
                        </a:cubicBezTo>
                        <a:cubicBezTo>
                          <a:pt x="70523" y="360040"/>
                          <a:pt x="0" y="279442"/>
                          <a:pt x="0" y="180020"/>
                        </a:cubicBezTo>
                        <a:cubicBezTo>
                          <a:pt x="0" y="80598"/>
                          <a:pt x="70523" y="0"/>
                          <a:pt x="157518" y="0"/>
                        </a:cubicBezTo>
                      </a:path>
                    </a:pathLst>
                  </a:custGeom>
                  <a:solidFill>
                    <a:srgbClr val="FF99CC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569" name="フリーフォーム: 図形 568">
                    <a:extLst>
                      <a:ext uri="{FF2B5EF4-FFF2-40B4-BE49-F238E27FC236}">
                        <a16:creationId xmlns:a16="http://schemas.microsoft.com/office/drawing/2014/main" id="{E163E5D5-0617-3062-91EA-11F058CFCAE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44927" y="2224206"/>
                    <a:ext cx="1122594" cy="890626"/>
                  </a:xfrm>
                  <a:custGeom>
                    <a:avLst/>
                    <a:gdLst>
                      <a:gd name="connsiteX0" fmla="*/ 18946 w 1122594"/>
                      <a:gd name="connsiteY0" fmla="*/ 0 h 890626"/>
                      <a:gd name="connsiteX1" fmla="*/ 1103648 w 1122594"/>
                      <a:gd name="connsiteY1" fmla="*/ 0 h 890626"/>
                      <a:gd name="connsiteX2" fmla="*/ 1111191 w 1122594"/>
                      <a:gd name="connsiteY2" fmla="*/ 30972 h 890626"/>
                      <a:gd name="connsiteX3" fmla="*/ 1122594 w 1122594"/>
                      <a:gd name="connsiteY3" fmla="*/ 175163 h 890626"/>
                      <a:gd name="connsiteX4" fmla="*/ 561297 w 1122594"/>
                      <a:gd name="connsiteY4" fmla="*/ 890626 h 890626"/>
                      <a:gd name="connsiteX5" fmla="*/ 0 w 1122594"/>
                      <a:gd name="connsiteY5" fmla="*/ 175163 h 890626"/>
                      <a:gd name="connsiteX6" fmla="*/ 11404 w 1122594"/>
                      <a:gd name="connsiteY6" fmla="*/ 30972 h 89062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122594" h="890626">
                        <a:moveTo>
                          <a:pt x="18946" y="0"/>
                        </a:moveTo>
                        <a:lnTo>
                          <a:pt x="1103648" y="0"/>
                        </a:lnTo>
                        <a:lnTo>
                          <a:pt x="1111191" y="30972"/>
                        </a:lnTo>
                        <a:cubicBezTo>
                          <a:pt x="1118668" y="77547"/>
                          <a:pt x="1122594" y="125771"/>
                          <a:pt x="1122594" y="175163"/>
                        </a:cubicBezTo>
                        <a:cubicBezTo>
                          <a:pt x="1122594" y="570302"/>
                          <a:pt x="871293" y="890626"/>
                          <a:pt x="561297" y="890626"/>
                        </a:cubicBezTo>
                        <a:cubicBezTo>
                          <a:pt x="251301" y="890626"/>
                          <a:pt x="0" y="570302"/>
                          <a:pt x="0" y="175163"/>
                        </a:cubicBezTo>
                        <a:cubicBezTo>
                          <a:pt x="0" y="125771"/>
                          <a:pt x="3927" y="77547"/>
                          <a:pt x="11404" y="30972"/>
                        </a:cubicBezTo>
                        <a:close/>
                      </a:path>
                    </a:pathLst>
                  </a:custGeom>
                  <a:solidFill>
                    <a:srgbClr val="990000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570" name="楕円 569">
                    <a:extLst>
                      <a:ext uri="{FF2B5EF4-FFF2-40B4-BE49-F238E27FC236}">
                        <a16:creationId xmlns:a16="http://schemas.microsoft.com/office/drawing/2014/main" id="{6E340D0F-34A1-C6B7-7E17-6A016BC9328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011602" y="1904627"/>
                    <a:ext cx="989244" cy="1250906"/>
                  </a:xfrm>
                  <a:prstGeom prst="ellipse">
                    <a:avLst/>
                  </a:prstGeom>
                  <a:solidFill>
                    <a:srgbClr val="FF99CC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571" name="フリーフォーム: 図形 570">
                    <a:extLst>
                      <a:ext uri="{FF2B5EF4-FFF2-40B4-BE49-F238E27FC236}">
                        <a16:creationId xmlns:a16="http://schemas.microsoft.com/office/drawing/2014/main" id="{C0C5E81B-83EC-B420-5362-8578ABF1F2E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76852" y="1818921"/>
                    <a:ext cx="1058744" cy="405285"/>
                  </a:xfrm>
                  <a:custGeom>
                    <a:avLst/>
                    <a:gdLst>
                      <a:gd name="connsiteX0" fmla="*/ 529372 w 1058744"/>
                      <a:gd name="connsiteY0" fmla="*/ 0 h 360279"/>
                      <a:gd name="connsiteX1" fmla="*/ 1058744 w 1058744"/>
                      <a:gd name="connsiteY1" fmla="*/ 360040 h 360279"/>
                      <a:gd name="connsiteX2" fmla="*/ 1058709 w 1058744"/>
                      <a:gd name="connsiteY2" fmla="*/ 360279 h 360279"/>
                      <a:gd name="connsiteX3" fmla="*/ 36 w 1058744"/>
                      <a:gd name="connsiteY3" fmla="*/ 360279 h 360279"/>
                      <a:gd name="connsiteX4" fmla="*/ 0 w 1058744"/>
                      <a:gd name="connsiteY4" fmla="*/ 360040 h 360279"/>
                      <a:gd name="connsiteX5" fmla="*/ 529372 w 1058744"/>
                      <a:gd name="connsiteY5" fmla="*/ 0 h 3602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058744" h="360279">
                        <a:moveTo>
                          <a:pt x="529372" y="0"/>
                        </a:moveTo>
                        <a:cubicBezTo>
                          <a:pt x="821736" y="0"/>
                          <a:pt x="1058744" y="161195"/>
                          <a:pt x="1058744" y="360040"/>
                        </a:cubicBezTo>
                        <a:lnTo>
                          <a:pt x="1058709" y="360279"/>
                        </a:lnTo>
                        <a:lnTo>
                          <a:pt x="36" y="360279"/>
                        </a:lnTo>
                        <a:lnTo>
                          <a:pt x="0" y="360040"/>
                        </a:lnTo>
                        <a:cubicBezTo>
                          <a:pt x="0" y="161195"/>
                          <a:pt x="237008" y="0"/>
                          <a:pt x="529372" y="0"/>
                        </a:cubicBezTo>
                        <a:close/>
                      </a:path>
                    </a:pathLst>
                  </a:custGeom>
                  <a:solidFill>
                    <a:srgbClr val="00B0F0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572" name="四角形: 角を丸くする 571">
                    <a:extLst>
                      <a:ext uri="{FF2B5EF4-FFF2-40B4-BE49-F238E27FC236}">
                        <a16:creationId xmlns:a16="http://schemas.microsoft.com/office/drawing/2014/main" id="{728B4322-E655-894E-8C3C-B2912CAB2FD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36372" y="2178961"/>
                    <a:ext cx="1139704" cy="135015"/>
                  </a:xfrm>
                  <a:prstGeom prst="roundRect">
                    <a:avLst>
                      <a:gd name="adj" fmla="val 27249"/>
                    </a:avLst>
                  </a:prstGeom>
                  <a:solidFill>
                    <a:srgbClr val="00B0F0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573" name="フリーフォーム: 図形 572">
                    <a:extLst>
                      <a:ext uri="{FF2B5EF4-FFF2-40B4-BE49-F238E27FC236}">
                        <a16:creationId xmlns:a16="http://schemas.microsoft.com/office/drawing/2014/main" id="{DD14DD2C-1F5C-04C4-14D5-004B175469F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062419" y="1823225"/>
                    <a:ext cx="887610" cy="310534"/>
                  </a:xfrm>
                  <a:custGeom>
                    <a:avLst/>
                    <a:gdLst>
                      <a:gd name="connsiteX0" fmla="*/ 66889 w 887610"/>
                      <a:gd name="connsiteY0" fmla="*/ 121031 h 310534"/>
                      <a:gd name="connsiteX1" fmla="*/ 137276 w 887610"/>
                      <a:gd name="connsiteY1" fmla="*/ 242944 h 310534"/>
                      <a:gd name="connsiteX2" fmla="*/ 120785 w 887610"/>
                      <a:gd name="connsiteY2" fmla="*/ 304489 h 310534"/>
                      <a:gd name="connsiteX3" fmla="*/ 120786 w 887610"/>
                      <a:gd name="connsiteY3" fmla="*/ 304490 h 310534"/>
                      <a:gd name="connsiteX4" fmla="*/ 59241 w 887610"/>
                      <a:gd name="connsiteY4" fmla="*/ 287999 h 310534"/>
                      <a:gd name="connsiteX5" fmla="*/ 0 w 887610"/>
                      <a:gd name="connsiteY5" fmla="*/ 185392 h 310534"/>
                      <a:gd name="connsiteX6" fmla="*/ 4842 w 887610"/>
                      <a:gd name="connsiteY6" fmla="*/ 178568 h 310534"/>
                      <a:gd name="connsiteX7" fmla="*/ 820721 w 887610"/>
                      <a:gd name="connsiteY7" fmla="*/ 121031 h 310534"/>
                      <a:gd name="connsiteX8" fmla="*/ 882769 w 887610"/>
                      <a:gd name="connsiteY8" fmla="*/ 178568 h 310534"/>
                      <a:gd name="connsiteX9" fmla="*/ 887610 w 887610"/>
                      <a:gd name="connsiteY9" fmla="*/ 185392 h 310534"/>
                      <a:gd name="connsiteX10" fmla="*/ 828370 w 887610"/>
                      <a:gd name="connsiteY10" fmla="*/ 287999 h 310534"/>
                      <a:gd name="connsiteX11" fmla="*/ 766825 w 887610"/>
                      <a:gd name="connsiteY11" fmla="*/ 304490 h 310534"/>
                      <a:gd name="connsiteX12" fmla="*/ 766826 w 887610"/>
                      <a:gd name="connsiteY12" fmla="*/ 304489 h 310534"/>
                      <a:gd name="connsiteX13" fmla="*/ 750335 w 887610"/>
                      <a:gd name="connsiteY13" fmla="*/ 242944 h 310534"/>
                      <a:gd name="connsiteX14" fmla="*/ 611165 w 887610"/>
                      <a:gd name="connsiteY14" fmla="*/ 22638 h 310534"/>
                      <a:gd name="connsiteX15" fmla="*/ 649861 w 887610"/>
                      <a:gd name="connsiteY15" fmla="*/ 31828 h 310534"/>
                      <a:gd name="connsiteX16" fmla="*/ 696769 w 887610"/>
                      <a:gd name="connsiteY16" fmla="*/ 51308 h 310534"/>
                      <a:gd name="connsiteX17" fmla="*/ 658452 w 887610"/>
                      <a:gd name="connsiteY17" fmla="*/ 194313 h 310534"/>
                      <a:gd name="connsiteX18" fmla="*/ 603272 w 887610"/>
                      <a:gd name="connsiteY18" fmla="*/ 226171 h 310534"/>
                      <a:gd name="connsiteX19" fmla="*/ 603272 w 887610"/>
                      <a:gd name="connsiteY19" fmla="*/ 226170 h 310534"/>
                      <a:gd name="connsiteX20" fmla="*/ 571414 w 887610"/>
                      <a:gd name="connsiteY20" fmla="*/ 170990 h 310534"/>
                      <a:gd name="connsiteX21" fmla="*/ 276445 w 887610"/>
                      <a:gd name="connsiteY21" fmla="*/ 22638 h 310534"/>
                      <a:gd name="connsiteX22" fmla="*/ 316197 w 887610"/>
                      <a:gd name="connsiteY22" fmla="*/ 170991 h 310534"/>
                      <a:gd name="connsiteX23" fmla="*/ 284339 w 887610"/>
                      <a:gd name="connsiteY23" fmla="*/ 226171 h 310534"/>
                      <a:gd name="connsiteX24" fmla="*/ 284339 w 887610"/>
                      <a:gd name="connsiteY24" fmla="*/ 226172 h 310534"/>
                      <a:gd name="connsiteX25" fmla="*/ 229159 w 887610"/>
                      <a:gd name="connsiteY25" fmla="*/ 194314 h 310534"/>
                      <a:gd name="connsiteX26" fmla="*/ 190841 w 887610"/>
                      <a:gd name="connsiteY26" fmla="*/ 51308 h 310534"/>
                      <a:gd name="connsiteX27" fmla="*/ 237750 w 887610"/>
                      <a:gd name="connsiteY27" fmla="*/ 31828 h 310534"/>
                      <a:gd name="connsiteX28" fmla="*/ 443805 w 887610"/>
                      <a:gd name="connsiteY28" fmla="*/ 0 h 310534"/>
                      <a:gd name="connsiteX29" fmla="*/ 488859 w 887610"/>
                      <a:gd name="connsiteY29" fmla="*/ 3475 h 310534"/>
                      <a:gd name="connsiteX30" fmla="*/ 488859 w 887610"/>
                      <a:gd name="connsiteY30" fmla="*/ 145647 h 310534"/>
                      <a:gd name="connsiteX31" fmla="*/ 443805 w 887610"/>
                      <a:gd name="connsiteY31" fmla="*/ 190701 h 310534"/>
                      <a:gd name="connsiteX32" fmla="*/ 443805 w 887610"/>
                      <a:gd name="connsiteY32" fmla="*/ 190700 h 310534"/>
                      <a:gd name="connsiteX33" fmla="*/ 398751 w 887610"/>
                      <a:gd name="connsiteY33" fmla="*/ 145646 h 310534"/>
                      <a:gd name="connsiteX34" fmla="*/ 398751 w 887610"/>
                      <a:gd name="connsiteY34" fmla="*/ 3475 h 3105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</a:cxnLst>
                    <a:rect l="l" t="t" r="r" b="b"/>
                    <a:pathLst>
                      <a:path w="887610" h="310534">
                        <a:moveTo>
                          <a:pt x="66889" y="121031"/>
                        </a:moveTo>
                        <a:lnTo>
                          <a:pt x="137276" y="242944"/>
                        </a:lnTo>
                        <a:cubicBezTo>
                          <a:pt x="149718" y="264494"/>
                          <a:pt x="142335" y="292048"/>
                          <a:pt x="120785" y="304489"/>
                        </a:cubicBezTo>
                        <a:lnTo>
                          <a:pt x="120786" y="304490"/>
                        </a:lnTo>
                        <a:cubicBezTo>
                          <a:pt x="99236" y="316932"/>
                          <a:pt x="71682" y="309549"/>
                          <a:pt x="59241" y="287999"/>
                        </a:cubicBezTo>
                        <a:lnTo>
                          <a:pt x="0" y="185392"/>
                        </a:lnTo>
                        <a:lnTo>
                          <a:pt x="4842" y="178568"/>
                        </a:lnTo>
                        <a:close/>
                        <a:moveTo>
                          <a:pt x="820721" y="121031"/>
                        </a:moveTo>
                        <a:lnTo>
                          <a:pt x="882769" y="178568"/>
                        </a:lnTo>
                        <a:lnTo>
                          <a:pt x="887610" y="185392"/>
                        </a:lnTo>
                        <a:lnTo>
                          <a:pt x="828370" y="287999"/>
                        </a:lnTo>
                        <a:cubicBezTo>
                          <a:pt x="815929" y="309549"/>
                          <a:pt x="788375" y="316932"/>
                          <a:pt x="766825" y="304490"/>
                        </a:cubicBezTo>
                        <a:lnTo>
                          <a:pt x="766826" y="304489"/>
                        </a:lnTo>
                        <a:cubicBezTo>
                          <a:pt x="745277" y="292048"/>
                          <a:pt x="737893" y="264494"/>
                          <a:pt x="750335" y="242944"/>
                        </a:cubicBezTo>
                        <a:close/>
                        <a:moveTo>
                          <a:pt x="611165" y="22638"/>
                        </a:moveTo>
                        <a:lnTo>
                          <a:pt x="649861" y="31828"/>
                        </a:lnTo>
                        <a:lnTo>
                          <a:pt x="696769" y="51308"/>
                        </a:lnTo>
                        <a:lnTo>
                          <a:pt x="658452" y="194313"/>
                        </a:lnTo>
                        <a:cubicBezTo>
                          <a:pt x="652011" y="218348"/>
                          <a:pt x="627307" y="232611"/>
                          <a:pt x="603272" y="226171"/>
                        </a:cubicBezTo>
                        <a:lnTo>
                          <a:pt x="603272" y="226170"/>
                        </a:lnTo>
                        <a:cubicBezTo>
                          <a:pt x="579237" y="219729"/>
                          <a:pt x="564974" y="195025"/>
                          <a:pt x="571414" y="170990"/>
                        </a:cubicBezTo>
                        <a:close/>
                        <a:moveTo>
                          <a:pt x="276445" y="22638"/>
                        </a:moveTo>
                        <a:lnTo>
                          <a:pt x="316197" y="170991"/>
                        </a:lnTo>
                        <a:cubicBezTo>
                          <a:pt x="322637" y="195026"/>
                          <a:pt x="308374" y="219730"/>
                          <a:pt x="284339" y="226171"/>
                        </a:cubicBezTo>
                        <a:lnTo>
                          <a:pt x="284339" y="226172"/>
                        </a:lnTo>
                        <a:cubicBezTo>
                          <a:pt x="260304" y="232612"/>
                          <a:pt x="235600" y="218349"/>
                          <a:pt x="229159" y="194314"/>
                        </a:cubicBezTo>
                        <a:lnTo>
                          <a:pt x="190841" y="51308"/>
                        </a:lnTo>
                        <a:lnTo>
                          <a:pt x="237750" y="31828"/>
                        </a:lnTo>
                        <a:close/>
                        <a:moveTo>
                          <a:pt x="443805" y="0"/>
                        </a:moveTo>
                        <a:lnTo>
                          <a:pt x="488859" y="3475"/>
                        </a:lnTo>
                        <a:lnTo>
                          <a:pt x="488859" y="145647"/>
                        </a:lnTo>
                        <a:cubicBezTo>
                          <a:pt x="488859" y="170530"/>
                          <a:pt x="468688" y="190701"/>
                          <a:pt x="443805" y="190701"/>
                        </a:cubicBezTo>
                        <a:lnTo>
                          <a:pt x="443805" y="190700"/>
                        </a:lnTo>
                        <a:cubicBezTo>
                          <a:pt x="418922" y="190700"/>
                          <a:pt x="398751" y="170529"/>
                          <a:pt x="398751" y="145646"/>
                        </a:cubicBezTo>
                        <a:lnTo>
                          <a:pt x="398751" y="3475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574" name="フリーフォーム: 図形 573">
                    <a:extLst>
                      <a:ext uri="{FF2B5EF4-FFF2-40B4-BE49-F238E27FC236}">
                        <a16:creationId xmlns:a16="http://schemas.microsoft.com/office/drawing/2014/main" id="{21D96673-BF2D-B22E-E9C6-873AA49BA635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430577" y="2787341"/>
                    <a:ext cx="151291" cy="45719"/>
                  </a:xfrm>
                  <a:custGeom>
                    <a:avLst/>
                    <a:gdLst>
                      <a:gd name="connsiteX0" fmla="*/ 75645 w 151291"/>
                      <a:gd name="connsiteY0" fmla="*/ 77300 h 77300"/>
                      <a:gd name="connsiteX1" fmla="*/ 0 w 151291"/>
                      <a:gd name="connsiteY1" fmla="*/ 16043 h 77300"/>
                      <a:gd name="connsiteX2" fmla="*/ 63025 w 151291"/>
                      <a:gd name="connsiteY2" fmla="*/ 16043 h 77300"/>
                      <a:gd name="connsiteX3" fmla="*/ 75646 w 151291"/>
                      <a:gd name="connsiteY3" fmla="*/ 0 h 77300"/>
                      <a:gd name="connsiteX4" fmla="*/ 88267 w 151291"/>
                      <a:gd name="connsiteY4" fmla="*/ 16043 h 77300"/>
                      <a:gd name="connsiteX5" fmla="*/ 151291 w 151291"/>
                      <a:gd name="connsiteY5" fmla="*/ 16043 h 77300"/>
                      <a:gd name="connsiteX0" fmla="*/ 75645 w 151291"/>
                      <a:gd name="connsiteY0" fmla="*/ 77300 h 77300"/>
                      <a:gd name="connsiteX1" fmla="*/ 0 w 151291"/>
                      <a:gd name="connsiteY1" fmla="*/ 16043 h 77300"/>
                      <a:gd name="connsiteX2" fmla="*/ 63025 w 151291"/>
                      <a:gd name="connsiteY2" fmla="*/ 16043 h 77300"/>
                      <a:gd name="connsiteX3" fmla="*/ 75646 w 151291"/>
                      <a:gd name="connsiteY3" fmla="*/ 0 h 77300"/>
                      <a:gd name="connsiteX4" fmla="*/ 151291 w 151291"/>
                      <a:gd name="connsiteY4" fmla="*/ 16043 h 77300"/>
                      <a:gd name="connsiteX5" fmla="*/ 75645 w 151291"/>
                      <a:gd name="connsiteY5" fmla="*/ 77300 h 77300"/>
                      <a:gd name="connsiteX0" fmla="*/ 75645 w 151291"/>
                      <a:gd name="connsiteY0" fmla="*/ 77300 h 77300"/>
                      <a:gd name="connsiteX1" fmla="*/ 0 w 151291"/>
                      <a:gd name="connsiteY1" fmla="*/ 16043 h 77300"/>
                      <a:gd name="connsiteX2" fmla="*/ 75646 w 151291"/>
                      <a:gd name="connsiteY2" fmla="*/ 0 h 77300"/>
                      <a:gd name="connsiteX3" fmla="*/ 151291 w 151291"/>
                      <a:gd name="connsiteY3" fmla="*/ 16043 h 77300"/>
                      <a:gd name="connsiteX4" fmla="*/ 75645 w 151291"/>
                      <a:gd name="connsiteY4" fmla="*/ 77300 h 77300"/>
                      <a:gd name="connsiteX0" fmla="*/ 75645 w 151291"/>
                      <a:gd name="connsiteY0" fmla="*/ 67775 h 67775"/>
                      <a:gd name="connsiteX1" fmla="*/ 0 w 151291"/>
                      <a:gd name="connsiteY1" fmla="*/ 16043 h 67775"/>
                      <a:gd name="connsiteX2" fmla="*/ 75646 w 151291"/>
                      <a:gd name="connsiteY2" fmla="*/ 0 h 67775"/>
                      <a:gd name="connsiteX3" fmla="*/ 151291 w 151291"/>
                      <a:gd name="connsiteY3" fmla="*/ 16043 h 67775"/>
                      <a:gd name="connsiteX4" fmla="*/ 75645 w 151291"/>
                      <a:gd name="connsiteY4" fmla="*/ 67775 h 67775"/>
                      <a:gd name="connsiteX0" fmla="*/ 75645 w 151291"/>
                      <a:gd name="connsiteY0" fmla="*/ 67775 h 67839"/>
                      <a:gd name="connsiteX1" fmla="*/ 0 w 151291"/>
                      <a:gd name="connsiteY1" fmla="*/ 16043 h 67839"/>
                      <a:gd name="connsiteX2" fmla="*/ 75646 w 151291"/>
                      <a:gd name="connsiteY2" fmla="*/ 0 h 67839"/>
                      <a:gd name="connsiteX3" fmla="*/ 151291 w 151291"/>
                      <a:gd name="connsiteY3" fmla="*/ 16043 h 67839"/>
                      <a:gd name="connsiteX4" fmla="*/ 75645 w 151291"/>
                      <a:gd name="connsiteY4" fmla="*/ 67775 h 678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51291" h="67839">
                        <a:moveTo>
                          <a:pt x="75645" y="67775"/>
                        </a:moveTo>
                        <a:cubicBezTo>
                          <a:pt x="38524" y="69581"/>
                          <a:pt x="25215" y="33287"/>
                          <a:pt x="0" y="16043"/>
                        </a:cubicBezTo>
                        <a:lnTo>
                          <a:pt x="75646" y="0"/>
                        </a:lnTo>
                        <a:lnTo>
                          <a:pt x="151291" y="16043"/>
                        </a:lnTo>
                        <a:cubicBezTo>
                          <a:pt x="126076" y="33287"/>
                          <a:pt x="112766" y="65969"/>
                          <a:pt x="75645" y="67775"/>
                        </a:cubicBezTo>
                        <a:close/>
                      </a:path>
                    </a:pathLst>
                  </a:custGeom>
                  <a:solidFill>
                    <a:srgbClr val="FF66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575" name="月 574">
                    <a:extLst>
                      <a:ext uri="{FF2B5EF4-FFF2-40B4-BE49-F238E27FC236}">
                        <a16:creationId xmlns:a16="http://schemas.microsoft.com/office/drawing/2014/main" id="{A17D97A2-94D4-F9F3-F5A6-3C9C30605CCA}"/>
                      </a:ext>
                    </a:extLst>
                  </p:cNvPr>
                  <p:cNvSpPr/>
                  <p:nvPr/>
                </p:nvSpPr>
                <p:spPr bwMode="auto">
                  <a:xfrm rot="16200000">
                    <a:off x="4466915" y="2821358"/>
                    <a:ext cx="79230" cy="275230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rgbClr val="FF0000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576" name="月 575">
                    <a:extLst>
                      <a:ext uri="{FF2B5EF4-FFF2-40B4-BE49-F238E27FC236}">
                        <a16:creationId xmlns:a16="http://schemas.microsoft.com/office/drawing/2014/main" id="{04D986B6-C4F3-B962-95EF-FB50D05FC934}"/>
                      </a:ext>
                    </a:extLst>
                  </p:cNvPr>
                  <p:cNvSpPr/>
                  <p:nvPr/>
                </p:nvSpPr>
                <p:spPr bwMode="auto">
                  <a:xfrm rot="5400000">
                    <a:off x="4184797" y="2258390"/>
                    <a:ext cx="80526" cy="309656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rgbClr val="000000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577" name="月 576">
                    <a:extLst>
                      <a:ext uri="{FF2B5EF4-FFF2-40B4-BE49-F238E27FC236}">
                        <a16:creationId xmlns:a16="http://schemas.microsoft.com/office/drawing/2014/main" id="{0AEBF0E6-E5E5-A0F2-764B-6712A1AB82DF}"/>
                      </a:ext>
                    </a:extLst>
                  </p:cNvPr>
                  <p:cNvSpPr/>
                  <p:nvPr/>
                </p:nvSpPr>
                <p:spPr bwMode="auto">
                  <a:xfrm rot="5400000">
                    <a:off x="4737247" y="2258390"/>
                    <a:ext cx="80526" cy="309656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rgbClr val="000000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578" name="楕円 577">
                    <a:extLst>
                      <a:ext uri="{FF2B5EF4-FFF2-40B4-BE49-F238E27FC236}">
                        <a16:creationId xmlns:a16="http://schemas.microsoft.com/office/drawing/2014/main" id="{D52D40E3-8672-C4DB-2B90-7C2BB7FABC2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153263" y="2554116"/>
                    <a:ext cx="206990" cy="107862"/>
                  </a:xfrm>
                  <a:prstGeom prst="ellipse">
                    <a:avLst/>
                  </a:prstGeom>
                  <a:solidFill>
                    <a:srgbClr val="000000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579" name="楕円 578">
                    <a:extLst>
                      <a:ext uri="{FF2B5EF4-FFF2-40B4-BE49-F238E27FC236}">
                        <a16:creationId xmlns:a16="http://schemas.microsoft.com/office/drawing/2014/main" id="{AC46696F-3E8E-3D51-37B8-FF36289DACB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661263" y="2554116"/>
                    <a:ext cx="206990" cy="107862"/>
                  </a:xfrm>
                  <a:prstGeom prst="ellipse">
                    <a:avLst/>
                  </a:prstGeom>
                  <a:solidFill>
                    <a:srgbClr val="000000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</p:grpSp>
          <p:sp>
            <p:nvSpPr>
              <p:cNvPr id="539" name="楕円 538">
                <a:extLst>
                  <a:ext uri="{FF2B5EF4-FFF2-40B4-BE49-F238E27FC236}">
                    <a16:creationId xmlns:a16="http://schemas.microsoft.com/office/drawing/2014/main" id="{11122848-2AB9-83C9-7403-EFC21AF6A0B6}"/>
                  </a:ext>
                </a:extLst>
              </p:cNvPr>
              <p:cNvSpPr/>
              <p:nvPr/>
            </p:nvSpPr>
            <p:spPr bwMode="auto">
              <a:xfrm>
                <a:off x="-2680474" y="1531605"/>
                <a:ext cx="115074" cy="45719"/>
              </a:xfrm>
              <a:prstGeom prst="ellips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40" name="楕円 539">
                <a:extLst>
                  <a:ext uri="{FF2B5EF4-FFF2-40B4-BE49-F238E27FC236}">
                    <a16:creationId xmlns:a16="http://schemas.microsoft.com/office/drawing/2014/main" id="{1A8913A0-7DC8-3C81-46B7-E3818FFFB094}"/>
                  </a:ext>
                </a:extLst>
              </p:cNvPr>
              <p:cNvSpPr/>
              <p:nvPr/>
            </p:nvSpPr>
            <p:spPr bwMode="auto">
              <a:xfrm>
                <a:off x="-2934474" y="1531605"/>
                <a:ext cx="115074" cy="45719"/>
              </a:xfrm>
              <a:prstGeom prst="ellips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512" name="星: 10 pt 511">
              <a:extLst>
                <a:ext uri="{FF2B5EF4-FFF2-40B4-BE49-F238E27FC236}">
                  <a16:creationId xmlns:a16="http://schemas.microsoft.com/office/drawing/2014/main" id="{115D222E-69FC-36D4-8CC5-CE14EB777AB4}"/>
                </a:ext>
              </a:extLst>
            </p:cNvPr>
            <p:cNvSpPr/>
            <p:nvPr/>
          </p:nvSpPr>
          <p:spPr bwMode="auto">
            <a:xfrm rot="20700000">
              <a:off x="2031429" y="4925584"/>
              <a:ext cx="370066" cy="370066"/>
            </a:xfrm>
            <a:prstGeom prst="star10">
              <a:avLst>
                <a:gd name="adj" fmla="val 32128"/>
                <a:gd name="hf" fmla="val 105146"/>
              </a:avLst>
            </a:prstGeom>
            <a:solidFill>
              <a:srgbClr val="FFFF00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grpSp>
          <p:nvGrpSpPr>
            <p:cNvPr id="513" name="グループ化 512">
              <a:extLst>
                <a:ext uri="{FF2B5EF4-FFF2-40B4-BE49-F238E27FC236}">
                  <a16:creationId xmlns:a16="http://schemas.microsoft.com/office/drawing/2014/main" id="{50D769E1-A19C-54D1-0D56-0C5E10C8361A}"/>
                </a:ext>
              </a:extLst>
            </p:cNvPr>
            <p:cNvGrpSpPr/>
            <p:nvPr/>
          </p:nvGrpSpPr>
          <p:grpSpPr>
            <a:xfrm>
              <a:off x="2172119" y="4883199"/>
              <a:ext cx="1053409" cy="1181845"/>
              <a:chOff x="6770165" y="1082061"/>
              <a:chExt cx="2174737" cy="2439891"/>
            </a:xfrm>
          </p:grpSpPr>
          <p:grpSp>
            <p:nvGrpSpPr>
              <p:cNvPr id="514" name="グループ化 513">
                <a:extLst>
                  <a:ext uri="{FF2B5EF4-FFF2-40B4-BE49-F238E27FC236}">
                    <a16:creationId xmlns:a16="http://schemas.microsoft.com/office/drawing/2014/main" id="{AD65A438-8B32-F7B6-4784-E5BDEB207C59}"/>
                  </a:ext>
                </a:extLst>
              </p:cNvPr>
              <p:cNvGrpSpPr/>
              <p:nvPr/>
            </p:nvGrpSpPr>
            <p:grpSpPr>
              <a:xfrm>
                <a:off x="6770165" y="1082061"/>
                <a:ext cx="2174737" cy="2439891"/>
                <a:chOff x="6526817" y="1553546"/>
                <a:chExt cx="3503682" cy="3930867"/>
              </a:xfrm>
            </p:grpSpPr>
            <p:sp>
              <p:nvSpPr>
                <p:cNvPr id="520" name="アーチ 519">
                  <a:extLst>
                    <a:ext uri="{FF2B5EF4-FFF2-40B4-BE49-F238E27FC236}">
                      <a16:creationId xmlns:a16="http://schemas.microsoft.com/office/drawing/2014/main" id="{4B4D94F4-B01D-3CB4-505A-46EC22BD5F69}"/>
                    </a:ext>
                  </a:extLst>
                </p:cNvPr>
                <p:cNvSpPr/>
                <p:nvPr/>
              </p:nvSpPr>
              <p:spPr>
                <a:xfrm rot="20147681">
                  <a:off x="8195588" y="2992505"/>
                  <a:ext cx="1360735" cy="1360735"/>
                </a:xfrm>
                <a:prstGeom prst="blockArc">
                  <a:avLst>
                    <a:gd name="adj1" fmla="val 1900752"/>
                    <a:gd name="adj2" fmla="val 8648851"/>
                    <a:gd name="adj3" fmla="val 19297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21" name="四角形: 上の 2 つの角を丸める 520">
                  <a:extLst>
                    <a:ext uri="{FF2B5EF4-FFF2-40B4-BE49-F238E27FC236}">
                      <a16:creationId xmlns:a16="http://schemas.microsoft.com/office/drawing/2014/main" id="{3CA373C2-66E8-E423-906D-C54E8BC5B464}"/>
                    </a:ext>
                  </a:extLst>
                </p:cNvPr>
                <p:cNvSpPr/>
                <p:nvPr/>
              </p:nvSpPr>
              <p:spPr>
                <a:xfrm rot="12600000">
                  <a:off x="9225833" y="3591168"/>
                  <a:ext cx="804666" cy="366753"/>
                </a:xfrm>
                <a:prstGeom prst="round2SameRect">
                  <a:avLst>
                    <a:gd name="adj1" fmla="val 50000"/>
                    <a:gd name="adj2" fmla="val 10288"/>
                  </a:avLst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22" name="アーチ 521">
                  <a:extLst>
                    <a:ext uri="{FF2B5EF4-FFF2-40B4-BE49-F238E27FC236}">
                      <a16:creationId xmlns:a16="http://schemas.microsoft.com/office/drawing/2014/main" id="{E49198D4-91F8-67A9-7BF4-60D6B3201D90}"/>
                    </a:ext>
                  </a:extLst>
                </p:cNvPr>
                <p:cNvSpPr/>
                <p:nvPr/>
              </p:nvSpPr>
              <p:spPr>
                <a:xfrm rot="20147681">
                  <a:off x="8133565" y="2951911"/>
                  <a:ext cx="1459511" cy="1459511"/>
                </a:xfrm>
                <a:prstGeom prst="blockArc">
                  <a:avLst>
                    <a:gd name="adj1" fmla="val 4437808"/>
                    <a:gd name="adj2" fmla="val 8463853"/>
                    <a:gd name="adj3" fmla="val 24382"/>
                  </a:avLst>
                </a:prstGeom>
                <a:solidFill>
                  <a:srgbClr val="005EA4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23" name="アーチ 522">
                  <a:extLst>
                    <a:ext uri="{FF2B5EF4-FFF2-40B4-BE49-F238E27FC236}">
                      <a16:creationId xmlns:a16="http://schemas.microsoft.com/office/drawing/2014/main" id="{43D38780-1BAB-EDC3-97EF-B5AB386866D5}"/>
                    </a:ext>
                  </a:extLst>
                </p:cNvPr>
                <p:cNvSpPr/>
                <p:nvPr/>
              </p:nvSpPr>
              <p:spPr>
                <a:xfrm rot="2147681">
                  <a:off x="8201137" y="3669814"/>
                  <a:ext cx="1360736" cy="1360735"/>
                </a:xfrm>
                <a:prstGeom prst="blockArc">
                  <a:avLst>
                    <a:gd name="adj1" fmla="val 1900752"/>
                    <a:gd name="adj2" fmla="val 8648851"/>
                    <a:gd name="adj3" fmla="val 19297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24" name="四角形: 上の 2 つの角を丸める 523">
                  <a:extLst>
                    <a:ext uri="{FF2B5EF4-FFF2-40B4-BE49-F238E27FC236}">
                      <a16:creationId xmlns:a16="http://schemas.microsoft.com/office/drawing/2014/main" id="{5D844B90-DFBE-4E4A-F5D6-DF6C59FC2812}"/>
                    </a:ext>
                  </a:extLst>
                </p:cNvPr>
                <p:cNvSpPr/>
                <p:nvPr/>
              </p:nvSpPr>
              <p:spPr>
                <a:xfrm rot="17447681">
                  <a:off x="8643186" y="4898703"/>
                  <a:ext cx="804666" cy="366753"/>
                </a:xfrm>
                <a:prstGeom prst="round2SameRect">
                  <a:avLst>
                    <a:gd name="adj1" fmla="val 50000"/>
                    <a:gd name="adj2" fmla="val 10288"/>
                  </a:avLst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25" name="フリーフォーム: 図形 524">
                  <a:extLst>
                    <a:ext uri="{FF2B5EF4-FFF2-40B4-BE49-F238E27FC236}">
                      <a16:creationId xmlns:a16="http://schemas.microsoft.com/office/drawing/2014/main" id="{03ADD881-DC7F-DD51-876F-84353DF14CBC}"/>
                    </a:ext>
                  </a:extLst>
                </p:cNvPr>
                <p:cNvSpPr/>
                <p:nvPr/>
              </p:nvSpPr>
              <p:spPr>
                <a:xfrm rot="9000000">
                  <a:off x="8143957" y="3882811"/>
                  <a:ext cx="776526" cy="1072222"/>
                </a:xfrm>
                <a:custGeom>
                  <a:avLst/>
                  <a:gdLst>
                    <a:gd name="connsiteX0" fmla="*/ 0 w 776526"/>
                    <a:gd name="connsiteY0" fmla="*/ 1072222 h 1072222"/>
                    <a:gd name="connsiteX1" fmla="*/ 0 w 776526"/>
                    <a:gd name="connsiteY1" fmla="*/ 778985 h 1072222"/>
                    <a:gd name="connsiteX2" fmla="*/ 293237 w 776526"/>
                    <a:gd name="connsiteY2" fmla="*/ 485748 h 1072222"/>
                    <a:gd name="connsiteX3" fmla="*/ 352400 w 776526"/>
                    <a:gd name="connsiteY3" fmla="*/ 485748 h 1072222"/>
                    <a:gd name="connsiteX4" fmla="*/ 435045 w 776526"/>
                    <a:gd name="connsiteY4" fmla="*/ 502434 h 1072222"/>
                    <a:gd name="connsiteX5" fmla="*/ 444454 w 776526"/>
                    <a:gd name="connsiteY5" fmla="*/ 449346 h 1072222"/>
                    <a:gd name="connsiteX6" fmla="*/ 376567 w 776526"/>
                    <a:gd name="connsiteY6" fmla="*/ 183476 h 1072222"/>
                    <a:gd name="connsiteX7" fmla="*/ 651262 w 776526"/>
                    <a:gd name="connsiteY7" fmla="*/ 0 h 1072222"/>
                    <a:gd name="connsiteX8" fmla="*/ 649480 w 776526"/>
                    <a:gd name="connsiteY8" fmla="*/ 827288 h 1072222"/>
                    <a:gd name="connsiteX9" fmla="*/ 645637 w 776526"/>
                    <a:gd name="connsiteY9" fmla="*/ 832049 h 1072222"/>
                    <a:gd name="connsiteX10" fmla="*/ 645637 w 776526"/>
                    <a:gd name="connsiteY10" fmla="*/ 1072222 h 1072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776526" h="1072222">
                      <a:moveTo>
                        <a:pt x="0" y="1072222"/>
                      </a:moveTo>
                      <a:lnTo>
                        <a:pt x="0" y="778985"/>
                      </a:lnTo>
                      <a:cubicBezTo>
                        <a:pt x="0" y="617035"/>
                        <a:pt x="131287" y="485748"/>
                        <a:pt x="293237" y="485748"/>
                      </a:cubicBezTo>
                      <a:lnTo>
                        <a:pt x="352400" y="485748"/>
                      </a:lnTo>
                      <a:lnTo>
                        <a:pt x="435045" y="502434"/>
                      </a:lnTo>
                      <a:lnTo>
                        <a:pt x="444454" y="449346"/>
                      </a:lnTo>
                      <a:cubicBezTo>
                        <a:pt x="452881" y="357883"/>
                        <a:pt x="430745" y="263912"/>
                        <a:pt x="376567" y="183476"/>
                      </a:cubicBezTo>
                      <a:lnTo>
                        <a:pt x="651262" y="0"/>
                      </a:lnTo>
                      <a:cubicBezTo>
                        <a:pt x="821149" y="253169"/>
                        <a:pt x="815972" y="580184"/>
                        <a:pt x="649480" y="827288"/>
                      </a:cubicBezTo>
                      <a:lnTo>
                        <a:pt x="645637" y="832049"/>
                      </a:lnTo>
                      <a:lnTo>
                        <a:pt x="645637" y="1072222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26" name="アーチ 525">
                  <a:extLst>
                    <a:ext uri="{FF2B5EF4-FFF2-40B4-BE49-F238E27FC236}">
                      <a16:creationId xmlns:a16="http://schemas.microsoft.com/office/drawing/2014/main" id="{D61B6D9B-EA74-3425-90A1-4E0AE67AE7B8}"/>
                    </a:ext>
                  </a:extLst>
                </p:cNvPr>
                <p:cNvSpPr/>
                <p:nvPr/>
              </p:nvSpPr>
              <p:spPr>
                <a:xfrm rot="9373140">
                  <a:off x="7958585" y="2835672"/>
                  <a:ext cx="1360735" cy="1360736"/>
                </a:xfrm>
                <a:prstGeom prst="blockArc">
                  <a:avLst>
                    <a:gd name="adj1" fmla="val 1900752"/>
                    <a:gd name="adj2" fmla="val 8648851"/>
                    <a:gd name="adj3" fmla="val 19297"/>
                  </a:avLst>
                </a:prstGeom>
                <a:solidFill>
                  <a:srgbClr val="5D2884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27" name="フリーフォーム: 図形 526">
                  <a:extLst>
                    <a:ext uri="{FF2B5EF4-FFF2-40B4-BE49-F238E27FC236}">
                      <a16:creationId xmlns:a16="http://schemas.microsoft.com/office/drawing/2014/main" id="{0B6FE4DA-CFE1-B4A3-E78E-852AB330090E}"/>
                    </a:ext>
                  </a:extLst>
                </p:cNvPr>
                <p:cNvSpPr/>
                <p:nvPr/>
              </p:nvSpPr>
              <p:spPr>
                <a:xfrm rot="6673140">
                  <a:off x="8829465" y="2844972"/>
                  <a:ext cx="453996" cy="459893"/>
                </a:xfrm>
                <a:custGeom>
                  <a:avLst/>
                  <a:gdLst>
                    <a:gd name="connsiteX0" fmla="*/ 270607 w 1007779"/>
                    <a:gd name="connsiteY0" fmla="*/ 0 h 800896"/>
                    <a:gd name="connsiteX1" fmla="*/ 796655 w 1007779"/>
                    <a:gd name="connsiteY1" fmla="*/ 0 h 800896"/>
                    <a:gd name="connsiteX2" fmla="*/ 1007779 w 1007779"/>
                    <a:gd name="connsiteY2" fmla="*/ 211124 h 800896"/>
                    <a:gd name="connsiteX3" fmla="*/ 1007779 w 1007779"/>
                    <a:gd name="connsiteY3" fmla="*/ 400448 h 800896"/>
                    <a:gd name="connsiteX4" fmla="*/ 607331 w 1007779"/>
                    <a:gd name="connsiteY4" fmla="*/ 800896 h 800896"/>
                    <a:gd name="connsiteX5" fmla="*/ 459931 w 1007779"/>
                    <a:gd name="connsiteY5" fmla="*/ 800896 h 800896"/>
                    <a:gd name="connsiteX6" fmla="*/ 304059 w 1007779"/>
                    <a:gd name="connsiteY6" fmla="*/ 769427 h 800896"/>
                    <a:gd name="connsiteX7" fmla="*/ 242325 w 1007779"/>
                    <a:gd name="connsiteY7" fmla="*/ 735919 h 800896"/>
                    <a:gd name="connsiteX8" fmla="*/ 229406 w 1007779"/>
                    <a:gd name="connsiteY8" fmla="*/ 732090 h 800896"/>
                    <a:gd name="connsiteX9" fmla="*/ 149944 w 1007779"/>
                    <a:gd name="connsiteY9" fmla="*/ 679324 h 800896"/>
                    <a:gd name="connsiteX10" fmla="*/ 50250 w 1007779"/>
                    <a:gd name="connsiteY10" fmla="*/ 579630 h 800896"/>
                    <a:gd name="connsiteX11" fmla="*/ 50250 w 1007779"/>
                    <a:gd name="connsiteY11" fmla="*/ 337001 h 800896"/>
                    <a:gd name="connsiteX12" fmla="*/ 59483 w 1007779"/>
                    <a:gd name="connsiteY12" fmla="*/ 327768 h 800896"/>
                    <a:gd name="connsiteX13" fmla="*/ 59483 w 1007779"/>
                    <a:gd name="connsiteY13" fmla="*/ 211124 h 800896"/>
                    <a:gd name="connsiteX14" fmla="*/ 270607 w 1007779"/>
                    <a:gd name="connsiteY14" fmla="*/ 0 h 8008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007779" h="800896">
                      <a:moveTo>
                        <a:pt x="270607" y="0"/>
                      </a:moveTo>
                      <a:lnTo>
                        <a:pt x="796655" y="0"/>
                      </a:lnTo>
                      <a:cubicBezTo>
                        <a:pt x="913256" y="0"/>
                        <a:pt x="1007779" y="94523"/>
                        <a:pt x="1007779" y="211124"/>
                      </a:cubicBezTo>
                      <a:lnTo>
                        <a:pt x="1007779" y="400448"/>
                      </a:lnTo>
                      <a:cubicBezTo>
                        <a:pt x="1007779" y="621609"/>
                        <a:pt x="828492" y="800896"/>
                        <a:pt x="607331" y="800896"/>
                      </a:cubicBezTo>
                      <a:lnTo>
                        <a:pt x="459931" y="800896"/>
                      </a:lnTo>
                      <a:cubicBezTo>
                        <a:pt x="404641" y="800896"/>
                        <a:pt x="351968" y="789691"/>
                        <a:pt x="304059" y="769427"/>
                      </a:cubicBezTo>
                      <a:lnTo>
                        <a:pt x="242325" y="735919"/>
                      </a:lnTo>
                      <a:lnTo>
                        <a:pt x="229406" y="732090"/>
                      </a:lnTo>
                      <a:cubicBezTo>
                        <a:pt x="200490" y="720365"/>
                        <a:pt x="173396" y="702776"/>
                        <a:pt x="149944" y="679324"/>
                      </a:cubicBezTo>
                      <a:lnTo>
                        <a:pt x="50250" y="579630"/>
                      </a:lnTo>
                      <a:cubicBezTo>
                        <a:pt x="-16750" y="512630"/>
                        <a:pt x="-16750" y="404001"/>
                        <a:pt x="50250" y="337001"/>
                      </a:cubicBezTo>
                      <a:lnTo>
                        <a:pt x="59483" y="327768"/>
                      </a:lnTo>
                      <a:lnTo>
                        <a:pt x="59483" y="211124"/>
                      </a:lnTo>
                      <a:cubicBezTo>
                        <a:pt x="59483" y="94523"/>
                        <a:pt x="154006" y="0"/>
                        <a:pt x="270607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28" name="四角形: 上の 2 つの角を丸める 13">
                  <a:extLst>
                    <a:ext uri="{FF2B5EF4-FFF2-40B4-BE49-F238E27FC236}">
                      <a16:creationId xmlns:a16="http://schemas.microsoft.com/office/drawing/2014/main" id="{EF27FC98-F7F5-1666-335D-D123FE0E933D}"/>
                    </a:ext>
                  </a:extLst>
                </p:cNvPr>
                <p:cNvSpPr/>
                <p:nvPr/>
              </p:nvSpPr>
              <p:spPr>
                <a:xfrm rot="19800000">
                  <a:off x="7812699" y="3226275"/>
                  <a:ext cx="835294" cy="842158"/>
                </a:xfrm>
                <a:custGeom>
                  <a:avLst/>
                  <a:gdLst>
                    <a:gd name="connsiteX0" fmla="*/ 185638 w 708811"/>
                    <a:gd name="connsiteY0" fmla="*/ 0 h 769133"/>
                    <a:gd name="connsiteX1" fmla="*/ 523173 w 708811"/>
                    <a:gd name="connsiteY1" fmla="*/ 0 h 769133"/>
                    <a:gd name="connsiteX2" fmla="*/ 708811 w 708811"/>
                    <a:gd name="connsiteY2" fmla="*/ 185638 h 769133"/>
                    <a:gd name="connsiteX3" fmla="*/ 708811 w 708811"/>
                    <a:gd name="connsiteY3" fmla="*/ 769133 h 769133"/>
                    <a:gd name="connsiteX4" fmla="*/ 708811 w 708811"/>
                    <a:gd name="connsiteY4" fmla="*/ 769133 h 769133"/>
                    <a:gd name="connsiteX5" fmla="*/ 0 w 708811"/>
                    <a:gd name="connsiteY5" fmla="*/ 769133 h 769133"/>
                    <a:gd name="connsiteX6" fmla="*/ 0 w 708811"/>
                    <a:gd name="connsiteY6" fmla="*/ 769133 h 769133"/>
                    <a:gd name="connsiteX7" fmla="*/ 0 w 708811"/>
                    <a:gd name="connsiteY7" fmla="*/ 185638 h 769133"/>
                    <a:gd name="connsiteX8" fmla="*/ 185638 w 708811"/>
                    <a:gd name="connsiteY8" fmla="*/ 0 h 769133"/>
                    <a:gd name="connsiteX0" fmla="*/ 185638 w 835294"/>
                    <a:gd name="connsiteY0" fmla="*/ 0 h 842158"/>
                    <a:gd name="connsiteX1" fmla="*/ 523173 w 835294"/>
                    <a:gd name="connsiteY1" fmla="*/ 0 h 842158"/>
                    <a:gd name="connsiteX2" fmla="*/ 708811 w 835294"/>
                    <a:gd name="connsiteY2" fmla="*/ 185638 h 842158"/>
                    <a:gd name="connsiteX3" fmla="*/ 708811 w 835294"/>
                    <a:gd name="connsiteY3" fmla="*/ 769133 h 842158"/>
                    <a:gd name="connsiteX4" fmla="*/ 835294 w 835294"/>
                    <a:gd name="connsiteY4" fmla="*/ 842158 h 842158"/>
                    <a:gd name="connsiteX5" fmla="*/ 0 w 835294"/>
                    <a:gd name="connsiteY5" fmla="*/ 769133 h 842158"/>
                    <a:gd name="connsiteX6" fmla="*/ 0 w 835294"/>
                    <a:gd name="connsiteY6" fmla="*/ 769133 h 842158"/>
                    <a:gd name="connsiteX7" fmla="*/ 0 w 835294"/>
                    <a:gd name="connsiteY7" fmla="*/ 185638 h 842158"/>
                    <a:gd name="connsiteX8" fmla="*/ 185638 w 835294"/>
                    <a:gd name="connsiteY8" fmla="*/ 0 h 842158"/>
                    <a:gd name="connsiteX0" fmla="*/ 185638 w 835294"/>
                    <a:gd name="connsiteY0" fmla="*/ 0 h 842158"/>
                    <a:gd name="connsiteX1" fmla="*/ 523173 w 835294"/>
                    <a:gd name="connsiteY1" fmla="*/ 0 h 842158"/>
                    <a:gd name="connsiteX2" fmla="*/ 708811 w 835294"/>
                    <a:gd name="connsiteY2" fmla="*/ 185638 h 842158"/>
                    <a:gd name="connsiteX3" fmla="*/ 835294 w 835294"/>
                    <a:gd name="connsiteY3" fmla="*/ 842158 h 842158"/>
                    <a:gd name="connsiteX4" fmla="*/ 0 w 835294"/>
                    <a:gd name="connsiteY4" fmla="*/ 769133 h 842158"/>
                    <a:gd name="connsiteX5" fmla="*/ 0 w 835294"/>
                    <a:gd name="connsiteY5" fmla="*/ 769133 h 842158"/>
                    <a:gd name="connsiteX6" fmla="*/ 0 w 835294"/>
                    <a:gd name="connsiteY6" fmla="*/ 185638 h 842158"/>
                    <a:gd name="connsiteX7" fmla="*/ 185638 w 835294"/>
                    <a:gd name="connsiteY7" fmla="*/ 0 h 842158"/>
                    <a:gd name="connsiteX0" fmla="*/ 185638 w 835294"/>
                    <a:gd name="connsiteY0" fmla="*/ 0 h 842158"/>
                    <a:gd name="connsiteX1" fmla="*/ 523173 w 835294"/>
                    <a:gd name="connsiteY1" fmla="*/ 0 h 842158"/>
                    <a:gd name="connsiteX2" fmla="*/ 708811 w 835294"/>
                    <a:gd name="connsiteY2" fmla="*/ 185638 h 842158"/>
                    <a:gd name="connsiteX3" fmla="*/ 835294 w 835294"/>
                    <a:gd name="connsiteY3" fmla="*/ 842158 h 842158"/>
                    <a:gd name="connsiteX4" fmla="*/ 0 w 835294"/>
                    <a:gd name="connsiteY4" fmla="*/ 769133 h 842158"/>
                    <a:gd name="connsiteX5" fmla="*/ 0 w 835294"/>
                    <a:gd name="connsiteY5" fmla="*/ 769133 h 842158"/>
                    <a:gd name="connsiteX6" fmla="*/ 0 w 835294"/>
                    <a:gd name="connsiteY6" fmla="*/ 185638 h 842158"/>
                    <a:gd name="connsiteX7" fmla="*/ 185638 w 835294"/>
                    <a:gd name="connsiteY7" fmla="*/ 0 h 842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35294" h="842158">
                      <a:moveTo>
                        <a:pt x="185638" y="0"/>
                      </a:moveTo>
                      <a:lnTo>
                        <a:pt x="523173" y="0"/>
                      </a:lnTo>
                      <a:cubicBezTo>
                        <a:pt x="625698" y="0"/>
                        <a:pt x="708811" y="83113"/>
                        <a:pt x="708811" y="185638"/>
                      </a:cubicBezTo>
                      <a:cubicBezTo>
                        <a:pt x="750972" y="404478"/>
                        <a:pt x="699873" y="518148"/>
                        <a:pt x="835294" y="842158"/>
                      </a:cubicBezTo>
                      <a:lnTo>
                        <a:pt x="0" y="769133"/>
                      </a:lnTo>
                      <a:lnTo>
                        <a:pt x="0" y="769133"/>
                      </a:lnTo>
                      <a:lnTo>
                        <a:pt x="0" y="185638"/>
                      </a:lnTo>
                      <a:cubicBezTo>
                        <a:pt x="0" y="83113"/>
                        <a:pt x="83113" y="0"/>
                        <a:pt x="185638" y="0"/>
                      </a:cubicBezTo>
                      <a:close/>
                    </a:path>
                  </a:pathLst>
                </a:custGeom>
                <a:solidFill>
                  <a:srgbClr val="7030A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29" name="アーチ 7">
                  <a:extLst>
                    <a:ext uri="{FF2B5EF4-FFF2-40B4-BE49-F238E27FC236}">
                      <a16:creationId xmlns:a16="http://schemas.microsoft.com/office/drawing/2014/main" id="{4A04A147-C093-3651-C4D6-C8EC63ACB628}"/>
                    </a:ext>
                  </a:extLst>
                </p:cNvPr>
                <p:cNvSpPr/>
                <p:nvPr/>
              </p:nvSpPr>
              <p:spPr>
                <a:xfrm rot="21073140">
                  <a:off x="7063438" y="3452626"/>
                  <a:ext cx="1183564" cy="525833"/>
                </a:xfrm>
                <a:custGeom>
                  <a:avLst/>
                  <a:gdLst>
                    <a:gd name="connsiteX0" fmla="*/ 1312474 w 1360735"/>
                    <a:gd name="connsiteY0" fmla="*/ 932046 h 1360736"/>
                    <a:gd name="connsiteX1" fmla="*/ 764121 w 1360735"/>
                    <a:gd name="connsiteY1" fmla="*/ 1355561 h 1360736"/>
                    <a:gd name="connsiteX2" fmla="*/ 128910 w 1360735"/>
                    <a:gd name="connsiteY2" fmla="*/ 1078859 h 1360736"/>
                    <a:gd name="connsiteX3" fmla="*/ 341740 w 1360735"/>
                    <a:gd name="connsiteY3" fmla="*/ 925066 h 1360736"/>
                    <a:gd name="connsiteX4" fmla="*/ 731797 w 1360735"/>
                    <a:gd name="connsiteY4" fmla="*/ 1094978 h 1360736"/>
                    <a:gd name="connsiteX5" fmla="*/ 1068518 w 1360735"/>
                    <a:gd name="connsiteY5" fmla="*/ 834914 h 1360736"/>
                    <a:gd name="connsiteX6" fmla="*/ 1312474 w 1360735"/>
                    <a:gd name="connsiteY6" fmla="*/ 932046 h 1360736"/>
                    <a:gd name="connsiteX0" fmla="*/ 1183564 w 1183564"/>
                    <a:gd name="connsiteY0" fmla="*/ 97132 h 525833"/>
                    <a:gd name="connsiteX1" fmla="*/ 635211 w 1183564"/>
                    <a:gd name="connsiteY1" fmla="*/ 520647 h 525833"/>
                    <a:gd name="connsiteX2" fmla="*/ 0 w 1183564"/>
                    <a:gd name="connsiteY2" fmla="*/ 243945 h 525833"/>
                    <a:gd name="connsiteX3" fmla="*/ 212830 w 1183564"/>
                    <a:gd name="connsiteY3" fmla="*/ 90152 h 525833"/>
                    <a:gd name="connsiteX4" fmla="*/ 602887 w 1183564"/>
                    <a:gd name="connsiteY4" fmla="*/ 260064 h 525833"/>
                    <a:gd name="connsiteX5" fmla="*/ 939608 w 1183564"/>
                    <a:gd name="connsiteY5" fmla="*/ 0 h 525833"/>
                    <a:gd name="connsiteX6" fmla="*/ 970366 w 1183564"/>
                    <a:gd name="connsiteY6" fmla="*/ 243489 h 525833"/>
                    <a:gd name="connsiteX7" fmla="*/ 1183564 w 1183564"/>
                    <a:gd name="connsiteY7" fmla="*/ 97132 h 525833"/>
                    <a:gd name="connsiteX0" fmla="*/ 970366 w 1183564"/>
                    <a:gd name="connsiteY0" fmla="*/ 243489 h 525833"/>
                    <a:gd name="connsiteX1" fmla="*/ 1183564 w 1183564"/>
                    <a:gd name="connsiteY1" fmla="*/ 97132 h 525833"/>
                    <a:gd name="connsiteX2" fmla="*/ 635211 w 1183564"/>
                    <a:gd name="connsiteY2" fmla="*/ 520647 h 525833"/>
                    <a:gd name="connsiteX3" fmla="*/ 0 w 1183564"/>
                    <a:gd name="connsiteY3" fmla="*/ 243945 h 525833"/>
                    <a:gd name="connsiteX4" fmla="*/ 212830 w 1183564"/>
                    <a:gd name="connsiteY4" fmla="*/ 90152 h 525833"/>
                    <a:gd name="connsiteX5" fmla="*/ 602887 w 1183564"/>
                    <a:gd name="connsiteY5" fmla="*/ 260064 h 525833"/>
                    <a:gd name="connsiteX6" fmla="*/ 939608 w 1183564"/>
                    <a:gd name="connsiteY6" fmla="*/ 0 h 525833"/>
                    <a:gd name="connsiteX7" fmla="*/ 1061806 w 1183564"/>
                    <a:gd name="connsiteY7" fmla="*/ 334929 h 525833"/>
                    <a:gd name="connsiteX0" fmla="*/ 1183564 w 1183564"/>
                    <a:gd name="connsiteY0" fmla="*/ 97132 h 525833"/>
                    <a:gd name="connsiteX1" fmla="*/ 635211 w 1183564"/>
                    <a:gd name="connsiteY1" fmla="*/ 520647 h 525833"/>
                    <a:gd name="connsiteX2" fmla="*/ 0 w 1183564"/>
                    <a:gd name="connsiteY2" fmla="*/ 243945 h 525833"/>
                    <a:gd name="connsiteX3" fmla="*/ 212830 w 1183564"/>
                    <a:gd name="connsiteY3" fmla="*/ 90152 h 525833"/>
                    <a:gd name="connsiteX4" fmla="*/ 602887 w 1183564"/>
                    <a:gd name="connsiteY4" fmla="*/ 260064 h 525833"/>
                    <a:gd name="connsiteX5" fmla="*/ 939608 w 1183564"/>
                    <a:gd name="connsiteY5" fmla="*/ 0 h 525833"/>
                    <a:gd name="connsiteX6" fmla="*/ 1061806 w 1183564"/>
                    <a:gd name="connsiteY6" fmla="*/ 334929 h 525833"/>
                    <a:gd name="connsiteX0" fmla="*/ 1183564 w 1183564"/>
                    <a:gd name="connsiteY0" fmla="*/ 97132 h 525833"/>
                    <a:gd name="connsiteX1" fmla="*/ 635211 w 1183564"/>
                    <a:gd name="connsiteY1" fmla="*/ 520647 h 525833"/>
                    <a:gd name="connsiteX2" fmla="*/ 0 w 1183564"/>
                    <a:gd name="connsiteY2" fmla="*/ 243945 h 525833"/>
                    <a:gd name="connsiteX3" fmla="*/ 212830 w 1183564"/>
                    <a:gd name="connsiteY3" fmla="*/ 90152 h 525833"/>
                    <a:gd name="connsiteX4" fmla="*/ 602887 w 1183564"/>
                    <a:gd name="connsiteY4" fmla="*/ 260064 h 525833"/>
                    <a:gd name="connsiteX5" fmla="*/ 939608 w 1183564"/>
                    <a:gd name="connsiteY5" fmla="*/ 0 h 5258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83564" h="525833">
                      <a:moveTo>
                        <a:pt x="1183564" y="97132"/>
                      </a:moveTo>
                      <a:cubicBezTo>
                        <a:pt x="1091733" y="327772"/>
                        <a:pt x="881572" y="490088"/>
                        <a:pt x="635211" y="520647"/>
                      </a:cubicBezTo>
                      <a:cubicBezTo>
                        <a:pt x="388850" y="551207"/>
                        <a:pt x="145400" y="445158"/>
                        <a:pt x="0" y="243945"/>
                      </a:cubicBezTo>
                      <a:lnTo>
                        <a:pt x="212830" y="90152"/>
                      </a:lnTo>
                      <a:cubicBezTo>
                        <a:pt x="302114" y="213709"/>
                        <a:pt x="451607" y="278829"/>
                        <a:pt x="602887" y="260064"/>
                      </a:cubicBezTo>
                      <a:cubicBezTo>
                        <a:pt x="754167" y="241299"/>
                        <a:pt x="867800" y="36470"/>
                        <a:pt x="939608" y="0"/>
                      </a:cubicBezTo>
                    </a:path>
                  </a:pathLst>
                </a:custGeom>
                <a:solidFill>
                  <a:srgbClr val="7030A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30" name="楕円 529">
                  <a:extLst>
                    <a:ext uri="{FF2B5EF4-FFF2-40B4-BE49-F238E27FC236}">
                      <a16:creationId xmlns:a16="http://schemas.microsoft.com/office/drawing/2014/main" id="{CE625BDF-6938-8EF4-D977-E6CFC25B0C49}"/>
                    </a:ext>
                  </a:extLst>
                </p:cNvPr>
                <p:cNvSpPr/>
                <p:nvPr/>
              </p:nvSpPr>
              <p:spPr>
                <a:xfrm>
                  <a:off x="6769136" y="1762130"/>
                  <a:ext cx="1671658" cy="1669629"/>
                </a:xfrm>
                <a:prstGeom prst="ellipse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31" name="フリーフォーム: 図形 530">
                  <a:extLst>
                    <a:ext uri="{FF2B5EF4-FFF2-40B4-BE49-F238E27FC236}">
                      <a16:creationId xmlns:a16="http://schemas.microsoft.com/office/drawing/2014/main" id="{4E168730-438F-3CDE-1728-2D9B2F239254}"/>
                    </a:ext>
                  </a:extLst>
                </p:cNvPr>
                <p:cNvSpPr/>
                <p:nvPr/>
              </p:nvSpPr>
              <p:spPr>
                <a:xfrm rot="16450415">
                  <a:off x="6804816" y="1275547"/>
                  <a:ext cx="1490540" cy="2046538"/>
                </a:xfrm>
                <a:custGeom>
                  <a:avLst/>
                  <a:gdLst>
                    <a:gd name="connsiteX0" fmla="*/ 1480893 w 1490540"/>
                    <a:gd name="connsiteY0" fmla="*/ 895213 h 2046538"/>
                    <a:gd name="connsiteX1" fmla="*/ 1474774 w 1490540"/>
                    <a:gd name="connsiteY1" fmla="*/ 1025907 h 2046538"/>
                    <a:gd name="connsiteX2" fmla="*/ 1474007 w 1490540"/>
                    <a:gd name="connsiteY2" fmla="*/ 1029592 h 2046538"/>
                    <a:gd name="connsiteX3" fmla="*/ 1485455 w 1490540"/>
                    <a:gd name="connsiteY3" fmla="*/ 1103772 h 2046538"/>
                    <a:gd name="connsiteX4" fmla="*/ 1286855 w 1490540"/>
                    <a:gd name="connsiteY4" fmla="*/ 1754795 h 2046538"/>
                    <a:gd name="connsiteX5" fmla="*/ 0 w 1490540"/>
                    <a:gd name="connsiteY5" fmla="*/ 1806322 h 2046538"/>
                    <a:gd name="connsiteX6" fmla="*/ 877297 w 1490540"/>
                    <a:gd name="connsiteY6" fmla="*/ 1102810 h 2046538"/>
                    <a:gd name="connsiteX7" fmla="*/ 988216 w 1490540"/>
                    <a:gd name="connsiteY7" fmla="*/ 914359 h 2046538"/>
                    <a:gd name="connsiteX8" fmla="*/ 959132 w 1490540"/>
                    <a:gd name="connsiteY8" fmla="*/ 816673 h 2046538"/>
                    <a:gd name="connsiteX9" fmla="*/ 384199 w 1490540"/>
                    <a:gd name="connsiteY9" fmla="*/ 142370 h 2046538"/>
                    <a:gd name="connsiteX10" fmla="*/ 866575 w 1490540"/>
                    <a:gd name="connsiteY10" fmla="*/ 123941 h 2046538"/>
                    <a:gd name="connsiteX11" fmla="*/ 932630 w 1490540"/>
                    <a:gd name="connsiteY11" fmla="*/ 148443 h 2046538"/>
                    <a:gd name="connsiteX12" fmla="*/ 955324 w 1490540"/>
                    <a:gd name="connsiteY12" fmla="*/ 120937 h 2046538"/>
                    <a:gd name="connsiteX13" fmla="*/ 1247292 w 1490540"/>
                    <a:gd name="connsiteY13" fmla="*/ 0 h 2046538"/>
                    <a:gd name="connsiteX14" fmla="*/ 1176939 w 1490540"/>
                    <a:gd name="connsiteY14" fmla="*/ 92952 h 2046538"/>
                    <a:gd name="connsiteX15" fmla="*/ 1134244 w 1490540"/>
                    <a:gd name="connsiteY15" fmla="*/ 179410 h 2046538"/>
                    <a:gd name="connsiteX16" fmla="*/ 1144507 w 1490540"/>
                    <a:gd name="connsiteY16" fmla="*/ 170941 h 2046538"/>
                    <a:gd name="connsiteX17" fmla="*/ 1375366 w 1490540"/>
                    <a:gd name="connsiteY17" fmla="*/ 100423 h 2046538"/>
                    <a:gd name="connsiteX18" fmla="*/ 1254762 w 1490540"/>
                    <a:gd name="connsiteY18" fmla="*/ 295134 h 2046538"/>
                    <a:gd name="connsiteX19" fmla="*/ 1241100 w 1490540"/>
                    <a:gd name="connsiteY19" fmla="*/ 343901 h 2046538"/>
                    <a:gd name="connsiteX20" fmla="*/ 1268462 w 1490540"/>
                    <a:gd name="connsiteY20" fmla="*/ 368828 h 2046538"/>
                    <a:gd name="connsiteX21" fmla="*/ 1435312 w 1490540"/>
                    <a:gd name="connsiteY21" fmla="*/ 651096 h 2046538"/>
                    <a:gd name="connsiteX22" fmla="*/ 1480893 w 1490540"/>
                    <a:gd name="connsiteY22" fmla="*/ 895213 h 20465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1490540" h="2046538">
                      <a:moveTo>
                        <a:pt x="1480893" y="895213"/>
                      </a:moveTo>
                      <a:cubicBezTo>
                        <a:pt x="1482349" y="939190"/>
                        <a:pt x="1480249" y="982881"/>
                        <a:pt x="1474774" y="1025907"/>
                      </a:cubicBezTo>
                      <a:lnTo>
                        <a:pt x="1474007" y="1029592"/>
                      </a:lnTo>
                      <a:lnTo>
                        <a:pt x="1485455" y="1103772"/>
                      </a:lnTo>
                      <a:cubicBezTo>
                        <a:pt x="1510036" y="1335533"/>
                        <a:pt x="1445778" y="1570852"/>
                        <a:pt x="1286855" y="1754795"/>
                      </a:cubicBezTo>
                      <a:cubicBezTo>
                        <a:pt x="969009" y="2122681"/>
                        <a:pt x="392864" y="2145750"/>
                        <a:pt x="0" y="1806322"/>
                      </a:cubicBezTo>
                      <a:cubicBezTo>
                        <a:pt x="364113" y="1662130"/>
                        <a:pt x="666574" y="1416018"/>
                        <a:pt x="877297" y="1102810"/>
                      </a:cubicBezTo>
                      <a:lnTo>
                        <a:pt x="988216" y="914359"/>
                      </a:lnTo>
                      <a:lnTo>
                        <a:pt x="959132" y="816673"/>
                      </a:lnTo>
                      <a:cubicBezTo>
                        <a:pt x="861879" y="536985"/>
                        <a:pt x="663379" y="292502"/>
                        <a:pt x="384199" y="142370"/>
                      </a:cubicBezTo>
                      <a:cubicBezTo>
                        <a:pt x="545726" y="86204"/>
                        <a:pt x="712858" y="83130"/>
                        <a:pt x="866575" y="123941"/>
                      </a:cubicBezTo>
                      <a:lnTo>
                        <a:pt x="932630" y="148443"/>
                      </a:lnTo>
                      <a:lnTo>
                        <a:pt x="955324" y="120937"/>
                      </a:lnTo>
                      <a:cubicBezTo>
                        <a:pt x="1030045" y="46216"/>
                        <a:pt x="1133271" y="0"/>
                        <a:pt x="1247292" y="0"/>
                      </a:cubicBezTo>
                      <a:cubicBezTo>
                        <a:pt x="1220491" y="29190"/>
                        <a:pt x="1197040" y="60337"/>
                        <a:pt x="1176939" y="92952"/>
                      </a:cubicBezTo>
                      <a:lnTo>
                        <a:pt x="1134244" y="179410"/>
                      </a:lnTo>
                      <a:lnTo>
                        <a:pt x="1144507" y="170941"/>
                      </a:lnTo>
                      <a:cubicBezTo>
                        <a:pt x="1210407" y="126420"/>
                        <a:pt x="1289851" y="100423"/>
                        <a:pt x="1375366" y="100423"/>
                      </a:cubicBezTo>
                      <a:cubicBezTo>
                        <a:pt x="1321764" y="158803"/>
                        <a:pt x="1281563" y="225011"/>
                        <a:pt x="1254762" y="295134"/>
                      </a:cubicBezTo>
                      <a:lnTo>
                        <a:pt x="1241100" y="343901"/>
                      </a:lnTo>
                      <a:lnTo>
                        <a:pt x="1268462" y="368828"/>
                      </a:lnTo>
                      <a:cubicBezTo>
                        <a:pt x="1340373" y="448413"/>
                        <a:pt x="1397868" y="543412"/>
                        <a:pt x="1435312" y="651096"/>
                      </a:cubicBezTo>
                      <a:cubicBezTo>
                        <a:pt x="1463395" y="731859"/>
                        <a:pt x="1478205" y="814024"/>
                        <a:pt x="1480893" y="895213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32" name="フリーフォーム: 図形 531">
                  <a:extLst>
                    <a:ext uri="{FF2B5EF4-FFF2-40B4-BE49-F238E27FC236}">
                      <a16:creationId xmlns:a16="http://schemas.microsoft.com/office/drawing/2014/main" id="{29CE0123-6746-89BC-BB61-89EF02259806}"/>
                    </a:ext>
                  </a:extLst>
                </p:cNvPr>
                <p:cNvSpPr/>
                <p:nvPr/>
              </p:nvSpPr>
              <p:spPr>
                <a:xfrm>
                  <a:off x="6967547" y="2675158"/>
                  <a:ext cx="214872" cy="254727"/>
                </a:xfrm>
                <a:custGeom>
                  <a:avLst/>
                  <a:gdLst>
                    <a:gd name="connsiteX0" fmla="*/ 312667 w 427915"/>
                    <a:gd name="connsiteY0" fmla="*/ 0 h 553848"/>
                    <a:gd name="connsiteX1" fmla="*/ 399699 w 427915"/>
                    <a:gd name="connsiteY1" fmla="*/ 43805 h 553848"/>
                    <a:gd name="connsiteX2" fmla="*/ 424590 w 427915"/>
                    <a:gd name="connsiteY2" fmla="*/ 80417 h 553848"/>
                    <a:gd name="connsiteX3" fmla="*/ 421128 w 427915"/>
                    <a:gd name="connsiteY3" fmla="*/ 83733 h 553848"/>
                    <a:gd name="connsiteX4" fmla="*/ 266786 w 427915"/>
                    <a:gd name="connsiteY4" fmla="*/ 368999 h 553848"/>
                    <a:gd name="connsiteX5" fmla="*/ 357203 w 427915"/>
                    <a:gd name="connsiteY5" fmla="*/ 489689 h 553848"/>
                    <a:gd name="connsiteX6" fmla="*/ 427915 w 427915"/>
                    <a:gd name="connsiteY6" fmla="*/ 518153 h 553848"/>
                    <a:gd name="connsiteX7" fmla="*/ 378268 w 427915"/>
                    <a:gd name="connsiteY7" fmla="*/ 542786 h 553848"/>
                    <a:gd name="connsiteX8" fmla="*/ 287267 w 427915"/>
                    <a:gd name="connsiteY8" fmla="*/ 553848 h 553848"/>
                    <a:gd name="connsiteX9" fmla="*/ 86 w 427915"/>
                    <a:gd name="connsiteY9" fmla="*/ 381699 h 553848"/>
                    <a:gd name="connsiteX10" fmla="*/ 312667 w 427915"/>
                    <a:gd name="connsiteY10" fmla="*/ 0 h 553848"/>
                    <a:gd name="connsiteX0" fmla="*/ 266786 w 427915"/>
                    <a:gd name="connsiteY0" fmla="*/ 368999 h 553848"/>
                    <a:gd name="connsiteX1" fmla="*/ 357203 w 427915"/>
                    <a:gd name="connsiteY1" fmla="*/ 489689 h 553848"/>
                    <a:gd name="connsiteX2" fmla="*/ 427915 w 427915"/>
                    <a:gd name="connsiteY2" fmla="*/ 518153 h 553848"/>
                    <a:gd name="connsiteX3" fmla="*/ 378268 w 427915"/>
                    <a:gd name="connsiteY3" fmla="*/ 542786 h 553848"/>
                    <a:gd name="connsiteX4" fmla="*/ 287267 w 427915"/>
                    <a:gd name="connsiteY4" fmla="*/ 553848 h 553848"/>
                    <a:gd name="connsiteX5" fmla="*/ 86 w 427915"/>
                    <a:gd name="connsiteY5" fmla="*/ 381699 h 553848"/>
                    <a:gd name="connsiteX6" fmla="*/ 312667 w 427915"/>
                    <a:gd name="connsiteY6" fmla="*/ 0 h 553848"/>
                    <a:gd name="connsiteX7" fmla="*/ 399699 w 427915"/>
                    <a:gd name="connsiteY7" fmla="*/ 43805 h 553848"/>
                    <a:gd name="connsiteX8" fmla="*/ 424590 w 427915"/>
                    <a:gd name="connsiteY8" fmla="*/ 80417 h 553848"/>
                    <a:gd name="connsiteX9" fmla="*/ 421128 w 427915"/>
                    <a:gd name="connsiteY9" fmla="*/ 83733 h 553848"/>
                    <a:gd name="connsiteX10" fmla="*/ 358226 w 427915"/>
                    <a:gd name="connsiteY10" fmla="*/ 460439 h 553848"/>
                    <a:gd name="connsiteX0" fmla="*/ 357203 w 427915"/>
                    <a:gd name="connsiteY0" fmla="*/ 489689 h 553848"/>
                    <a:gd name="connsiteX1" fmla="*/ 427915 w 427915"/>
                    <a:gd name="connsiteY1" fmla="*/ 518153 h 553848"/>
                    <a:gd name="connsiteX2" fmla="*/ 378268 w 427915"/>
                    <a:gd name="connsiteY2" fmla="*/ 542786 h 553848"/>
                    <a:gd name="connsiteX3" fmla="*/ 287267 w 427915"/>
                    <a:gd name="connsiteY3" fmla="*/ 553848 h 553848"/>
                    <a:gd name="connsiteX4" fmla="*/ 86 w 427915"/>
                    <a:gd name="connsiteY4" fmla="*/ 381699 h 553848"/>
                    <a:gd name="connsiteX5" fmla="*/ 312667 w 427915"/>
                    <a:gd name="connsiteY5" fmla="*/ 0 h 553848"/>
                    <a:gd name="connsiteX6" fmla="*/ 399699 w 427915"/>
                    <a:gd name="connsiteY6" fmla="*/ 43805 h 553848"/>
                    <a:gd name="connsiteX7" fmla="*/ 424590 w 427915"/>
                    <a:gd name="connsiteY7" fmla="*/ 80417 h 553848"/>
                    <a:gd name="connsiteX8" fmla="*/ 421128 w 427915"/>
                    <a:gd name="connsiteY8" fmla="*/ 83733 h 553848"/>
                    <a:gd name="connsiteX9" fmla="*/ 358226 w 427915"/>
                    <a:gd name="connsiteY9" fmla="*/ 460439 h 553848"/>
                    <a:gd name="connsiteX0" fmla="*/ 357203 w 427915"/>
                    <a:gd name="connsiteY0" fmla="*/ 489689 h 553848"/>
                    <a:gd name="connsiteX1" fmla="*/ 427915 w 427915"/>
                    <a:gd name="connsiteY1" fmla="*/ 518153 h 553848"/>
                    <a:gd name="connsiteX2" fmla="*/ 378268 w 427915"/>
                    <a:gd name="connsiteY2" fmla="*/ 542786 h 553848"/>
                    <a:gd name="connsiteX3" fmla="*/ 287267 w 427915"/>
                    <a:gd name="connsiteY3" fmla="*/ 553848 h 553848"/>
                    <a:gd name="connsiteX4" fmla="*/ 86 w 427915"/>
                    <a:gd name="connsiteY4" fmla="*/ 381699 h 553848"/>
                    <a:gd name="connsiteX5" fmla="*/ 312667 w 427915"/>
                    <a:gd name="connsiteY5" fmla="*/ 0 h 553848"/>
                    <a:gd name="connsiteX6" fmla="*/ 399699 w 427915"/>
                    <a:gd name="connsiteY6" fmla="*/ 43805 h 553848"/>
                    <a:gd name="connsiteX7" fmla="*/ 424590 w 427915"/>
                    <a:gd name="connsiteY7" fmla="*/ 80417 h 553848"/>
                    <a:gd name="connsiteX8" fmla="*/ 421128 w 427915"/>
                    <a:gd name="connsiteY8" fmla="*/ 83733 h 553848"/>
                    <a:gd name="connsiteX0" fmla="*/ 357203 w 427915"/>
                    <a:gd name="connsiteY0" fmla="*/ 489689 h 553848"/>
                    <a:gd name="connsiteX1" fmla="*/ 427915 w 427915"/>
                    <a:gd name="connsiteY1" fmla="*/ 518153 h 553848"/>
                    <a:gd name="connsiteX2" fmla="*/ 378268 w 427915"/>
                    <a:gd name="connsiteY2" fmla="*/ 542786 h 553848"/>
                    <a:gd name="connsiteX3" fmla="*/ 287267 w 427915"/>
                    <a:gd name="connsiteY3" fmla="*/ 553848 h 553848"/>
                    <a:gd name="connsiteX4" fmla="*/ 86 w 427915"/>
                    <a:gd name="connsiteY4" fmla="*/ 381699 h 553848"/>
                    <a:gd name="connsiteX5" fmla="*/ 312667 w 427915"/>
                    <a:gd name="connsiteY5" fmla="*/ 0 h 553848"/>
                    <a:gd name="connsiteX6" fmla="*/ 399699 w 427915"/>
                    <a:gd name="connsiteY6" fmla="*/ 43805 h 553848"/>
                    <a:gd name="connsiteX7" fmla="*/ 424590 w 427915"/>
                    <a:gd name="connsiteY7" fmla="*/ 80417 h 553848"/>
                    <a:gd name="connsiteX0" fmla="*/ 357203 w 427915"/>
                    <a:gd name="connsiteY0" fmla="*/ 489689 h 553848"/>
                    <a:gd name="connsiteX1" fmla="*/ 427915 w 427915"/>
                    <a:gd name="connsiteY1" fmla="*/ 518153 h 553848"/>
                    <a:gd name="connsiteX2" fmla="*/ 378268 w 427915"/>
                    <a:gd name="connsiteY2" fmla="*/ 542786 h 553848"/>
                    <a:gd name="connsiteX3" fmla="*/ 287267 w 427915"/>
                    <a:gd name="connsiteY3" fmla="*/ 553848 h 553848"/>
                    <a:gd name="connsiteX4" fmla="*/ 86 w 427915"/>
                    <a:gd name="connsiteY4" fmla="*/ 381699 h 553848"/>
                    <a:gd name="connsiteX5" fmla="*/ 312667 w 427915"/>
                    <a:gd name="connsiteY5" fmla="*/ 0 h 553848"/>
                    <a:gd name="connsiteX6" fmla="*/ 399699 w 427915"/>
                    <a:gd name="connsiteY6" fmla="*/ 43805 h 553848"/>
                    <a:gd name="connsiteX0" fmla="*/ 357203 w 427915"/>
                    <a:gd name="connsiteY0" fmla="*/ 489689 h 553848"/>
                    <a:gd name="connsiteX1" fmla="*/ 427915 w 427915"/>
                    <a:gd name="connsiteY1" fmla="*/ 518153 h 553848"/>
                    <a:gd name="connsiteX2" fmla="*/ 378268 w 427915"/>
                    <a:gd name="connsiteY2" fmla="*/ 542786 h 553848"/>
                    <a:gd name="connsiteX3" fmla="*/ 287267 w 427915"/>
                    <a:gd name="connsiteY3" fmla="*/ 553848 h 553848"/>
                    <a:gd name="connsiteX4" fmla="*/ 86 w 427915"/>
                    <a:gd name="connsiteY4" fmla="*/ 381699 h 553848"/>
                    <a:gd name="connsiteX5" fmla="*/ 312667 w 427915"/>
                    <a:gd name="connsiteY5" fmla="*/ 0 h 553848"/>
                    <a:gd name="connsiteX0" fmla="*/ 427915 w 427915"/>
                    <a:gd name="connsiteY0" fmla="*/ 518153 h 553848"/>
                    <a:gd name="connsiteX1" fmla="*/ 378268 w 427915"/>
                    <a:gd name="connsiteY1" fmla="*/ 542786 h 553848"/>
                    <a:gd name="connsiteX2" fmla="*/ 287267 w 427915"/>
                    <a:gd name="connsiteY2" fmla="*/ 553848 h 553848"/>
                    <a:gd name="connsiteX3" fmla="*/ 86 w 427915"/>
                    <a:gd name="connsiteY3" fmla="*/ 381699 h 553848"/>
                    <a:gd name="connsiteX4" fmla="*/ 312667 w 427915"/>
                    <a:gd name="connsiteY4" fmla="*/ 0 h 553848"/>
                    <a:gd name="connsiteX0" fmla="*/ 427915 w 450192"/>
                    <a:gd name="connsiteY0" fmla="*/ 518153 h 553848"/>
                    <a:gd name="connsiteX1" fmla="*/ 450192 w 450192"/>
                    <a:gd name="connsiteY1" fmla="*/ 515934 h 553848"/>
                    <a:gd name="connsiteX2" fmla="*/ 378268 w 450192"/>
                    <a:gd name="connsiteY2" fmla="*/ 542786 h 553848"/>
                    <a:gd name="connsiteX3" fmla="*/ 287267 w 450192"/>
                    <a:gd name="connsiteY3" fmla="*/ 553848 h 553848"/>
                    <a:gd name="connsiteX4" fmla="*/ 86 w 450192"/>
                    <a:gd name="connsiteY4" fmla="*/ 381699 h 553848"/>
                    <a:gd name="connsiteX5" fmla="*/ 312667 w 450192"/>
                    <a:gd name="connsiteY5" fmla="*/ 0 h 553848"/>
                    <a:gd name="connsiteX0" fmla="*/ 427915 w 427915"/>
                    <a:gd name="connsiteY0" fmla="*/ 518153 h 553848"/>
                    <a:gd name="connsiteX1" fmla="*/ 378268 w 427915"/>
                    <a:gd name="connsiteY1" fmla="*/ 542786 h 553848"/>
                    <a:gd name="connsiteX2" fmla="*/ 287267 w 427915"/>
                    <a:gd name="connsiteY2" fmla="*/ 553848 h 553848"/>
                    <a:gd name="connsiteX3" fmla="*/ 86 w 427915"/>
                    <a:gd name="connsiteY3" fmla="*/ 381699 h 553848"/>
                    <a:gd name="connsiteX4" fmla="*/ 312667 w 427915"/>
                    <a:gd name="connsiteY4" fmla="*/ 0 h 553848"/>
                    <a:gd name="connsiteX0" fmla="*/ 378268 w 378268"/>
                    <a:gd name="connsiteY0" fmla="*/ 542786 h 553848"/>
                    <a:gd name="connsiteX1" fmla="*/ 287267 w 378268"/>
                    <a:gd name="connsiteY1" fmla="*/ 553848 h 553848"/>
                    <a:gd name="connsiteX2" fmla="*/ 86 w 378268"/>
                    <a:gd name="connsiteY2" fmla="*/ 381699 h 553848"/>
                    <a:gd name="connsiteX3" fmla="*/ 312667 w 378268"/>
                    <a:gd name="connsiteY3" fmla="*/ 0 h 553848"/>
                    <a:gd name="connsiteX0" fmla="*/ 287267 w 312667"/>
                    <a:gd name="connsiteY0" fmla="*/ 553848 h 553848"/>
                    <a:gd name="connsiteX1" fmla="*/ 86 w 312667"/>
                    <a:gd name="connsiteY1" fmla="*/ 381699 h 553848"/>
                    <a:gd name="connsiteX2" fmla="*/ 312667 w 312667"/>
                    <a:gd name="connsiteY2" fmla="*/ 0 h 553848"/>
                    <a:gd name="connsiteX0" fmla="*/ 312654 w 338054"/>
                    <a:gd name="connsiteY0" fmla="*/ 553848 h 553848"/>
                    <a:gd name="connsiteX1" fmla="*/ 73 w 338054"/>
                    <a:gd name="connsiteY1" fmla="*/ 457899 h 553848"/>
                    <a:gd name="connsiteX2" fmla="*/ 338054 w 338054"/>
                    <a:gd name="connsiteY2" fmla="*/ 0 h 553848"/>
                    <a:gd name="connsiteX0" fmla="*/ 312654 w 338054"/>
                    <a:gd name="connsiteY0" fmla="*/ 553848 h 553848"/>
                    <a:gd name="connsiteX1" fmla="*/ 73 w 338054"/>
                    <a:gd name="connsiteY1" fmla="*/ 457899 h 553848"/>
                    <a:gd name="connsiteX2" fmla="*/ 338054 w 338054"/>
                    <a:gd name="connsiteY2" fmla="*/ 0 h 553848"/>
                    <a:gd name="connsiteX0" fmla="*/ 401913 w 401913"/>
                    <a:gd name="connsiteY0" fmla="*/ 547498 h 547500"/>
                    <a:gd name="connsiteX1" fmla="*/ 432 w 401913"/>
                    <a:gd name="connsiteY1" fmla="*/ 457899 h 547500"/>
                    <a:gd name="connsiteX2" fmla="*/ 338413 w 401913"/>
                    <a:gd name="connsiteY2" fmla="*/ 0 h 547500"/>
                    <a:gd name="connsiteX0" fmla="*/ 454471 w 454471"/>
                    <a:gd name="connsiteY0" fmla="*/ 547498 h 567501"/>
                    <a:gd name="connsiteX1" fmla="*/ 340 w 454471"/>
                    <a:gd name="connsiteY1" fmla="*/ 517312 h 567501"/>
                    <a:gd name="connsiteX2" fmla="*/ 390971 w 454471"/>
                    <a:gd name="connsiteY2" fmla="*/ 0 h 567501"/>
                    <a:gd name="connsiteX0" fmla="*/ 455391 w 455391"/>
                    <a:gd name="connsiteY0" fmla="*/ 547498 h 601778"/>
                    <a:gd name="connsiteX1" fmla="*/ 1260 w 455391"/>
                    <a:gd name="connsiteY1" fmla="*/ 517312 h 601778"/>
                    <a:gd name="connsiteX2" fmla="*/ 391891 w 455391"/>
                    <a:gd name="connsiteY2" fmla="*/ 0 h 601778"/>
                    <a:gd name="connsiteX0" fmla="*/ 476358 w 476358"/>
                    <a:gd name="connsiteY0" fmla="*/ 547498 h 562146"/>
                    <a:gd name="connsiteX1" fmla="*/ 1167 w 476358"/>
                    <a:gd name="connsiteY1" fmla="*/ 447998 h 562146"/>
                    <a:gd name="connsiteX2" fmla="*/ 412858 w 476358"/>
                    <a:gd name="connsiteY2" fmla="*/ 0 h 562146"/>
                    <a:gd name="connsiteX0" fmla="*/ 476749 w 476749"/>
                    <a:gd name="connsiteY0" fmla="*/ 547498 h 562146"/>
                    <a:gd name="connsiteX1" fmla="*/ 1558 w 476749"/>
                    <a:gd name="connsiteY1" fmla="*/ 447998 h 562146"/>
                    <a:gd name="connsiteX2" fmla="*/ 413249 w 476749"/>
                    <a:gd name="connsiteY2" fmla="*/ 0 h 5621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76749" h="562146">
                      <a:moveTo>
                        <a:pt x="476749" y="547498"/>
                      </a:moveTo>
                      <a:cubicBezTo>
                        <a:pt x="339185" y="547498"/>
                        <a:pt x="22671" y="618465"/>
                        <a:pt x="1558" y="447998"/>
                      </a:cubicBezTo>
                      <a:cubicBezTo>
                        <a:pt x="-19555" y="277531"/>
                        <a:pt x="176575" y="164345"/>
                        <a:pt x="413249" y="0"/>
                      </a:cubicBezTo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33" name="フリーフォーム: 図形 532">
                  <a:extLst>
                    <a:ext uri="{FF2B5EF4-FFF2-40B4-BE49-F238E27FC236}">
                      <a16:creationId xmlns:a16="http://schemas.microsoft.com/office/drawing/2014/main" id="{86517855-48A0-D9F5-F6CF-D47B6AB3C182}"/>
                    </a:ext>
                  </a:extLst>
                </p:cNvPr>
                <p:cNvSpPr/>
                <p:nvPr/>
              </p:nvSpPr>
              <p:spPr>
                <a:xfrm>
                  <a:off x="7964606" y="2464890"/>
                  <a:ext cx="432021" cy="545782"/>
                </a:xfrm>
                <a:custGeom>
                  <a:avLst/>
                  <a:gdLst>
                    <a:gd name="connsiteX0" fmla="*/ 290512 w 680827"/>
                    <a:gd name="connsiteY0" fmla="*/ 0 h 860104"/>
                    <a:gd name="connsiteX1" fmla="*/ 680827 w 680827"/>
                    <a:gd name="connsiteY1" fmla="*/ 430052 h 860104"/>
                    <a:gd name="connsiteX2" fmla="*/ 290512 w 680827"/>
                    <a:gd name="connsiteY2" fmla="*/ 860104 h 860104"/>
                    <a:gd name="connsiteX3" fmla="*/ 14518 w 680827"/>
                    <a:gd name="connsiteY3" fmla="*/ 734145 h 860104"/>
                    <a:gd name="connsiteX4" fmla="*/ 0 w 680827"/>
                    <a:gd name="connsiteY4" fmla="*/ 714757 h 860104"/>
                    <a:gd name="connsiteX5" fmla="*/ 33143 w 680827"/>
                    <a:gd name="connsiteY5" fmla="*/ 670498 h 860104"/>
                    <a:gd name="connsiteX6" fmla="*/ 99802 w 680827"/>
                    <a:gd name="connsiteY6" fmla="*/ 430052 h 860104"/>
                    <a:gd name="connsiteX7" fmla="*/ 33143 w 680827"/>
                    <a:gd name="connsiteY7" fmla="*/ 189606 h 860104"/>
                    <a:gd name="connsiteX8" fmla="*/ 0 w 680827"/>
                    <a:gd name="connsiteY8" fmla="*/ 145347 h 860104"/>
                    <a:gd name="connsiteX9" fmla="*/ 14518 w 680827"/>
                    <a:gd name="connsiteY9" fmla="*/ 125960 h 860104"/>
                    <a:gd name="connsiteX10" fmla="*/ 290512 w 680827"/>
                    <a:gd name="connsiteY10" fmla="*/ 0 h 860104"/>
                    <a:gd name="connsiteX0" fmla="*/ 99802 w 680827"/>
                    <a:gd name="connsiteY0" fmla="*/ 430052 h 860104"/>
                    <a:gd name="connsiteX1" fmla="*/ 33143 w 680827"/>
                    <a:gd name="connsiteY1" fmla="*/ 189606 h 860104"/>
                    <a:gd name="connsiteX2" fmla="*/ 0 w 680827"/>
                    <a:gd name="connsiteY2" fmla="*/ 145347 h 860104"/>
                    <a:gd name="connsiteX3" fmla="*/ 14518 w 680827"/>
                    <a:gd name="connsiteY3" fmla="*/ 125960 h 860104"/>
                    <a:gd name="connsiteX4" fmla="*/ 290512 w 680827"/>
                    <a:gd name="connsiteY4" fmla="*/ 0 h 860104"/>
                    <a:gd name="connsiteX5" fmla="*/ 680827 w 680827"/>
                    <a:gd name="connsiteY5" fmla="*/ 430052 h 860104"/>
                    <a:gd name="connsiteX6" fmla="*/ 290512 w 680827"/>
                    <a:gd name="connsiteY6" fmla="*/ 860104 h 860104"/>
                    <a:gd name="connsiteX7" fmla="*/ 14518 w 680827"/>
                    <a:gd name="connsiteY7" fmla="*/ 734145 h 860104"/>
                    <a:gd name="connsiteX8" fmla="*/ 0 w 680827"/>
                    <a:gd name="connsiteY8" fmla="*/ 714757 h 860104"/>
                    <a:gd name="connsiteX9" fmla="*/ 33143 w 680827"/>
                    <a:gd name="connsiteY9" fmla="*/ 670498 h 860104"/>
                    <a:gd name="connsiteX10" fmla="*/ 191242 w 680827"/>
                    <a:gd name="connsiteY10" fmla="*/ 521492 h 860104"/>
                    <a:gd name="connsiteX0" fmla="*/ 99802 w 680827"/>
                    <a:gd name="connsiteY0" fmla="*/ 430052 h 860104"/>
                    <a:gd name="connsiteX1" fmla="*/ 33143 w 680827"/>
                    <a:gd name="connsiteY1" fmla="*/ 189606 h 860104"/>
                    <a:gd name="connsiteX2" fmla="*/ 0 w 680827"/>
                    <a:gd name="connsiteY2" fmla="*/ 145347 h 860104"/>
                    <a:gd name="connsiteX3" fmla="*/ 14518 w 680827"/>
                    <a:gd name="connsiteY3" fmla="*/ 125960 h 860104"/>
                    <a:gd name="connsiteX4" fmla="*/ 290512 w 680827"/>
                    <a:gd name="connsiteY4" fmla="*/ 0 h 860104"/>
                    <a:gd name="connsiteX5" fmla="*/ 680827 w 680827"/>
                    <a:gd name="connsiteY5" fmla="*/ 430052 h 860104"/>
                    <a:gd name="connsiteX6" fmla="*/ 290512 w 680827"/>
                    <a:gd name="connsiteY6" fmla="*/ 860104 h 860104"/>
                    <a:gd name="connsiteX7" fmla="*/ 14518 w 680827"/>
                    <a:gd name="connsiteY7" fmla="*/ 734145 h 860104"/>
                    <a:gd name="connsiteX8" fmla="*/ 0 w 680827"/>
                    <a:gd name="connsiteY8" fmla="*/ 714757 h 860104"/>
                    <a:gd name="connsiteX9" fmla="*/ 33143 w 680827"/>
                    <a:gd name="connsiteY9" fmla="*/ 670498 h 860104"/>
                    <a:gd name="connsiteX0" fmla="*/ 33143 w 680827"/>
                    <a:gd name="connsiteY0" fmla="*/ 189606 h 860104"/>
                    <a:gd name="connsiteX1" fmla="*/ 0 w 680827"/>
                    <a:gd name="connsiteY1" fmla="*/ 145347 h 860104"/>
                    <a:gd name="connsiteX2" fmla="*/ 14518 w 680827"/>
                    <a:gd name="connsiteY2" fmla="*/ 125960 h 860104"/>
                    <a:gd name="connsiteX3" fmla="*/ 290512 w 680827"/>
                    <a:gd name="connsiteY3" fmla="*/ 0 h 860104"/>
                    <a:gd name="connsiteX4" fmla="*/ 680827 w 680827"/>
                    <a:gd name="connsiteY4" fmla="*/ 430052 h 860104"/>
                    <a:gd name="connsiteX5" fmla="*/ 290512 w 680827"/>
                    <a:gd name="connsiteY5" fmla="*/ 860104 h 860104"/>
                    <a:gd name="connsiteX6" fmla="*/ 14518 w 680827"/>
                    <a:gd name="connsiteY6" fmla="*/ 734145 h 860104"/>
                    <a:gd name="connsiteX7" fmla="*/ 0 w 680827"/>
                    <a:gd name="connsiteY7" fmla="*/ 714757 h 860104"/>
                    <a:gd name="connsiteX8" fmla="*/ 33143 w 680827"/>
                    <a:gd name="connsiteY8" fmla="*/ 670498 h 860104"/>
                    <a:gd name="connsiteX0" fmla="*/ 33143 w 680827"/>
                    <a:gd name="connsiteY0" fmla="*/ 189606 h 860104"/>
                    <a:gd name="connsiteX1" fmla="*/ 0 w 680827"/>
                    <a:gd name="connsiteY1" fmla="*/ 145347 h 860104"/>
                    <a:gd name="connsiteX2" fmla="*/ 14518 w 680827"/>
                    <a:gd name="connsiteY2" fmla="*/ 125960 h 860104"/>
                    <a:gd name="connsiteX3" fmla="*/ 290512 w 680827"/>
                    <a:gd name="connsiteY3" fmla="*/ 0 h 860104"/>
                    <a:gd name="connsiteX4" fmla="*/ 680827 w 680827"/>
                    <a:gd name="connsiteY4" fmla="*/ 430052 h 860104"/>
                    <a:gd name="connsiteX5" fmla="*/ 290512 w 680827"/>
                    <a:gd name="connsiteY5" fmla="*/ 860104 h 860104"/>
                    <a:gd name="connsiteX6" fmla="*/ 14518 w 680827"/>
                    <a:gd name="connsiteY6" fmla="*/ 734145 h 860104"/>
                    <a:gd name="connsiteX7" fmla="*/ 0 w 680827"/>
                    <a:gd name="connsiteY7" fmla="*/ 714757 h 860104"/>
                    <a:gd name="connsiteX0" fmla="*/ 0 w 680827"/>
                    <a:gd name="connsiteY0" fmla="*/ 145347 h 860104"/>
                    <a:gd name="connsiteX1" fmla="*/ 14518 w 680827"/>
                    <a:gd name="connsiteY1" fmla="*/ 125960 h 860104"/>
                    <a:gd name="connsiteX2" fmla="*/ 290512 w 680827"/>
                    <a:gd name="connsiteY2" fmla="*/ 0 h 860104"/>
                    <a:gd name="connsiteX3" fmla="*/ 680827 w 680827"/>
                    <a:gd name="connsiteY3" fmla="*/ 430052 h 860104"/>
                    <a:gd name="connsiteX4" fmla="*/ 290512 w 680827"/>
                    <a:gd name="connsiteY4" fmla="*/ 860104 h 860104"/>
                    <a:gd name="connsiteX5" fmla="*/ 14518 w 680827"/>
                    <a:gd name="connsiteY5" fmla="*/ 734145 h 860104"/>
                    <a:gd name="connsiteX6" fmla="*/ 0 w 680827"/>
                    <a:gd name="connsiteY6" fmla="*/ 714757 h 8601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80827" h="860104">
                      <a:moveTo>
                        <a:pt x="0" y="145347"/>
                      </a:moveTo>
                      <a:lnTo>
                        <a:pt x="14518" y="125960"/>
                      </a:lnTo>
                      <a:cubicBezTo>
                        <a:pt x="85151" y="48135"/>
                        <a:pt x="182730" y="0"/>
                        <a:pt x="290512" y="0"/>
                      </a:cubicBezTo>
                      <a:cubicBezTo>
                        <a:pt x="506077" y="0"/>
                        <a:pt x="680827" y="192541"/>
                        <a:pt x="680827" y="430052"/>
                      </a:cubicBezTo>
                      <a:cubicBezTo>
                        <a:pt x="680827" y="667563"/>
                        <a:pt x="506077" y="860104"/>
                        <a:pt x="290512" y="860104"/>
                      </a:cubicBezTo>
                      <a:cubicBezTo>
                        <a:pt x="182730" y="860104"/>
                        <a:pt x="85151" y="811969"/>
                        <a:pt x="14518" y="734145"/>
                      </a:cubicBezTo>
                      <a:lnTo>
                        <a:pt x="0" y="714757"/>
                      </a:lnTo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34" name="フリーフォーム: 図形 533">
                  <a:extLst>
                    <a:ext uri="{FF2B5EF4-FFF2-40B4-BE49-F238E27FC236}">
                      <a16:creationId xmlns:a16="http://schemas.microsoft.com/office/drawing/2014/main" id="{26FD7971-9C35-2B83-6C91-7B9002442D81}"/>
                    </a:ext>
                  </a:extLst>
                </p:cNvPr>
                <p:cNvSpPr/>
                <p:nvPr/>
              </p:nvSpPr>
              <p:spPr>
                <a:xfrm>
                  <a:off x="8005843" y="2556370"/>
                  <a:ext cx="287197" cy="362822"/>
                </a:xfrm>
                <a:custGeom>
                  <a:avLst/>
                  <a:gdLst>
                    <a:gd name="connsiteX0" fmla="*/ 290512 w 680827"/>
                    <a:gd name="connsiteY0" fmla="*/ 0 h 860104"/>
                    <a:gd name="connsiteX1" fmla="*/ 680827 w 680827"/>
                    <a:gd name="connsiteY1" fmla="*/ 430052 h 860104"/>
                    <a:gd name="connsiteX2" fmla="*/ 290512 w 680827"/>
                    <a:gd name="connsiteY2" fmla="*/ 860104 h 860104"/>
                    <a:gd name="connsiteX3" fmla="*/ 14518 w 680827"/>
                    <a:gd name="connsiteY3" fmla="*/ 734145 h 860104"/>
                    <a:gd name="connsiteX4" fmla="*/ 0 w 680827"/>
                    <a:gd name="connsiteY4" fmla="*/ 714757 h 860104"/>
                    <a:gd name="connsiteX5" fmla="*/ 33143 w 680827"/>
                    <a:gd name="connsiteY5" fmla="*/ 670498 h 860104"/>
                    <a:gd name="connsiteX6" fmla="*/ 99802 w 680827"/>
                    <a:gd name="connsiteY6" fmla="*/ 430052 h 860104"/>
                    <a:gd name="connsiteX7" fmla="*/ 33143 w 680827"/>
                    <a:gd name="connsiteY7" fmla="*/ 189606 h 860104"/>
                    <a:gd name="connsiteX8" fmla="*/ 0 w 680827"/>
                    <a:gd name="connsiteY8" fmla="*/ 145347 h 860104"/>
                    <a:gd name="connsiteX9" fmla="*/ 14518 w 680827"/>
                    <a:gd name="connsiteY9" fmla="*/ 125960 h 860104"/>
                    <a:gd name="connsiteX10" fmla="*/ 290512 w 680827"/>
                    <a:gd name="connsiteY10" fmla="*/ 0 h 860104"/>
                    <a:gd name="connsiteX0" fmla="*/ 99802 w 680827"/>
                    <a:gd name="connsiteY0" fmla="*/ 430052 h 860104"/>
                    <a:gd name="connsiteX1" fmla="*/ 33143 w 680827"/>
                    <a:gd name="connsiteY1" fmla="*/ 189606 h 860104"/>
                    <a:gd name="connsiteX2" fmla="*/ 0 w 680827"/>
                    <a:gd name="connsiteY2" fmla="*/ 145347 h 860104"/>
                    <a:gd name="connsiteX3" fmla="*/ 14518 w 680827"/>
                    <a:gd name="connsiteY3" fmla="*/ 125960 h 860104"/>
                    <a:gd name="connsiteX4" fmla="*/ 290512 w 680827"/>
                    <a:gd name="connsiteY4" fmla="*/ 0 h 860104"/>
                    <a:gd name="connsiteX5" fmla="*/ 680827 w 680827"/>
                    <a:gd name="connsiteY5" fmla="*/ 430052 h 860104"/>
                    <a:gd name="connsiteX6" fmla="*/ 290512 w 680827"/>
                    <a:gd name="connsiteY6" fmla="*/ 860104 h 860104"/>
                    <a:gd name="connsiteX7" fmla="*/ 14518 w 680827"/>
                    <a:gd name="connsiteY7" fmla="*/ 734145 h 860104"/>
                    <a:gd name="connsiteX8" fmla="*/ 0 w 680827"/>
                    <a:gd name="connsiteY8" fmla="*/ 714757 h 860104"/>
                    <a:gd name="connsiteX9" fmla="*/ 33143 w 680827"/>
                    <a:gd name="connsiteY9" fmla="*/ 670498 h 860104"/>
                    <a:gd name="connsiteX10" fmla="*/ 191242 w 680827"/>
                    <a:gd name="connsiteY10" fmla="*/ 521492 h 860104"/>
                    <a:gd name="connsiteX0" fmla="*/ 99802 w 680827"/>
                    <a:gd name="connsiteY0" fmla="*/ 430052 h 860104"/>
                    <a:gd name="connsiteX1" fmla="*/ 33143 w 680827"/>
                    <a:gd name="connsiteY1" fmla="*/ 189606 h 860104"/>
                    <a:gd name="connsiteX2" fmla="*/ 0 w 680827"/>
                    <a:gd name="connsiteY2" fmla="*/ 145347 h 860104"/>
                    <a:gd name="connsiteX3" fmla="*/ 14518 w 680827"/>
                    <a:gd name="connsiteY3" fmla="*/ 125960 h 860104"/>
                    <a:gd name="connsiteX4" fmla="*/ 290512 w 680827"/>
                    <a:gd name="connsiteY4" fmla="*/ 0 h 860104"/>
                    <a:gd name="connsiteX5" fmla="*/ 680827 w 680827"/>
                    <a:gd name="connsiteY5" fmla="*/ 430052 h 860104"/>
                    <a:gd name="connsiteX6" fmla="*/ 290512 w 680827"/>
                    <a:gd name="connsiteY6" fmla="*/ 860104 h 860104"/>
                    <a:gd name="connsiteX7" fmla="*/ 14518 w 680827"/>
                    <a:gd name="connsiteY7" fmla="*/ 734145 h 860104"/>
                    <a:gd name="connsiteX8" fmla="*/ 0 w 680827"/>
                    <a:gd name="connsiteY8" fmla="*/ 714757 h 860104"/>
                    <a:gd name="connsiteX9" fmla="*/ 33143 w 680827"/>
                    <a:gd name="connsiteY9" fmla="*/ 670498 h 860104"/>
                    <a:gd name="connsiteX0" fmla="*/ 33143 w 680827"/>
                    <a:gd name="connsiteY0" fmla="*/ 189606 h 860104"/>
                    <a:gd name="connsiteX1" fmla="*/ 0 w 680827"/>
                    <a:gd name="connsiteY1" fmla="*/ 145347 h 860104"/>
                    <a:gd name="connsiteX2" fmla="*/ 14518 w 680827"/>
                    <a:gd name="connsiteY2" fmla="*/ 125960 h 860104"/>
                    <a:gd name="connsiteX3" fmla="*/ 290512 w 680827"/>
                    <a:gd name="connsiteY3" fmla="*/ 0 h 860104"/>
                    <a:gd name="connsiteX4" fmla="*/ 680827 w 680827"/>
                    <a:gd name="connsiteY4" fmla="*/ 430052 h 860104"/>
                    <a:gd name="connsiteX5" fmla="*/ 290512 w 680827"/>
                    <a:gd name="connsiteY5" fmla="*/ 860104 h 860104"/>
                    <a:gd name="connsiteX6" fmla="*/ 14518 w 680827"/>
                    <a:gd name="connsiteY6" fmla="*/ 734145 h 860104"/>
                    <a:gd name="connsiteX7" fmla="*/ 0 w 680827"/>
                    <a:gd name="connsiteY7" fmla="*/ 714757 h 860104"/>
                    <a:gd name="connsiteX8" fmla="*/ 33143 w 680827"/>
                    <a:gd name="connsiteY8" fmla="*/ 670498 h 860104"/>
                    <a:gd name="connsiteX0" fmla="*/ 33143 w 680827"/>
                    <a:gd name="connsiteY0" fmla="*/ 189606 h 860104"/>
                    <a:gd name="connsiteX1" fmla="*/ 0 w 680827"/>
                    <a:gd name="connsiteY1" fmla="*/ 145347 h 860104"/>
                    <a:gd name="connsiteX2" fmla="*/ 14518 w 680827"/>
                    <a:gd name="connsiteY2" fmla="*/ 125960 h 860104"/>
                    <a:gd name="connsiteX3" fmla="*/ 290512 w 680827"/>
                    <a:gd name="connsiteY3" fmla="*/ 0 h 860104"/>
                    <a:gd name="connsiteX4" fmla="*/ 680827 w 680827"/>
                    <a:gd name="connsiteY4" fmla="*/ 430052 h 860104"/>
                    <a:gd name="connsiteX5" fmla="*/ 290512 w 680827"/>
                    <a:gd name="connsiteY5" fmla="*/ 860104 h 860104"/>
                    <a:gd name="connsiteX6" fmla="*/ 14518 w 680827"/>
                    <a:gd name="connsiteY6" fmla="*/ 734145 h 860104"/>
                    <a:gd name="connsiteX7" fmla="*/ 0 w 680827"/>
                    <a:gd name="connsiteY7" fmla="*/ 714757 h 860104"/>
                    <a:gd name="connsiteX0" fmla="*/ 0 w 680827"/>
                    <a:gd name="connsiteY0" fmla="*/ 145347 h 860104"/>
                    <a:gd name="connsiteX1" fmla="*/ 14518 w 680827"/>
                    <a:gd name="connsiteY1" fmla="*/ 125960 h 860104"/>
                    <a:gd name="connsiteX2" fmla="*/ 290512 w 680827"/>
                    <a:gd name="connsiteY2" fmla="*/ 0 h 860104"/>
                    <a:gd name="connsiteX3" fmla="*/ 680827 w 680827"/>
                    <a:gd name="connsiteY3" fmla="*/ 430052 h 860104"/>
                    <a:gd name="connsiteX4" fmla="*/ 290512 w 680827"/>
                    <a:gd name="connsiteY4" fmla="*/ 860104 h 860104"/>
                    <a:gd name="connsiteX5" fmla="*/ 14518 w 680827"/>
                    <a:gd name="connsiteY5" fmla="*/ 734145 h 860104"/>
                    <a:gd name="connsiteX6" fmla="*/ 0 w 680827"/>
                    <a:gd name="connsiteY6" fmla="*/ 714757 h 8601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80827" h="860104">
                      <a:moveTo>
                        <a:pt x="0" y="145347"/>
                      </a:moveTo>
                      <a:lnTo>
                        <a:pt x="14518" y="125960"/>
                      </a:lnTo>
                      <a:cubicBezTo>
                        <a:pt x="85151" y="48135"/>
                        <a:pt x="182730" y="0"/>
                        <a:pt x="290512" y="0"/>
                      </a:cubicBezTo>
                      <a:cubicBezTo>
                        <a:pt x="506077" y="0"/>
                        <a:pt x="680827" y="192541"/>
                        <a:pt x="680827" y="430052"/>
                      </a:cubicBezTo>
                      <a:cubicBezTo>
                        <a:pt x="680827" y="667563"/>
                        <a:pt x="506077" y="860104"/>
                        <a:pt x="290512" y="860104"/>
                      </a:cubicBezTo>
                      <a:cubicBezTo>
                        <a:pt x="182730" y="860104"/>
                        <a:pt x="85151" y="811969"/>
                        <a:pt x="14518" y="734145"/>
                      </a:cubicBezTo>
                      <a:lnTo>
                        <a:pt x="0" y="714757"/>
                      </a:lnTo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35" name="フリーフォーム: 図形 534">
                  <a:extLst>
                    <a:ext uri="{FF2B5EF4-FFF2-40B4-BE49-F238E27FC236}">
                      <a16:creationId xmlns:a16="http://schemas.microsoft.com/office/drawing/2014/main" id="{9D5032EA-261E-E8E1-AD1C-BA7F62A49F83}"/>
                    </a:ext>
                  </a:extLst>
                </p:cNvPr>
                <p:cNvSpPr/>
                <p:nvPr/>
              </p:nvSpPr>
              <p:spPr>
                <a:xfrm rot="19273140" flipH="1">
                  <a:off x="6803321" y="3311498"/>
                  <a:ext cx="453996" cy="459894"/>
                </a:xfrm>
                <a:custGeom>
                  <a:avLst/>
                  <a:gdLst>
                    <a:gd name="connsiteX0" fmla="*/ 270607 w 1007779"/>
                    <a:gd name="connsiteY0" fmla="*/ 0 h 800896"/>
                    <a:gd name="connsiteX1" fmla="*/ 796655 w 1007779"/>
                    <a:gd name="connsiteY1" fmla="*/ 0 h 800896"/>
                    <a:gd name="connsiteX2" fmla="*/ 1007779 w 1007779"/>
                    <a:gd name="connsiteY2" fmla="*/ 211124 h 800896"/>
                    <a:gd name="connsiteX3" fmla="*/ 1007779 w 1007779"/>
                    <a:gd name="connsiteY3" fmla="*/ 400448 h 800896"/>
                    <a:gd name="connsiteX4" fmla="*/ 607331 w 1007779"/>
                    <a:gd name="connsiteY4" fmla="*/ 800896 h 800896"/>
                    <a:gd name="connsiteX5" fmla="*/ 459931 w 1007779"/>
                    <a:gd name="connsiteY5" fmla="*/ 800896 h 800896"/>
                    <a:gd name="connsiteX6" fmla="*/ 304059 w 1007779"/>
                    <a:gd name="connsiteY6" fmla="*/ 769427 h 800896"/>
                    <a:gd name="connsiteX7" fmla="*/ 242325 w 1007779"/>
                    <a:gd name="connsiteY7" fmla="*/ 735919 h 800896"/>
                    <a:gd name="connsiteX8" fmla="*/ 229406 w 1007779"/>
                    <a:gd name="connsiteY8" fmla="*/ 732090 h 800896"/>
                    <a:gd name="connsiteX9" fmla="*/ 149944 w 1007779"/>
                    <a:gd name="connsiteY9" fmla="*/ 679324 h 800896"/>
                    <a:gd name="connsiteX10" fmla="*/ 50250 w 1007779"/>
                    <a:gd name="connsiteY10" fmla="*/ 579630 h 800896"/>
                    <a:gd name="connsiteX11" fmla="*/ 50250 w 1007779"/>
                    <a:gd name="connsiteY11" fmla="*/ 337001 h 800896"/>
                    <a:gd name="connsiteX12" fmla="*/ 59483 w 1007779"/>
                    <a:gd name="connsiteY12" fmla="*/ 327768 h 800896"/>
                    <a:gd name="connsiteX13" fmla="*/ 59483 w 1007779"/>
                    <a:gd name="connsiteY13" fmla="*/ 211124 h 800896"/>
                    <a:gd name="connsiteX14" fmla="*/ 270607 w 1007779"/>
                    <a:gd name="connsiteY14" fmla="*/ 0 h 8008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007779" h="800896">
                      <a:moveTo>
                        <a:pt x="270607" y="0"/>
                      </a:moveTo>
                      <a:lnTo>
                        <a:pt x="796655" y="0"/>
                      </a:lnTo>
                      <a:cubicBezTo>
                        <a:pt x="913256" y="0"/>
                        <a:pt x="1007779" y="94523"/>
                        <a:pt x="1007779" y="211124"/>
                      </a:cubicBezTo>
                      <a:lnTo>
                        <a:pt x="1007779" y="400448"/>
                      </a:lnTo>
                      <a:cubicBezTo>
                        <a:pt x="1007779" y="621609"/>
                        <a:pt x="828492" y="800896"/>
                        <a:pt x="607331" y="800896"/>
                      </a:cubicBezTo>
                      <a:lnTo>
                        <a:pt x="459931" y="800896"/>
                      </a:lnTo>
                      <a:cubicBezTo>
                        <a:pt x="404641" y="800896"/>
                        <a:pt x="351968" y="789691"/>
                        <a:pt x="304059" y="769427"/>
                      </a:cubicBezTo>
                      <a:lnTo>
                        <a:pt x="242325" y="735919"/>
                      </a:lnTo>
                      <a:lnTo>
                        <a:pt x="229406" y="732090"/>
                      </a:lnTo>
                      <a:cubicBezTo>
                        <a:pt x="200490" y="720365"/>
                        <a:pt x="173396" y="702776"/>
                        <a:pt x="149944" y="679324"/>
                      </a:cubicBezTo>
                      <a:lnTo>
                        <a:pt x="50250" y="579630"/>
                      </a:lnTo>
                      <a:cubicBezTo>
                        <a:pt x="-16750" y="512630"/>
                        <a:pt x="-16750" y="404001"/>
                        <a:pt x="50250" y="337001"/>
                      </a:cubicBezTo>
                      <a:lnTo>
                        <a:pt x="59483" y="327768"/>
                      </a:lnTo>
                      <a:lnTo>
                        <a:pt x="59483" y="211124"/>
                      </a:lnTo>
                      <a:cubicBezTo>
                        <a:pt x="59483" y="94523"/>
                        <a:pt x="154006" y="0"/>
                        <a:pt x="270607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36" name="フリーフォーム: 図形 535">
                  <a:extLst>
                    <a:ext uri="{FF2B5EF4-FFF2-40B4-BE49-F238E27FC236}">
                      <a16:creationId xmlns:a16="http://schemas.microsoft.com/office/drawing/2014/main" id="{96AEE928-FA02-6270-83CB-5335FF2E389B}"/>
                    </a:ext>
                  </a:extLst>
                </p:cNvPr>
                <p:cNvSpPr/>
                <p:nvPr/>
              </p:nvSpPr>
              <p:spPr>
                <a:xfrm>
                  <a:off x="6815816" y="2111723"/>
                  <a:ext cx="394972" cy="151750"/>
                </a:xfrm>
                <a:custGeom>
                  <a:avLst/>
                  <a:gdLst>
                    <a:gd name="connsiteX0" fmla="*/ 280763 w 558527"/>
                    <a:gd name="connsiteY0" fmla="*/ 13 h 214588"/>
                    <a:gd name="connsiteX1" fmla="*/ 558527 w 558527"/>
                    <a:gd name="connsiteY1" fmla="*/ 167004 h 214588"/>
                    <a:gd name="connsiteX2" fmla="*/ 470866 w 558527"/>
                    <a:gd name="connsiteY2" fmla="*/ 214588 h 214588"/>
                    <a:gd name="connsiteX3" fmla="*/ 279853 w 558527"/>
                    <a:gd name="connsiteY3" fmla="*/ 99752 h 214588"/>
                    <a:gd name="connsiteX4" fmla="*/ 86778 w 558527"/>
                    <a:gd name="connsiteY4" fmla="*/ 211086 h 214588"/>
                    <a:gd name="connsiteX5" fmla="*/ 0 w 558527"/>
                    <a:gd name="connsiteY5" fmla="*/ 161910 h 214588"/>
                    <a:gd name="connsiteX6" fmla="*/ 280763 w 558527"/>
                    <a:gd name="connsiteY6" fmla="*/ 13 h 2145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558527" h="214588">
                      <a:moveTo>
                        <a:pt x="280763" y="13"/>
                      </a:moveTo>
                      <a:cubicBezTo>
                        <a:pt x="396816" y="1071"/>
                        <a:pt x="503159" y="65005"/>
                        <a:pt x="558527" y="167004"/>
                      </a:cubicBezTo>
                      <a:lnTo>
                        <a:pt x="470866" y="214588"/>
                      </a:lnTo>
                      <a:cubicBezTo>
                        <a:pt x="432791" y="144445"/>
                        <a:pt x="359660" y="100479"/>
                        <a:pt x="279853" y="99752"/>
                      </a:cubicBezTo>
                      <a:cubicBezTo>
                        <a:pt x="200046" y="99024"/>
                        <a:pt x="126126" y="141649"/>
                        <a:pt x="86778" y="211086"/>
                      </a:cubicBezTo>
                      <a:lnTo>
                        <a:pt x="0" y="161910"/>
                      </a:lnTo>
                      <a:cubicBezTo>
                        <a:pt x="57219" y="60938"/>
                        <a:pt x="164711" y="-1046"/>
                        <a:pt x="280763" y="13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37" name="フリーフォーム: 図形 536">
                  <a:extLst>
                    <a:ext uri="{FF2B5EF4-FFF2-40B4-BE49-F238E27FC236}">
                      <a16:creationId xmlns:a16="http://schemas.microsoft.com/office/drawing/2014/main" id="{994C0387-05A8-5F71-FEFB-F08C787AD2FC}"/>
                    </a:ext>
                  </a:extLst>
                </p:cNvPr>
                <p:cNvSpPr/>
                <p:nvPr/>
              </p:nvSpPr>
              <p:spPr>
                <a:xfrm>
                  <a:off x="7373029" y="2111723"/>
                  <a:ext cx="394972" cy="151750"/>
                </a:xfrm>
                <a:custGeom>
                  <a:avLst/>
                  <a:gdLst>
                    <a:gd name="connsiteX0" fmla="*/ 280763 w 558527"/>
                    <a:gd name="connsiteY0" fmla="*/ 13 h 214588"/>
                    <a:gd name="connsiteX1" fmla="*/ 558527 w 558527"/>
                    <a:gd name="connsiteY1" fmla="*/ 167004 h 214588"/>
                    <a:gd name="connsiteX2" fmla="*/ 470866 w 558527"/>
                    <a:gd name="connsiteY2" fmla="*/ 214588 h 214588"/>
                    <a:gd name="connsiteX3" fmla="*/ 279853 w 558527"/>
                    <a:gd name="connsiteY3" fmla="*/ 99752 h 214588"/>
                    <a:gd name="connsiteX4" fmla="*/ 86778 w 558527"/>
                    <a:gd name="connsiteY4" fmla="*/ 211086 h 214588"/>
                    <a:gd name="connsiteX5" fmla="*/ 0 w 558527"/>
                    <a:gd name="connsiteY5" fmla="*/ 161910 h 214588"/>
                    <a:gd name="connsiteX6" fmla="*/ 280763 w 558527"/>
                    <a:gd name="connsiteY6" fmla="*/ 13 h 2145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558527" h="214588">
                      <a:moveTo>
                        <a:pt x="280763" y="13"/>
                      </a:moveTo>
                      <a:cubicBezTo>
                        <a:pt x="396816" y="1071"/>
                        <a:pt x="503159" y="65005"/>
                        <a:pt x="558527" y="167004"/>
                      </a:cubicBezTo>
                      <a:lnTo>
                        <a:pt x="470866" y="214588"/>
                      </a:lnTo>
                      <a:cubicBezTo>
                        <a:pt x="432791" y="144445"/>
                        <a:pt x="359660" y="100479"/>
                        <a:pt x="279853" y="99752"/>
                      </a:cubicBezTo>
                      <a:cubicBezTo>
                        <a:pt x="200046" y="99024"/>
                        <a:pt x="126126" y="141649"/>
                        <a:pt x="86778" y="211086"/>
                      </a:cubicBezTo>
                      <a:lnTo>
                        <a:pt x="0" y="161910"/>
                      </a:lnTo>
                      <a:cubicBezTo>
                        <a:pt x="57219" y="60938"/>
                        <a:pt x="164711" y="-1046"/>
                        <a:pt x="280763" y="13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endParaRPr>
                </a:p>
              </p:txBody>
            </p:sp>
          </p:grpSp>
          <p:sp>
            <p:nvSpPr>
              <p:cNvPr id="515" name="楕円 514">
                <a:extLst>
                  <a:ext uri="{FF2B5EF4-FFF2-40B4-BE49-F238E27FC236}">
                    <a16:creationId xmlns:a16="http://schemas.microsoft.com/office/drawing/2014/main" id="{1D9A521E-772B-CFC9-EEF2-84EE2EFF3B08}"/>
                  </a:ext>
                </a:extLst>
              </p:cNvPr>
              <p:cNvSpPr/>
              <p:nvPr/>
            </p:nvSpPr>
            <p:spPr>
              <a:xfrm>
                <a:off x="6845943" y="1535754"/>
                <a:ext cx="321548" cy="321548"/>
              </a:xfrm>
              <a:prstGeom prst="ellipse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16" name="楕円 515">
                <a:extLst>
                  <a:ext uri="{FF2B5EF4-FFF2-40B4-BE49-F238E27FC236}">
                    <a16:creationId xmlns:a16="http://schemas.microsoft.com/office/drawing/2014/main" id="{290BE83C-BAA1-EC0E-B9EF-99CEC730EB5C}"/>
                  </a:ext>
                </a:extLst>
              </p:cNvPr>
              <p:cNvSpPr/>
              <p:nvPr/>
            </p:nvSpPr>
            <p:spPr>
              <a:xfrm>
                <a:off x="7253884" y="1535754"/>
                <a:ext cx="321548" cy="321548"/>
              </a:xfrm>
              <a:prstGeom prst="ellipse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17" name="楕円 516">
                <a:extLst>
                  <a:ext uri="{FF2B5EF4-FFF2-40B4-BE49-F238E27FC236}">
                    <a16:creationId xmlns:a16="http://schemas.microsoft.com/office/drawing/2014/main" id="{A5EA9EBA-1D8D-0A42-74B7-27C78C22F36E}"/>
                  </a:ext>
                </a:extLst>
              </p:cNvPr>
              <p:cNvSpPr/>
              <p:nvPr/>
            </p:nvSpPr>
            <p:spPr>
              <a:xfrm>
                <a:off x="6946668" y="1647826"/>
                <a:ext cx="97406" cy="97404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18" name="楕円 517">
                <a:extLst>
                  <a:ext uri="{FF2B5EF4-FFF2-40B4-BE49-F238E27FC236}">
                    <a16:creationId xmlns:a16="http://schemas.microsoft.com/office/drawing/2014/main" id="{BEBA8A04-9FD6-87C9-22A6-F909E8313710}"/>
                  </a:ext>
                </a:extLst>
              </p:cNvPr>
              <p:cNvSpPr/>
              <p:nvPr/>
            </p:nvSpPr>
            <p:spPr>
              <a:xfrm>
                <a:off x="7354608" y="1647826"/>
                <a:ext cx="97406" cy="97404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19" name="楕円 518">
                <a:extLst>
                  <a:ext uri="{FF2B5EF4-FFF2-40B4-BE49-F238E27FC236}">
                    <a16:creationId xmlns:a16="http://schemas.microsoft.com/office/drawing/2014/main" id="{60784A59-6DD0-8941-A886-4A6D2C5136EE}"/>
                  </a:ext>
                </a:extLst>
              </p:cNvPr>
              <p:cNvSpPr/>
              <p:nvPr/>
            </p:nvSpPr>
            <p:spPr>
              <a:xfrm rot="19383027">
                <a:off x="7218080" y="1891203"/>
                <a:ext cx="217493" cy="313356"/>
              </a:xfrm>
              <a:prstGeom prst="ellipse">
                <a:avLst/>
              </a:prstGeom>
              <a:solidFill>
                <a:srgbClr val="C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6258514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154006</TotalTime>
  <Words>14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ＭＳ Ｐゴシック</vt:lpstr>
      <vt:lpstr>メイリオ</vt:lpstr>
      <vt:lpstr>游ゴシック</vt:lpstr>
      <vt:lpstr>Arial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pptxm86_自転車の酒気帯び運転のイラスト</dc:title>
  <dc:subject>pptxm86_自転車の酒気帯び運転のイラスト</dc:subject>
  <dc:creator>でじけろお</dc:creator>
  <cp:revision>1</cp:revision>
  <dcterms:created xsi:type="dcterms:W3CDTF">2018-05-20T00:31:01Z</dcterms:created>
  <dcterms:modified xsi:type="dcterms:W3CDTF">2024-11-05T07:09:52Z</dcterms:modified>
  <cp:version>1</cp:version>
</cp:coreProperties>
</file>