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6" r:id="rId2"/>
    <p:sldId id="52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97BBC-56CA-D318-9BFC-223CFA09D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EDD50E-B907-4376-F663-3F80CACFC7E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自転車のながら運転のイラスト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E1C4793-FCCF-CCD1-F90E-836BD84A6BF1}"/>
              </a:ext>
            </a:extLst>
          </p:cNvPr>
          <p:cNvGrpSpPr/>
          <p:nvPr/>
        </p:nvGrpSpPr>
        <p:grpSpPr>
          <a:xfrm>
            <a:off x="3613867" y="918646"/>
            <a:ext cx="2676294" cy="2611516"/>
            <a:chOff x="6127115" y="841633"/>
            <a:chExt cx="3245741" cy="316718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492BEC2E-A626-4271-8BDE-E5955FF656A8}"/>
                </a:ext>
              </a:extLst>
            </p:cNvPr>
            <p:cNvSpPr/>
            <p:nvPr/>
          </p:nvSpPr>
          <p:spPr bwMode="auto">
            <a:xfrm rot="17100000">
              <a:off x="7357202" y="1868365"/>
              <a:ext cx="110450" cy="20336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002C645-7679-D410-77BD-DD56602BB317}"/>
                </a:ext>
              </a:extLst>
            </p:cNvPr>
            <p:cNvSpPr/>
            <p:nvPr/>
          </p:nvSpPr>
          <p:spPr bwMode="auto">
            <a:xfrm rot="1732090" flipH="1">
              <a:off x="7563161" y="1460343"/>
              <a:ext cx="483209" cy="774363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5679" h="714222">
                  <a:moveTo>
                    <a:pt x="123872" y="7007"/>
                  </a:moveTo>
                  <a:cubicBezTo>
                    <a:pt x="155874" y="20543"/>
                    <a:pt x="178330" y="52232"/>
                    <a:pt x="178330" y="89165"/>
                  </a:cubicBezTo>
                  <a:lnTo>
                    <a:pt x="178330" y="373057"/>
                  </a:lnTo>
                  <a:lnTo>
                    <a:pt x="434124" y="565992"/>
                  </a:lnTo>
                  <a:cubicBezTo>
                    <a:pt x="446929" y="575651"/>
                    <a:pt x="449480" y="593863"/>
                    <a:pt x="439822" y="606669"/>
                  </a:cubicBezTo>
                  <a:lnTo>
                    <a:pt x="367414" y="702667"/>
                  </a:lnTo>
                  <a:cubicBezTo>
                    <a:pt x="357755" y="715473"/>
                    <a:pt x="339543" y="718024"/>
                    <a:pt x="326738" y="708365"/>
                  </a:cubicBezTo>
                  <a:lnTo>
                    <a:pt x="40311" y="492324"/>
                  </a:lnTo>
                  <a:lnTo>
                    <a:pt x="32228" y="483206"/>
                  </a:lnTo>
                  <a:lnTo>
                    <a:pt x="26116" y="479086"/>
                  </a:lnTo>
                  <a:lnTo>
                    <a:pt x="18312" y="467511"/>
                  </a:lnTo>
                  <a:lnTo>
                    <a:pt x="16822" y="465830"/>
                  </a:lnTo>
                  <a:lnTo>
                    <a:pt x="16450" y="464749"/>
                  </a:lnTo>
                  <a:lnTo>
                    <a:pt x="7007" y="450744"/>
                  </a:lnTo>
                  <a:cubicBezTo>
                    <a:pt x="2495" y="440076"/>
                    <a:pt x="0" y="428348"/>
                    <a:pt x="0" y="416037"/>
                  </a:cubicBezTo>
                  <a:lnTo>
                    <a:pt x="0" y="89165"/>
                  </a:lnTo>
                  <a:cubicBezTo>
                    <a:pt x="0" y="39921"/>
                    <a:pt x="39921" y="0"/>
                    <a:pt x="89165" y="0"/>
                  </a:cubicBezTo>
                  <a:cubicBezTo>
                    <a:pt x="101476" y="0"/>
                    <a:pt x="113204" y="2495"/>
                    <a:pt x="123872" y="7007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2891A2E-B0E1-8824-2C0C-D7E9F5FFF720}"/>
                </a:ext>
              </a:extLst>
            </p:cNvPr>
            <p:cNvSpPr/>
            <p:nvPr/>
          </p:nvSpPr>
          <p:spPr>
            <a:xfrm>
              <a:off x="7963247" y="1385577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EA9C6C3-451D-88F9-3F07-5A136FA19EDD}"/>
                </a:ext>
              </a:extLst>
            </p:cNvPr>
            <p:cNvSpPr/>
            <p:nvPr/>
          </p:nvSpPr>
          <p:spPr>
            <a:xfrm rot="3600000">
              <a:off x="7499402" y="2459066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97F0A83-C2A2-FA57-9610-9FEB3EAB076A}"/>
                </a:ext>
              </a:extLst>
            </p:cNvPr>
            <p:cNvGrpSpPr/>
            <p:nvPr/>
          </p:nvGrpSpPr>
          <p:grpSpPr>
            <a:xfrm>
              <a:off x="6127115" y="2019225"/>
              <a:ext cx="3245741" cy="1989588"/>
              <a:chOff x="850996" y="1683405"/>
              <a:chExt cx="6068504" cy="3719884"/>
            </a:xfrm>
          </p:grpSpPr>
          <p:sp>
            <p:nvSpPr>
              <p:cNvPr id="31" name="AutoShape 368">
                <a:extLst>
                  <a:ext uri="{FF2B5EF4-FFF2-40B4-BE49-F238E27FC236}">
                    <a16:creationId xmlns:a16="http://schemas.microsoft.com/office/drawing/2014/main" id="{241109E3-03D7-7A26-F1EC-23C39549D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2" name="AutoShape 303">
                <a:extLst>
                  <a:ext uri="{FF2B5EF4-FFF2-40B4-BE49-F238E27FC236}">
                    <a16:creationId xmlns:a16="http://schemas.microsoft.com/office/drawing/2014/main" id="{DBC52867-F8B4-C9DA-D037-0B080AED9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AAC5FBE-857F-AD7A-C607-75A167729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A3D6CCAC-0A06-4EF2-E6E9-5B1E22CE2B7C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95" name="Group 264">
                  <a:extLst>
                    <a:ext uri="{FF2B5EF4-FFF2-40B4-BE49-F238E27FC236}">
                      <a16:creationId xmlns:a16="http://schemas.microsoft.com/office/drawing/2014/main" id="{0C76C732-4F61-A281-D68F-4B7F7AA2A92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115" name="Group 265">
                    <a:extLst>
                      <a:ext uri="{FF2B5EF4-FFF2-40B4-BE49-F238E27FC236}">
                        <a16:creationId xmlns:a16="http://schemas.microsoft.com/office/drawing/2014/main" id="{176F8650-AD28-0CBA-2FCB-D7947D76BD4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31" name="Line 266">
                      <a:extLst>
                        <a:ext uri="{FF2B5EF4-FFF2-40B4-BE49-F238E27FC236}">
                          <a16:creationId xmlns:a16="http://schemas.microsoft.com/office/drawing/2014/main" id="{BA992D61-6790-9165-16BA-D66E831B23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2" name="Line 267">
                      <a:extLst>
                        <a:ext uri="{FF2B5EF4-FFF2-40B4-BE49-F238E27FC236}">
                          <a16:creationId xmlns:a16="http://schemas.microsoft.com/office/drawing/2014/main" id="{A847BEA3-ADF3-FCF0-541B-D388CEF2148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6" name="Group 268">
                    <a:extLst>
                      <a:ext uri="{FF2B5EF4-FFF2-40B4-BE49-F238E27FC236}">
                        <a16:creationId xmlns:a16="http://schemas.microsoft.com/office/drawing/2014/main" id="{ECB68406-67F0-0EDA-F50E-EB15902BED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29" name="Line 269">
                      <a:extLst>
                        <a:ext uri="{FF2B5EF4-FFF2-40B4-BE49-F238E27FC236}">
                          <a16:creationId xmlns:a16="http://schemas.microsoft.com/office/drawing/2014/main" id="{F64A20DD-F78F-C4F1-140C-E75BFF1ACB0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" name="Line 270">
                      <a:extLst>
                        <a:ext uri="{FF2B5EF4-FFF2-40B4-BE49-F238E27FC236}">
                          <a16:creationId xmlns:a16="http://schemas.microsoft.com/office/drawing/2014/main" id="{DE7337D0-A869-8513-C97D-FB072EBE95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7" name="Group 271">
                    <a:extLst>
                      <a:ext uri="{FF2B5EF4-FFF2-40B4-BE49-F238E27FC236}">
                        <a16:creationId xmlns:a16="http://schemas.microsoft.com/office/drawing/2014/main" id="{9D70E4E8-16FD-5ADA-B685-3BDF815DC41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27" name="Line 272">
                      <a:extLst>
                        <a:ext uri="{FF2B5EF4-FFF2-40B4-BE49-F238E27FC236}">
                          <a16:creationId xmlns:a16="http://schemas.microsoft.com/office/drawing/2014/main" id="{DEE47B8B-70B3-6319-FB71-5A2AF321C0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8" name="Line 273">
                      <a:extLst>
                        <a:ext uri="{FF2B5EF4-FFF2-40B4-BE49-F238E27FC236}">
                          <a16:creationId xmlns:a16="http://schemas.microsoft.com/office/drawing/2014/main" id="{E390DFBB-0C73-2B01-5DC9-C57D3865395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8" name="Group 274">
                    <a:extLst>
                      <a:ext uri="{FF2B5EF4-FFF2-40B4-BE49-F238E27FC236}">
                        <a16:creationId xmlns:a16="http://schemas.microsoft.com/office/drawing/2014/main" id="{7899A861-0884-1E0E-0C2F-9A3F2432A6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25" name="Line 275">
                      <a:extLst>
                        <a:ext uri="{FF2B5EF4-FFF2-40B4-BE49-F238E27FC236}">
                          <a16:creationId xmlns:a16="http://schemas.microsoft.com/office/drawing/2014/main" id="{3ABA1834-F6AD-2341-5080-C57F26C16C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6" name="Line 276">
                      <a:extLst>
                        <a:ext uri="{FF2B5EF4-FFF2-40B4-BE49-F238E27FC236}">
                          <a16:creationId xmlns:a16="http://schemas.microsoft.com/office/drawing/2014/main" id="{831CB2A6-B359-7A1E-F5DB-6EEF8814B1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9" name="Group 277">
                    <a:extLst>
                      <a:ext uri="{FF2B5EF4-FFF2-40B4-BE49-F238E27FC236}">
                        <a16:creationId xmlns:a16="http://schemas.microsoft.com/office/drawing/2014/main" id="{E09FD52F-8BD6-F319-3E63-71DDC5D9518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23" name="Line 278">
                      <a:extLst>
                        <a:ext uri="{FF2B5EF4-FFF2-40B4-BE49-F238E27FC236}">
                          <a16:creationId xmlns:a16="http://schemas.microsoft.com/office/drawing/2014/main" id="{50D565AA-836A-09B9-A503-D09189E1CA2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4" name="Line 279">
                      <a:extLst>
                        <a:ext uri="{FF2B5EF4-FFF2-40B4-BE49-F238E27FC236}">
                          <a16:creationId xmlns:a16="http://schemas.microsoft.com/office/drawing/2014/main" id="{5494DADA-916E-9302-D20B-AA39F6B0D4A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0" name="Group 280">
                    <a:extLst>
                      <a:ext uri="{FF2B5EF4-FFF2-40B4-BE49-F238E27FC236}">
                        <a16:creationId xmlns:a16="http://schemas.microsoft.com/office/drawing/2014/main" id="{99078DB8-B588-92D5-8147-85EBEA2B20B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21" name="Line 281">
                      <a:extLst>
                        <a:ext uri="{FF2B5EF4-FFF2-40B4-BE49-F238E27FC236}">
                          <a16:creationId xmlns:a16="http://schemas.microsoft.com/office/drawing/2014/main" id="{2DDD246B-ECF0-0AB6-A26F-E6A653AF56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2" name="Line 282">
                      <a:extLst>
                        <a:ext uri="{FF2B5EF4-FFF2-40B4-BE49-F238E27FC236}">
                          <a16:creationId xmlns:a16="http://schemas.microsoft.com/office/drawing/2014/main" id="{6C144503-2BB4-E55C-21FF-EC0964105C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6" name="Group 305">
                  <a:extLst>
                    <a:ext uri="{FF2B5EF4-FFF2-40B4-BE49-F238E27FC236}">
                      <a16:creationId xmlns:a16="http://schemas.microsoft.com/office/drawing/2014/main" id="{CD70F367-FC21-82B9-9316-43766612EA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97" name="Group 306">
                    <a:extLst>
                      <a:ext uri="{FF2B5EF4-FFF2-40B4-BE49-F238E27FC236}">
                        <a16:creationId xmlns:a16="http://schemas.microsoft.com/office/drawing/2014/main" id="{8260586F-43EA-2BB3-487F-26CCE395526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13" name="Line 307">
                      <a:extLst>
                        <a:ext uri="{FF2B5EF4-FFF2-40B4-BE49-F238E27FC236}">
                          <a16:creationId xmlns:a16="http://schemas.microsoft.com/office/drawing/2014/main" id="{9E6CE373-3BBF-DC85-1D94-293E64CC71A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" name="Line 308">
                      <a:extLst>
                        <a:ext uri="{FF2B5EF4-FFF2-40B4-BE49-F238E27FC236}">
                          <a16:creationId xmlns:a16="http://schemas.microsoft.com/office/drawing/2014/main" id="{6A067FF5-F5A2-0096-C10A-43882C891E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Group 309">
                    <a:extLst>
                      <a:ext uri="{FF2B5EF4-FFF2-40B4-BE49-F238E27FC236}">
                        <a16:creationId xmlns:a16="http://schemas.microsoft.com/office/drawing/2014/main" id="{DE157944-A637-93C2-8962-9ECF4D05BB2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11" name="Line 310">
                      <a:extLst>
                        <a:ext uri="{FF2B5EF4-FFF2-40B4-BE49-F238E27FC236}">
                          <a16:creationId xmlns:a16="http://schemas.microsoft.com/office/drawing/2014/main" id="{CCF23427-3A0C-3997-40A0-30825831BE5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" name="Line 311">
                      <a:extLst>
                        <a:ext uri="{FF2B5EF4-FFF2-40B4-BE49-F238E27FC236}">
                          <a16:creationId xmlns:a16="http://schemas.microsoft.com/office/drawing/2014/main" id="{721BC071-B85C-58C4-B415-2A6A73ED4D9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9" name="Group 312">
                    <a:extLst>
                      <a:ext uri="{FF2B5EF4-FFF2-40B4-BE49-F238E27FC236}">
                        <a16:creationId xmlns:a16="http://schemas.microsoft.com/office/drawing/2014/main" id="{46BDC855-0CF4-9F5B-1817-585942D49F7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09" name="Line 313">
                      <a:extLst>
                        <a:ext uri="{FF2B5EF4-FFF2-40B4-BE49-F238E27FC236}">
                          <a16:creationId xmlns:a16="http://schemas.microsoft.com/office/drawing/2014/main" id="{E55A3EBF-F760-2A98-B56F-E004298BD1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" name="Line 314">
                      <a:extLst>
                        <a:ext uri="{FF2B5EF4-FFF2-40B4-BE49-F238E27FC236}">
                          <a16:creationId xmlns:a16="http://schemas.microsoft.com/office/drawing/2014/main" id="{B94DB53A-EFB5-7172-7931-CC01F0B82A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" name="Group 315">
                    <a:extLst>
                      <a:ext uri="{FF2B5EF4-FFF2-40B4-BE49-F238E27FC236}">
                        <a16:creationId xmlns:a16="http://schemas.microsoft.com/office/drawing/2014/main" id="{4B40907A-C8F9-68C6-DBB7-36A89127BE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07" name="Line 316">
                      <a:extLst>
                        <a:ext uri="{FF2B5EF4-FFF2-40B4-BE49-F238E27FC236}">
                          <a16:creationId xmlns:a16="http://schemas.microsoft.com/office/drawing/2014/main" id="{D1EB88FB-B1D3-9960-6D05-75EE118D40F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" name="Line 317">
                      <a:extLst>
                        <a:ext uri="{FF2B5EF4-FFF2-40B4-BE49-F238E27FC236}">
                          <a16:creationId xmlns:a16="http://schemas.microsoft.com/office/drawing/2014/main" id="{D06A4A2D-4189-764E-F3EC-03F3C17E17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1" name="Group 318">
                    <a:extLst>
                      <a:ext uri="{FF2B5EF4-FFF2-40B4-BE49-F238E27FC236}">
                        <a16:creationId xmlns:a16="http://schemas.microsoft.com/office/drawing/2014/main" id="{CEDD3539-B634-695A-12A2-2E50CD4303F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05" name="Line 319">
                      <a:extLst>
                        <a:ext uri="{FF2B5EF4-FFF2-40B4-BE49-F238E27FC236}">
                          <a16:creationId xmlns:a16="http://schemas.microsoft.com/office/drawing/2014/main" id="{B8FC62AA-828C-9127-5D52-3F355D03A3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" name="Line 320">
                      <a:extLst>
                        <a:ext uri="{FF2B5EF4-FFF2-40B4-BE49-F238E27FC236}">
                          <a16:creationId xmlns:a16="http://schemas.microsoft.com/office/drawing/2014/main" id="{FB43247D-FA06-F421-D7F2-3005508487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" name="Group 321">
                    <a:extLst>
                      <a:ext uri="{FF2B5EF4-FFF2-40B4-BE49-F238E27FC236}">
                        <a16:creationId xmlns:a16="http://schemas.microsoft.com/office/drawing/2014/main" id="{13595AA2-AAFA-BDC3-4C78-60A2E815A2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03" name="Line 322">
                      <a:extLst>
                        <a:ext uri="{FF2B5EF4-FFF2-40B4-BE49-F238E27FC236}">
                          <a16:creationId xmlns:a16="http://schemas.microsoft.com/office/drawing/2014/main" id="{E59CC7B1-1874-48AB-EA82-4D9B28CA66F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4" name="Line 323">
                      <a:extLst>
                        <a:ext uri="{FF2B5EF4-FFF2-40B4-BE49-F238E27FC236}">
                          <a16:creationId xmlns:a16="http://schemas.microsoft.com/office/drawing/2014/main" id="{4721449C-D362-160D-CCCF-6731B2B259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5" name="Oval 324">
                <a:extLst>
                  <a:ext uri="{FF2B5EF4-FFF2-40B4-BE49-F238E27FC236}">
                    <a16:creationId xmlns:a16="http://schemas.microsoft.com/office/drawing/2014/main" id="{2CE22FF9-8108-C9E6-8682-DA64FEE31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119C2599-06DA-FE5A-B30D-D74D4C0CE3B7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57" name="Group 283">
                  <a:extLst>
                    <a:ext uri="{FF2B5EF4-FFF2-40B4-BE49-F238E27FC236}">
                      <a16:creationId xmlns:a16="http://schemas.microsoft.com/office/drawing/2014/main" id="{B7BBD8B9-DFD4-CF72-C9AD-00480C7D8B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77" name="Group 284">
                    <a:extLst>
                      <a:ext uri="{FF2B5EF4-FFF2-40B4-BE49-F238E27FC236}">
                        <a16:creationId xmlns:a16="http://schemas.microsoft.com/office/drawing/2014/main" id="{D242C031-F450-8245-1BCD-6B0C7ED5216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93" name="Line 285">
                      <a:extLst>
                        <a:ext uri="{FF2B5EF4-FFF2-40B4-BE49-F238E27FC236}">
                          <a16:creationId xmlns:a16="http://schemas.microsoft.com/office/drawing/2014/main" id="{C125B233-002A-00ED-FEF7-6C6F70C34A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" name="Line 286">
                      <a:extLst>
                        <a:ext uri="{FF2B5EF4-FFF2-40B4-BE49-F238E27FC236}">
                          <a16:creationId xmlns:a16="http://schemas.microsoft.com/office/drawing/2014/main" id="{5487A0AB-EA18-CF57-7406-EF9E31C5B4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Group 287">
                    <a:extLst>
                      <a:ext uri="{FF2B5EF4-FFF2-40B4-BE49-F238E27FC236}">
                        <a16:creationId xmlns:a16="http://schemas.microsoft.com/office/drawing/2014/main" id="{009D11AF-D2B2-4B21-E6EE-BBB487C3D3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91" name="Line 288">
                      <a:extLst>
                        <a:ext uri="{FF2B5EF4-FFF2-40B4-BE49-F238E27FC236}">
                          <a16:creationId xmlns:a16="http://schemas.microsoft.com/office/drawing/2014/main" id="{FCE17A70-6132-AA9D-AEF2-F54798C81C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" name="Line 289">
                      <a:extLst>
                        <a:ext uri="{FF2B5EF4-FFF2-40B4-BE49-F238E27FC236}">
                          <a16:creationId xmlns:a16="http://schemas.microsoft.com/office/drawing/2014/main" id="{01FF94A7-452A-4A43-E4F1-05474CFAD59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9" name="Group 290">
                    <a:extLst>
                      <a:ext uri="{FF2B5EF4-FFF2-40B4-BE49-F238E27FC236}">
                        <a16:creationId xmlns:a16="http://schemas.microsoft.com/office/drawing/2014/main" id="{188441EA-EB07-46C1-180F-5B0CA0BAE4A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89" name="Line 291">
                      <a:extLst>
                        <a:ext uri="{FF2B5EF4-FFF2-40B4-BE49-F238E27FC236}">
                          <a16:creationId xmlns:a16="http://schemas.microsoft.com/office/drawing/2014/main" id="{AEFFCAF9-D500-11E9-0C2E-CD1D8FD0B5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Line 292">
                      <a:extLst>
                        <a:ext uri="{FF2B5EF4-FFF2-40B4-BE49-F238E27FC236}">
                          <a16:creationId xmlns:a16="http://schemas.microsoft.com/office/drawing/2014/main" id="{A3F1F380-17E1-52C5-EDFB-F0E34D5B72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0" name="Group 293">
                    <a:extLst>
                      <a:ext uri="{FF2B5EF4-FFF2-40B4-BE49-F238E27FC236}">
                        <a16:creationId xmlns:a16="http://schemas.microsoft.com/office/drawing/2014/main" id="{CB91F536-0923-F6FF-68E7-D734CC28225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87" name="Line 294">
                      <a:extLst>
                        <a:ext uri="{FF2B5EF4-FFF2-40B4-BE49-F238E27FC236}">
                          <a16:creationId xmlns:a16="http://schemas.microsoft.com/office/drawing/2014/main" id="{7E04241A-399C-4BC9-CD2C-D5DAAFBB91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" name="Line 295">
                      <a:extLst>
                        <a:ext uri="{FF2B5EF4-FFF2-40B4-BE49-F238E27FC236}">
                          <a16:creationId xmlns:a16="http://schemas.microsoft.com/office/drawing/2014/main" id="{80F75B06-7407-5CAD-C24E-4F669C3DCB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1" name="Group 296">
                    <a:extLst>
                      <a:ext uri="{FF2B5EF4-FFF2-40B4-BE49-F238E27FC236}">
                        <a16:creationId xmlns:a16="http://schemas.microsoft.com/office/drawing/2014/main" id="{DD2148CC-D329-244C-EDB5-6CAD9C3837B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85" name="Line 297">
                      <a:extLst>
                        <a:ext uri="{FF2B5EF4-FFF2-40B4-BE49-F238E27FC236}">
                          <a16:creationId xmlns:a16="http://schemas.microsoft.com/office/drawing/2014/main" id="{F274D13C-336B-1F02-7A3F-8C7FA1E9BB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" name="Line 298">
                      <a:extLst>
                        <a:ext uri="{FF2B5EF4-FFF2-40B4-BE49-F238E27FC236}">
                          <a16:creationId xmlns:a16="http://schemas.microsoft.com/office/drawing/2014/main" id="{2B6B807D-AB0F-275F-BA73-6D290542CA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2" name="Group 299">
                    <a:extLst>
                      <a:ext uri="{FF2B5EF4-FFF2-40B4-BE49-F238E27FC236}">
                        <a16:creationId xmlns:a16="http://schemas.microsoft.com/office/drawing/2014/main" id="{C2529CDD-F0D5-7AFB-A601-091BA5A8F1E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83" name="Line 300">
                      <a:extLst>
                        <a:ext uri="{FF2B5EF4-FFF2-40B4-BE49-F238E27FC236}">
                          <a16:creationId xmlns:a16="http://schemas.microsoft.com/office/drawing/2014/main" id="{562710CE-8B33-A33F-7B50-8A492B7975D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" name="Line 301">
                      <a:extLst>
                        <a:ext uri="{FF2B5EF4-FFF2-40B4-BE49-F238E27FC236}">
                          <a16:creationId xmlns:a16="http://schemas.microsoft.com/office/drawing/2014/main" id="{C64C6E43-7011-E44D-7C97-23C261D2959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8" name="Group 326">
                  <a:extLst>
                    <a:ext uri="{FF2B5EF4-FFF2-40B4-BE49-F238E27FC236}">
                      <a16:creationId xmlns:a16="http://schemas.microsoft.com/office/drawing/2014/main" id="{0E64BBEE-AF8E-A1EB-3615-18738791B2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59" name="Group 327">
                    <a:extLst>
                      <a:ext uri="{FF2B5EF4-FFF2-40B4-BE49-F238E27FC236}">
                        <a16:creationId xmlns:a16="http://schemas.microsoft.com/office/drawing/2014/main" id="{E9911540-8B99-3E0B-0971-AF7C26608EB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75" name="Line 328">
                      <a:extLst>
                        <a:ext uri="{FF2B5EF4-FFF2-40B4-BE49-F238E27FC236}">
                          <a16:creationId xmlns:a16="http://schemas.microsoft.com/office/drawing/2014/main" id="{1403F5AD-0CFF-78C2-67A1-2730D9A8FB4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" name="Line 329">
                      <a:extLst>
                        <a:ext uri="{FF2B5EF4-FFF2-40B4-BE49-F238E27FC236}">
                          <a16:creationId xmlns:a16="http://schemas.microsoft.com/office/drawing/2014/main" id="{5EC7C1AC-580E-26D6-AA5E-C486D81E96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0" name="Group 330">
                    <a:extLst>
                      <a:ext uri="{FF2B5EF4-FFF2-40B4-BE49-F238E27FC236}">
                        <a16:creationId xmlns:a16="http://schemas.microsoft.com/office/drawing/2014/main" id="{4B6CDAF2-3973-9783-554B-B478B4D525E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73" name="Line 331">
                      <a:extLst>
                        <a:ext uri="{FF2B5EF4-FFF2-40B4-BE49-F238E27FC236}">
                          <a16:creationId xmlns:a16="http://schemas.microsoft.com/office/drawing/2014/main" id="{438277F3-087C-747A-4D50-02A58719E9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" name="Line 332">
                      <a:extLst>
                        <a:ext uri="{FF2B5EF4-FFF2-40B4-BE49-F238E27FC236}">
                          <a16:creationId xmlns:a16="http://schemas.microsoft.com/office/drawing/2014/main" id="{34BBE101-B1A0-6DC2-5A38-9F0E723C34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" name="Group 333">
                    <a:extLst>
                      <a:ext uri="{FF2B5EF4-FFF2-40B4-BE49-F238E27FC236}">
                        <a16:creationId xmlns:a16="http://schemas.microsoft.com/office/drawing/2014/main" id="{D77DBB85-371B-5291-9428-87F8BC4C881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71" name="Line 334">
                      <a:extLst>
                        <a:ext uri="{FF2B5EF4-FFF2-40B4-BE49-F238E27FC236}">
                          <a16:creationId xmlns:a16="http://schemas.microsoft.com/office/drawing/2014/main" id="{499FE926-D82D-8E69-F0BB-7C77C5F3022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" name="Line 335">
                      <a:extLst>
                        <a:ext uri="{FF2B5EF4-FFF2-40B4-BE49-F238E27FC236}">
                          <a16:creationId xmlns:a16="http://schemas.microsoft.com/office/drawing/2014/main" id="{B8AAC3FE-2FA8-3C8F-AB30-11D9D61AE9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" name="Group 336">
                    <a:extLst>
                      <a:ext uri="{FF2B5EF4-FFF2-40B4-BE49-F238E27FC236}">
                        <a16:creationId xmlns:a16="http://schemas.microsoft.com/office/drawing/2014/main" id="{99FB7158-1E8E-7D41-329B-E7A766CDE30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9" name="Line 337">
                      <a:extLst>
                        <a:ext uri="{FF2B5EF4-FFF2-40B4-BE49-F238E27FC236}">
                          <a16:creationId xmlns:a16="http://schemas.microsoft.com/office/drawing/2014/main" id="{132AB3D5-B034-31A7-463A-44DE19A7A0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" name="Line 338">
                      <a:extLst>
                        <a:ext uri="{FF2B5EF4-FFF2-40B4-BE49-F238E27FC236}">
                          <a16:creationId xmlns:a16="http://schemas.microsoft.com/office/drawing/2014/main" id="{1BA9588E-BA85-BECC-CAB4-67EBC5262D9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" name="Group 339">
                    <a:extLst>
                      <a:ext uri="{FF2B5EF4-FFF2-40B4-BE49-F238E27FC236}">
                        <a16:creationId xmlns:a16="http://schemas.microsoft.com/office/drawing/2014/main" id="{96EFA808-F07B-FAEB-4D5B-B34A1DC3215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7" name="Line 340">
                      <a:extLst>
                        <a:ext uri="{FF2B5EF4-FFF2-40B4-BE49-F238E27FC236}">
                          <a16:creationId xmlns:a16="http://schemas.microsoft.com/office/drawing/2014/main" id="{34913EB2-C0D4-D22F-9216-10A1B8E2A3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" name="Line 341">
                      <a:extLst>
                        <a:ext uri="{FF2B5EF4-FFF2-40B4-BE49-F238E27FC236}">
                          <a16:creationId xmlns:a16="http://schemas.microsoft.com/office/drawing/2014/main" id="{370E61E5-B7B9-B40A-195C-E2621755CD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" name="Group 342">
                    <a:extLst>
                      <a:ext uri="{FF2B5EF4-FFF2-40B4-BE49-F238E27FC236}">
                        <a16:creationId xmlns:a16="http://schemas.microsoft.com/office/drawing/2014/main" id="{F810C1B4-B600-2972-00D8-E8531FA5C69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65" name="Line 343">
                      <a:extLst>
                        <a:ext uri="{FF2B5EF4-FFF2-40B4-BE49-F238E27FC236}">
                          <a16:creationId xmlns:a16="http://schemas.microsoft.com/office/drawing/2014/main" id="{35ECD384-11F0-88A0-256B-E408C8714AA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" name="Line 344">
                      <a:extLst>
                        <a:ext uri="{FF2B5EF4-FFF2-40B4-BE49-F238E27FC236}">
                          <a16:creationId xmlns:a16="http://schemas.microsoft.com/office/drawing/2014/main" id="{8E09CA4E-A886-BB2C-B302-084AA70BE20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7" name="AutoShape 345">
                <a:extLst>
                  <a:ext uri="{FF2B5EF4-FFF2-40B4-BE49-F238E27FC236}">
                    <a16:creationId xmlns:a16="http://schemas.microsoft.com/office/drawing/2014/main" id="{7A596AD3-2590-AC5B-4394-43DBCBB18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8" name="AutoShape 346">
                <a:extLst>
                  <a:ext uri="{FF2B5EF4-FFF2-40B4-BE49-F238E27FC236}">
                    <a16:creationId xmlns:a16="http://schemas.microsoft.com/office/drawing/2014/main" id="{674F51BF-C4B8-F49F-7AF9-4671DFCC9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9" name="AutoShape 347">
                <a:extLst>
                  <a:ext uri="{FF2B5EF4-FFF2-40B4-BE49-F238E27FC236}">
                    <a16:creationId xmlns:a16="http://schemas.microsoft.com/office/drawing/2014/main" id="{560F9C33-0660-D162-02C9-EB9327F3E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0" name="AutoShape 348">
                <a:extLst>
                  <a:ext uri="{FF2B5EF4-FFF2-40B4-BE49-F238E27FC236}">
                    <a16:creationId xmlns:a16="http://schemas.microsoft.com/office/drawing/2014/main" id="{D1B2C60D-9276-F62C-5BED-ACB468289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1" name="AutoShape 349">
                <a:extLst>
                  <a:ext uri="{FF2B5EF4-FFF2-40B4-BE49-F238E27FC236}">
                    <a16:creationId xmlns:a16="http://schemas.microsoft.com/office/drawing/2014/main" id="{8D9498B4-4BE6-C0ED-94C0-EF9471E3E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2" name="AutoShape 350">
                <a:extLst>
                  <a:ext uri="{FF2B5EF4-FFF2-40B4-BE49-F238E27FC236}">
                    <a16:creationId xmlns:a16="http://schemas.microsoft.com/office/drawing/2014/main" id="{731A30D7-DCCF-7DD5-4040-5B6AB4149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8EB092E3-CC0E-FA56-703A-86861EB9A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" name="Oval 357">
                <a:extLst>
                  <a:ext uri="{FF2B5EF4-FFF2-40B4-BE49-F238E27FC236}">
                    <a16:creationId xmlns:a16="http://schemas.microsoft.com/office/drawing/2014/main" id="{B730E0CC-A824-0D10-2940-29EA6E4FE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89999"/>
                    </a:srgbClr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5" name="AutoShape 358">
                <a:extLst>
                  <a:ext uri="{FF2B5EF4-FFF2-40B4-BE49-F238E27FC236}">
                    <a16:creationId xmlns:a16="http://schemas.microsoft.com/office/drawing/2014/main" id="{88A6803E-9838-4D45-ACCC-7FB98A0B5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6" name="AutoShape 359">
                <a:extLst>
                  <a:ext uri="{FF2B5EF4-FFF2-40B4-BE49-F238E27FC236}">
                    <a16:creationId xmlns:a16="http://schemas.microsoft.com/office/drawing/2014/main" id="{91026EFA-03F7-E90A-151C-1210041DF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7" name="Freeform 362">
                <a:extLst>
                  <a:ext uri="{FF2B5EF4-FFF2-40B4-BE49-F238E27FC236}">
                    <a16:creationId xmlns:a16="http://schemas.microsoft.com/office/drawing/2014/main" id="{BA737CCE-96E4-90E8-F285-675311E19F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8" name="Freeform 363">
                <a:extLst>
                  <a:ext uri="{FF2B5EF4-FFF2-40B4-BE49-F238E27FC236}">
                    <a16:creationId xmlns:a16="http://schemas.microsoft.com/office/drawing/2014/main" id="{3C4E1CCB-2890-35D4-9818-1C44C4CA1B1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9" name="AutoShape 366">
                <a:extLst>
                  <a:ext uri="{FF2B5EF4-FFF2-40B4-BE49-F238E27FC236}">
                    <a16:creationId xmlns:a16="http://schemas.microsoft.com/office/drawing/2014/main" id="{493FCF8C-B71E-FF87-F20E-E6B30AED5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" name="AutoShape 370">
                <a:extLst>
                  <a:ext uri="{FF2B5EF4-FFF2-40B4-BE49-F238E27FC236}">
                    <a16:creationId xmlns:a16="http://schemas.microsoft.com/office/drawing/2014/main" id="{259F012D-AB2B-BD78-37D9-FB46476AC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" name="AutoShape 371">
                <a:extLst>
                  <a:ext uri="{FF2B5EF4-FFF2-40B4-BE49-F238E27FC236}">
                    <a16:creationId xmlns:a16="http://schemas.microsoft.com/office/drawing/2014/main" id="{315F7CEF-6E67-CC07-7790-33B082D2D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2" name="AutoShape 373" descr="縦線 (反転)">
                <a:extLst>
                  <a:ext uri="{FF2B5EF4-FFF2-40B4-BE49-F238E27FC236}">
                    <a16:creationId xmlns:a16="http://schemas.microsoft.com/office/drawing/2014/main" id="{B7AB00A7-E450-0CB3-3755-A1725BA19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3" name="AutoShape 374">
                <a:extLst>
                  <a:ext uri="{FF2B5EF4-FFF2-40B4-BE49-F238E27FC236}">
                    <a16:creationId xmlns:a16="http://schemas.microsoft.com/office/drawing/2014/main" id="{6CD3766C-1886-CD32-9804-C42CE4942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4" name="Oval 376">
                <a:extLst>
                  <a:ext uri="{FF2B5EF4-FFF2-40B4-BE49-F238E27FC236}">
                    <a16:creationId xmlns:a16="http://schemas.microsoft.com/office/drawing/2014/main" id="{8E201278-1EFC-DE9A-F3C9-708A306EA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5" name="AutoShape 379">
                <a:extLst>
                  <a:ext uri="{FF2B5EF4-FFF2-40B4-BE49-F238E27FC236}">
                    <a16:creationId xmlns:a16="http://schemas.microsoft.com/office/drawing/2014/main" id="{FBBC603D-DC9E-5CCA-4C2E-879F6F8C4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6" name="AutoShape 380">
                <a:extLst>
                  <a:ext uri="{FF2B5EF4-FFF2-40B4-BE49-F238E27FC236}">
                    <a16:creationId xmlns:a16="http://schemas.microsoft.com/office/drawing/2014/main" id="{6AEAD882-2E31-32E5-4891-138BCF33C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57C0239-593F-EECA-0D2B-A030B312C920}"/>
                </a:ext>
              </a:extLst>
            </p:cNvPr>
            <p:cNvSpPr/>
            <p:nvPr/>
          </p:nvSpPr>
          <p:spPr>
            <a:xfrm>
              <a:off x="7728652" y="2187885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863CC638-6428-7314-D9A0-332D48A5E07C}"/>
                </a:ext>
              </a:extLst>
            </p:cNvPr>
            <p:cNvSpPr/>
            <p:nvPr/>
          </p:nvSpPr>
          <p:spPr>
            <a:xfrm flipV="1">
              <a:off x="7810623" y="1495038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01A2A36-0563-4447-941B-CDAB04307C9C}"/>
                </a:ext>
              </a:extLst>
            </p:cNvPr>
            <p:cNvSpPr/>
            <p:nvPr/>
          </p:nvSpPr>
          <p:spPr bwMode="auto">
            <a:xfrm rot="1961044" flipH="1">
              <a:off x="7421295" y="1998848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4ED460B-0802-5762-783A-E827F323A1B6}"/>
                </a:ext>
              </a:extLst>
            </p:cNvPr>
            <p:cNvSpPr/>
            <p:nvPr/>
          </p:nvSpPr>
          <p:spPr bwMode="auto">
            <a:xfrm flipH="1">
              <a:off x="7623183" y="3522866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1C504D5-10AA-5256-69F6-971378B00E39}"/>
                </a:ext>
              </a:extLst>
            </p:cNvPr>
            <p:cNvSpPr/>
            <p:nvPr/>
          </p:nvSpPr>
          <p:spPr bwMode="auto">
            <a:xfrm rot="1112624" flipH="1">
              <a:off x="7604650" y="1554898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9CE9A4C-C304-3547-A710-7CE33590B211}"/>
                </a:ext>
              </a:extLst>
            </p:cNvPr>
            <p:cNvGrpSpPr/>
            <p:nvPr/>
          </p:nvGrpSpPr>
          <p:grpSpPr>
            <a:xfrm rot="20700000">
              <a:off x="7594092" y="841633"/>
              <a:ext cx="611164" cy="651421"/>
              <a:chOff x="5682346" y="832207"/>
              <a:chExt cx="611164" cy="651421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697066A-8145-C418-D633-BC5211AF0A03}"/>
                  </a:ext>
                </a:extLst>
              </p:cNvPr>
              <p:cNvSpPr/>
              <p:nvPr/>
            </p:nvSpPr>
            <p:spPr bwMode="auto">
              <a:xfrm flipH="1">
                <a:off x="5735340" y="894032"/>
                <a:ext cx="510263" cy="589596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  <a:gd name="connsiteX0" fmla="*/ 550009 w 1118622"/>
                  <a:gd name="connsiteY0" fmla="*/ 9682 h 1169712"/>
                  <a:gd name="connsiteX1" fmla="*/ 1074557 w 1118622"/>
                  <a:gd name="connsiteY1" fmla="*/ 301354 h 1169712"/>
                  <a:gd name="connsiteX2" fmla="*/ 1037164 w 1118622"/>
                  <a:gd name="connsiteY2" fmla="*/ 657340 h 1169712"/>
                  <a:gd name="connsiteX3" fmla="*/ 1118533 w 1118622"/>
                  <a:gd name="connsiteY3" fmla="*/ 871771 h 1169712"/>
                  <a:gd name="connsiteX4" fmla="*/ 1018696 w 1118622"/>
                  <a:gd name="connsiteY4" fmla="*/ 901190 h 1169712"/>
                  <a:gd name="connsiteX5" fmla="*/ 1001638 w 1118622"/>
                  <a:gd name="connsiteY5" fmla="*/ 936176 h 1169712"/>
                  <a:gd name="connsiteX6" fmla="*/ 879810 w 1118622"/>
                  <a:gd name="connsiteY6" fmla="*/ 927408 h 1169712"/>
                  <a:gd name="connsiteX7" fmla="*/ 963859 w 1118622"/>
                  <a:gd name="connsiteY7" fmla="*/ 1000412 h 1169712"/>
                  <a:gd name="connsiteX8" fmla="*/ 964030 w 1118622"/>
                  <a:gd name="connsiteY8" fmla="*/ 1000432 h 1169712"/>
                  <a:gd name="connsiteX9" fmla="*/ 942276 w 1118622"/>
                  <a:gd name="connsiteY9" fmla="*/ 1030971 h 1169712"/>
                  <a:gd name="connsiteX10" fmla="*/ 550009 w 1118622"/>
                  <a:gd name="connsiteY10" fmla="*/ 1169712 h 1169712"/>
                  <a:gd name="connsiteX11" fmla="*/ 0 w 1118622"/>
                  <a:gd name="connsiteY11" fmla="*/ 589697 h 1169712"/>
                  <a:gd name="connsiteX12" fmla="*/ 550009 w 1118622"/>
                  <a:gd name="connsiteY12" fmla="*/ 9682 h 1169712"/>
                  <a:gd name="connsiteX0" fmla="*/ 535974 w 1118640"/>
                  <a:gd name="connsiteY0" fmla="*/ 0 h 1258399"/>
                  <a:gd name="connsiteX1" fmla="*/ 1074575 w 1118640"/>
                  <a:gd name="connsiteY1" fmla="*/ 390041 h 1258399"/>
                  <a:gd name="connsiteX2" fmla="*/ 1037182 w 1118640"/>
                  <a:gd name="connsiteY2" fmla="*/ 746027 h 1258399"/>
                  <a:gd name="connsiteX3" fmla="*/ 1118551 w 1118640"/>
                  <a:gd name="connsiteY3" fmla="*/ 960458 h 1258399"/>
                  <a:gd name="connsiteX4" fmla="*/ 1018714 w 1118640"/>
                  <a:gd name="connsiteY4" fmla="*/ 989877 h 1258399"/>
                  <a:gd name="connsiteX5" fmla="*/ 1001656 w 1118640"/>
                  <a:gd name="connsiteY5" fmla="*/ 1024863 h 1258399"/>
                  <a:gd name="connsiteX6" fmla="*/ 879828 w 1118640"/>
                  <a:gd name="connsiteY6" fmla="*/ 1016095 h 1258399"/>
                  <a:gd name="connsiteX7" fmla="*/ 963877 w 1118640"/>
                  <a:gd name="connsiteY7" fmla="*/ 1089099 h 1258399"/>
                  <a:gd name="connsiteX8" fmla="*/ 964048 w 1118640"/>
                  <a:gd name="connsiteY8" fmla="*/ 1089119 h 1258399"/>
                  <a:gd name="connsiteX9" fmla="*/ 942294 w 1118640"/>
                  <a:gd name="connsiteY9" fmla="*/ 1119658 h 1258399"/>
                  <a:gd name="connsiteX10" fmla="*/ 550027 w 1118640"/>
                  <a:gd name="connsiteY10" fmla="*/ 1258399 h 1258399"/>
                  <a:gd name="connsiteX11" fmla="*/ 18 w 1118640"/>
                  <a:gd name="connsiteY11" fmla="*/ 678384 h 1258399"/>
                  <a:gd name="connsiteX12" fmla="*/ 535974 w 1118640"/>
                  <a:gd name="connsiteY12" fmla="*/ 0 h 1258399"/>
                  <a:gd name="connsiteX0" fmla="*/ 536087 w 1118753"/>
                  <a:gd name="connsiteY0" fmla="*/ 0 h 1258399"/>
                  <a:gd name="connsiteX1" fmla="*/ 1074688 w 1118753"/>
                  <a:gd name="connsiteY1" fmla="*/ 390041 h 1258399"/>
                  <a:gd name="connsiteX2" fmla="*/ 1037295 w 1118753"/>
                  <a:gd name="connsiteY2" fmla="*/ 746027 h 1258399"/>
                  <a:gd name="connsiteX3" fmla="*/ 1118664 w 1118753"/>
                  <a:gd name="connsiteY3" fmla="*/ 960458 h 1258399"/>
                  <a:gd name="connsiteX4" fmla="*/ 1018827 w 1118753"/>
                  <a:gd name="connsiteY4" fmla="*/ 989877 h 1258399"/>
                  <a:gd name="connsiteX5" fmla="*/ 1001769 w 1118753"/>
                  <a:gd name="connsiteY5" fmla="*/ 1024863 h 1258399"/>
                  <a:gd name="connsiteX6" fmla="*/ 879941 w 1118753"/>
                  <a:gd name="connsiteY6" fmla="*/ 1016095 h 1258399"/>
                  <a:gd name="connsiteX7" fmla="*/ 963990 w 1118753"/>
                  <a:gd name="connsiteY7" fmla="*/ 1089099 h 1258399"/>
                  <a:gd name="connsiteX8" fmla="*/ 964161 w 1118753"/>
                  <a:gd name="connsiteY8" fmla="*/ 1089119 h 1258399"/>
                  <a:gd name="connsiteX9" fmla="*/ 942407 w 1118753"/>
                  <a:gd name="connsiteY9" fmla="*/ 1119658 h 1258399"/>
                  <a:gd name="connsiteX10" fmla="*/ 550140 w 1118753"/>
                  <a:gd name="connsiteY10" fmla="*/ 1258399 h 1258399"/>
                  <a:gd name="connsiteX11" fmla="*/ 131 w 1118753"/>
                  <a:gd name="connsiteY11" fmla="*/ 678384 h 1258399"/>
                  <a:gd name="connsiteX12" fmla="*/ 536087 w 1118753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3999 h 1262398"/>
                  <a:gd name="connsiteX1" fmla="*/ 1074688 w 1139817"/>
                  <a:gd name="connsiteY1" fmla="*/ 323777 h 1262398"/>
                  <a:gd name="connsiteX2" fmla="*/ 1037295 w 1139817"/>
                  <a:gd name="connsiteY2" fmla="*/ 750026 h 1262398"/>
                  <a:gd name="connsiteX3" fmla="*/ 1139744 w 1139817"/>
                  <a:gd name="connsiteY3" fmla="*/ 929324 h 1262398"/>
                  <a:gd name="connsiteX4" fmla="*/ 1018827 w 1139817"/>
                  <a:gd name="connsiteY4" fmla="*/ 993876 h 1262398"/>
                  <a:gd name="connsiteX5" fmla="*/ 1001769 w 1139817"/>
                  <a:gd name="connsiteY5" fmla="*/ 1028862 h 1262398"/>
                  <a:gd name="connsiteX6" fmla="*/ 879941 w 1139817"/>
                  <a:gd name="connsiteY6" fmla="*/ 1020094 h 1262398"/>
                  <a:gd name="connsiteX7" fmla="*/ 963990 w 1139817"/>
                  <a:gd name="connsiteY7" fmla="*/ 1093098 h 1262398"/>
                  <a:gd name="connsiteX8" fmla="*/ 964161 w 1139817"/>
                  <a:gd name="connsiteY8" fmla="*/ 1093118 h 1262398"/>
                  <a:gd name="connsiteX9" fmla="*/ 942407 w 1139817"/>
                  <a:gd name="connsiteY9" fmla="*/ 1123657 h 1262398"/>
                  <a:gd name="connsiteX10" fmla="*/ 550140 w 1139817"/>
                  <a:gd name="connsiteY10" fmla="*/ 1262398 h 1262398"/>
                  <a:gd name="connsiteX11" fmla="*/ 131 w 1139817"/>
                  <a:gd name="connsiteY11" fmla="*/ 682383 h 1262398"/>
                  <a:gd name="connsiteX12" fmla="*/ 536087 w 1139817"/>
                  <a:gd name="connsiteY12" fmla="*/ 3999 h 1262398"/>
                  <a:gd name="connsiteX0" fmla="*/ 536087 w 1139817"/>
                  <a:gd name="connsiteY0" fmla="*/ 0 h 1258399"/>
                  <a:gd name="connsiteX1" fmla="*/ 1074688 w 1139817"/>
                  <a:gd name="connsiteY1" fmla="*/ 319778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45103 w 1148840"/>
                  <a:gd name="connsiteY0" fmla="*/ 0 h 1258399"/>
                  <a:gd name="connsiteX1" fmla="*/ 1041545 w 1148840"/>
                  <a:gd name="connsiteY1" fmla="*/ 249514 h 1258399"/>
                  <a:gd name="connsiteX2" fmla="*/ 1046311 w 1148840"/>
                  <a:gd name="connsiteY2" fmla="*/ 746027 h 1258399"/>
                  <a:gd name="connsiteX3" fmla="*/ 1148760 w 1148840"/>
                  <a:gd name="connsiteY3" fmla="*/ 925325 h 1258399"/>
                  <a:gd name="connsiteX4" fmla="*/ 1027843 w 1148840"/>
                  <a:gd name="connsiteY4" fmla="*/ 989877 h 1258399"/>
                  <a:gd name="connsiteX5" fmla="*/ 1010785 w 1148840"/>
                  <a:gd name="connsiteY5" fmla="*/ 1024863 h 1258399"/>
                  <a:gd name="connsiteX6" fmla="*/ 888957 w 1148840"/>
                  <a:gd name="connsiteY6" fmla="*/ 1016095 h 1258399"/>
                  <a:gd name="connsiteX7" fmla="*/ 973006 w 1148840"/>
                  <a:gd name="connsiteY7" fmla="*/ 1089099 h 1258399"/>
                  <a:gd name="connsiteX8" fmla="*/ 973177 w 1148840"/>
                  <a:gd name="connsiteY8" fmla="*/ 1089119 h 1258399"/>
                  <a:gd name="connsiteX9" fmla="*/ 951423 w 1148840"/>
                  <a:gd name="connsiteY9" fmla="*/ 1119658 h 1258399"/>
                  <a:gd name="connsiteX10" fmla="*/ 559156 w 1148840"/>
                  <a:gd name="connsiteY10" fmla="*/ 1258399 h 1258399"/>
                  <a:gd name="connsiteX11" fmla="*/ 9147 w 1148840"/>
                  <a:gd name="connsiteY11" fmla="*/ 678384 h 1258399"/>
                  <a:gd name="connsiteX12" fmla="*/ 545103 w 1148840"/>
                  <a:gd name="connsiteY12" fmla="*/ 0 h 1258399"/>
                  <a:gd name="connsiteX0" fmla="*/ 525491 w 1129228"/>
                  <a:gd name="connsiteY0" fmla="*/ 0 h 1258399"/>
                  <a:gd name="connsiteX1" fmla="*/ 1021933 w 1129228"/>
                  <a:gd name="connsiteY1" fmla="*/ 249514 h 1258399"/>
                  <a:gd name="connsiteX2" fmla="*/ 1026699 w 1129228"/>
                  <a:gd name="connsiteY2" fmla="*/ 746027 h 1258399"/>
                  <a:gd name="connsiteX3" fmla="*/ 1129148 w 1129228"/>
                  <a:gd name="connsiteY3" fmla="*/ 925325 h 1258399"/>
                  <a:gd name="connsiteX4" fmla="*/ 1008231 w 1129228"/>
                  <a:gd name="connsiteY4" fmla="*/ 989877 h 1258399"/>
                  <a:gd name="connsiteX5" fmla="*/ 991173 w 1129228"/>
                  <a:gd name="connsiteY5" fmla="*/ 1024863 h 1258399"/>
                  <a:gd name="connsiteX6" fmla="*/ 869345 w 1129228"/>
                  <a:gd name="connsiteY6" fmla="*/ 1016095 h 1258399"/>
                  <a:gd name="connsiteX7" fmla="*/ 953394 w 1129228"/>
                  <a:gd name="connsiteY7" fmla="*/ 1089099 h 1258399"/>
                  <a:gd name="connsiteX8" fmla="*/ 953565 w 1129228"/>
                  <a:gd name="connsiteY8" fmla="*/ 1089119 h 1258399"/>
                  <a:gd name="connsiteX9" fmla="*/ 931811 w 1129228"/>
                  <a:gd name="connsiteY9" fmla="*/ 1119658 h 1258399"/>
                  <a:gd name="connsiteX10" fmla="*/ 539544 w 1129228"/>
                  <a:gd name="connsiteY10" fmla="*/ 1258399 h 1258399"/>
                  <a:gd name="connsiteX11" fmla="*/ 10614 w 1129228"/>
                  <a:gd name="connsiteY11" fmla="*/ 720543 h 1258399"/>
                  <a:gd name="connsiteX12" fmla="*/ 525491 w 1129228"/>
                  <a:gd name="connsiteY12" fmla="*/ 0 h 1258399"/>
                  <a:gd name="connsiteX0" fmla="*/ 525491 w 1129228"/>
                  <a:gd name="connsiteY0" fmla="*/ 0 h 1262907"/>
                  <a:gd name="connsiteX1" fmla="*/ 1021933 w 1129228"/>
                  <a:gd name="connsiteY1" fmla="*/ 249514 h 1262907"/>
                  <a:gd name="connsiteX2" fmla="*/ 1026699 w 1129228"/>
                  <a:gd name="connsiteY2" fmla="*/ 746027 h 1262907"/>
                  <a:gd name="connsiteX3" fmla="*/ 1129148 w 1129228"/>
                  <a:gd name="connsiteY3" fmla="*/ 925325 h 1262907"/>
                  <a:gd name="connsiteX4" fmla="*/ 1008231 w 1129228"/>
                  <a:gd name="connsiteY4" fmla="*/ 989877 h 1262907"/>
                  <a:gd name="connsiteX5" fmla="*/ 991173 w 1129228"/>
                  <a:gd name="connsiteY5" fmla="*/ 1024863 h 1262907"/>
                  <a:gd name="connsiteX6" fmla="*/ 869345 w 1129228"/>
                  <a:gd name="connsiteY6" fmla="*/ 1016095 h 1262907"/>
                  <a:gd name="connsiteX7" fmla="*/ 953394 w 1129228"/>
                  <a:gd name="connsiteY7" fmla="*/ 1089099 h 1262907"/>
                  <a:gd name="connsiteX8" fmla="*/ 953565 w 1129228"/>
                  <a:gd name="connsiteY8" fmla="*/ 1089119 h 1262907"/>
                  <a:gd name="connsiteX9" fmla="*/ 931811 w 1129228"/>
                  <a:gd name="connsiteY9" fmla="*/ 1119658 h 1262907"/>
                  <a:gd name="connsiteX10" fmla="*/ 539544 w 1129228"/>
                  <a:gd name="connsiteY10" fmla="*/ 1258399 h 1262907"/>
                  <a:gd name="connsiteX11" fmla="*/ 10614 w 1129228"/>
                  <a:gd name="connsiteY11" fmla="*/ 720543 h 1262907"/>
                  <a:gd name="connsiteX12" fmla="*/ 525491 w 1129228"/>
                  <a:gd name="connsiteY12" fmla="*/ 0 h 1262907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53565 w 1129228"/>
                  <a:gd name="connsiteY8" fmla="*/ 1089119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64105 w 1129228"/>
                  <a:gd name="connsiteY8" fmla="*/ 1141817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37728 w 1129228"/>
                  <a:gd name="connsiteY6" fmla="*/ 1037174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64105 w 1129228"/>
                  <a:gd name="connsiteY7" fmla="*/ 1141817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91173 w 1129228"/>
                  <a:gd name="connsiteY5" fmla="*/ 1024863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75365 w 1129228"/>
                  <a:gd name="connsiteY5" fmla="*/ 1045942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75365 w 1129228"/>
                  <a:gd name="connsiteY5" fmla="*/ 1045942 h 1304791"/>
                  <a:gd name="connsiteX6" fmla="*/ 879886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9228" h="1304791">
                    <a:moveTo>
                      <a:pt x="525491" y="0"/>
                    </a:moveTo>
                    <a:cubicBezTo>
                      <a:pt x="791283" y="0"/>
                      <a:pt x="928488" y="55474"/>
                      <a:pt x="1021933" y="249514"/>
                    </a:cubicBezTo>
                    <a:cubicBezTo>
                      <a:pt x="1115378" y="443554"/>
                      <a:pt x="1008830" y="633392"/>
                      <a:pt x="1026699" y="746027"/>
                    </a:cubicBezTo>
                    <a:cubicBezTo>
                      <a:pt x="1044568" y="858662"/>
                      <a:pt x="1132226" y="889049"/>
                      <a:pt x="1129148" y="925325"/>
                    </a:cubicBezTo>
                    <a:cubicBezTo>
                      <a:pt x="1057014" y="952077"/>
                      <a:pt x="1067662" y="972367"/>
                      <a:pt x="1008231" y="989877"/>
                    </a:cubicBezTo>
                    <a:lnTo>
                      <a:pt x="975365" y="1045942"/>
                    </a:lnTo>
                    <a:cubicBezTo>
                      <a:pt x="925973" y="1035993"/>
                      <a:pt x="885276" y="1022074"/>
                      <a:pt x="879886" y="1037174"/>
                    </a:cubicBezTo>
                    <a:cubicBezTo>
                      <a:pt x="874496" y="1052275"/>
                      <a:pt x="935250" y="1113137"/>
                      <a:pt x="943026" y="1136545"/>
                    </a:cubicBezTo>
                    <a:lnTo>
                      <a:pt x="900190" y="1182893"/>
                    </a:lnTo>
                    <a:cubicBezTo>
                      <a:pt x="852184" y="1364981"/>
                      <a:pt x="795878" y="1300557"/>
                      <a:pt x="539544" y="1258399"/>
                    </a:cubicBezTo>
                    <a:cubicBezTo>
                      <a:pt x="283210" y="1216241"/>
                      <a:pt x="48087" y="986488"/>
                      <a:pt x="10614" y="720543"/>
                    </a:cubicBezTo>
                    <a:cubicBezTo>
                      <a:pt x="-26859" y="454598"/>
                      <a:pt x="10937" y="7026"/>
                      <a:pt x="5254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6E170BA7-999F-8ACF-7B70-51AEAE61C5C6}"/>
                  </a:ext>
                </a:extLst>
              </p:cNvPr>
              <p:cNvSpPr/>
              <p:nvPr/>
            </p:nvSpPr>
            <p:spPr bwMode="auto">
              <a:xfrm rot="16200000" flipH="1">
                <a:off x="5838538" y="1028012"/>
                <a:ext cx="45719" cy="145647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9638AD09-FA52-3E9E-0A25-36F43F22DEE9}"/>
                  </a:ext>
                </a:extLst>
              </p:cNvPr>
              <p:cNvSpPr/>
              <p:nvPr/>
            </p:nvSpPr>
            <p:spPr bwMode="auto">
              <a:xfrm rot="10800000">
                <a:off x="6104819" y="891797"/>
                <a:ext cx="188691" cy="52780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91ED1D9F-BCB7-1485-4A4C-4FA148A29315}"/>
                  </a:ext>
                </a:extLst>
              </p:cNvPr>
              <p:cNvSpPr/>
              <p:nvPr/>
            </p:nvSpPr>
            <p:spPr bwMode="auto">
              <a:xfrm rot="5400000">
                <a:off x="5838024" y="676529"/>
                <a:ext cx="233877" cy="54523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D73701D9-CD91-CE78-4998-1306B1D7089D}"/>
                  </a:ext>
                </a:extLst>
              </p:cNvPr>
              <p:cNvSpPr/>
              <p:nvPr/>
            </p:nvSpPr>
            <p:spPr bwMode="auto">
              <a:xfrm rot="19800000">
                <a:off x="5995632" y="918237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D51F6C45-F31E-C6CA-6DD0-FF04DE8D07C2}"/>
                  </a:ext>
                </a:extLst>
              </p:cNvPr>
              <p:cNvSpPr/>
              <p:nvPr/>
            </p:nvSpPr>
            <p:spPr bwMode="auto">
              <a:xfrm rot="19800000">
                <a:off x="6043256" y="908713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0039003-B6D2-A61B-D527-2022215CBA49}"/>
                  </a:ext>
                </a:extLst>
              </p:cNvPr>
              <p:cNvSpPr/>
              <p:nvPr/>
            </p:nvSpPr>
            <p:spPr bwMode="auto">
              <a:xfrm rot="21325971" flipH="1">
                <a:off x="6038157" y="1139447"/>
                <a:ext cx="108017" cy="147970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2284B0B5-C104-4920-1A47-7182D3577B5E}"/>
                  </a:ext>
                </a:extLst>
              </p:cNvPr>
              <p:cNvSpPr/>
              <p:nvPr/>
            </p:nvSpPr>
            <p:spPr bwMode="auto">
              <a:xfrm rot="10800000">
                <a:off x="6018333" y="1054077"/>
                <a:ext cx="71075" cy="206164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185FDBC-52E4-8959-2CB9-09345534A552}"/>
                </a:ext>
              </a:extLst>
            </p:cNvPr>
            <p:cNvSpPr/>
            <p:nvPr/>
          </p:nvSpPr>
          <p:spPr bwMode="auto">
            <a:xfrm rot="20700000">
              <a:off x="7737873" y="1206158"/>
              <a:ext cx="45719" cy="7726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D1BDD0D-8232-8277-234C-0DF4D9ABB19A}"/>
                </a:ext>
              </a:extLst>
            </p:cNvPr>
            <p:cNvGrpSpPr/>
            <p:nvPr/>
          </p:nvGrpSpPr>
          <p:grpSpPr>
            <a:xfrm rot="19800000">
              <a:off x="7341592" y="1702448"/>
              <a:ext cx="102143" cy="290150"/>
              <a:chOff x="7210425" y="1808820"/>
              <a:chExt cx="177114" cy="483013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B999D748-68D7-091E-B370-C515B11BC0C6}"/>
                  </a:ext>
                </a:extLst>
              </p:cNvPr>
              <p:cNvSpPr/>
              <p:nvPr/>
            </p:nvSpPr>
            <p:spPr bwMode="auto">
              <a:xfrm>
                <a:off x="7210425" y="1808820"/>
                <a:ext cx="177114" cy="483013"/>
              </a:xfrm>
              <a:prstGeom prst="roundRect">
                <a:avLst>
                  <a:gd name="adj" fmla="val 6330"/>
                </a:avLst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45B4617A-B77F-E551-64FB-2944A7B2EE94}"/>
                  </a:ext>
                </a:extLst>
              </p:cNvPr>
              <p:cNvSpPr/>
              <p:nvPr/>
            </p:nvSpPr>
            <p:spPr bwMode="auto">
              <a:xfrm>
                <a:off x="7236619" y="1826420"/>
                <a:ext cx="150920" cy="447814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BEB8F278-ABB9-6B42-61F1-32F4F747095A}"/>
                </a:ext>
              </a:extLst>
            </p:cNvPr>
            <p:cNvSpPr/>
            <p:nvPr/>
          </p:nvSpPr>
          <p:spPr bwMode="auto">
            <a:xfrm rot="17100000">
              <a:off x="7282370" y="1875638"/>
              <a:ext cx="102151" cy="4571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4BEC4B4C-5ED3-2197-CCFE-258FED1DB47B}"/>
                </a:ext>
              </a:extLst>
            </p:cNvPr>
            <p:cNvSpPr/>
            <p:nvPr/>
          </p:nvSpPr>
          <p:spPr bwMode="auto">
            <a:xfrm rot="17100000">
              <a:off x="7320470" y="1923264"/>
              <a:ext cx="102151" cy="4571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A11B90F8-B99C-8B9C-77BD-B81B606832D5}"/>
                </a:ext>
              </a:extLst>
            </p:cNvPr>
            <p:cNvSpPr/>
            <p:nvPr/>
          </p:nvSpPr>
          <p:spPr bwMode="auto">
            <a:xfrm rot="7031502">
              <a:off x="7451439" y="1824676"/>
              <a:ext cx="45719" cy="79621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F67F7EDC-410F-FBC9-598A-22C2E85776C6}"/>
                </a:ext>
              </a:extLst>
            </p:cNvPr>
            <p:cNvSpPr/>
            <p:nvPr/>
          </p:nvSpPr>
          <p:spPr bwMode="auto">
            <a:xfrm rot="17100000">
              <a:off x="7369869" y="1950110"/>
              <a:ext cx="90937" cy="4571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CF12022D-9B4A-196D-EA66-3E8F32929CAE}"/>
              </a:ext>
            </a:extLst>
          </p:cNvPr>
          <p:cNvGrpSpPr/>
          <p:nvPr/>
        </p:nvGrpSpPr>
        <p:grpSpPr>
          <a:xfrm>
            <a:off x="830427" y="918186"/>
            <a:ext cx="2442248" cy="2560563"/>
            <a:chOff x="-1901951" y="1392018"/>
            <a:chExt cx="2442248" cy="2560563"/>
          </a:xfrm>
        </p:grpSpPr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20FC9D5B-AB54-A9A2-0ED3-4F6911ADA8EF}"/>
                </a:ext>
              </a:extLst>
            </p:cNvPr>
            <p:cNvSpPr/>
            <p:nvPr/>
          </p:nvSpPr>
          <p:spPr bwMode="auto">
            <a:xfrm rot="4500000" flipH="1">
              <a:off x="-430109" y="2271716"/>
              <a:ext cx="150154" cy="28984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9C6DC99-5329-91B9-4546-9086DAEB5A25}"/>
                </a:ext>
              </a:extLst>
            </p:cNvPr>
            <p:cNvSpPr/>
            <p:nvPr/>
          </p:nvSpPr>
          <p:spPr bwMode="auto">
            <a:xfrm rot="17100000">
              <a:off x="-949136" y="2008329"/>
              <a:ext cx="402751" cy="697870"/>
            </a:xfrm>
            <a:custGeom>
              <a:avLst/>
              <a:gdLst>
                <a:gd name="connsiteX0" fmla="*/ 402751 w 402751"/>
                <a:gd name="connsiteY0" fmla="*/ 87985 h 697870"/>
                <a:gd name="connsiteX1" fmla="*/ 376980 w 402751"/>
                <a:gd name="connsiteY1" fmla="*/ 150199 h 697870"/>
                <a:gd name="connsiteX2" fmla="*/ 190244 w 402751"/>
                <a:gd name="connsiteY2" fmla="*/ 336935 h 697870"/>
                <a:gd name="connsiteX3" fmla="*/ 280322 w 402751"/>
                <a:gd name="connsiteY3" fmla="*/ 630738 h 697870"/>
                <a:gd name="connsiteX4" fmla="*/ 265205 w 402751"/>
                <a:gd name="connsiteY4" fmla="*/ 659222 h 697870"/>
                <a:gd name="connsiteX5" fmla="*/ 142432 w 402751"/>
                <a:gd name="connsiteY5" fmla="*/ 696863 h 697870"/>
                <a:gd name="connsiteX6" fmla="*/ 113948 w 402751"/>
                <a:gd name="connsiteY6" fmla="*/ 681747 h 697870"/>
                <a:gd name="connsiteX7" fmla="*/ 6154 w 402751"/>
                <a:gd name="connsiteY7" fmla="*/ 330166 h 697870"/>
                <a:gd name="connsiteX8" fmla="*/ 2764 w 402751"/>
                <a:gd name="connsiteY8" fmla="*/ 295782 h 697870"/>
                <a:gd name="connsiteX9" fmla="*/ 2976 w 402751"/>
                <a:gd name="connsiteY9" fmla="*/ 295085 h 697870"/>
                <a:gd name="connsiteX10" fmla="*/ 683 w 402751"/>
                <a:gd name="connsiteY10" fmla="*/ 283724 h 697870"/>
                <a:gd name="connsiteX11" fmla="*/ 4127 w 402751"/>
                <a:gd name="connsiteY11" fmla="*/ 283724 h 697870"/>
                <a:gd name="connsiteX12" fmla="*/ 0 w 402751"/>
                <a:gd name="connsiteY12" fmla="*/ 279597 h 697870"/>
                <a:gd name="connsiteX13" fmla="*/ 2523 w 402751"/>
                <a:gd name="connsiteY13" fmla="*/ 275797 h 697870"/>
                <a:gd name="connsiteX14" fmla="*/ 252550 w 402751"/>
                <a:gd name="connsiteY14" fmla="*/ 25770 h 697870"/>
                <a:gd name="connsiteX15" fmla="*/ 376980 w 402751"/>
                <a:gd name="connsiteY15" fmla="*/ 25770 h 697870"/>
                <a:gd name="connsiteX16" fmla="*/ 402751 w 402751"/>
                <a:gd name="connsiteY16" fmla="*/ 87985 h 69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2751" h="697870">
                  <a:moveTo>
                    <a:pt x="402751" y="87985"/>
                  </a:moveTo>
                  <a:cubicBezTo>
                    <a:pt x="402751" y="110502"/>
                    <a:pt x="394161" y="133019"/>
                    <a:pt x="376980" y="150199"/>
                  </a:cubicBezTo>
                  <a:lnTo>
                    <a:pt x="190244" y="336935"/>
                  </a:lnTo>
                  <a:lnTo>
                    <a:pt x="280322" y="630738"/>
                  </a:lnTo>
                  <a:cubicBezTo>
                    <a:pt x="284012" y="642778"/>
                    <a:pt x="277245" y="655530"/>
                    <a:pt x="265205" y="659222"/>
                  </a:cubicBezTo>
                  <a:lnTo>
                    <a:pt x="142432" y="696863"/>
                  </a:lnTo>
                  <a:cubicBezTo>
                    <a:pt x="130392" y="700554"/>
                    <a:pt x="117639" y="693787"/>
                    <a:pt x="113948" y="681747"/>
                  </a:cubicBezTo>
                  <a:lnTo>
                    <a:pt x="6154" y="330166"/>
                  </a:lnTo>
                  <a:cubicBezTo>
                    <a:pt x="2633" y="318680"/>
                    <a:pt x="1606" y="307024"/>
                    <a:pt x="2764" y="295782"/>
                  </a:cubicBezTo>
                  <a:lnTo>
                    <a:pt x="2976" y="295085"/>
                  </a:lnTo>
                  <a:lnTo>
                    <a:pt x="683" y="283724"/>
                  </a:lnTo>
                  <a:lnTo>
                    <a:pt x="4127" y="283724"/>
                  </a:lnTo>
                  <a:lnTo>
                    <a:pt x="0" y="279597"/>
                  </a:lnTo>
                  <a:lnTo>
                    <a:pt x="2523" y="275797"/>
                  </a:lnTo>
                  <a:lnTo>
                    <a:pt x="252550" y="25770"/>
                  </a:lnTo>
                  <a:cubicBezTo>
                    <a:pt x="286911" y="-8591"/>
                    <a:pt x="342620" y="-8591"/>
                    <a:pt x="376980" y="25770"/>
                  </a:cubicBezTo>
                  <a:cubicBezTo>
                    <a:pt x="394161" y="42950"/>
                    <a:pt x="402750" y="65467"/>
                    <a:pt x="402751" y="87985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B0B9873B-D43B-E726-1FF2-FE9111B865BD}"/>
                </a:ext>
              </a:extLst>
            </p:cNvPr>
            <p:cNvSpPr/>
            <p:nvPr/>
          </p:nvSpPr>
          <p:spPr bwMode="auto">
            <a:xfrm>
              <a:off x="-254837" y="2694025"/>
              <a:ext cx="69007" cy="253844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1FEEA81B-B572-6B10-2575-7D53DA06FDFF}"/>
                </a:ext>
              </a:extLst>
            </p:cNvPr>
            <p:cNvSpPr/>
            <p:nvPr/>
          </p:nvSpPr>
          <p:spPr bwMode="auto">
            <a:xfrm rot="20257945">
              <a:off x="-1211102" y="2701223"/>
              <a:ext cx="363651" cy="991709"/>
            </a:xfrm>
            <a:custGeom>
              <a:avLst/>
              <a:gdLst>
                <a:gd name="connsiteX0" fmla="*/ 311365 w 397108"/>
                <a:gd name="connsiteY0" fmla="*/ 0 h 1082950"/>
                <a:gd name="connsiteX1" fmla="*/ 397108 w 397108"/>
                <a:gd name="connsiteY1" fmla="*/ 85743 h 1082950"/>
                <a:gd name="connsiteX2" fmla="*/ 397108 w 397108"/>
                <a:gd name="connsiteY2" fmla="*/ 568525 h 1082950"/>
                <a:gd name="connsiteX3" fmla="*/ 395629 w 397108"/>
                <a:gd name="connsiteY3" fmla="*/ 575849 h 1082950"/>
                <a:gd name="connsiteX4" fmla="*/ 396053 w 397108"/>
                <a:gd name="connsiteY4" fmla="*/ 577909 h 1082950"/>
                <a:gd name="connsiteX5" fmla="*/ 388004 w 397108"/>
                <a:gd name="connsiteY5" fmla="*/ 619495 h 1082950"/>
                <a:gd name="connsiteX6" fmla="*/ 197289 w 397108"/>
                <a:gd name="connsiteY6" fmla="*/ 1082950 h 1082950"/>
                <a:gd name="connsiteX7" fmla="*/ 0 w 397108"/>
                <a:gd name="connsiteY7" fmla="*/ 1001765 h 1082950"/>
                <a:gd name="connsiteX8" fmla="*/ 183768 w 397108"/>
                <a:gd name="connsiteY8" fmla="*/ 555193 h 1082950"/>
                <a:gd name="connsiteX9" fmla="*/ 183768 w 397108"/>
                <a:gd name="connsiteY9" fmla="*/ 85743 h 1082950"/>
                <a:gd name="connsiteX10" fmla="*/ 269511 w 397108"/>
                <a:gd name="connsiteY10" fmla="*/ 0 h 108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108" h="1082950">
                  <a:moveTo>
                    <a:pt x="311365" y="0"/>
                  </a:moveTo>
                  <a:cubicBezTo>
                    <a:pt x="358720" y="0"/>
                    <a:pt x="397108" y="38388"/>
                    <a:pt x="397108" y="85743"/>
                  </a:cubicBezTo>
                  <a:lnTo>
                    <a:pt x="397108" y="568525"/>
                  </a:lnTo>
                  <a:lnTo>
                    <a:pt x="395629" y="575849"/>
                  </a:lnTo>
                  <a:lnTo>
                    <a:pt x="396053" y="577909"/>
                  </a:lnTo>
                  <a:cubicBezTo>
                    <a:pt x="396188" y="591764"/>
                    <a:pt x="393609" y="605875"/>
                    <a:pt x="388004" y="619495"/>
                  </a:cubicBezTo>
                  <a:lnTo>
                    <a:pt x="197289" y="1082950"/>
                  </a:lnTo>
                  <a:lnTo>
                    <a:pt x="0" y="1001765"/>
                  </a:lnTo>
                  <a:lnTo>
                    <a:pt x="183768" y="555193"/>
                  </a:lnTo>
                  <a:lnTo>
                    <a:pt x="183768" y="85743"/>
                  </a:lnTo>
                  <a:cubicBezTo>
                    <a:pt x="183768" y="38388"/>
                    <a:pt x="222156" y="0"/>
                    <a:pt x="269511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3F79958E-5E08-8DD9-8096-7CFD28880536}"/>
                </a:ext>
              </a:extLst>
            </p:cNvPr>
            <p:cNvSpPr/>
            <p:nvPr/>
          </p:nvSpPr>
          <p:spPr bwMode="auto">
            <a:xfrm>
              <a:off x="-1037018" y="3656068"/>
              <a:ext cx="274866" cy="128642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FAF85A77-124F-CEA7-6858-D8A79F18E2EE}"/>
                </a:ext>
              </a:extLst>
            </p:cNvPr>
            <p:cNvSpPr/>
            <p:nvPr/>
          </p:nvSpPr>
          <p:spPr bwMode="auto">
            <a:xfrm>
              <a:off x="-1010505" y="3787186"/>
              <a:ext cx="180914" cy="5054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0C89F0A5-A8F2-56F8-A4F6-2EEB0B0F6711}"/>
                </a:ext>
              </a:extLst>
            </p:cNvPr>
            <p:cNvSpPr/>
            <p:nvPr/>
          </p:nvSpPr>
          <p:spPr bwMode="auto">
            <a:xfrm rot="900000">
              <a:off x="-909119" y="3607638"/>
              <a:ext cx="44734" cy="22357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星: 32 pt 140">
              <a:extLst>
                <a:ext uri="{FF2B5EF4-FFF2-40B4-BE49-F238E27FC236}">
                  <a16:creationId xmlns:a16="http://schemas.microsoft.com/office/drawing/2014/main" id="{141E87F5-18D1-92C8-DECF-4B347287809A}"/>
                </a:ext>
              </a:extLst>
            </p:cNvPr>
            <p:cNvSpPr/>
            <p:nvPr/>
          </p:nvSpPr>
          <p:spPr bwMode="auto">
            <a:xfrm>
              <a:off x="-1766353" y="3063358"/>
              <a:ext cx="824345" cy="824345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星: 32 pt 141">
              <a:extLst>
                <a:ext uri="{FF2B5EF4-FFF2-40B4-BE49-F238E27FC236}">
                  <a16:creationId xmlns:a16="http://schemas.microsoft.com/office/drawing/2014/main" id="{4D00DFDE-8DB4-9BD8-DC8D-B109D3D52EE1}"/>
                </a:ext>
              </a:extLst>
            </p:cNvPr>
            <p:cNvSpPr/>
            <p:nvPr/>
          </p:nvSpPr>
          <p:spPr bwMode="auto">
            <a:xfrm>
              <a:off x="-340773" y="3063358"/>
              <a:ext cx="824345" cy="824345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B43BDAB6-AF0F-3E5C-E2D4-AD7566B8B79D}"/>
                </a:ext>
              </a:extLst>
            </p:cNvPr>
            <p:cNvSpPr/>
            <p:nvPr/>
          </p:nvSpPr>
          <p:spPr bwMode="auto">
            <a:xfrm>
              <a:off x="-1502222" y="3339496"/>
              <a:ext cx="276153" cy="276151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EAF65B19-1E90-7655-E218-06FB502A3722}"/>
                </a:ext>
              </a:extLst>
            </p:cNvPr>
            <p:cNvSpPr/>
            <p:nvPr/>
          </p:nvSpPr>
          <p:spPr bwMode="auto">
            <a:xfrm>
              <a:off x="-71732" y="3339496"/>
              <a:ext cx="276153" cy="276151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円: 塗りつぶしなし 144">
              <a:extLst>
                <a:ext uri="{FF2B5EF4-FFF2-40B4-BE49-F238E27FC236}">
                  <a16:creationId xmlns:a16="http://schemas.microsoft.com/office/drawing/2014/main" id="{8783A21B-E0BD-76C8-AEF4-AC0B810ABDDA}"/>
                </a:ext>
              </a:extLst>
            </p:cNvPr>
            <p:cNvSpPr/>
            <p:nvPr/>
          </p:nvSpPr>
          <p:spPr bwMode="auto">
            <a:xfrm>
              <a:off x="-1832283" y="3004677"/>
              <a:ext cx="947905" cy="947904"/>
            </a:xfrm>
            <a:prstGeom prst="donut">
              <a:avLst>
                <a:gd name="adj" fmla="val 6429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B0E56AD3-7B44-64BF-5621-0D022F5BF7A8}"/>
                </a:ext>
              </a:extLst>
            </p:cNvPr>
            <p:cNvSpPr/>
            <p:nvPr/>
          </p:nvSpPr>
          <p:spPr bwMode="auto">
            <a:xfrm>
              <a:off x="-1449291" y="3388145"/>
              <a:ext cx="174772" cy="17477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台形 146">
              <a:extLst>
                <a:ext uri="{FF2B5EF4-FFF2-40B4-BE49-F238E27FC236}">
                  <a16:creationId xmlns:a16="http://schemas.microsoft.com/office/drawing/2014/main" id="{101721CA-EDD1-F0E6-AB8A-F14F18DB91F5}"/>
                </a:ext>
              </a:extLst>
            </p:cNvPr>
            <p:cNvSpPr/>
            <p:nvPr/>
          </p:nvSpPr>
          <p:spPr bwMode="auto">
            <a:xfrm rot="900000">
              <a:off x="-988546" y="1986820"/>
              <a:ext cx="139192" cy="108406"/>
            </a:xfrm>
            <a:prstGeom prst="trapezoid">
              <a:avLst>
                <a:gd name="adj" fmla="val 19881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円: 塗りつぶしなし 147">
              <a:extLst>
                <a:ext uri="{FF2B5EF4-FFF2-40B4-BE49-F238E27FC236}">
                  <a16:creationId xmlns:a16="http://schemas.microsoft.com/office/drawing/2014/main" id="{C6E516E3-D77F-8C03-85AF-E63FB873D129}"/>
                </a:ext>
              </a:extLst>
            </p:cNvPr>
            <p:cNvSpPr/>
            <p:nvPr/>
          </p:nvSpPr>
          <p:spPr bwMode="auto">
            <a:xfrm>
              <a:off x="-407608" y="3004677"/>
              <a:ext cx="947905" cy="947904"/>
            </a:xfrm>
            <a:prstGeom prst="donut">
              <a:avLst>
                <a:gd name="adj" fmla="val 5978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7C32BDD8-B4F1-52EC-CBA0-4C26365E56BE}"/>
                </a:ext>
              </a:extLst>
            </p:cNvPr>
            <p:cNvSpPr/>
            <p:nvPr/>
          </p:nvSpPr>
          <p:spPr bwMode="auto">
            <a:xfrm>
              <a:off x="-29825" y="3382460"/>
              <a:ext cx="192338" cy="19233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257B0AF-744A-20A3-5C08-B2105698E80B}"/>
                </a:ext>
              </a:extLst>
            </p:cNvPr>
            <p:cNvSpPr/>
            <p:nvPr/>
          </p:nvSpPr>
          <p:spPr bwMode="auto">
            <a:xfrm rot="5400000">
              <a:off x="-1105307" y="2466899"/>
              <a:ext cx="917746" cy="1497836"/>
            </a:xfrm>
            <a:custGeom>
              <a:avLst/>
              <a:gdLst>
                <a:gd name="connsiteX0" fmla="*/ 225520 w 1002183"/>
                <a:gd name="connsiteY0" fmla="*/ 1217230 h 1635642"/>
                <a:gd name="connsiteX1" fmla="*/ 768631 w 1002183"/>
                <a:gd name="connsiteY1" fmla="*/ 1546008 h 1635642"/>
                <a:gd name="connsiteX2" fmla="*/ 926594 w 1002183"/>
                <a:gd name="connsiteY2" fmla="*/ 1069374 h 1635642"/>
                <a:gd name="connsiteX3" fmla="*/ 251655 w 1002183"/>
                <a:gd name="connsiteY3" fmla="*/ 394436 h 1635642"/>
                <a:gd name="connsiteX4" fmla="*/ 225520 w 1002183"/>
                <a:gd name="connsiteY4" fmla="*/ 409525 h 1635642"/>
                <a:gd name="connsiteX5" fmla="*/ 0 w 1002183"/>
                <a:gd name="connsiteY5" fmla="*/ 1235339 h 1635642"/>
                <a:gd name="connsiteX6" fmla="*/ 35370 w 1002183"/>
                <a:gd name="connsiteY6" fmla="*/ 1199969 h 1635642"/>
                <a:gd name="connsiteX7" fmla="*/ 154780 w 1002183"/>
                <a:gd name="connsiteY7" fmla="*/ 1199969 h 1635642"/>
                <a:gd name="connsiteX8" fmla="*/ 154780 w 1002183"/>
                <a:gd name="connsiteY8" fmla="*/ 288681 h 1635642"/>
                <a:gd name="connsiteX9" fmla="*/ 165140 w 1002183"/>
                <a:gd name="connsiteY9" fmla="*/ 263670 h 1635642"/>
                <a:gd name="connsiteX10" fmla="*/ 165403 w 1002183"/>
                <a:gd name="connsiteY10" fmla="*/ 263561 h 1635642"/>
                <a:gd name="connsiteX11" fmla="*/ 166984 w 1002183"/>
                <a:gd name="connsiteY11" fmla="*/ 259744 h 1635642"/>
                <a:gd name="connsiteX12" fmla="*/ 217005 w 1002183"/>
                <a:gd name="connsiteY12" fmla="*/ 259744 h 1635642"/>
                <a:gd name="connsiteX13" fmla="*/ 263294 w 1002183"/>
                <a:gd name="connsiteY13" fmla="*/ 306033 h 1635642"/>
                <a:gd name="connsiteX14" fmla="*/ 785141 w 1002183"/>
                <a:gd name="connsiteY14" fmla="*/ 4744 h 1635642"/>
                <a:gd name="connsiteX15" fmla="*/ 833457 w 1002183"/>
                <a:gd name="connsiteY15" fmla="*/ 17690 h 1635642"/>
                <a:gd name="connsiteX16" fmla="*/ 820511 w 1002183"/>
                <a:gd name="connsiteY16" fmla="*/ 66007 h 1635642"/>
                <a:gd name="connsiteX17" fmla="*/ 315079 w 1002183"/>
                <a:gd name="connsiteY17" fmla="*/ 357818 h 1635642"/>
                <a:gd name="connsiteX18" fmla="*/ 985000 w 1002183"/>
                <a:gd name="connsiteY18" fmla="*/ 1027739 h 1635642"/>
                <a:gd name="connsiteX19" fmla="*/ 988403 w 1002183"/>
                <a:gd name="connsiteY19" fmla="*/ 1035955 h 1635642"/>
                <a:gd name="connsiteX20" fmla="*/ 998412 w 1002183"/>
                <a:gd name="connsiteY20" fmla="*/ 1044606 h 1635642"/>
                <a:gd name="connsiteX21" fmla="*/ 1000379 w 1002183"/>
                <a:gd name="connsiteY21" fmla="*/ 1071605 h 1635642"/>
                <a:gd name="connsiteX22" fmla="*/ 822395 w 1002183"/>
                <a:gd name="connsiteY22" fmla="*/ 1608650 h 1635642"/>
                <a:gd name="connsiteX23" fmla="*/ 821597 w 1002183"/>
                <a:gd name="connsiteY23" fmla="*/ 1609572 h 1635642"/>
                <a:gd name="connsiteX24" fmla="*/ 820221 w 1002183"/>
                <a:gd name="connsiteY24" fmla="*/ 1618584 h 1635642"/>
                <a:gd name="connsiteX25" fmla="*/ 771646 w 1002183"/>
                <a:gd name="connsiteY25" fmla="*/ 1630525 h 1635642"/>
                <a:gd name="connsiteX26" fmla="*/ 177262 w 1002183"/>
                <a:gd name="connsiteY26" fmla="*/ 1270709 h 1635642"/>
                <a:gd name="connsiteX27" fmla="*/ 35370 w 1002183"/>
                <a:gd name="connsiteY27" fmla="*/ 1270709 h 1635642"/>
                <a:gd name="connsiteX28" fmla="*/ 0 w 1002183"/>
                <a:gd name="connsiteY28" fmla="*/ 1235339 h 163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2183" h="1635642">
                  <a:moveTo>
                    <a:pt x="225520" y="1217230"/>
                  </a:moveTo>
                  <a:lnTo>
                    <a:pt x="768631" y="1546008"/>
                  </a:lnTo>
                  <a:lnTo>
                    <a:pt x="926594" y="1069374"/>
                  </a:lnTo>
                  <a:lnTo>
                    <a:pt x="251655" y="394436"/>
                  </a:lnTo>
                  <a:lnTo>
                    <a:pt x="225520" y="409525"/>
                  </a:lnTo>
                  <a:close/>
                  <a:moveTo>
                    <a:pt x="0" y="1235339"/>
                  </a:moveTo>
                  <a:cubicBezTo>
                    <a:pt x="0" y="1215805"/>
                    <a:pt x="15836" y="1199969"/>
                    <a:pt x="35370" y="1199969"/>
                  </a:cubicBezTo>
                  <a:lnTo>
                    <a:pt x="154780" y="1199969"/>
                  </a:lnTo>
                  <a:lnTo>
                    <a:pt x="154780" y="288681"/>
                  </a:lnTo>
                  <a:cubicBezTo>
                    <a:pt x="154780" y="278913"/>
                    <a:pt x="158739" y="270071"/>
                    <a:pt x="165140" y="263670"/>
                  </a:cubicBezTo>
                  <a:lnTo>
                    <a:pt x="165403" y="263561"/>
                  </a:lnTo>
                  <a:lnTo>
                    <a:pt x="166984" y="259744"/>
                  </a:lnTo>
                  <a:cubicBezTo>
                    <a:pt x="180797" y="245931"/>
                    <a:pt x="203192" y="245931"/>
                    <a:pt x="217005" y="259744"/>
                  </a:cubicBezTo>
                  <a:lnTo>
                    <a:pt x="263294" y="306033"/>
                  </a:lnTo>
                  <a:lnTo>
                    <a:pt x="785141" y="4744"/>
                  </a:lnTo>
                  <a:cubicBezTo>
                    <a:pt x="802058" y="-5023"/>
                    <a:pt x="823690" y="773"/>
                    <a:pt x="833457" y="17690"/>
                  </a:cubicBezTo>
                  <a:cubicBezTo>
                    <a:pt x="843224" y="34607"/>
                    <a:pt x="837428" y="56240"/>
                    <a:pt x="820511" y="66007"/>
                  </a:cubicBezTo>
                  <a:lnTo>
                    <a:pt x="315079" y="357818"/>
                  </a:lnTo>
                  <a:lnTo>
                    <a:pt x="985000" y="1027739"/>
                  </a:lnTo>
                  <a:lnTo>
                    <a:pt x="988403" y="1035955"/>
                  </a:lnTo>
                  <a:lnTo>
                    <a:pt x="998412" y="1044606"/>
                  </a:lnTo>
                  <a:cubicBezTo>
                    <a:pt x="1002475" y="1052694"/>
                    <a:pt x="1003451" y="1062334"/>
                    <a:pt x="1000379" y="1071605"/>
                  </a:cubicBezTo>
                  <a:lnTo>
                    <a:pt x="822395" y="1608650"/>
                  </a:lnTo>
                  <a:lnTo>
                    <a:pt x="821597" y="1609572"/>
                  </a:lnTo>
                  <a:lnTo>
                    <a:pt x="820221" y="1618584"/>
                  </a:lnTo>
                  <a:cubicBezTo>
                    <a:pt x="810105" y="1635295"/>
                    <a:pt x="788356" y="1640641"/>
                    <a:pt x="771646" y="1630525"/>
                  </a:cubicBezTo>
                  <a:lnTo>
                    <a:pt x="177262" y="1270709"/>
                  </a:lnTo>
                  <a:lnTo>
                    <a:pt x="35370" y="1270709"/>
                  </a:lnTo>
                  <a:cubicBezTo>
                    <a:pt x="15836" y="1270709"/>
                    <a:pt x="0" y="1254873"/>
                    <a:pt x="0" y="123533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円: 塗りつぶしなし 150">
              <a:extLst>
                <a:ext uri="{FF2B5EF4-FFF2-40B4-BE49-F238E27FC236}">
                  <a16:creationId xmlns:a16="http://schemas.microsoft.com/office/drawing/2014/main" id="{BC93006C-66FA-F4D5-1C73-DC6929E08BED}"/>
                </a:ext>
              </a:extLst>
            </p:cNvPr>
            <p:cNvSpPr/>
            <p:nvPr/>
          </p:nvSpPr>
          <p:spPr bwMode="auto">
            <a:xfrm>
              <a:off x="-1069737" y="3415079"/>
              <a:ext cx="417676" cy="417676"/>
            </a:xfrm>
            <a:prstGeom prst="donut">
              <a:avLst>
                <a:gd name="adj" fmla="val 597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A9206B01-9C47-3F3C-7F6A-10AFC5F72468}"/>
                </a:ext>
              </a:extLst>
            </p:cNvPr>
            <p:cNvSpPr/>
            <p:nvPr/>
          </p:nvSpPr>
          <p:spPr bwMode="auto">
            <a:xfrm>
              <a:off x="-951852" y="3545616"/>
              <a:ext cx="174772" cy="17477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067B2741-6BCB-8EE2-E56C-45BB008F40E0}"/>
                </a:ext>
              </a:extLst>
            </p:cNvPr>
            <p:cNvSpPr/>
            <p:nvPr/>
          </p:nvSpPr>
          <p:spPr bwMode="auto">
            <a:xfrm>
              <a:off x="-1151400" y="2751529"/>
              <a:ext cx="336993" cy="80304"/>
            </a:xfrm>
            <a:prstGeom prst="round2SameRect">
              <a:avLst>
                <a:gd name="adj1" fmla="val 50000"/>
                <a:gd name="adj2" fmla="val 21751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5F335EDD-312B-4B29-A4D6-193CF5EE6A65}"/>
                </a:ext>
              </a:extLst>
            </p:cNvPr>
            <p:cNvSpPr/>
            <p:nvPr/>
          </p:nvSpPr>
          <p:spPr bwMode="auto">
            <a:xfrm rot="16200000" flipV="1">
              <a:off x="-330931" y="2567468"/>
              <a:ext cx="211957" cy="334876"/>
            </a:xfrm>
            <a:custGeom>
              <a:avLst/>
              <a:gdLst>
                <a:gd name="connsiteX0" fmla="*/ 0 w 265666"/>
                <a:gd name="connsiteY0" fmla="*/ 419732 h 419732"/>
                <a:gd name="connsiteX1" fmla="*/ 0 w 265666"/>
                <a:gd name="connsiteY1" fmla="*/ 132833 h 419732"/>
                <a:gd name="connsiteX2" fmla="*/ 132833 w 265666"/>
                <a:gd name="connsiteY2" fmla="*/ 0 h 419732"/>
                <a:gd name="connsiteX3" fmla="*/ 265666 w 265666"/>
                <a:gd name="connsiteY3" fmla="*/ 132833 h 419732"/>
                <a:gd name="connsiteX4" fmla="*/ 265666 w 265666"/>
                <a:gd name="connsiteY4" fmla="*/ 256595 h 419732"/>
                <a:gd name="connsiteX5" fmla="*/ 189761 w 265666"/>
                <a:gd name="connsiteY5" fmla="*/ 256595 h 419732"/>
                <a:gd name="connsiteX6" fmla="*/ 189761 w 265666"/>
                <a:gd name="connsiteY6" fmla="*/ 132833 h 419732"/>
                <a:gd name="connsiteX7" fmla="*/ 132833 w 265666"/>
                <a:gd name="connsiteY7" fmla="*/ 75905 h 419732"/>
                <a:gd name="connsiteX8" fmla="*/ 75905 w 265666"/>
                <a:gd name="connsiteY8" fmla="*/ 132833 h 419732"/>
                <a:gd name="connsiteX9" fmla="*/ 75905 w 265666"/>
                <a:gd name="connsiteY9" fmla="*/ 419732 h 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5666" h="419732">
                  <a:moveTo>
                    <a:pt x="0" y="419732"/>
                  </a:moveTo>
                  <a:lnTo>
                    <a:pt x="0" y="132833"/>
                  </a:lnTo>
                  <a:cubicBezTo>
                    <a:pt x="0" y="59471"/>
                    <a:pt x="59471" y="0"/>
                    <a:pt x="132833" y="0"/>
                  </a:cubicBezTo>
                  <a:cubicBezTo>
                    <a:pt x="206195" y="0"/>
                    <a:pt x="265666" y="59471"/>
                    <a:pt x="265666" y="132833"/>
                  </a:cubicBezTo>
                  <a:lnTo>
                    <a:pt x="265666" y="256595"/>
                  </a:lnTo>
                  <a:lnTo>
                    <a:pt x="189761" y="256595"/>
                  </a:lnTo>
                  <a:lnTo>
                    <a:pt x="189761" y="132833"/>
                  </a:lnTo>
                  <a:cubicBezTo>
                    <a:pt x="189761" y="101393"/>
                    <a:pt x="164273" y="75905"/>
                    <a:pt x="132833" y="75905"/>
                  </a:cubicBezTo>
                  <a:cubicBezTo>
                    <a:pt x="101393" y="75905"/>
                    <a:pt x="75905" y="101393"/>
                    <a:pt x="75905" y="132833"/>
                  </a:cubicBezTo>
                  <a:lnTo>
                    <a:pt x="75905" y="41973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C67A8B7F-86DF-F3E2-A94F-0093671418A3}"/>
                </a:ext>
              </a:extLst>
            </p:cNvPr>
            <p:cNvSpPr/>
            <p:nvPr/>
          </p:nvSpPr>
          <p:spPr bwMode="auto">
            <a:xfrm>
              <a:off x="-1227287" y="2539828"/>
              <a:ext cx="617022" cy="782871"/>
            </a:xfrm>
            <a:custGeom>
              <a:avLst/>
              <a:gdLst>
                <a:gd name="connsiteX0" fmla="*/ 0 w 673790"/>
                <a:gd name="connsiteY0" fmla="*/ 0 h 854899"/>
                <a:gd name="connsiteX1" fmla="*/ 351642 w 673790"/>
                <a:gd name="connsiteY1" fmla="*/ 0 h 854899"/>
                <a:gd name="connsiteX2" fmla="*/ 351642 w 673790"/>
                <a:gd name="connsiteY2" fmla="*/ 161785 h 854899"/>
                <a:gd name="connsiteX3" fmla="*/ 349170 w 673790"/>
                <a:gd name="connsiteY3" fmla="*/ 174030 h 854899"/>
                <a:gd name="connsiteX4" fmla="*/ 594702 w 673790"/>
                <a:gd name="connsiteY4" fmla="*/ 239820 h 854899"/>
                <a:gd name="connsiteX5" fmla="*/ 670129 w 673790"/>
                <a:gd name="connsiteY5" fmla="*/ 370463 h 854899"/>
                <a:gd name="connsiteX6" fmla="*/ 669891 w 673790"/>
                <a:gd name="connsiteY6" fmla="*/ 370943 h 854899"/>
                <a:gd name="connsiteX7" fmla="*/ 540215 w 673790"/>
                <a:gd name="connsiteY7" fmla="*/ 854899 h 854899"/>
                <a:gd name="connsiteX8" fmla="*/ 334145 w 673790"/>
                <a:gd name="connsiteY8" fmla="*/ 799682 h 854899"/>
                <a:gd name="connsiteX9" fmla="*/ 436348 w 673790"/>
                <a:gd name="connsiteY9" fmla="*/ 418255 h 854899"/>
                <a:gd name="connsiteX10" fmla="*/ 73154 w 673790"/>
                <a:gd name="connsiteY10" fmla="*/ 320937 h 854899"/>
                <a:gd name="connsiteX11" fmla="*/ 10395 w 673790"/>
                <a:gd name="connsiteY11" fmla="*/ 249906 h 854899"/>
                <a:gd name="connsiteX12" fmla="*/ 12147 w 673790"/>
                <a:gd name="connsiteY12" fmla="*/ 221949 h 854899"/>
                <a:gd name="connsiteX13" fmla="*/ 0 w 673790"/>
                <a:gd name="connsiteY13" fmla="*/ 161784 h 854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3790" h="854899">
                  <a:moveTo>
                    <a:pt x="0" y="0"/>
                  </a:moveTo>
                  <a:lnTo>
                    <a:pt x="351642" y="0"/>
                  </a:lnTo>
                  <a:lnTo>
                    <a:pt x="351642" y="161785"/>
                  </a:lnTo>
                  <a:lnTo>
                    <a:pt x="349170" y="174030"/>
                  </a:lnTo>
                  <a:lnTo>
                    <a:pt x="594702" y="239820"/>
                  </a:lnTo>
                  <a:cubicBezTo>
                    <a:pt x="651607" y="255067"/>
                    <a:pt x="685377" y="313559"/>
                    <a:pt x="670129" y="370463"/>
                  </a:cubicBezTo>
                  <a:lnTo>
                    <a:pt x="669891" y="370943"/>
                  </a:lnTo>
                  <a:lnTo>
                    <a:pt x="540215" y="854899"/>
                  </a:lnTo>
                  <a:lnTo>
                    <a:pt x="334145" y="799682"/>
                  </a:lnTo>
                  <a:lnTo>
                    <a:pt x="436348" y="418255"/>
                  </a:lnTo>
                  <a:lnTo>
                    <a:pt x="73154" y="320937"/>
                  </a:lnTo>
                  <a:cubicBezTo>
                    <a:pt x="38848" y="311745"/>
                    <a:pt x="15003" y="283001"/>
                    <a:pt x="10395" y="249906"/>
                  </a:cubicBezTo>
                  <a:lnTo>
                    <a:pt x="12147" y="221949"/>
                  </a:lnTo>
                  <a:lnTo>
                    <a:pt x="0" y="161784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5E2FBD49-EBDD-C463-9F30-48D133F046C4}"/>
                </a:ext>
              </a:extLst>
            </p:cNvPr>
            <p:cNvSpPr/>
            <p:nvPr/>
          </p:nvSpPr>
          <p:spPr bwMode="auto">
            <a:xfrm>
              <a:off x="-923546" y="3270518"/>
              <a:ext cx="274866" cy="128642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213EB28B-E8F1-EC92-C277-EE8F976AE275}"/>
                </a:ext>
              </a:extLst>
            </p:cNvPr>
            <p:cNvSpPr/>
            <p:nvPr/>
          </p:nvSpPr>
          <p:spPr bwMode="auto">
            <a:xfrm rot="900000">
              <a:off x="-861144" y="3428828"/>
              <a:ext cx="44734" cy="22357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" name="四角形: 角を丸くする 157">
              <a:extLst>
                <a:ext uri="{FF2B5EF4-FFF2-40B4-BE49-F238E27FC236}">
                  <a16:creationId xmlns:a16="http://schemas.microsoft.com/office/drawing/2014/main" id="{38B1381F-FF4F-E753-53C0-7B3674CAB434}"/>
                </a:ext>
              </a:extLst>
            </p:cNvPr>
            <p:cNvSpPr/>
            <p:nvPr/>
          </p:nvSpPr>
          <p:spPr bwMode="auto">
            <a:xfrm>
              <a:off x="-901597" y="3401890"/>
              <a:ext cx="180914" cy="5054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0BBDED0E-AC02-4E5F-2510-E54E84C68FE2}"/>
                </a:ext>
              </a:extLst>
            </p:cNvPr>
            <p:cNvSpPr/>
            <p:nvPr/>
          </p:nvSpPr>
          <p:spPr bwMode="auto">
            <a:xfrm rot="900000">
              <a:off x="-1158878" y="2050134"/>
              <a:ext cx="331911" cy="538270"/>
            </a:xfrm>
            <a:prstGeom prst="round2SameRect">
              <a:avLst>
                <a:gd name="adj1" fmla="val 33969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円: 塗りつぶしなし 159">
              <a:extLst>
                <a:ext uri="{FF2B5EF4-FFF2-40B4-BE49-F238E27FC236}">
                  <a16:creationId xmlns:a16="http://schemas.microsoft.com/office/drawing/2014/main" id="{1CD9E01D-35FA-64C5-1482-B68AD43980AD}"/>
                </a:ext>
              </a:extLst>
            </p:cNvPr>
            <p:cNvSpPr/>
            <p:nvPr/>
          </p:nvSpPr>
          <p:spPr bwMode="auto">
            <a:xfrm>
              <a:off x="-1438600" y="2044369"/>
              <a:ext cx="675635" cy="498595"/>
            </a:xfrm>
            <a:prstGeom prst="donut">
              <a:avLst>
                <a:gd name="adj" fmla="val 644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08095DDE-7C5B-FBB7-31EC-1D87C9F08605}"/>
                </a:ext>
              </a:extLst>
            </p:cNvPr>
            <p:cNvGrpSpPr/>
            <p:nvPr/>
          </p:nvGrpSpPr>
          <p:grpSpPr>
            <a:xfrm>
              <a:off x="-1901951" y="1998786"/>
              <a:ext cx="703484" cy="711008"/>
              <a:chOff x="3826219" y="4359939"/>
              <a:chExt cx="768207" cy="776424"/>
            </a:xfrm>
            <a:solidFill>
              <a:srgbClr val="00B050"/>
            </a:solidFill>
          </p:grpSpPr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3184535C-E528-0A16-65B4-C5B8FE1CBB6D}"/>
                  </a:ext>
                </a:extLst>
              </p:cNvPr>
              <p:cNvSpPr/>
              <p:nvPr/>
            </p:nvSpPr>
            <p:spPr bwMode="auto">
              <a:xfrm>
                <a:off x="3826219" y="4649442"/>
                <a:ext cx="148036" cy="414680"/>
              </a:xfrm>
              <a:prstGeom prst="round2SameRect">
                <a:avLst>
                  <a:gd name="adj1" fmla="val 33400"/>
                  <a:gd name="adj2" fmla="val 9799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94A9C33B-4AD5-DD9E-6978-35A58B26F6A9}"/>
                  </a:ext>
                </a:extLst>
              </p:cNvPr>
              <p:cNvSpPr/>
              <p:nvPr/>
            </p:nvSpPr>
            <p:spPr bwMode="auto">
              <a:xfrm>
                <a:off x="3888825" y="4519958"/>
                <a:ext cx="691118" cy="607554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8FEE7F68-16B8-A2E9-9810-7672DE76640A}"/>
                  </a:ext>
                </a:extLst>
              </p:cNvPr>
              <p:cNvSpPr/>
              <p:nvPr/>
            </p:nvSpPr>
            <p:spPr bwMode="auto">
              <a:xfrm>
                <a:off x="3983431" y="4528809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6905646E-2ACB-FA23-C7C5-F578DB171CA3}"/>
                  </a:ext>
                </a:extLst>
              </p:cNvPr>
              <p:cNvSpPr/>
              <p:nvPr/>
            </p:nvSpPr>
            <p:spPr bwMode="auto">
              <a:xfrm>
                <a:off x="4425102" y="4528807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E87EA139-FCE0-860A-5CDA-B085A2E8C762}"/>
                  </a:ext>
                </a:extLst>
              </p:cNvPr>
              <p:cNvSpPr/>
              <p:nvPr/>
            </p:nvSpPr>
            <p:spPr bwMode="auto">
              <a:xfrm>
                <a:off x="3874346" y="4359939"/>
                <a:ext cx="720080" cy="185513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F23871C6-73B8-B4E0-6757-2890C7683673}"/>
                </a:ext>
              </a:extLst>
            </p:cNvPr>
            <p:cNvSpPr/>
            <p:nvPr/>
          </p:nvSpPr>
          <p:spPr bwMode="auto">
            <a:xfrm rot="20935095">
              <a:off x="-401326" y="2685459"/>
              <a:ext cx="177743" cy="189374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E498EABF-5922-C42D-0D00-79FEBDA3161B}"/>
                </a:ext>
              </a:extLst>
            </p:cNvPr>
            <p:cNvSpPr/>
            <p:nvPr/>
          </p:nvSpPr>
          <p:spPr bwMode="auto">
            <a:xfrm rot="19257813">
              <a:off x="-799759" y="2031415"/>
              <a:ext cx="281548" cy="860194"/>
            </a:xfrm>
            <a:custGeom>
              <a:avLst/>
              <a:gdLst>
                <a:gd name="connsiteX0" fmla="*/ 164019 w 307451"/>
                <a:gd name="connsiteY0" fmla="*/ 28141 h 939335"/>
                <a:gd name="connsiteX1" fmla="*/ 192160 w 307451"/>
                <a:gd name="connsiteY1" fmla="*/ 96080 h 939335"/>
                <a:gd name="connsiteX2" fmla="*/ 192159 w 307451"/>
                <a:gd name="connsiteY2" fmla="*/ 482205 h 939335"/>
                <a:gd name="connsiteX3" fmla="*/ 190776 w 307451"/>
                <a:gd name="connsiteY3" fmla="*/ 489058 h 939335"/>
                <a:gd name="connsiteX4" fmla="*/ 306352 w 307451"/>
                <a:gd name="connsiteY4" fmla="*/ 866027 h 939335"/>
                <a:gd name="connsiteX5" fmla="*/ 289845 w 307451"/>
                <a:gd name="connsiteY5" fmla="*/ 897131 h 939335"/>
                <a:gd name="connsiteX6" fmla="*/ 155776 w 307451"/>
                <a:gd name="connsiteY6" fmla="*/ 938235 h 939335"/>
                <a:gd name="connsiteX7" fmla="*/ 124672 w 307451"/>
                <a:gd name="connsiteY7" fmla="*/ 921729 h 939335"/>
                <a:gd name="connsiteX8" fmla="*/ 6961 w 307451"/>
                <a:gd name="connsiteY8" fmla="*/ 537801 h 939335"/>
                <a:gd name="connsiteX9" fmla="*/ 3259 w 307451"/>
                <a:gd name="connsiteY9" fmla="*/ 500253 h 939335"/>
                <a:gd name="connsiteX10" fmla="*/ 3490 w 307451"/>
                <a:gd name="connsiteY10" fmla="*/ 499492 h 939335"/>
                <a:gd name="connsiteX11" fmla="*/ 0 w 307451"/>
                <a:gd name="connsiteY11" fmla="*/ 482204 h 939335"/>
                <a:gd name="connsiteX12" fmla="*/ 0 w 307451"/>
                <a:gd name="connsiteY12" fmla="*/ 96080 h 939335"/>
                <a:gd name="connsiteX13" fmla="*/ 96080 w 307451"/>
                <a:gd name="connsiteY13" fmla="*/ 0 h 939335"/>
                <a:gd name="connsiteX14" fmla="*/ 164019 w 307451"/>
                <a:gd name="connsiteY14" fmla="*/ 28141 h 9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7451" h="939335">
                  <a:moveTo>
                    <a:pt x="164019" y="28141"/>
                  </a:moveTo>
                  <a:cubicBezTo>
                    <a:pt x="181406" y="45528"/>
                    <a:pt x="192160" y="69548"/>
                    <a:pt x="192160" y="96080"/>
                  </a:cubicBezTo>
                  <a:cubicBezTo>
                    <a:pt x="192160" y="224788"/>
                    <a:pt x="192159" y="353497"/>
                    <a:pt x="192159" y="482205"/>
                  </a:cubicBezTo>
                  <a:lnTo>
                    <a:pt x="190776" y="489058"/>
                  </a:lnTo>
                  <a:lnTo>
                    <a:pt x="306352" y="866027"/>
                  </a:lnTo>
                  <a:cubicBezTo>
                    <a:pt x="310382" y="879174"/>
                    <a:pt x="302992" y="893100"/>
                    <a:pt x="289845" y="897131"/>
                  </a:cubicBezTo>
                  <a:lnTo>
                    <a:pt x="155776" y="938235"/>
                  </a:lnTo>
                  <a:cubicBezTo>
                    <a:pt x="142629" y="942266"/>
                    <a:pt x="128702" y="934876"/>
                    <a:pt x="124672" y="921729"/>
                  </a:cubicBezTo>
                  <a:lnTo>
                    <a:pt x="6961" y="537801"/>
                  </a:lnTo>
                  <a:cubicBezTo>
                    <a:pt x="3116" y="525258"/>
                    <a:pt x="1994" y="512530"/>
                    <a:pt x="3259" y="500253"/>
                  </a:cubicBezTo>
                  <a:lnTo>
                    <a:pt x="3490" y="499492"/>
                  </a:lnTo>
                  <a:lnTo>
                    <a:pt x="0" y="482204"/>
                  </a:lnTo>
                  <a:lnTo>
                    <a:pt x="0" y="96080"/>
                  </a:lnTo>
                  <a:cubicBezTo>
                    <a:pt x="0" y="43016"/>
                    <a:pt x="43016" y="0"/>
                    <a:pt x="96080" y="0"/>
                  </a:cubicBezTo>
                  <a:cubicBezTo>
                    <a:pt x="122612" y="0"/>
                    <a:pt x="146632" y="10754"/>
                    <a:pt x="164019" y="2814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54730C6D-061F-EE18-CEA1-870446DBC9D0}"/>
                </a:ext>
              </a:extLst>
            </p:cNvPr>
            <p:cNvSpPr/>
            <p:nvPr/>
          </p:nvSpPr>
          <p:spPr bwMode="auto">
            <a:xfrm>
              <a:off x="-1659212" y="2274903"/>
              <a:ext cx="273475" cy="273475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0A2B3D2F-6592-6653-CE36-428BD96D6D46}"/>
                </a:ext>
              </a:extLst>
            </p:cNvPr>
            <p:cNvGrpSpPr/>
            <p:nvPr/>
          </p:nvGrpSpPr>
          <p:grpSpPr>
            <a:xfrm rot="1800000">
              <a:off x="-1136662" y="1392018"/>
              <a:ext cx="643265" cy="646101"/>
              <a:chOff x="2040662" y="1818921"/>
              <a:chExt cx="1317120" cy="1322928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152A64B3-C6B0-52C6-3AC0-AC7CC6023325}"/>
                  </a:ext>
                </a:extLst>
              </p:cNvPr>
              <p:cNvSpPr/>
              <p:nvPr/>
            </p:nvSpPr>
            <p:spPr bwMode="auto">
              <a:xfrm>
                <a:off x="2191325" y="1954801"/>
                <a:ext cx="1166457" cy="1160030"/>
              </a:xfrm>
              <a:custGeom>
                <a:avLst/>
                <a:gdLst>
                  <a:gd name="connsiteX0" fmla="*/ 550009 w 1166457"/>
                  <a:gd name="connsiteY0" fmla="*/ 0 h 1160030"/>
                  <a:gd name="connsiteX1" fmla="*/ 1074557 w 1166457"/>
                  <a:gd name="connsiteY1" fmla="*/ 291672 h 1160030"/>
                  <a:gd name="connsiteX2" fmla="*/ 1082408 w 1166457"/>
                  <a:gd name="connsiteY2" fmla="*/ 611939 h 1160030"/>
                  <a:gd name="connsiteX3" fmla="*/ 1166157 w 1166457"/>
                  <a:gd name="connsiteY3" fmla="*/ 757314 h 1160030"/>
                  <a:gd name="connsiteX4" fmla="*/ 1056796 w 1166457"/>
                  <a:gd name="connsiteY4" fmla="*/ 805783 h 1160030"/>
                  <a:gd name="connsiteX5" fmla="*/ 1024221 w 1166457"/>
                  <a:gd name="connsiteY5" fmla="*/ 872886 h 1160030"/>
                  <a:gd name="connsiteX6" fmla="*/ 886715 w 1166457"/>
                  <a:gd name="connsiteY6" fmla="*/ 862990 h 1160030"/>
                  <a:gd name="connsiteX7" fmla="*/ 970764 w 1166457"/>
                  <a:gd name="connsiteY7" fmla="*/ 935994 h 1160030"/>
                  <a:gd name="connsiteX8" fmla="*/ 982263 w 1166457"/>
                  <a:gd name="connsiteY8" fmla="*/ 937330 h 1160030"/>
                  <a:gd name="connsiteX9" fmla="*/ 974423 w 1166457"/>
                  <a:gd name="connsiteY9" fmla="*/ 948958 h 1160030"/>
                  <a:gd name="connsiteX10" fmla="*/ 550009 w 1166457"/>
                  <a:gd name="connsiteY10" fmla="*/ 1160030 h 1160030"/>
                  <a:gd name="connsiteX11" fmla="*/ 0 w 1166457"/>
                  <a:gd name="connsiteY11" fmla="*/ 580015 h 1160030"/>
                  <a:gd name="connsiteX12" fmla="*/ 550009 w 1166457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66457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23199" y="379378"/>
                      <a:pt x="1019466" y="528996"/>
                      <a:pt x="1082408" y="611939"/>
                    </a:cubicBezTo>
                    <a:cubicBezTo>
                      <a:pt x="1128580" y="669922"/>
                      <a:pt x="1170426" y="725007"/>
                      <a:pt x="1166157" y="757314"/>
                    </a:cubicBezTo>
                    <a:cubicBezTo>
                      <a:pt x="1161888" y="789621"/>
                      <a:pt x="1161471" y="802560"/>
                      <a:pt x="1056796" y="805783"/>
                    </a:cubicBezTo>
                    <a:lnTo>
                      <a:pt x="1024221" y="872886"/>
                    </a:lnTo>
                    <a:lnTo>
                      <a:pt x="886715" y="862990"/>
                    </a:lnTo>
                    <a:cubicBezTo>
                      <a:pt x="886715" y="895809"/>
                      <a:pt x="921372" y="923966"/>
                      <a:pt x="970764" y="935994"/>
                    </a:cubicBezTo>
                    <a:lnTo>
                      <a:pt x="982263" y="937330"/>
                    </a:lnTo>
                    <a:lnTo>
                      <a:pt x="974423" y="948958"/>
                    </a:lnTo>
                    <a:cubicBezTo>
                      <a:pt x="873544" y="1077865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BB4A3945-4FBA-4618-FB7E-78906EE289A5}"/>
                  </a:ext>
                </a:extLst>
              </p:cNvPr>
              <p:cNvSpPr/>
              <p:nvPr/>
            </p:nvSpPr>
            <p:spPr bwMode="auto">
              <a:xfrm rot="688662">
                <a:off x="2145564" y="1952135"/>
                <a:ext cx="454033" cy="1009314"/>
              </a:xfrm>
              <a:custGeom>
                <a:avLst/>
                <a:gdLst>
                  <a:gd name="connsiteX0" fmla="*/ 362529 w 454033"/>
                  <a:gd name="connsiteY0" fmla="*/ 11108 h 1009314"/>
                  <a:gd name="connsiteX1" fmla="*/ 454033 w 454033"/>
                  <a:gd name="connsiteY1" fmla="*/ 0 h 1009314"/>
                  <a:gd name="connsiteX2" fmla="*/ 375840 w 454033"/>
                  <a:gd name="connsiteY2" fmla="*/ 546747 h 1009314"/>
                  <a:gd name="connsiteX3" fmla="*/ 379537 w 454033"/>
                  <a:gd name="connsiteY3" fmla="*/ 651589 h 1009314"/>
                  <a:gd name="connsiteX4" fmla="*/ 379021 w 454033"/>
                  <a:gd name="connsiteY4" fmla="*/ 652062 h 1009314"/>
                  <a:gd name="connsiteX5" fmla="*/ 311276 w 454033"/>
                  <a:gd name="connsiteY5" fmla="*/ 739453 h 1009314"/>
                  <a:gd name="connsiteX6" fmla="*/ 225300 w 454033"/>
                  <a:gd name="connsiteY6" fmla="*/ 937375 h 1009314"/>
                  <a:gd name="connsiteX7" fmla="*/ 214248 w 454033"/>
                  <a:gd name="connsiteY7" fmla="*/ 1009314 h 1009314"/>
                  <a:gd name="connsiteX8" fmla="*/ 200179 w 454033"/>
                  <a:gd name="connsiteY8" fmla="*/ 1000118 h 1009314"/>
                  <a:gd name="connsiteX9" fmla="*/ 0 w 454033"/>
                  <a:gd name="connsiteY9" fmla="*/ 546747 h 1009314"/>
                  <a:gd name="connsiteX10" fmla="*/ 362529 w 454033"/>
                  <a:gd name="connsiteY10" fmla="*/ 11108 h 1009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033" h="1009314">
                    <a:moveTo>
                      <a:pt x="362529" y="11108"/>
                    </a:moveTo>
                    <a:cubicBezTo>
                      <a:pt x="392086" y="3825"/>
                      <a:pt x="422689" y="0"/>
                      <a:pt x="454033" y="0"/>
                    </a:cubicBezTo>
                    <a:cubicBezTo>
                      <a:pt x="401904" y="176843"/>
                      <a:pt x="375839" y="361795"/>
                      <a:pt x="375840" y="546747"/>
                    </a:cubicBezTo>
                    <a:lnTo>
                      <a:pt x="379537" y="651589"/>
                    </a:lnTo>
                    <a:lnTo>
                      <a:pt x="379021" y="652062"/>
                    </a:lnTo>
                    <a:cubicBezTo>
                      <a:pt x="354565" y="678619"/>
                      <a:pt x="331832" y="707797"/>
                      <a:pt x="311276" y="739453"/>
                    </a:cubicBezTo>
                    <a:cubicBezTo>
                      <a:pt x="270165" y="802766"/>
                      <a:pt x="241654" y="870002"/>
                      <a:pt x="225300" y="937375"/>
                    </a:cubicBezTo>
                    <a:lnTo>
                      <a:pt x="214248" y="1009314"/>
                    </a:lnTo>
                    <a:lnTo>
                      <a:pt x="200179" y="1000118"/>
                    </a:lnTo>
                    <a:cubicBezTo>
                      <a:pt x="79405" y="901864"/>
                      <a:pt x="0" y="735472"/>
                      <a:pt x="0" y="546747"/>
                    </a:cubicBezTo>
                    <a:cubicBezTo>
                      <a:pt x="0" y="282532"/>
                      <a:pt x="155634" y="62090"/>
                      <a:pt x="362529" y="111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BD49494-A6D7-4F65-57F9-B9F85553219A}"/>
                  </a:ext>
                </a:extLst>
              </p:cNvPr>
              <p:cNvSpPr/>
              <p:nvPr/>
            </p:nvSpPr>
            <p:spPr bwMode="auto">
              <a:xfrm rot="10800000">
                <a:off x="2346417" y="2298213"/>
                <a:ext cx="605536" cy="843636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76509 w 605536"/>
                  <a:gd name="connsiteY9" fmla="*/ 214674 h 862372"/>
                  <a:gd name="connsiteX10" fmla="*/ 605536 w 605536"/>
                  <a:gd name="connsiteY10" fmla="*/ 862372 h 862372"/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605536 w 605536"/>
                  <a:gd name="connsiteY9" fmla="*/ 862372 h 862372"/>
                  <a:gd name="connsiteX0" fmla="*/ 605536 w 605536"/>
                  <a:gd name="connsiteY0" fmla="*/ 835320 h 835320"/>
                  <a:gd name="connsiteX1" fmla="*/ 484792 w 605536"/>
                  <a:gd name="connsiteY1" fmla="*/ 835320 h 835320"/>
                  <a:gd name="connsiteX2" fmla="*/ 302768 w 605536"/>
                  <a:gd name="connsiteY2" fmla="*/ 451212 h 835320"/>
                  <a:gd name="connsiteX3" fmla="*/ 120744 w 605536"/>
                  <a:gd name="connsiteY3" fmla="*/ 835320 h 835320"/>
                  <a:gd name="connsiteX4" fmla="*/ 0 w 605536"/>
                  <a:gd name="connsiteY4" fmla="*/ 835320 h 835320"/>
                  <a:gd name="connsiteX5" fmla="*/ 231998 w 605536"/>
                  <a:gd name="connsiteY5" fmla="*/ 345758 h 835320"/>
                  <a:gd name="connsiteX6" fmla="*/ 139352 w 605536"/>
                  <a:gd name="connsiteY6" fmla="*/ 1 h 835320"/>
                  <a:gd name="connsiteX7" fmla="*/ 357764 w 605536"/>
                  <a:gd name="connsiteY7" fmla="*/ 847 h 835320"/>
                  <a:gd name="connsiteX8" fmla="*/ 301123 w 605536"/>
                  <a:gd name="connsiteY8" fmla="*/ 199890 h 835320"/>
                  <a:gd name="connsiteX9" fmla="*/ 605536 w 605536"/>
                  <a:gd name="connsiteY9" fmla="*/ 835320 h 835320"/>
                  <a:gd name="connsiteX0" fmla="*/ 605536 w 605536"/>
                  <a:gd name="connsiteY0" fmla="*/ 835320 h 835320"/>
                  <a:gd name="connsiteX1" fmla="*/ 484792 w 605536"/>
                  <a:gd name="connsiteY1" fmla="*/ 835320 h 835320"/>
                  <a:gd name="connsiteX2" fmla="*/ 302768 w 605536"/>
                  <a:gd name="connsiteY2" fmla="*/ 451212 h 835320"/>
                  <a:gd name="connsiteX3" fmla="*/ 120744 w 605536"/>
                  <a:gd name="connsiteY3" fmla="*/ 835320 h 835320"/>
                  <a:gd name="connsiteX4" fmla="*/ 0 w 605536"/>
                  <a:gd name="connsiteY4" fmla="*/ 835320 h 835320"/>
                  <a:gd name="connsiteX5" fmla="*/ 231998 w 605536"/>
                  <a:gd name="connsiteY5" fmla="*/ 345758 h 835320"/>
                  <a:gd name="connsiteX6" fmla="*/ 139352 w 605536"/>
                  <a:gd name="connsiteY6" fmla="*/ 1 h 835320"/>
                  <a:gd name="connsiteX7" fmla="*/ 357764 w 605536"/>
                  <a:gd name="connsiteY7" fmla="*/ 847 h 835320"/>
                  <a:gd name="connsiteX8" fmla="*/ 370690 w 605536"/>
                  <a:gd name="connsiteY8" fmla="*/ 339886 h 835320"/>
                  <a:gd name="connsiteX9" fmla="*/ 605536 w 605536"/>
                  <a:gd name="connsiteY9" fmla="*/ 835320 h 835320"/>
                  <a:gd name="connsiteX0" fmla="*/ 605536 w 605536"/>
                  <a:gd name="connsiteY0" fmla="*/ 866535 h 866535"/>
                  <a:gd name="connsiteX1" fmla="*/ 484792 w 605536"/>
                  <a:gd name="connsiteY1" fmla="*/ 866535 h 866535"/>
                  <a:gd name="connsiteX2" fmla="*/ 302768 w 605536"/>
                  <a:gd name="connsiteY2" fmla="*/ 482427 h 866535"/>
                  <a:gd name="connsiteX3" fmla="*/ 120744 w 605536"/>
                  <a:gd name="connsiteY3" fmla="*/ 866535 h 866535"/>
                  <a:gd name="connsiteX4" fmla="*/ 0 w 605536"/>
                  <a:gd name="connsiteY4" fmla="*/ 866535 h 866535"/>
                  <a:gd name="connsiteX5" fmla="*/ 231998 w 605536"/>
                  <a:gd name="connsiteY5" fmla="*/ 376973 h 866535"/>
                  <a:gd name="connsiteX6" fmla="*/ 222669 w 605536"/>
                  <a:gd name="connsiteY6" fmla="*/ 0 h 866535"/>
                  <a:gd name="connsiteX7" fmla="*/ 357764 w 605536"/>
                  <a:gd name="connsiteY7" fmla="*/ 32062 h 866535"/>
                  <a:gd name="connsiteX8" fmla="*/ 370690 w 605536"/>
                  <a:gd name="connsiteY8" fmla="*/ 371101 h 866535"/>
                  <a:gd name="connsiteX9" fmla="*/ 605536 w 605536"/>
                  <a:gd name="connsiteY9" fmla="*/ 866535 h 866535"/>
                  <a:gd name="connsiteX0" fmla="*/ 605536 w 605536"/>
                  <a:gd name="connsiteY0" fmla="*/ 843635 h 843635"/>
                  <a:gd name="connsiteX1" fmla="*/ 484792 w 605536"/>
                  <a:gd name="connsiteY1" fmla="*/ 843635 h 843635"/>
                  <a:gd name="connsiteX2" fmla="*/ 302768 w 605536"/>
                  <a:gd name="connsiteY2" fmla="*/ 459527 h 843635"/>
                  <a:gd name="connsiteX3" fmla="*/ 120744 w 605536"/>
                  <a:gd name="connsiteY3" fmla="*/ 843635 h 843635"/>
                  <a:gd name="connsiteX4" fmla="*/ 0 w 605536"/>
                  <a:gd name="connsiteY4" fmla="*/ 843635 h 843635"/>
                  <a:gd name="connsiteX5" fmla="*/ 231998 w 605536"/>
                  <a:gd name="connsiteY5" fmla="*/ 354073 h 843635"/>
                  <a:gd name="connsiteX6" fmla="*/ 241519 w 605536"/>
                  <a:gd name="connsiteY6" fmla="*/ -1 h 843635"/>
                  <a:gd name="connsiteX7" fmla="*/ 357764 w 605536"/>
                  <a:gd name="connsiteY7" fmla="*/ 9162 h 843635"/>
                  <a:gd name="connsiteX8" fmla="*/ 370690 w 605536"/>
                  <a:gd name="connsiteY8" fmla="*/ 348201 h 843635"/>
                  <a:gd name="connsiteX9" fmla="*/ 605536 w 605536"/>
                  <a:gd name="connsiteY9" fmla="*/ 843635 h 843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43635">
                    <a:moveTo>
                      <a:pt x="605536" y="843635"/>
                    </a:moveTo>
                    <a:lnTo>
                      <a:pt x="484792" y="843635"/>
                    </a:lnTo>
                    <a:lnTo>
                      <a:pt x="302768" y="459527"/>
                    </a:lnTo>
                    <a:lnTo>
                      <a:pt x="120744" y="843635"/>
                    </a:lnTo>
                    <a:lnTo>
                      <a:pt x="0" y="843635"/>
                    </a:lnTo>
                    <a:lnTo>
                      <a:pt x="231998" y="354073"/>
                    </a:lnTo>
                    <a:lnTo>
                      <a:pt x="241519" y="-1"/>
                    </a:lnTo>
                    <a:lnTo>
                      <a:pt x="357764" y="9162"/>
                    </a:lnTo>
                    <a:lnTo>
                      <a:pt x="370690" y="348201"/>
                    </a:lnTo>
                    <a:lnTo>
                      <a:pt x="605536" y="843635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91E1E10-2C09-9D78-259B-640D17DBE24C}"/>
                  </a:ext>
                </a:extLst>
              </p:cNvPr>
              <p:cNvSpPr/>
              <p:nvPr/>
            </p:nvSpPr>
            <p:spPr bwMode="auto">
              <a:xfrm rot="274029">
                <a:off x="2421826" y="2350736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5439EDB9-9399-CFA8-4605-8758F1F29659}"/>
                  </a:ext>
                </a:extLst>
              </p:cNvPr>
              <p:cNvSpPr/>
              <p:nvPr/>
            </p:nvSpPr>
            <p:spPr bwMode="auto">
              <a:xfrm>
                <a:off x="2207994" y="1818921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3E52E94F-D924-C677-AB06-C4DA4CF21BC1}"/>
                  </a:ext>
                </a:extLst>
              </p:cNvPr>
              <p:cNvSpPr/>
              <p:nvPr/>
            </p:nvSpPr>
            <p:spPr bwMode="auto">
              <a:xfrm rot="496005">
                <a:off x="2395751" y="2012659"/>
                <a:ext cx="642159" cy="8294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8521C7A9-98E8-8857-E008-11F72FBDF8E0}"/>
                  </a:ext>
                </a:extLst>
              </p:cNvPr>
              <p:cNvSpPr/>
              <p:nvPr/>
            </p:nvSpPr>
            <p:spPr bwMode="auto">
              <a:xfrm rot="496005">
                <a:off x="2601654" y="1886669"/>
                <a:ext cx="463366" cy="90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C99D9AB6-98C1-EF5A-1AEB-94948D0A7EC8}"/>
                  </a:ext>
                </a:extLst>
              </p:cNvPr>
              <p:cNvSpPr/>
              <p:nvPr/>
            </p:nvSpPr>
            <p:spPr bwMode="auto">
              <a:xfrm>
                <a:off x="2167514" y="2178961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0AAB0713-70BF-614A-29FF-5E8908A7CF03}"/>
                  </a:ext>
                </a:extLst>
              </p:cNvPr>
              <p:cNvSpPr/>
              <p:nvPr/>
            </p:nvSpPr>
            <p:spPr bwMode="auto">
              <a:xfrm rot="12600000">
                <a:off x="2128952" y="2465609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E6ADC307-75A8-B7A8-8D2B-BF77EFC9C318}"/>
                  </a:ext>
                </a:extLst>
              </p:cNvPr>
              <p:cNvSpPr/>
              <p:nvPr/>
            </p:nvSpPr>
            <p:spPr bwMode="auto">
              <a:xfrm rot="13050360">
                <a:off x="2076336" y="2389746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F32E3FE1-B01B-3045-08B0-C0947F05E94A}"/>
                  </a:ext>
                </a:extLst>
              </p:cNvPr>
              <p:cNvSpPr/>
              <p:nvPr/>
            </p:nvSpPr>
            <p:spPr bwMode="auto">
              <a:xfrm rot="13197726">
                <a:off x="2040662" y="2337464"/>
                <a:ext cx="173696" cy="418329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7123F1A8-AEF2-D85B-0071-D699A216A04C}"/>
                  </a:ext>
                </a:extLst>
              </p:cNvPr>
              <p:cNvSpPr/>
              <p:nvPr/>
            </p:nvSpPr>
            <p:spPr bwMode="auto">
              <a:xfrm rot="5400000">
                <a:off x="3024359" y="2230612"/>
                <a:ext cx="80527" cy="3096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B526F780-5293-6C92-3DFB-10C944FC678F}"/>
                  </a:ext>
                </a:extLst>
              </p:cNvPr>
              <p:cNvSpPr/>
              <p:nvPr/>
            </p:nvSpPr>
            <p:spPr bwMode="auto">
              <a:xfrm>
                <a:off x="3086100" y="2454293"/>
                <a:ext cx="90095" cy="1582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190B6D0-5326-A7AF-6F1D-CF0E5DD4582A}"/>
                </a:ext>
              </a:extLst>
            </p:cNvPr>
            <p:cNvGrpSpPr/>
            <p:nvPr/>
          </p:nvGrpSpPr>
          <p:grpSpPr>
            <a:xfrm flipH="1">
              <a:off x="-457234" y="2140338"/>
              <a:ext cx="198114" cy="334255"/>
              <a:chOff x="1524992" y="3880498"/>
              <a:chExt cx="171973" cy="290150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8470EC1-FC4C-449A-83A7-043DEE6DF9C0}"/>
                  </a:ext>
                </a:extLst>
              </p:cNvPr>
              <p:cNvGrpSpPr/>
              <p:nvPr/>
            </p:nvGrpSpPr>
            <p:grpSpPr>
              <a:xfrm rot="19800000">
                <a:off x="1524992" y="3880498"/>
                <a:ext cx="102143" cy="290150"/>
                <a:chOff x="7210425" y="1808820"/>
                <a:chExt cx="177114" cy="483013"/>
              </a:xfrm>
            </p:grpSpPr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506231C5-40DD-E332-3DBB-039841947C66}"/>
                    </a:ext>
                  </a:extLst>
                </p:cNvPr>
                <p:cNvSpPr/>
                <p:nvPr/>
              </p:nvSpPr>
              <p:spPr bwMode="auto">
                <a:xfrm>
                  <a:off x="7210425" y="1808820"/>
                  <a:ext cx="177114" cy="483013"/>
                </a:xfrm>
                <a:prstGeom prst="roundRect">
                  <a:avLst>
                    <a:gd name="adj" fmla="val 6330"/>
                  </a:avLst>
                </a:prstGeom>
                <a:solidFill>
                  <a:srgbClr val="FFFFFF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8C1DE51B-8064-E840-7528-909249CFE957}"/>
                    </a:ext>
                  </a:extLst>
                </p:cNvPr>
                <p:cNvSpPr/>
                <p:nvPr/>
              </p:nvSpPr>
              <p:spPr bwMode="auto">
                <a:xfrm>
                  <a:off x="7236619" y="1826420"/>
                  <a:ext cx="150920" cy="44781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9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C178CEA8-88FA-9F2A-4C9D-3397A9D1BB01}"/>
                  </a:ext>
                </a:extLst>
              </p:cNvPr>
              <p:cNvSpPr/>
              <p:nvPr/>
            </p:nvSpPr>
            <p:spPr bwMode="auto">
              <a:xfrm>
                <a:off x="1629874" y="4018374"/>
                <a:ext cx="67091" cy="5660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A2AAC602-5019-EC60-4DD0-1C2EA8087A42}"/>
                </a:ext>
              </a:extLst>
            </p:cNvPr>
            <p:cNvGrpSpPr/>
            <p:nvPr/>
          </p:nvGrpSpPr>
          <p:grpSpPr>
            <a:xfrm>
              <a:off x="-349662" y="2288384"/>
              <a:ext cx="149639" cy="158330"/>
              <a:chOff x="-349665" y="2233087"/>
              <a:chExt cx="172708" cy="213623"/>
            </a:xfrm>
          </p:grpSpPr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C3106485-E747-DD6A-FBB0-D7E83E8C102C}"/>
                  </a:ext>
                </a:extLst>
              </p:cNvPr>
              <p:cNvSpPr/>
              <p:nvPr/>
            </p:nvSpPr>
            <p:spPr bwMode="auto">
              <a:xfrm rot="900000" flipH="1">
                <a:off x="-336857" y="2339251"/>
                <a:ext cx="124461" cy="557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CAFA3516-4E5A-B8FD-51D7-5977C9208F78}"/>
                  </a:ext>
                </a:extLst>
              </p:cNvPr>
              <p:cNvSpPr/>
              <p:nvPr/>
            </p:nvSpPr>
            <p:spPr bwMode="auto">
              <a:xfrm rot="900000" flipH="1">
                <a:off x="-306995" y="2287706"/>
                <a:ext cx="110799" cy="557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5C58FD7B-85C3-C738-D277-DC1772959DE8}"/>
                  </a:ext>
                </a:extLst>
              </p:cNvPr>
              <p:cNvSpPr/>
              <p:nvPr/>
            </p:nvSpPr>
            <p:spPr bwMode="auto">
              <a:xfrm rot="900000" flipH="1">
                <a:off x="-349665" y="2392205"/>
                <a:ext cx="108535" cy="5450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78438604-73F6-7EAE-44A3-2FAEE2221BE6}"/>
                  </a:ext>
                </a:extLst>
              </p:cNvPr>
              <p:cNvSpPr/>
              <p:nvPr/>
            </p:nvSpPr>
            <p:spPr bwMode="auto">
              <a:xfrm rot="900000" flipH="1">
                <a:off x="-287756" y="2233087"/>
                <a:ext cx="110799" cy="557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54BE043B-0141-1488-F299-81E33D357158}"/>
              </a:ext>
            </a:extLst>
          </p:cNvPr>
          <p:cNvGrpSpPr/>
          <p:nvPr/>
        </p:nvGrpSpPr>
        <p:grpSpPr>
          <a:xfrm>
            <a:off x="833761" y="3870631"/>
            <a:ext cx="2477678" cy="2455568"/>
            <a:chOff x="3714161" y="1027390"/>
            <a:chExt cx="2477678" cy="2455568"/>
          </a:xfrm>
        </p:grpSpPr>
        <p:sp>
          <p:nvSpPr>
            <p:cNvPr id="195" name="四角形: 角を丸くする 194">
              <a:extLst>
                <a:ext uri="{FF2B5EF4-FFF2-40B4-BE49-F238E27FC236}">
                  <a16:creationId xmlns:a16="http://schemas.microsoft.com/office/drawing/2014/main" id="{F6ACC8A2-32D5-9BE4-3CD0-6951BDFB3B58}"/>
                </a:ext>
              </a:extLst>
            </p:cNvPr>
            <p:cNvSpPr/>
            <p:nvPr/>
          </p:nvSpPr>
          <p:spPr bwMode="auto">
            <a:xfrm rot="4500000" flipH="1">
              <a:off x="5460194" y="1916948"/>
              <a:ext cx="150154" cy="28984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651002E4-952C-15BB-A1D9-50E80012C174}"/>
                </a:ext>
              </a:extLst>
            </p:cNvPr>
            <p:cNvSpPr/>
            <p:nvPr/>
          </p:nvSpPr>
          <p:spPr bwMode="auto">
            <a:xfrm rot="17100000">
              <a:off x="4941167" y="1653561"/>
              <a:ext cx="402751" cy="697870"/>
            </a:xfrm>
            <a:custGeom>
              <a:avLst/>
              <a:gdLst>
                <a:gd name="connsiteX0" fmla="*/ 402751 w 402751"/>
                <a:gd name="connsiteY0" fmla="*/ 87985 h 697870"/>
                <a:gd name="connsiteX1" fmla="*/ 376980 w 402751"/>
                <a:gd name="connsiteY1" fmla="*/ 150199 h 697870"/>
                <a:gd name="connsiteX2" fmla="*/ 190244 w 402751"/>
                <a:gd name="connsiteY2" fmla="*/ 336935 h 697870"/>
                <a:gd name="connsiteX3" fmla="*/ 280322 w 402751"/>
                <a:gd name="connsiteY3" fmla="*/ 630738 h 697870"/>
                <a:gd name="connsiteX4" fmla="*/ 265205 w 402751"/>
                <a:gd name="connsiteY4" fmla="*/ 659222 h 697870"/>
                <a:gd name="connsiteX5" fmla="*/ 142432 w 402751"/>
                <a:gd name="connsiteY5" fmla="*/ 696863 h 697870"/>
                <a:gd name="connsiteX6" fmla="*/ 113948 w 402751"/>
                <a:gd name="connsiteY6" fmla="*/ 681747 h 697870"/>
                <a:gd name="connsiteX7" fmla="*/ 6154 w 402751"/>
                <a:gd name="connsiteY7" fmla="*/ 330166 h 697870"/>
                <a:gd name="connsiteX8" fmla="*/ 2764 w 402751"/>
                <a:gd name="connsiteY8" fmla="*/ 295782 h 697870"/>
                <a:gd name="connsiteX9" fmla="*/ 2976 w 402751"/>
                <a:gd name="connsiteY9" fmla="*/ 295085 h 697870"/>
                <a:gd name="connsiteX10" fmla="*/ 683 w 402751"/>
                <a:gd name="connsiteY10" fmla="*/ 283724 h 697870"/>
                <a:gd name="connsiteX11" fmla="*/ 4127 w 402751"/>
                <a:gd name="connsiteY11" fmla="*/ 283724 h 697870"/>
                <a:gd name="connsiteX12" fmla="*/ 0 w 402751"/>
                <a:gd name="connsiteY12" fmla="*/ 279597 h 697870"/>
                <a:gd name="connsiteX13" fmla="*/ 2523 w 402751"/>
                <a:gd name="connsiteY13" fmla="*/ 275797 h 697870"/>
                <a:gd name="connsiteX14" fmla="*/ 252550 w 402751"/>
                <a:gd name="connsiteY14" fmla="*/ 25770 h 697870"/>
                <a:gd name="connsiteX15" fmla="*/ 376980 w 402751"/>
                <a:gd name="connsiteY15" fmla="*/ 25770 h 697870"/>
                <a:gd name="connsiteX16" fmla="*/ 402751 w 402751"/>
                <a:gd name="connsiteY16" fmla="*/ 87985 h 69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2751" h="697870">
                  <a:moveTo>
                    <a:pt x="402751" y="87985"/>
                  </a:moveTo>
                  <a:cubicBezTo>
                    <a:pt x="402751" y="110502"/>
                    <a:pt x="394161" y="133019"/>
                    <a:pt x="376980" y="150199"/>
                  </a:cubicBezTo>
                  <a:lnTo>
                    <a:pt x="190244" y="336935"/>
                  </a:lnTo>
                  <a:lnTo>
                    <a:pt x="280322" y="630738"/>
                  </a:lnTo>
                  <a:cubicBezTo>
                    <a:pt x="284012" y="642778"/>
                    <a:pt x="277245" y="655530"/>
                    <a:pt x="265205" y="659222"/>
                  </a:cubicBezTo>
                  <a:lnTo>
                    <a:pt x="142432" y="696863"/>
                  </a:lnTo>
                  <a:cubicBezTo>
                    <a:pt x="130392" y="700554"/>
                    <a:pt x="117639" y="693787"/>
                    <a:pt x="113948" y="681747"/>
                  </a:cubicBezTo>
                  <a:lnTo>
                    <a:pt x="6154" y="330166"/>
                  </a:lnTo>
                  <a:cubicBezTo>
                    <a:pt x="2633" y="318680"/>
                    <a:pt x="1606" y="307024"/>
                    <a:pt x="2764" y="295782"/>
                  </a:cubicBezTo>
                  <a:lnTo>
                    <a:pt x="2976" y="295085"/>
                  </a:lnTo>
                  <a:lnTo>
                    <a:pt x="683" y="283724"/>
                  </a:lnTo>
                  <a:lnTo>
                    <a:pt x="4127" y="283724"/>
                  </a:lnTo>
                  <a:lnTo>
                    <a:pt x="0" y="279597"/>
                  </a:lnTo>
                  <a:lnTo>
                    <a:pt x="2523" y="275797"/>
                  </a:lnTo>
                  <a:lnTo>
                    <a:pt x="252550" y="25770"/>
                  </a:lnTo>
                  <a:cubicBezTo>
                    <a:pt x="286911" y="-8591"/>
                    <a:pt x="342620" y="-8591"/>
                    <a:pt x="376980" y="25770"/>
                  </a:cubicBezTo>
                  <a:cubicBezTo>
                    <a:pt x="394161" y="42950"/>
                    <a:pt x="402750" y="65467"/>
                    <a:pt x="402751" y="8798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706DB328-89BD-77A4-8987-E44B0D212674}"/>
                </a:ext>
              </a:extLst>
            </p:cNvPr>
            <p:cNvGrpSpPr/>
            <p:nvPr/>
          </p:nvGrpSpPr>
          <p:grpSpPr>
            <a:xfrm flipH="1">
              <a:off x="5433069" y="1785570"/>
              <a:ext cx="198114" cy="334255"/>
              <a:chOff x="1524992" y="3880498"/>
              <a:chExt cx="171973" cy="290150"/>
            </a:xfrm>
          </p:grpSpPr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3CA6C16B-5B32-2D9C-F0F2-FB6DCC9C0B36}"/>
                  </a:ext>
                </a:extLst>
              </p:cNvPr>
              <p:cNvGrpSpPr/>
              <p:nvPr/>
            </p:nvGrpSpPr>
            <p:grpSpPr>
              <a:xfrm rot="19800000">
                <a:off x="1524992" y="3880498"/>
                <a:ext cx="102143" cy="290150"/>
                <a:chOff x="7210425" y="1808820"/>
                <a:chExt cx="177114" cy="483013"/>
              </a:xfrm>
            </p:grpSpPr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3274B9A6-D4F4-0F5F-1B55-CBA5509FFBA6}"/>
                    </a:ext>
                  </a:extLst>
                </p:cNvPr>
                <p:cNvSpPr/>
                <p:nvPr/>
              </p:nvSpPr>
              <p:spPr bwMode="auto">
                <a:xfrm>
                  <a:off x="7210425" y="1808820"/>
                  <a:ext cx="177114" cy="483013"/>
                </a:xfrm>
                <a:prstGeom prst="roundRect">
                  <a:avLst>
                    <a:gd name="adj" fmla="val 6330"/>
                  </a:avLst>
                </a:prstGeom>
                <a:solidFill>
                  <a:srgbClr val="FFFFFF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97F3A817-410C-AF13-A305-9ABF0B26267F}"/>
                    </a:ext>
                  </a:extLst>
                </p:cNvPr>
                <p:cNvSpPr/>
                <p:nvPr/>
              </p:nvSpPr>
              <p:spPr bwMode="auto">
                <a:xfrm>
                  <a:off x="7236619" y="1826420"/>
                  <a:ext cx="150920" cy="44781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9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6E039D19-48AD-E790-B116-18A07AD98212}"/>
                  </a:ext>
                </a:extLst>
              </p:cNvPr>
              <p:cNvSpPr/>
              <p:nvPr/>
            </p:nvSpPr>
            <p:spPr bwMode="auto">
              <a:xfrm>
                <a:off x="1629874" y="4018374"/>
                <a:ext cx="67091" cy="5660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DFAE86B0-83FA-CB88-B435-1068289749BA}"/>
                </a:ext>
              </a:extLst>
            </p:cNvPr>
            <p:cNvGrpSpPr/>
            <p:nvPr/>
          </p:nvGrpSpPr>
          <p:grpSpPr>
            <a:xfrm>
              <a:off x="5540641" y="1933616"/>
              <a:ext cx="149639" cy="158330"/>
              <a:chOff x="-349665" y="2233087"/>
              <a:chExt cx="172708" cy="213623"/>
            </a:xfrm>
          </p:grpSpPr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8F229F51-0967-782A-DC51-AB26DDFDD560}"/>
                  </a:ext>
                </a:extLst>
              </p:cNvPr>
              <p:cNvSpPr/>
              <p:nvPr/>
            </p:nvSpPr>
            <p:spPr bwMode="auto">
              <a:xfrm rot="900000" flipH="1">
                <a:off x="-336857" y="2339251"/>
                <a:ext cx="124461" cy="557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01F5B93B-4046-9A03-3DBF-8F62F5FE51A5}"/>
                  </a:ext>
                </a:extLst>
              </p:cNvPr>
              <p:cNvSpPr/>
              <p:nvPr/>
            </p:nvSpPr>
            <p:spPr bwMode="auto">
              <a:xfrm rot="900000" flipH="1">
                <a:off x="-306995" y="2287706"/>
                <a:ext cx="110799" cy="557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EE2A23CB-8E9A-4260-C9CC-E176B85C858B}"/>
                  </a:ext>
                </a:extLst>
              </p:cNvPr>
              <p:cNvSpPr/>
              <p:nvPr/>
            </p:nvSpPr>
            <p:spPr bwMode="auto">
              <a:xfrm rot="900000" flipH="1">
                <a:off x="-349665" y="2392205"/>
                <a:ext cx="108535" cy="5450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35257E4E-C0CD-2F73-340C-BB35EED18CC4}"/>
                  </a:ext>
                </a:extLst>
              </p:cNvPr>
              <p:cNvSpPr/>
              <p:nvPr/>
            </p:nvSpPr>
            <p:spPr bwMode="auto">
              <a:xfrm rot="900000" flipH="1">
                <a:off x="-287756" y="2233087"/>
                <a:ext cx="110799" cy="557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52B9F1A8-FDA2-EADB-D47C-750D28294421}"/>
                </a:ext>
              </a:extLst>
            </p:cNvPr>
            <p:cNvSpPr/>
            <p:nvPr/>
          </p:nvSpPr>
          <p:spPr bwMode="auto">
            <a:xfrm>
              <a:off x="5428220" y="2224404"/>
              <a:ext cx="69007" cy="253844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1DD7CB78-DBE1-8366-B4D0-A92110727C79}"/>
                </a:ext>
              </a:extLst>
            </p:cNvPr>
            <p:cNvSpPr/>
            <p:nvPr/>
          </p:nvSpPr>
          <p:spPr bwMode="auto">
            <a:xfrm rot="20257945">
              <a:off x="4440440" y="2231600"/>
              <a:ext cx="363651" cy="991708"/>
            </a:xfrm>
            <a:custGeom>
              <a:avLst/>
              <a:gdLst>
                <a:gd name="connsiteX0" fmla="*/ 311365 w 397108"/>
                <a:gd name="connsiteY0" fmla="*/ 0 h 1082950"/>
                <a:gd name="connsiteX1" fmla="*/ 397108 w 397108"/>
                <a:gd name="connsiteY1" fmla="*/ 85743 h 1082950"/>
                <a:gd name="connsiteX2" fmla="*/ 397108 w 397108"/>
                <a:gd name="connsiteY2" fmla="*/ 568525 h 1082950"/>
                <a:gd name="connsiteX3" fmla="*/ 395629 w 397108"/>
                <a:gd name="connsiteY3" fmla="*/ 575849 h 1082950"/>
                <a:gd name="connsiteX4" fmla="*/ 396053 w 397108"/>
                <a:gd name="connsiteY4" fmla="*/ 577909 h 1082950"/>
                <a:gd name="connsiteX5" fmla="*/ 388004 w 397108"/>
                <a:gd name="connsiteY5" fmla="*/ 619495 h 1082950"/>
                <a:gd name="connsiteX6" fmla="*/ 197289 w 397108"/>
                <a:gd name="connsiteY6" fmla="*/ 1082950 h 1082950"/>
                <a:gd name="connsiteX7" fmla="*/ 0 w 397108"/>
                <a:gd name="connsiteY7" fmla="*/ 1001765 h 1082950"/>
                <a:gd name="connsiteX8" fmla="*/ 183768 w 397108"/>
                <a:gd name="connsiteY8" fmla="*/ 555193 h 1082950"/>
                <a:gd name="connsiteX9" fmla="*/ 183768 w 397108"/>
                <a:gd name="connsiteY9" fmla="*/ 85743 h 1082950"/>
                <a:gd name="connsiteX10" fmla="*/ 269511 w 397108"/>
                <a:gd name="connsiteY10" fmla="*/ 0 h 108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108" h="1082950">
                  <a:moveTo>
                    <a:pt x="311365" y="0"/>
                  </a:moveTo>
                  <a:cubicBezTo>
                    <a:pt x="358720" y="0"/>
                    <a:pt x="397108" y="38388"/>
                    <a:pt x="397108" y="85743"/>
                  </a:cubicBezTo>
                  <a:lnTo>
                    <a:pt x="397108" y="568525"/>
                  </a:lnTo>
                  <a:lnTo>
                    <a:pt x="395629" y="575849"/>
                  </a:lnTo>
                  <a:lnTo>
                    <a:pt x="396053" y="577909"/>
                  </a:lnTo>
                  <a:cubicBezTo>
                    <a:pt x="396188" y="591764"/>
                    <a:pt x="393609" y="605875"/>
                    <a:pt x="388004" y="619495"/>
                  </a:cubicBezTo>
                  <a:lnTo>
                    <a:pt x="197289" y="1082950"/>
                  </a:lnTo>
                  <a:lnTo>
                    <a:pt x="0" y="1001765"/>
                  </a:lnTo>
                  <a:lnTo>
                    <a:pt x="183768" y="555193"/>
                  </a:lnTo>
                  <a:lnTo>
                    <a:pt x="183768" y="85743"/>
                  </a:lnTo>
                  <a:cubicBezTo>
                    <a:pt x="183768" y="38388"/>
                    <a:pt x="222156" y="0"/>
                    <a:pt x="269511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C925F27F-A721-9FC3-79DB-60CA31DCAB98}"/>
                </a:ext>
              </a:extLst>
            </p:cNvPr>
            <p:cNvSpPr/>
            <p:nvPr/>
          </p:nvSpPr>
          <p:spPr bwMode="auto">
            <a:xfrm>
              <a:off x="4614525" y="3186445"/>
              <a:ext cx="274866" cy="128642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四角形: 角を丸くする 201">
              <a:extLst>
                <a:ext uri="{FF2B5EF4-FFF2-40B4-BE49-F238E27FC236}">
                  <a16:creationId xmlns:a16="http://schemas.microsoft.com/office/drawing/2014/main" id="{A2C369BF-7A2B-B1AD-B96E-37FA00E17595}"/>
                </a:ext>
              </a:extLst>
            </p:cNvPr>
            <p:cNvSpPr/>
            <p:nvPr/>
          </p:nvSpPr>
          <p:spPr bwMode="auto">
            <a:xfrm>
              <a:off x="4641038" y="3317563"/>
              <a:ext cx="180914" cy="5054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13C77EE5-3958-BC88-B036-B3ADC77C29AC}"/>
                </a:ext>
              </a:extLst>
            </p:cNvPr>
            <p:cNvSpPr/>
            <p:nvPr/>
          </p:nvSpPr>
          <p:spPr bwMode="auto">
            <a:xfrm rot="900000">
              <a:off x="4742424" y="3138015"/>
              <a:ext cx="44734" cy="22357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星: 32 pt 203">
              <a:extLst>
                <a:ext uri="{FF2B5EF4-FFF2-40B4-BE49-F238E27FC236}">
                  <a16:creationId xmlns:a16="http://schemas.microsoft.com/office/drawing/2014/main" id="{BC5D1F9B-CFE5-0BE3-2015-B90C7C521512}"/>
                </a:ext>
              </a:extLst>
            </p:cNvPr>
            <p:cNvSpPr/>
            <p:nvPr/>
          </p:nvSpPr>
          <p:spPr bwMode="auto">
            <a:xfrm>
              <a:off x="3885191" y="2593735"/>
              <a:ext cx="824345" cy="824345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星: 32 pt 204">
              <a:extLst>
                <a:ext uri="{FF2B5EF4-FFF2-40B4-BE49-F238E27FC236}">
                  <a16:creationId xmlns:a16="http://schemas.microsoft.com/office/drawing/2014/main" id="{1C753B89-FD87-F87A-89F2-FE5A2D2C7826}"/>
                </a:ext>
              </a:extLst>
            </p:cNvPr>
            <p:cNvSpPr/>
            <p:nvPr/>
          </p:nvSpPr>
          <p:spPr bwMode="auto">
            <a:xfrm>
              <a:off x="5310770" y="2593735"/>
              <a:ext cx="824345" cy="824345"/>
            </a:xfrm>
            <a:prstGeom prst="star32">
              <a:avLst>
                <a:gd name="adj" fmla="val 0"/>
              </a:avLst>
            </a:prstGeom>
            <a:solidFill>
              <a:srgbClr val="FFFFFF">
                <a:lumMod val="75000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18B265D6-C6A0-09D9-3C48-A9653E8D82C7}"/>
                </a:ext>
              </a:extLst>
            </p:cNvPr>
            <p:cNvSpPr/>
            <p:nvPr/>
          </p:nvSpPr>
          <p:spPr bwMode="auto">
            <a:xfrm>
              <a:off x="4149321" y="2869873"/>
              <a:ext cx="276153" cy="276151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9D06A5DB-F1EF-9927-D718-B1B45CDAE069}"/>
                </a:ext>
              </a:extLst>
            </p:cNvPr>
            <p:cNvSpPr/>
            <p:nvPr/>
          </p:nvSpPr>
          <p:spPr bwMode="auto">
            <a:xfrm>
              <a:off x="5579810" y="2869873"/>
              <a:ext cx="276153" cy="276151"/>
            </a:xfrm>
            <a:custGeom>
              <a:avLst/>
              <a:gdLst>
                <a:gd name="connsiteX0" fmla="*/ 231303 w 508325"/>
                <a:gd name="connsiteY0" fmla="*/ 0 h 508325"/>
                <a:gd name="connsiteX1" fmla="*/ 277022 w 508325"/>
                <a:gd name="connsiteY1" fmla="*/ 0 h 508325"/>
                <a:gd name="connsiteX2" fmla="*/ 277022 w 508325"/>
                <a:gd name="connsiteY2" fmla="*/ 47467 h 508325"/>
                <a:gd name="connsiteX3" fmla="*/ 298145 w 508325"/>
                <a:gd name="connsiteY3" fmla="*/ 49597 h 508325"/>
                <a:gd name="connsiteX4" fmla="*/ 308986 w 508325"/>
                <a:gd name="connsiteY4" fmla="*/ 52962 h 508325"/>
                <a:gd name="connsiteX5" fmla="*/ 326195 w 508325"/>
                <a:gd name="connsiteY5" fmla="*/ 9352 h 508325"/>
                <a:gd name="connsiteX6" fmla="*/ 368723 w 508325"/>
                <a:gd name="connsiteY6" fmla="*/ 26134 h 508325"/>
                <a:gd name="connsiteX7" fmla="*/ 351023 w 508325"/>
                <a:gd name="connsiteY7" fmla="*/ 70988 h 508325"/>
                <a:gd name="connsiteX8" fmla="*/ 383269 w 508325"/>
                <a:gd name="connsiteY8" fmla="*/ 92729 h 508325"/>
                <a:gd name="connsiteX9" fmla="*/ 417719 w 508325"/>
                <a:gd name="connsiteY9" fmla="*/ 58279 h 508325"/>
                <a:gd name="connsiteX10" fmla="*/ 450047 w 508325"/>
                <a:gd name="connsiteY10" fmla="*/ 90607 h 508325"/>
                <a:gd name="connsiteX11" fmla="*/ 415967 w 508325"/>
                <a:gd name="connsiteY11" fmla="*/ 124688 h 508325"/>
                <a:gd name="connsiteX12" fmla="*/ 433867 w 508325"/>
                <a:gd name="connsiteY12" fmla="*/ 151237 h 508325"/>
                <a:gd name="connsiteX13" fmla="*/ 478205 w 508325"/>
                <a:gd name="connsiteY13" fmla="*/ 131991 h 508325"/>
                <a:gd name="connsiteX14" fmla="*/ 496410 w 508325"/>
                <a:gd name="connsiteY14" fmla="*/ 173929 h 508325"/>
                <a:gd name="connsiteX15" fmla="*/ 454442 w 508325"/>
                <a:gd name="connsiteY15" fmla="*/ 192146 h 508325"/>
                <a:gd name="connsiteX16" fmla="*/ 460630 w 508325"/>
                <a:gd name="connsiteY16" fmla="*/ 212081 h 508325"/>
                <a:gd name="connsiteX17" fmla="*/ 462568 w 508325"/>
                <a:gd name="connsiteY17" fmla="*/ 231303 h 508325"/>
                <a:gd name="connsiteX18" fmla="*/ 508325 w 508325"/>
                <a:gd name="connsiteY18" fmla="*/ 231303 h 508325"/>
                <a:gd name="connsiteX19" fmla="*/ 508325 w 508325"/>
                <a:gd name="connsiteY19" fmla="*/ 277022 h 508325"/>
                <a:gd name="connsiteX20" fmla="*/ 462568 w 508325"/>
                <a:gd name="connsiteY20" fmla="*/ 277022 h 508325"/>
                <a:gd name="connsiteX21" fmla="*/ 460630 w 508325"/>
                <a:gd name="connsiteY21" fmla="*/ 296246 h 508325"/>
                <a:gd name="connsiteX22" fmla="*/ 456532 w 508325"/>
                <a:gd name="connsiteY22" fmla="*/ 309447 h 508325"/>
                <a:gd name="connsiteX23" fmla="*/ 498974 w 508325"/>
                <a:gd name="connsiteY23" fmla="*/ 326195 h 508325"/>
                <a:gd name="connsiteX24" fmla="*/ 482191 w 508325"/>
                <a:gd name="connsiteY24" fmla="*/ 368723 h 508325"/>
                <a:gd name="connsiteX25" fmla="*/ 437827 w 508325"/>
                <a:gd name="connsiteY25" fmla="*/ 351216 h 508325"/>
                <a:gd name="connsiteX26" fmla="*/ 415967 w 508325"/>
                <a:gd name="connsiteY26" fmla="*/ 383639 h 508325"/>
                <a:gd name="connsiteX27" fmla="*/ 450047 w 508325"/>
                <a:gd name="connsiteY27" fmla="*/ 417719 h 508325"/>
                <a:gd name="connsiteX28" fmla="*/ 417719 w 508325"/>
                <a:gd name="connsiteY28" fmla="*/ 450047 h 508325"/>
                <a:gd name="connsiteX29" fmla="*/ 383269 w 508325"/>
                <a:gd name="connsiteY29" fmla="*/ 415597 h 508325"/>
                <a:gd name="connsiteX30" fmla="*/ 356881 w 508325"/>
                <a:gd name="connsiteY30" fmla="*/ 433388 h 508325"/>
                <a:gd name="connsiteX31" fmla="*/ 376336 w 508325"/>
                <a:gd name="connsiteY31" fmla="*/ 478206 h 508325"/>
                <a:gd name="connsiteX32" fmla="*/ 334398 w 508325"/>
                <a:gd name="connsiteY32" fmla="*/ 496410 h 508325"/>
                <a:gd name="connsiteX33" fmla="*/ 315679 w 508325"/>
                <a:gd name="connsiteY33" fmla="*/ 453287 h 508325"/>
                <a:gd name="connsiteX34" fmla="*/ 298145 w 508325"/>
                <a:gd name="connsiteY34" fmla="*/ 458730 h 508325"/>
                <a:gd name="connsiteX35" fmla="*/ 277022 w 508325"/>
                <a:gd name="connsiteY35" fmla="*/ 460859 h 508325"/>
                <a:gd name="connsiteX36" fmla="*/ 277022 w 508325"/>
                <a:gd name="connsiteY36" fmla="*/ 508325 h 508325"/>
                <a:gd name="connsiteX37" fmla="*/ 231303 w 508325"/>
                <a:gd name="connsiteY37" fmla="*/ 508325 h 508325"/>
                <a:gd name="connsiteX38" fmla="*/ 231303 w 508325"/>
                <a:gd name="connsiteY38" fmla="*/ 460476 h 508325"/>
                <a:gd name="connsiteX39" fmla="*/ 213980 w 508325"/>
                <a:gd name="connsiteY39" fmla="*/ 458730 h 508325"/>
                <a:gd name="connsiteX40" fmla="*/ 199754 w 508325"/>
                <a:gd name="connsiteY40" fmla="*/ 454314 h 508325"/>
                <a:gd name="connsiteX41" fmla="*/ 182130 w 508325"/>
                <a:gd name="connsiteY41" fmla="*/ 498974 h 508325"/>
                <a:gd name="connsiteX42" fmla="*/ 139603 w 508325"/>
                <a:gd name="connsiteY42" fmla="*/ 482192 h 508325"/>
                <a:gd name="connsiteX43" fmla="*/ 158102 w 508325"/>
                <a:gd name="connsiteY43" fmla="*/ 435316 h 508325"/>
                <a:gd name="connsiteX44" fmla="*/ 126587 w 508325"/>
                <a:gd name="connsiteY44" fmla="*/ 414068 h 508325"/>
                <a:gd name="connsiteX45" fmla="*/ 90607 w 508325"/>
                <a:gd name="connsiteY45" fmla="*/ 450047 h 508325"/>
                <a:gd name="connsiteX46" fmla="*/ 58278 w 508325"/>
                <a:gd name="connsiteY46" fmla="*/ 417719 h 508325"/>
                <a:gd name="connsiteX47" fmla="*/ 94628 w 508325"/>
                <a:gd name="connsiteY47" fmla="*/ 381370 h 508325"/>
                <a:gd name="connsiteX48" fmla="*/ 77397 w 508325"/>
                <a:gd name="connsiteY48" fmla="*/ 355814 h 508325"/>
                <a:gd name="connsiteX49" fmla="*/ 30121 w 508325"/>
                <a:gd name="connsiteY49" fmla="*/ 376336 h 508325"/>
                <a:gd name="connsiteX50" fmla="*/ 11915 w 508325"/>
                <a:gd name="connsiteY50" fmla="*/ 334398 h 508325"/>
                <a:gd name="connsiteX51" fmla="*/ 57231 w 508325"/>
                <a:gd name="connsiteY51" fmla="*/ 314727 h 508325"/>
                <a:gd name="connsiteX52" fmla="*/ 51494 w 508325"/>
                <a:gd name="connsiteY52" fmla="*/ 296246 h 508325"/>
                <a:gd name="connsiteX53" fmla="*/ 49557 w 508325"/>
                <a:gd name="connsiteY53" fmla="*/ 277022 h 508325"/>
                <a:gd name="connsiteX54" fmla="*/ 0 w 508325"/>
                <a:gd name="connsiteY54" fmla="*/ 277022 h 508325"/>
                <a:gd name="connsiteX55" fmla="*/ 0 w 508325"/>
                <a:gd name="connsiteY55" fmla="*/ 231303 h 508325"/>
                <a:gd name="connsiteX56" fmla="*/ 49557 w 508325"/>
                <a:gd name="connsiteY56" fmla="*/ 231303 h 508325"/>
                <a:gd name="connsiteX57" fmla="*/ 51494 w 508325"/>
                <a:gd name="connsiteY57" fmla="*/ 212081 h 508325"/>
                <a:gd name="connsiteX58" fmla="*/ 55178 w 508325"/>
                <a:gd name="connsiteY58" fmla="*/ 200214 h 508325"/>
                <a:gd name="connsiteX59" fmla="*/ 9352 w 508325"/>
                <a:gd name="connsiteY59" fmla="*/ 182130 h 508325"/>
                <a:gd name="connsiteX60" fmla="*/ 26134 w 508325"/>
                <a:gd name="connsiteY60" fmla="*/ 139603 h 508325"/>
                <a:gd name="connsiteX61" fmla="*/ 73499 w 508325"/>
                <a:gd name="connsiteY61" fmla="*/ 158294 h 508325"/>
                <a:gd name="connsiteX62" fmla="*/ 94628 w 508325"/>
                <a:gd name="connsiteY62" fmla="*/ 126957 h 508325"/>
                <a:gd name="connsiteX63" fmla="*/ 58278 w 508325"/>
                <a:gd name="connsiteY63" fmla="*/ 90607 h 508325"/>
                <a:gd name="connsiteX64" fmla="*/ 90607 w 508325"/>
                <a:gd name="connsiteY64" fmla="*/ 58279 h 508325"/>
                <a:gd name="connsiteX65" fmla="*/ 126587 w 508325"/>
                <a:gd name="connsiteY65" fmla="*/ 94259 h 508325"/>
                <a:gd name="connsiteX66" fmla="*/ 152304 w 508325"/>
                <a:gd name="connsiteY66" fmla="*/ 76920 h 508325"/>
                <a:gd name="connsiteX67" fmla="*/ 131989 w 508325"/>
                <a:gd name="connsiteY67" fmla="*/ 30121 h 508325"/>
                <a:gd name="connsiteX68" fmla="*/ 173928 w 508325"/>
                <a:gd name="connsiteY68" fmla="*/ 11917 h 508325"/>
                <a:gd name="connsiteX69" fmla="*/ 193098 w 508325"/>
                <a:gd name="connsiteY69" fmla="*/ 56079 h 508325"/>
                <a:gd name="connsiteX70" fmla="*/ 213980 w 508325"/>
                <a:gd name="connsiteY70" fmla="*/ 49597 h 508325"/>
                <a:gd name="connsiteX71" fmla="*/ 231303 w 508325"/>
                <a:gd name="connsiteY71" fmla="*/ 47850 h 50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8325" h="508325">
                  <a:moveTo>
                    <a:pt x="231303" y="0"/>
                  </a:moveTo>
                  <a:lnTo>
                    <a:pt x="277022" y="0"/>
                  </a:lnTo>
                  <a:lnTo>
                    <a:pt x="277022" y="47467"/>
                  </a:lnTo>
                  <a:lnTo>
                    <a:pt x="298145" y="49597"/>
                  </a:lnTo>
                  <a:lnTo>
                    <a:pt x="308986" y="52962"/>
                  </a:lnTo>
                  <a:lnTo>
                    <a:pt x="326195" y="9352"/>
                  </a:lnTo>
                  <a:lnTo>
                    <a:pt x="368723" y="26134"/>
                  </a:lnTo>
                  <a:lnTo>
                    <a:pt x="351023" y="70988"/>
                  </a:lnTo>
                  <a:lnTo>
                    <a:pt x="383269" y="92729"/>
                  </a:lnTo>
                  <a:lnTo>
                    <a:pt x="417719" y="58279"/>
                  </a:lnTo>
                  <a:lnTo>
                    <a:pt x="450047" y="90607"/>
                  </a:lnTo>
                  <a:lnTo>
                    <a:pt x="415967" y="124688"/>
                  </a:lnTo>
                  <a:lnTo>
                    <a:pt x="433867" y="151237"/>
                  </a:lnTo>
                  <a:lnTo>
                    <a:pt x="478205" y="131991"/>
                  </a:lnTo>
                  <a:lnTo>
                    <a:pt x="496410" y="173929"/>
                  </a:lnTo>
                  <a:lnTo>
                    <a:pt x="454442" y="192146"/>
                  </a:lnTo>
                  <a:lnTo>
                    <a:pt x="460630" y="212081"/>
                  </a:lnTo>
                  <a:lnTo>
                    <a:pt x="462568" y="231303"/>
                  </a:lnTo>
                  <a:lnTo>
                    <a:pt x="508325" y="231303"/>
                  </a:lnTo>
                  <a:lnTo>
                    <a:pt x="508325" y="277022"/>
                  </a:lnTo>
                  <a:lnTo>
                    <a:pt x="462568" y="277022"/>
                  </a:lnTo>
                  <a:lnTo>
                    <a:pt x="460630" y="296246"/>
                  </a:lnTo>
                  <a:lnTo>
                    <a:pt x="456532" y="309447"/>
                  </a:lnTo>
                  <a:lnTo>
                    <a:pt x="498974" y="326195"/>
                  </a:lnTo>
                  <a:lnTo>
                    <a:pt x="482191" y="368723"/>
                  </a:lnTo>
                  <a:lnTo>
                    <a:pt x="437827" y="351216"/>
                  </a:lnTo>
                  <a:lnTo>
                    <a:pt x="415967" y="383639"/>
                  </a:lnTo>
                  <a:lnTo>
                    <a:pt x="450047" y="417719"/>
                  </a:lnTo>
                  <a:lnTo>
                    <a:pt x="417719" y="450047"/>
                  </a:lnTo>
                  <a:lnTo>
                    <a:pt x="383269" y="415597"/>
                  </a:lnTo>
                  <a:lnTo>
                    <a:pt x="356881" y="433388"/>
                  </a:lnTo>
                  <a:lnTo>
                    <a:pt x="376336" y="478206"/>
                  </a:lnTo>
                  <a:lnTo>
                    <a:pt x="334398" y="496410"/>
                  </a:lnTo>
                  <a:lnTo>
                    <a:pt x="315679" y="453287"/>
                  </a:lnTo>
                  <a:lnTo>
                    <a:pt x="298145" y="458730"/>
                  </a:lnTo>
                  <a:lnTo>
                    <a:pt x="277022" y="460859"/>
                  </a:lnTo>
                  <a:lnTo>
                    <a:pt x="277022" y="508325"/>
                  </a:lnTo>
                  <a:lnTo>
                    <a:pt x="231303" y="508325"/>
                  </a:lnTo>
                  <a:lnTo>
                    <a:pt x="231303" y="460476"/>
                  </a:lnTo>
                  <a:lnTo>
                    <a:pt x="213980" y="458730"/>
                  </a:lnTo>
                  <a:lnTo>
                    <a:pt x="199754" y="454314"/>
                  </a:lnTo>
                  <a:lnTo>
                    <a:pt x="182130" y="498974"/>
                  </a:lnTo>
                  <a:lnTo>
                    <a:pt x="139603" y="482192"/>
                  </a:lnTo>
                  <a:lnTo>
                    <a:pt x="158102" y="435316"/>
                  </a:lnTo>
                  <a:lnTo>
                    <a:pt x="126587" y="414068"/>
                  </a:lnTo>
                  <a:lnTo>
                    <a:pt x="90607" y="450047"/>
                  </a:lnTo>
                  <a:lnTo>
                    <a:pt x="58278" y="417719"/>
                  </a:lnTo>
                  <a:lnTo>
                    <a:pt x="94628" y="381370"/>
                  </a:lnTo>
                  <a:lnTo>
                    <a:pt x="77397" y="355814"/>
                  </a:lnTo>
                  <a:lnTo>
                    <a:pt x="30121" y="376336"/>
                  </a:lnTo>
                  <a:lnTo>
                    <a:pt x="11915" y="334398"/>
                  </a:lnTo>
                  <a:lnTo>
                    <a:pt x="57231" y="314727"/>
                  </a:lnTo>
                  <a:lnTo>
                    <a:pt x="51494" y="296246"/>
                  </a:lnTo>
                  <a:lnTo>
                    <a:pt x="49557" y="277022"/>
                  </a:lnTo>
                  <a:lnTo>
                    <a:pt x="0" y="277022"/>
                  </a:lnTo>
                  <a:lnTo>
                    <a:pt x="0" y="231303"/>
                  </a:lnTo>
                  <a:lnTo>
                    <a:pt x="49557" y="231303"/>
                  </a:lnTo>
                  <a:lnTo>
                    <a:pt x="51494" y="212081"/>
                  </a:lnTo>
                  <a:lnTo>
                    <a:pt x="55178" y="200214"/>
                  </a:lnTo>
                  <a:lnTo>
                    <a:pt x="9352" y="182130"/>
                  </a:lnTo>
                  <a:lnTo>
                    <a:pt x="26134" y="139603"/>
                  </a:lnTo>
                  <a:lnTo>
                    <a:pt x="73499" y="158294"/>
                  </a:lnTo>
                  <a:lnTo>
                    <a:pt x="94628" y="126957"/>
                  </a:lnTo>
                  <a:lnTo>
                    <a:pt x="58278" y="90607"/>
                  </a:lnTo>
                  <a:lnTo>
                    <a:pt x="90607" y="58279"/>
                  </a:lnTo>
                  <a:lnTo>
                    <a:pt x="126587" y="94259"/>
                  </a:lnTo>
                  <a:lnTo>
                    <a:pt x="152304" y="76920"/>
                  </a:lnTo>
                  <a:lnTo>
                    <a:pt x="131989" y="30121"/>
                  </a:lnTo>
                  <a:lnTo>
                    <a:pt x="173928" y="11917"/>
                  </a:lnTo>
                  <a:lnTo>
                    <a:pt x="193098" y="56079"/>
                  </a:lnTo>
                  <a:lnTo>
                    <a:pt x="213980" y="49597"/>
                  </a:lnTo>
                  <a:lnTo>
                    <a:pt x="231303" y="4785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円: 塗りつぶしなし 207">
              <a:extLst>
                <a:ext uri="{FF2B5EF4-FFF2-40B4-BE49-F238E27FC236}">
                  <a16:creationId xmlns:a16="http://schemas.microsoft.com/office/drawing/2014/main" id="{740DF479-75EF-D2FB-96AB-8D0979C20608}"/>
                </a:ext>
              </a:extLst>
            </p:cNvPr>
            <p:cNvSpPr/>
            <p:nvPr/>
          </p:nvSpPr>
          <p:spPr bwMode="auto">
            <a:xfrm>
              <a:off x="3819260" y="2535054"/>
              <a:ext cx="947904" cy="947904"/>
            </a:xfrm>
            <a:prstGeom prst="donut">
              <a:avLst>
                <a:gd name="adj" fmla="val 6429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1B30894C-2C89-C7A7-5407-23E6FC94B8DC}"/>
                </a:ext>
              </a:extLst>
            </p:cNvPr>
            <p:cNvSpPr/>
            <p:nvPr/>
          </p:nvSpPr>
          <p:spPr bwMode="auto">
            <a:xfrm>
              <a:off x="4202252" y="2918522"/>
              <a:ext cx="174772" cy="17477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64C06BB5-D156-932C-79E4-1CBE65494569}"/>
                </a:ext>
              </a:extLst>
            </p:cNvPr>
            <p:cNvGrpSpPr/>
            <p:nvPr/>
          </p:nvGrpSpPr>
          <p:grpSpPr>
            <a:xfrm>
              <a:off x="3714161" y="1780243"/>
              <a:ext cx="659412" cy="702904"/>
              <a:chOff x="3782870" y="5574878"/>
              <a:chExt cx="900100" cy="959468"/>
            </a:xfrm>
            <a:solidFill>
              <a:srgbClr val="00B050"/>
            </a:solidFill>
          </p:grpSpPr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32D1C94F-D4C8-431F-3384-06A908397019}"/>
                  </a:ext>
                </a:extLst>
              </p:cNvPr>
              <p:cNvSpPr/>
              <p:nvPr/>
            </p:nvSpPr>
            <p:spPr bwMode="auto">
              <a:xfrm>
                <a:off x="3800971" y="5774903"/>
                <a:ext cx="863898" cy="759443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FD7C1AE1-93A6-6103-BDEE-4405A15C758A}"/>
                  </a:ext>
                </a:extLst>
              </p:cNvPr>
              <p:cNvSpPr/>
              <p:nvPr/>
            </p:nvSpPr>
            <p:spPr bwMode="auto">
              <a:xfrm>
                <a:off x="3782870" y="5574878"/>
                <a:ext cx="900100" cy="231891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102A77B3-CCF7-944E-4AC7-C1CE01D8F3FF}"/>
                </a:ext>
              </a:extLst>
            </p:cNvPr>
            <p:cNvSpPr/>
            <p:nvPr/>
          </p:nvSpPr>
          <p:spPr bwMode="auto">
            <a:xfrm rot="16200000">
              <a:off x="4095075" y="2105655"/>
              <a:ext cx="104258" cy="855687"/>
            </a:xfrm>
            <a:custGeom>
              <a:avLst/>
              <a:gdLst>
                <a:gd name="connsiteX0" fmla="*/ 115071 w 115700"/>
                <a:gd name="connsiteY0" fmla="*/ 786797 h 934414"/>
                <a:gd name="connsiteX1" fmla="*/ 113235 w 115700"/>
                <a:gd name="connsiteY1" fmla="*/ 800741 h 934414"/>
                <a:gd name="connsiteX2" fmla="*/ 42659 w 115700"/>
                <a:gd name="connsiteY2" fmla="*/ 922981 h 934414"/>
                <a:gd name="connsiteX3" fmla="*/ 11432 w 115700"/>
                <a:gd name="connsiteY3" fmla="*/ 931348 h 934414"/>
                <a:gd name="connsiteX4" fmla="*/ 11433 w 115700"/>
                <a:gd name="connsiteY4" fmla="*/ 931348 h 934414"/>
                <a:gd name="connsiteX5" fmla="*/ 3066 w 115700"/>
                <a:gd name="connsiteY5" fmla="*/ 900120 h 934414"/>
                <a:gd name="connsiteX6" fmla="*/ 68131 w 115700"/>
                <a:gd name="connsiteY6" fmla="*/ 787426 h 934414"/>
                <a:gd name="connsiteX7" fmla="*/ 68131 w 115700"/>
                <a:gd name="connsiteY7" fmla="*/ 18375 h 934414"/>
                <a:gd name="connsiteX8" fmla="*/ 86506 w 115700"/>
                <a:gd name="connsiteY8" fmla="*/ 0 h 934414"/>
                <a:gd name="connsiteX9" fmla="*/ 95475 w 115700"/>
                <a:gd name="connsiteY9" fmla="*/ 0 h 934414"/>
                <a:gd name="connsiteX10" fmla="*/ 113850 w 115700"/>
                <a:gd name="connsiteY10" fmla="*/ 18375 h 934414"/>
                <a:gd name="connsiteX11" fmla="*/ 113850 w 115700"/>
                <a:gd name="connsiteY11" fmla="*/ 785206 h 934414"/>
                <a:gd name="connsiteX0" fmla="*/ 113850 w 113850"/>
                <a:gd name="connsiteY0" fmla="*/ 785206 h 934414"/>
                <a:gd name="connsiteX1" fmla="*/ 113235 w 113850"/>
                <a:gd name="connsiteY1" fmla="*/ 800741 h 934414"/>
                <a:gd name="connsiteX2" fmla="*/ 42659 w 113850"/>
                <a:gd name="connsiteY2" fmla="*/ 922981 h 934414"/>
                <a:gd name="connsiteX3" fmla="*/ 11432 w 113850"/>
                <a:gd name="connsiteY3" fmla="*/ 931348 h 934414"/>
                <a:gd name="connsiteX4" fmla="*/ 11433 w 113850"/>
                <a:gd name="connsiteY4" fmla="*/ 931348 h 934414"/>
                <a:gd name="connsiteX5" fmla="*/ 3066 w 113850"/>
                <a:gd name="connsiteY5" fmla="*/ 900120 h 934414"/>
                <a:gd name="connsiteX6" fmla="*/ 68131 w 113850"/>
                <a:gd name="connsiteY6" fmla="*/ 787426 h 934414"/>
                <a:gd name="connsiteX7" fmla="*/ 68131 w 113850"/>
                <a:gd name="connsiteY7" fmla="*/ 18375 h 934414"/>
                <a:gd name="connsiteX8" fmla="*/ 86506 w 113850"/>
                <a:gd name="connsiteY8" fmla="*/ 0 h 934414"/>
                <a:gd name="connsiteX9" fmla="*/ 95475 w 113850"/>
                <a:gd name="connsiteY9" fmla="*/ 0 h 934414"/>
                <a:gd name="connsiteX10" fmla="*/ 113850 w 113850"/>
                <a:gd name="connsiteY10" fmla="*/ 18375 h 934414"/>
                <a:gd name="connsiteX11" fmla="*/ 113850 w 113850"/>
                <a:gd name="connsiteY11" fmla="*/ 785206 h 934414"/>
                <a:gd name="connsiteX0" fmla="*/ 113850 w 113850"/>
                <a:gd name="connsiteY0" fmla="*/ 18375 h 934414"/>
                <a:gd name="connsiteX1" fmla="*/ 113235 w 113850"/>
                <a:gd name="connsiteY1" fmla="*/ 800741 h 934414"/>
                <a:gd name="connsiteX2" fmla="*/ 42659 w 113850"/>
                <a:gd name="connsiteY2" fmla="*/ 922981 h 934414"/>
                <a:gd name="connsiteX3" fmla="*/ 11432 w 113850"/>
                <a:gd name="connsiteY3" fmla="*/ 931348 h 934414"/>
                <a:gd name="connsiteX4" fmla="*/ 11433 w 113850"/>
                <a:gd name="connsiteY4" fmla="*/ 931348 h 934414"/>
                <a:gd name="connsiteX5" fmla="*/ 3066 w 113850"/>
                <a:gd name="connsiteY5" fmla="*/ 900120 h 934414"/>
                <a:gd name="connsiteX6" fmla="*/ 68131 w 113850"/>
                <a:gd name="connsiteY6" fmla="*/ 787426 h 934414"/>
                <a:gd name="connsiteX7" fmla="*/ 68131 w 113850"/>
                <a:gd name="connsiteY7" fmla="*/ 18375 h 934414"/>
                <a:gd name="connsiteX8" fmla="*/ 86506 w 113850"/>
                <a:gd name="connsiteY8" fmla="*/ 0 h 934414"/>
                <a:gd name="connsiteX9" fmla="*/ 95475 w 113850"/>
                <a:gd name="connsiteY9" fmla="*/ 0 h 934414"/>
                <a:gd name="connsiteX10" fmla="*/ 113850 w 113850"/>
                <a:gd name="connsiteY10" fmla="*/ 18375 h 93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3850" h="934414">
                  <a:moveTo>
                    <a:pt x="113850" y="18375"/>
                  </a:moveTo>
                  <a:lnTo>
                    <a:pt x="113235" y="800741"/>
                  </a:lnTo>
                  <a:lnTo>
                    <a:pt x="42659" y="922981"/>
                  </a:lnTo>
                  <a:cubicBezTo>
                    <a:pt x="36347" y="933914"/>
                    <a:pt x="22366" y="937661"/>
                    <a:pt x="11432" y="931348"/>
                  </a:cubicBezTo>
                  <a:lnTo>
                    <a:pt x="11433" y="931348"/>
                  </a:lnTo>
                  <a:cubicBezTo>
                    <a:pt x="500" y="925035"/>
                    <a:pt x="-3246" y="911054"/>
                    <a:pt x="3066" y="900120"/>
                  </a:cubicBezTo>
                  <a:lnTo>
                    <a:pt x="68131" y="787426"/>
                  </a:lnTo>
                  <a:lnTo>
                    <a:pt x="68131" y="18375"/>
                  </a:lnTo>
                  <a:cubicBezTo>
                    <a:pt x="68131" y="8227"/>
                    <a:pt x="76358" y="0"/>
                    <a:pt x="86506" y="0"/>
                  </a:cubicBezTo>
                  <a:lnTo>
                    <a:pt x="95475" y="0"/>
                  </a:lnTo>
                  <a:cubicBezTo>
                    <a:pt x="105623" y="0"/>
                    <a:pt x="113850" y="8227"/>
                    <a:pt x="113850" y="18375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台形 211">
              <a:extLst>
                <a:ext uri="{FF2B5EF4-FFF2-40B4-BE49-F238E27FC236}">
                  <a16:creationId xmlns:a16="http://schemas.microsoft.com/office/drawing/2014/main" id="{CA0B10B1-B177-2D8C-97FB-37218EEB39B6}"/>
                </a:ext>
              </a:extLst>
            </p:cNvPr>
            <p:cNvSpPr/>
            <p:nvPr/>
          </p:nvSpPr>
          <p:spPr bwMode="auto">
            <a:xfrm rot="2700000">
              <a:off x="4962517" y="1629992"/>
              <a:ext cx="139192" cy="134815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円: 塗りつぶしなし 212">
              <a:extLst>
                <a:ext uri="{FF2B5EF4-FFF2-40B4-BE49-F238E27FC236}">
                  <a16:creationId xmlns:a16="http://schemas.microsoft.com/office/drawing/2014/main" id="{72F9575E-2ECE-10F2-46E3-A3DF6C51AF0A}"/>
                </a:ext>
              </a:extLst>
            </p:cNvPr>
            <p:cNvSpPr/>
            <p:nvPr/>
          </p:nvSpPr>
          <p:spPr bwMode="auto">
            <a:xfrm>
              <a:off x="5243935" y="2535054"/>
              <a:ext cx="947904" cy="947904"/>
            </a:xfrm>
            <a:prstGeom prst="donut">
              <a:avLst>
                <a:gd name="adj" fmla="val 5978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3BC783D4-6EA3-C947-7FA6-5A54BADA57BB}"/>
                </a:ext>
              </a:extLst>
            </p:cNvPr>
            <p:cNvSpPr/>
            <p:nvPr/>
          </p:nvSpPr>
          <p:spPr bwMode="auto">
            <a:xfrm>
              <a:off x="5621717" y="2912837"/>
              <a:ext cx="192338" cy="19233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EE921F47-7A4E-54D5-DB88-71ED9CE8B752}"/>
                </a:ext>
              </a:extLst>
            </p:cNvPr>
            <p:cNvSpPr/>
            <p:nvPr/>
          </p:nvSpPr>
          <p:spPr bwMode="auto">
            <a:xfrm rot="5400000">
              <a:off x="4546235" y="1997277"/>
              <a:ext cx="917746" cy="1497835"/>
            </a:xfrm>
            <a:custGeom>
              <a:avLst/>
              <a:gdLst>
                <a:gd name="connsiteX0" fmla="*/ 225520 w 1002183"/>
                <a:gd name="connsiteY0" fmla="*/ 1217230 h 1635642"/>
                <a:gd name="connsiteX1" fmla="*/ 768631 w 1002183"/>
                <a:gd name="connsiteY1" fmla="*/ 1546008 h 1635642"/>
                <a:gd name="connsiteX2" fmla="*/ 926594 w 1002183"/>
                <a:gd name="connsiteY2" fmla="*/ 1069374 h 1635642"/>
                <a:gd name="connsiteX3" fmla="*/ 251655 w 1002183"/>
                <a:gd name="connsiteY3" fmla="*/ 394436 h 1635642"/>
                <a:gd name="connsiteX4" fmla="*/ 225520 w 1002183"/>
                <a:gd name="connsiteY4" fmla="*/ 409525 h 1635642"/>
                <a:gd name="connsiteX5" fmla="*/ 0 w 1002183"/>
                <a:gd name="connsiteY5" fmla="*/ 1235339 h 1635642"/>
                <a:gd name="connsiteX6" fmla="*/ 35370 w 1002183"/>
                <a:gd name="connsiteY6" fmla="*/ 1199969 h 1635642"/>
                <a:gd name="connsiteX7" fmla="*/ 154780 w 1002183"/>
                <a:gd name="connsiteY7" fmla="*/ 1199969 h 1635642"/>
                <a:gd name="connsiteX8" fmla="*/ 154780 w 1002183"/>
                <a:gd name="connsiteY8" fmla="*/ 288681 h 1635642"/>
                <a:gd name="connsiteX9" fmla="*/ 165140 w 1002183"/>
                <a:gd name="connsiteY9" fmla="*/ 263670 h 1635642"/>
                <a:gd name="connsiteX10" fmla="*/ 165403 w 1002183"/>
                <a:gd name="connsiteY10" fmla="*/ 263561 h 1635642"/>
                <a:gd name="connsiteX11" fmla="*/ 166984 w 1002183"/>
                <a:gd name="connsiteY11" fmla="*/ 259744 h 1635642"/>
                <a:gd name="connsiteX12" fmla="*/ 217005 w 1002183"/>
                <a:gd name="connsiteY12" fmla="*/ 259744 h 1635642"/>
                <a:gd name="connsiteX13" fmla="*/ 263294 w 1002183"/>
                <a:gd name="connsiteY13" fmla="*/ 306033 h 1635642"/>
                <a:gd name="connsiteX14" fmla="*/ 785141 w 1002183"/>
                <a:gd name="connsiteY14" fmla="*/ 4744 h 1635642"/>
                <a:gd name="connsiteX15" fmla="*/ 833457 w 1002183"/>
                <a:gd name="connsiteY15" fmla="*/ 17690 h 1635642"/>
                <a:gd name="connsiteX16" fmla="*/ 820511 w 1002183"/>
                <a:gd name="connsiteY16" fmla="*/ 66007 h 1635642"/>
                <a:gd name="connsiteX17" fmla="*/ 315079 w 1002183"/>
                <a:gd name="connsiteY17" fmla="*/ 357818 h 1635642"/>
                <a:gd name="connsiteX18" fmla="*/ 985000 w 1002183"/>
                <a:gd name="connsiteY18" fmla="*/ 1027739 h 1635642"/>
                <a:gd name="connsiteX19" fmla="*/ 988403 w 1002183"/>
                <a:gd name="connsiteY19" fmla="*/ 1035955 h 1635642"/>
                <a:gd name="connsiteX20" fmla="*/ 998412 w 1002183"/>
                <a:gd name="connsiteY20" fmla="*/ 1044606 h 1635642"/>
                <a:gd name="connsiteX21" fmla="*/ 1000379 w 1002183"/>
                <a:gd name="connsiteY21" fmla="*/ 1071605 h 1635642"/>
                <a:gd name="connsiteX22" fmla="*/ 822395 w 1002183"/>
                <a:gd name="connsiteY22" fmla="*/ 1608650 h 1635642"/>
                <a:gd name="connsiteX23" fmla="*/ 821597 w 1002183"/>
                <a:gd name="connsiteY23" fmla="*/ 1609572 h 1635642"/>
                <a:gd name="connsiteX24" fmla="*/ 820221 w 1002183"/>
                <a:gd name="connsiteY24" fmla="*/ 1618584 h 1635642"/>
                <a:gd name="connsiteX25" fmla="*/ 771646 w 1002183"/>
                <a:gd name="connsiteY25" fmla="*/ 1630525 h 1635642"/>
                <a:gd name="connsiteX26" fmla="*/ 177262 w 1002183"/>
                <a:gd name="connsiteY26" fmla="*/ 1270709 h 1635642"/>
                <a:gd name="connsiteX27" fmla="*/ 35370 w 1002183"/>
                <a:gd name="connsiteY27" fmla="*/ 1270709 h 1635642"/>
                <a:gd name="connsiteX28" fmla="*/ 0 w 1002183"/>
                <a:gd name="connsiteY28" fmla="*/ 1235339 h 163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2183" h="1635642">
                  <a:moveTo>
                    <a:pt x="225520" y="1217230"/>
                  </a:moveTo>
                  <a:lnTo>
                    <a:pt x="768631" y="1546008"/>
                  </a:lnTo>
                  <a:lnTo>
                    <a:pt x="926594" y="1069374"/>
                  </a:lnTo>
                  <a:lnTo>
                    <a:pt x="251655" y="394436"/>
                  </a:lnTo>
                  <a:lnTo>
                    <a:pt x="225520" y="409525"/>
                  </a:lnTo>
                  <a:close/>
                  <a:moveTo>
                    <a:pt x="0" y="1235339"/>
                  </a:moveTo>
                  <a:cubicBezTo>
                    <a:pt x="0" y="1215805"/>
                    <a:pt x="15836" y="1199969"/>
                    <a:pt x="35370" y="1199969"/>
                  </a:cubicBezTo>
                  <a:lnTo>
                    <a:pt x="154780" y="1199969"/>
                  </a:lnTo>
                  <a:lnTo>
                    <a:pt x="154780" y="288681"/>
                  </a:lnTo>
                  <a:cubicBezTo>
                    <a:pt x="154780" y="278913"/>
                    <a:pt x="158739" y="270071"/>
                    <a:pt x="165140" y="263670"/>
                  </a:cubicBezTo>
                  <a:lnTo>
                    <a:pt x="165403" y="263561"/>
                  </a:lnTo>
                  <a:lnTo>
                    <a:pt x="166984" y="259744"/>
                  </a:lnTo>
                  <a:cubicBezTo>
                    <a:pt x="180797" y="245931"/>
                    <a:pt x="203192" y="245931"/>
                    <a:pt x="217005" y="259744"/>
                  </a:cubicBezTo>
                  <a:lnTo>
                    <a:pt x="263294" y="306033"/>
                  </a:lnTo>
                  <a:lnTo>
                    <a:pt x="785141" y="4744"/>
                  </a:lnTo>
                  <a:cubicBezTo>
                    <a:pt x="802058" y="-5023"/>
                    <a:pt x="823690" y="773"/>
                    <a:pt x="833457" y="17690"/>
                  </a:cubicBezTo>
                  <a:cubicBezTo>
                    <a:pt x="843224" y="34607"/>
                    <a:pt x="837428" y="56240"/>
                    <a:pt x="820511" y="66007"/>
                  </a:cubicBezTo>
                  <a:lnTo>
                    <a:pt x="315079" y="357818"/>
                  </a:lnTo>
                  <a:lnTo>
                    <a:pt x="985000" y="1027739"/>
                  </a:lnTo>
                  <a:lnTo>
                    <a:pt x="988403" y="1035955"/>
                  </a:lnTo>
                  <a:lnTo>
                    <a:pt x="998412" y="1044606"/>
                  </a:lnTo>
                  <a:cubicBezTo>
                    <a:pt x="1002475" y="1052694"/>
                    <a:pt x="1003451" y="1062334"/>
                    <a:pt x="1000379" y="1071605"/>
                  </a:cubicBezTo>
                  <a:lnTo>
                    <a:pt x="822395" y="1608650"/>
                  </a:lnTo>
                  <a:lnTo>
                    <a:pt x="821597" y="1609572"/>
                  </a:lnTo>
                  <a:lnTo>
                    <a:pt x="820221" y="1618584"/>
                  </a:lnTo>
                  <a:cubicBezTo>
                    <a:pt x="810105" y="1635295"/>
                    <a:pt x="788356" y="1640641"/>
                    <a:pt x="771646" y="1630525"/>
                  </a:cubicBezTo>
                  <a:lnTo>
                    <a:pt x="177262" y="1270709"/>
                  </a:lnTo>
                  <a:lnTo>
                    <a:pt x="35370" y="1270709"/>
                  </a:lnTo>
                  <a:cubicBezTo>
                    <a:pt x="15836" y="1270709"/>
                    <a:pt x="0" y="1254873"/>
                    <a:pt x="0" y="1235339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円: 塗りつぶしなし 215">
              <a:extLst>
                <a:ext uri="{FF2B5EF4-FFF2-40B4-BE49-F238E27FC236}">
                  <a16:creationId xmlns:a16="http://schemas.microsoft.com/office/drawing/2014/main" id="{2190E175-E59C-627D-8D0B-D311C2768271}"/>
                </a:ext>
              </a:extLst>
            </p:cNvPr>
            <p:cNvSpPr/>
            <p:nvPr/>
          </p:nvSpPr>
          <p:spPr bwMode="auto">
            <a:xfrm>
              <a:off x="4581805" y="2945456"/>
              <a:ext cx="417676" cy="417676"/>
            </a:xfrm>
            <a:prstGeom prst="donut">
              <a:avLst>
                <a:gd name="adj" fmla="val 597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FB17D096-999C-D4D6-1990-B1CC7F7461DB}"/>
                </a:ext>
              </a:extLst>
            </p:cNvPr>
            <p:cNvSpPr/>
            <p:nvPr/>
          </p:nvSpPr>
          <p:spPr bwMode="auto">
            <a:xfrm>
              <a:off x="4699690" y="3075994"/>
              <a:ext cx="174772" cy="17477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B81D4C46-CB4D-1EF8-BB4B-C997A3C93EDB}"/>
                </a:ext>
              </a:extLst>
            </p:cNvPr>
            <p:cNvSpPr/>
            <p:nvPr/>
          </p:nvSpPr>
          <p:spPr bwMode="auto">
            <a:xfrm>
              <a:off x="4500143" y="2281906"/>
              <a:ext cx="336993" cy="80304"/>
            </a:xfrm>
            <a:prstGeom prst="round2SameRect">
              <a:avLst>
                <a:gd name="adj1" fmla="val 50000"/>
                <a:gd name="adj2" fmla="val 21751"/>
              </a:avLst>
            </a:prstGeom>
            <a:solidFill>
              <a:srgbClr val="BBE0E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FB1C848D-7BF5-2C17-DD63-6A380E1191AA}"/>
                </a:ext>
              </a:extLst>
            </p:cNvPr>
            <p:cNvSpPr/>
            <p:nvPr/>
          </p:nvSpPr>
          <p:spPr bwMode="auto">
            <a:xfrm rot="16200000" flipV="1">
              <a:off x="5355448" y="2099324"/>
              <a:ext cx="211957" cy="334876"/>
            </a:xfrm>
            <a:custGeom>
              <a:avLst/>
              <a:gdLst>
                <a:gd name="connsiteX0" fmla="*/ 0 w 265666"/>
                <a:gd name="connsiteY0" fmla="*/ 419732 h 419732"/>
                <a:gd name="connsiteX1" fmla="*/ 0 w 265666"/>
                <a:gd name="connsiteY1" fmla="*/ 132833 h 419732"/>
                <a:gd name="connsiteX2" fmla="*/ 132833 w 265666"/>
                <a:gd name="connsiteY2" fmla="*/ 0 h 419732"/>
                <a:gd name="connsiteX3" fmla="*/ 265666 w 265666"/>
                <a:gd name="connsiteY3" fmla="*/ 132833 h 419732"/>
                <a:gd name="connsiteX4" fmla="*/ 265666 w 265666"/>
                <a:gd name="connsiteY4" fmla="*/ 256595 h 419732"/>
                <a:gd name="connsiteX5" fmla="*/ 189761 w 265666"/>
                <a:gd name="connsiteY5" fmla="*/ 256595 h 419732"/>
                <a:gd name="connsiteX6" fmla="*/ 189761 w 265666"/>
                <a:gd name="connsiteY6" fmla="*/ 132833 h 419732"/>
                <a:gd name="connsiteX7" fmla="*/ 132833 w 265666"/>
                <a:gd name="connsiteY7" fmla="*/ 75905 h 419732"/>
                <a:gd name="connsiteX8" fmla="*/ 75905 w 265666"/>
                <a:gd name="connsiteY8" fmla="*/ 132833 h 419732"/>
                <a:gd name="connsiteX9" fmla="*/ 75905 w 265666"/>
                <a:gd name="connsiteY9" fmla="*/ 419732 h 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5666" h="419732">
                  <a:moveTo>
                    <a:pt x="0" y="419732"/>
                  </a:moveTo>
                  <a:lnTo>
                    <a:pt x="0" y="132833"/>
                  </a:lnTo>
                  <a:cubicBezTo>
                    <a:pt x="0" y="59471"/>
                    <a:pt x="59471" y="0"/>
                    <a:pt x="132833" y="0"/>
                  </a:cubicBezTo>
                  <a:cubicBezTo>
                    <a:pt x="206195" y="0"/>
                    <a:pt x="265666" y="59471"/>
                    <a:pt x="265666" y="132833"/>
                  </a:cubicBezTo>
                  <a:lnTo>
                    <a:pt x="265666" y="256595"/>
                  </a:lnTo>
                  <a:lnTo>
                    <a:pt x="189761" y="256595"/>
                  </a:lnTo>
                  <a:lnTo>
                    <a:pt x="189761" y="132833"/>
                  </a:lnTo>
                  <a:cubicBezTo>
                    <a:pt x="189761" y="101393"/>
                    <a:pt x="164273" y="75905"/>
                    <a:pt x="132833" y="75905"/>
                  </a:cubicBezTo>
                  <a:cubicBezTo>
                    <a:pt x="101393" y="75905"/>
                    <a:pt x="75905" y="101393"/>
                    <a:pt x="75905" y="132833"/>
                  </a:cubicBezTo>
                  <a:lnTo>
                    <a:pt x="75905" y="419732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26F3DA43-5DCB-13E4-4B94-7C767707B179}"/>
                </a:ext>
              </a:extLst>
            </p:cNvPr>
            <p:cNvSpPr/>
            <p:nvPr/>
          </p:nvSpPr>
          <p:spPr bwMode="auto">
            <a:xfrm rot="2700000">
              <a:off x="4275626" y="2139933"/>
              <a:ext cx="898262" cy="544351"/>
            </a:xfrm>
            <a:custGeom>
              <a:avLst/>
              <a:gdLst>
                <a:gd name="connsiteX0" fmla="*/ 0 w 980906"/>
                <a:gd name="connsiteY0" fmla="*/ 147995 h 594433"/>
                <a:gd name="connsiteX1" fmla="*/ 351642 w 980906"/>
                <a:gd name="connsiteY1" fmla="*/ 147995 h 594433"/>
                <a:gd name="connsiteX2" fmla="*/ 351642 w 980906"/>
                <a:gd name="connsiteY2" fmla="*/ 148753 h 594433"/>
                <a:gd name="connsiteX3" fmla="*/ 584508 w 980906"/>
                <a:gd name="connsiteY3" fmla="*/ 14308 h 594433"/>
                <a:gd name="connsiteX4" fmla="*/ 730222 w 980906"/>
                <a:gd name="connsiteY4" fmla="*/ 53352 h 594433"/>
                <a:gd name="connsiteX5" fmla="*/ 730393 w 980906"/>
                <a:gd name="connsiteY5" fmla="*/ 53861 h 594433"/>
                <a:gd name="connsiteX6" fmla="*/ 980906 w 980906"/>
                <a:gd name="connsiteY6" fmla="*/ 487763 h 594433"/>
                <a:gd name="connsiteX7" fmla="*/ 796148 w 980906"/>
                <a:gd name="connsiteY7" fmla="*/ 594433 h 594433"/>
                <a:gd name="connsiteX8" fmla="*/ 598707 w 980906"/>
                <a:gd name="connsiteY8" fmla="*/ 252454 h 594433"/>
                <a:gd name="connsiteX9" fmla="*/ 273076 w 980906"/>
                <a:gd name="connsiteY9" fmla="*/ 440457 h 594433"/>
                <a:gd name="connsiteX10" fmla="*/ 240804 w 980906"/>
                <a:gd name="connsiteY10" fmla="*/ 451309 h 594433"/>
                <a:gd name="connsiteX11" fmla="*/ 231819 w 980906"/>
                <a:gd name="connsiteY11" fmla="*/ 450683 h 594433"/>
                <a:gd name="connsiteX12" fmla="*/ 196759 w 980906"/>
                <a:gd name="connsiteY12" fmla="*/ 457761 h 594433"/>
                <a:gd name="connsiteX13" fmla="*/ 154883 w 980906"/>
                <a:gd name="connsiteY13" fmla="*/ 457761 h 594433"/>
                <a:gd name="connsiteX14" fmla="*/ 0 w 980906"/>
                <a:gd name="connsiteY14" fmla="*/ 302878 h 594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0906" h="594433">
                  <a:moveTo>
                    <a:pt x="0" y="147995"/>
                  </a:moveTo>
                  <a:lnTo>
                    <a:pt x="351642" y="147995"/>
                  </a:lnTo>
                  <a:lnTo>
                    <a:pt x="351642" y="148753"/>
                  </a:lnTo>
                  <a:lnTo>
                    <a:pt x="584508" y="14308"/>
                  </a:lnTo>
                  <a:cubicBezTo>
                    <a:pt x="635527" y="-15148"/>
                    <a:pt x="700766" y="2333"/>
                    <a:pt x="730222" y="53352"/>
                  </a:cubicBezTo>
                  <a:lnTo>
                    <a:pt x="730393" y="53861"/>
                  </a:lnTo>
                  <a:lnTo>
                    <a:pt x="980906" y="487763"/>
                  </a:lnTo>
                  <a:lnTo>
                    <a:pt x="796148" y="594433"/>
                  </a:lnTo>
                  <a:lnTo>
                    <a:pt x="598707" y="252454"/>
                  </a:lnTo>
                  <a:lnTo>
                    <a:pt x="273076" y="440457"/>
                  </a:lnTo>
                  <a:cubicBezTo>
                    <a:pt x="262824" y="446376"/>
                    <a:pt x="251857" y="449938"/>
                    <a:pt x="240804" y="451309"/>
                  </a:cubicBezTo>
                  <a:lnTo>
                    <a:pt x="231819" y="450683"/>
                  </a:lnTo>
                  <a:lnTo>
                    <a:pt x="196759" y="457761"/>
                  </a:lnTo>
                  <a:lnTo>
                    <a:pt x="154883" y="457761"/>
                  </a:lnTo>
                  <a:cubicBezTo>
                    <a:pt x="69343" y="457761"/>
                    <a:pt x="0" y="388418"/>
                    <a:pt x="0" y="30287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63C53588-6857-E32C-776B-0EC4F0116B46}"/>
                </a:ext>
              </a:extLst>
            </p:cNvPr>
            <p:cNvSpPr/>
            <p:nvPr/>
          </p:nvSpPr>
          <p:spPr bwMode="auto">
            <a:xfrm>
              <a:off x="4727996" y="2800895"/>
              <a:ext cx="274866" cy="128642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9A284C2D-B833-D2FA-0C57-2AA699679B2C}"/>
                </a:ext>
              </a:extLst>
            </p:cNvPr>
            <p:cNvSpPr/>
            <p:nvPr/>
          </p:nvSpPr>
          <p:spPr bwMode="auto">
            <a:xfrm rot="900000">
              <a:off x="4790399" y="2959205"/>
              <a:ext cx="44734" cy="22357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四角形: 角を丸くする 222">
              <a:extLst>
                <a:ext uri="{FF2B5EF4-FFF2-40B4-BE49-F238E27FC236}">
                  <a16:creationId xmlns:a16="http://schemas.microsoft.com/office/drawing/2014/main" id="{0D7B8D52-371F-BC8A-E0DD-F12C74DCCA87}"/>
                </a:ext>
              </a:extLst>
            </p:cNvPr>
            <p:cNvSpPr/>
            <p:nvPr/>
          </p:nvSpPr>
          <p:spPr bwMode="auto">
            <a:xfrm>
              <a:off x="4749946" y="2932267"/>
              <a:ext cx="180914" cy="50540"/>
            </a:xfrm>
            <a:prstGeom prst="roundRect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EF957CF8-B327-BB52-E2CB-740A5FA32398}"/>
                </a:ext>
              </a:extLst>
            </p:cNvPr>
            <p:cNvSpPr/>
            <p:nvPr/>
          </p:nvSpPr>
          <p:spPr bwMode="auto">
            <a:xfrm>
              <a:off x="3814055" y="1769462"/>
              <a:ext cx="63613" cy="75885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F1A2C886-7467-FDD2-FFA6-F74AC5A3F830}"/>
                </a:ext>
              </a:extLst>
            </p:cNvPr>
            <p:cNvSpPr/>
            <p:nvPr/>
          </p:nvSpPr>
          <p:spPr bwMode="auto">
            <a:xfrm>
              <a:off x="4218515" y="1769460"/>
              <a:ext cx="63613" cy="75885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四角形: 上の 2 つの角を丸める 2">
              <a:extLst>
                <a:ext uri="{FF2B5EF4-FFF2-40B4-BE49-F238E27FC236}">
                  <a16:creationId xmlns:a16="http://schemas.microsoft.com/office/drawing/2014/main" id="{AA1671DF-FB3A-6ED5-2566-1DA372EB8DCD}"/>
                </a:ext>
              </a:extLst>
            </p:cNvPr>
            <p:cNvSpPr/>
            <p:nvPr/>
          </p:nvSpPr>
          <p:spPr bwMode="auto">
            <a:xfrm rot="2700000">
              <a:off x="4617316" y="1616606"/>
              <a:ext cx="331266" cy="651078"/>
            </a:xfrm>
            <a:custGeom>
              <a:avLst/>
              <a:gdLst>
                <a:gd name="connsiteX0" fmla="*/ 141328 w 351642"/>
                <a:gd name="connsiteY0" fmla="*/ 0 h 613320"/>
                <a:gd name="connsiteX1" fmla="*/ 210314 w 351642"/>
                <a:gd name="connsiteY1" fmla="*/ 0 h 613320"/>
                <a:gd name="connsiteX2" fmla="*/ 351642 w 351642"/>
                <a:gd name="connsiteY2" fmla="*/ 141328 h 613320"/>
                <a:gd name="connsiteX3" fmla="*/ 351642 w 351642"/>
                <a:gd name="connsiteY3" fmla="*/ 613320 h 613320"/>
                <a:gd name="connsiteX4" fmla="*/ 351642 w 351642"/>
                <a:gd name="connsiteY4" fmla="*/ 613320 h 613320"/>
                <a:gd name="connsiteX5" fmla="*/ 0 w 351642"/>
                <a:gd name="connsiteY5" fmla="*/ 613320 h 613320"/>
                <a:gd name="connsiteX6" fmla="*/ 0 w 351642"/>
                <a:gd name="connsiteY6" fmla="*/ 613320 h 613320"/>
                <a:gd name="connsiteX7" fmla="*/ 0 w 351642"/>
                <a:gd name="connsiteY7" fmla="*/ 141328 h 613320"/>
                <a:gd name="connsiteX8" fmla="*/ 141328 w 351642"/>
                <a:gd name="connsiteY8" fmla="*/ 0 h 613320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13470 w 365112"/>
                <a:gd name="connsiteY5" fmla="*/ 613320 h 677304"/>
                <a:gd name="connsiteX6" fmla="*/ 0 w 365112"/>
                <a:gd name="connsiteY6" fmla="*/ 677304 h 677304"/>
                <a:gd name="connsiteX7" fmla="*/ 13470 w 365112"/>
                <a:gd name="connsiteY7" fmla="*/ 141328 h 677304"/>
                <a:gd name="connsiteX8" fmla="*/ 154798 w 365112"/>
                <a:gd name="connsiteY8" fmla="*/ 0 h 677304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18521 w 365112"/>
                <a:gd name="connsiteY5" fmla="*/ 608269 h 677304"/>
                <a:gd name="connsiteX6" fmla="*/ 0 w 365112"/>
                <a:gd name="connsiteY6" fmla="*/ 677304 h 677304"/>
                <a:gd name="connsiteX7" fmla="*/ 13470 w 365112"/>
                <a:gd name="connsiteY7" fmla="*/ 141328 h 677304"/>
                <a:gd name="connsiteX8" fmla="*/ 154798 w 365112"/>
                <a:gd name="connsiteY8" fmla="*/ 0 h 677304"/>
                <a:gd name="connsiteX0" fmla="*/ 154798 w 365112"/>
                <a:gd name="connsiteY0" fmla="*/ 0 h 677304"/>
                <a:gd name="connsiteX1" fmla="*/ 223784 w 365112"/>
                <a:gd name="connsiteY1" fmla="*/ 0 h 677304"/>
                <a:gd name="connsiteX2" fmla="*/ 365112 w 365112"/>
                <a:gd name="connsiteY2" fmla="*/ 141328 h 677304"/>
                <a:gd name="connsiteX3" fmla="*/ 365112 w 365112"/>
                <a:gd name="connsiteY3" fmla="*/ 613320 h 677304"/>
                <a:gd name="connsiteX4" fmla="*/ 365112 w 365112"/>
                <a:gd name="connsiteY4" fmla="*/ 613320 h 677304"/>
                <a:gd name="connsiteX5" fmla="*/ 0 w 365112"/>
                <a:gd name="connsiteY5" fmla="*/ 677304 h 677304"/>
                <a:gd name="connsiteX6" fmla="*/ 13470 w 365112"/>
                <a:gd name="connsiteY6" fmla="*/ 141328 h 677304"/>
                <a:gd name="connsiteX7" fmla="*/ 154798 w 365112"/>
                <a:gd name="connsiteY7" fmla="*/ 0 h 677304"/>
                <a:gd name="connsiteX0" fmla="*/ 151430 w 361744"/>
                <a:gd name="connsiteY0" fmla="*/ 0 h 710980"/>
                <a:gd name="connsiteX1" fmla="*/ 220416 w 361744"/>
                <a:gd name="connsiteY1" fmla="*/ 0 h 710980"/>
                <a:gd name="connsiteX2" fmla="*/ 361744 w 361744"/>
                <a:gd name="connsiteY2" fmla="*/ 141328 h 710980"/>
                <a:gd name="connsiteX3" fmla="*/ 361744 w 361744"/>
                <a:gd name="connsiteY3" fmla="*/ 613320 h 710980"/>
                <a:gd name="connsiteX4" fmla="*/ 361744 w 361744"/>
                <a:gd name="connsiteY4" fmla="*/ 613320 h 710980"/>
                <a:gd name="connsiteX5" fmla="*/ 0 w 361744"/>
                <a:gd name="connsiteY5" fmla="*/ 710980 h 710980"/>
                <a:gd name="connsiteX6" fmla="*/ 10102 w 361744"/>
                <a:gd name="connsiteY6" fmla="*/ 141328 h 710980"/>
                <a:gd name="connsiteX7" fmla="*/ 151430 w 361744"/>
                <a:gd name="connsiteY7" fmla="*/ 0 h 71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44" h="710980">
                  <a:moveTo>
                    <a:pt x="151430" y="0"/>
                  </a:moveTo>
                  <a:lnTo>
                    <a:pt x="220416" y="0"/>
                  </a:lnTo>
                  <a:cubicBezTo>
                    <a:pt x="298469" y="0"/>
                    <a:pt x="361744" y="63275"/>
                    <a:pt x="361744" y="141328"/>
                  </a:cubicBezTo>
                  <a:lnTo>
                    <a:pt x="361744" y="613320"/>
                  </a:lnTo>
                  <a:lnTo>
                    <a:pt x="361744" y="613320"/>
                  </a:lnTo>
                  <a:lnTo>
                    <a:pt x="0" y="710980"/>
                  </a:lnTo>
                  <a:cubicBezTo>
                    <a:pt x="0" y="553649"/>
                    <a:pt x="10102" y="298659"/>
                    <a:pt x="10102" y="141328"/>
                  </a:cubicBezTo>
                  <a:cubicBezTo>
                    <a:pt x="10102" y="63275"/>
                    <a:pt x="73377" y="0"/>
                    <a:pt x="15143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168CF22F-5986-D33B-DD88-E0C9DCA0E4B9}"/>
                </a:ext>
              </a:extLst>
            </p:cNvPr>
            <p:cNvSpPr/>
            <p:nvPr/>
          </p:nvSpPr>
          <p:spPr bwMode="auto">
            <a:xfrm rot="20856235">
              <a:off x="5282890" y="2215198"/>
              <a:ext cx="177743" cy="189374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E25B8C1-17E1-6BF7-5A88-9B8E5C91DE91}"/>
                </a:ext>
              </a:extLst>
            </p:cNvPr>
            <p:cNvSpPr/>
            <p:nvPr/>
          </p:nvSpPr>
          <p:spPr bwMode="auto">
            <a:xfrm rot="20856235">
              <a:off x="4910073" y="1731659"/>
              <a:ext cx="408130" cy="654047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5679" h="714222">
                  <a:moveTo>
                    <a:pt x="123872" y="7007"/>
                  </a:moveTo>
                  <a:cubicBezTo>
                    <a:pt x="155874" y="20543"/>
                    <a:pt x="178330" y="52232"/>
                    <a:pt x="178330" y="89165"/>
                  </a:cubicBezTo>
                  <a:lnTo>
                    <a:pt x="178330" y="373057"/>
                  </a:lnTo>
                  <a:lnTo>
                    <a:pt x="434124" y="565992"/>
                  </a:lnTo>
                  <a:cubicBezTo>
                    <a:pt x="446929" y="575651"/>
                    <a:pt x="449480" y="593863"/>
                    <a:pt x="439822" y="606669"/>
                  </a:cubicBezTo>
                  <a:lnTo>
                    <a:pt x="367414" y="702667"/>
                  </a:lnTo>
                  <a:cubicBezTo>
                    <a:pt x="357755" y="715473"/>
                    <a:pt x="339543" y="718024"/>
                    <a:pt x="326738" y="708365"/>
                  </a:cubicBezTo>
                  <a:lnTo>
                    <a:pt x="40311" y="492324"/>
                  </a:lnTo>
                  <a:lnTo>
                    <a:pt x="32228" y="483206"/>
                  </a:lnTo>
                  <a:lnTo>
                    <a:pt x="26116" y="479086"/>
                  </a:lnTo>
                  <a:lnTo>
                    <a:pt x="18312" y="467511"/>
                  </a:lnTo>
                  <a:lnTo>
                    <a:pt x="16822" y="465830"/>
                  </a:lnTo>
                  <a:lnTo>
                    <a:pt x="16450" y="464749"/>
                  </a:lnTo>
                  <a:lnTo>
                    <a:pt x="7007" y="450744"/>
                  </a:lnTo>
                  <a:cubicBezTo>
                    <a:pt x="2495" y="440076"/>
                    <a:pt x="0" y="428348"/>
                    <a:pt x="0" y="416037"/>
                  </a:cubicBezTo>
                  <a:lnTo>
                    <a:pt x="0" y="89165"/>
                  </a:lnTo>
                  <a:cubicBezTo>
                    <a:pt x="0" y="39921"/>
                    <a:pt x="39921" y="0"/>
                    <a:pt x="89165" y="0"/>
                  </a:cubicBezTo>
                  <a:cubicBezTo>
                    <a:pt x="101476" y="0"/>
                    <a:pt x="113204" y="2495"/>
                    <a:pt x="123872" y="7007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F0964CE-CB0A-A6E7-24D5-247188BEC877}"/>
                </a:ext>
              </a:extLst>
            </p:cNvPr>
            <p:cNvSpPr/>
            <p:nvPr/>
          </p:nvSpPr>
          <p:spPr bwMode="auto">
            <a:xfrm>
              <a:off x="3909000" y="2061204"/>
              <a:ext cx="273475" cy="273475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055B5CFE-F718-F733-EBEC-45D30FD6582D}"/>
                </a:ext>
              </a:extLst>
            </p:cNvPr>
            <p:cNvGrpSpPr/>
            <p:nvPr/>
          </p:nvGrpSpPr>
          <p:grpSpPr>
            <a:xfrm rot="1800000">
              <a:off x="4643990" y="1027390"/>
              <a:ext cx="808177" cy="680959"/>
              <a:chOff x="1673477" y="3561996"/>
              <a:chExt cx="1636468" cy="1378866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4BE781FB-7B41-DC60-6D60-F8CA01C26E2A}"/>
                  </a:ext>
                </a:extLst>
              </p:cNvPr>
              <p:cNvSpPr/>
              <p:nvPr/>
            </p:nvSpPr>
            <p:spPr bwMode="auto">
              <a:xfrm>
                <a:off x="2191323" y="3697876"/>
                <a:ext cx="1118622" cy="1160030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8622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56536" y="407953"/>
                      <a:pt x="1029835" y="552589"/>
                      <a:pt x="1037164" y="647658"/>
                    </a:cubicBezTo>
                    <a:cubicBezTo>
                      <a:pt x="1044493" y="742727"/>
                      <a:pt x="1121611" y="825813"/>
                      <a:pt x="1118533" y="862089"/>
                    </a:cubicBezTo>
                    <a:cubicBezTo>
                      <a:pt x="1046399" y="888841"/>
                      <a:pt x="1078127" y="873998"/>
                      <a:pt x="1018696" y="891508"/>
                    </a:cubicBezTo>
                    <a:lnTo>
                      <a:pt x="1001638" y="926494"/>
                    </a:lnTo>
                    <a:lnTo>
                      <a:pt x="879810" y="917726"/>
                    </a:lnTo>
                    <a:cubicBezTo>
                      <a:pt x="879810" y="950545"/>
                      <a:pt x="914467" y="978702"/>
                      <a:pt x="963859" y="990730"/>
                    </a:cubicBezTo>
                    <a:lnTo>
                      <a:pt x="964030" y="990750"/>
                    </a:lnTo>
                    <a:lnTo>
                      <a:pt x="942276" y="1021289"/>
                    </a:lnTo>
                    <a:cubicBezTo>
                      <a:pt x="852112" y="1126086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88FB0510-BC0B-0BE1-3EDB-5DAC23912182}"/>
                  </a:ext>
                </a:extLst>
              </p:cNvPr>
              <p:cNvSpPr/>
              <p:nvPr/>
            </p:nvSpPr>
            <p:spPr bwMode="auto">
              <a:xfrm rot="10800000">
                <a:off x="2346417" y="4041290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8C63DD43-ACA8-9413-C63B-915AAD135086}"/>
                  </a:ext>
                </a:extLst>
              </p:cNvPr>
              <p:cNvSpPr/>
              <p:nvPr/>
            </p:nvSpPr>
            <p:spPr bwMode="auto">
              <a:xfrm rot="492042">
                <a:off x="1673477" y="3822607"/>
                <a:ext cx="1072804" cy="1118255"/>
              </a:xfrm>
              <a:custGeom>
                <a:avLst/>
                <a:gdLst>
                  <a:gd name="connsiteX0" fmla="*/ 551182 w 1072804"/>
                  <a:gd name="connsiteY0" fmla="*/ 18973 h 1118255"/>
                  <a:gd name="connsiteX1" fmla="*/ 616515 w 1072804"/>
                  <a:gd name="connsiteY1" fmla="*/ 88573 h 1118255"/>
                  <a:gd name="connsiteX2" fmla="*/ 643808 w 1072804"/>
                  <a:gd name="connsiteY2" fmla="*/ 130487 h 1118255"/>
                  <a:gd name="connsiteX3" fmla="*/ 649891 w 1072804"/>
                  <a:gd name="connsiteY3" fmla="*/ 127736 h 1118255"/>
                  <a:gd name="connsiteX4" fmla="*/ 697188 w 1072804"/>
                  <a:gd name="connsiteY4" fmla="*/ 91651 h 1118255"/>
                  <a:gd name="connsiteX5" fmla="*/ 904714 w 1072804"/>
                  <a:gd name="connsiteY5" fmla="*/ 10903 h 1118255"/>
                  <a:gd name="connsiteX6" fmla="*/ 1021679 w 1072804"/>
                  <a:gd name="connsiteY6" fmla="*/ 0 h 1118255"/>
                  <a:gd name="connsiteX7" fmla="*/ 993487 w 1072804"/>
                  <a:gd name="connsiteY7" fmla="*/ 61771 h 1118255"/>
                  <a:gd name="connsiteX8" fmla="*/ 1072804 w 1072804"/>
                  <a:gd name="connsiteY8" fmla="*/ 72458 h 1118255"/>
                  <a:gd name="connsiteX9" fmla="*/ 915028 w 1072804"/>
                  <a:gd name="connsiteY9" fmla="*/ 305831 h 1118255"/>
                  <a:gd name="connsiteX10" fmla="*/ 910542 w 1072804"/>
                  <a:gd name="connsiteY10" fmla="*/ 316135 h 1118255"/>
                  <a:gd name="connsiteX11" fmla="*/ 895128 w 1072804"/>
                  <a:gd name="connsiteY11" fmla="*/ 399085 h 1118255"/>
                  <a:gd name="connsiteX12" fmla="*/ 1021679 w 1072804"/>
                  <a:gd name="connsiteY12" fmla="*/ 1073300 h 1118255"/>
                  <a:gd name="connsiteX13" fmla="*/ 904714 w 1072804"/>
                  <a:gd name="connsiteY13" fmla="*/ 1062397 h 1118255"/>
                  <a:gd name="connsiteX14" fmla="*/ 814720 w 1072804"/>
                  <a:gd name="connsiteY14" fmla="*/ 1036566 h 1118255"/>
                  <a:gd name="connsiteX15" fmla="*/ 831388 w 1072804"/>
                  <a:gd name="connsiteY15" fmla="*/ 1118255 h 1118255"/>
                  <a:gd name="connsiteX16" fmla="*/ 620757 w 1072804"/>
                  <a:gd name="connsiteY16" fmla="*/ 1026350 h 1118255"/>
                  <a:gd name="connsiteX17" fmla="*/ 571235 w 1072804"/>
                  <a:gd name="connsiteY17" fmla="*/ 985309 h 1118255"/>
                  <a:gd name="connsiteX18" fmla="*/ 515810 w 1072804"/>
                  <a:gd name="connsiteY18" fmla="*/ 1015538 h 1118255"/>
                  <a:gd name="connsiteX19" fmla="*/ 24259 w 1072804"/>
                  <a:gd name="connsiteY19" fmla="*/ 913101 h 1118255"/>
                  <a:gd name="connsiteX20" fmla="*/ 113500 w 1072804"/>
                  <a:gd name="connsiteY20" fmla="*/ 876362 h 1118255"/>
                  <a:gd name="connsiteX21" fmla="*/ 52712 w 1072804"/>
                  <a:gd name="connsiteY21" fmla="*/ 844786 h 1118255"/>
                  <a:gd name="connsiteX22" fmla="*/ 0 w 1072804"/>
                  <a:gd name="connsiteY22" fmla="*/ 781915 h 1118255"/>
                  <a:gd name="connsiteX23" fmla="*/ 99867 w 1072804"/>
                  <a:gd name="connsiteY23" fmla="*/ 750696 h 1118255"/>
                  <a:gd name="connsiteX24" fmla="*/ 153240 w 1072804"/>
                  <a:gd name="connsiteY24" fmla="*/ 725996 h 1118255"/>
                  <a:gd name="connsiteX25" fmla="*/ 119971 w 1072804"/>
                  <a:gd name="connsiteY25" fmla="*/ 711988 h 1118255"/>
                  <a:gd name="connsiteX26" fmla="*/ 3033 w 1072804"/>
                  <a:gd name="connsiteY26" fmla="*/ 632271 h 1118255"/>
                  <a:gd name="connsiteX27" fmla="*/ 283564 w 1072804"/>
                  <a:gd name="connsiteY27" fmla="*/ 472792 h 1118255"/>
                  <a:gd name="connsiteX28" fmla="*/ 285866 w 1072804"/>
                  <a:gd name="connsiteY28" fmla="*/ 470530 h 1118255"/>
                  <a:gd name="connsiteX29" fmla="*/ 277690 w 1072804"/>
                  <a:gd name="connsiteY29" fmla="*/ 468820 h 1118255"/>
                  <a:gd name="connsiteX30" fmla="*/ 159107 w 1072804"/>
                  <a:gd name="connsiteY30" fmla="*/ 370058 h 1118255"/>
                  <a:gd name="connsiteX31" fmla="*/ 445867 w 1072804"/>
                  <a:gd name="connsiteY31" fmla="*/ 260816 h 1118255"/>
                  <a:gd name="connsiteX32" fmla="*/ 477171 w 1072804"/>
                  <a:gd name="connsiteY32" fmla="*/ 225936 h 1118255"/>
                  <a:gd name="connsiteX33" fmla="*/ 478295 w 1072804"/>
                  <a:gd name="connsiteY33" fmla="*/ 224038 h 1118255"/>
                  <a:gd name="connsiteX34" fmla="*/ 551182 w 1072804"/>
                  <a:gd name="connsiteY34" fmla="*/ 18973 h 1118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72804" h="1118255">
                    <a:moveTo>
                      <a:pt x="551182" y="18973"/>
                    </a:moveTo>
                    <a:cubicBezTo>
                      <a:pt x="575469" y="40680"/>
                      <a:pt x="597264" y="64019"/>
                      <a:pt x="616515" y="88573"/>
                    </a:cubicBezTo>
                    <a:lnTo>
                      <a:pt x="643808" y="130487"/>
                    </a:lnTo>
                    <a:lnTo>
                      <a:pt x="649891" y="127736"/>
                    </a:lnTo>
                    <a:lnTo>
                      <a:pt x="697188" y="91651"/>
                    </a:lnTo>
                    <a:cubicBezTo>
                      <a:pt x="758940" y="53075"/>
                      <a:pt x="829153" y="25200"/>
                      <a:pt x="904714" y="10903"/>
                    </a:cubicBezTo>
                    <a:cubicBezTo>
                      <a:pt x="942495" y="3754"/>
                      <a:pt x="981613" y="0"/>
                      <a:pt x="1021679" y="0"/>
                    </a:cubicBezTo>
                    <a:lnTo>
                      <a:pt x="993487" y="61771"/>
                    </a:lnTo>
                    <a:lnTo>
                      <a:pt x="1072804" y="72458"/>
                    </a:lnTo>
                    <a:cubicBezTo>
                      <a:pt x="1009932" y="144772"/>
                      <a:pt x="957203" y="223152"/>
                      <a:pt x="915028" y="305831"/>
                    </a:cubicBezTo>
                    <a:lnTo>
                      <a:pt x="910542" y="316135"/>
                    </a:lnTo>
                    <a:lnTo>
                      <a:pt x="895128" y="399085"/>
                    </a:lnTo>
                    <a:cubicBezTo>
                      <a:pt x="867005" y="627604"/>
                      <a:pt x="909189" y="861793"/>
                      <a:pt x="1021679" y="1073300"/>
                    </a:cubicBezTo>
                    <a:cubicBezTo>
                      <a:pt x="981613" y="1073300"/>
                      <a:pt x="942495" y="1069546"/>
                      <a:pt x="904714" y="1062397"/>
                    </a:cubicBezTo>
                    <a:lnTo>
                      <a:pt x="814720" y="1036566"/>
                    </a:lnTo>
                    <a:lnTo>
                      <a:pt x="831388" y="1118255"/>
                    </a:lnTo>
                    <a:cubicBezTo>
                      <a:pt x="753309" y="1100231"/>
                      <a:pt x="682304" y="1068428"/>
                      <a:pt x="620757" y="1026350"/>
                    </a:cubicBezTo>
                    <a:lnTo>
                      <a:pt x="571235" y="985309"/>
                    </a:lnTo>
                    <a:lnTo>
                      <a:pt x="515810" y="1015538"/>
                    </a:lnTo>
                    <a:cubicBezTo>
                      <a:pt x="364034" y="1077865"/>
                      <a:pt x="169982" y="1043344"/>
                      <a:pt x="24259" y="913101"/>
                    </a:cubicBezTo>
                    <a:lnTo>
                      <a:pt x="113500" y="876362"/>
                    </a:lnTo>
                    <a:lnTo>
                      <a:pt x="52712" y="844786"/>
                    </a:lnTo>
                    <a:cubicBezTo>
                      <a:pt x="31711" y="828075"/>
                      <a:pt x="13639" y="806970"/>
                      <a:pt x="0" y="781915"/>
                    </a:cubicBezTo>
                    <a:cubicBezTo>
                      <a:pt x="34043" y="773670"/>
                      <a:pt x="67398" y="763228"/>
                      <a:pt x="99867" y="750696"/>
                    </a:cubicBezTo>
                    <a:lnTo>
                      <a:pt x="153240" y="725996"/>
                    </a:lnTo>
                    <a:lnTo>
                      <a:pt x="119971" y="711988"/>
                    </a:lnTo>
                    <a:cubicBezTo>
                      <a:pt x="78915" y="691409"/>
                      <a:pt x="39464" y="664832"/>
                      <a:pt x="3033" y="632271"/>
                    </a:cubicBezTo>
                    <a:cubicBezTo>
                      <a:pt x="108758" y="596323"/>
                      <a:pt x="203311" y="541997"/>
                      <a:pt x="283564" y="472792"/>
                    </a:cubicBezTo>
                    <a:lnTo>
                      <a:pt x="285866" y="470530"/>
                    </a:lnTo>
                    <a:lnTo>
                      <a:pt x="277690" y="468820"/>
                    </a:lnTo>
                    <a:cubicBezTo>
                      <a:pt x="228419" y="453484"/>
                      <a:pt x="184999" y="419352"/>
                      <a:pt x="159107" y="370058"/>
                    </a:cubicBezTo>
                    <a:cubicBezTo>
                      <a:pt x="265836" y="369172"/>
                      <a:pt x="367315" y="329663"/>
                      <a:pt x="445867" y="260816"/>
                    </a:cubicBezTo>
                    <a:lnTo>
                      <a:pt x="477171" y="225936"/>
                    </a:lnTo>
                    <a:lnTo>
                      <a:pt x="478295" y="224038"/>
                    </a:lnTo>
                    <a:cubicBezTo>
                      <a:pt x="510645" y="160395"/>
                      <a:pt x="535250" y="91694"/>
                      <a:pt x="551182" y="189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4D03106B-8643-62BA-066B-2565C8315714}"/>
                  </a:ext>
                </a:extLst>
              </p:cNvPr>
              <p:cNvSpPr/>
              <p:nvPr/>
            </p:nvSpPr>
            <p:spPr bwMode="auto">
              <a:xfrm rot="274029">
                <a:off x="2421826" y="4142619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8FC1C8B5-A34F-2212-E348-6C1D153117BC}"/>
                  </a:ext>
                </a:extLst>
              </p:cNvPr>
              <p:cNvSpPr/>
              <p:nvPr/>
            </p:nvSpPr>
            <p:spPr bwMode="auto">
              <a:xfrm>
                <a:off x="2555261" y="3672683"/>
                <a:ext cx="223624" cy="960223"/>
              </a:xfrm>
              <a:prstGeom prst="moon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4F7FA6BD-5EA6-0BC2-5EA8-24CCD1EA9C0D}"/>
                  </a:ext>
                </a:extLst>
              </p:cNvPr>
              <p:cNvGrpSpPr/>
              <p:nvPr/>
            </p:nvGrpSpPr>
            <p:grpSpPr>
              <a:xfrm>
                <a:off x="2167514" y="3561996"/>
                <a:ext cx="1139704" cy="495055"/>
                <a:chOff x="2167514" y="3561996"/>
                <a:chExt cx="1139704" cy="495055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1C2DFD09-8EF0-E652-7519-C6DF5FBD31D3}"/>
                    </a:ext>
                  </a:extLst>
                </p:cNvPr>
                <p:cNvSpPr/>
                <p:nvPr/>
              </p:nvSpPr>
              <p:spPr bwMode="auto">
                <a:xfrm>
                  <a:off x="2207994" y="3561996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C1500799-5091-B1FD-C118-60F8FBD8B40E}"/>
                    </a:ext>
                  </a:extLst>
                </p:cNvPr>
                <p:cNvSpPr/>
                <p:nvPr/>
              </p:nvSpPr>
              <p:spPr bwMode="auto">
                <a:xfrm rot="496005">
                  <a:off x="2395751" y="3755734"/>
                  <a:ext cx="642159" cy="82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09243B0D-C813-BB37-1500-588D453BFCA1}"/>
                    </a:ext>
                  </a:extLst>
                </p:cNvPr>
                <p:cNvSpPr/>
                <p:nvPr/>
              </p:nvSpPr>
              <p:spPr bwMode="auto">
                <a:xfrm rot="496005">
                  <a:off x="2601653" y="3629744"/>
                  <a:ext cx="463366" cy="9010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152767E9-4E88-C7F0-4B21-AD4429B43FF3}"/>
                    </a:ext>
                  </a:extLst>
                </p:cNvPr>
                <p:cNvSpPr/>
                <p:nvPr/>
              </p:nvSpPr>
              <p:spPr bwMode="auto">
                <a:xfrm>
                  <a:off x="2167514" y="3922036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7" name="月 236">
                <a:extLst>
                  <a:ext uri="{FF2B5EF4-FFF2-40B4-BE49-F238E27FC236}">
                    <a16:creationId xmlns:a16="http://schemas.microsoft.com/office/drawing/2014/main" id="{1A9372D7-9D67-74E8-9A55-B25289816BD8}"/>
                  </a:ext>
                </a:extLst>
              </p:cNvPr>
              <p:cNvSpPr/>
              <p:nvPr/>
            </p:nvSpPr>
            <p:spPr bwMode="auto">
              <a:xfrm rot="5400000">
                <a:off x="2998878" y="3961685"/>
                <a:ext cx="52372" cy="32232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A0AC55C6-9D0D-8E36-C1C4-DE613BAE995D}"/>
                  </a:ext>
                </a:extLst>
              </p:cNvPr>
              <p:cNvGrpSpPr/>
              <p:nvPr/>
            </p:nvGrpSpPr>
            <p:grpSpPr>
              <a:xfrm>
                <a:off x="2946399" y="4122846"/>
                <a:ext cx="219253" cy="304093"/>
                <a:chOff x="4104826" y="4138574"/>
                <a:chExt cx="289374" cy="322301"/>
              </a:xfrm>
            </p:grpSpPr>
            <p:sp>
              <p:nvSpPr>
                <p:cNvPr id="239" name="二等辺三角形 238">
                  <a:extLst>
                    <a:ext uri="{FF2B5EF4-FFF2-40B4-BE49-F238E27FC236}">
                      <a16:creationId xmlns:a16="http://schemas.microsoft.com/office/drawing/2014/main" id="{250AC9F5-899B-C541-2E14-556B8A7C599E}"/>
                    </a:ext>
                  </a:extLst>
                </p:cNvPr>
                <p:cNvSpPr/>
                <p:nvPr/>
              </p:nvSpPr>
              <p:spPr bwMode="auto">
                <a:xfrm rot="19800000">
                  <a:off x="4104826" y="4164768"/>
                  <a:ext cx="79105" cy="119834"/>
                </a:xfrm>
                <a:prstGeom prst="triangl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1A26C991-1F66-CF69-148A-157854CDCC3B}"/>
                    </a:ext>
                  </a:extLst>
                </p:cNvPr>
                <p:cNvSpPr/>
                <p:nvPr/>
              </p:nvSpPr>
              <p:spPr bwMode="auto">
                <a:xfrm rot="19800000">
                  <a:off x="4140545" y="4138574"/>
                  <a:ext cx="79105" cy="119834"/>
                </a:xfrm>
                <a:prstGeom prst="triangl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0068A0BD-DFD6-C914-CF6F-6362DBC535B7}"/>
                    </a:ext>
                  </a:extLst>
                </p:cNvPr>
                <p:cNvSpPr/>
                <p:nvPr/>
              </p:nvSpPr>
              <p:spPr bwMode="auto">
                <a:xfrm>
                  <a:off x="4133234" y="4206875"/>
                  <a:ext cx="260966" cy="2540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2" name="月 241">
                  <a:extLst>
                    <a:ext uri="{FF2B5EF4-FFF2-40B4-BE49-F238E27FC236}">
                      <a16:creationId xmlns:a16="http://schemas.microsoft.com/office/drawing/2014/main" id="{A5392180-6719-A6BD-8BF4-662993FF2929}"/>
                    </a:ext>
                  </a:extLst>
                </p:cNvPr>
                <p:cNvSpPr/>
                <p:nvPr/>
              </p:nvSpPr>
              <p:spPr bwMode="auto">
                <a:xfrm rot="5400000">
                  <a:off x="4203097" y="4119730"/>
                  <a:ext cx="119833" cy="262372"/>
                </a:xfrm>
                <a:prstGeom prst="moon">
                  <a:avLst>
                    <a:gd name="adj" fmla="val 3297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D0FF2A8A-8A24-C866-729E-6107900B87A6}"/>
                    </a:ext>
                  </a:extLst>
                </p:cNvPr>
                <p:cNvSpPr/>
                <p:nvPr/>
              </p:nvSpPr>
              <p:spPr bwMode="auto">
                <a:xfrm>
                  <a:off x="4245769" y="4237176"/>
                  <a:ext cx="130165" cy="18158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2E560376-BECA-E929-694E-8117DC95EC3F}"/>
                    </a:ext>
                  </a:extLst>
                </p:cNvPr>
                <p:cNvSpPr/>
                <p:nvPr/>
              </p:nvSpPr>
              <p:spPr bwMode="auto">
                <a:xfrm>
                  <a:off x="4282374" y="4263333"/>
                  <a:ext cx="62664" cy="8033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F43BCC55-CB78-DA91-1C69-E0A7B47589E2}"/>
              </a:ext>
            </a:extLst>
          </p:cNvPr>
          <p:cNvGrpSpPr/>
          <p:nvPr/>
        </p:nvGrpSpPr>
        <p:grpSpPr>
          <a:xfrm>
            <a:off x="3631458" y="3772762"/>
            <a:ext cx="2676294" cy="2620491"/>
            <a:chOff x="3631458" y="3772762"/>
            <a:chExt cx="2676294" cy="2620491"/>
          </a:xfrm>
        </p:grpSpPr>
        <p:sp>
          <p:nvSpPr>
            <p:cNvPr id="260" name="四角形: 角を丸くする 259">
              <a:extLst>
                <a:ext uri="{FF2B5EF4-FFF2-40B4-BE49-F238E27FC236}">
                  <a16:creationId xmlns:a16="http://schemas.microsoft.com/office/drawing/2014/main" id="{25418235-B277-FB8F-1FD3-3A742E0253AD}"/>
                </a:ext>
              </a:extLst>
            </p:cNvPr>
            <p:cNvSpPr/>
            <p:nvPr/>
          </p:nvSpPr>
          <p:spPr bwMode="auto">
            <a:xfrm rot="17100000">
              <a:off x="4645733" y="4628335"/>
              <a:ext cx="91072" cy="16768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0B284D24-BF8C-B53B-61F9-148EE90A1B28}"/>
                </a:ext>
              </a:extLst>
            </p:cNvPr>
            <p:cNvSpPr/>
            <p:nvPr/>
          </p:nvSpPr>
          <p:spPr bwMode="auto">
            <a:xfrm rot="1732090" flipH="1">
              <a:off x="4815558" y="4291898"/>
              <a:ext cx="398433" cy="638505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5679" h="714222">
                  <a:moveTo>
                    <a:pt x="123872" y="7007"/>
                  </a:moveTo>
                  <a:cubicBezTo>
                    <a:pt x="155874" y="20543"/>
                    <a:pt x="178330" y="52232"/>
                    <a:pt x="178330" y="89165"/>
                  </a:cubicBezTo>
                  <a:lnTo>
                    <a:pt x="178330" y="373057"/>
                  </a:lnTo>
                  <a:lnTo>
                    <a:pt x="434124" y="565992"/>
                  </a:lnTo>
                  <a:cubicBezTo>
                    <a:pt x="446929" y="575651"/>
                    <a:pt x="449480" y="593863"/>
                    <a:pt x="439822" y="606669"/>
                  </a:cubicBezTo>
                  <a:lnTo>
                    <a:pt x="367414" y="702667"/>
                  </a:lnTo>
                  <a:cubicBezTo>
                    <a:pt x="357755" y="715473"/>
                    <a:pt x="339543" y="718024"/>
                    <a:pt x="326738" y="708365"/>
                  </a:cubicBezTo>
                  <a:lnTo>
                    <a:pt x="40311" y="492324"/>
                  </a:lnTo>
                  <a:lnTo>
                    <a:pt x="32228" y="483206"/>
                  </a:lnTo>
                  <a:lnTo>
                    <a:pt x="26116" y="479086"/>
                  </a:lnTo>
                  <a:lnTo>
                    <a:pt x="18312" y="467511"/>
                  </a:lnTo>
                  <a:lnTo>
                    <a:pt x="16822" y="465830"/>
                  </a:lnTo>
                  <a:lnTo>
                    <a:pt x="16450" y="464749"/>
                  </a:lnTo>
                  <a:lnTo>
                    <a:pt x="7007" y="450744"/>
                  </a:lnTo>
                  <a:cubicBezTo>
                    <a:pt x="2495" y="440076"/>
                    <a:pt x="0" y="428348"/>
                    <a:pt x="0" y="416037"/>
                  </a:cubicBezTo>
                  <a:lnTo>
                    <a:pt x="0" y="89165"/>
                  </a:lnTo>
                  <a:cubicBezTo>
                    <a:pt x="0" y="39921"/>
                    <a:pt x="39921" y="0"/>
                    <a:pt x="89165" y="0"/>
                  </a:cubicBezTo>
                  <a:cubicBezTo>
                    <a:pt x="101476" y="0"/>
                    <a:pt x="113204" y="2495"/>
                    <a:pt x="123872" y="7007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62" name="台形 261">
              <a:extLst>
                <a:ext uri="{FF2B5EF4-FFF2-40B4-BE49-F238E27FC236}">
                  <a16:creationId xmlns:a16="http://schemas.microsoft.com/office/drawing/2014/main" id="{2EC04412-2712-3F7E-2E3D-DD23FFCACE48}"/>
                </a:ext>
              </a:extLst>
            </p:cNvPr>
            <p:cNvSpPr/>
            <p:nvPr/>
          </p:nvSpPr>
          <p:spPr>
            <a:xfrm>
              <a:off x="5145451" y="4230249"/>
              <a:ext cx="110704" cy="133566"/>
            </a:xfrm>
            <a:prstGeom prst="trapezoid">
              <a:avLst>
                <a:gd name="adj" fmla="val 13572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6311FDD5-ED19-9909-0F06-C2522FBC5650}"/>
                </a:ext>
              </a:extLst>
            </p:cNvPr>
            <p:cNvSpPr/>
            <p:nvPr/>
          </p:nvSpPr>
          <p:spPr>
            <a:xfrm rot="3600000">
              <a:off x="4762985" y="5115400"/>
              <a:ext cx="613943" cy="59005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C4CA9008-A2A1-AA80-125E-C02A7EED5F6B}"/>
                </a:ext>
              </a:extLst>
            </p:cNvPr>
            <p:cNvGrpSpPr/>
            <p:nvPr/>
          </p:nvGrpSpPr>
          <p:grpSpPr>
            <a:xfrm>
              <a:off x="3631458" y="4752727"/>
              <a:ext cx="2676294" cy="1640526"/>
              <a:chOff x="850996" y="1683405"/>
              <a:chExt cx="6068504" cy="3719884"/>
            </a:xfrm>
          </p:grpSpPr>
          <p:sp>
            <p:nvSpPr>
              <p:cNvPr id="298" name="AutoShape 368">
                <a:extLst>
                  <a:ext uri="{FF2B5EF4-FFF2-40B4-BE49-F238E27FC236}">
                    <a16:creationId xmlns:a16="http://schemas.microsoft.com/office/drawing/2014/main" id="{00521082-D423-5A10-ADC3-E1B9475C2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99" name="AutoShape 303">
                <a:extLst>
                  <a:ext uri="{FF2B5EF4-FFF2-40B4-BE49-F238E27FC236}">
                    <a16:creationId xmlns:a16="http://schemas.microsoft.com/office/drawing/2014/main" id="{1432040E-4F44-BBA5-AD4E-5239D95DE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DD18B623-B83B-1E99-EAC0-F91E33606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169505A1-4780-AE24-A233-A7499FD22F12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362" name="Group 264">
                  <a:extLst>
                    <a:ext uri="{FF2B5EF4-FFF2-40B4-BE49-F238E27FC236}">
                      <a16:creationId xmlns:a16="http://schemas.microsoft.com/office/drawing/2014/main" id="{D198ACFC-9A59-1B3F-DFAF-8D9491E5F5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382" name="Group 265">
                    <a:extLst>
                      <a:ext uri="{FF2B5EF4-FFF2-40B4-BE49-F238E27FC236}">
                        <a16:creationId xmlns:a16="http://schemas.microsoft.com/office/drawing/2014/main" id="{41221E65-1953-0378-8EF3-7E544B59CAC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98" name="Line 266">
                      <a:extLst>
                        <a:ext uri="{FF2B5EF4-FFF2-40B4-BE49-F238E27FC236}">
                          <a16:creationId xmlns:a16="http://schemas.microsoft.com/office/drawing/2014/main" id="{DA5AB8ED-7827-C69D-E81E-9E2500927AB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9" name="Line 267">
                      <a:extLst>
                        <a:ext uri="{FF2B5EF4-FFF2-40B4-BE49-F238E27FC236}">
                          <a16:creationId xmlns:a16="http://schemas.microsoft.com/office/drawing/2014/main" id="{62BCB94D-2C9D-471F-6F6F-E680E3F233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3" name="Group 268">
                    <a:extLst>
                      <a:ext uri="{FF2B5EF4-FFF2-40B4-BE49-F238E27FC236}">
                        <a16:creationId xmlns:a16="http://schemas.microsoft.com/office/drawing/2014/main" id="{82C95574-E51C-07EA-5C3C-DF03F7DEE4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96" name="Line 269">
                      <a:extLst>
                        <a:ext uri="{FF2B5EF4-FFF2-40B4-BE49-F238E27FC236}">
                          <a16:creationId xmlns:a16="http://schemas.microsoft.com/office/drawing/2014/main" id="{DDB8ED97-F394-4D73-A955-BE1E211122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7" name="Line 270">
                      <a:extLst>
                        <a:ext uri="{FF2B5EF4-FFF2-40B4-BE49-F238E27FC236}">
                          <a16:creationId xmlns:a16="http://schemas.microsoft.com/office/drawing/2014/main" id="{1A396A3C-A0C8-5848-B732-B37B863A50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4" name="Group 271">
                    <a:extLst>
                      <a:ext uri="{FF2B5EF4-FFF2-40B4-BE49-F238E27FC236}">
                        <a16:creationId xmlns:a16="http://schemas.microsoft.com/office/drawing/2014/main" id="{EFCB7511-062B-5BF2-3C55-7EA49918259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94" name="Line 272">
                      <a:extLst>
                        <a:ext uri="{FF2B5EF4-FFF2-40B4-BE49-F238E27FC236}">
                          <a16:creationId xmlns:a16="http://schemas.microsoft.com/office/drawing/2014/main" id="{5DDF7143-C4B5-5F82-3258-DB13AC689F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5" name="Line 273">
                      <a:extLst>
                        <a:ext uri="{FF2B5EF4-FFF2-40B4-BE49-F238E27FC236}">
                          <a16:creationId xmlns:a16="http://schemas.microsoft.com/office/drawing/2014/main" id="{9DF23E91-EA88-8469-F7B8-05CC8F1DCC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5" name="Group 274">
                    <a:extLst>
                      <a:ext uri="{FF2B5EF4-FFF2-40B4-BE49-F238E27FC236}">
                        <a16:creationId xmlns:a16="http://schemas.microsoft.com/office/drawing/2014/main" id="{C2230995-7839-A6C1-502B-613E60D204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92" name="Line 275">
                      <a:extLst>
                        <a:ext uri="{FF2B5EF4-FFF2-40B4-BE49-F238E27FC236}">
                          <a16:creationId xmlns:a16="http://schemas.microsoft.com/office/drawing/2014/main" id="{C5906049-E426-E083-9C62-0111DF9894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3" name="Line 276">
                      <a:extLst>
                        <a:ext uri="{FF2B5EF4-FFF2-40B4-BE49-F238E27FC236}">
                          <a16:creationId xmlns:a16="http://schemas.microsoft.com/office/drawing/2014/main" id="{5954FE9C-AB9F-59CB-62CD-179B0EBD1D1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6" name="Group 277">
                    <a:extLst>
                      <a:ext uri="{FF2B5EF4-FFF2-40B4-BE49-F238E27FC236}">
                        <a16:creationId xmlns:a16="http://schemas.microsoft.com/office/drawing/2014/main" id="{FD5DFD5B-723D-E2EF-F0BB-9D3812AADD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90" name="Line 278">
                      <a:extLst>
                        <a:ext uri="{FF2B5EF4-FFF2-40B4-BE49-F238E27FC236}">
                          <a16:creationId xmlns:a16="http://schemas.microsoft.com/office/drawing/2014/main" id="{EEE62B10-061E-E845-5C1C-E6E5CFF67A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1" name="Line 279">
                      <a:extLst>
                        <a:ext uri="{FF2B5EF4-FFF2-40B4-BE49-F238E27FC236}">
                          <a16:creationId xmlns:a16="http://schemas.microsoft.com/office/drawing/2014/main" id="{B84EDC8A-04E6-69DC-C2F6-CA4CC11FEE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7" name="Group 280">
                    <a:extLst>
                      <a:ext uri="{FF2B5EF4-FFF2-40B4-BE49-F238E27FC236}">
                        <a16:creationId xmlns:a16="http://schemas.microsoft.com/office/drawing/2014/main" id="{8C23CCFB-6025-E0FC-5445-32E39FC1367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88" name="Line 281">
                      <a:extLst>
                        <a:ext uri="{FF2B5EF4-FFF2-40B4-BE49-F238E27FC236}">
                          <a16:creationId xmlns:a16="http://schemas.microsoft.com/office/drawing/2014/main" id="{ED703E71-C9D7-9158-D2E0-BF8B100AD0B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89" name="Line 282">
                      <a:extLst>
                        <a:ext uri="{FF2B5EF4-FFF2-40B4-BE49-F238E27FC236}">
                          <a16:creationId xmlns:a16="http://schemas.microsoft.com/office/drawing/2014/main" id="{FC24751A-9EED-EEE4-53E6-0707B16B865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63" name="Group 305">
                  <a:extLst>
                    <a:ext uri="{FF2B5EF4-FFF2-40B4-BE49-F238E27FC236}">
                      <a16:creationId xmlns:a16="http://schemas.microsoft.com/office/drawing/2014/main" id="{C0CD6FC4-2C36-0571-0483-CE30D17895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364" name="Group 306">
                    <a:extLst>
                      <a:ext uri="{FF2B5EF4-FFF2-40B4-BE49-F238E27FC236}">
                        <a16:creationId xmlns:a16="http://schemas.microsoft.com/office/drawing/2014/main" id="{1D349E15-30C4-E1BA-8C4B-D0B4D78B1B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80" name="Line 307">
                      <a:extLst>
                        <a:ext uri="{FF2B5EF4-FFF2-40B4-BE49-F238E27FC236}">
                          <a16:creationId xmlns:a16="http://schemas.microsoft.com/office/drawing/2014/main" id="{0A5CA2AE-0374-AB0C-CCE4-A687D974A10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81" name="Line 308">
                      <a:extLst>
                        <a:ext uri="{FF2B5EF4-FFF2-40B4-BE49-F238E27FC236}">
                          <a16:creationId xmlns:a16="http://schemas.microsoft.com/office/drawing/2014/main" id="{7847715C-DF53-30E8-FA52-7C3B4D2E1F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5" name="Group 309">
                    <a:extLst>
                      <a:ext uri="{FF2B5EF4-FFF2-40B4-BE49-F238E27FC236}">
                        <a16:creationId xmlns:a16="http://schemas.microsoft.com/office/drawing/2014/main" id="{A2460BEC-3C17-F89C-9446-CF8A9567F23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78" name="Line 310">
                      <a:extLst>
                        <a:ext uri="{FF2B5EF4-FFF2-40B4-BE49-F238E27FC236}">
                          <a16:creationId xmlns:a16="http://schemas.microsoft.com/office/drawing/2014/main" id="{D9F39EFF-DC7A-494E-9C11-60C6628746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9" name="Line 311">
                      <a:extLst>
                        <a:ext uri="{FF2B5EF4-FFF2-40B4-BE49-F238E27FC236}">
                          <a16:creationId xmlns:a16="http://schemas.microsoft.com/office/drawing/2014/main" id="{76E46CE2-8B58-E6F6-ECB5-62984404F32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6" name="Group 312">
                    <a:extLst>
                      <a:ext uri="{FF2B5EF4-FFF2-40B4-BE49-F238E27FC236}">
                        <a16:creationId xmlns:a16="http://schemas.microsoft.com/office/drawing/2014/main" id="{0BE221F2-A88F-8655-13C2-D9FB7DB3AA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76" name="Line 313">
                      <a:extLst>
                        <a:ext uri="{FF2B5EF4-FFF2-40B4-BE49-F238E27FC236}">
                          <a16:creationId xmlns:a16="http://schemas.microsoft.com/office/drawing/2014/main" id="{F84C1DD7-3BB2-B668-0215-57AE93B795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7" name="Line 314">
                      <a:extLst>
                        <a:ext uri="{FF2B5EF4-FFF2-40B4-BE49-F238E27FC236}">
                          <a16:creationId xmlns:a16="http://schemas.microsoft.com/office/drawing/2014/main" id="{2FC6ECF3-9EB3-9004-8086-EF2E779984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7" name="Group 315">
                    <a:extLst>
                      <a:ext uri="{FF2B5EF4-FFF2-40B4-BE49-F238E27FC236}">
                        <a16:creationId xmlns:a16="http://schemas.microsoft.com/office/drawing/2014/main" id="{B1F24F43-912C-76EB-EEE2-5543EA3D8D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74" name="Line 316">
                      <a:extLst>
                        <a:ext uri="{FF2B5EF4-FFF2-40B4-BE49-F238E27FC236}">
                          <a16:creationId xmlns:a16="http://schemas.microsoft.com/office/drawing/2014/main" id="{FEDCF0FA-F77A-4AD4-C4F7-AADA46F9F7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5" name="Line 317">
                      <a:extLst>
                        <a:ext uri="{FF2B5EF4-FFF2-40B4-BE49-F238E27FC236}">
                          <a16:creationId xmlns:a16="http://schemas.microsoft.com/office/drawing/2014/main" id="{A00A21EA-B57F-D315-383D-2BF8ABAF17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8" name="Group 318">
                    <a:extLst>
                      <a:ext uri="{FF2B5EF4-FFF2-40B4-BE49-F238E27FC236}">
                        <a16:creationId xmlns:a16="http://schemas.microsoft.com/office/drawing/2014/main" id="{4E0A035D-7D4C-5F62-B4A4-C2F659796A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72" name="Line 319">
                      <a:extLst>
                        <a:ext uri="{FF2B5EF4-FFF2-40B4-BE49-F238E27FC236}">
                          <a16:creationId xmlns:a16="http://schemas.microsoft.com/office/drawing/2014/main" id="{1FABF8E1-D9A8-4361-D8CA-1B051F2D87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3" name="Line 320">
                      <a:extLst>
                        <a:ext uri="{FF2B5EF4-FFF2-40B4-BE49-F238E27FC236}">
                          <a16:creationId xmlns:a16="http://schemas.microsoft.com/office/drawing/2014/main" id="{6B7E69FB-D987-5B11-F4F0-EF687FAF59A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9" name="Group 321">
                    <a:extLst>
                      <a:ext uri="{FF2B5EF4-FFF2-40B4-BE49-F238E27FC236}">
                        <a16:creationId xmlns:a16="http://schemas.microsoft.com/office/drawing/2014/main" id="{FD544ED7-8A34-7F6C-60AB-DAB5D722D4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70" name="Line 322">
                      <a:extLst>
                        <a:ext uri="{FF2B5EF4-FFF2-40B4-BE49-F238E27FC236}">
                          <a16:creationId xmlns:a16="http://schemas.microsoft.com/office/drawing/2014/main" id="{F9B113C5-5CA0-D016-4F52-F27DC890AB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1" name="Line 323">
                      <a:extLst>
                        <a:ext uri="{FF2B5EF4-FFF2-40B4-BE49-F238E27FC236}">
                          <a16:creationId xmlns:a16="http://schemas.microsoft.com/office/drawing/2014/main" id="{33D5B33F-C887-9390-724A-9919065713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02" name="Oval 324">
                <a:extLst>
                  <a:ext uri="{FF2B5EF4-FFF2-40B4-BE49-F238E27FC236}">
                    <a16:creationId xmlns:a16="http://schemas.microsoft.com/office/drawing/2014/main" id="{5887602B-E302-AE87-8D48-D90919BE7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0B57467E-16F8-8D9D-AF2E-2A6206789866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324" name="Group 283">
                  <a:extLst>
                    <a:ext uri="{FF2B5EF4-FFF2-40B4-BE49-F238E27FC236}">
                      <a16:creationId xmlns:a16="http://schemas.microsoft.com/office/drawing/2014/main" id="{77E32D80-BF42-92A3-403D-F068F69EF3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344" name="Group 284">
                    <a:extLst>
                      <a:ext uri="{FF2B5EF4-FFF2-40B4-BE49-F238E27FC236}">
                        <a16:creationId xmlns:a16="http://schemas.microsoft.com/office/drawing/2014/main" id="{91CDA50F-8490-417C-69CA-B306421CF37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60" name="Line 285">
                      <a:extLst>
                        <a:ext uri="{FF2B5EF4-FFF2-40B4-BE49-F238E27FC236}">
                          <a16:creationId xmlns:a16="http://schemas.microsoft.com/office/drawing/2014/main" id="{27F863B3-2034-09EF-30AD-91A14CD5B85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1" name="Line 286">
                      <a:extLst>
                        <a:ext uri="{FF2B5EF4-FFF2-40B4-BE49-F238E27FC236}">
                          <a16:creationId xmlns:a16="http://schemas.microsoft.com/office/drawing/2014/main" id="{5D4252C7-DBBE-2F59-5A4F-4901B8111C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5" name="Group 287">
                    <a:extLst>
                      <a:ext uri="{FF2B5EF4-FFF2-40B4-BE49-F238E27FC236}">
                        <a16:creationId xmlns:a16="http://schemas.microsoft.com/office/drawing/2014/main" id="{C6B56769-18E4-BE81-8134-8847C7E0CAF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58" name="Line 288">
                      <a:extLst>
                        <a:ext uri="{FF2B5EF4-FFF2-40B4-BE49-F238E27FC236}">
                          <a16:creationId xmlns:a16="http://schemas.microsoft.com/office/drawing/2014/main" id="{804F1F63-8ED0-C645-818E-3AD6B15D675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9" name="Line 289">
                      <a:extLst>
                        <a:ext uri="{FF2B5EF4-FFF2-40B4-BE49-F238E27FC236}">
                          <a16:creationId xmlns:a16="http://schemas.microsoft.com/office/drawing/2014/main" id="{14A433EE-121A-8CAC-450F-A2306A811F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6" name="Group 290">
                    <a:extLst>
                      <a:ext uri="{FF2B5EF4-FFF2-40B4-BE49-F238E27FC236}">
                        <a16:creationId xmlns:a16="http://schemas.microsoft.com/office/drawing/2014/main" id="{7B73180F-4B9F-4AA0-00AE-72D9D67170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56" name="Line 291">
                      <a:extLst>
                        <a:ext uri="{FF2B5EF4-FFF2-40B4-BE49-F238E27FC236}">
                          <a16:creationId xmlns:a16="http://schemas.microsoft.com/office/drawing/2014/main" id="{90F28844-4A68-9288-5380-8C708F7423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7" name="Line 292">
                      <a:extLst>
                        <a:ext uri="{FF2B5EF4-FFF2-40B4-BE49-F238E27FC236}">
                          <a16:creationId xmlns:a16="http://schemas.microsoft.com/office/drawing/2014/main" id="{E99AD43E-A255-5706-E8FF-527F78834D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7" name="Group 293">
                    <a:extLst>
                      <a:ext uri="{FF2B5EF4-FFF2-40B4-BE49-F238E27FC236}">
                        <a16:creationId xmlns:a16="http://schemas.microsoft.com/office/drawing/2014/main" id="{6FB32ECF-D30F-F22B-A387-931C0585C47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54" name="Line 294">
                      <a:extLst>
                        <a:ext uri="{FF2B5EF4-FFF2-40B4-BE49-F238E27FC236}">
                          <a16:creationId xmlns:a16="http://schemas.microsoft.com/office/drawing/2014/main" id="{2168282F-ECE5-2391-2508-C223AF1778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5" name="Line 295">
                      <a:extLst>
                        <a:ext uri="{FF2B5EF4-FFF2-40B4-BE49-F238E27FC236}">
                          <a16:creationId xmlns:a16="http://schemas.microsoft.com/office/drawing/2014/main" id="{8292E7F3-900D-5D5C-7477-016861334E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8" name="Group 296">
                    <a:extLst>
                      <a:ext uri="{FF2B5EF4-FFF2-40B4-BE49-F238E27FC236}">
                        <a16:creationId xmlns:a16="http://schemas.microsoft.com/office/drawing/2014/main" id="{766AE1E6-9E6D-8E4D-2EC7-A8C2EBB859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52" name="Line 297">
                      <a:extLst>
                        <a:ext uri="{FF2B5EF4-FFF2-40B4-BE49-F238E27FC236}">
                          <a16:creationId xmlns:a16="http://schemas.microsoft.com/office/drawing/2014/main" id="{7A0EBC97-4267-515E-5854-E6CFED102D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3" name="Line 298">
                      <a:extLst>
                        <a:ext uri="{FF2B5EF4-FFF2-40B4-BE49-F238E27FC236}">
                          <a16:creationId xmlns:a16="http://schemas.microsoft.com/office/drawing/2014/main" id="{5757B900-344C-67DA-C757-D1308CB2512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9" name="Group 299">
                    <a:extLst>
                      <a:ext uri="{FF2B5EF4-FFF2-40B4-BE49-F238E27FC236}">
                        <a16:creationId xmlns:a16="http://schemas.microsoft.com/office/drawing/2014/main" id="{69740D77-7BC5-2D0B-F9FC-B27D79B3666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50" name="Line 300">
                      <a:extLst>
                        <a:ext uri="{FF2B5EF4-FFF2-40B4-BE49-F238E27FC236}">
                          <a16:creationId xmlns:a16="http://schemas.microsoft.com/office/drawing/2014/main" id="{9867B742-636C-EC8D-B95E-BED99F79A5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1" name="Line 301">
                      <a:extLst>
                        <a:ext uri="{FF2B5EF4-FFF2-40B4-BE49-F238E27FC236}">
                          <a16:creationId xmlns:a16="http://schemas.microsoft.com/office/drawing/2014/main" id="{AFE8F247-3A8E-9153-034E-F40553CC4A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5" name="Group 326">
                  <a:extLst>
                    <a:ext uri="{FF2B5EF4-FFF2-40B4-BE49-F238E27FC236}">
                      <a16:creationId xmlns:a16="http://schemas.microsoft.com/office/drawing/2014/main" id="{5AB96046-A52D-1605-B36D-BE8C17B8B65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326" name="Group 327">
                    <a:extLst>
                      <a:ext uri="{FF2B5EF4-FFF2-40B4-BE49-F238E27FC236}">
                        <a16:creationId xmlns:a16="http://schemas.microsoft.com/office/drawing/2014/main" id="{2A72A2C2-4CC8-0A53-4BB4-CD89D7D4849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42" name="Line 328">
                      <a:extLst>
                        <a:ext uri="{FF2B5EF4-FFF2-40B4-BE49-F238E27FC236}">
                          <a16:creationId xmlns:a16="http://schemas.microsoft.com/office/drawing/2014/main" id="{0FA040B0-C0CC-6D4E-C412-0E170B8959D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3" name="Line 329">
                      <a:extLst>
                        <a:ext uri="{FF2B5EF4-FFF2-40B4-BE49-F238E27FC236}">
                          <a16:creationId xmlns:a16="http://schemas.microsoft.com/office/drawing/2014/main" id="{CD52B95A-1202-43A3-1B79-50B0A39E81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7" name="Group 330">
                    <a:extLst>
                      <a:ext uri="{FF2B5EF4-FFF2-40B4-BE49-F238E27FC236}">
                        <a16:creationId xmlns:a16="http://schemas.microsoft.com/office/drawing/2014/main" id="{8C62974B-F952-842D-1B41-3330933C4CF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40" name="Line 331">
                      <a:extLst>
                        <a:ext uri="{FF2B5EF4-FFF2-40B4-BE49-F238E27FC236}">
                          <a16:creationId xmlns:a16="http://schemas.microsoft.com/office/drawing/2014/main" id="{BDB97779-E97E-ACCE-603C-D07BAC1005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1" name="Line 332">
                      <a:extLst>
                        <a:ext uri="{FF2B5EF4-FFF2-40B4-BE49-F238E27FC236}">
                          <a16:creationId xmlns:a16="http://schemas.microsoft.com/office/drawing/2014/main" id="{44A5BD02-6FCD-8FF5-D47C-F16E321493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8" name="Group 333">
                    <a:extLst>
                      <a:ext uri="{FF2B5EF4-FFF2-40B4-BE49-F238E27FC236}">
                        <a16:creationId xmlns:a16="http://schemas.microsoft.com/office/drawing/2014/main" id="{C0387DF9-2913-13F5-896F-05FDEBF107E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8" name="Line 334">
                      <a:extLst>
                        <a:ext uri="{FF2B5EF4-FFF2-40B4-BE49-F238E27FC236}">
                          <a16:creationId xmlns:a16="http://schemas.microsoft.com/office/drawing/2014/main" id="{17D59D42-FB9F-C2B6-C2FA-3EDDD3698C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9" name="Line 335">
                      <a:extLst>
                        <a:ext uri="{FF2B5EF4-FFF2-40B4-BE49-F238E27FC236}">
                          <a16:creationId xmlns:a16="http://schemas.microsoft.com/office/drawing/2014/main" id="{E20E2762-3EBB-5BF6-7A0F-D939A87BD9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9" name="Group 336">
                    <a:extLst>
                      <a:ext uri="{FF2B5EF4-FFF2-40B4-BE49-F238E27FC236}">
                        <a16:creationId xmlns:a16="http://schemas.microsoft.com/office/drawing/2014/main" id="{2C45C3F2-0BC1-DA1E-9E7A-0DACCA2802D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6" name="Line 337">
                      <a:extLst>
                        <a:ext uri="{FF2B5EF4-FFF2-40B4-BE49-F238E27FC236}">
                          <a16:creationId xmlns:a16="http://schemas.microsoft.com/office/drawing/2014/main" id="{4D6FFFA8-C891-6836-FEDE-285D4CDC8AF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7" name="Line 338">
                      <a:extLst>
                        <a:ext uri="{FF2B5EF4-FFF2-40B4-BE49-F238E27FC236}">
                          <a16:creationId xmlns:a16="http://schemas.microsoft.com/office/drawing/2014/main" id="{2B9953C7-B2EC-186A-0776-F74ACBEDCCC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0" name="Group 339">
                    <a:extLst>
                      <a:ext uri="{FF2B5EF4-FFF2-40B4-BE49-F238E27FC236}">
                        <a16:creationId xmlns:a16="http://schemas.microsoft.com/office/drawing/2014/main" id="{6BC9C5CD-F298-8E78-976B-14A90EC436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4" name="Line 340">
                      <a:extLst>
                        <a:ext uri="{FF2B5EF4-FFF2-40B4-BE49-F238E27FC236}">
                          <a16:creationId xmlns:a16="http://schemas.microsoft.com/office/drawing/2014/main" id="{2867F406-B4A7-341A-DF9F-EF747DB8A1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5" name="Line 341">
                      <a:extLst>
                        <a:ext uri="{FF2B5EF4-FFF2-40B4-BE49-F238E27FC236}">
                          <a16:creationId xmlns:a16="http://schemas.microsoft.com/office/drawing/2014/main" id="{B759DA28-E6F2-7FDB-6FC5-DDE896A153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1" name="Group 342">
                    <a:extLst>
                      <a:ext uri="{FF2B5EF4-FFF2-40B4-BE49-F238E27FC236}">
                        <a16:creationId xmlns:a16="http://schemas.microsoft.com/office/drawing/2014/main" id="{A2A1F098-C199-1165-E315-AFD07CC1C6E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2" name="Line 343">
                      <a:extLst>
                        <a:ext uri="{FF2B5EF4-FFF2-40B4-BE49-F238E27FC236}">
                          <a16:creationId xmlns:a16="http://schemas.microsoft.com/office/drawing/2014/main" id="{30DF6A89-E6B8-AA39-1CDC-4BBD4B1388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3" name="Line 344">
                      <a:extLst>
                        <a:ext uri="{FF2B5EF4-FFF2-40B4-BE49-F238E27FC236}">
                          <a16:creationId xmlns:a16="http://schemas.microsoft.com/office/drawing/2014/main" id="{08E8A3F9-6ECE-E774-DF85-E2CCCC3214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04" name="AutoShape 345">
                <a:extLst>
                  <a:ext uri="{FF2B5EF4-FFF2-40B4-BE49-F238E27FC236}">
                    <a16:creationId xmlns:a16="http://schemas.microsoft.com/office/drawing/2014/main" id="{DB726970-6319-CA3D-5848-294C77498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05" name="AutoShape 346">
                <a:extLst>
                  <a:ext uri="{FF2B5EF4-FFF2-40B4-BE49-F238E27FC236}">
                    <a16:creationId xmlns:a16="http://schemas.microsoft.com/office/drawing/2014/main" id="{5419EB72-0E17-1F88-D2E6-7E30ECE78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06" name="AutoShape 347">
                <a:extLst>
                  <a:ext uri="{FF2B5EF4-FFF2-40B4-BE49-F238E27FC236}">
                    <a16:creationId xmlns:a16="http://schemas.microsoft.com/office/drawing/2014/main" id="{51D265C1-D8A0-2D94-8AF9-3F889CC6D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07" name="AutoShape 348">
                <a:extLst>
                  <a:ext uri="{FF2B5EF4-FFF2-40B4-BE49-F238E27FC236}">
                    <a16:creationId xmlns:a16="http://schemas.microsoft.com/office/drawing/2014/main" id="{1DB2BEC3-3087-012A-B97C-1A09822E2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08" name="AutoShape 349">
                <a:extLst>
                  <a:ext uri="{FF2B5EF4-FFF2-40B4-BE49-F238E27FC236}">
                    <a16:creationId xmlns:a16="http://schemas.microsoft.com/office/drawing/2014/main" id="{B96F2FB7-7C89-8491-0E6A-142B32979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09" name="AutoShape 350">
                <a:extLst>
                  <a:ext uri="{FF2B5EF4-FFF2-40B4-BE49-F238E27FC236}">
                    <a16:creationId xmlns:a16="http://schemas.microsoft.com/office/drawing/2014/main" id="{7444CCF7-85C1-14DC-B21F-20F76FC55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AE21E763-793A-EF92-E125-67E8BE8BD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1" name="Oval 357">
                <a:extLst>
                  <a:ext uri="{FF2B5EF4-FFF2-40B4-BE49-F238E27FC236}">
                    <a16:creationId xmlns:a16="http://schemas.microsoft.com/office/drawing/2014/main" id="{E0E7B635-6EE6-3865-4EA6-E5C86A2B9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89999"/>
                    </a:srgbClr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2" name="AutoShape 358">
                <a:extLst>
                  <a:ext uri="{FF2B5EF4-FFF2-40B4-BE49-F238E27FC236}">
                    <a16:creationId xmlns:a16="http://schemas.microsoft.com/office/drawing/2014/main" id="{5486B604-68E2-710A-7106-A949C3E98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3" name="AutoShape 359">
                <a:extLst>
                  <a:ext uri="{FF2B5EF4-FFF2-40B4-BE49-F238E27FC236}">
                    <a16:creationId xmlns:a16="http://schemas.microsoft.com/office/drawing/2014/main" id="{9B3101C6-C648-6FB0-282F-24BF61D0A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4" name="Freeform 362">
                <a:extLst>
                  <a:ext uri="{FF2B5EF4-FFF2-40B4-BE49-F238E27FC236}">
                    <a16:creationId xmlns:a16="http://schemas.microsoft.com/office/drawing/2014/main" id="{A023A61E-C310-4894-02D0-9B9B88FEF52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5" name="Freeform 363">
                <a:extLst>
                  <a:ext uri="{FF2B5EF4-FFF2-40B4-BE49-F238E27FC236}">
                    <a16:creationId xmlns:a16="http://schemas.microsoft.com/office/drawing/2014/main" id="{9A68F329-5394-21F6-C504-753AD8B1F0D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6" name="AutoShape 366">
                <a:extLst>
                  <a:ext uri="{FF2B5EF4-FFF2-40B4-BE49-F238E27FC236}">
                    <a16:creationId xmlns:a16="http://schemas.microsoft.com/office/drawing/2014/main" id="{34FD538E-9883-20A1-1BE1-9CF921429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rgbClr val="FFFFFF">
                  <a:lumMod val="8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7" name="AutoShape 370">
                <a:extLst>
                  <a:ext uri="{FF2B5EF4-FFF2-40B4-BE49-F238E27FC236}">
                    <a16:creationId xmlns:a16="http://schemas.microsoft.com/office/drawing/2014/main" id="{E2DCA8DA-702E-1E17-B693-B9B619670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8" name="AutoShape 371">
                <a:extLst>
                  <a:ext uri="{FF2B5EF4-FFF2-40B4-BE49-F238E27FC236}">
                    <a16:creationId xmlns:a16="http://schemas.microsoft.com/office/drawing/2014/main" id="{38EE5EF6-74BC-04C7-E019-8A137F518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19" name="AutoShape 373" descr="縦線 (反転)">
                <a:extLst>
                  <a:ext uri="{FF2B5EF4-FFF2-40B4-BE49-F238E27FC236}">
                    <a16:creationId xmlns:a16="http://schemas.microsoft.com/office/drawing/2014/main" id="{2A6E8580-0C91-C8D6-61D3-8FE4E604E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20" name="AutoShape 374">
                <a:extLst>
                  <a:ext uri="{FF2B5EF4-FFF2-40B4-BE49-F238E27FC236}">
                    <a16:creationId xmlns:a16="http://schemas.microsoft.com/office/drawing/2014/main" id="{78623699-4292-BABE-6C5A-495D5535B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21" name="Oval 376">
                <a:extLst>
                  <a:ext uri="{FF2B5EF4-FFF2-40B4-BE49-F238E27FC236}">
                    <a16:creationId xmlns:a16="http://schemas.microsoft.com/office/drawing/2014/main" id="{93903C2A-B351-D65C-80AF-811C13127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22" name="AutoShape 379">
                <a:extLst>
                  <a:ext uri="{FF2B5EF4-FFF2-40B4-BE49-F238E27FC236}">
                    <a16:creationId xmlns:a16="http://schemas.microsoft.com/office/drawing/2014/main" id="{D89049E8-6608-82C1-8A1D-483044643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23" name="AutoShape 380">
                <a:extLst>
                  <a:ext uri="{FF2B5EF4-FFF2-40B4-BE49-F238E27FC236}">
                    <a16:creationId xmlns:a16="http://schemas.microsoft.com/office/drawing/2014/main" id="{A17A5407-2FDF-01C1-40B6-1F581F674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0000">
                      <a:gamma/>
                      <a:tint val="63529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0435B355-1825-DE64-814A-AC49928BF663}"/>
                </a:ext>
              </a:extLst>
            </p:cNvPr>
            <p:cNvSpPr/>
            <p:nvPr/>
          </p:nvSpPr>
          <p:spPr>
            <a:xfrm>
              <a:off x="4952014" y="5409221"/>
              <a:ext cx="256930" cy="583763"/>
            </a:xfrm>
            <a:custGeom>
              <a:avLst/>
              <a:gdLst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83707 w 256930"/>
                <a:gd name="connsiteY2" fmla="*/ 111241 h 583763"/>
                <a:gd name="connsiteX3" fmla="*/ 159726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83707 w 256930"/>
                <a:gd name="connsiteY2" fmla="*/ 111241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83707 w 256930"/>
                <a:gd name="connsiteY2" fmla="*/ 111241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76563 w 256930"/>
                <a:gd name="connsiteY2" fmla="*/ 106478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76563 w 256930"/>
                <a:gd name="connsiteY2" fmla="*/ 106478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76563 w 256930"/>
                <a:gd name="connsiteY2" fmla="*/ 106478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  <a:gd name="connsiteX0" fmla="*/ 19015 w 256930"/>
                <a:gd name="connsiteY0" fmla="*/ 0 h 583763"/>
                <a:gd name="connsiteX1" fmla="*/ 256930 w 256930"/>
                <a:gd name="connsiteY1" fmla="*/ 0 h 583763"/>
                <a:gd name="connsiteX2" fmla="*/ 176563 w 256930"/>
                <a:gd name="connsiteY2" fmla="*/ 106478 h 583763"/>
                <a:gd name="connsiteX3" fmla="*/ 150201 w 256930"/>
                <a:gd name="connsiteY3" fmla="*/ 583763 h 583763"/>
                <a:gd name="connsiteX4" fmla="*/ 26664 w 256930"/>
                <a:gd name="connsiteY4" fmla="*/ 583763 h 583763"/>
                <a:gd name="connsiteX5" fmla="*/ 0 w 256930"/>
                <a:gd name="connsiteY5" fmla="*/ 58359 h 583763"/>
                <a:gd name="connsiteX6" fmla="*/ 1775 w 256930"/>
                <a:gd name="connsiteY6" fmla="*/ 54857 h 583763"/>
                <a:gd name="connsiteX7" fmla="*/ 1618 w 256930"/>
                <a:gd name="connsiteY7" fmla="*/ 40633 h 583763"/>
                <a:gd name="connsiteX8" fmla="*/ 16360 w 256930"/>
                <a:gd name="connsiteY8" fmla="*/ 4034 h 583763"/>
                <a:gd name="connsiteX9" fmla="*/ 19015 w 256930"/>
                <a:gd name="connsiteY9" fmla="*/ 0 h 58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6930" h="583763">
                  <a:moveTo>
                    <a:pt x="19015" y="0"/>
                  </a:moveTo>
                  <a:lnTo>
                    <a:pt x="256930" y="0"/>
                  </a:lnTo>
                  <a:lnTo>
                    <a:pt x="176563" y="106478"/>
                  </a:lnTo>
                  <a:cubicBezTo>
                    <a:pt x="172538" y="333041"/>
                    <a:pt x="144701" y="445305"/>
                    <a:pt x="150201" y="583763"/>
                  </a:cubicBezTo>
                  <a:lnTo>
                    <a:pt x="26664" y="583763"/>
                  </a:lnTo>
                  <a:lnTo>
                    <a:pt x="0" y="58359"/>
                  </a:lnTo>
                  <a:lnTo>
                    <a:pt x="1775" y="54857"/>
                  </a:lnTo>
                  <a:cubicBezTo>
                    <a:pt x="1723" y="50116"/>
                    <a:pt x="1670" y="45374"/>
                    <a:pt x="1618" y="40633"/>
                  </a:cubicBezTo>
                  <a:cubicBezTo>
                    <a:pt x="3953" y="27939"/>
                    <a:pt x="8817" y="15493"/>
                    <a:pt x="16360" y="4034"/>
                  </a:cubicBezTo>
                  <a:lnTo>
                    <a:pt x="19015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B9B13EED-C5DB-EB84-EB9F-16B766E9EFCF}"/>
                </a:ext>
              </a:extLst>
            </p:cNvPr>
            <p:cNvSpPr/>
            <p:nvPr/>
          </p:nvSpPr>
          <p:spPr bwMode="auto">
            <a:xfrm rot="1961044" flipH="1">
              <a:off x="4698581" y="4735925"/>
              <a:ext cx="173519" cy="184874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BFF9D99E-400C-0508-A21B-FF1D73F2468D}"/>
                </a:ext>
              </a:extLst>
            </p:cNvPr>
            <p:cNvSpPr/>
            <p:nvPr/>
          </p:nvSpPr>
          <p:spPr bwMode="auto">
            <a:xfrm flipH="1">
              <a:off x="4865049" y="5992563"/>
              <a:ext cx="244804" cy="108906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476BFCDA-14F1-22B5-8CB7-D41E4B39762D}"/>
                </a:ext>
              </a:extLst>
            </p:cNvPr>
            <p:cNvGrpSpPr/>
            <p:nvPr/>
          </p:nvGrpSpPr>
          <p:grpSpPr>
            <a:xfrm rot="20700000">
              <a:off x="4858471" y="3772762"/>
              <a:ext cx="566467" cy="767685"/>
              <a:chOff x="5668088" y="832208"/>
              <a:chExt cx="686997" cy="931030"/>
            </a:xfrm>
          </p:grpSpPr>
          <p:sp>
            <p:nvSpPr>
              <p:cNvPr id="282" name="月 281">
                <a:extLst>
                  <a:ext uri="{FF2B5EF4-FFF2-40B4-BE49-F238E27FC236}">
                    <a16:creationId xmlns:a16="http://schemas.microsoft.com/office/drawing/2014/main" id="{2D34D77C-403C-F077-C90A-8DB93A7069C5}"/>
                  </a:ext>
                </a:extLst>
              </p:cNvPr>
              <p:cNvSpPr/>
              <p:nvPr/>
            </p:nvSpPr>
            <p:spPr bwMode="auto">
              <a:xfrm rot="5896588" flipH="1">
                <a:off x="5753306" y="1126786"/>
                <a:ext cx="55447" cy="8677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8DDD8374-F552-580D-186C-178725A35B90}"/>
                  </a:ext>
                </a:extLst>
              </p:cNvPr>
              <p:cNvSpPr/>
              <p:nvPr/>
            </p:nvSpPr>
            <p:spPr bwMode="auto">
              <a:xfrm flipH="1">
                <a:off x="5735338" y="894031"/>
                <a:ext cx="505630" cy="589565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  <a:gd name="connsiteX0" fmla="*/ 550009 w 1118622"/>
                  <a:gd name="connsiteY0" fmla="*/ 9682 h 1169712"/>
                  <a:gd name="connsiteX1" fmla="*/ 1074557 w 1118622"/>
                  <a:gd name="connsiteY1" fmla="*/ 301354 h 1169712"/>
                  <a:gd name="connsiteX2" fmla="*/ 1037164 w 1118622"/>
                  <a:gd name="connsiteY2" fmla="*/ 657340 h 1169712"/>
                  <a:gd name="connsiteX3" fmla="*/ 1118533 w 1118622"/>
                  <a:gd name="connsiteY3" fmla="*/ 871771 h 1169712"/>
                  <a:gd name="connsiteX4" fmla="*/ 1018696 w 1118622"/>
                  <a:gd name="connsiteY4" fmla="*/ 901190 h 1169712"/>
                  <a:gd name="connsiteX5" fmla="*/ 1001638 w 1118622"/>
                  <a:gd name="connsiteY5" fmla="*/ 936176 h 1169712"/>
                  <a:gd name="connsiteX6" fmla="*/ 879810 w 1118622"/>
                  <a:gd name="connsiteY6" fmla="*/ 927408 h 1169712"/>
                  <a:gd name="connsiteX7" fmla="*/ 963859 w 1118622"/>
                  <a:gd name="connsiteY7" fmla="*/ 1000412 h 1169712"/>
                  <a:gd name="connsiteX8" fmla="*/ 964030 w 1118622"/>
                  <a:gd name="connsiteY8" fmla="*/ 1000432 h 1169712"/>
                  <a:gd name="connsiteX9" fmla="*/ 942276 w 1118622"/>
                  <a:gd name="connsiteY9" fmla="*/ 1030971 h 1169712"/>
                  <a:gd name="connsiteX10" fmla="*/ 550009 w 1118622"/>
                  <a:gd name="connsiteY10" fmla="*/ 1169712 h 1169712"/>
                  <a:gd name="connsiteX11" fmla="*/ 0 w 1118622"/>
                  <a:gd name="connsiteY11" fmla="*/ 589697 h 1169712"/>
                  <a:gd name="connsiteX12" fmla="*/ 550009 w 1118622"/>
                  <a:gd name="connsiteY12" fmla="*/ 9682 h 1169712"/>
                  <a:gd name="connsiteX0" fmla="*/ 535974 w 1118640"/>
                  <a:gd name="connsiteY0" fmla="*/ 0 h 1258399"/>
                  <a:gd name="connsiteX1" fmla="*/ 1074575 w 1118640"/>
                  <a:gd name="connsiteY1" fmla="*/ 390041 h 1258399"/>
                  <a:gd name="connsiteX2" fmla="*/ 1037182 w 1118640"/>
                  <a:gd name="connsiteY2" fmla="*/ 746027 h 1258399"/>
                  <a:gd name="connsiteX3" fmla="*/ 1118551 w 1118640"/>
                  <a:gd name="connsiteY3" fmla="*/ 960458 h 1258399"/>
                  <a:gd name="connsiteX4" fmla="*/ 1018714 w 1118640"/>
                  <a:gd name="connsiteY4" fmla="*/ 989877 h 1258399"/>
                  <a:gd name="connsiteX5" fmla="*/ 1001656 w 1118640"/>
                  <a:gd name="connsiteY5" fmla="*/ 1024863 h 1258399"/>
                  <a:gd name="connsiteX6" fmla="*/ 879828 w 1118640"/>
                  <a:gd name="connsiteY6" fmla="*/ 1016095 h 1258399"/>
                  <a:gd name="connsiteX7" fmla="*/ 963877 w 1118640"/>
                  <a:gd name="connsiteY7" fmla="*/ 1089099 h 1258399"/>
                  <a:gd name="connsiteX8" fmla="*/ 964048 w 1118640"/>
                  <a:gd name="connsiteY8" fmla="*/ 1089119 h 1258399"/>
                  <a:gd name="connsiteX9" fmla="*/ 942294 w 1118640"/>
                  <a:gd name="connsiteY9" fmla="*/ 1119658 h 1258399"/>
                  <a:gd name="connsiteX10" fmla="*/ 550027 w 1118640"/>
                  <a:gd name="connsiteY10" fmla="*/ 1258399 h 1258399"/>
                  <a:gd name="connsiteX11" fmla="*/ 18 w 1118640"/>
                  <a:gd name="connsiteY11" fmla="*/ 678384 h 1258399"/>
                  <a:gd name="connsiteX12" fmla="*/ 535974 w 1118640"/>
                  <a:gd name="connsiteY12" fmla="*/ 0 h 1258399"/>
                  <a:gd name="connsiteX0" fmla="*/ 536087 w 1118753"/>
                  <a:gd name="connsiteY0" fmla="*/ 0 h 1258399"/>
                  <a:gd name="connsiteX1" fmla="*/ 1074688 w 1118753"/>
                  <a:gd name="connsiteY1" fmla="*/ 390041 h 1258399"/>
                  <a:gd name="connsiteX2" fmla="*/ 1037295 w 1118753"/>
                  <a:gd name="connsiteY2" fmla="*/ 746027 h 1258399"/>
                  <a:gd name="connsiteX3" fmla="*/ 1118664 w 1118753"/>
                  <a:gd name="connsiteY3" fmla="*/ 960458 h 1258399"/>
                  <a:gd name="connsiteX4" fmla="*/ 1018827 w 1118753"/>
                  <a:gd name="connsiteY4" fmla="*/ 989877 h 1258399"/>
                  <a:gd name="connsiteX5" fmla="*/ 1001769 w 1118753"/>
                  <a:gd name="connsiteY5" fmla="*/ 1024863 h 1258399"/>
                  <a:gd name="connsiteX6" fmla="*/ 879941 w 1118753"/>
                  <a:gd name="connsiteY6" fmla="*/ 1016095 h 1258399"/>
                  <a:gd name="connsiteX7" fmla="*/ 963990 w 1118753"/>
                  <a:gd name="connsiteY7" fmla="*/ 1089099 h 1258399"/>
                  <a:gd name="connsiteX8" fmla="*/ 964161 w 1118753"/>
                  <a:gd name="connsiteY8" fmla="*/ 1089119 h 1258399"/>
                  <a:gd name="connsiteX9" fmla="*/ 942407 w 1118753"/>
                  <a:gd name="connsiteY9" fmla="*/ 1119658 h 1258399"/>
                  <a:gd name="connsiteX10" fmla="*/ 550140 w 1118753"/>
                  <a:gd name="connsiteY10" fmla="*/ 1258399 h 1258399"/>
                  <a:gd name="connsiteX11" fmla="*/ 131 w 1118753"/>
                  <a:gd name="connsiteY11" fmla="*/ 678384 h 1258399"/>
                  <a:gd name="connsiteX12" fmla="*/ 536087 w 1118753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3999 h 1262398"/>
                  <a:gd name="connsiteX1" fmla="*/ 1074688 w 1139817"/>
                  <a:gd name="connsiteY1" fmla="*/ 323777 h 1262398"/>
                  <a:gd name="connsiteX2" fmla="*/ 1037295 w 1139817"/>
                  <a:gd name="connsiteY2" fmla="*/ 750026 h 1262398"/>
                  <a:gd name="connsiteX3" fmla="*/ 1139744 w 1139817"/>
                  <a:gd name="connsiteY3" fmla="*/ 929324 h 1262398"/>
                  <a:gd name="connsiteX4" fmla="*/ 1018827 w 1139817"/>
                  <a:gd name="connsiteY4" fmla="*/ 993876 h 1262398"/>
                  <a:gd name="connsiteX5" fmla="*/ 1001769 w 1139817"/>
                  <a:gd name="connsiteY5" fmla="*/ 1028862 h 1262398"/>
                  <a:gd name="connsiteX6" fmla="*/ 879941 w 1139817"/>
                  <a:gd name="connsiteY6" fmla="*/ 1020094 h 1262398"/>
                  <a:gd name="connsiteX7" fmla="*/ 963990 w 1139817"/>
                  <a:gd name="connsiteY7" fmla="*/ 1093098 h 1262398"/>
                  <a:gd name="connsiteX8" fmla="*/ 964161 w 1139817"/>
                  <a:gd name="connsiteY8" fmla="*/ 1093118 h 1262398"/>
                  <a:gd name="connsiteX9" fmla="*/ 942407 w 1139817"/>
                  <a:gd name="connsiteY9" fmla="*/ 1123657 h 1262398"/>
                  <a:gd name="connsiteX10" fmla="*/ 550140 w 1139817"/>
                  <a:gd name="connsiteY10" fmla="*/ 1262398 h 1262398"/>
                  <a:gd name="connsiteX11" fmla="*/ 131 w 1139817"/>
                  <a:gd name="connsiteY11" fmla="*/ 682383 h 1262398"/>
                  <a:gd name="connsiteX12" fmla="*/ 536087 w 1139817"/>
                  <a:gd name="connsiteY12" fmla="*/ 3999 h 1262398"/>
                  <a:gd name="connsiteX0" fmla="*/ 536087 w 1139817"/>
                  <a:gd name="connsiteY0" fmla="*/ 0 h 1258399"/>
                  <a:gd name="connsiteX1" fmla="*/ 1074688 w 1139817"/>
                  <a:gd name="connsiteY1" fmla="*/ 319778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45103 w 1148840"/>
                  <a:gd name="connsiteY0" fmla="*/ 0 h 1258399"/>
                  <a:gd name="connsiteX1" fmla="*/ 1041545 w 1148840"/>
                  <a:gd name="connsiteY1" fmla="*/ 249514 h 1258399"/>
                  <a:gd name="connsiteX2" fmla="*/ 1046311 w 1148840"/>
                  <a:gd name="connsiteY2" fmla="*/ 746027 h 1258399"/>
                  <a:gd name="connsiteX3" fmla="*/ 1148760 w 1148840"/>
                  <a:gd name="connsiteY3" fmla="*/ 925325 h 1258399"/>
                  <a:gd name="connsiteX4" fmla="*/ 1027843 w 1148840"/>
                  <a:gd name="connsiteY4" fmla="*/ 989877 h 1258399"/>
                  <a:gd name="connsiteX5" fmla="*/ 1010785 w 1148840"/>
                  <a:gd name="connsiteY5" fmla="*/ 1024863 h 1258399"/>
                  <a:gd name="connsiteX6" fmla="*/ 888957 w 1148840"/>
                  <a:gd name="connsiteY6" fmla="*/ 1016095 h 1258399"/>
                  <a:gd name="connsiteX7" fmla="*/ 973006 w 1148840"/>
                  <a:gd name="connsiteY7" fmla="*/ 1089099 h 1258399"/>
                  <a:gd name="connsiteX8" fmla="*/ 973177 w 1148840"/>
                  <a:gd name="connsiteY8" fmla="*/ 1089119 h 1258399"/>
                  <a:gd name="connsiteX9" fmla="*/ 951423 w 1148840"/>
                  <a:gd name="connsiteY9" fmla="*/ 1119658 h 1258399"/>
                  <a:gd name="connsiteX10" fmla="*/ 559156 w 1148840"/>
                  <a:gd name="connsiteY10" fmla="*/ 1258399 h 1258399"/>
                  <a:gd name="connsiteX11" fmla="*/ 9147 w 1148840"/>
                  <a:gd name="connsiteY11" fmla="*/ 678384 h 1258399"/>
                  <a:gd name="connsiteX12" fmla="*/ 545103 w 1148840"/>
                  <a:gd name="connsiteY12" fmla="*/ 0 h 1258399"/>
                  <a:gd name="connsiteX0" fmla="*/ 525491 w 1129228"/>
                  <a:gd name="connsiteY0" fmla="*/ 0 h 1258399"/>
                  <a:gd name="connsiteX1" fmla="*/ 1021933 w 1129228"/>
                  <a:gd name="connsiteY1" fmla="*/ 249514 h 1258399"/>
                  <a:gd name="connsiteX2" fmla="*/ 1026699 w 1129228"/>
                  <a:gd name="connsiteY2" fmla="*/ 746027 h 1258399"/>
                  <a:gd name="connsiteX3" fmla="*/ 1129148 w 1129228"/>
                  <a:gd name="connsiteY3" fmla="*/ 925325 h 1258399"/>
                  <a:gd name="connsiteX4" fmla="*/ 1008231 w 1129228"/>
                  <a:gd name="connsiteY4" fmla="*/ 989877 h 1258399"/>
                  <a:gd name="connsiteX5" fmla="*/ 991173 w 1129228"/>
                  <a:gd name="connsiteY5" fmla="*/ 1024863 h 1258399"/>
                  <a:gd name="connsiteX6" fmla="*/ 869345 w 1129228"/>
                  <a:gd name="connsiteY6" fmla="*/ 1016095 h 1258399"/>
                  <a:gd name="connsiteX7" fmla="*/ 953394 w 1129228"/>
                  <a:gd name="connsiteY7" fmla="*/ 1089099 h 1258399"/>
                  <a:gd name="connsiteX8" fmla="*/ 953565 w 1129228"/>
                  <a:gd name="connsiteY8" fmla="*/ 1089119 h 1258399"/>
                  <a:gd name="connsiteX9" fmla="*/ 931811 w 1129228"/>
                  <a:gd name="connsiteY9" fmla="*/ 1119658 h 1258399"/>
                  <a:gd name="connsiteX10" fmla="*/ 539544 w 1129228"/>
                  <a:gd name="connsiteY10" fmla="*/ 1258399 h 1258399"/>
                  <a:gd name="connsiteX11" fmla="*/ 10614 w 1129228"/>
                  <a:gd name="connsiteY11" fmla="*/ 720543 h 1258399"/>
                  <a:gd name="connsiteX12" fmla="*/ 525491 w 1129228"/>
                  <a:gd name="connsiteY12" fmla="*/ 0 h 1258399"/>
                  <a:gd name="connsiteX0" fmla="*/ 525491 w 1129228"/>
                  <a:gd name="connsiteY0" fmla="*/ 0 h 1262907"/>
                  <a:gd name="connsiteX1" fmla="*/ 1021933 w 1129228"/>
                  <a:gd name="connsiteY1" fmla="*/ 249514 h 1262907"/>
                  <a:gd name="connsiteX2" fmla="*/ 1026699 w 1129228"/>
                  <a:gd name="connsiteY2" fmla="*/ 746027 h 1262907"/>
                  <a:gd name="connsiteX3" fmla="*/ 1129148 w 1129228"/>
                  <a:gd name="connsiteY3" fmla="*/ 925325 h 1262907"/>
                  <a:gd name="connsiteX4" fmla="*/ 1008231 w 1129228"/>
                  <a:gd name="connsiteY4" fmla="*/ 989877 h 1262907"/>
                  <a:gd name="connsiteX5" fmla="*/ 991173 w 1129228"/>
                  <a:gd name="connsiteY5" fmla="*/ 1024863 h 1262907"/>
                  <a:gd name="connsiteX6" fmla="*/ 869345 w 1129228"/>
                  <a:gd name="connsiteY6" fmla="*/ 1016095 h 1262907"/>
                  <a:gd name="connsiteX7" fmla="*/ 953394 w 1129228"/>
                  <a:gd name="connsiteY7" fmla="*/ 1089099 h 1262907"/>
                  <a:gd name="connsiteX8" fmla="*/ 953565 w 1129228"/>
                  <a:gd name="connsiteY8" fmla="*/ 1089119 h 1262907"/>
                  <a:gd name="connsiteX9" fmla="*/ 931811 w 1129228"/>
                  <a:gd name="connsiteY9" fmla="*/ 1119658 h 1262907"/>
                  <a:gd name="connsiteX10" fmla="*/ 539544 w 1129228"/>
                  <a:gd name="connsiteY10" fmla="*/ 1258399 h 1262907"/>
                  <a:gd name="connsiteX11" fmla="*/ 10614 w 1129228"/>
                  <a:gd name="connsiteY11" fmla="*/ 720543 h 1262907"/>
                  <a:gd name="connsiteX12" fmla="*/ 525491 w 1129228"/>
                  <a:gd name="connsiteY12" fmla="*/ 0 h 1262907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53565 w 1129228"/>
                  <a:gd name="connsiteY8" fmla="*/ 1089119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64105 w 1129228"/>
                  <a:gd name="connsiteY8" fmla="*/ 1141817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37728 w 1129228"/>
                  <a:gd name="connsiteY6" fmla="*/ 1037174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64105 w 1129228"/>
                  <a:gd name="connsiteY7" fmla="*/ 1141817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91173 w 1129228"/>
                  <a:gd name="connsiteY5" fmla="*/ 1024863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75365 w 1129228"/>
                  <a:gd name="connsiteY5" fmla="*/ 1045942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75365 w 1129228"/>
                  <a:gd name="connsiteY5" fmla="*/ 1045942 h 1304791"/>
                  <a:gd name="connsiteX6" fmla="*/ 879886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  <a:gd name="connsiteX0" fmla="*/ 515289 w 1119026"/>
                  <a:gd name="connsiteY0" fmla="*/ 0 h 1305483"/>
                  <a:gd name="connsiteX1" fmla="*/ 1011731 w 1119026"/>
                  <a:gd name="connsiteY1" fmla="*/ 249514 h 1305483"/>
                  <a:gd name="connsiteX2" fmla="*/ 1016497 w 1119026"/>
                  <a:gd name="connsiteY2" fmla="*/ 746027 h 1305483"/>
                  <a:gd name="connsiteX3" fmla="*/ 1118946 w 1119026"/>
                  <a:gd name="connsiteY3" fmla="*/ 925325 h 1305483"/>
                  <a:gd name="connsiteX4" fmla="*/ 998029 w 1119026"/>
                  <a:gd name="connsiteY4" fmla="*/ 989877 h 1305483"/>
                  <a:gd name="connsiteX5" fmla="*/ 965163 w 1119026"/>
                  <a:gd name="connsiteY5" fmla="*/ 1045942 h 1305483"/>
                  <a:gd name="connsiteX6" fmla="*/ 869684 w 1119026"/>
                  <a:gd name="connsiteY6" fmla="*/ 1037174 h 1305483"/>
                  <a:gd name="connsiteX7" fmla="*/ 932824 w 1119026"/>
                  <a:gd name="connsiteY7" fmla="*/ 1136545 h 1305483"/>
                  <a:gd name="connsiteX8" fmla="*/ 889988 w 1119026"/>
                  <a:gd name="connsiteY8" fmla="*/ 1182893 h 1305483"/>
                  <a:gd name="connsiteX9" fmla="*/ 450300 w 1119026"/>
                  <a:gd name="connsiteY9" fmla="*/ 1259730 h 1305483"/>
                  <a:gd name="connsiteX10" fmla="*/ 412 w 1119026"/>
                  <a:gd name="connsiteY10" fmla="*/ 720543 h 1305483"/>
                  <a:gd name="connsiteX11" fmla="*/ 515289 w 1119026"/>
                  <a:gd name="connsiteY11" fmla="*/ 0 h 1305483"/>
                  <a:gd name="connsiteX0" fmla="*/ 515238 w 1118975"/>
                  <a:gd name="connsiteY0" fmla="*/ 0 h 1305483"/>
                  <a:gd name="connsiteX1" fmla="*/ 1011680 w 1118975"/>
                  <a:gd name="connsiteY1" fmla="*/ 249514 h 1305483"/>
                  <a:gd name="connsiteX2" fmla="*/ 1016446 w 1118975"/>
                  <a:gd name="connsiteY2" fmla="*/ 746027 h 1305483"/>
                  <a:gd name="connsiteX3" fmla="*/ 1118895 w 1118975"/>
                  <a:gd name="connsiteY3" fmla="*/ 925325 h 1305483"/>
                  <a:gd name="connsiteX4" fmla="*/ 997978 w 1118975"/>
                  <a:gd name="connsiteY4" fmla="*/ 989877 h 1305483"/>
                  <a:gd name="connsiteX5" fmla="*/ 965112 w 1118975"/>
                  <a:gd name="connsiteY5" fmla="*/ 1045942 h 1305483"/>
                  <a:gd name="connsiteX6" fmla="*/ 869633 w 1118975"/>
                  <a:gd name="connsiteY6" fmla="*/ 1037174 h 1305483"/>
                  <a:gd name="connsiteX7" fmla="*/ 932773 w 1118975"/>
                  <a:gd name="connsiteY7" fmla="*/ 1136545 h 1305483"/>
                  <a:gd name="connsiteX8" fmla="*/ 889937 w 1118975"/>
                  <a:gd name="connsiteY8" fmla="*/ 1182893 h 1305483"/>
                  <a:gd name="connsiteX9" fmla="*/ 450249 w 1118975"/>
                  <a:gd name="connsiteY9" fmla="*/ 1259730 h 1305483"/>
                  <a:gd name="connsiteX10" fmla="*/ 361 w 1118975"/>
                  <a:gd name="connsiteY10" fmla="*/ 720543 h 1305483"/>
                  <a:gd name="connsiteX11" fmla="*/ 515238 w 1118975"/>
                  <a:gd name="connsiteY11" fmla="*/ 0 h 1305483"/>
                  <a:gd name="connsiteX0" fmla="*/ 515238 w 1118975"/>
                  <a:gd name="connsiteY0" fmla="*/ 0 h 1304721"/>
                  <a:gd name="connsiteX1" fmla="*/ 1011680 w 1118975"/>
                  <a:gd name="connsiteY1" fmla="*/ 249514 h 1304721"/>
                  <a:gd name="connsiteX2" fmla="*/ 1016446 w 1118975"/>
                  <a:gd name="connsiteY2" fmla="*/ 746027 h 1304721"/>
                  <a:gd name="connsiteX3" fmla="*/ 1118895 w 1118975"/>
                  <a:gd name="connsiteY3" fmla="*/ 925325 h 1304721"/>
                  <a:gd name="connsiteX4" fmla="*/ 997978 w 1118975"/>
                  <a:gd name="connsiteY4" fmla="*/ 989877 h 1304721"/>
                  <a:gd name="connsiteX5" fmla="*/ 965112 w 1118975"/>
                  <a:gd name="connsiteY5" fmla="*/ 1045942 h 1304721"/>
                  <a:gd name="connsiteX6" fmla="*/ 869633 w 1118975"/>
                  <a:gd name="connsiteY6" fmla="*/ 1037174 h 1304721"/>
                  <a:gd name="connsiteX7" fmla="*/ 932773 w 1118975"/>
                  <a:gd name="connsiteY7" fmla="*/ 1136545 h 1304721"/>
                  <a:gd name="connsiteX8" fmla="*/ 889937 w 1118975"/>
                  <a:gd name="connsiteY8" fmla="*/ 1182893 h 1304721"/>
                  <a:gd name="connsiteX9" fmla="*/ 450249 w 1118975"/>
                  <a:gd name="connsiteY9" fmla="*/ 1259730 h 1304721"/>
                  <a:gd name="connsiteX10" fmla="*/ 361 w 1118975"/>
                  <a:gd name="connsiteY10" fmla="*/ 720543 h 1304721"/>
                  <a:gd name="connsiteX11" fmla="*/ 515238 w 1118975"/>
                  <a:gd name="connsiteY11" fmla="*/ 0 h 1304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18975" h="1304721">
                    <a:moveTo>
                      <a:pt x="515238" y="0"/>
                    </a:moveTo>
                    <a:cubicBezTo>
                      <a:pt x="781030" y="0"/>
                      <a:pt x="918235" y="55474"/>
                      <a:pt x="1011680" y="249514"/>
                    </a:cubicBezTo>
                    <a:cubicBezTo>
                      <a:pt x="1105125" y="443554"/>
                      <a:pt x="998577" y="633392"/>
                      <a:pt x="1016446" y="746027"/>
                    </a:cubicBezTo>
                    <a:cubicBezTo>
                      <a:pt x="1034315" y="858662"/>
                      <a:pt x="1121973" y="889049"/>
                      <a:pt x="1118895" y="925325"/>
                    </a:cubicBezTo>
                    <a:cubicBezTo>
                      <a:pt x="1046761" y="952077"/>
                      <a:pt x="1057409" y="972367"/>
                      <a:pt x="997978" y="989877"/>
                    </a:cubicBezTo>
                    <a:lnTo>
                      <a:pt x="965112" y="1045942"/>
                    </a:lnTo>
                    <a:cubicBezTo>
                      <a:pt x="915720" y="1035993"/>
                      <a:pt x="875023" y="1022074"/>
                      <a:pt x="869633" y="1037174"/>
                    </a:cubicBezTo>
                    <a:cubicBezTo>
                      <a:pt x="864243" y="1052275"/>
                      <a:pt x="924997" y="1113137"/>
                      <a:pt x="932773" y="1136545"/>
                    </a:cubicBezTo>
                    <a:lnTo>
                      <a:pt x="889937" y="1182893"/>
                    </a:lnTo>
                    <a:cubicBezTo>
                      <a:pt x="841931" y="1364981"/>
                      <a:pt x="639887" y="1299914"/>
                      <a:pt x="450249" y="1259730"/>
                    </a:cubicBezTo>
                    <a:cubicBezTo>
                      <a:pt x="224336" y="1182952"/>
                      <a:pt x="-10471" y="930498"/>
                      <a:pt x="361" y="720543"/>
                    </a:cubicBezTo>
                    <a:cubicBezTo>
                      <a:pt x="11193" y="510588"/>
                      <a:pt x="684" y="7026"/>
                      <a:pt x="51523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35BF6AFC-358B-337E-3E78-5593AA92DEF3}"/>
                  </a:ext>
                </a:extLst>
              </p:cNvPr>
              <p:cNvSpPr/>
              <p:nvPr/>
            </p:nvSpPr>
            <p:spPr bwMode="auto">
              <a:xfrm rot="16200000" flipH="1">
                <a:off x="5838538" y="1028012"/>
                <a:ext cx="45719" cy="145647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64B927C6-C259-A9BE-8242-0BF42B2DEE2D}"/>
                  </a:ext>
                </a:extLst>
              </p:cNvPr>
              <p:cNvSpPr/>
              <p:nvPr/>
            </p:nvSpPr>
            <p:spPr bwMode="auto">
              <a:xfrm rot="10800000">
                <a:off x="6095155" y="883226"/>
                <a:ext cx="211764" cy="52780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15107BE0-CAD8-452C-4917-CC99F80E7CE2}"/>
                  </a:ext>
                </a:extLst>
              </p:cNvPr>
              <p:cNvSpPr/>
              <p:nvPr/>
            </p:nvSpPr>
            <p:spPr bwMode="auto">
              <a:xfrm rot="5400000">
                <a:off x="5838022" y="676530"/>
                <a:ext cx="233877" cy="54523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1B1B7E6D-DC40-22D1-C79D-752EE6DBF078}"/>
                  </a:ext>
                </a:extLst>
              </p:cNvPr>
              <p:cNvSpPr/>
              <p:nvPr/>
            </p:nvSpPr>
            <p:spPr bwMode="auto">
              <a:xfrm rot="19800000">
                <a:off x="5995632" y="918237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月 287">
                <a:extLst>
                  <a:ext uri="{FF2B5EF4-FFF2-40B4-BE49-F238E27FC236}">
                    <a16:creationId xmlns:a16="http://schemas.microsoft.com/office/drawing/2014/main" id="{DB57F0D4-E3A7-BD2F-8716-C324D0811F25}"/>
                  </a:ext>
                </a:extLst>
              </p:cNvPr>
              <p:cNvSpPr/>
              <p:nvPr/>
            </p:nvSpPr>
            <p:spPr bwMode="auto">
              <a:xfrm rot="19800000">
                <a:off x="6043256" y="908713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9" name="月 288">
                <a:extLst>
                  <a:ext uri="{FF2B5EF4-FFF2-40B4-BE49-F238E27FC236}">
                    <a16:creationId xmlns:a16="http://schemas.microsoft.com/office/drawing/2014/main" id="{5E81B158-419C-A185-F577-C733C10AD437}"/>
                  </a:ext>
                </a:extLst>
              </p:cNvPr>
              <p:cNvSpPr/>
              <p:nvPr/>
            </p:nvSpPr>
            <p:spPr bwMode="auto">
              <a:xfrm rot="10800000">
                <a:off x="6064686" y="1057022"/>
                <a:ext cx="250580" cy="66432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108F8313-7AD8-0402-86CA-FB80AF13ACB5}"/>
                  </a:ext>
                </a:extLst>
              </p:cNvPr>
              <p:cNvSpPr/>
              <p:nvPr/>
            </p:nvSpPr>
            <p:spPr bwMode="auto">
              <a:xfrm rot="3600000">
                <a:off x="5787127" y="823397"/>
                <a:ext cx="135198" cy="315185"/>
              </a:xfrm>
              <a:prstGeom prst="moon">
                <a:avLst>
                  <a:gd name="adj" fmla="val 64804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月 290">
                <a:extLst>
                  <a:ext uri="{FF2B5EF4-FFF2-40B4-BE49-F238E27FC236}">
                    <a16:creationId xmlns:a16="http://schemas.microsoft.com/office/drawing/2014/main" id="{EC4C84AF-DFB4-63E4-CB72-9859B8D858B4}"/>
                  </a:ext>
                </a:extLst>
              </p:cNvPr>
              <p:cNvSpPr/>
              <p:nvPr/>
            </p:nvSpPr>
            <p:spPr bwMode="auto">
              <a:xfrm rot="3600000">
                <a:off x="5850738" y="831472"/>
                <a:ext cx="135198" cy="315185"/>
              </a:xfrm>
              <a:prstGeom prst="moon">
                <a:avLst>
                  <a:gd name="adj" fmla="val 64804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D856C941-7AC1-E063-8398-5F0D8BF95735}"/>
                  </a:ext>
                </a:extLst>
              </p:cNvPr>
              <p:cNvSpPr/>
              <p:nvPr/>
            </p:nvSpPr>
            <p:spPr bwMode="auto">
              <a:xfrm rot="3600000">
                <a:off x="5916392" y="843085"/>
                <a:ext cx="135198" cy="315185"/>
              </a:xfrm>
              <a:prstGeom prst="moon">
                <a:avLst>
                  <a:gd name="adj" fmla="val 64804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F51A9639-A1A7-88DD-21F0-9BC0C40E7FFB}"/>
                  </a:ext>
                </a:extLst>
              </p:cNvPr>
              <p:cNvSpPr/>
              <p:nvPr/>
            </p:nvSpPr>
            <p:spPr bwMode="auto">
              <a:xfrm rot="19317406">
                <a:off x="5941755" y="913161"/>
                <a:ext cx="135198" cy="315186"/>
              </a:xfrm>
              <a:prstGeom prst="moon">
                <a:avLst>
                  <a:gd name="adj" fmla="val 64804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月 293">
                <a:extLst>
                  <a:ext uri="{FF2B5EF4-FFF2-40B4-BE49-F238E27FC236}">
                    <a16:creationId xmlns:a16="http://schemas.microsoft.com/office/drawing/2014/main" id="{FFE9C6D8-9AEE-5579-B554-33B3E0DE5EE6}"/>
                  </a:ext>
                </a:extLst>
              </p:cNvPr>
              <p:cNvSpPr/>
              <p:nvPr/>
            </p:nvSpPr>
            <p:spPr bwMode="auto">
              <a:xfrm rot="10800000">
                <a:off x="6168680" y="1181045"/>
                <a:ext cx="79610" cy="5821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1DA9BF04-80E3-574F-2E3F-5A9CA199C991}"/>
                  </a:ext>
                </a:extLst>
              </p:cNvPr>
              <p:cNvSpPr/>
              <p:nvPr/>
            </p:nvSpPr>
            <p:spPr bwMode="auto">
              <a:xfrm rot="21370505">
                <a:off x="6243241" y="1407616"/>
                <a:ext cx="79610" cy="338533"/>
              </a:xfrm>
              <a:prstGeom prst="moon">
                <a:avLst>
                  <a:gd name="adj" fmla="val 5853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2FED9583-C364-6107-4A22-9F931931C11E}"/>
                  </a:ext>
                </a:extLst>
              </p:cNvPr>
              <p:cNvSpPr/>
              <p:nvPr/>
            </p:nvSpPr>
            <p:spPr bwMode="auto">
              <a:xfrm rot="20700000">
                <a:off x="6275475" y="1416252"/>
                <a:ext cx="79610" cy="338533"/>
              </a:xfrm>
              <a:prstGeom prst="moon">
                <a:avLst>
                  <a:gd name="adj" fmla="val 5853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1B94E75B-05F6-F914-DB0A-644E9818C34F}"/>
                  </a:ext>
                </a:extLst>
              </p:cNvPr>
              <p:cNvSpPr/>
              <p:nvPr/>
            </p:nvSpPr>
            <p:spPr bwMode="auto">
              <a:xfrm rot="3600000">
                <a:off x="5758082" y="842523"/>
                <a:ext cx="135198" cy="315185"/>
              </a:xfrm>
              <a:prstGeom prst="moon">
                <a:avLst>
                  <a:gd name="adj" fmla="val 64804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51079859-0ECD-F50B-4688-8A57B1C160DE}"/>
                </a:ext>
              </a:extLst>
            </p:cNvPr>
            <p:cNvSpPr/>
            <p:nvPr/>
          </p:nvSpPr>
          <p:spPr bwMode="auto">
            <a:xfrm rot="20700000">
              <a:off x="4959618" y="4082308"/>
              <a:ext cx="37698" cy="6370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51FCA68D-9272-FFDF-ED4C-2F9084515EFA}"/>
                </a:ext>
              </a:extLst>
            </p:cNvPr>
            <p:cNvGrpSpPr/>
            <p:nvPr/>
          </p:nvGrpSpPr>
          <p:grpSpPr>
            <a:xfrm rot="19800000">
              <a:off x="4632862" y="4491527"/>
              <a:ext cx="84223" cy="239245"/>
              <a:chOff x="7210425" y="1808820"/>
              <a:chExt cx="177114" cy="483013"/>
            </a:xfrm>
          </p:grpSpPr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3030077B-84B5-7753-6A5F-39368F3D7C7D}"/>
                  </a:ext>
                </a:extLst>
              </p:cNvPr>
              <p:cNvSpPr/>
              <p:nvPr/>
            </p:nvSpPr>
            <p:spPr bwMode="auto">
              <a:xfrm>
                <a:off x="7210425" y="1808820"/>
                <a:ext cx="177114" cy="483013"/>
              </a:xfrm>
              <a:prstGeom prst="roundRect">
                <a:avLst>
                  <a:gd name="adj" fmla="val 6330"/>
                </a:avLst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9562B205-B4C2-10B2-0E49-0BCA3223ADB9}"/>
                  </a:ext>
                </a:extLst>
              </p:cNvPr>
              <p:cNvSpPr/>
              <p:nvPr/>
            </p:nvSpPr>
            <p:spPr bwMode="auto">
              <a:xfrm>
                <a:off x="7236619" y="1826420"/>
                <a:ext cx="150920" cy="447814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1" name="四角形: 角を丸くする 270">
              <a:extLst>
                <a:ext uri="{FF2B5EF4-FFF2-40B4-BE49-F238E27FC236}">
                  <a16:creationId xmlns:a16="http://schemas.microsoft.com/office/drawing/2014/main" id="{8522E0DF-7D15-DB38-AB79-CA7AAD97A594}"/>
                </a:ext>
              </a:extLst>
            </p:cNvPr>
            <p:cNvSpPr/>
            <p:nvPr/>
          </p:nvSpPr>
          <p:spPr bwMode="auto">
            <a:xfrm rot="17100000">
              <a:off x="4584030" y="4634332"/>
              <a:ext cx="84229" cy="3769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四角形: 角を丸くする 271">
              <a:extLst>
                <a:ext uri="{FF2B5EF4-FFF2-40B4-BE49-F238E27FC236}">
                  <a16:creationId xmlns:a16="http://schemas.microsoft.com/office/drawing/2014/main" id="{7FFB484B-9F5F-F81B-3D6E-EF00DC4BB83A}"/>
                </a:ext>
              </a:extLst>
            </p:cNvPr>
            <p:cNvSpPr/>
            <p:nvPr/>
          </p:nvSpPr>
          <p:spPr bwMode="auto">
            <a:xfrm rot="17100000">
              <a:off x="4615446" y="4673602"/>
              <a:ext cx="84229" cy="3769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四角形: 角を丸くする 272">
              <a:extLst>
                <a:ext uri="{FF2B5EF4-FFF2-40B4-BE49-F238E27FC236}">
                  <a16:creationId xmlns:a16="http://schemas.microsoft.com/office/drawing/2014/main" id="{981FB0E4-520B-A1D3-0C74-9E69DC8A9866}"/>
                </a:ext>
              </a:extLst>
            </p:cNvPr>
            <p:cNvSpPr/>
            <p:nvPr/>
          </p:nvSpPr>
          <p:spPr bwMode="auto">
            <a:xfrm rot="7031502">
              <a:off x="4723437" y="4592311"/>
              <a:ext cx="37698" cy="65652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四角形: 角を丸くする 273">
              <a:extLst>
                <a:ext uri="{FF2B5EF4-FFF2-40B4-BE49-F238E27FC236}">
                  <a16:creationId xmlns:a16="http://schemas.microsoft.com/office/drawing/2014/main" id="{5747A371-3311-865F-42C4-E1CC609C73BE}"/>
                </a:ext>
              </a:extLst>
            </p:cNvPr>
            <p:cNvSpPr/>
            <p:nvPr/>
          </p:nvSpPr>
          <p:spPr bwMode="auto">
            <a:xfrm rot="17100000">
              <a:off x="4656178" y="4695738"/>
              <a:ext cx="74983" cy="3769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C3B7E088-F52C-59FE-EA36-038D9FDED5DE}"/>
                </a:ext>
              </a:extLst>
            </p:cNvPr>
            <p:cNvSpPr/>
            <p:nvPr/>
          </p:nvSpPr>
          <p:spPr bwMode="auto">
            <a:xfrm>
              <a:off x="4644110" y="5037138"/>
              <a:ext cx="760210" cy="664368"/>
            </a:xfrm>
            <a:custGeom>
              <a:avLst/>
              <a:gdLst>
                <a:gd name="connsiteX0" fmla="*/ 746125 w 758825"/>
                <a:gd name="connsiteY0" fmla="*/ 0 h 552450"/>
                <a:gd name="connsiteX1" fmla="*/ 393700 w 758825"/>
                <a:gd name="connsiteY1" fmla="*/ 0 h 552450"/>
                <a:gd name="connsiteX2" fmla="*/ 247650 w 758825"/>
                <a:gd name="connsiteY2" fmla="*/ 95250 h 552450"/>
                <a:gd name="connsiteX3" fmla="*/ 88900 w 758825"/>
                <a:gd name="connsiteY3" fmla="*/ 158750 h 552450"/>
                <a:gd name="connsiteX4" fmla="*/ 53975 w 758825"/>
                <a:gd name="connsiteY4" fmla="*/ 177800 h 552450"/>
                <a:gd name="connsiteX5" fmla="*/ 41275 w 758825"/>
                <a:gd name="connsiteY5" fmla="*/ 187325 h 552450"/>
                <a:gd name="connsiteX6" fmla="*/ 31750 w 758825"/>
                <a:gd name="connsiteY6" fmla="*/ 193675 h 552450"/>
                <a:gd name="connsiteX7" fmla="*/ 0 w 758825"/>
                <a:gd name="connsiteY7" fmla="*/ 260350 h 552450"/>
                <a:gd name="connsiteX8" fmla="*/ 31750 w 758825"/>
                <a:gd name="connsiteY8" fmla="*/ 342900 h 552450"/>
                <a:gd name="connsiteX9" fmla="*/ 171450 w 758825"/>
                <a:gd name="connsiteY9" fmla="*/ 311150 h 552450"/>
                <a:gd name="connsiteX10" fmla="*/ 250825 w 758825"/>
                <a:gd name="connsiteY10" fmla="*/ 473075 h 552450"/>
                <a:gd name="connsiteX11" fmla="*/ 342900 w 758825"/>
                <a:gd name="connsiteY11" fmla="*/ 457200 h 552450"/>
                <a:gd name="connsiteX12" fmla="*/ 431800 w 758825"/>
                <a:gd name="connsiteY12" fmla="*/ 552450 h 552450"/>
                <a:gd name="connsiteX13" fmla="*/ 533400 w 758825"/>
                <a:gd name="connsiteY13" fmla="*/ 495300 h 552450"/>
                <a:gd name="connsiteX14" fmla="*/ 720725 w 758825"/>
                <a:gd name="connsiteY14" fmla="*/ 187325 h 552450"/>
                <a:gd name="connsiteX15" fmla="*/ 758825 w 758825"/>
                <a:gd name="connsiteY15" fmla="*/ 98425 h 552450"/>
                <a:gd name="connsiteX16" fmla="*/ 746125 w 758825"/>
                <a:gd name="connsiteY16" fmla="*/ 0 h 552450"/>
                <a:gd name="connsiteX0" fmla="*/ 746125 w 758825"/>
                <a:gd name="connsiteY0" fmla="*/ 0 h 552450"/>
                <a:gd name="connsiteX1" fmla="*/ 393700 w 758825"/>
                <a:gd name="connsiteY1" fmla="*/ 0 h 552450"/>
                <a:gd name="connsiteX2" fmla="*/ 247650 w 758825"/>
                <a:gd name="connsiteY2" fmla="*/ 95250 h 552450"/>
                <a:gd name="connsiteX3" fmla="*/ 88900 w 758825"/>
                <a:gd name="connsiteY3" fmla="*/ 158750 h 552450"/>
                <a:gd name="connsiteX4" fmla="*/ 53975 w 758825"/>
                <a:gd name="connsiteY4" fmla="*/ 177800 h 552450"/>
                <a:gd name="connsiteX5" fmla="*/ 41275 w 758825"/>
                <a:gd name="connsiteY5" fmla="*/ 187325 h 552450"/>
                <a:gd name="connsiteX6" fmla="*/ 31750 w 758825"/>
                <a:gd name="connsiteY6" fmla="*/ 193675 h 552450"/>
                <a:gd name="connsiteX7" fmla="*/ 0 w 758825"/>
                <a:gd name="connsiteY7" fmla="*/ 260350 h 552450"/>
                <a:gd name="connsiteX8" fmla="*/ 31750 w 758825"/>
                <a:gd name="connsiteY8" fmla="*/ 342900 h 552450"/>
                <a:gd name="connsiteX9" fmla="*/ 171450 w 758825"/>
                <a:gd name="connsiteY9" fmla="*/ 311150 h 552450"/>
                <a:gd name="connsiteX10" fmla="*/ 250825 w 758825"/>
                <a:gd name="connsiteY10" fmla="*/ 473075 h 552450"/>
                <a:gd name="connsiteX11" fmla="*/ 342900 w 758825"/>
                <a:gd name="connsiteY11" fmla="*/ 457200 h 552450"/>
                <a:gd name="connsiteX12" fmla="*/ 431800 w 758825"/>
                <a:gd name="connsiteY12" fmla="*/ 552450 h 552450"/>
                <a:gd name="connsiteX13" fmla="*/ 533400 w 758825"/>
                <a:gd name="connsiteY13" fmla="*/ 495300 h 552450"/>
                <a:gd name="connsiteX14" fmla="*/ 720725 w 758825"/>
                <a:gd name="connsiteY14" fmla="*/ 187325 h 552450"/>
                <a:gd name="connsiteX15" fmla="*/ 758825 w 758825"/>
                <a:gd name="connsiteY15" fmla="*/ 98425 h 552450"/>
                <a:gd name="connsiteX16" fmla="*/ 746125 w 758825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21537 w 759637"/>
                <a:gd name="connsiteY14" fmla="*/ 187325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21537 w 759637"/>
                <a:gd name="connsiteY14" fmla="*/ 187325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21537 w 759637"/>
                <a:gd name="connsiteY14" fmla="*/ 187325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19155 w 759637"/>
                <a:gd name="connsiteY14" fmla="*/ 242094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59637"/>
                <a:gd name="connsiteY0" fmla="*/ 0 h 552450"/>
                <a:gd name="connsiteX1" fmla="*/ 394512 w 759637"/>
                <a:gd name="connsiteY1" fmla="*/ 0 h 552450"/>
                <a:gd name="connsiteX2" fmla="*/ 248462 w 759637"/>
                <a:gd name="connsiteY2" fmla="*/ 95250 h 552450"/>
                <a:gd name="connsiteX3" fmla="*/ 89712 w 759637"/>
                <a:gd name="connsiteY3" fmla="*/ 158750 h 552450"/>
                <a:gd name="connsiteX4" fmla="*/ 54787 w 759637"/>
                <a:gd name="connsiteY4" fmla="*/ 177800 h 552450"/>
                <a:gd name="connsiteX5" fmla="*/ 42087 w 759637"/>
                <a:gd name="connsiteY5" fmla="*/ 187325 h 552450"/>
                <a:gd name="connsiteX6" fmla="*/ 32562 w 759637"/>
                <a:gd name="connsiteY6" fmla="*/ 193675 h 552450"/>
                <a:gd name="connsiteX7" fmla="*/ 812 w 759637"/>
                <a:gd name="connsiteY7" fmla="*/ 260350 h 552450"/>
                <a:gd name="connsiteX8" fmla="*/ 32562 w 759637"/>
                <a:gd name="connsiteY8" fmla="*/ 342900 h 552450"/>
                <a:gd name="connsiteX9" fmla="*/ 172262 w 759637"/>
                <a:gd name="connsiteY9" fmla="*/ 311150 h 552450"/>
                <a:gd name="connsiteX10" fmla="*/ 251637 w 759637"/>
                <a:gd name="connsiteY10" fmla="*/ 473075 h 552450"/>
                <a:gd name="connsiteX11" fmla="*/ 343712 w 759637"/>
                <a:gd name="connsiteY11" fmla="*/ 457200 h 552450"/>
                <a:gd name="connsiteX12" fmla="*/ 432612 w 759637"/>
                <a:gd name="connsiteY12" fmla="*/ 552450 h 552450"/>
                <a:gd name="connsiteX13" fmla="*/ 534212 w 759637"/>
                <a:gd name="connsiteY13" fmla="*/ 495300 h 552450"/>
                <a:gd name="connsiteX14" fmla="*/ 719155 w 759637"/>
                <a:gd name="connsiteY14" fmla="*/ 242094 h 552450"/>
                <a:gd name="connsiteX15" fmla="*/ 759637 w 759637"/>
                <a:gd name="connsiteY15" fmla="*/ 98425 h 552450"/>
                <a:gd name="connsiteX16" fmla="*/ 746937 w 759637"/>
                <a:gd name="connsiteY16" fmla="*/ 0 h 552450"/>
                <a:gd name="connsiteX0" fmla="*/ 746937 w 760107"/>
                <a:gd name="connsiteY0" fmla="*/ 0 h 552450"/>
                <a:gd name="connsiteX1" fmla="*/ 394512 w 760107"/>
                <a:gd name="connsiteY1" fmla="*/ 0 h 552450"/>
                <a:gd name="connsiteX2" fmla="*/ 248462 w 760107"/>
                <a:gd name="connsiteY2" fmla="*/ 95250 h 552450"/>
                <a:gd name="connsiteX3" fmla="*/ 89712 w 760107"/>
                <a:gd name="connsiteY3" fmla="*/ 158750 h 552450"/>
                <a:gd name="connsiteX4" fmla="*/ 54787 w 760107"/>
                <a:gd name="connsiteY4" fmla="*/ 177800 h 552450"/>
                <a:gd name="connsiteX5" fmla="*/ 42087 w 760107"/>
                <a:gd name="connsiteY5" fmla="*/ 187325 h 552450"/>
                <a:gd name="connsiteX6" fmla="*/ 32562 w 760107"/>
                <a:gd name="connsiteY6" fmla="*/ 193675 h 552450"/>
                <a:gd name="connsiteX7" fmla="*/ 812 w 760107"/>
                <a:gd name="connsiteY7" fmla="*/ 260350 h 552450"/>
                <a:gd name="connsiteX8" fmla="*/ 32562 w 760107"/>
                <a:gd name="connsiteY8" fmla="*/ 342900 h 552450"/>
                <a:gd name="connsiteX9" fmla="*/ 172262 w 760107"/>
                <a:gd name="connsiteY9" fmla="*/ 311150 h 552450"/>
                <a:gd name="connsiteX10" fmla="*/ 251637 w 760107"/>
                <a:gd name="connsiteY10" fmla="*/ 473075 h 552450"/>
                <a:gd name="connsiteX11" fmla="*/ 343712 w 760107"/>
                <a:gd name="connsiteY11" fmla="*/ 457200 h 552450"/>
                <a:gd name="connsiteX12" fmla="*/ 432612 w 760107"/>
                <a:gd name="connsiteY12" fmla="*/ 552450 h 552450"/>
                <a:gd name="connsiteX13" fmla="*/ 534212 w 760107"/>
                <a:gd name="connsiteY13" fmla="*/ 495300 h 552450"/>
                <a:gd name="connsiteX14" fmla="*/ 719155 w 760107"/>
                <a:gd name="connsiteY14" fmla="*/ 242094 h 552450"/>
                <a:gd name="connsiteX15" fmla="*/ 759637 w 760107"/>
                <a:gd name="connsiteY15" fmla="*/ 98425 h 552450"/>
                <a:gd name="connsiteX16" fmla="*/ 746937 w 760107"/>
                <a:gd name="connsiteY16" fmla="*/ 0 h 552450"/>
                <a:gd name="connsiteX0" fmla="*/ 746937 w 760107"/>
                <a:gd name="connsiteY0" fmla="*/ 0 h 659606"/>
                <a:gd name="connsiteX1" fmla="*/ 394512 w 760107"/>
                <a:gd name="connsiteY1" fmla="*/ 0 h 659606"/>
                <a:gd name="connsiteX2" fmla="*/ 248462 w 760107"/>
                <a:gd name="connsiteY2" fmla="*/ 95250 h 659606"/>
                <a:gd name="connsiteX3" fmla="*/ 89712 w 760107"/>
                <a:gd name="connsiteY3" fmla="*/ 158750 h 659606"/>
                <a:gd name="connsiteX4" fmla="*/ 54787 w 760107"/>
                <a:gd name="connsiteY4" fmla="*/ 177800 h 659606"/>
                <a:gd name="connsiteX5" fmla="*/ 42087 w 760107"/>
                <a:gd name="connsiteY5" fmla="*/ 187325 h 659606"/>
                <a:gd name="connsiteX6" fmla="*/ 32562 w 760107"/>
                <a:gd name="connsiteY6" fmla="*/ 193675 h 659606"/>
                <a:gd name="connsiteX7" fmla="*/ 812 w 760107"/>
                <a:gd name="connsiteY7" fmla="*/ 260350 h 659606"/>
                <a:gd name="connsiteX8" fmla="*/ 32562 w 760107"/>
                <a:gd name="connsiteY8" fmla="*/ 342900 h 659606"/>
                <a:gd name="connsiteX9" fmla="*/ 172262 w 760107"/>
                <a:gd name="connsiteY9" fmla="*/ 311150 h 659606"/>
                <a:gd name="connsiteX10" fmla="*/ 251637 w 760107"/>
                <a:gd name="connsiteY10" fmla="*/ 473075 h 659606"/>
                <a:gd name="connsiteX11" fmla="*/ 343712 w 760107"/>
                <a:gd name="connsiteY11" fmla="*/ 457200 h 659606"/>
                <a:gd name="connsiteX12" fmla="*/ 468330 w 760107"/>
                <a:gd name="connsiteY12" fmla="*/ 659606 h 659606"/>
                <a:gd name="connsiteX13" fmla="*/ 534212 w 760107"/>
                <a:gd name="connsiteY13" fmla="*/ 495300 h 659606"/>
                <a:gd name="connsiteX14" fmla="*/ 719155 w 760107"/>
                <a:gd name="connsiteY14" fmla="*/ 242094 h 659606"/>
                <a:gd name="connsiteX15" fmla="*/ 759637 w 760107"/>
                <a:gd name="connsiteY15" fmla="*/ 98425 h 659606"/>
                <a:gd name="connsiteX16" fmla="*/ 746937 w 760107"/>
                <a:gd name="connsiteY16" fmla="*/ 0 h 659606"/>
                <a:gd name="connsiteX0" fmla="*/ 746937 w 760107"/>
                <a:gd name="connsiteY0" fmla="*/ 0 h 659606"/>
                <a:gd name="connsiteX1" fmla="*/ 394512 w 760107"/>
                <a:gd name="connsiteY1" fmla="*/ 0 h 659606"/>
                <a:gd name="connsiteX2" fmla="*/ 248462 w 760107"/>
                <a:gd name="connsiteY2" fmla="*/ 95250 h 659606"/>
                <a:gd name="connsiteX3" fmla="*/ 89712 w 760107"/>
                <a:gd name="connsiteY3" fmla="*/ 158750 h 659606"/>
                <a:gd name="connsiteX4" fmla="*/ 54787 w 760107"/>
                <a:gd name="connsiteY4" fmla="*/ 177800 h 659606"/>
                <a:gd name="connsiteX5" fmla="*/ 42087 w 760107"/>
                <a:gd name="connsiteY5" fmla="*/ 187325 h 659606"/>
                <a:gd name="connsiteX6" fmla="*/ 32562 w 760107"/>
                <a:gd name="connsiteY6" fmla="*/ 193675 h 659606"/>
                <a:gd name="connsiteX7" fmla="*/ 812 w 760107"/>
                <a:gd name="connsiteY7" fmla="*/ 260350 h 659606"/>
                <a:gd name="connsiteX8" fmla="*/ 32562 w 760107"/>
                <a:gd name="connsiteY8" fmla="*/ 342900 h 659606"/>
                <a:gd name="connsiteX9" fmla="*/ 172262 w 760107"/>
                <a:gd name="connsiteY9" fmla="*/ 311150 h 659606"/>
                <a:gd name="connsiteX10" fmla="*/ 251637 w 760107"/>
                <a:gd name="connsiteY10" fmla="*/ 473075 h 659606"/>
                <a:gd name="connsiteX11" fmla="*/ 331805 w 760107"/>
                <a:gd name="connsiteY11" fmla="*/ 523875 h 659606"/>
                <a:gd name="connsiteX12" fmla="*/ 468330 w 760107"/>
                <a:gd name="connsiteY12" fmla="*/ 659606 h 659606"/>
                <a:gd name="connsiteX13" fmla="*/ 534212 w 760107"/>
                <a:gd name="connsiteY13" fmla="*/ 495300 h 659606"/>
                <a:gd name="connsiteX14" fmla="*/ 719155 w 760107"/>
                <a:gd name="connsiteY14" fmla="*/ 242094 h 659606"/>
                <a:gd name="connsiteX15" fmla="*/ 759637 w 760107"/>
                <a:gd name="connsiteY15" fmla="*/ 98425 h 659606"/>
                <a:gd name="connsiteX16" fmla="*/ 746937 w 760107"/>
                <a:gd name="connsiteY16" fmla="*/ 0 h 659606"/>
                <a:gd name="connsiteX0" fmla="*/ 746937 w 760107"/>
                <a:gd name="connsiteY0" fmla="*/ 0 h 659606"/>
                <a:gd name="connsiteX1" fmla="*/ 394512 w 760107"/>
                <a:gd name="connsiteY1" fmla="*/ 0 h 659606"/>
                <a:gd name="connsiteX2" fmla="*/ 248462 w 760107"/>
                <a:gd name="connsiteY2" fmla="*/ 95250 h 659606"/>
                <a:gd name="connsiteX3" fmla="*/ 89712 w 760107"/>
                <a:gd name="connsiteY3" fmla="*/ 158750 h 659606"/>
                <a:gd name="connsiteX4" fmla="*/ 54787 w 760107"/>
                <a:gd name="connsiteY4" fmla="*/ 177800 h 659606"/>
                <a:gd name="connsiteX5" fmla="*/ 42087 w 760107"/>
                <a:gd name="connsiteY5" fmla="*/ 187325 h 659606"/>
                <a:gd name="connsiteX6" fmla="*/ 32562 w 760107"/>
                <a:gd name="connsiteY6" fmla="*/ 193675 h 659606"/>
                <a:gd name="connsiteX7" fmla="*/ 812 w 760107"/>
                <a:gd name="connsiteY7" fmla="*/ 260350 h 659606"/>
                <a:gd name="connsiteX8" fmla="*/ 32562 w 760107"/>
                <a:gd name="connsiteY8" fmla="*/ 342900 h 659606"/>
                <a:gd name="connsiteX9" fmla="*/ 172262 w 760107"/>
                <a:gd name="connsiteY9" fmla="*/ 311150 h 659606"/>
                <a:gd name="connsiteX10" fmla="*/ 220681 w 760107"/>
                <a:gd name="connsiteY10" fmla="*/ 515937 h 659606"/>
                <a:gd name="connsiteX11" fmla="*/ 331805 w 760107"/>
                <a:gd name="connsiteY11" fmla="*/ 523875 h 659606"/>
                <a:gd name="connsiteX12" fmla="*/ 468330 w 760107"/>
                <a:gd name="connsiteY12" fmla="*/ 659606 h 659606"/>
                <a:gd name="connsiteX13" fmla="*/ 534212 w 760107"/>
                <a:gd name="connsiteY13" fmla="*/ 495300 h 659606"/>
                <a:gd name="connsiteX14" fmla="*/ 719155 w 760107"/>
                <a:gd name="connsiteY14" fmla="*/ 242094 h 659606"/>
                <a:gd name="connsiteX15" fmla="*/ 759637 w 760107"/>
                <a:gd name="connsiteY15" fmla="*/ 98425 h 659606"/>
                <a:gd name="connsiteX16" fmla="*/ 746937 w 760107"/>
                <a:gd name="connsiteY16" fmla="*/ 0 h 659606"/>
                <a:gd name="connsiteX0" fmla="*/ 746937 w 760107"/>
                <a:gd name="connsiteY0" fmla="*/ 0 h 659606"/>
                <a:gd name="connsiteX1" fmla="*/ 394512 w 760107"/>
                <a:gd name="connsiteY1" fmla="*/ 0 h 659606"/>
                <a:gd name="connsiteX2" fmla="*/ 248462 w 760107"/>
                <a:gd name="connsiteY2" fmla="*/ 95250 h 659606"/>
                <a:gd name="connsiteX3" fmla="*/ 89712 w 760107"/>
                <a:gd name="connsiteY3" fmla="*/ 158750 h 659606"/>
                <a:gd name="connsiteX4" fmla="*/ 54787 w 760107"/>
                <a:gd name="connsiteY4" fmla="*/ 177800 h 659606"/>
                <a:gd name="connsiteX5" fmla="*/ 42087 w 760107"/>
                <a:gd name="connsiteY5" fmla="*/ 187325 h 659606"/>
                <a:gd name="connsiteX6" fmla="*/ 32562 w 760107"/>
                <a:gd name="connsiteY6" fmla="*/ 193675 h 659606"/>
                <a:gd name="connsiteX7" fmla="*/ 812 w 760107"/>
                <a:gd name="connsiteY7" fmla="*/ 260350 h 659606"/>
                <a:gd name="connsiteX8" fmla="*/ 32562 w 760107"/>
                <a:gd name="connsiteY8" fmla="*/ 342900 h 659606"/>
                <a:gd name="connsiteX9" fmla="*/ 129399 w 760107"/>
                <a:gd name="connsiteY9" fmla="*/ 387350 h 659606"/>
                <a:gd name="connsiteX10" fmla="*/ 220681 w 760107"/>
                <a:gd name="connsiteY10" fmla="*/ 515937 h 659606"/>
                <a:gd name="connsiteX11" fmla="*/ 331805 w 760107"/>
                <a:gd name="connsiteY11" fmla="*/ 523875 h 659606"/>
                <a:gd name="connsiteX12" fmla="*/ 468330 w 760107"/>
                <a:gd name="connsiteY12" fmla="*/ 659606 h 659606"/>
                <a:gd name="connsiteX13" fmla="*/ 534212 w 760107"/>
                <a:gd name="connsiteY13" fmla="*/ 495300 h 659606"/>
                <a:gd name="connsiteX14" fmla="*/ 719155 w 760107"/>
                <a:gd name="connsiteY14" fmla="*/ 242094 h 659606"/>
                <a:gd name="connsiteX15" fmla="*/ 759637 w 760107"/>
                <a:gd name="connsiteY15" fmla="*/ 98425 h 659606"/>
                <a:gd name="connsiteX16" fmla="*/ 746937 w 760107"/>
                <a:gd name="connsiteY16" fmla="*/ 0 h 659606"/>
                <a:gd name="connsiteX0" fmla="*/ 747040 w 760210"/>
                <a:gd name="connsiteY0" fmla="*/ 0 h 659606"/>
                <a:gd name="connsiteX1" fmla="*/ 394615 w 760210"/>
                <a:gd name="connsiteY1" fmla="*/ 0 h 659606"/>
                <a:gd name="connsiteX2" fmla="*/ 248565 w 760210"/>
                <a:gd name="connsiteY2" fmla="*/ 95250 h 659606"/>
                <a:gd name="connsiteX3" fmla="*/ 89815 w 760210"/>
                <a:gd name="connsiteY3" fmla="*/ 158750 h 659606"/>
                <a:gd name="connsiteX4" fmla="*/ 54890 w 760210"/>
                <a:gd name="connsiteY4" fmla="*/ 177800 h 659606"/>
                <a:gd name="connsiteX5" fmla="*/ 42190 w 760210"/>
                <a:gd name="connsiteY5" fmla="*/ 187325 h 659606"/>
                <a:gd name="connsiteX6" fmla="*/ 32665 w 760210"/>
                <a:gd name="connsiteY6" fmla="*/ 193675 h 659606"/>
                <a:gd name="connsiteX7" fmla="*/ 915 w 760210"/>
                <a:gd name="connsiteY7" fmla="*/ 260350 h 659606"/>
                <a:gd name="connsiteX8" fmla="*/ 13615 w 760210"/>
                <a:gd name="connsiteY8" fmla="*/ 392906 h 659606"/>
                <a:gd name="connsiteX9" fmla="*/ 129502 w 760210"/>
                <a:gd name="connsiteY9" fmla="*/ 387350 h 659606"/>
                <a:gd name="connsiteX10" fmla="*/ 220784 w 760210"/>
                <a:gd name="connsiteY10" fmla="*/ 515937 h 659606"/>
                <a:gd name="connsiteX11" fmla="*/ 331908 w 760210"/>
                <a:gd name="connsiteY11" fmla="*/ 523875 h 659606"/>
                <a:gd name="connsiteX12" fmla="*/ 468433 w 760210"/>
                <a:gd name="connsiteY12" fmla="*/ 659606 h 659606"/>
                <a:gd name="connsiteX13" fmla="*/ 534315 w 760210"/>
                <a:gd name="connsiteY13" fmla="*/ 495300 h 659606"/>
                <a:gd name="connsiteX14" fmla="*/ 719258 w 760210"/>
                <a:gd name="connsiteY14" fmla="*/ 242094 h 659606"/>
                <a:gd name="connsiteX15" fmla="*/ 759740 w 760210"/>
                <a:gd name="connsiteY15" fmla="*/ 98425 h 659606"/>
                <a:gd name="connsiteX16" fmla="*/ 747040 w 760210"/>
                <a:gd name="connsiteY16" fmla="*/ 0 h 659606"/>
                <a:gd name="connsiteX0" fmla="*/ 747040 w 760210"/>
                <a:gd name="connsiteY0" fmla="*/ 4762 h 664368"/>
                <a:gd name="connsiteX1" fmla="*/ 466052 w 760210"/>
                <a:gd name="connsiteY1" fmla="*/ 0 h 664368"/>
                <a:gd name="connsiteX2" fmla="*/ 248565 w 760210"/>
                <a:gd name="connsiteY2" fmla="*/ 100012 h 664368"/>
                <a:gd name="connsiteX3" fmla="*/ 89815 w 760210"/>
                <a:gd name="connsiteY3" fmla="*/ 163512 h 664368"/>
                <a:gd name="connsiteX4" fmla="*/ 54890 w 760210"/>
                <a:gd name="connsiteY4" fmla="*/ 182562 h 664368"/>
                <a:gd name="connsiteX5" fmla="*/ 42190 w 760210"/>
                <a:gd name="connsiteY5" fmla="*/ 192087 h 664368"/>
                <a:gd name="connsiteX6" fmla="*/ 32665 w 760210"/>
                <a:gd name="connsiteY6" fmla="*/ 198437 h 664368"/>
                <a:gd name="connsiteX7" fmla="*/ 915 w 760210"/>
                <a:gd name="connsiteY7" fmla="*/ 265112 h 664368"/>
                <a:gd name="connsiteX8" fmla="*/ 13615 w 760210"/>
                <a:gd name="connsiteY8" fmla="*/ 397668 h 664368"/>
                <a:gd name="connsiteX9" fmla="*/ 129502 w 760210"/>
                <a:gd name="connsiteY9" fmla="*/ 392112 h 664368"/>
                <a:gd name="connsiteX10" fmla="*/ 220784 w 760210"/>
                <a:gd name="connsiteY10" fmla="*/ 520699 h 664368"/>
                <a:gd name="connsiteX11" fmla="*/ 331908 w 760210"/>
                <a:gd name="connsiteY11" fmla="*/ 528637 h 664368"/>
                <a:gd name="connsiteX12" fmla="*/ 468433 w 760210"/>
                <a:gd name="connsiteY12" fmla="*/ 664368 h 664368"/>
                <a:gd name="connsiteX13" fmla="*/ 534315 w 760210"/>
                <a:gd name="connsiteY13" fmla="*/ 500062 h 664368"/>
                <a:gd name="connsiteX14" fmla="*/ 719258 w 760210"/>
                <a:gd name="connsiteY14" fmla="*/ 246856 h 664368"/>
                <a:gd name="connsiteX15" fmla="*/ 759740 w 760210"/>
                <a:gd name="connsiteY15" fmla="*/ 103187 h 664368"/>
                <a:gd name="connsiteX16" fmla="*/ 747040 w 760210"/>
                <a:gd name="connsiteY16" fmla="*/ 4762 h 664368"/>
                <a:gd name="connsiteX0" fmla="*/ 747040 w 760210"/>
                <a:gd name="connsiteY0" fmla="*/ 4762 h 664368"/>
                <a:gd name="connsiteX1" fmla="*/ 466052 w 760210"/>
                <a:gd name="connsiteY1" fmla="*/ 0 h 664368"/>
                <a:gd name="connsiteX2" fmla="*/ 248565 w 760210"/>
                <a:gd name="connsiteY2" fmla="*/ 100012 h 664368"/>
                <a:gd name="connsiteX3" fmla="*/ 89815 w 760210"/>
                <a:gd name="connsiteY3" fmla="*/ 163512 h 664368"/>
                <a:gd name="connsiteX4" fmla="*/ 54890 w 760210"/>
                <a:gd name="connsiteY4" fmla="*/ 182562 h 664368"/>
                <a:gd name="connsiteX5" fmla="*/ 42190 w 760210"/>
                <a:gd name="connsiteY5" fmla="*/ 192087 h 664368"/>
                <a:gd name="connsiteX6" fmla="*/ 32665 w 760210"/>
                <a:gd name="connsiteY6" fmla="*/ 198437 h 664368"/>
                <a:gd name="connsiteX7" fmla="*/ 915 w 760210"/>
                <a:gd name="connsiteY7" fmla="*/ 265112 h 664368"/>
                <a:gd name="connsiteX8" fmla="*/ 13615 w 760210"/>
                <a:gd name="connsiteY8" fmla="*/ 397668 h 664368"/>
                <a:gd name="connsiteX9" fmla="*/ 129502 w 760210"/>
                <a:gd name="connsiteY9" fmla="*/ 392112 h 664368"/>
                <a:gd name="connsiteX10" fmla="*/ 220784 w 760210"/>
                <a:gd name="connsiteY10" fmla="*/ 520699 h 664368"/>
                <a:gd name="connsiteX11" fmla="*/ 331908 w 760210"/>
                <a:gd name="connsiteY11" fmla="*/ 528637 h 664368"/>
                <a:gd name="connsiteX12" fmla="*/ 468433 w 760210"/>
                <a:gd name="connsiteY12" fmla="*/ 664368 h 664368"/>
                <a:gd name="connsiteX13" fmla="*/ 534315 w 760210"/>
                <a:gd name="connsiteY13" fmla="*/ 500062 h 664368"/>
                <a:gd name="connsiteX14" fmla="*/ 719258 w 760210"/>
                <a:gd name="connsiteY14" fmla="*/ 246856 h 664368"/>
                <a:gd name="connsiteX15" fmla="*/ 759740 w 760210"/>
                <a:gd name="connsiteY15" fmla="*/ 103187 h 664368"/>
                <a:gd name="connsiteX16" fmla="*/ 747040 w 760210"/>
                <a:gd name="connsiteY16" fmla="*/ 4762 h 664368"/>
                <a:gd name="connsiteX0" fmla="*/ 747040 w 760210"/>
                <a:gd name="connsiteY0" fmla="*/ 4762 h 664368"/>
                <a:gd name="connsiteX1" fmla="*/ 425570 w 760210"/>
                <a:gd name="connsiteY1" fmla="*/ 0 h 664368"/>
                <a:gd name="connsiteX2" fmla="*/ 248565 w 760210"/>
                <a:gd name="connsiteY2" fmla="*/ 100012 h 664368"/>
                <a:gd name="connsiteX3" fmla="*/ 89815 w 760210"/>
                <a:gd name="connsiteY3" fmla="*/ 163512 h 664368"/>
                <a:gd name="connsiteX4" fmla="*/ 54890 w 760210"/>
                <a:gd name="connsiteY4" fmla="*/ 182562 h 664368"/>
                <a:gd name="connsiteX5" fmla="*/ 42190 w 760210"/>
                <a:gd name="connsiteY5" fmla="*/ 192087 h 664368"/>
                <a:gd name="connsiteX6" fmla="*/ 32665 w 760210"/>
                <a:gd name="connsiteY6" fmla="*/ 198437 h 664368"/>
                <a:gd name="connsiteX7" fmla="*/ 915 w 760210"/>
                <a:gd name="connsiteY7" fmla="*/ 265112 h 664368"/>
                <a:gd name="connsiteX8" fmla="*/ 13615 w 760210"/>
                <a:gd name="connsiteY8" fmla="*/ 397668 h 664368"/>
                <a:gd name="connsiteX9" fmla="*/ 129502 w 760210"/>
                <a:gd name="connsiteY9" fmla="*/ 392112 h 664368"/>
                <a:gd name="connsiteX10" fmla="*/ 220784 w 760210"/>
                <a:gd name="connsiteY10" fmla="*/ 520699 h 664368"/>
                <a:gd name="connsiteX11" fmla="*/ 331908 w 760210"/>
                <a:gd name="connsiteY11" fmla="*/ 528637 h 664368"/>
                <a:gd name="connsiteX12" fmla="*/ 468433 w 760210"/>
                <a:gd name="connsiteY12" fmla="*/ 664368 h 664368"/>
                <a:gd name="connsiteX13" fmla="*/ 534315 w 760210"/>
                <a:gd name="connsiteY13" fmla="*/ 500062 h 664368"/>
                <a:gd name="connsiteX14" fmla="*/ 719258 w 760210"/>
                <a:gd name="connsiteY14" fmla="*/ 246856 h 664368"/>
                <a:gd name="connsiteX15" fmla="*/ 759740 w 760210"/>
                <a:gd name="connsiteY15" fmla="*/ 103187 h 664368"/>
                <a:gd name="connsiteX16" fmla="*/ 747040 w 760210"/>
                <a:gd name="connsiteY16" fmla="*/ 4762 h 66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210" h="664368">
                  <a:moveTo>
                    <a:pt x="747040" y="4762"/>
                  </a:moveTo>
                  <a:lnTo>
                    <a:pt x="425570" y="0"/>
                  </a:lnTo>
                  <a:cubicBezTo>
                    <a:pt x="324499" y="93662"/>
                    <a:pt x="318679" y="82550"/>
                    <a:pt x="248565" y="100012"/>
                  </a:cubicBezTo>
                  <a:lnTo>
                    <a:pt x="89815" y="163512"/>
                  </a:lnTo>
                  <a:cubicBezTo>
                    <a:pt x="78173" y="169862"/>
                    <a:pt x="66261" y="175739"/>
                    <a:pt x="54890" y="182562"/>
                  </a:cubicBezTo>
                  <a:cubicBezTo>
                    <a:pt x="50352" y="185285"/>
                    <a:pt x="46496" y="189011"/>
                    <a:pt x="42190" y="192087"/>
                  </a:cubicBezTo>
                  <a:cubicBezTo>
                    <a:pt x="39085" y="194305"/>
                    <a:pt x="32665" y="198437"/>
                    <a:pt x="32665" y="198437"/>
                  </a:cubicBezTo>
                  <a:cubicBezTo>
                    <a:pt x="22082" y="220662"/>
                    <a:pt x="4090" y="231907"/>
                    <a:pt x="915" y="265112"/>
                  </a:cubicBezTo>
                  <a:cubicBezTo>
                    <a:pt x="-2260" y="298317"/>
                    <a:pt x="3032" y="370151"/>
                    <a:pt x="13615" y="397668"/>
                  </a:cubicBezTo>
                  <a:cubicBezTo>
                    <a:pt x="60182" y="387085"/>
                    <a:pt x="94974" y="371607"/>
                    <a:pt x="129502" y="392112"/>
                  </a:cubicBezTo>
                  <a:cubicBezTo>
                    <a:pt x="164030" y="412617"/>
                    <a:pt x="158608" y="507206"/>
                    <a:pt x="220784" y="520699"/>
                  </a:cubicBezTo>
                  <a:lnTo>
                    <a:pt x="331908" y="528637"/>
                  </a:lnTo>
                  <a:lnTo>
                    <a:pt x="468433" y="664368"/>
                  </a:lnTo>
                  <a:lnTo>
                    <a:pt x="534315" y="500062"/>
                  </a:lnTo>
                  <a:cubicBezTo>
                    <a:pt x="595963" y="415660"/>
                    <a:pt x="693858" y="301890"/>
                    <a:pt x="719258" y="246856"/>
                  </a:cubicBezTo>
                  <a:cubicBezTo>
                    <a:pt x="744658" y="191822"/>
                    <a:pt x="756829" y="143138"/>
                    <a:pt x="759740" y="103187"/>
                  </a:cubicBezTo>
                  <a:cubicBezTo>
                    <a:pt x="762651" y="63236"/>
                    <a:pt x="751273" y="37570"/>
                    <a:pt x="747040" y="4762"/>
                  </a:cubicBezTo>
                  <a:close/>
                </a:path>
              </a:pathLst>
            </a:custGeom>
            <a:solidFill>
              <a:srgbClr val="2D2D8A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四角形: 上の 2 つの角を丸める 984">
              <a:extLst>
                <a:ext uri="{FF2B5EF4-FFF2-40B4-BE49-F238E27FC236}">
                  <a16:creationId xmlns:a16="http://schemas.microsoft.com/office/drawing/2014/main" id="{A7273AEE-D271-B931-2F18-CDDBD7C2D7C8}"/>
                </a:ext>
              </a:extLst>
            </p:cNvPr>
            <p:cNvSpPr/>
            <p:nvPr/>
          </p:nvSpPr>
          <p:spPr>
            <a:xfrm flipV="1">
              <a:off x="5017943" y="4316561"/>
              <a:ext cx="404922" cy="781854"/>
            </a:xfrm>
            <a:custGeom>
              <a:avLst/>
              <a:gdLst>
                <a:gd name="connsiteX0" fmla="*/ 0 w 386591"/>
                <a:gd name="connsiteY0" fmla="*/ 0 h 748322"/>
                <a:gd name="connsiteX1" fmla="*/ 386591 w 386591"/>
                <a:gd name="connsiteY1" fmla="*/ 0 h 748322"/>
                <a:gd name="connsiteX2" fmla="*/ 386591 w 386591"/>
                <a:gd name="connsiteY2" fmla="*/ 0 h 748322"/>
                <a:gd name="connsiteX3" fmla="*/ 386591 w 386591"/>
                <a:gd name="connsiteY3" fmla="*/ 555027 h 748322"/>
                <a:gd name="connsiteX4" fmla="*/ 193295 w 386591"/>
                <a:gd name="connsiteY4" fmla="*/ 748323 h 748322"/>
                <a:gd name="connsiteX5" fmla="*/ 193296 w 386591"/>
                <a:gd name="connsiteY5" fmla="*/ 748322 h 748322"/>
                <a:gd name="connsiteX6" fmla="*/ 0 w 386591"/>
                <a:gd name="connsiteY6" fmla="*/ 555026 h 748322"/>
                <a:gd name="connsiteX7" fmla="*/ 0 w 386591"/>
                <a:gd name="connsiteY7" fmla="*/ 0 h 748322"/>
                <a:gd name="connsiteX8" fmla="*/ 0 w 386591"/>
                <a:gd name="connsiteY8" fmla="*/ 0 h 748322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400878 w 400878"/>
                <a:gd name="connsiteY3" fmla="*/ 555027 h 748323"/>
                <a:gd name="connsiteX4" fmla="*/ 207582 w 400878"/>
                <a:gd name="connsiteY4" fmla="*/ 748323 h 748323"/>
                <a:gd name="connsiteX5" fmla="*/ 207583 w 400878"/>
                <a:gd name="connsiteY5" fmla="*/ 748322 h 748323"/>
                <a:gd name="connsiteX6" fmla="*/ 14287 w 400878"/>
                <a:gd name="connsiteY6" fmla="*/ 555026 h 748323"/>
                <a:gd name="connsiteX7" fmla="*/ 14287 w 400878"/>
                <a:gd name="connsiteY7" fmla="*/ 0 h 748323"/>
                <a:gd name="connsiteX8" fmla="*/ 0 w 400878"/>
                <a:gd name="connsiteY8" fmla="*/ 2381 h 748323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400878 w 400878"/>
                <a:gd name="connsiteY3" fmla="*/ 555027 h 748323"/>
                <a:gd name="connsiteX4" fmla="*/ 207582 w 400878"/>
                <a:gd name="connsiteY4" fmla="*/ 748323 h 748323"/>
                <a:gd name="connsiteX5" fmla="*/ 207583 w 400878"/>
                <a:gd name="connsiteY5" fmla="*/ 748322 h 748323"/>
                <a:gd name="connsiteX6" fmla="*/ 14287 w 400878"/>
                <a:gd name="connsiteY6" fmla="*/ 555026 h 748323"/>
                <a:gd name="connsiteX7" fmla="*/ 61983 w 400878"/>
                <a:gd name="connsiteY7" fmla="*/ 187264 h 748323"/>
                <a:gd name="connsiteX8" fmla="*/ 14287 w 400878"/>
                <a:gd name="connsiteY8" fmla="*/ 0 h 748323"/>
                <a:gd name="connsiteX9" fmla="*/ 0 w 400878"/>
                <a:gd name="connsiteY9" fmla="*/ 2381 h 748323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400878 w 400878"/>
                <a:gd name="connsiteY3" fmla="*/ 555027 h 748323"/>
                <a:gd name="connsiteX4" fmla="*/ 207582 w 400878"/>
                <a:gd name="connsiteY4" fmla="*/ 748323 h 748323"/>
                <a:gd name="connsiteX5" fmla="*/ 207583 w 400878"/>
                <a:gd name="connsiteY5" fmla="*/ 748322 h 748323"/>
                <a:gd name="connsiteX6" fmla="*/ 16668 w 400878"/>
                <a:gd name="connsiteY6" fmla="*/ 478826 h 748323"/>
                <a:gd name="connsiteX7" fmla="*/ 61983 w 400878"/>
                <a:gd name="connsiteY7" fmla="*/ 187264 h 748323"/>
                <a:gd name="connsiteX8" fmla="*/ 14287 w 400878"/>
                <a:gd name="connsiteY8" fmla="*/ 0 h 748323"/>
                <a:gd name="connsiteX9" fmla="*/ 0 w 400878"/>
                <a:gd name="connsiteY9" fmla="*/ 2381 h 748323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378689 w 400878"/>
                <a:gd name="connsiteY3" fmla="*/ 256321 h 748323"/>
                <a:gd name="connsiteX4" fmla="*/ 400878 w 400878"/>
                <a:gd name="connsiteY4" fmla="*/ 555027 h 748323"/>
                <a:gd name="connsiteX5" fmla="*/ 207582 w 400878"/>
                <a:gd name="connsiteY5" fmla="*/ 748323 h 748323"/>
                <a:gd name="connsiteX6" fmla="*/ 207583 w 400878"/>
                <a:gd name="connsiteY6" fmla="*/ 748322 h 748323"/>
                <a:gd name="connsiteX7" fmla="*/ 16668 w 400878"/>
                <a:gd name="connsiteY7" fmla="*/ 478826 h 748323"/>
                <a:gd name="connsiteX8" fmla="*/ 61983 w 400878"/>
                <a:gd name="connsiteY8" fmla="*/ 187264 h 748323"/>
                <a:gd name="connsiteX9" fmla="*/ 14287 w 400878"/>
                <a:gd name="connsiteY9" fmla="*/ 0 h 748323"/>
                <a:gd name="connsiteX10" fmla="*/ 0 w 400878"/>
                <a:gd name="connsiteY10" fmla="*/ 2381 h 748323"/>
                <a:gd name="connsiteX0" fmla="*/ 0 w 400878"/>
                <a:gd name="connsiteY0" fmla="*/ 2381 h 748323"/>
                <a:gd name="connsiteX1" fmla="*/ 400878 w 400878"/>
                <a:gd name="connsiteY1" fmla="*/ 0 h 748323"/>
                <a:gd name="connsiteX2" fmla="*/ 400878 w 400878"/>
                <a:gd name="connsiteY2" fmla="*/ 0 h 748323"/>
                <a:gd name="connsiteX3" fmla="*/ 378689 w 400878"/>
                <a:gd name="connsiteY3" fmla="*/ 256321 h 748323"/>
                <a:gd name="connsiteX4" fmla="*/ 400878 w 400878"/>
                <a:gd name="connsiteY4" fmla="*/ 555027 h 748323"/>
                <a:gd name="connsiteX5" fmla="*/ 207582 w 400878"/>
                <a:gd name="connsiteY5" fmla="*/ 748323 h 748323"/>
                <a:gd name="connsiteX6" fmla="*/ 16668 w 400878"/>
                <a:gd name="connsiteY6" fmla="*/ 478826 h 748323"/>
                <a:gd name="connsiteX7" fmla="*/ 61983 w 400878"/>
                <a:gd name="connsiteY7" fmla="*/ 187264 h 748323"/>
                <a:gd name="connsiteX8" fmla="*/ 14287 w 400878"/>
                <a:gd name="connsiteY8" fmla="*/ 0 h 748323"/>
                <a:gd name="connsiteX9" fmla="*/ 0 w 400878"/>
                <a:gd name="connsiteY9" fmla="*/ 2381 h 748323"/>
                <a:gd name="connsiteX0" fmla="*/ 0 w 400878"/>
                <a:gd name="connsiteY0" fmla="*/ 2381 h 748347"/>
                <a:gd name="connsiteX1" fmla="*/ 400878 w 400878"/>
                <a:gd name="connsiteY1" fmla="*/ 0 h 748347"/>
                <a:gd name="connsiteX2" fmla="*/ 400878 w 400878"/>
                <a:gd name="connsiteY2" fmla="*/ 0 h 748347"/>
                <a:gd name="connsiteX3" fmla="*/ 378689 w 400878"/>
                <a:gd name="connsiteY3" fmla="*/ 256321 h 748347"/>
                <a:gd name="connsiteX4" fmla="*/ 400878 w 400878"/>
                <a:gd name="connsiteY4" fmla="*/ 555027 h 748347"/>
                <a:gd name="connsiteX5" fmla="*/ 207582 w 400878"/>
                <a:gd name="connsiteY5" fmla="*/ 748323 h 748347"/>
                <a:gd name="connsiteX6" fmla="*/ 16668 w 400878"/>
                <a:gd name="connsiteY6" fmla="*/ 478826 h 748347"/>
                <a:gd name="connsiteX7" fmla="*/ 61983 w 400878"/>
                <a:gd name="connsiteY7" fmla="*/ 187264 h 748347"/>
                <a:gd name="connsiteX8" fmla="*/ 14287 w 400878"/>
                <a:gd name="connsiteY8" fmla="*/ 0 h 748347"/>
                <a:gd name="connsiteX9" fmla="*/ 0 w 400878"/>
                <a:gd name="connsiteY9" fmla="*/ 2381 h 748347"/>
                <a:gd name="connsiteX0" fmla="*/ 0 w 400878"/>
                <a:gd name="connsiteY0" fmla="*/ 2381 h 748347"/>
                <a:gd name="connsiteX1" fmla="*/ 400878 w 400878"/>
                <a:gd name="connsiteY1" fmla="*/ 0 h 748347"/>
                <a:gd name="connsiteX2" fmla="*/ 400878 w 400878"/>
                <a:gd name="connsiteY2" fmla="*/ 0 h 748347"/>
                <a:gd name="connsiteX3" fmla="*/ 378689 w 400878"/>
                <a:gd name="connsiteY3" fmla="*/ 256321 h 748347"/>
                <a:gd name="connsiteX4" fmla="*/ 400878 w 400878"/>
                <a:gd name="connsiteY4" fmla="*/ 555027 h 748347"/>
                <a:gd name="connsiteX5" fmla="*/ 207582 w 400878"/>
                <a:gd name="connsiteY5" fmla="*/ 748323 h 748347"/>
                <a:gd name="connsiteX6" fmla="*/ 16668 w 400878"/>
                <a:gd name="connsiteY6" fmla="*/ 478826 h 748347"/>
                <a:gd name="connsiteX7" fmla="*/ 61983 w 400878"/>
                <a:gd name="connsiteY7" fmla="*/ 187264 h 748347"/>
                <a:gd name="connsiteX8" fmla="*/ 14287 w 400878"/>
                <a:gd name="connsiteY8" fmla="*/ 0 h 748347"/>
                <a:gd name="connsiteX9" fmla="*/ 0 w 400878"/>
                <a:gd name="connsiteY9" fmla="*/ 2381 h 748347"/>
                <a:gd name="connsiteX0" fmla="*/ 0 w 400878"/>
                <a:gd name="connsiteY0" fmla="*/ 2381 h 749699"/>
                <a:gd name="connsiteX1" fmla="*/ 400878 w 400878"/>
                <a:gd name="connsiteY1" fmla="*/ 0 h 749699"/>
                <a:gd name="connsiteX2" fmla="*/ 400878 w 400878"/>
                <a:gd name="connsiteY2" fmla="*/ 0 h 749699"/>
                <a:gd name="connsiteX3" fmla="*/ 378689 w 400878"/>
                <a:gd name="connsiteY3" fmla="*/ 256321 h 749699"/>
                <a:gd name="connsiteX4" fmla="*/ 365160 w 400878"/>
                <a:gd name="connsiteY4" fmla="*/ 562171 h 749699"/>
                <a:gd name="connsiteX5" fmla="*/ 207582 w 400878"/>
                <a:gd name="connsiteY5" fmla="*/ 748323 h 749699"/>
                <a:gd name="connsiteX6" fmla="*/ 16668 w 400878"/>
                <a:gd name="connsiteY6" fmla="*/ 478826 h 749699"/>
                <a:gd name="connsiteX7" fmla="*/ 61983 w 400878"/>
                <a:gd name="connsiteY7" fmla="*/ 187264 h 749699"/>
                <a:gd name="connsiteX8" fmla="*/ 14287 w 400878"/>
                <a:gd name="connsiteY8" fmla="*/ 0 h 749699"/>
                <a:gd name="connsiteX9" fmla="*/ 0 w 400878"/>
                <a:gd name="connsiteY9" fmla="*/ 2381 h 749699"/>
                <a:gd name="connsiteX0" fmla="*/ 0 w 400878"/>
                <a:gd name="connsiteY0" fmla="*/ 2381 h 752267"/>
                <a:gd name="connsiteX1" fmla="*/ 400878 w 400878"/>
                <a:gd name="connsiteY1" fmla="*/ 0 h 752267"/>
                <a:gd name="connsiteX2" fmla="*/ 400878 w 400878"/>
                <a:gd name="connsiteY2" fmla="*/ 0 h 752267"/>
                <a:gd name="connsiteX3" fmla="*/ 378689 w 400878"/>
                <a:gd name="connsiteY3" fmla="*/ 256321 h 752267"/>
                <a:gd name="connsiteX4" fmla="*/ 365160 w 400878"/>
                <a:gd name="connsiteY4" fmla="*/ 562171 h 752267"/>
                <a:gd name="connsiteX5" fmla="*/ 207582 w 400878"/>
                <a:gd name="connsiteY5" fmla="*/ 748323 h 752267"/>
                <a:gd name="connsiteX6" fmla="*/ 16668 w 400878"/>
                <a:gd name="connsiteY6" fmla="*/ 478826 h 752267"/>
                <a:gd name="connsiteX7" fmla="*/ 61983 w 400878"/>
                <a:gd name="connsiteY7" fmla="*/ 187264 h 752267"/>
                <a:gd name="connsiteX8" fmla="*/ 14287 w 400878"/>
                <a:gd name="connsiteY8" fmla="*/ 0 h 752267"/>
                <a:gd name="connsiteX9" fmla="*/ 0 w 400878"/>
                <a:gd name="connsiteY9" fmla="*/ 2381 h 752267"/>
                <a:gd name="connsiteX0" fmla="*/ 1662 w 388253"/>
                <a:gd name="connsiteY0" fmla="*/ 0 h 752267"/>
                <a:gd name="connsiteX1" fmla="*/ 388253 w 388253"/>
                <a:gd name="connsiteY1" fmla="*/ 0 h 752267"/>
                <a:gd name="connsiteX2" fmla="*/ 388253 w 388253"/>
                <a:gd name="connsiteY2" fmla="*/ 0 h 752267"/>
                <a:gd name="connsiteX3" fmla="*/ 366064 w 388253"/>
                <a:gd name="connsiteY3" fmla="*/ 256321 h 752267"/>
                <a:gd name="connsiteX4" fmla="*/ 352535 w 388253"/>
                <a:gd name="connsiteY4" fmla="*/ 562171 h 752267"/>
                <a:gd name="connsiteX5" fmla="*/ 194957 w 388253"/>
                <a:gd name="connsiteY5" fmla="*/ 748323 h 752267"/>
                <a:gd name="connsiteX6" fmla="*/ 4043 w 388253"/>
                <a:gd name="connsiteY6" fmla="*/ 478826 h 752267"/>
                <a:gd name="connsiteX7" fmla="*/ 49358 w 388253"/>
                <a:gd name="connsiteY7" fmla="*/ 187264 h 752267"/>
                <a:gd name="connsiteX8" fmla="*/ 1662 w 388253"/>
                <a:gd name="connsiteY8" fmla="*/ 0 h 752267"/>
                <a:gd name="connsiteX0" fmla="*/ 1662 w 388253"/>
                <a:gd name="connsiteY0" fmla="*/ 29429 h 781696"/>
                <a:gd name="connsiteX1" fmla="*/ 211283 w 388253"/>
                <a:gd name="connsiteY1" fmla="*/ 0 h 781696"/>
                <a:gd name="connsiteX2" fmla="*/ 388253 w 388253"/>
                <a:gd name="connsiteY2" fmla="*/ 29429 h 781696"/>
                <a:gd name="connsiteX3" fmla="*/ 388253 w 388253"/>
                <a:gd name="connsiteY3" fmla="*/ 29429 h 781696"/>
                <a:gd name="connsiteX4" fmla="*/ 366064 w 388253"/>
                <a:gd name="connsiteY4" fmla="*/ 285750 h 781696"/>
                <a:gd name="connsiteX5" fmla="*/ 352535 w 388253"/>
                <a:gd name="connsiteY5" fmla="*/ 591600 h 781696"/>
                <a:gd name="connsiteX6" fmla="*/ 194957 w 388253"/>
                <a:gd name="connsiteY6" fmla="*/ 777752 h 781696"/>
                <a:gd name="connsiteX7" fmla="*/ 4043 w 388253"/>
                <a:gd name="connsiteY7" fmla="*/ 508255 h 781696"/>
                <a:gd name="connsiteX8" fmla="*/ 49358 w 388253"/>
                <a:gd name="connsiteY8" fmla="*/ 216693 h 781696"/>
                <a:gd name="connsiteX9" fmla="*/ 1662 w 388253"/>
                <a:gd name="connsiteY9" fmla="*/ 29429 h 781696"/>
                <a:gd name="connsiteX0" fmla="*/ 1662 w 388253"/>
                <a:gd name="connsiteY0" fmla="*/ 29587 h 781854"/>
                <a:gd name="connsiteX1" fmla="*/ 211283 w 388253"/>
                <a:gd name="connsiteY1" fmla="*/ 158 h 781854"/>
                <a:gd name="connsiteX2" fmla="*/ 388253 w 388253"/>
                <a:gd name="connsiteY2" fmla="*/ 29587 h 781854"/>
                <a:gd name="connsiteX3" fmla="*/ 388253 w 388253"/>
                <a:gd name="connsiteY3" fmla="*/ 29587 h 781854"/>
                <a:gd name="connsiteX4" fmla="*/ 366064 w 388253"/>
                <a:gd name="connsiteY4" fmla="*/ 285908 h 781854"/>
                <a:gd name="connsiteX5" fmla="*/ 352535 w 388253"/>
                <a:gd name="connsiteY5" fmla="*/ 591758 h 781854"/>
                <a:gd name="connsiteX6" fmla="*/ 194957 w 388253"/>
                <a:gd name="connsiteY6" fmla="*/ 777910 h 781854"/>
                <a:gd name="connsiteX7" fmla="*/ 4043 w 388253"/>
                <a:gd name="connsiteY7" fmla="*/ 508413 h 781854"/>
                <a:gd name="connsiteX8" fmla="*/ 49358 w 388253"/>
                <a:gd name="connsiteY8" fmla="*/ 216851 h 781854"/>
                <a:gd name="connsiteX9" fmla="*/ 1662 w 388253"/>
                <a:gd name="connsiteY9" fmla="*/ 29587 h 781854"/>
                <a:gd name="connsiteX0" fmla="*/ 1662 w 404922"/>
                <a:gd name="connsiteY0" fmla="*/ 29587 h 781854"/>
                <a:gd name="connsiteX1" fmla="*/ 211283 w 404922"/>
                <a:gd name="connsiteY1" fmla="*/ 158 h 781854"/>
                <a:gd name="connsiteX2" fmla="*/ 388253 w 404922"/>
                <a:gd name="connsiteY2" fmla="*/ 29587 h 781854"/>
                <a:gd name="connsiteX3" fmla="*/ 404922 w 404922"/>
                <a:gd name="connsiteY3" fmla="*/ 29587 h 781854"/>
                <a:gd name="connsiteX4" fmla="*/ 366064 w 404922"/>
                <a:gd name="connsiteY4" fmla="*/ 285908 h 781854"/>
                <a:gd name="connsiteX5" fmla="*/ 352535 w 404922"/>
                <a:gd name="connsiteY5" fmla="*/ 591758 h 781854"/>
                <a:gd name="connsiteX6" fmla="*/ 194957 w 404922"/>
                <a:gd name="connsiteY6" fmla="*/ 777910 h 781854"/>
                <a:gd name="connsiteX7" fmla="*/ 4043 w 404922"/>
                <a:gd name="connsiteY7" fmla="*/ 508413 h 781854"/>
                <a:gd name="connsiteX8" fmla="*/ 49358 w 404922"/>
                <a:gd name="connsiteY8" fmla="*/ 216851 h 781854"/>
                <a:gd name="connsiteX9" fmla="*/ 1662 w 404922"/>
                <a:gd name="connsiteY9" fmla="*/ 29587 h 781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922" h="781854">
                  <a:moveTo>
                    <a:pt x="1662" y="29587"/>
                  </a:moveTo>
                  <a:cubicBezTo>
                    <a:pt x="71536" y="29302"/>
                    <a:pt x="116574" y="-2508"/>
                    <a:pt x="211283" y="158"/>
                  </a:cubicBezTo>
                  <a:cubicBezTo>
                    <a:pt x="305992" y="2824"/>
                    <a:pt x="329263" y="19777"/>
                    <a:pt x="388253" y="29587"/>
                  </a:cubicBezTo>
                  <a:lnTo>
                    <a:pt x="404922" y="29587"/>
                  </a:lnTo>
                  <a:cubicBezTo>
                    <a:pt x="404670" y="127727"/>
                    <a:pt x="366316" y="187768"/>
                    <a:pt x="366064" y="285908"/>
                  </a:cubicBezTo>
                  <a:lnTo>
                    <a:pt x="352535" y="591758"/>
                  </a:lnTo>
                  <a:cubicBezTo>
                    <a:pt x="352535" y="698512"/>
                    <a:pt x="283995" y="803708"/>
                    <a:pt x="194957" y="777910"/>
                  </a:cubicBezTo>
                  <a:cubicBezTo>
                    <a:pt x="105919" y="752112"/>
                    <a:pt x="24818" y="612533"/>
                    <a:pt x="4043" y="508413"/>
                  </a:cubicBezTo>
                  <a:cubicBezTo>
                    <a:pt x="-16732" y="404293"/>
                    <a:pt x="49334" y="337057"/>
                    <a:pt x="49358" y="216851"/>
                  </a:cubicBezTo>
                  <a:lnTo>
                    <a:pt x="1662" y="29587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D1B3F740-BFE1-7350-EC81-F35188B9DCC4}"/>
                </a:ext>
              </a:extLst>
            </p:cNvPr>
            <p:cNvSpPr/>
            <p:nvPr/>
          </p:nvSpPr>
          <p:spPr bwMode="auto">
            <a:xfrm rot="1112624" flipH="1">
              <a:off x="4849768" y="4369864"/>
              <a:ext cx="398433" cy="558793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EE45D7A8-CBE7-CBE1-8753-B41C16FC4CC3}"/>
                </a:ext>
              </a:extLst>
            </p:cNvPr>
            <p:cNvSpPr/>
            <p:nvPr/>
          </p:nvSpPr>
          <p:spPr bwMode="auto">
            <a:xfrm rot="20425971" flipH="1">
              <a:off x="5143366" y="4011267"/>
              <a:ext cx="89066" cy="122009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79" name="月 278">
              <a:extLst>
                <a:ext uri="{FF2B5EF4-FFF2-40B4-BE49-F238E27FC236}">
                  <a16:creationId xmlns:a16="http://schemas.microsoft.com/office/drawing/2014/main" id="{1327D476-D70C-B05B-5D34-68B76083A180}"/>
                </a:ext>
              </a:extLst>
            </p:cNvPr>
            <p:cNvSpPr/>
            <p:nvPr/>
          </p:nvSpPr>
          <p:spPr bwMode="auto">
            <a:xfrm rot="10331422">
              <a:off x="5108228" y="3949975"/>
              <a:ext cx="81363" cy="257304"/>
            </a:xfrm>
            <a:prstGeom prst="moon">
              <a:avLst>
                <a:gd name="adj" fmla="val 73002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1ACEA568-4A96-BA42-67AC-E20939C16FC4}"/>
              </a:ext>
            </a:extLst>
          </p:cNvPr>
          <p:cNvGrpSpPr/>
          <p:nvPr/>
        </p:nvGrpSpPr>
        <p:grpSpPr>
          <a:xfrm>
            <a:off x="6708195" y="3789040"/>
            <a:ext cx="2383991" cy="2590201"/>
            <a:chOff x="1944278" y="4290420"/>
            <a:chExt cx="2383991" cy="2590201"/>
          </a:xfrm>
        </p:grpSpPr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F94E8BF8-5AFB-559F-B7FA-15C3EAD8FA27}"/>
                </a:ext>
              </a:extLst>
            </p:cNvPr>
            <p:cNvSpPr/>
            <p:nvPr/>
          </p:nvSpPr>
          <p:spPr bwMode="auto">
            <a:xfrm>
              <a:off x="1944278" y="5295620"/>
              <a:ext cx="897571" cy="217305"/>
            </a:xfrm>
            <a:custGeom>
              <a:avLst/>
              <a:gdLst>
                <a:gd name="connsiteX0" fmla="*/ 279029 w 1368643"/>
                <a:gd name="connsiteY0" fmla="*/ 131 h 481900"/>
                <a:gd name="connsiteX1" fmla="*/ 430527 w 1368643"/>
                <a:gd name="connsiteY1" fmla="*/ 27661 h 481900"/>
                <a:gd name="connsiteX2" fmla="*/ 573889 w 1368643"/>
                <a:gd name="connsiteY2" fmla="*/ 98577 h 481900"/>
                <a:gd name="connsiteX3" fmla="*/ 612338 w 1368643"/>
                <a:gd name="connsiteY3" fmla="*/ 128871 h 481900"/>
                <a:gd name="connsiteX4" fmla="*/ 612338 w 1368643"/>
                <a:gd name="connsiteY4" fmla="*/ 128870 h 481900"/>
                <a:gd name="connsiteX5" fmla="*/ 633452 w 1368643"/>
                <a:gd name="connsiteY5" fmla="*/ 145506 h 481900"/>
                <a:gd name="connsiteX6" fmla="*/ 682314 w 1368643"/>
                <a:gd name="connsiteY6" fmla="*/ 197008 h 481900"/>
                <a:gd name="connsiteX7" fmla="*/ 726883 w 1368643"/>
                <a:gd name="connsiteY7" fmla="*/ 246907 h 481900"/>
                <a:gd name="connsiteX8" fmla="*/ 951675 w 1368643"/>
                <a:gd name="connsiteY8" fmla="*/ 381945 h 481900"/>
                <a:gd name="connsiteX9" fmla="*/ 1368643 w 1368643"/>
                <a:gd name="connsiteY9" fmla="*/ 304662 h 481900"/>
                <a:gd name="connsiteX10" fmla="*/ 938117 w 1368643"/>
                <a:gd name="connsiteY10" fmla="*/ 454239 h 481900"/>
                <a:gd name="connsiteX11" fmla="*/ 794755 w 1368643"/>
                <a:gd name="connsiteY11" fmla="*/ 383323 h 481900"/>
                <a:gd name="connsiteX12" fmla="*/ 756306 w 1368643"/>
                <a:gd name="connsiteY12" fmla="*/ 353029 h 481900"/>
                <a:gd name="connsiteX13" fmla="*/ 735191 w 1368643"/>
                <a:gd name="connsiteY13" fmla="*/ 336393 h 481900"/>
                <a:gd name="connsiteX14" fmla="*/ 683082 w 1368643"/>
                <a:gd name="connsiteY14" fmla="*/ 280242 h 481900"/>
                <a:gd name="connsiteX15" fmla="*/ 682353 w 1368643"/>
                <a:gd name="connsiteY15" fmla="*/ 279443 h 481900"/>
                <a:gd name="connsiteX16" fmla="*/ 641761 w 1368643"/>
                <a:gd name="connsiteY16" fmla="*/ 234994 h 481900"/>
                <a:gd name="connsiteX17" fmla="*/ 416968 w 1368643"/>
                <a:gd name="connsiteY17" fmla="*/ 99955 h 481900"/>
                <a:gd name="connsiteX18" fmla="*/ 0 w 1368643"/>
                <a:gd name="connsiteY18" fmla="*/ 177239 h 481900"/>
                <a:gd name="connsiteX19" fmla="*/ 279029 w 1368643"/>
                <a:gd name="connsiteY19" fmla="*/ 131 h 48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68643" h="481900">
                  <a:moveTo>
                    <a:pt x="279029" y="131"/>
                  </a:moveTo>
                  <a:cubicBezTo>
                    <a:pt x="326963" y="1292"/>
                    <a:pt x="378231" y="10201"/>
                    <a:pt x="430527" y="27661"/>
                  </a:cubicBezTo>
                  <a:cubicBezTo>
                    <a:pt x="482823" y="45121"/>
                    <a:pt x="531194" y="69480"/>
                    <a:pt x="573889" y="98577"/>
                  </a:cubicBezTo>
                  <a:lnTo>
                    <a:pt x="612338" y="128871"/>
                  </a:lnTo>
                  <a:lnTo>
                    <a:pt x="612338" y="128870"/>
                  </a:lnTo>
                  <a:lnTo>
                    <a:pt x="633452" y="145506"/>
                  </a:lnTo>
                  <a:lnTo>
                    <a:pt x="682314" y="197008"/>
                  </a:lnTo>
                  <a:lnTo>
                    <a:pt x="726883" y="246907"/>
                  </a:lnTo>
                  <a:cubicBezTo>
                    <a:pt x="786714" y="304920"/>
                    <a:pt x="864720" y="352913"/>
                    <a:pt x="951675" y="381945"/>
                  </a:cubicBezTo>
                  <a:cubicBezTo>
                    <a:pt x="1125589" y="440010"/>
                    <a:pt x="1294682" y="408669"/>
                    <a:pt x="1368643" y="304662"/>
                  </a:cubicBezTo>
                  <a:cubicBezTo>
                    <a:pt x="1340052" y="457112"/>
                    <a:pt x="1147300" y="524080"/>
                    <a:pt x="938117" y="454239"/>
                  </a:cubicBezTo>
                  <a:cubicBezTo>
                    <a:pt x="885821" y="436779"/>
                    <a:pt x="837450" y="412421"/>
                    <a:pt x="794755" y="383323"/>
                  </a:cubicBezTo>
                  <a:lnTo>
                    <a:pt x="756306" y="353029"/>
                  </a:lnTo>
                  <a:lnTo>
                    <a:pt x="735191" y="336393"/>
                  </a:lnTo>
                  <a:lnTo>
                    <a:pt x="683082" y="280242"/>
                  </a:lnTo>
                  <a:lnTo>
                    <a:pt x="682353" y="279443"/>
                  </a:lnTo>
                  <a:lnTo>
                    <a:pt x="641761" y="234994"/>
                  </a:lnTo>
                  <a:cubicBezTo>
                    <a:pt x="581929" y="176980"/>
                    <a:pt x="503925" y="128988"/>
                    <a:pt x="416968" y="99955"/>
                  </a:cubicBezTo>
                  <a:cubicBezTo>
                    <a:pt x="243056" y="41890"/>
                    <a:pt x="73962" y="73231"/>
                    <a:pt x="0" y="177239"/>
                  </a:cubicBezTo>
                  <a:cubicBezTo>
                    <a:pt x="21443" y="62902"/>
                    <a:pt x="135228" y="-3352"/>
                    <a:pt x="279029" y="13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1F5626F8-4EA1-012F-5623-10CDB1CC45C1}"/>
                </a:ext>
              </a:extLst>
            </p:cNvPr>
            <p:cNvGrpSpPr/>
            <p:nvPr/>
          </p:nvGrpSpPr>
          <p:grpSpPr>
            <a:xfrm>
              <a:off x="2107847" y="4290420"/>
              <a:ext cx="2220422" cy="2590201"/>
              <a:chOff x="9177896" y="4805136"/>
              <a:chExt cx="1902432" cy="2219254"/>
            </a:xfrm>
          </p:grpSpPr>
          <p:sp>
            <p:nvSpPr>
              <p:cNvPr id="408" name="四角形: 角を丸くする 407">
                <a:extLst>
                  <a:ext uri="{FF2B5EF4-FFF2-40B4-BE49-F238E27FC236}">
                    <a16:creationId xmlns:a16="http://schemas.microsoft.com/office/drawing/2014/main" id="{EF4C8B32-B480-D303-474D-76254FFC18A9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四角形: 角を丸くする 408">
                <a:extLst>
                  <a:ext uri="{FF2B5EF4-FFF2-40B4-BE49-F238E27FC236}">
                    <a16:creationId xmlns:a16="http://schemas.microsoft.com/office/drawing/2014/main" id="{90A5DA7C-CF6E-01FA-4FE9-D177EC8CE7BA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BA5B707-6359-20AC-547E-CFF9C46EBD33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3DE26D76-74F7-160A-4D88-342228F78520}"/>
                  </a:ext>
                </a:extLst>
              </p:cNvPr>
              <p:cNvGrpSpPr/>
              <p:nvPr/>
            </p:nvGrpSpPr>
            <p:grpSpPr>
              <a:xfrm flipH="1">
                <a:off x="9867520" y="4805136"/>
                <a:ext cx="572176" cy="1395241"/>
                <a:chOff x="10052169" y="1514907"/>
                <a:chExt cx="505191" cy="1231897"/>
              </a:xfrm>
            </p:grpSpPr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926D760D-F021-1EF3-4059-036795E672B6}"/>
                    </a:ext>
                  </a:extLst>
                </p:cNvPr>
                <p:cNvSpPr/>
                <p:nvPr/>
              </p:nvSpPr>
              <p:spPr bwMode="auto">
                <a:xfrm rot="20700000">
                  <a:off x="10052169" y="1514907"/>
                  <a:ext cx="505191" cy="58359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8" name="四角形: 角を丸くする 417">
                  <a:extLst>
                    <a:ext uri="{FF2B5EF4-FFF2-40B4-BE49-F238E27FC236}">
                      <a16:creationId xmlns:a16="http://schemas.microsoft.com/office/drawing/2014/main" id="{BE190235-2FB1-CA70-4E97-BE828681C5E7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9" name="台形 418">
                  <a:extLst>
                    <a:ext uri="{FF2B5EF4-FFF2-40B4-BE49-F238E27FC236}">
                      <a16:creationId xmlns:a16="http://schemas.microsoft.com/office/drawing/2014/main" id="{EB3A5D79-73DE-94D2-8146-FB6EB3295F8E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E686D22D-FD6A-7975-BCFC-C96EE74476D5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415" name="四角形: 角を丸くする 414">
                  <a:extLst>
                    <a:ext uri="{FF2B5EF4-FFF2-40B4-BE49-F238E27FC236}">
                      <a16:creationId xmlns:a16="http://schemas.microsoft.com/office/drawing/2014/main" id="{EE4D783A-0A7F-5079-A0C1-068F79D417F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6" name="四角形: 角を丸くする 415">
                  <a:extLst>
                    <a:ext uri="{FF2B5EF4-FFF2-40B4-BE49-F238E27FC236}">
                      <a16:creationId xmlns:a16="http://schemas.microsoft.com/office/drawing/2014/main" id="{5FBCD835-D77E-7671-3E5D-7ABD1FB298BB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5F50A492-8161-21FC-FAAA-ECE82611BC5D}"/>
                  </a:ext>
                </a:extLst>
              </p:cNvPr>
              <p:cNvSpPr/>
              <p:nvPr/>
            </p:nvSpPr>
            <p:spPr bwMode="auto">
              <a:xfrm rot="1856097" flipH="1">
                <a:off x="10163181" y="5342878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64EC4602-3FC1-EF19-2145-4225B36B8ED1}"/>
                  </a:ext>
                </a:extLst>
              </p:cNvPr>
              <p:cNvSpPr/>
              <p:nvPr/>
            </p:nvSpPr>
            <p:spPr bwMode="auto">
              <a:xfrm rot="18000000">
                <a:off x="10509963" y="5313140"/>
                <a:ext cx="254963" cy="105284"/>
              </a:xfrm>
              <a:custGeom>
                <a:avLst/>
                <a:gdLst>
                  <a:gd name="connsiteX0" fmla="*/ 299853 w 322219"/>
                  <a:gd name="connsiteY0" fmla="*/ 23690 h 133057"/>
                  <a:gd name="connsiteX1" fmla="*/ 294576 w 322219"/>
                  <a:gd name="connsiteY1" fmla="*/ 18412 h 133057"/>
                  <a:gd name="connsiteX2" fmla="*/ 34283 w 322219"/>
                  <a:gd name="connsiteY2" fmla="*/ 18413 h 133057"/>
                  <a:gd name="connsiteX3" fmla="*/ 29006 w 322219"/>
                  <a:gd name="connsiteY3" fmla="*/ 23689 h 133057"/>
                  <a:gd name="connsiteX4" fmla="*/ 29006 w 322219"/>
                  <a:gd name="connsiteY4" fmla="*/ 99049 h 133057"/>
                  <a:gd name="connsiteX5" fmla="*/ 34283 w 322219"/>
                  <a:gd name="connsiteY5" fmla="*/ 104326 h 133057"/>
                  <a:gd name="connsiteX6" fmla="*/ 294576 w 322219"/>
                  <a:gd name="connsiteY6" fmla="*/ 104326 h 133057"/>
                  <a:gd name="connsiteX7" fmla="*/ 299853 w 322219"/>
                  <a:gd name="connsiteY7" fmla="*/ 99049 h 133057"/>
                  <a:gd name="connsiteX8" fmla="*/ 322219 w 322219"/>
                  <a:gd name="connsiteY8" fmla="*/ 8172 h 133057"/>
                  <a:gd name="connsiteX9" fmla="*/ 322219 w 322219"/>
                  <a:gd name="connsiteY9" fmla="*/ 124885 h 133057"/>
                  <a:gd name="connsiteX10" fmla="*/ 314047 w 322219"/>
                  <a:gd name="connsiteY10" fmla="*/ 133057 h 133057"/>
                  <a:gd name="connsiteX11" fmla="*/ 8172 w 322219"/>
                  <a:gd name="connsiteY11" fmla="*/ 133057 h 133057"/>
                  <a:gd name="connsiteX12" fmla="*/ 0 w 322219"/>
                  <a:gd name="connsiteY12" fmla="*/ 124885 h 133057"/>
                  <a:gd name="connsiteX13" fmla="*/ 0 w 322219"/>
                  <a:gd name="connsiteY13" fmla="*/ 8172 h 133057"/>
                  <a:gd name="connsiteX14" fmla="*/ 8172 w 322219"/>
                  <a:gd name="connsiteY14" fmla="*/ 0 h 133057"/>
                  <a:gd name="connsiteX15" fmla="*/ 314047 w 322219"/>
                  <a:gd name="connsiteY15" fmla="*/ 0 h 133057"/>
                  <a:gd name="connsiteX16" fmla="*/ 322219 w 322219"/>
                  <a:gd name="connsiteY16" fmla="*/ 8172 h 13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219" h="133057">
                    <a:moveTo>
                      <a:pt x="299853" y="23690"/>
                    </a:moveTo>
                    <a:cubicBezTo>
                      <a:pt x="299853" y="20775"/>
                      <a:pt x="297490" y="18412"/>
                      <a:pt x="294576" y="18412"/>
                    </a:cubicBezTo>
                    <a:lnTo>
                      <a:pt x="34283" y="18413"/>
                    </a:lnTo>
                    <a:cubicBezTo>
                      <a:pt x="31369" y="18413"/>
                      <a:pt x="29006" y="20776"/>
                      <a:pt x="29006" y="23689"/>
                    </a:cubicBezTo>
                    <a:lnTo>
                      <a:pt x="29006" y="99049"/>
                    </a:lnTo>
                    <a:cubicBezTo>
                      <a:pt x="29006" y="101963"/>
                      <a:pt x="31369" y="104326"/>
                      <a:pt x="34283" y="104326"/>
                    </a:cubicBezTo>
                    <a:lnTo>
                      <a:pt x="294576" y="104326"/>
                    </a:lnTo>
                    <a:cubicBezTo>
                      <a:pt x="297490" y="104326"/>
                      <a:pt x="299853" y="101962"/>
                      <a:pt x="299853" y="99049"/>
                    </a:cubicBezTo>
                    <a:close/>
                    <a:moveTo>
                      <a:pt x="322219" y="8172"/>
                    </a:moveTo>
                    <a:lnTo>
                      <a:pt x="322219" y="124885"/>
                    </a:lnTo>
                    <a:cubicBezTo>
                      <a:pt x="322219" y="129398"/>
                      <a:pt x="318560" y="133057"/>
                      <a:pt x="314047" y="133057"/>
                    </a:cubicBezTo>
                    <a:lnTo>
                      <a:pt x="8172" y="133057"/>
                    </a:lnTo>
                    <a:cubicBezTo>
                      <a:pt x="3659" y="133057"/>
                      <a:pt x="0" y="129398"/>
                      <a:pt x="0" y="124885"/>
                    </a:cubicBezTo>
                    <a:lnTo>
                      <a:pt x="0" y="8172"/>
                    </a:lnTo>
                    <a:cubicBezTo>
                      <a:pt x="0" y="3659"/>
                      <a:pt x="3659" y="0"/>
                      <a:pt x="8172" y="0"/>
                    </a:cubicBezTo>
                    <a:lnTo>
                      <a:pt x="314047" y="0"/>
                    </a:lnTo>
                    <a:cubicBezTo>
                      <a:pt x="318560" y="0"/>
                      <a:pt x="322219" y="3659"/>
                      <a:pt x="322219" y="81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3" name="楕円 402">
              <a:extLst>
                <a:ext uri="{FF2B5EF4-FFF2-40B4-BE49-F238E27FC236}">
                  <a16:creationId xmlns:a16="http://schemas.microsoft.com/office/drawing/2014/main" id="{B850406D-C755-E6D1-2B59-1563653BD297}"/>
                </a:ext>
              </a:extLst>
            </p:cNvPr>
            <p:cNvSpPr/>
            <p:nvPr/>
          </p:nvSpPr>
          <p:spPr bwMode="auto">
            <a:xfrm>
              <a:off x="3442265" y="4695464"/>
              <a:ext cx="104936" cy="10493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56CB0BC6-CC5F-5F3A-0D91-6DAA8C8ABDF0}"/>
                </a:ext>
              </a:extLst>
            </p:cNvPr>
            <p:cNvSpPr/>
            <p:nvPr/>
          </p:nvSpPr>
          <p:spPr bwMode="auto">
            <a:xfrm rot="1800000">
              <a:off x="3570271" y="4755756"/>
              <a:ext cx="192881" cy="160666"/>
            </a:xfrm>
            <a:custGeom>
              <a:avLst/>
              <a:gdLst>
                <a:gd name="connsiteX0" fmla="*/ 347999 w 598900"/>
                <a:gd name="connsiteY0" fmla="*/ 0 h 498871"/>
                <a:gd name="connsiteX1" fmla="*/ 370135 w 598900"/>
                <a:gd name="connsiteY1" fmla="*/ 9169 h 498871"/>
                <a:gd name="connsiteX2" fmla="*/ 587625 w 598900"/>
                <a:gd name="connsiteY2" fmla="*/ 226659 h 498871"/>
                <a:gd name="connsiteX3" fmla="*/ 588530 w 598900"/>
                <a:gd name="connsiteY3" fmla="*/ 227034 h 498871"/>
                <a:gd name="connsiteX4" fmla="*/ 597699 w 598900"/>
                <a:gd name="connsiteY4" fmla="*/ 249170 h 498871"/>
                <a:gd name="connsiteX5" fmla="*/ 597626 w 598900"/>
                <a:gd name="connsiteY5" fmla="*/ 249346 h 498871"/>
                <a:gd name="connsiteX6" fmla="*/ 598900 w 598900"/>
                <a:gd name="connsiteY6" fmla="*/ 252422 h 498871"/>
                <a:gd name="connsiteX7" fmla="*/ 589731 w 598900"/>
                <a:gd name="connsiteY7" fmla="*/ 274558 h 498871"/>
                <a:gd name="connsiteX8" fmla="*/ 582129 w 598900"/>
                <a:gd name="connsiteY8" fmla="*/ 277707 h 498871"/>
                <a:gd name="connsiteX9" fmla="*/ 370134 w 598900"/>
                <a:gd name="connsiteY9" fmla="*/ 489702 h 498871"/>
                <a:gd name="connsiteX10" fmla="*/ 325862 w 598900"/>
                <a:gd name="connsiteY10" fmla="*/ 489702 h 498871"/>
                <a:gd name="connsiteX11" fmla="*/ 325862 w 598900"/>
                <a:gd name="connsiteY11" fmla="*/ 445430 h 498871"/>
                <a:gd name="connsiteX12" fmla="*/ 487565 w 598900"/>
                <a:gd name="connsiteY12" fmla="*/ 283727 h 498871"/>
                <a:gd name="connsiteX13" fmla="*/ 31305 w 598900"/>
                <a:gd name="connsiteY13" fmla="*/ 283727 h 498871"/>
                <a:gd name="connsiteX14" fmla="*/ 0 w 598900"/>
                <a:gd name="connsiteY14" fmla="*/ 252422 h 498871"/>
                <a:gd name="connsiteX15" fmla="*/ 31305 w 598900"/>
                <a:gd name="connsiteY15" fmla="*/ 221117 h 498871"/>
                <a:gd name="connsiteX16" fmla="*/ 493539 w 598900"/>
                <a:gd name="connsiteY16" fmla="*/ 221117 h 498871"/>
                <a:gd name="connsiteX17" fmla="*/ 325863 w 598900"/>
                <a:gd name="connsiteY17" fmla="*/ 53441 h 498871"/>
                <a:gd name="connsiteX18" fmla="*/ 325863 w 598900"/>
                <a:gd name="connsiteY18" fmla="*/ 9169 h 498871"/>
                <a:gd name="connsiteX19" fmla="*/ 347999 w 598900"/>
                <a:gd name="connsiteY19" fmla="*/ 0 h 498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8900" h="498871">
                  <a:moveTo>
                    <a:pt x="347999" y="0"/>
                  </a:moveTo>
                  <a:cubicBezTo>
                    <a:pt x="356010" y="0"/>
                    <a:pt x="364022" y="3056"/>
                    <a:pt x="370135" y="9169"/>
                  </a:cubicBezTo>
                  <a:lnTo>
                    <a:pt x="587625" y="226659"/>
                  </a:lnTo>
                  <a:lnTo>
                    <a:pt x="588530" y="227034"/>
                  </a:lnTo>
                  <a:cubicBezTo>
                    <a:pt x="594642" y="233147"/>
                    <a:pt x="597699" y="241158"/>
                    <a:pt x="597699" y="249170"/>
                  </a:cubicBezTo>
                  <a:lnTo>
                    <a:pt x="597626" y="249346"/>
                  </a:lnTo>
                  <a:lnTo>
                    <a:pt x="598900" y="252422"/>
                  </a:lnTo>
                  <a:cubicBezTo>
                    <a:pt x="598900" y="261067"/>
                    <a:pt x="595396" y="268893"/>
                    <a:pt x="589731" y="274558"/>
                  </a:cubicBezTo>
                  <a:lnTo>
                    <a:pt x="582129" y="277707"/>
                  </a:lnTo>
                  <a:lnTo>
                    <a:pt x="370134" y="489702"/>
                  </a:lnTo>
                  <a:cubicBezTo>
                    <a:pt x="357908" y="501928"/>
                    <a:pt x="338087" y="501928"/>
                    <a:pt x="325862" y="489702"/>
                  </a:cubicBezTo>
                  <a:cubicBezTo>
                    <a:pt x="313636" y="477477"/>
                    <a:pt x="313636" y="457656"/>
                    <a:pt x="325862" y="445430"/>
                  </a:cubicBezTo>
                  <a:lnTo>
                    <a:pt x="487565" y="283727"/>
                  </a:lnTo>
                  <a:lnTo>
                    <a:pt x="31305" y="283727"/>
                  </a:lnTo>
                  <a:cubicBezTo>
                    <a:pt x="14016" y="283727"/>
                    <a:pt x="0" y="269711"/>
                    <a:pt x="0" y="252422"/>
                  </a:cubicBezTo>
                  <a:cubicBezTo>
                    <a:pt x="0" y="235133"/>
                    <a:pt x="14016" y="221117"/>
                    <a:pt x="31305" y="221117"/>
                  </a:cubicBezTo>
                  <a:lnTo>
                    <a:pt x="493539" y="221117"/>
                  </a:lnTo>
                  <a:lnTo>
                    <a:pt x="325863" y="53441"/>
                  </a:lnTo>
                  <a:cubicBezTo>
                    <a:pt x="313637" y="41215"/>
                    <a:pt x="313637" y="21394"/>
                    <a:pt x="325863" y="9169"/>
                  </a:cubicBezTo>
                  <a:cubicBezTo>
                    <a:pt x="331975" y="3056"/>
                    <a:pt x="339987" y="0"/>
                    <a:pt x="347999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87A03C30-6095-56A3-4159-2C7A1DDFB006}"/>
                </a:ext>
              </a:extLst>
            </p:cNvPr>
            <p:cNvSpPr/>
            <p:nvPr/>
          </p:nvSpPr>
          <p:spPr bwMode="auto">
            <a:xfrm>
              <a:off x="2005824" y="5462674"/>
              <a:ext cx="897571" cy="217305"/>
            </a:xfrm>
            <a:custGeom>
              <a:avLst/>
              <a:gdLst>
                <a:gd name="connsiteX0" fmla="*/ 279029 w 1368643"/>
                <a:gd name="connsiteY0" fmla="*/ 131 h 481900"/>
                <a:gd name="connsiteX1" fmla="*/ 430527 w 1368643"/>
                <a:gd name="connsiteY1" fmla="*/ 27661 h 481900"/>
                <a:gd name="connsiteX2" fmla="*/ 573889 w 1368643"/>
                <a:gd name="connsiteY2" fmla="*/ 98577 h 481900"/>
                <a:gd name="connsiteX3" fmla="*/ 612338 w 1368643"/>
                <a:gd name="connsiteY3" fmla="*/ 128871 h 481900"/>
                <a:gd name="connsiteX4" fmla="*/ 612338 w 1368643"/>
                <a:gd name="connsiteY4" fmla="*/ 128870 h 481900"/>
                <a:gd name="connsiteX5" fmla="*/ 633452 w 1368643"/>
                <a:gd name="connsiteY5" fmla="*/ 145506 h 481900"/>
                <a:gd name="connsiteX6" fmla="*/ 682314 w 1368643"/>
                <a:gd name="connsiteY6" fmla="*/ 197008 h 481900"/>
                <a:gd name="connsiteX7" fmla="*/ 726883 w 1368643"/>
                <a:gd name="connsiteY7" fmla="*/ 246907 h 481900"/>
                <a:gd name="connsiteX8" fmla="*/ 951675 w 1368643"/>
                <a:gd name="connsiteY8" fmla="*/ 381945 h 481900"/>
                <a:gd name="connsiteX9" fmla="*/ 1368643 w 1368643"/>
                <a:gd name="connsiteY9" fmla="*/ 304662 h 481900"/>
                <a:gd name="connsiteX10" fmla="*/ 938117 w 1368643"/>
                <a:gd name="connsiteY10" fmla="*/ 454239 h 481900"/>
                <a:gd name="connsiteX11" fmla="*/ 794755 w 1368643"/>
                <a:gd name="connsiteY11" fmla="*/ 383323 h 481900"/>
                <a:gd name="connsiteX12" fmla="*/ 756306 w 1368643"/>
                <a:gd name="connsiteY12" fmla="*/ 353029 h 481900"/>
                <a:gd name="connsiteX13" fmla="*/ 735191 w 1368643"/>
                <a:gd name="connsiteY13" fmla="*/ 336393 h 481900"/>
                <a:gd name="connsiteX14" fmla="*/ 683082 w 1368643"/>
                <a:gd name="connsiteY14" fmla="*/ 280242 h 481900"/>
                <a:gd name="connsiteX15" fmla="*/ 682353 w 1368643"/>
                <a:gd name="connsiteY15" fmla="*/ 279443 h 481900"/>
                <a:gd name="connsiteX16" fmla="*/ 641761 w 1368643"/>
                <a:gd name="connsiteY16" fmla="*/ 234994 h 481900"/>
                <a:gd name="connsiteX17" fmla="*/ 416968 w 1368643"/>
                <a:gd name="connsiteY17" fmla="*/ 99955 h 481900"/>
                <a:gd name="connsiteX18" fmla="*/ 0 w 1368643"/>
                <a:gd name="connsiteY18" fmla="*/ 177239 h 481900"/>
                <a:gd name="connsiteX19" fmla="*/ 279029 w 1368643"/>
                <a:gd name="connsiteY19" fmla="*/ 131 h 48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68643" h="481900">
                  <a:moveTo>
                    <a:pt x="279029" y="131"/>
                  </a:moveTo>
                  <a:cubicBezTo>
                    <a:pt x="326963" y="1292"/>
                    <a:pt x="378231" y="10201"/>
                    <a:pt x="430527" y="27661"/>
                  </a:cubicBezTo>
                  <a:cubicBezTo>
                    <a:pt x="482823" y="45121"/>
                    <a:pt x="531194" y="69480"/>
                    <a:pt x="573889" y="98577"/>
                  </a:cubicBezTo>
                  <a:lnTo>
                    <a:pt x="612338" y="128871"/>
                  </a:lnTo>
                  <a:lnTo>
                    <a:pt x="612338" y="128870"/>
                  </a:lnTo>
                  <a:lnTo>
                    <a:pt x="633452" y="145506"/>
                  </a:lnTo>
                  <a:lnTo>
                    <a:pt x="682314" y="197008"/>
                  </a:lnTo>
                  <a:lnTo>
                    <a:pt x="726883" y="246907"/>
                  </a:lnTo>
                  <a:cubicBezTo>
                    <a:pt x="786714" y="304920"/>
                    <a:pt x="864720" y="352913"/>
                    <a:pt x="951675" y="381945"/>
                  </a:cubicBezTo>
                  <a:cubicBezTo>
                    <a:pt x="1125589" y="440010"/>
                    <a:pt x="1294682" y="408669"/>
                    <a:pt x="1368643" y="304662"/>
                  </a:cubicBezTo>
                  <a:cubicBezTo>
                    <a:pt x="1340052" y="457112"/>
                    <a:pt x="1147300" y="524080"/>
                    <a:pt x="938117" y="454239"/>
                  </a:cubicBezTo>
                  <a:cubicBezTo>
                    <a:pt x="885821" y="436779"/>
                    <a:pt x="837450" y="412421"/>
                    <a:pt x="794755" y="383323"/>
                  </a:cubicBezTo>
                  <a:lnTo>
                    <a:pt x="756306" y="353029"/>
                  </a:lnTo>
                  <a:lnTo>
                    <a:pt x="735191" y="336393"/>
                  </a:lnTo>
                  <a:lnTo>
                    <a:pt x="683082" y="280242"/>
                  </a:lnTo>
                  <a:lnTo>
                    <a:pt x="682353" y="279443"/>
                  </a:lnTo>
                  <a:lnTo>
                    <a:pt x="641761" y="234994"/>
                  </a:lnTo>
                  <a:cubicBezTo>
                    <a:pt x="581929" y="176980"/>
                    <a:pt x="503925" y="128988"/>
                    <a:pt x="416968" y="99955"/>
                  </a:cubicBezTo>
                  <a:cubicBezTo>
                    <a:pt x="243056" y="41890"/>
                    <a:pt x="73962" y="73231"/>
                    <a:pt x="0" y="177239"/>
                  </a:cubicBezTo>
                  <a:cubicBezTo>
                    <a:pt x="21443" y="62902"/>
                    <a:pt x="135228" y="-3352"/>
                    <a:pt x="279029" y="13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四角形: 角を丸くする 405">
              <a:extLst>
                <a:ext uri="{FF2B5EF4-FFF2-40B4-BE49-F238E27FC236}">
                  <a16:creationId xmlns:a16="http://schemas.microsoft.com/office/drawing/2014/main" id="{56995108-BDF9-36F6-D60C-03AC43DD2BC7}"/>
                </a:ext>
              </a:extLst>
            </p:cNvPr>
            <p:cNvSpPr/>
            <p:nvPr/>
          </p:nvSpPr>
          <p:spPr bwMode="auto">
            <a:xfrm rot="8100000" flipH="1">
              <a:off x="3228375" y="5146921"/>
              <a:ext cx="155437" cy="51470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四角形: 角を丸くする 406">
              <a:extLst>
                <a:ext uri="{FF2B5EF4-FFF2-40B4-BE49-F238E27FC236}">
                  <a16:creationId xmlns:a16="http://schemas.microsoft.com/office/drawing/2014/main" id="{F8388E61-90D8-7547-2964-EB600A7E8B18}"/>
                </a:ext>
              </a:extLst>
            </p:cNvPr>
            <p:cNvSpPr/>
            <p:nvPr/>
          </p:nvSpPr>
          <p:spPr bwMode="auto">
            <a:xfrm rot="5400000" flipH="1">
              <a:off x="3452503" y="5368850"/>
              <a:ext cx="155437" cy="32546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158D4338-677C-16DC-2421-C09DB683C13C}"/>
              </a:ext>
            </a:extLst>
          </p:cNvPr>
          <p:cNvGrpSpPr/>
          <p:nvPr/>
        </p:nvGrpSpPr>
        <p:grpSpPr>
          <a:xfrm>
            <a:off x="6708195" y="896371"/>
            <a:ext cx="2383991" cy="2590201"/>
            <a:chOff x="1944278" y="4290420"/>
            <a:chExt cx="2383991" cy="2590201"/>
          </a:xfrm>
        </p:grpSpPr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CAF73732-D80F-33F1-8B42-EFB404A52606}"/>
                </a:ext>
              </a:extLst>
            </p:cNvPr>
            <p:cNvSpPr/>
            <p:nvPr/>
          </p:nvSpPr>
          <p:spPr bwMode="auto">
            <a:xfrm>
              <a:off x="1944278" y="5295620"/>
              <a:ext cx="897571" cy="217305"/>
            </a:xfrm>
            <a:custGeom>
              <a:avLst/>
              <a:gdLst>
                <a:gd name="connsiteX0" fmla="*/ 279029 w 1368643"/>
                <a:gd name="connsiteY0" fmla="*/ 131 h 481900"/>
                <a:gd name="connsiteX1" fmla="*/ 430527 w 1368643"/>
                <a:gd name="connsiteY1" fmla="*/ 27661 h 481900"/>
                <a:gd name="connsiteX2" fmla="*/ 573889 w 1368643"/>
                <a:gd name="connsiteY2" fmla="*/ 98577 h 481900"/>
                <a:gd name="connsiteX3" fmla="*/ 612338 w 1368643"/>
                <a:gd name="connsiteY3" fmla="*/ 128871 h 481900"/>
                <a:gd name="connsiteX4" fmla="*/ 612338 w 1368643"/>
                <a:gd name="connsiteY4" fmla="*/ 128870 h 481900"/>
                <a:gd name="connsiteX5" fmla="*/ 633452 w 1368643"/>
                <a:gd name="connsiteY5" fmla="*/ 145506 h 481900"/>
                <a:gd name="connsiteX6" fmla="*/ 682314 w 1368643"/>
                <a:gd name="connsiteY6" fmla="*/ 197008 h 481900"/>
                <a:gd name="connsiteX7" fmla="*/ 726883 w 1368643"/>
                <a:gd name="connsiteY7" fmla="*/ 246907 h 481900"/>
                <a:gd name="connsiteX8" fmla="*/ 951675 w 1368643"/>
                <a:gd name="connsiteY8" fmla="*/ 381945 h 481900"/>
                <a:gd name="connsiteX9" fmla="*/ 1368643 w 1368643"/>
                <a:gd name="connsiteY9" fmla="*/ 304662 h 481900"/>
                <a:gd name="connsiteX10" fmla="*/ 938117 w 1368643"/>
                <a:gd name="connsiteY10" fmla="*/ 454239 h 481900"/>
                <a:gd name="connsiteX11" fmla="*/ 794755 w 1368643"/>
                <a:gd name="connsiteY11" fmla="*/ 383323 h 481900"/>
                <a:gd name="connsiteX12" fmla="*/ 756306 w 1368643"/>
                <a:gd name="connsiteY12" fmla="*/ 353029 h 481900"/>
                <a:gd name="connsiteX13" fmla="*/ 735191 w 1368643"/>
                <a:gd name="connsiteY13" fmla="*/ 336393 h 481900"/>
                <a:gd name="connsiteX14" fmla="*/ 683082 w 1368643"/>
                <a:gd name="connsiteY14" fmla="*/ 280242 h 481900"/>
                <a:gd name="connsiteX15" fmla="*/ 682353 w 1368643"/>
                <a:gd name="connsiteY15" fmla="*/ 279443 h 481900"/>
                <a:gd name="connsiteX16" fmla="*/ 641761 w 1368643"/>
                <a:gd name="connsiteY16" fmla="*/ 234994 h 481900"/>
                <a:gd name="connsiteX17" fmla="*/ 416968 w 1368643"/>
                <a:gd name="connsiteY17" fmla="*/ 99955 h 481900"/>
                <a:gd name="connsiteX18" fmla="*/ 0 w 1368643"/>
                <a:gd name="connsiteY18" fmla="*/ 177239 h 481900"/>
                <a:gd name="connsiteX19" fmla="*/ 279029 w 1368643"/>
                <a:gd name="connsiteY19" fmla="*/ 131 h 48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68643" h="481900">
                  <a:moveTo>
                    <a:pt x="279029" y="131"/>
                  </a:moveTo>
                  <a:cubicBezTo>
                    <a:pt x="326963" y="1292"/>
                    <a:pt x="378231" y="10201"/>
                    <a:pt x="430527" y="27661"/>
                  </a:cubicBezTo>
                  <a:cubicBezTo>
                    <a:pt x="482823" y="45121"/>
                    <a:pt x="531194" y="69480"/>
                    <a:pt x="573889" y="98577"/>
                  </a:cubicBezTo>
                  <a:lnTo>
                    <a:pt x="612338" y="128871"/>
                  </a:lnTo>
                  <a:lnTo>
                    <a:pt x="612338" y="128870"/>
                  </a:lnTo>
                  <a:lnTo>
                    <a:pt x="633452" y="145506"/>
                  </a:lnTo>
                  <a:lnTo>
                    <a:pt x="682314" y="197008"/>
                  </a:lnTo>
                  <a:lnTo>
                    <a:pt x="726883" y="246907"/>
                  </a:lnTo>
                  <a:cubicBezTo>
                    <a:pt x="786714" y="304920"/>
                    <a:pt x="864720" y="352913"/>
                    <a:pt x="951675" y="381945"/>
                  </a:cubicBezTo>
                  <a:cubicBezTo>
                    <a:pt x="1125589" y="440010"/>
                    <a:pt x="1294682" y="408669"/>
                    <a:pt x="1368643" y="304662"/>
                  </a:cubicBezTo>
                  <a:cubicBezTo>
                    <a:pt x="1340052" y="457112"/>
                    <a:pt x="1147300" y="524080"/>
                    <a:pt x="938117" y="454239"/>
                  </a:cubicBezTo>
                  <a:cubicBezTo>
                    <a:pt x="885821" y="436779"/>
                    <a:pt x="837450" y="412421"/>
                    <a:pt x="794755" y="383323"/>
                  </a:cubicBezTo>
                  <a:lnTo>
                    <a:pt x="756306" y="353029"/>
                  </a:lnTo>
                  <a:lnTo>
                    <a:pt x="735191" y="336393"/>
                  </a:lnTo>
                  <a:lnTo>
                    <a:pt x="683082" y="280242"/>
                  </a:lnTo>
                  <a:lnTo>
                    <a:pt x="682353" y="279443"/>
                  </a:lnTo>
                  <a:lnTo>
                    <a:pt x="641761" y="234994"/>
                  </a:lnTo>
                  <a:cubicBezTo>
                    <a:pt x="581929" y="176980"/>
                    <a:pt x="503925" y="128988"/>
                    <a:pt x="416968" y="99955"/>
                  </a:cubicBezTo>
                  <a:cubicBezTo>
                    <a:pt x="243056" y="41890"/>
                    <a:pt x="73962" y="73231"/>
                    <a:pt x="0" y="177239"/>
                  </a:cubicBezTo>
                  <a:cubicBezTo>
                    <a:pt x="21443" y="62902"/>
                    <a:pt x="135228" y="-3352"/>
                    <a:pt x="279029" y="13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FACC74A2-3ADE-0101-7E3A-80E9B0F03CED}"/>
                </a:ext>
              </a:extLst>
            </p:cNvPr>
            <p:cNvGrpSpPr/>
            <p:nvPr/>
          </p:nvGrpSpPr>
          <p:grpSpPr>
            <a:xfrm>
              <a:off x="2107847" y="4290420"/>
              <a:ext cx="2220422" cy="2590201"/>
              <a:chOff x="9177896" y="4805136"/>
              <a:chExt cx="1902432" cy="2219254"/>
            </a:xfrm>
          </p:grpSpPr>
          <p:sp>
            <p:nvSpPr>
              <p:cNvPr id="426" name="四角形: 角を丸くする 425">
                <a:extLst>
                  <a:ext uri="{FF2B5EF4-FFF2-40B4-BE49-F238E27FC236}">
                    <a16:creationId xmlns:a16="http://schemas.microsoft.com/office/drawing/2014/main" id="{EE0C5B86-2457-7771-38CB-7E84EB93D624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F5DC2D1D-19BB-5726-46C1-5B58BA1FB69D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7EFD719C-A66D-4104-3EAF-BF65BAF31B0B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6A8BD8CA-A4C7-7D55-BAB8-CC3FC3A1EA0E}"/>
                  </a:ext>
                </a:extLst>
              </p:cNvPr>
              <p:cNvGrpSpPr/>
              <p:nvPr/>
            </p:nvGrpSpPr>
            <p:grpSpPr>
              <a:xfrm flipH="1">
                <a:off x="9867520" y="4805136"/>
                <a:ext cx="572176" cy="1395241"/>
                <a:chOff x="10052169" y="1514907"/>
                <a:chExt cx="505191" cy="1231897"/>
              </a:xfrm>
            </p:grpSpPr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B55E2A39-BBD5-E743-3972-C35A20200907}"/>
                    </a:ext>
                  </a:extLst>
                </p:cNvPr>
                <p:cNvSpPr/>
                <p:nvPr/>
              </p:nvSpPr>
              <p:spPr bwMode="auto">
                <a:xfrm rot="20700000">
                  <a:off x="10052169" y="1514907"/>
                  <a:ext cx="505191" cy="58359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6" name="四角形: 角を丸くする 435">
                  <a:extLst>
                    <a:ext uri="{FF2B5EF4-FFF2-40B4-BE49-F238E27FC236}">
                      <a16:creationId xmlns:a16="http://schemas.microsoft.com/office/drawing/2014/main" id="{28B29271-948F-03F3-77CA-B1DE2D11AE35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7" name="台形 436">
                  <a:extLst>
                    <a:ext uri="{FF2B5EF4-FFF2-40B4-BE49-F238E27FC236}">
                      <a16:creationId xmlns:a16="http://schemas.microsoft.com/office/drawing/2014/main" id="{7B0815D4-A8A7-A372-3205-C294FE22E910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6079E145-1DA5-72EF-2439-FB3B4EAE9C76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8F16165E-09A0-69F2-70FD-E8B087062653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32D041F9-6C40-3CC3-8BE2-7EE09D622CDF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3548E36-954D-B01D-6D4F-487C5FF3486E}"/>
                  </a:ext>
                </a:extLst>
              </p:cNvPr>
              <p:cNvSpPr/>
              <p:nvPr/>
            </p:nvSpPr>
            <p:spPr bwMode="auto">
              <a:xfrm rot="1856097" flipH="1">
                <a:off x="10163181" y="5342878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2A180E11-29C5-885B-6E6B-B0651E12CF78}"/>
                  </a:ext>
                </a:extLst>
              </p:cNvPr>
              <p:cNvSpPr/>
              <p:nvPr/>
            </p:nvSpPr>
            <p:spPr bwMode="auto">
              <a:xfrm rot="18000000">
                <a:off x="10509963" y="5313140"/>
                <a:ext cx="254963" cy="105284"/>
              </a:xfrm>
              <a:custGeom>
                <a:avLst/>
                <a:gdLst>
                  <a:gd name="connsiteX0" fmla="*/ 299853 w 322219"/>
                  <a:gd name="connsiteY0" fmla="*/ 23690 h 133057"/>
                  <a:gd name="connsiteX1" fmla="*/ 294576 w 322219"/>
                  <a:gd name="connsiteY1" fmla="*/ 18412 h 133057"/>
                  <a:gd name="connsiteX2" fmla="*/ 34283 w 322219"/>
                  <a:gd name="connsiteY2" fmla="*/ 18413 h 133057"/>
                  <a:gd name="connsiteX3" fmla="*/ 29006 w 322219"/>
                  <a:gd name="connsiteY3" fmla="*/ 23689 h 133057"/>
                  <a:gd name="connsiteX4" fmla="*/ 29006 w 322219"/>
                  <a:gd name="connsiteY4" fmla="*/ 99049 h 133057"/>
                  <a:gd name="connsiteX5" fmla="*/ 34283 w 322219"/>
                  <a:gd name="connsiteY5" fmla="*/ 104326 h 133057"/>
                  <a:gd name="connsiteX6" fmla="*/ 294576 w 322219"/>
                  <a:gd name="connsiteY6" fmla="*/ 104326 h 133057"/>
                  <a:gd name="connsiteX7" fmla="*/ 299853 w 322219"/>
                  <a:gd name="connsiteY7" fmla="*/ 99049 h 133057"/>
                  <a:gd name="connsiteX8" fmla="*/ 322219 w 322219"/>
                  <a:gd name="connsiteY8" fmla="*/ 8172 h 133057"/>
                  <a:gd name="connsiteX9" fmla="*/ 322219 w 322219"/>
                  <a:gd name="connsiteY9" fmla="*/ 124885 h 133057"/>
                  <a:gd name="connsiteX10" fmla="*/ 314047 w 322219"/>
                  <a:gd name="connsiteY10" fmla="*/ 133057 h 133057"/>
                  <a:gd name="connsiteX11" fmla="*/ 8172 w 322219"/>
                  <a:gd name="connsiteY11" fmla="*/ 133057 h 133057"/>
                  <a:gd name="connsiteX12" fmla="*/ 0 w 322219"/>
                  <a:gd name="connsiteY12" fmla="*/ 124885 h 133057"/>
                  <a:gd name="connsiteX13" fmla="*/ 0 w 322219"/>
                  <a:gd name="connsiteY13" fmla="*/ 8172 h 133057"/>
                  <a:gd name="connsiteX14" fmla="*/ 8172 w 322219"/>
                  <a:gd name="connsiteY14" fmla="*/ 0 h 133057"/>
                  <a:gd name="connsiteX15" fmla="*/ 314047 w 322219"/>
                  <a:gd name="connsiteY15" fmla="*/ 0 h 133057"/>
                  <a:gd name="connsiteX16" fmla="*/ 322219 w 322219"/>
                  <a:gd name="connsiteY16" fmla="*/ 8172 h 13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219" h="133057">
                    <a:moveTo>
                      <a:pt x="299853" y="23690"/>
                    </a:moveTo>
                    <a:cubicBezTo>
                      <a:pt x="299853" y="20775"/>
                      <a:pt x="297490" y="18412"/>
                      <a:pt x="294576" y="18412"/>
                    </a:cubicBezTo>
                    <a:lnTo>
                      <a:pt x="34283" y="18413"/>
                    </a:lnTo>
                    <a:cubicBezTo>
                      <a:pt x="31369" y="18413"/>
                      <a:pt x="29006" y="20776"/>
                      <a:pt x="29006" y="23689"/>
                    </a:cubicBezTo>
                    <a:lnTo>
                      <a:pt x="29006" y="99049"/>
                    </a:lnTo>
                    <a:cubicBezTo>
                      <a:pt x="29006" y="101963"/>
                      <a:pt x="31369" y="104326"/>
                      <a:pt x="34283" y="104326"/>
                    </a:cubicBezTo>
                    <a:lnTo>
                      <a:pt x="294576" y="104326"/>
                    </a:lnTo>
                    <a:cubicBezTo>
                      <a:pt x="297490" y="104326"/>
                      <a:pt x="299853" y="101962"/>
                      <a:pt x="299853" y="99049"/>
                    </a:cubicBezTo>
                    <a:close/>
                    <a:moveTo>
                      <a:pt x="322219" y="8172"/>
                    </a:moveTo>
                    <a:lnTo>
                      <a:pt x="322219" y="124885"/>
                    </a:lnTo>
                    <a:cubicBezTo>
                      <a:pt x="322219" y="129398"/>
                      <a:pt x="318560" y="133057"/>
                      <a:pt x="314047" y="133057"/>
                    </a:cubicBezTo>
                    <a:lnTo>
                      <a:pt x="8172" y="133057"/>
                    </a:lnTo>
                    <a:cubicBezTo>
                      <a:pt x="3659" y="133057"/>
                      <a:pt x="0" y="129398"/>
                      <a:pt x="0" y="124885"/>
                    </a:cubicBezTo>
                    <a:lnTo>
                      <a:pt x="0" y="8172"/>
                    </a:lnTo>
                    <a:cubicBezTo>
                      <a:pt x="0" y="3659"/>
                      <a:pt x="3659" y="0"/>
                      <a:pt x="8172" y="0"/>
                    </a:cubicBezTo>
                    <a:lnTo>
                      <a:pt x="314047" y="0"/>
                    </a:lnTo>
                    <a:cubicBezTo>
                      <a:pt x="318560" y="0"/>
                      <a:pt x="322219" y="3659"/>
                      <a:pt x="322219" y="81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B0A5A63A-D766-5B2A-C51F-34C240ACED3C}"/>
                </a:ext>
              </a:extLst>
            </p:cNvPr>
            <p:cNvSpPr/>
            <p:nvPr/>
          </p:nvSpPr>
          <p:spPr bwMode="auto">
            <a:xfrm>
              <a:off x="2005824" y="5462674"/>
              <a:ext cx="897571" cy="217305"/>
            </a:xfrm>
            <a:custGeom>
              <a:avLst/>
              <a:gdLst>
                <a:gd name="connsiteX0" fmla="*/ 279029 w 1368643"/>
                <a:gd name="connsiteY0" fmla="*/ 131 h 481900"/>
                <a:gd name="connsiteX1" fmla="*/ 430527 w 1368643"/>
                <a:gd name="connsiteY1" fmla="*/ 27661 h 481900"/>
                <a:gd name="connsiteX2" fmla="*/ 573889 w 1368643"/>
                <a:gd name="connsiteY2" fmla="*/ 98577 h 481900"/>
                <a:gd name="connsiteX3" fmla="*/ 612338 w 1368643"/>
                <a:gd name="connsiteY3" fmla="*/ 128871 h 481900"/>
                <a:gd name="connsiteX4" fmla="*/ 612338 w 1368643"/>
                <a:gd name="connsiteY4" fmla="*/ 128870 h 481900"/>
                <a:gd name="connsiteX5" fmla="*/ 633452 w 1368643"/>
                <a:gd name="connsiteY5" fmla="*/ 145506 h 481900"/>
                <a:gd name="connsiteX6" fmla="*/ 682314 w 1368643"/>
                <a:gd name="connsiteY6" fmla="*/ 197008 h 481900"/>
                <a:gd name="connsiteX7" fmla="*/ 726883 w 1368643"/>
                <a:gd name="connsiteY7" fmla="*/ 246907 h 481900"/>
                <a:gd name="connsiteX8" fmla="*/ 951675 w 1368643"/>
                <a:gd name="connsiteY8" fmla="*/ 381945 h 481900"/>
                <a:gd name="connsiteX9" fmla="*/ 1368643 w 1368643"/>
                <a:gd name="connsiteY9" fmla="*/ 304662 h 481900"/>
                <a:gd name="connsiteX10" fmla="*/ 938117 w 1368643"/>
                <a:gd name="connsiteY10" fmla="*/ 454239 h 481900"/>
                <a:gd name="connsiteX11" fmla="*/ 794755 w 1368643"/>
                <a:gd name="connsiteY11" fmla="*/ 383323 h 481900"/>
                <a:gd name="connsiteX12" fmla="*/ 756306 w 1368643"/>
                <a:gd name="connsiteY12" fmla="*/ 353029 h 481900"/>
                <a:gd name="connsiteX13" fmla="*/ 735191 w 1368643"/>
                <a:gd name="connsiteY13" fmla="*/ 336393 h 481900"/>
                <a:gd name="connsiteX14" fmla="*/ 683082 w 1368643"/>
                <a:gd name="connsiteY14" fmla="*/ 280242 h 481900"/>
                <a:gd name="connsiteX15" fmla="*/ 682353 w 1368643"/>
                <a:gd name="connsiteY15" fmla="*/ 279443 h 481900"/>
                <a:gd name="connsiteX16" fmla="*/ 641761 w 1368643"/>
                <a:gd name="connsiteY16" fmla="*/ 234994 h 481900"/>
                <a:gd name="connsiteX17" fmla="*/ 416968 w 1368643"/>
                <a:gd name="connsiteY17" fmla="*/ 99955 h 481900"/>
                <a:gd name="connsiteX18" fmla="*/ 0 w 1368643"/>
                <a:gd name="connsiteY18" fmla="*/ 177239 h 481900"/>
                <a:gd name="connsiteX19" fmla="*/ 279029 w 1368643"/>
                <a:gd name="connsiteY19" fmla="*/ 131 h 48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68643" h="481900">
                  <a:moveTo>
                    <a:pt x="279029" y="131"/>
                  </a:moveTo>
                  <a:cubicBezTo>
                    <a:pt x="326963" y="1292"/>
                    <a:pt x="378231" y="10201"/>
                    <a:pt x="430527" y="27661"/>
                  </a:cubicBezTo>
                  <a:cubicBezTo>
                    <a:pt x="482823" y="45121"/>
                    <a:pt x="531194" y="69480"/>
                    <a:pt x="573889" y="98577"/>
                  </a:cubicBezTo>
                  <a:lnTo>
                    <a:pt x="612338" y="128871"/>
                  </a:lnTo>
                  <a:lnTo>
                    <a:pt x="612338" y="128870"/>
                  </a:lnTo>
                  <a:lnTo>
                    <a:pt x="633452" y="145506"/>
                  </a:lnTo>
                  <a:lnTo>
                    <a:pt x="682314" y="197008"/>
                  </a:lnTo>
                  <a:lnTo>
                    <a:pt x="726883" y="246907"/>
                  </a:lnTo>
                  <a:cubicBezTo>
                    <a:pt x="786714" y="304920"/>
                    <a:pt x="864720" y="352913"/>
                    <a:pt x="951675" y="381945"/>
                  </a:cubicBezTo>
                  <a:cubicBezTo>
                    <a:pt x="1125589" y="440010"/>
                    <a:pt x="1294682" y="408669"/>
                    <a:pt x="1368643" y="304662"/>
                  </a:cubicBezTo>
                  <a:cubicBezTo>
                    <a:pt x="1340052" y="457112"/>
                    <a:pt x="1147300" y="524080"/>
                    <a:pt x="938117" y="454239"/>
                  </a:cubicBezTo>
                  <a:cubicBezTo>
                    <a:pt x="885821" y="436779"/>
                    <a:pt x="837450" y="412421"/>
                    <a:pt x="794755" y="383323"/>
                  </a:cubicBezTo>
                  <a:lnTo>
                    <a:pt x="756306" y="353029"/>
                  </a:lnTo>
                  <a:lnTo>
                    <a:pt x="735191" y="336393"/>
                  </a:lnTo>
                  <a:lnTo>
                    <a:pt x="683082" y="280242"/>
                  </a:lnTo>
                  <a:lnTo>
                    <a:pt x="682353" y="279443"/>
                  </a:lnTo>
                  <a:lnTo>
                    <a:pt x="641761" y="234994"/>
                  </a:lnTo>
                  <a:cubicBezTo>
                    <a:pt x="581929" y="176980"/>
                    <a:pt x="503925" y="128988"/>
                    <a:pt x="416968" y="99955"/>
                  </a:cubicBezTo>
                  <a:cubicBezTo>
                    <a:pt x="243056" y="41890"/>
                    <a:pt x="73962" y="73231"/>
                    <a:pt x="0" y="177239"/>
                  </a:cubicBezTo>
                  <a:cubicBezTo>
                    <a:pt x="21443" y="62902"/>
                    <a:pt x="135228" y="-3352"/>
                    <a:pt x="279029" y="13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四角形: 角を丸くする 423">
              <a:extLst>
                <a:ext uri="{FF2B5EF4-FFF2-40B4-BE49-F238E27FC236}">
                  <a16:creationId xmlns:a16="http://schemas.microsoft.com/office/drawing/2014/main" id="{05BD0DDC-98C1-F19E-73B7-77C82BF78CAE}"/>
                </a:ext>
              </a:extLst>
            </p:cNvPr>
            <p:cNvSpPr/>
            <p:nvPr/>
          </p:nvSpPr>
          <p:spPr bwMode="auto">
            <a:xfrm rot="8100000" flipH="1">
              <a:off x="3228375" y="5146921"/>
              <a:ext cx="155437" cy="51470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四角形: 角を丸くする 424">
              <a:extLst>
                <a:ext uri="{FF2B5EF4-FFF2-40B4-BE49-F238E27FC236}">
                  <a16:creationId xmlns:a16="http://schemas.microsoft.com/office/drawing/2014/main" id="{44BFC907-E2E0-2762-5F72-94396D7FDC6C}"/>
                </a:ext>
              </a:extLst>
            </p:cNvPr>
            <p:cNvSpPr/>
            <p:nvPr/>
          </p:nvSpPr>
          <p:spPr bwMode="auto">
            <a:xfrm rot="5400000" flipH="1">
              <a:off x="3452503" y="5368850"/>
              <a:ext cx="155437" cy="32546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049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C57DB-1B90-197A-B67C-589E9BB6D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4129F71-CA5A-FECE-E764-A5C0905129BE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自転車のながら運転のイラスト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8D41A30-51C8-5DC1-99C9-B02A2E2D04EA}"/>
              </a:ext>
            </a:extLst>
          </p:cNvPr>
          <p:cNvGrpSpPr/>
          <p:nvPr/>
        </p:nvGrpSpPr>
        <p:grpSpPr>
          <a:xfrm>
            <a:off x="3692859" y="1583795"/>
            <a:ext cx="2633618" cy="1691558"/>
            <a:chOff x="3692859" y="1838604"/>
            <a:chExt cx="2633618" cy="169155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9A4D692-19F8-985F-1E53-A2028F4C5D04}"/>
                </a:ext>
              </a:extLst>
            </p:cNvPr>
            <p:cNvGrpSpPr/>
            <p:nvPr/>
          </p:nvGrpSpPr>
          <p:grpSpPr>
            <a:xfrm>
              <a:off x="4592960" y="1838604"/>
              <a:ext cx="1733517" cy="1691558"/>
              <a:chOff x="6127115" y="841633"/>
              <a:chExt cx="3245741" cy="3167180"/>
            </a:xfrm>
          </p:grpSpPr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F143C212-0B9B-A020-92AC-1CFBDE9A14E9}"/>
                  </a:ext>
                </a:extLst>
              </p:cNvPr>
              <p:cNvSpPr/>
              <p:nvPr/>
            </p:nvSpPr>
            <p:spPr bwMode="auto">
              <a:xfrm rot="17100000">
                <a:off x="7357202" y="1868365"/>
                <a:ext cx="110450" cy="20336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D9298A5-E5C8-5564-3DE0-6EFBB0CA8089}"/>
                  </a:ext>
                </a:extLst>
              </p:cNvPr>
              <p:cNvSpPr/>
              <p:nvPr/>
            </p:nvSpPr>
            <p:spPr bwMode="auto">
              <a:xfrm rot="1732090" flipH="1">
                <a:off x="7563161" y="1460343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C5DE9CCF-17AA-9FCF-0C72-F83492AA8672}"/>
                  </a:ext>
                </a:extLst>
              </p:cNvPr>
              <p:cNvSpPr/>
              <p:nvPr/>
            </p:nvSpPr>
            <p:spPr>
              <a:xfrm>
                <a:off x="7963247" y="1385577"/>
                <a:ext cx="134259" cy="161985"/>
              </a:xfrm>
              <a:prstGeom prst="trapezoid">
                <a:avLst>
                  <a:gd name="adj" fmla="val 13572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112BE28-EA7B-8689-C83D-4A8759408519}"/>
                  </a:ext>
                </a:extLst>
              </p:cNvPr>
              <p:cNvSpPr/>
              <p:nvPr/>
            </p:nvSpPr>
            <p:spPr>
              <a:xfrm rot="3600000">
                <a:off x="7499402" y="2459066"/>
                <a:ext cx="744574" cy="715609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0E77305A-1E5F-FBC1-DDAB-35ABC182F72B}"/>
                  </a:ext>
                </a:extLst>
              </p:cNvPr>
              <p:cNvGrpSpPr/>
              <p:nvPr/>
            </p:nvGrpSpPr>
            <p:grpSpPr>
              <a:xfrm>
                <a:off x="6127115" y="2019225"/>
                <a:ext cx="3245741" cy="1989588"/>
                <a:chOff x="850996" y="1683405"/>
                <a:chExt cx="6068504" cy="3719884"/>
              </a:xfrm>
            </p:grpSpPr>
            <p:sp>
              <p:nvSpPr>
                <p:cNvPr id="78" name="AutoShape 368">
                  <a:extLst>
                    <a:ext uri="{FF2B5EF4-FFF2-40B4-BE49-F238E27FC236}">
                      <a16:creationId xmlns:a16="http://schemas.microsoft.com/office/drawing/2014/main" id="{1A9178AF-1093-C4CB-B578-6C47B60F3B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9" name="AutoShape 303">
                  <a:extLst>
                    <a:ext uri="{FF2B5EF4-FFF2-40B4-BE49-F238E27FC236}">
                      <a16:creationId xmlns:a16="http://schemas.microsoft.com/office/drawing/2014/main" id="{79310E46-BB6C-487A-2819-7162CEEF75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6FDBAB27-BE54-7DFC-E303-081465390D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1486E288-9EE8-78E9-7FAA-B27FBE3BB7A6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142" name="Group 264">
                    <a:extLst>
                      <a:ext uri="{FF2B5EF4-FFF2-40B4-BE49-F238E27FC236}">
                        <a16:creationId xmlns:a16="http://schemas.microsoft.com/office/drawing/2014/main" id="{9FAA2806-A37E-6CB4-1979-D06D4D22E3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162" name="Group 265">
                      <a:extLst>
                        <a:ext uri="{FF2B5EF4-FFF2-40B4-BE49-F238E27FC236}">
                          <a16:creationId xmlns:a16="http://schemas.microsoft.com/office/drawing/2014/main" id="{CAC50E4D-1260-7B35-98A6-BDBF469E77B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78" name="Line 266">
                        <a:extLst>
                          <a:ext uri="{FF2B5EF4-FFF2-40B4-BE49-F238E27FC236}">
                            <a16:creationId xmlns:a16="http://schemas.microsoft.com/office/drawing/2014/main" id="{640714BA-889A-4B25-EDCA-C0809DB1835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9" name="Line 267">
                        <a:extLst>
                          <a:ext uri="{FF2B5EF4-FFF2-40B4-BE49-F238E27FC236}">
                            <a16:creationId xmlns:a16="http://schemas.microsoft.com/office/drawing/2014/main" id="{CB874B8E-9529-70E9-730C-B6203C540D2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3" name="Group 268">
                      <a:extLst>
                        <a:ext uri="{FF2B5EF4-FFF2-40B4-BE49-F238E27FC236}">
                          <a16:creationId xmlns:a16="http://schemas.microsoft.com/office/drawing/2014/main" id="{9B00D4B5-CCB6-A3F8-B8E7-49622C34982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76" name="Line 269">
                        <a:extLst>
                          <a:ext uri="{FF2B5EF4-FFF2-40B4-BE49-F238E27FC236}">
                            <a16:creationId xmlns:a16="http://schemas.microsoft.com/office/drawing/2014/main" id="{8838EC78-C6E6-295A-5D8E-ECC8DB06284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7" name="Line 270">
                        <a:extLst>
                          <a:ext uri="{FF2B5EF4-FFF2-40B4-BE49-F238E27FC236}">
                            <a16:creationId xmlns:a16="http://schemas.microsoft.com/office/drawing/2014/main" id="{095448F8-C072-8FE4-6856-42EF5F36A3C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4" name="Group 271">
                      <a:extLst>
                        <a:ext uri="{FF2B5EF4-FFF2-40B4-BE49-F238E27FC236}">
                          <a16:creationId xmlns:a16="http://schemas.microsoft.com/office/drawing/2014/main" id="{8C5D3B6A-4331-E1AF-6FD2-B58D5A3F974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74" name="Line 272">
                        <a:extLst>
                          <a:ext uri="{FF2B5EF4-FFF2-40B4-BE49-F238E27FC236}">
                            <a16:creationId xmlns:a16="http://schemas.microsoft.com/office/drawing/2014/main" id="{98989073-203F-A0A3-2784-5B12F7AD9F1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5" name="Line 273">
                        <a:extLst>
                          <a:ext uri="{FF2B5EF4-FFF2-40B4-BE49-F238E27FC236}">
                            <a16:creationId xmlns:a16="http://schemas.microsoft.com/office/drawing/2014/main" id="{F8F126E5-E491-0BE2-5EE9-A99118D039D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5" name="Group 274">
                      <a:extLst>
                        <a:ext uri="{FF2B5EF4-FFF2-40B4-BE49-F238E27FC236}">
                          <a16:creationId xmlns:a16="http://schemas.microsoft.com/office/drawing/2014/main" id="{FC877424-98BE-77C0-332F-120FFD77225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72" name="Line 275">
                        <a:extLst>
                          <a:ext uri="{FF2B5EF4-FFF2-40B4-BE49-F238E27FC236}">
                            <a16:creationId xmlns:a16="http://schemas.microsoft.com/office/drawing/2014/main" id="{D21AAA39-33DD-FFAB-6DFD-CF98F4E1F8D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Line 276">
                        <a:extLst>
                          <a:ext uri="{FF2B5EF4-FFF2-40B4-BE49-F238E27FC236}">
                            <a16:creationId xmlns:a16="http://schemas.microsoft.com/office/drawing/2014/main" id="{F4462D83-52AA-D802-4876-4332A65BA20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6" name="Group 277">
                      <a:extLst>
                        <a:ext uri="{FF2B5EF4-FFF2-40B4-BE49-F238E27FC236}">
                          <a16:creationId xmlns:a16="http://schemas.microsoft.com/office/drawing/2014/main" id="{352EA53A-87FF-0CE8-2660-3244ACFDF94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70" name="Line 278">
                        <a:extLst>
                          <a:ext uri="{FF2B5EF4-FFF2-40B4-BE49-F238E27FC236}">
                            <a16:creationId xmlns:a16="http://schemas.microsoft.com/office/drawing/2014/main" id="{EF7E298B-3A63-F392-F572-08D83FAA54A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1" name="Line 279">
                        <a:extLst>
                          <a:ext uri="{FF2B5EF4-FFF2-40B4-BE49-F238E27FC236}">
                            <a16:creationId xmlns:a16="http://schemas.microsoft.com/office/drawing/2014/main" id="{EBA6017B-AD19-FDDD-F05F-0B752418F19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7" name="Group 280">
                      <a:extLst>
                        <a:ext uri="{FF2B5EF4-FFF2-40B4-BE49-F238E27FC236}">
                          <a16:creationId xmlns:a16="http://schemas.microsoft.com/office/drawing/2014/main" id="{3443AF64-1BD9-251F-6AD4-75F85F7D01F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68" name="Line 281">
                        <a:extLst>
                          <a:ext uri="{FF2B5EF4-FFF2-40B4-BE49-F238E27FC236}">
                            <a16:creationId xmlns:a16="http://schemas.microsoft.com/office/drawing/2014/main" id="{2B18C17B-BB9C-269D-64D2-D35397D0DDE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9" name="Line 282">
                        <a:extLst>
                          <a:ext uri="{FF2B5EF4-FFF2-40B4-BE49-F238E27FC236}">
                            <a16:creationId xmlns:a16="http://schemas.microsoft.com/office/drawing/2014/main" id="{73095717-D7E3-6E5F-AACA-3DB2E6F996D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43" name="Group 305">
                    <a:extLst>
                      <a:ext uri="{FF2B5EF4-FFF2-40B4-BE49-F238E27FC236}">
                        <a16:creationId xmlns:a16="http://schemas.microsoft.com/office/drawing/2014/main" id="{59E43EE2-DA07-1323-FC20-87985CE4676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144" name="Group 306">
                      <a:extLst>
                        <a:ext uri="{FF2B5EF4-FFF2-40B4-BE49-F238E27FC236}">
                          <a16:creationId xmlns:a16="http://schemas.microsoft.com/office/drawing/2014/main" id="{AFB7539A-FCF9-54CA-2E9F-7092278C5A0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60" name="Line 307">
                        <a:extLst>
                          <a:ext uri="{FF2B5EF4-FFF2-40B4-BE49-F238E27FC236}">
                            <a16:creationId xmlns:a16="http://schemas.microsoft.com/office/drawing/2014/main" id="{73674DA1-5939-93CC-126F-209AD52129D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Line 308">
                        <a:extLst>
                          <a:ext uri="{FF2B5EF4-FFF2-40B4-BE49-F238E27FC236}">
                            <a16:creationId xmlns:a16="http://schemas.microsoft.com/office/drawing/2014/main" id="{928729BC-AEF3-CC6A-27D3-F042AC5F1AC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5" name="Group 309">
                      <a:extLst>
                        <a:ext uri="{FF2B5EF4-FFF2-40B4-BE49-F238E27FC236}">
                          <a16:creationId xmlns:a16="http://schemas.microsoft.com/office/drawing/2014/main" id="{164869A1-27C6-DCEF-82E0-CA42CDF9080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58" name="Line 310">
                        <a:extLst>
                          <a:ext uri="{FF2B5EF4-FFF2-40B4-BE49-F238E27FC236}">
                            <a16:creationId xmlns:a16="http://schemas.microsoft.com/office/drawing/2014/main" id="{233905B6-7A6E-584D-C9E1-921AF4C46A3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Line 311">
                        <a:extLst>
                          <a:ext uri="{FF2B5EF4-FFF2-40B4-BE49-F238E27FC236}">
                            <a16:creationId xmlns:a16="http://schemas.microsoft.com/office/drawing/2014/main" id="{3926C342-4950-A60D-C30F-CCED2C0E3CF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6" name="Group 312">
                      <a:extLst>
                        <a:ext uri="{FF2B5EF4-FFF2-40B4-BE49-F238E27FC236}">
                          <a16:creationId xmlns:a16="http://schemas.microsoft.com/office/drawing/2014/main" id="{217A1CA4-D821-7768-8FEE-76985D9B572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56" name="Line 313">
                        <a:extLst>
                          <a:ext uri="{FF2B5EF4-FFF2-40B4-BE49-F238E27FC236}">
                            <a16:creationId xmlns:a16="http://schemas.microsoft.com/office/drawing/2014/main" id="{CB89277D-6020-6FAE-6853-609BC142B86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7" name="Line 314">
                        <a:extLst>
                          <a:ext uri="{FF2B5EF4-FFF2-40B4-BE49-F238E27FC236}">
                            <a16:creationId xmlns:a16="http://schemas.microsoft.com/office/drawing/2014/main" id="{679EC08E-2EF2-8123-9408-661405C52DF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7" name="Group 315">
                      <a:extLst>
                        <a:ext uri="{FF2B5EF4-FFF2-40B4-BE49-F238E27FC236}">
                          <a16:creationId xmlns:a16="http://schemas.microsoft.com/office/drawing/2014/main" id="{A52BCA20-421A-111C-3AF9-35B5D0D8FD8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54" name="Line 316">
                        <a:extLst>
                          <a:ext uri="{FF2B5EF4-FFF2-40B4-BE49-F238E27FC236}">
                            <a16:creationId xmlns:a16="http://schemas.microsoft.com/office/drawing/2014/main" id="{624F504F-07B1-65B8-55BD-96A576C8C96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5" name="Line 317">
                        <a:extLst>
                          <a:ext uri="{FF2B5EF4-FFF2-40B4-BE49-F238E27FC236}">
                            <a16:creationId xmlns:a16="http://schemas.microsoft.com/office/drawing/2014/main" id="{BB308E7D-8460-BEC0-054D-209B514E09E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8" name="Group 318">
                      <a:extLst>
                        <a:ext uri="{FF2B5EF4-FFF2-40B4-BE49-F238E27FC236}">
                          <a16:creationId xmlns:a16="http://schemas.microsoft.com/office/drawing/2014/main" id="{7FF25C96-AA89-20B4-E80B-D62B02BAABC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52" name="Line 319">
                        <a:extLst>
                          <a:ext uri="{FF2B5EF4-FFF2-40B4-BE49-F238E27FC236}">
                            <a16:creationId xmlns:a16="http://schemas.microsoft.com/office/drawing/2014/main" id="{5638E7BF-3680-4892-25A9-0A5C95225D4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3" name="Line 320">
                        <a:extLst>
                          <a:ext uri="{FF2B5EF4-FFF2-40B4-BE49-F238E27FC236}">
                            <a16:creationId xmlns:a16="http://schemas.microsoft.com/office/drawing/2014/main" id="{D08223A0-6423-F88A-6AAB-B629D7FE384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9" name="Group 321">
                      <a:extLst>
                        <a:ext uri="{FF2B5EF4-FFF2-40B4-BE49-F238E27FC236}">
                          <a16:creationId xmlns:a16="http://schemas.microsoft.com/office/drawing/2014/main" id="{90457CDD-3E20-720A-0C67-65B0642BAE3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50" name="Line 322">
                        <a:extLst>
                          <a:ext uri="{FF2B5EF4-FFF2-40B4-BE49-F238E27FC236}">
                            <a16:creationId xmlns:a16="http://schemas.microsoft.com/office/drawing/2014/main" id="{9E110B3A-1CF0-76E7-604F-D6E2577231B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1" name="Line 323">
                        <a:extLst>
                          <a:ext uri="{FF2B5EF4-FFF2-40B4-BE49-F238E27FC236}">
                            <a16:creationId xmlns:a16="http://schemas.microsoft.com/office/drawing/2014/main" id="{EF8D924E-FCBD-5535-F19C-3B68825C8D7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82" name="Oval 324">
                  <a:extLst>
                    <a:ext uri="{FF2B5EF4-FFF2-40B4-BE49-F238E27FC236}">
                      <a16:creationId xmlns:a16="http://schemas.microsoft.com/office/drawing/2014/main" id="{02BBDFCF-08AF-6CD8-EAE6-1E4639867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8A045B43-6D24-58A3-8575-113DC4BFF925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104" name="Group 283">
                    <a:extLst>
                      <a:ext uri="{FF2B5EF4-FFF2-40B4-BE49-F238E27FC236}">
                        <a16:creationId xmlns:a16="http://schemas.microsoft.com/office/drawing/2014/main" id="{E9903B87-674D-FC0C-4A4A-7103578E6E4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124" name="Group 284">
                      <a:extLst>
                        <a:ext uri="{FF2B5EF4-FFF2-40B4-BE49-F238E27FC236}">
                          <a16:creationId xmlns:a16="http://schemas.microsoft.com/office/drawing/2014/main" id="{02CB4137-250D-DBE3-EBDC-64370DE7D11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40" name="Line 285">
                        <a:extLst>
                          <a:ext uri="{FF2B5EF4-FFF2-40B4-BE49-F238E27FC236}">
                            <a16:creationId xmlns:a16="http://schemas.microsoft.com/office/drawing/2014/main" id="{A9408C73-14FD-D406-DFBC-B66F68EEF5D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1" name="Line 286">
                        <a:extLst>
                          <a:ext uri="{FF2B5EF4-FFF2-40B4-BE49-F238E27FC236}">
                            <a16:creationId xmlns:a16="http://schemas.microsoft.com/office/drawing/2014/main" id="{6EE291E6-32CA-FFDE-F7DF-B76642BAE04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5" name="Group 287">
                      <a:extLst>
                        <a:ext uri="{FF2B5EF4-FFF2-40B4-BE49-F238E27FC236}">
                          <a16:creationId xmlns:a16="http://schemas.microsoft.com/office/drawing/2014/main" id="{BE2E61D1-E7A1-6A6B-0F4B-487F9387431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38" name="Line 288">
                        <a:extLst>
                          <a:ext uri="{FF2B5EF4-FFF2-40B4-BE49-F238E27FC236}">
                            <a16:creationId xmlns:a16="http://schemas.microsoft.com/office/drawing/2014/main" id="{AE82C0DA-D368-0796-1E9B-8BCB31564CA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9" name="Line 289">
                        <a:extLst>
                          <a:ext uri="{FF2B5EF4-FFF2-40B4-BE49-F238E27FC236}">
                            <a16:creationId xmlns:a16="http://schemas.microsoft.com/office/drawing/2014/main" id="{A51098C5-3AB5-3975-39A7-7A5355862B2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6" name="Group 290">
                      <a:extLst>
                        <a:ext uri="{FF2B5EF4-FFF2-40B4-BE49-F238E27FC236}">
                          <a16:creationId xmlns:a16="http://schemas.microsoft.com/office/drawing/2014/main" id="{718B3353-D16D-6558-550F-7E8CF7C3233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36" name="Line 291">
                        <a:extLst>
                          <a:ext uri="{FF2B5EF4-FFF2-40B4-BE49-F238E27FC236}">
                            <a16:creationId xmlns:a16="http://schemas.microsoft.com/office/drawing/2014/main" id="{70274050-3501-EBDF-1BF7-3813B6F3655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7" name="Line 292">
                        <a:extLst>
                          <a:ext uri="{FF2B5EF4-FFF2-40B4-BE49-F238E27FC236}">
                            <a16:creationId xmlns:a16="http://schemas.microsoft.com/office/drawing/2014/main" id="{5AEF6DDC-72AA-1B60-7554-C891F56C93B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7" name="Group 293">
                      <a:extLst>
                        <a:ext uri="{FF2B5EF4-FFF2-40B4-BE49-F238E27FC236}">
                          <a16:creationId xmlns:a16="http://schemas.microsoft.com/office/drawing/2014/main" id="{A3FE47DF-DB43-9F7F-1367-40AECF3B6C2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34" name="Line 294">
                        <a:extLst>
                          <a:ext uri="{FF2B5EF4-FFF2-40B4-BE49-F238E27FC236}">
                            <a16:creationId xmlns:a16="http://schemas.microsoft.com/office/drawing/2014/main" id="{AA848B58-7C3A-1549-3407-65F471958EA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5" name="Line 295">
                        <a:extLst>
                          <a:ext uri="{FF2B5EF4-FFF2-40B4-BE49-F238E27FC236}">
                            <a16:creationId xmlns:a16="http://schemas.microsoft.com/office/drawing/2014/main" id="{3B6D012E-127D-04AE-3225-5FA64BD10CA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8" name="Group 296">
                      <a:extLst>
                        <a:ext uri="{FF2B5EF4-FFF2-40B4-BE49-F238E27FC236}">
                          <a16:creationId xmlns:a16="http://schemas.microsoft.com/office/drawing/2014/main" id="{0129FA9A-245D-AEF1-1A88-C9B83646A3D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32" name="Line 297">
                        <a:extLst>
                          <a:ext uri="{FF2B5EF4-FFF2-40B4-BE49-F238E27FC236}">
                            <a16:creationId xmlns:a16="http://schemas.microsoft.com/office/drawing/2014/main" id="{99592C30-6B56-849A-46B9-1D5119A4175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3" name="Line 298">
                        <a:extLst>
                          <a:ext uri="{FF2B5EF4-FFF2-40B4-BE49-F238E27FC236}">
                            <a16:creationId xmlns:a16="http://schemas.microsoft.com/office/drawing/2014/main" id="{D089297D-933F-970B-1591-A11C923A14E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9" name="Group 299">
                      <a:extLst>
                        <a:ext uri="{FF2B5EF4-FFF2-40B4-BE49-F238E27FC236}">
                          <a16:creationId xmlns:a16="http://schemas.microsoft.com/office/drawing/2014/main" id="{111792A7-6FB5-EC65-A4F7-1BE6505DFF5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30" name="Line 300">
                        <a:extLst>
                          <a:ext uri="{FF2B5EF4-FFF2-40B4-BE49-F238E27FC236}">
                            <a16:creationId xmlns:a16="http://schemas.microsoft.com/office/drawing/2014/main" id="{E0E455A3-F33F-A3D7-895C-A8F40250459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1" name="Line 301">
                        <a:extLst>
                          <a:ext uri="{FF2B5EF4-FFF2-40B4-BE49-F238E27FC236}">
                            <a16:creationId xmlns:a16="http://schemas.microsoft.com/office/drawing/2014/main" id="{5D662368-E67B-8AA9-BDB3-3C3F3AB3D10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05" name="Group 326">
                    <a:extLst>
                      <a:ext uri="{FF2B5EF4-FFF2-40B4-BE49-F238E27FC236}">
                        <a16:creationId xmlns:a16="http://schemas.microsoft.com/office/drawing/2014/main" id="{C95DA087-04E9-45BF-953C-86506A591F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106" name="Group 327">
                      <a:extLst>
                        <a:ext uri="{FF2B5EF4-FFF2-40B4-BE49-F238E27FC236}">
                          <a16:creationId xmlns:a16="http://schemas.microsoft.com/office/drawing/2014/main" id="{1FBD9785-1861-8560-6F16-866A45A751E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22" name="Line 328">
                        <a:extLst>
                          <a:ext uri="{FF2B5EF4-FFF2-40B4-BE49-F238E27FC236}">
                            <a16:creationId xmlns:a16="http://schemas.microsoft.com/office/drawing/2014/main" id="{BA3919A0-0C8F-356B-AAD4-BA8F694B16F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3" name="Line 329">
                        <a:extLst>
                          <a:ext uri="{FF2B5EF4-FFF2-40B4-BE49-F238E27FC236}">
                            <a16:creationId xmlns:a16="http://schemas.microsoft.com/office/drawing/2014/main" id="{301DAA75-9DF2-8E4A-AA9D-8E7B4BAC831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7" name="Group 330">
                      <a:extLst>
                        <a:ext uri="{FF2B5EF4-FFF2-40B4-BE49-F238E27FC236}">
                          <a16:creationId xmlns:a16="http://schemas.microsoft.com/office/drawing/2014/main" id="{A51C49BD-4EB1-5BDD-A36E-B79883E4680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20" name="Line 331">
                        <a:extLst>
                          <a:ext uri="{FF2B5EF4-FFF2-40B4-BE49-F238E27FC236}">
                            <a16:creationId xmlns:a16="http://schemas.microsoft.com/office/drawing/2014/main" id="{9C564D2B-523F-8785-0B43-1F8C9B2F0DD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1" name="Line 332">
                        <a:extLst>
                          <a:ext uri="{FF2B5EF4-FFF2-40B4-BE49-F238E27FC236}">
                            <a16:creationId xmlns:a16="http://schemas.microsoft.com/office/drawing/2014/main" id="{32E40667-586B-3FF3-BE6F-9BAC4016AD4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8" name="Group 333">
                      <a:extLst>
                        <a:ext uri="{FF2B5EF4-FFF2-40B4-BE49-F238E27FC236}">
                          <a16:creationId xmlns:a16="http://schemas.microsoft.com/office/drawing/2014/main" id="{D2ACDE8E-6A28-9F63-FD43-63CA7575230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18" name="Line 334">
                        <a:extLst>
                          <a:ext uri="{FF2B5EF4-FFF2-40B4-BE49-F238E27FC236}">
                            <a16:creationId xmlns:a16="http://schemas.microsoft.com/office/drawing/2014/main" id="{19DD16CE-7FC4-57FF-A879-A75D7BFE4F7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19" name="Line 335">
                        <a:extLst>
                          <a:ext uri="{FF2B5EF4-FFF2-40B4-BE49-F238E27FC236}">
                            <a16:creationId xmlns:a16="http://schemas.microsoft.com/office/drawing/2014/main" id="{389F802D-33E8-A414-0250-7F75DD6A293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9" name="Group 336">
                      <a:extLst>
                        <a:ext uri="{FF2B5EF4-FFF2-40B4-BE49-F238E27FC236}">
                          <a16:creationId xmlns:a16="http://schemas.microsoft.com/office/drawing/2014/main" id="{F68DE0A5-1AE9-DF86-1917-623423B9619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16" name="Line 337">
                        <a:extLst>
                          <a:ext uri="{FF2B5EF4-FFF2-40B4-BE49-F238E27FC236}">
                            <a16:creationId xmlns:a16="http://schemas.microsoft.com/office/drawing/2014/main" id="{4A9C23B9-C0C9-5FE8-8E00-E4E37E223E9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17" name="Line 338">
                        <a:extLst>
                          <a:ext uri="{FF2B5EF4-FFF2-40B4-BE49-F238E27FC236}">
                            <a16:creationId xmlns:a16="http://schemas.microsoft.com/office/drawing/2014/main" id="{9ACBC137-F33D-0CA8-5A4A-41CFFE46E8F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0" name="Group 339">
                      <a:extLst>
                        <a:ext uri="{FF2B5EF4-FFF2-40B4-BE49-F238E27FC236}">
                          <a16:creationId xmlns:a16="http://schemas.microsoft.com/office/drawing/2014/main" id="{B33D6BC3-6BA7-4670-0B88-FBA3A2DC354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14" name="Line 340">
                        <a:extLst>
                          <a:ext uri="{FF2B5EF4-FFF2-40B4-BE49-F238E27FC236}">
                            <a16:creationId xmlns:a16="http://schemas.microsoft.com/office/drawing/2014/main" id="{7D2DA6B1-1C14-8F34-08C7-BD8122108EA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15" name="Line 341">
                        <a:extLst>
                          <a:ext uri="{FF2B5EF4-FFF2-40B4-BE49-F238E27FC236}">
                            <a16:creationId xmlns:a16="http://schemas.microsoft.com/office/drawing/2014/main" id="{9816EE4F-E6C2-2AA4-E037-FC08FEBAD43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1" name="Group 342">
                      <a:extLst>
                        <a:ext uri="{FF2B5EF4-FFF2-40B4-BE49-F238E27FC236}">
                          <a16:creationId xmlns:a16="http://schemas.microsoft.com/office/drawing/2014/main" id="{80F87051-EFCD-967F-3AC5-BC2C699C956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12" name="Line 343">
                        <a:extLst>
                          <a:ext uri="{FF2B5EF4-FFF2-40B4-BE49-F238E27FC236}">
                            <a16:creationId xmlns:a16="http://schemas.microsoft.com/office/drawing/2014/main" id="{52D8A1BA-AC73-C503-3711-623D0F558A0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13" name="Line 344">
                        <a:extLst>
                          <a:ext uri="{FF2B5EF4-FFF2-40B4-BE49-F238E27FC236}">
                            <a16:creationId xmlns:a16="http://schemas.microsoft.com/office/drawing/2014/main" id="{8B2C4A27-C4A1-B308-6683-C5023AA0BB4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84" name="AutoShape 345">
                  <a:extLst>
                    <a:ext uri="{FF2B5EF4-FFF2-40B4-BE49-F238E27FC236}">
                      <a16:creationId xmlns:a16="http://schemas.microsoft.com/office/drawing/2014/main" id="{6E829ADC-860B-847F-0A12-FDB0E583E5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85" name="AutoShape 346">
                  <a:extLst>
                    <a:ext uri="{FF2B5EF4-FFF2-40B4-BE49-F238E27FC236}">
                      <a16:creationId xmlns:a16="http://schemas.microsoft.com/office/drawing/2014/main" id="{D4138D05-4398-A89D-D055-9F5D4473EA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86" name="AutoShape 347">
                  <a:extLst>
                    <a:ext uri="{FF2B5EF4-FFF2-40B4-BE49-F238E27FC236}">
                      <a16:creationId xmlns:a16="http://schemas.microsoft.com/office/drawing/2014/main" id="{9F8B2A4C-BAC6-9D65-C653-8D23A9632D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87" name="AutoShape 348">
                  <a:extLst>
                    <a:ext uri="{FF2B5EF4-FFF2-40B4-BE49-F238E27FC236}">
                      <a16:creationId xmlns:a16="http://schemas.microsoft.com/office/drawing/2014/main" id="{C2613171-0B24-1025-F6E1-F1B288B4EC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88" name="AutoShape 349">
                  <a:extLst>
                    <a:ext uri="{FF2B5EF4-FFF2-40B4-BE49-F238E27FC236}">
                      <a16:creationId xmlns:a16="http://schemas.microsoft.com/office/drawing/2014/main" id="{E5D9E19B-88FC-CB01-E003-2ABA5E5DC2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89" name="AutoShape 350">
                  <a:extLst>
                    <a:ext uri="{FF2B5EF4-FFF2-40B4-BE49-F238E27FC236}">
                      <a16:creationId xmlns:a16="http://schemas.microsoft.com/office/drawing/2014/main" id="{08CD9CFD-A7D9-DFB5-156D-39E891AE63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5813FD7B-8245-E637-414C-E25E7BFA47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1" name="Oval 357">
                  <a:extLst>
                    <a:ext uri="{FF2B5EF4-FFF2-40B4-BE49-F238E27FC236}">
                      <a16:creationId xmlns:a16="http://schemas.microsoft.com/office/drawing/2014/main" id="{CEAA85D5-FA2B-2CBB-A8B7-2649C32827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alpha val="89999"/>
                      </a:srgbClr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2" name="AutoShape 358">
                  <a:extLst>
                    <a:ext uri="{FF2B5EF4-FFF2-40B4-BE49-F238E27FC236}">
                      <a16:creationId xmlns:a16="http://schemas.microsoft.com/office/drawing/2014/main" id="{7A604372-27BC-5A43-C61A-BE0F4D75A5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3" name="AutoShape 359">
                  <a:extLst>
                    <a:ext uri="{FF2B5EF4-FFF2-40B4-BE49-F238E27FC236}">
                      <a16:creationId xmlns:a16="http://schemas.microsoft.com/office/drawing/2014/main" id="{A3664917-11C5-BE4C-6717-9CA113F0A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4" name="Freeform 362">
                  <a:extLst>
                    <a:ext uri="{FF2B5EF4-FFF2-40B4-BE49-F238E27FC236}">
                      <a16:creationId xmlns:a16="http://schemas.microsoft.com/office/drawing/2014/main" id="{CE16EA84-CEEC-0D1D-E0E5-375E0A1035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5" name="Freeform 363">
                  <a:extLst>
                    <a:ext uri="{FF2B5EF4-FFF2-40B4-BE49-F238E27FC236}">
                      <a16:creationId xmlns:a16="http://schemas.microsoft.com/office/drawing/2014/main" id="{3895F6B9-C21C-E1B4-6111-2D4797D584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6" name="AutoShape 366">
                  <a:extLst>
                    <a:ext uri="{FF2B5EF4-FFF2-40B4-BE49-F238E27FC236}">
                      <a16:creationId xmlns:a16="http://schemas.microsoft.com/office/drawing/2014/main" id="{3A919C0D-2ECD-74DB-001D-0CC0485372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7" name="AutoShape 370">
                  <a:extLst>
                    <a:ext uri="{FF2B5EF4-FFF2-40B4-BE49-F238E27FC236}">
                      <a16:creationId xmlns:a16="http://schemas.microsoft.com/office/drawing/2014/main" id="{F9A56A05-1A4A-D303-B56E-0CFD40E436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8" name="AutoShape 371">
                  <a:extLst>
                    <a:ext uri="{FF2B5EF4-FFF2-40B4-BE49-F238E27FC236}">
                      <a16:creationId xmlns:a16="http://schemas.microsoft.com/office/drawing/2014/main" id="{6E9AF979-AB9A-16CB-E528-8F34BAD2AC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99" name="AutoShape 373" descr="縦線 (反転)">
                  <a:extLst>
                    <a:ext uri="{FF2B5EF4-FFF2-40B4-BE49-F238E27FC236}">
                      <a16:creationId xmlns:a16="http://schemas.microsoft.com/office/drawing/2014/main" id="{A6745C55-71C9-5A46-585E-E7FD3ABF36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00" name="AutoShape 374">
                  <a:extLst>
                    <a:ext uri="{FF2B5EF4-FFF2-40B4-BE49-F238E27FC236}">
                      <a16:creationId xmlns:a16="http://schemas.microsoft.com/office/drawing/2014/main" id="{A5626FD2-DD14-6C37-AB0C-CB0438D2E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01" name="Oval 376">
                  <a:extLst>
                    <a:ext uri="{FF2B5EF4-FFF2-40B4-BE49-F238E27FC236}">
                      <a16:creationId xmlns:a16="http://schemas.microsoft.com/office/drawing/2014/main" id="{F9B9E299-68CB-44C2-BA74-FB0A187026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02" name="AutoShape 379">
                  <a:extLst>
                    <a:ext uri="{FF2B5EF4-FFF2-40B4-BE49-F238E27FC236}">
                      <a16:creationId xmlns:a16="http://schemas.microsoft.com/office/drawing/2014/main" id="{8D820E88-508D-8815-6691-F1C8BC4CF8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03" name="AutoShape 380">
                  <a:extLst>
                    <a:ext uri="{FF2B5EF4-FFF2-40B4-BE49-F238E27FC236}">
                      <a16:creationId xmlns:a16="http://schemas.microsoft.com/office/drawing/2014/main" id="{BB2866B0-8BE1-45BF-DED2-3BB0272F34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FE7480A-A798-B365-B68D-F1FB859D5268}"/>
                  </a:ext>
                </a:extLst>
              </p:cNvPr>
              <p:cNvSpPr/>
              <p:nvPr/>
            </p:nvSpPr>
            <p:spPr>
              <a:xfrm>
                <a:off x="7728652" y="2187885"/>
                <a:ext cx="531411" cy="1335490"/>
              </a:xfrm>
              <a:custGeom>
                <a:avLst/>
                <a:gdLst>
                  <a:gd name="connsiteX0" fmla="*/ 122645 w 642906"/>
                  <a:gd name="connsiteY0" fmla="*/ 0 h 1615688"/>
                  <a:gd name="connsiteX1" fmla="*/ 642906 w 642906"/>
                  <a:gd name="connsiteY1" fmla="*/ 0 h 1615688"/>
                  <a:gd name="connsiteX2" fmla="*/ 642906 w 642906"/>
                  <a:gd name="connsiteY2" fmla="*/ 281811 h 1615688"/>
                  <a:gd name="connsiteX3" fmla="*/ 626145 w 642906"/>
                  <a:gd name="connsiteY3" fmla="*/ 364833 h 1615688"/>
                  <a:gd name="connsiteX4" fmla="*/ 600197 w 642906"/>
                  <a:gd name="connsiteY4" fmla="*/ 403319 h 1615688"/>
                  <a:gd name="connsiteX5" fmla="*/ 582821 w 642906"/>
                  <a:gd name="connsiteY5" fmla="*/ 446455 h 1615688"/>
                  <a:gd name="connsiteX6" fmla="*/ 269539 w 642906"/>
                  <a:gd name="connsiteY6" fmla="*/ 922391 h 1615688"/>
                  <a:gd name="connsiteX7" fmla="*/ 234354 w 642906"/>
                  <a:gd name="connsiteY7" fmla="*/ 1615688 h 1615688"/>
                  <a:gd name="connsiteX8" fmla="*/ 39122 w 642906"/>
                  <a:gd name="connsiteY8" fmla="*/ 1615688 h 1615688"/>
                  <a:gd name="connsiteX9" fmla="*/ 0 w 642906"/>
                  <a:gd name="connsiteY9" fmla="*/ 844801 h 1615688"/>
                  <a:gd name="connsiteX10" fmla="*/ 2604 w 642906"/>
                  <a:gd name="connsiteY10" fmla="*/ 839664 h 1615688"/>
                  <a:gd name="connsiteX11" fmla="*/ 2373 w 642906"/>
                  <a:gd name="connsiteY11" fmla="*/ 818793 h 1615688"/>
                  <a:gd name="connsiteX12" fmla="*/ 24004 w 642906"/>
                  <a:gd name="connsiteY12" fmla="*/ 765094 h 1615688"/>
                  <a:gd name="connsiteX13" fmla="*/ 225101 w 642906"/>
                  <a:gd name="connsiteY13" fmla="*/ 459588 h 1615688"/>
                  <a:gd name="connsiteX14" fmla="*/ 185116 w 642906"/>
                  <a:gd name="connsiteY14" fmla="*/ 432630 h 1615688"/>
                  <a:gd name="connsiteX15" fmla="*/ 122645 w 642906"/>
                  <a:gd name="connsiteY15" fmla="*/ 281811 h 161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42906" h="1615688">
                    <a:moveTo>
                      <a:pt x="122645" y="0"/>
                    </a:moveTo>
                    <a:lnTo>
                      <a:pt x="642906" y="0"/>
                    </a:lnTo>
                    <a:lnTo>
                      <a:pt x="642906" y="281811"/>
                    </a:lnTo>
                    <a:cubicBezTo>
                      <a:pt x="642906" y="311260"/>
                      <a:pt x="636938" y="339316"/>
                      <a:pt x="626145" y="364833"/>
                    </a:cubicBezTo>
                    <a:lnTo>
                      <a:pt x="600197" y="403319"/>
                    </a:lnTo>
                    <a:lnTo>
                      <a:pt x="582821" y="446455"/>
                    </a:lnTo>
                    <a:lnTo>
                      <a:pt x="269539" y="922391"/>
                    </a:lnTo>
                    <a:lnTo>
                      <a:pt x="234354" y="1615688"/>
                    </a:lnTo>
                    <a:lnTo>
                      <a:pt x="39122" y="1615688"/>
                    </a:lnTo>
                    <a:lnTo>
                      <a:pt x="0" y="844801"/>
                    </a:lnTo>
                    <a:lnTo>
                      <a:pt x="2604" y="839664"/>
                    </a:lnTo>
                    <a:lnTo>
                      <a:pt x="2373" y="818793"/>
                    </a:lnTo>
                    <a:cubicBezTo>
                      <a:pt x="5800" y="800168"/>
                      <a:pt x="12936" y="781908"/>
                      <a:pt x="24004" y="765094"/>
                    </a:cubicBezTo>
                    <a:lnTo>
                      <a:pt x="225101" y="459588"/>
                    </a:lnTo>
                    <a:lnTo>
                      <a:pt x="185116" y="432630"/>
                    </a:lnTo>
                    <a:cubicBezTo>
                      <a:pt x="146519" y="394032"/>
                      <a:pt x="122645" y="340710"/>
                      <a:pt x="122645" y="28181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334CE0DE-1E20-64F9-A1EE-7EF7DF36FED4}"/>
                  </a:ext>
                </a:extLst>
              </p:cNvPr>
              <p:cNvSpPr/>
              <p:nvPr/>
            </p:nvSpPr>
            <p:spPr>
              <a:xfrm flipV="1">
                <a:off x="7810623" y="1495038"/>
                <a:ext cx="468848" cy="9075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870192D-8EF7-30FA-1504-873F9C373A4F}"/>
                  </a:ext>
                </a:extLst>
              </p:cNvPr>
              <p:cNvSpPr/>
              <p:nvPr/>
            </p:nvSpPr>
            <p:spPr bwMode="auto">
              <a:xfrm rot="1961044" flipH="1">
                <a:off x="7421295" y="1998848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FED1EE6-814E-1003-D7DE-1D8F065BFE69}"/>
                  </a:ext>
                </a:extLst>
              </p:cNvPr>
              <p:cNvSpPr/>
              <p:nvPr/>
            </p:nvSpPr>
            <p:spPr bwMode="auto">
              <a:xfrm flipH="1">
                <a:off x="7623183" y="3522866"/>
                <a:ext cx="296892" cy="132079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5DD3BBF-5890-0AAF-D1E8-AE6E840A976C}"/>
                  </a:ext>
                </a:extLst>
              </p:cNvPr>
              <p:cNvSpPr/>
              <p:nvPr/>
            </p:nvSpPr>
            <p:spPr bwMode="auto">
              <a:xfrm rot="1112624" flipH="1">
                <a:off x="7604650" y="1554898"/>
                <a:ext cx="483209" cy="677690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4032E802-BD21-3D6F-5895-1D7E0F2C5CA8}"/>
                  </a:ext>
                </a:extLst>
              </p:cNvPr>
              <p:cNvGrpSpPr/>
              <p:nvPr/>
            </p:nvGrpSpPr>
            <p:grpSpPr>
              <a:xfrm rot="20700000">
                <a:off x="7594092" y="841633"/>
                <a:ext cx="611164" cy="651421"/>
                <a:chOff x="5682346" y="832207"/>
                <a:chExt cx="611164" cy="651421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A30300FC-27A5-6E13-4649-D5A958858FF5}"/>
                    </a:ext>
                  </a:extLst>
                </p:cNvPr>
                <p:cNvSpPr/>
                <p:nvPr/>
              </p:nvSpPr>
              <p:spPr bwMode="auto">
                <a:xfrm flipH="1">
                  <a:off x="5735340" y="894032"/>
                  <a:ext cx="510263" cy="589596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  <a:gd name="connsiteX0" fmla="*/ 550009 w 1118622"/>
                    <a:gd name="connsiteY0" fmla="*/ 9682 h 1169712"/>
                    <a:gd name="connsiteX1" fmla="*/ 1074557 w 1118622"/>
                    <a:gd name="connsiteY1" fmla="*/ 301354 h 1169712"/>
                    <a:gd name="connsiteX2" fmla="*/ 1037164 w 1118622"/>
                    <a:gd name="connsiteY2" fmla="*/ 657340 h 1169712"/>
                    <a:gd name="connsiteX3" fmla="*/ 1118533 w 1118622"/>
                    <a:gd name="connsiteY3" fmla="*/ 871771 h 1169712"/>
                    <a:gd name="connsiteX4" fmla="*/ 1018696 w 1118622"/>
                    <a:gd name="connsiteY4" fmla="*/ 901190 h 1169712"/>
                    <a:gd name="connsiteX5" fmla="*/ 1001638 w 1118622"/>
                    <a:gd name="connsiteY5" fmla="*/ 936176 h 1169712"/>
                    <a:gd name="connsiteX6" fmla="*/ 879810 w 1118622"/>
                    <a:gd name="connsiteY6" fmla="*/ 927408 h 1169712"/>
                    <a:gd name="connsiteX7" fmla="*/ 963859 w 1118622"/>
                    <a:gd name="connsiteY7" fmla="*/ 1000412 h 1169712"/>
                    <a:gd name="connsiteX8" fmla="*/ 964030 w 1118622"/>
                    <a:gd name="connsiteY8" fmla="*/ 1000432 h 1169712"/>
                    <a:gd name="connsiteX9" fmla="*/ 942276 w 1118622"/>
                    <a:gd name="connsiteY9" fmla="*/ 1030971 h 1169712"/>
                    <a:gd name="connsiteX10" fmla="*/ 550009 w 1118622"/>
                    <a:gd name="connsiteY10" fmla="*/ 1169712 h 1169712"/>
                    <a:gd name="connsiteX11" fmla="*/ 0 w 1118622"/>
                    <a:gd name="connsiteY11" fmla="*/ 589697 h 1169712"/>
                    <a:gd name="connsiteX12" fmla="*/ 550009 w 1118622"/>
                    <a:gd name="connsiteY12" fmla="*/ 9682 h 1169712"/>
                    <a:gd name="connsiteX0" fmla="*/ 535974 w 1118640"/>
                    <a:gd name="connsiteY0" fmla="*/ 0 h 1258399"/>
                    <a:gd name="connsiteX1" fmla="*/ 1074575 w 1118640"/>
                    <a:gd name="connsiteY1" fmla="*/ 390041 h 1258399"/>
                    <a:gd name="connsiteX2" fmla="*/ 1037182 w 1118640"/>
                    <a:gd name="connsiteY2" fmla="*/ 746027 h 1258399"/>
                    <a:gd name="connsiteX3" fmla="*/ 1118551 w 1118640"/>
                    <a:gd name="connsiteY3" fmla="*/ 960458 h 1258399"/>
                    <a:gd name="connsiteX4" fmla="*/ 1018714 w 1118640"/>
                    <a:gd name="connsiteY4" fmla="*/ 989877 h 1258399"/>
                    <a:gd name="connsiteX5" fmla="*/ 1001656 w 1118640"/>
                    <a:gd name="connsiteY5" fmla="*/ 1024863 h 1258399"/>
                    <a:gd name="connsiteX6" fmla="*/ 879828 w 1118640"/>
                    <a:gd name="connsiteY6" fmla="*/ 1016095 h 1258399"/>
                    <a:gd name="connsiteX7" fmla="*/ 963877 w 1118640"/>
                    <a:gd name="connsiteY7" fmla="*/ 1089099 h 1258399"/>
                    <a:gd name="connsiteX8" fmla="*/ 964048 w 1118640"/>
                    <a:gd name="connsiteY8" fmla="*/ 1089119 h 1258399"/>
                    <a:gd name="connsiteX9" fmla="*/ 942294 w 1118640"/>
                    <a:gd name="connsiteY9" fmla="*/ 1119658 h 1258399"/>
                    <a:gd name="connsiteX10" fmla="*/ 550027 w 1118640"/>
                    <a:gd name="connsiteY10" fmla="*/ 1258399 h 1258399"/>
                    <a:gd name="connsiteX11" fmla="*/ 18 w 1118640"/>
                    <a:gd name="connsiteY11" fmla="*/ 678384 h 1258399"/>
                    <a:gd name="connsiteX12" fmla="*/ 535974 w 1118640"/>
                    <a:gd name="connsiteY12" fmla="*/ 0 h 1258399"/>
                    <a:gd name="connsiteX0" fmla="*/ 536087 w 1118753"/>
                    <a:gd name="connsiteY0" fmla="*/ 0 h 1258399"/>
                    <a:gd name="connsiteX1" fmla="*/ 1074688 w 1118753"/>
                    <a:gd name="connsiteY1" fmla="*/ 390041 h 1258399"/>
                    <a:gd name="connsiteX2" fmla="*/ 1037295 w 1118753"/>
                    <a:gd name="connsiteY2" fmla="*/ 746027 h 1258399"/>
                    <a:gd name="connsiteX3" fmla="*/ 1118664 w 1118753"/>
                    <a:gd name="connsiteY3" fmla="*/ 960458 h 1258399"/>
                    <a:gd name="connsiteX4" fmla="*/ 1018827 w 1118753"/>
                    <a:gd name="connsiteY4" fmla="*/ 989877 h 1258399"/>
                    <a:gd name="connsiteX5" fmla="*/ 1001769 w 1118753"/>
                    <a:gd name="connsiteY5" fmla="*/ 1024863 h 1258399"/>
                    <a:gd name="connsiteX6" fmla="*/ 879941 w 1118753"/>
                    <a:gd name="connsiteY6" fmla="*/ 1016095 h 1258399"/>
                    <a:gd name="connsiteX7" fmla="*/ 963990 w 1118753"/>
                    <a:gd name="connsiteY7" fmla="*/ 1089099 h 1258399"/>
                    <a:gd name="connsiteX8" fmla="*/ 964161 w 1118753"/>
                    <a:gd name="connsiteY8" fmla="*/ 1089119 h 1258399"/>
                    <a:gd name="connsiteX9" fmla="*/ 942407 w 1118753"/>
                    <a:gd name="connsiteY9" fmla="*/ 1119658 h 1258399"/>
                    <a:gd name="connsiteX10" fmla="*/ 550140 w 1118753"/>
                    <a:gd name="connsiteY10" fmla="*/ 1258399 h 1258399"/>
                    <a:gd name="connsiteX11" fmla="*/ 131 w 1118753"/>
                    <a:gd name="connsiteY11" fmla="*/ 678384 h 1258399"/>
                    <a:gd name="connsiteX12" fmla="*/ 536087 w 1118753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3999 h 1262398"/>
                    <a:gd name="connsiteX1" fmla="*/ 1074688 w 1139817"/>
                    <a:gd name="connsiteY1" fmla="*/ 323777 h 1262398"/>
                    <a:gd name="connsiteX2" fmla="*/ 1037295 w 1139817"/>
                    <a:gd name="connsiteY2" fmla="*/ 750026 h 1262398"/>
                    <a:gd name="connsiteX3" fmla="*/ 1139744 w 1139817"/>
                    <a:gd name="connsiteY3" fmla="*/ 929324 h 1262398"/>
                    <a:gd name="connsiteX4" fmla="*/ 1018827 w 1139817"/>
                    <a:gd name="connsiteY4" fmla="*/ 993876 h 1262398"/>
                    <a:gd name="connsiteX5" fmla="*/ 1001769 w 1139817"/>
                    <a:gd name="connsiteY5" fmla="*/ 1028862 h 1262398"/>
                    <a:gd name="connsiteX6" fmla="*/ 879941 w 1139817"/>
                    <a:gd name="connsiteY6" fmla="*/ 1020094 h 1262398"/>
                    <a:gd name="connsiteX7" fmla="*/ 963990 w 1139817"/>
                    <a:gd name="connsiteY7" fmla="*/ 1093098 h 1262398"/>
                    <a:gd name="connsiteX8" fmla="*/ 964161 w 1139817"/>
                    <a:gd name="connsiteY8" fmla="*/ 1093118 h 1262398"/>
                    <a:gd name="connsiteX9" fmla="*/ 942407 w 1139817"/>
                    <a:gd name="connsiteY9" fmla="*/ 1123657 h 1262398"/>
                    <a:gd name="connsiteX10" fmla="*/ 550140 w 1139817"/>
                    <a:gd name="connsiteY10" fmla="*/ 1262398 h 1262398"/>
                    <a:gd name="connsiteX11" fmla="*/ 131 w 1139817"/>
                    <a:gd name="connsiteY11" fmla="*/ 682383 h 1262398"/>
                    <a:gd name="connsiteX12" fmla="*/ 536087 w 1139817"/>
                    <a:gd name="connsiteY12" fmla="*/ 3999 h 1262398"/>
                    <a:gd name="connsiteX0" fmla="*/ 536087 w 1139817"/>
                    <a:gd name="connsiteY0" fmla="*/ 0 h 1258399"/>
                    <a:gd name="connsiteX1" fmla="*/ 1074688 w 1139817"/>
                    <a:gd name="connsiteY1" fmla="*/ 319778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45103 w 1148840"/>
                    <a:gd name="connsiteY0" fmla="*/ 0 h 1258399"/>
                    <a:gd name="connsiteX1" fmla="*/ 1041545 w 1148840"/>
                    <a:gd name="connsiteY1" fmla="*/ 249514 h 1258399"/>
                    <a:gd name="connsiteX2" fmla="*/ 1046311 w 1148840"/>
                    <a:gd name="connsiteY2" fmla="*/ 746027 h 1258399"/>
                    <a:gd name="connsiteX3" fmla="*/ 1148760 w 1148840"/>
                    <a:gd name="connsiteY3" fmla="*/ 925325 h 1258399"/>
                    <a:gd name="connsiteX4" fmla="*/ 1027843 w 1148840"/>
                    <a:gd name="connsiteY4" fmla="*/ 989877 h 1258399"/>
                    <a:gd name="connsiteX5" fmla="*/ 1010785 w 1148840"/>
                    <a:gd name="connsiteY5" fmla="*/ 1024863 h 1258399"/>
                    <a:gd name="connsiteX6" fmla="*/ 888957 w 1148840"/>
                    <a:gd name="connsiteY6" fmla="*/ 1016095 h 1258399"/>
                    <a:gd name="connsiteX7" fmla="*/ 973006 w 1148840"/>
                    <a:gd name="connsiteY7" fmla="*/ 1089099 h 1258399"/>
                    <a:gd name="connsiteX8" fmla="*/ 973177 w 1148840"/>
                    <a:gd name="connsiteY8" fmla="*/ 1089119 h 1258399"/>
                    <a:gd name="connsiteX9" fmla="*/ 951423 w 1148840"/>
                    <a:gd name="connsiteY9" fmla="*/ 1119658 h 1258399"/>
                    <a:gd name="connsiteX10" fmla="*/ 559156 w 1148840"/>
                    <a:gd name="connsiteY10" fmla="*/ 1258399 h 1258399"/>
                    <a:gd name="connsiteX11" fmla="*/ 9147 w 1148840"/>
                    <a:gd name="connsiteY11" fmla="*/ 678384 h 1258399"/>
                    <a:gd name="connsiteX12" fmla="*/ 545103 w 1148840"/>
                    <a:gd name="connsiteY12" fmla="*/ 0 h 1258399"/>
                    <a:gd name="connsiteX0" fmla="*/ 525491 w 1129228"/>
                    <a:gd name="connsiteY0" fmla="*/ 0 h 1258399"/>
                    <a:gd name="connsiteX1" fmla="*/ 1021933 w 1129228"/>
                    <a:gd name="connsiteY1" fmla="*/ 249514 h 1258399"/>
                    <a:gd name="connsiteX2" fmla="*/ 1026699 w 1129228"/>
                    <a:gd name="connsiteY2" fmla="*/ 746027 h 1258399"/>
                    <a:gd name="connsiteX3" fmla="*/ 1129148 w 1129228"/>
                    <a:gd name="connsiteY3" fmla="*/ 925325 h 1258399"/>
                    <a:gd name="connsiteX4" fmla="*/ 1008231 w 1129228"/>
                    <a:gd name="connsiteY4" fmla="*/ 989877 h 1258399"/>
                    <a:gd name="connsiteX5" fmla="*/ 991173 w 1129228"/>
                    <a:gd name="connsiteY5" fmla="*/ 1024863 h 1258399"/>
                    <a:gd name="connsiteX6" fmla="*/ 869345 w 1129228"/>
                    <a:gd name="connsiteY6" fmla="*/ 1016095 h 1258399"/>
                    <a:gd name="connsiteX7" fmla="*/ 953394 w 1129228"/>
                    <a:gd name="connsiteY7" fmla="*/ 1089099 h 1258399"/>
                    <a:gd name="connsiteX8" fmla="*/ 953565 w 1129228"/>
                    <a:gd name="connsiteY8" fmla="*/ 1089119 h 1258399"/>
                    <a:gd name="connsiteX9" fmla="*/ 931811 w 1129228"/>
                    <a:gd name="connsiteY9" fmla="*/ 1119658 h 1258399"/>
                    <a:gd name="connsiteX10" fmla="*/ 539544 w 1129228"/>
                    <a:gd name="connsiteY10" fmla="*/ 1258399 h 1258399"/>
                    <a:gd name="connsiteX11" fmla="*/ 10614 w 1129228"/>
                    <a:gd name="connsiteY11" fmla="*/ 720543 h 1258399"/>
                    <a:gd name="connsiteX12" fmla="*/ 525491 w 1129228"/>
                    <a:gd name="connsiteY12" fmla="*/ 0 h 1258399"/>
                    <a:gd name="connsiteX0" fmla="*/ 525491 w 1129228"/>
                    <a:gd name="connsiteY0" fmla="*/ 0 h 1262907"/>
                    <a:gd name="connsiteX1" fmla="*/ 1021933 w 1129228"/>
                    <a:gd name="connsiteY1" fmla="*/ 249514 h 1262907"/>
                    <a:gd name="connsiteX2" fmla="*/ 1026699 w 1129228"/>
                    <a:gd name="connsiteY2" fmla="*/ 746027 h 1262907"/>
                    <a:gd name="connsiteX3" fmla="*/ 1129148 w 1129228"/>
                    <a:gd name="connsiteY3" fmla="*/ 925325 h 1262907"/>
                    <a:gd name="connsiteX4" fmla="*/ 1008231 w 1129228"/>
                    <a:gd name="connsiteY4" fmla="*/ 989877 h 1262907"/>
                    <a:gd name="connsiteX5" fmla="*/ 991173 w 1129228"/>
                    <a:gd name="connsiteY5" fmla="*/ 1024863 h 1262907"/>
                    <a:gd name="connsiteX6" fmla="*/ 869345 w 1129228"/>
                    <a:gd name="connsiteY6" fmla="*/ 1016095 h 1262907"/>
                    <a:gd name="connsiteX7" fmla="*/ 953394 w 1129228"/>
                    <a:gd name="connsiteY7" fmla="*/ 1089099 h 1262907"/>
                    <a:gd name="connsiteX8" fmla="*/ 953565 w 1129228"/>
                    <a:gd name="connsiteY8" fmla="*/ 1089119 h 1262907"/>
                    <a:gd name="connsiteX9" fmla="*/ 931811 w 1129228"/>
                    <a:gd name="connsiteY9" fmla="*/ 1119658 h 1262907"/>
                    <a:gd name="connsiteX10" fmla="*/ 539544 w 1129228"/>
                    <a:gd name="connsiteY10" fmla="*/ 1258399 h 1262907"/>
                    <a:gd name="connsiteX11" fmla="*/ 10614 w 1129228"/>
                    <a:gd name="connsiteY11" fmla="*/ 720543 h 1262907"/>
                    <a:gd name="connsiteX12" fmla="*/ 525491 w 1129228"/>
                    <a:gd name="connsiteY12" fmla="*/ 0 h 1262907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53565 w 1129228"/>
                    <a:gd name="connsiteY8" fmla="*/ 1089119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64105 w 1129228"/>
                    <a:gd name="connsiteY8" fmla="*/ 1141817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37728 w 1129228"/>
                    <a:gd name="connsiteY6" fmla="*/ 1037174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64105 w 1129228"/>
                    <a:gd name="connsiteY7" fmla="*/ 1141817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91173 w 1129228"/>
                    <a:gd name="connsiteY5" fmla="*/ 1024863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79886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29228" h="1304791">
                      <a:moveTo>
                        <a:pt x="525491" y="0"/>
                      </a:moveTo>
                      <a:cubicBezTo>
                        <a:pt x="791283" y="0"/>
                        <a:pt x="928488" y="55474"/>
                        <a:pt x="1021933" y="249514"/>
                      </a:cubicBezTo>
                      <a:cubicBezTo>
                        <a:pt x="1115378" y="443554"/>
                        <a:pt x="1008830" y="633392"/>
                        <a:pt x="1026699" y="746027"/>
                      </a:cubicBezTo>
                      <a:cubicBezTo>
                        <a:pt x="1044568" y="858662"/>
                        <a:pt x="1132226" y="889049"/>
                        <a:pt x="1129148" y="925325"/>
                      </a:cubicBezTo>
                      <a:cubicBezTo>
                        <a:pt x="1057014" y="952077"/>
                        <a:pt x="1067662" y="972367"/>
                        <a:pt x="1008231" y="989877"/>
                      </a:cubicBezTo>
                      <a:lnTo>
                        <a:pt x="975365" y="1045942"/>
                      </a:lnTo>
                      <a:cubicBezTo>
                        <a:pt x="925973" y="1035993"/>
                        <a:pt x="885276" y="1022074"/>
                        <a:pt x="879886" y="1037174"/>
                      </a:cubicBezTo>
                      <a:cubicBezTo>
                        <a:pt x="874496" y="1052275"/>
                        <a:pt x="935250" y="1113137"/>
                        <a:pt x="943026" y="1136545"/>
                      </a:cubicBezTo>
                      <a:lnTo>
                        <a:pt x="900190" y="1182893"/>
                      </a:lnTo>
                      <a:cubicBezTo>
                        <a:pt x="852184" y="1364981"/>
                        <a:pt x="795878" y="1300557"/>
                        <a:pt x="539544" y="1258399"/>
                      </a:cubicBezTo>
                      <a:cubicBezTo>
                        <a:pt x="283210" y="1216241"/>
                        <a:pt x="48087" y="986488"/>
                        <a:pt x="10614" y="720543"/>
                      </a:cubicBezTo>
                      <a:cubicBezTo>
                        <a:pt x="-26859" y="454598"/>
                        <a:pt x="10937" y="7026"/>
                        <a:pt x="5254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" name="月 70">
                  <a:extLst>
                    <a:ext uri="{FF2B5EF4-FFF2-40B4-BE49-F238E27FC236}">
                      <a16:creationId xmlns:a16="http://schemas.microsoft.com/office/drawing/2014/main" id="{1877AA65-2B8E-8607-85D8-F59692C1AE6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838538" y="1028012"/>
                  <a:ext cx="45719" cy="145647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41D2AB79-3763-CEFE-E3B2-03CDB8A13D1B}"/>
                    </a:ext>
                  </a:extLst>
                </p:cNvPr>
                <p:cNvSpPr/>
                <p:nvPr/>
              </p:nvSpPr>
              <p:spPr bwMode="auto">
                <a:xfrm rot="10800000">
                  <a:off x="6104819" y="891797"/>
                  <a:ext cx="188691" cy="527801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703BC6AC-2174-A3F5-11A3-5A8600EAB324}"/>
                    </a:ext>
                  </a:extLst>
                </p:cNvPr>
                <p:cNvSpPr/>
                <p:nvPr/>
              </p:nvSpPr>
              <p:spPr bwMode="auto">
                <a:xfrm rot="5400000">
                  <a:off x="5838024" y="676529"/>
                  <a:ext cx="233877" cy="54523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B04ED7C5-DC27-9610-59B9-C1C629D68776}"/>
                    </a:ext>
                  </a:extLst>
                </p:cNvPr>
                <p:cNvSpPr/>
                <p:nvPr/>
              </p:nvSpPr>
              <p:spPr bwMode="auto">
                <a:xfrm rot="19800000">
                  <a:off x="5995632" y="918237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5A1E24B8-2E8C-F936-5E5B-F6F0417AB984}"/>
                    </a:ext>
                  </a:extLst>
                </p:cNvPr>
                <p:cNvSpPr/>
                <p:nvPr/>
              </p:nvSpPr>
              <p:spPr bwMode="auto">
                <a:xfrm rot="19800000">
                  <a:off x="6043256" y="908713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3D3D375F-916F-A627-D84D-6565630CB982}"/>
                    </a:ext>
                  </a:extLst>
                </p:cNvPr>
                <p:cNvSpPr/>
                <p:nvPr/>
              </p:nvSpPr>
              <p:spPr bwMode="auto">
                <a:xfrm rot="21325971" flipH="1">
                  <a:off x="6038157" y="1139447"/>
                  <a:ext cx="108017" cy="147970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E103C6F9-0FB5-50FE-A3EB-14378908DA81}"/>
                    </a:ext>
                  </a:extLst>
                </p:cNvPr>
                <p:cNvSpPr/>
                <p:nvPr/>
              </p:nvSpPr>
              <p:spPr bwMode="auto">
                <a:xfrm rot="10800000">
                  <a:off x="6018333" y="1054077"/>
                  <a:ext cx="71075" cy="2061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C3032E4A-7BCD-FA96-37B8-4E02454481F6}"/>
                  </a:ext>
                </a:extLst>
              </p:cNvPr>
              <p:cNvSpPr/>
              <p:nvPr/>
            </p:nvSpPr>
            <p:spPr bwMode="auto">
              <a:xfrm rot="20700000">
                <a:off x="7737873" y="1206158"/>
                <a:ext cx="45719" cy="7726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387D2E95-F1C7-AADB-BF86-224E98E5353D}"/>
                  </a:ext>
                </a:extLst>
              </p:cNvPr>
              <p:cNvGrpSpPr/>
              <p:nvPr/>
            </p:nvGrpSpPr>
            <p:grpSpPr>
              <a:xfrm rot="19800000">
                <a:off x="7341592" y="1702448"/>
                <a:ext cx="102143" cy="290150"/>
                <a:chOff x="7210425" y="1808820"/>
                <a:chExt cx="177114" cy="483013"/>
              </a:xfrm>
            </p:grpSpPr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50615A45-A591-F704-8CE6-94CD9F4887F3}"/>
                    </a:ext>
                  </a:extLst>
                </p:cNvPr>
                <p:cNvSpPr/>
                <p:nvPr/>
              </p:nvSpPr>
              <p:spPr bwMode="auto">
                <a:xfrm>
                  <a:off x="7210425" y="1808820"/>
                  <a:ext cx="177114" cy="483013"/>
                </a:xfrm>
                <a:prstGeom prst="roundRect">
                  <a:avLst>
                    <a:gd name="adj" fmla="val 6330"/>
                  </a:avLst>
                </a:prstGeom>
                <a:solidFill>
                  <a:srgbClr val="FFFFFF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4464FC40-FCD1-2563-05F4-0673AAE082B1}"/>
                    </a:ext>
                  </a:extLst>
                </p:cNvPr>
                <p:cNvSpPr/>
                <p:nvPr/>
              </p:nvSpPr>
              <p:spPr bwMode="auto">
                <a:xfrm>
                  <a:off x="7236619" y="1826420"/>
                  <a:ext cx="150920" cy="44781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9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244C8BD3-66F2-0982-DB38-2AFAA849E219}"/>
                  </a:ext>
                </a:extLst>
              </p:cNvPr>
              <p:cNvSpPr/>
              <p:nvPr/>
            </p:nvSpPr>
            <p:spPr bwMode="auto">
              <a:xfrm rot="17100000">
                <a:off x="7282370" y="1875638"/>
                <a:ext cx="102151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A3BB33C9-6C8B-6041-F3E5-22C436250CDC}"/>
                  </a:ext>
                </a:extLst>
              </p:cNvPr>
              <p:cNvSpPr/>
              <p:nvPr/>
            </p:nvSpPr>
            <p:spPr bwMode="auto">
              <a:xfrm rot="17100000">
                <a:off x="7320470" y="1923264"/>
                <a:ext cx="102151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B129BE9D-4C95-D7C1-2ED3-AC7B967C2154}"/>
                  </a:ext>
                </a:extLst>
              </p:cNvPr>
              <p:cNvSpPr/>
              <p:nvPr/>
            </p:nvSpPr>
            <p:spPr bwMode="auto">
              <a:xfrm rot="7031502">
                <a:off x="7451439" y="1824676"/>
                <a:ext cx="45719" cy="7962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7D4D679D-6C96-0E47-F8E2-5041CC415460}"/>
                  </a:ext>
                </a:extLst>
              </p:cNvPr>
              <p:cNvSpPr/>
              <p:nvPr/>
            </p:nvSpPr>
            <p:spPr bwMode="auto">
              <a:xfrm rot="17100000">
                <a:off x="7369869" y="1950110"/>
                <a:ext cx="90937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CF36EA4-1303-D346-5E6A-838EF9554971}"/>
                </a:ext>
              </a:extLst>
            </p:cNvPr>
            <p:cNvGrpSpPr/>
            <p:nvPr/>
          </p:nvGrpSpPr>
          <p:grpSpPr>
            <a:xfrm>
              <a:off x="3692859" y="2282972"/>
              <a:ext cx="765085" cy="1160798"/>
              <a:chOff x="5017864" y="2368588"/>
              <a:chExt cx="1047374" cy="1589090"/>
            </a:xfrm>
          </p:grpSpPr>
          <p:sp>
            <p:nvSpPr>
              <p:cNvPr id="6" name="星: 10 pt 5">
                <a:extLst>
                  <a:ext uri="{FF2B5EF4-FFF2-40B4-BE49-F238E27FC236}">
                    <a16:creationId xmlns:a16="http://schemas.microsoft.com/office/drawing/2014/main" id="{9B0B2C17-D47F-0F17-DE24-C45A52D29C9B}"/>
                  </a:ext>
                </a:extLst>
              </p:cNvPr>
              <p:cNvSpPr/>
              <p:nvPr/>
            </p:nvSpPr>
            <p:spPr>
              <a:xfrm>
                <a:off x="5238656" y="2368588"/>
                <a:ext cx="581781" cy="581781"/>
              </a:xfrm>
              <a:prstGeom prst="star10">
                <a:avLst>
                  <a:gd name="adj" fmla="val 28651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7478C1D-7076-D681-E3AF-EC156A33D92C}"/>
                  </a:ext>
                </a:extLst>
              </p:cNvPr>
              <p:cNvGrpSpPr/>
              <p:nvPr/>
            </p:nvGrpSpPr>
            <p:grpSpPr>
              <a:xfrm flipH="1">
                <a:off x="5017864" y="2720432"/>
                <a:ext cx="1047374" cy="1237246"/>
                <a:chOff x="1146629" y="1049200"/>
                <a:chExt cx="2036562" cy="2405756"/>
              </a:xfrm>
            </p:grpSpPr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C5143D02-E94C-136B-62D8-388300E076BB}"/>
                    </a:ext>
                  </a:extLst>
                </p:cNvPr>
                <p:cNvGrpSpPr/>
                <p:nvPr/>
              </p:nvGrpSpPr>
              <p:grpSpPr>
                <a:xfrm>
                  <a:off x="1146629" y="1049200"/>
                  <a:ext cx="2036562" cy="2405756"/>
                  <a:chOff x="-4787556" y="-1144828"/>
                  <a:chExt cx="3367559" cy="3978041"/>
                </a:xfrm>
              </p:grpSpPr>
              <p:sp>
                <p:nvSpPr>
                  <p:cNvPr id="19" name="アーチ 18">
                    <a:extLst>
                      <a:ext uri="{FF2B5EF4-FFF2-40B4-BE49-F238E27FC236}">
                        <a16:creationId xmlns:a16="http://schemas.microsoft.com/office/drawing/2014/main" id="{A879161E-0983-C8B1-35D6-AAD0340AC024}"/>
                      </a:ext>
                    </a:extLst>
                  </p:cNvPr>
                  <p:cNvSpPr/>
                  <p:nvPr/>
                </p:nvSpPr>
                <p:spPr>
                  <a:xfrm rot="8885825">
                    <a:off x="-3286325" y="39780"/>
                    <a:ext cx="1360736" cy="1360736"/>
                  </a:xfrm>
                  <a:prstGeom prst="blockArc">
                    <a:avLst>
                      <a:gd name="adj1" fmla="val 1302620"/>
                      <a:gd name="adj2" fmla="val 8648851"/>
                      <a:gd name="adj3" fmla="val 19297"/>
                    </a:avLst>
                  </a:prstGeom>
                  <a:solidFill>
                    <a:srgbClr val="FF66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2A4EDB8A-DCB7-DD14-3D62-3947165DCC3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-3607815" y="600177"/>
                    <a:ext cx="708811" cy="769133"/>
                  </a:xfrm>
                  <a:prstGeom prst="round2SameRect">
                    <a:avLst>
                      <a:gd name="adj1" fmla="val 26190"/>
                      <a:gd name="adj2" fmla="val 0"/>
                    </a:avLst>
                  </a:prstGeom>
                  <a:solidFill>
                    <a:srgbClr val="FF99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6206ACE6-75AD-4D96-0ED9-803FF6B6A632}"/>
                      </a:ext>
                    </a:extLst>
                  </p:cNvPr>
                  <p:cNvSpPr/>
                  <p:nvPr/>
                </p:nvSpPr>
                <p:spPr>
                  <a:xfrm>
                    <a:off x="-4641594" y="-900480"/>
                    <a:ext cx="1671658" cy="1669629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2" name="アーチ 21">
                    <a:extLst>
                      <a:ext uri="{FF2B5EF4-FFF2-40B4-BE49-F238E27FC236}">
                        <a16:creationId xmlns:a16="http://schemas.microsoft.com/office/drawing/2014/main" id="{F28D2258-6187-E707-D142-63621601862D}"/>
                      </a:ext>
                    </a:extLst>
                  </p:cNvPr>
                  <p:cNvSpPr/>
                  <p:nvPr/>
                </p:nvSpPr>
                <p:spPr>
                  <a:xfrm rot="8272636">
                    <a:off x="-3859905" y="1428216"/>
                    <a:ext cx="1360735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3" name="四角形: 上の 2 つの角を丸める 22">
                    <a:extLst>
                      <a:ext uri="{FF2B5EF4-FFF2-40B4-BE49-F238E27FC236}">
                        <a16:creationId xmlns:a16="http://schemas.microsoft.com/office/drawing/2014/main" id="{23083425-EB22-4EDE-294F-5AC7AB61CD59}"/>
                      </a:ext>
                    </a:extLst>
                  </p:cNvPr>
                  <p:cNvSpPr/>
                  <p:nvPr/>
                </p:nvSpPr>
                <p:spPr>
                  <a:xfrm rot="724955">
                    <a:off x="-4328879" y="2059880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4" name="アーチ 23">
                    <a:extLst>
                      <a:ext uri="{FF2B5EF4-FFF2-40B4-BE49-F238E27FC236}">
                        <a16:creationId xmlns:a16="http://schemas.microsoft.com/office/drawing/2014/main" id="{0D69040B-8C56-47A2-AE4C-5B1D7289B286}"/>
                      </a:ext>
                    </a:extLst>
                  </p:cNvPr>
                  <p:cNvSpPr/>
                  <p:nvPr/>
                </p:nvSpPr>
                <p:spPr>
                  <a:xfrm rot="6090675">
                    <a:off x="-3437247" y="1472477"/>
                    <a:ext cx="1360736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" name="四角形: 上の 2 つの角を丸める 24">
                    <a:extLst>
                      <a:ext uri="{FF2B5EF4-FFF2-40B4-BE49-F238E27FC236}">
                        <a16:creationId xmlns:a16="http://schemas.microsoft.com/office/drawing/2014/main" id="{7718FC90-0EFD-5311-5C13-04BAB6BB0DED}"/>
                      </a:ext>
                    </a:extLst>
                  </p:cNvPr>
                  <p:cNvSpPr/>
                  <p:nvPr/>
                </p:nvSpPr>
                <p:spPr>
                  <a:xfrm rot="21390675">
                    <a:off x="-3758902" y="2419964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03DBF19B-CE52-C7A0-995A-D2D238B2F4FB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-4689617" y="-1242767"/>
                    <a:ext cx="1735105" cy="1930983"/>
                  </a:xfrm>
                  <a:custGeom>
                    <a:avLst/>
                    <a:gdLst>
                      <a:gd name="connsiteX0" fmla="*/ 37123 w 1735105"/>
                      <a:gd name="connsiteY0" fmla="*/ 859714 h 1930983"/>
                      <a:gd name="connsiteX1" fmla="*/ 64889 w 1735105"/>
                      <a:gd name="connsiteY1" fmla="*/ 783850 h 1930983"/>
                      <a:gd name="connsiteX2" fmla="*/ 87370 w 1735105"/>
                      <a:gd name="connsiteY2" fmla="*/ 737183 h 1930983"/>
                      <a:gd name="connsiteX3" fmla="*/ 101311 w 1735105"/>
                      <a:gd name="connsiteY3" fmla="*/ 661226 h 1930983"/>
                      <a:gd name="connsiteX4" fmla="*/ 502711 w 1735105"/>
                      <a:gd name="connsiteY4" fmla="*/ 111542 h 1930983"/>
                      <a:gd name="connsiteX5" fmla="*/ 1735105 w 1735105"/>
                      <a:gd name="connsiteY5" fmla="*/ 485517 h 1930983"/>
                      <a:gd name="connsiteX6" fmla="*/ 675418 w 1735105"/>
                      <a:gd name="connsiteY6" fmla="*/ 861872 h 1930983"/>
                      <a:gd name="connsiteX7" fmla="*/ 508758 w 1735105"/>
                      <a:gd name="connsiteY7" fmla="*/ 1003441 h 1930983"/>
                      <a:gd name="connsiteX8" fmla="*/ 504146 w 1735105"/>
                      <a:gd name="connsiteY8" fmla="*/ 1105259 h 1930983"/>
                      <a:gd name="connsiteX9" fmla="*/ 825724 w 1735105"/>
                      <a:gd name="connsiteY9" fmla="*/ 1930983 h 1930983"/>
                      <a:gd name="connsiteX10" fmla="*/ 0 w 1735105"/>
                      <a:gd name="connsiteY10" fmla="*/ 1105259 h 1930983"/>
                      <a:gd name="connsiteX11" fmla="*/ 37123 w 1735105"/>
                      <a:gd name="connsiteY11" fmla="*/ 859714 h 1930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35105" h="1930983">
                        <a:moveTo>
                          <a:pt x="37123" y="859714"/>
                        </a:moveTo>
                        <a:cubicBezTo>
                          <a:pt x="45165" y="833858"/>
                          <a:pt x="54443" y="808547"/>
                          <a:pt x="64889" y="783850"/>
                        </a:cubicBezTo>
                        <a:lnTo>
                          <a:pt x="87370" y="737183"/>
                        </a:lnTo>
                        <a:lnTo>
                          <a:pt x="101311" y="661226"/>
                        </a:lnTo>
                        <a:cubicBezTo>
                          <a:pt x="154212" y="434247"/>
                          <a:pt x="292191" y="233086"/>
                          <a:pt x="502711" y="111542"/>
                        </a:cubicBezTo>
                        <a:cubicBezTo>
                          <a:pt x="923751" y="-131545"/>
                          <a:pt x="1475512" y="35889"/>
                          <a:pt x="1735105" y="485517"/>
                        </a:cubicBezTo>
                        <a:cubicBezTo>
                          <a:pt x="1343833" y="502125"/>
                          <a:pt x="977319" y="635246"/>
                          <a:pt x="675418" y="861872"/>
                        </a:cubicBezTo>
                        <a:lnTo>
                          <a:pt x="508758" y="1003441"/>
                        </a:lnTo>
                        <a:lnTo>
                          <a:pt x="504146" y="1105259"/>
                        </a:lnTo>
                        <a:cubicBezTo>
                          <a:pt x="504146" y="1401373"/>
                          <a:pt x="611339" y="1697488"/>
                          <a:pt x="825724" y="1930983"/>
                        </a:cubicBezTo>
                        <a:cubicBezTo>
                          <a:pt x="369689" y="1930983"/>
                          <a:pt x="0" y="1561294"/>
                          <a:pt x="0" y="1105259"/>
                        </a:cubicBezTo>
                        <a:cubicBezTo>
                          <a:pt x="0" y="1019752"/>
                          <a:pt x="12997" y="937281"/>
                          <a:pt x="37123" y="85971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5DFB7E97-4F0F-51F7-CF6D-E4F8D1498893}"/>
                      </a:ext>
                    </a:extLst>
                  </p:cNvPr>
                  <p:cNvSpPr/>
                  <p:nvPr/>
                </p:nvSpPr>
                <p:spPr>
                  <a:xfrm>
                    <a:off x="-3446124" y="-197720"/>
                    <a:ext cx="432021" cy="54578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BF1B8520-1396-C56E-F946-E4203D1CFA89}"/>
                      </a:ext>
                    </a:extLst>
                  </p:cNvPr>
                  <p:cNvSpPr/>
                  <p:nvPr/>
                </p:nvSpPr>
                <p:spPr>
                  <a:xfrm>
                    <a:off x="-3404887" y="-106240"/>
                    <a:ext cx="287197" cy="36282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D62C1D18-0764-1596-FDB1-63E4F7AA4E37}"/>
                      </a:ext>
                    </a:extLst>
                  </p:cNvPr>
                  <p:cNvSpPr/>
                  <p:nvPr/>
                </p:nvSpPr>
                <p:spPr>
                  <a:xfrm rot="7813824">
                    <a:off x="-2570479" y="67363"/>
                    <a:ext cx="736060" cy="732682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674729" h="1667042">
                        <a:moveTo>
                          <a:pt x="723449" y="0"/>
                        </a:moveTo>
                        <a:cubicBezTo>
                          <a:pt x="783507" y="0"/>
                          <a:pt x="832193" y="48686"/>
                          <a:pt x="832193" y="108744"/>
                        </a:cubicBezTo>
                        <a:lnTo>
                          <a:pt x="832193" y="781218"/>
                        </a:lnTo>
                        <a:lnTo>
                          <a:pt x="861235" y="781218"/>
                        </a:lnTo>
                        <a:lnTo>
                          <a:pt x="1013838" y="211697"/>
                        </a:lnTo>
                        <a:cubicBezTo>
                          <a:pt x="1029382" y="153685"/>
                          <a:pt x="1089010" y="119259"/>
                          <a:pt x="1147022" y="134803"/>
                        </a:cubicBezTo>
                        <a:cubicBezTo>
                          <a:pt x="1205034" y="150347"/>
                          <a:pt x="1239460" y="209975"/>
                          <a:pt x="1223916" y="267987"/>
                        </a:cubicBezTo>
                        <a:lnTo>
                          <a:pt x="1054692" y="899539"/>
                        </a:lnTo>
                        <a:lnTo>
                          <a:pt x="1051911" y="914682"/>
                        </a:lnTo>
                        <a:cubicBezTo>
                          <a:pt x="1048273" y="968078"/>
                          <a:pt x="1063819" y="1016625"/>
                          <a:pt x="1097255" y="1056814"/>
                        </a:cubicBezTo>
                        <a:lnTo>
                          <a:pt x="1108948" y="1067074"/>
                        </a:lnTo>
                        <a:lnTo>
                          <a:pt x="1476388" y="854933"/>
                        </a:lnTo>
                        <a:cubicBezTo>
                          <a:pt x="1539624" y="818423"/>
                          <a:pt x="1620485" y="840090"/>
                          <a:pt x="1656994" y="903326"/>
                        </a:cubicBezTo>
                        <a:cubicBezTo>
                          <a:pt x="1693504" y="966562"/>
                          <a:pt x="1671837" y="1047423"/>
                          <a:pt x="1608601" y="1083932"/>
                        </a:cubicBezTo>
                        <a:lnTo>
                          <a:pt x="1155573" y="1345488"/>
                        </a:lnTo>
                        <a:lnTo>
                          <a:pt x="1139728" y="1396532"/>
                        </a:lnTo>
                        <a:cubicBezTo>
                          <a:pt x="1072491" y="1555500"/>
                          <a:pt x="915083" y="1667042"/>
                          <a:pt x="731622" y="1667042"/>
                        </a:cubicBezTo>
                        <a:lnTo>
                          <a:pt x="688759" y="1667042"/>
                        </a:lnTo>
                        <a:cubicBezTo>
                          <a:pt x="444145" y="1667042"/>
                          <a:pt x="245847" y="1468744"/>
                          <a:pt x="245847" y="1224130"/>
                        </a:cubicBezTo>
                        <a:lnTo>
                          <a:pt x="245847" y="1081255"/>
                        </a:lnTo>
                        <a:lnTo>
                          <a:pt x="250890" y="1031236"/>
                        </a:lnTo>
                        <a:lnTo>
                          <a:pt x="11123" y="615948"/>
                        </a:lnTo>
                        <a:cubicBezTo>
                          <a:pt x="-11776" y="576287"/>
                          <a:pt x="1813" y="525572"/>
                          <a:pt x="41475" y="502673"/>
                        </a:cubicBezTo>
                        <a:cubicBezTo>
                          <a:pt x="51390" y="496949"/>
                          <a:pt x="61996" y="493505"/>
                          <a:pt x="72686" y="492178"/>
                        </a:cubicBezTo>
                        <a:cubicBezTo>
                          <a:pt x="104755" y="488199"/>
                          <a:pt x="137576" y="503279"/>
                          <a:pt x="154750" y="533025"/>
                        </a:cubicBezTo>
                        <a:lnTo>
                          <a:pt x="343923" y="860684"/>
                        </a:lnTo>
                        <a:lnTo>
                          <a:pt x="369200" y="839828"/>
                        </a:lnTo>
                        <a:lnTo>
                          <a:pt x="215975" y="267988"/>
                        </a:lnTo>
                        <a:cubicBezTo>
                          <a:pt x="200431" y="209976"/>
                          <a:pt x="234857" y="150348"/>
                          <a:pt x="292870" y="134804"/>
                        </a:cubicBezTo>
                        <a:cubicBezTo>
                          <a:pt x="307373" y="130918"/>
                          <a:pt x="321977" y="130155"/>
                          <a:pt x="335967" y="132103"/>
                        </a:cubicBezTo>
                        <a:cubicBezTo>
                          <a:pt x="377940" y="137947"/>
                          <a:pt x="414395" y="168189"/>
                          <a:pt x="426053" y="211698"/>
                        </a:cubicBezTo>
                        <a:lnTo>
                          <a:pt x="578656" y="781218"/>
                        </a:lnTo>
                        <a:lnTo>
                          <a:pt x="614705" y="781218"/>
                        </a:lnTo>
                        <a:lnTo>
                          <a:pt x="614705" y="108744"/>
                        </a:lnTo>
                        <a:cubicBezTo>
                          <a:pt x="614705" y="48686"/>
                          <a:pt x="663391" y="0"/>
                          <a:pt x="72344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" name="台形 24">
                    <a:extLst>
                      <a:ext uri="{FF2B5EF4-FFF2-40B4-BE49-F238E27FC236}">
                        <a16:creationId xmlns:a16="http://schemas.microsoft.com/office/drawing/2014/main" id="{B1F4ABF3-AB21-D8AC-34CA-EE144D6EF96C}"/>
                      </a:ext>
                    </a:extLst>
                  </p:cNvPr>
                  <p:cNvSpPr/>
                  <p:nvPr/>
                </p:nvSpPr>
                <p:spPr>
                  <a:xfrm rot="1661095">
                    <a:off x="-3720167" y="1061815"/>
                    <a:ext cx="1384264" cy="1170357"/>
                  </a:xfrm>
                  <a:custGeom>
                    <a:avLst/>
                    <a:gdLst>
                      <a:gd name="connsiteX0" fmla="*/ 0 w 1436638"/>
                      <a:gd name="connsiteY0" fmla="*/ 898159 h 898159"/>
                      <a:gd name="connsiteX1" fmla="*/ 426500 w 1436638"/>
                      <a:gd name="connsiteY1" fmla="*/ 0 h 898159"/>
                      <a:gd name="connsiteX2" fmla="*/ 1010138 w 1436638"/>
                      <a:gd name="connsiteY2" fmla="*/ 0 h 898159"/>
                      <a:gd name="connsiteX3" fmla="*/ 1436638 w 1436638"/>
                      <a:gd name="connsiteY3" fmla="*/ 898159 h 898159"/>
                      <a:gd name="connsiteX4" fmla="*/ 0 w 1436638"/>
                      <a:gd name="connsiteY4" fmla="*/ 898159 h 898159"/>
                      <a:gd name="connsiteX0" fmla="*/ 0 w 1436638"/>
                      <a:gd name="connsiteY0" fmla="*/ 898159 h 898159"/>
                      <a:gd name="connsiteX1" fmla="*/ 372868 w 1436638"/>
                      <a:gd name="connsiteY1" fmla="*/ 307806 h 898159"/>
                      <a:gd name="connsiteX2" fmla="*/ 1010138 w 1436638"/>
                      <a:gd name="connsiteY2" fmla="*/ 0 h 898159"/>
                      <a:gd name="connsiteX3" fmla="*/ 1436638 w 1436638"/>
                      <a:gd name="connsiteY3" fmla="*/ 898159 h 898159"/>
                      <a:gd name="connsiteX4" fmla="*/ 0 w 1436638"/>
                      <a:gd name="connsiteY4" fmla="*/ 898159 h 898159"/>
                      <a:gd name="connsiteX0" fmla="*/ 0 w 1436638"/>
                      <a:gd name="connsiteY0" fmla="*/ 1117077 h 1117077"/>
                      <a:gd name="connsiteX1" fmla="*/ 372868 w 1436638"/>
                      <a:gd name="connsiteY1" fmla="*/ 526724 h 1117077"/>
                      <a:gd name="connsiteX2" fmla="*/ 730345 w 1436638"/>
                      <a:gd name="connsiteY2" fmla="*/ 0 h 1117077"/>
                      <a:gd name="connsiteX3" fmla="*/ 1436638 w 1436638"/>
                      <a:gd name="connsiteY3" fmla="*/ 1117077 h 1117077"/>
                      <a:gd name="connsiteX4" fmla="*/ 0 w 1436638"/>
                      <a:gd name="connsiteY4" fmla="*/ 1117077 h 1117077"/>
                      <a:gd name="connsiteX0" fmla="*/ 0 w 1436638"/>
                      <a:gd name="connsiteY0" fmla="*/ 1117077 h 1117077"/>
                      <a:gd name="connsiteX1" fmla="*/ 372868 w 1436638"/>
                      <a:gd name="connsiteY1" fmla="*/ 526724 h 1117077"/>
                      <a:gd name="connsiteX2" fmla="*/ 730345 w 1436638"/>
                      <a:gd name="connsiteY2" fmla="*/ 0 h 1117077"/>
                      <a:gd name="connsiteX3" fmla="*/ 1436638 w 1436638"/>
                      <a:gd name="connsiteY3" fmla="*/ 1117077 h 1117077"/>
                      <a:gd name="connsiteX4" fmla="*/ 0 w 1436638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372868 w 1419389"/>
                      <a:gd name="connsiteY1" fmla="*/ 526724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240587 w 1419389"/>
                      <a:gd name="connsiteY1" fmla="*/ 588957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384264"/>
                      <a:gd name="connsiteY0" fmla="*/ 1170357 h 1170357"/>
                      <a:gd name="connsiteX1" fmla="*/ 369085 w 1384264"/>
                      <a:gd name="connsiteY1" fmla="*/ 531792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0 w 1384264"/>
                      <a:gd name="connsiteY4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0 w 1384264"/>
                      <a:gd name="connsiteY4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671783 w 1384264"/>
                      <a:gd name="connsiteY4" fmla="*/ 10209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671783 w 1384264"/>
                      <a:gd name="connsiteY4" fmla="*/ 1020987 h 1170357"/>
                      <a:gd name="connsiteX5" fmla="*/ 0 w 1384264"/>
                      <a:gd name="connsiteY5" fmla="*/ 1170357 h 1170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84264" h="1170357">
                        <a:moveTo>
                          <a:pt x="0" y="1170357"/>
                        </a:moveTo>
                        <a:cubicBezTo>
                          <a:pt x="14711" y="937843"/>
                          <a:pt x="-59991" y="780926"/>
                          <a:pt x="343366" y="523773"/>
                        </a:cubicBezTo>
                        <a:lnTo>
                          <a:pt x="695220" y="0"/>
                        </a:lnTo>
                        <a:cubicBezTo>
                          <a:pt x="1283792" y="129707"/>
                          <a:pt x="1148833" y="588836"/>
                          <a:pt x="1384264" y="961195"/>
                        </a:cubicBezTo>
                        <a:cubicBezTo>
                          <a:pt x="1110267" y="1002669"/>
                          <a:pt x="1071666" y="1060540"/>
                          <a:pt x="671783" y="1020987"/>
                        </a:cubicBezTo>
                        <a:cubicBezTo>
                          <a:pt x="271900" y="981434"/>
                          <a:pt x="196241" y="1108800"/>
                          <a:pt x="0" y="1170357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31C8B1D4-893F-5036-D282-BAE9F4685342}"/>
                      </a:ext>
                    </a:extLst>
                  </p:cNvPr>
                  <p:cNvGrpSpPr/>
                  <p:nvPr/>
                </p:nvGrpSpPr>
                <p:grpSpPr>
                  <a:xfrm rot="15968128">
                    <a:off x="-2598374" y="-327361"/>
                    <a:ext cx="816681" cy="1540073"/>
                    <a:chOff x="-1985565" y="4773023"/>
                    <a:chExt cx="816681" cy="1540073"/>
                  </a:xfrm>
                  <a:solidFill>
                    <a:sysClr val="windowText" lastClr="000000"/>
                  </a:solidFill>
                </p:grpSpPr>
                <p:sp>
                  <p:nvSpPr>
                    <p:cNvPr id="44" name="楕円 43">
                      <a:extLst>
                        <a:ext uri="{FF2B5EF4-FFF2-40B4-BE49-F238E27FC236}">
                          <a16:creationId xmlns:a16="http://schemas.microsoft.com/office/drawing/2014/main" id="{665AEDD0-4E50-EA24-C6F1-5E50943D468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-1491226" y="4720116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5" name="楕円 44">
                      <a:extLst>
                        <a:ext uri="{FF2B5EF4-FFF2-40B4-BE49-F238E27FC236}">
                          <a16:creationId xmlns:a16="http://schemas.microsoft.com/office/drawing/2014/main" id="{D1DFAA64-C957-1698-C9EA-C93E43D90B13}"/>
                        </a:ext>
                      </a:extLst>
                    </p:cNvPr>
                    <p:cNvSpPr/>
                    <p:nvPr/>
                  </p:nvSpPr>
                  <p:spPr>
                    <a:xfrm rot="2006604">
                      <a:off x="-1709713" y="4954399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6" name="楕円 45">
                      <a:extLst>
                        <a:ext uri="{FF2B5EF4-FFF2-40B4-BE49-F238E27FC236}">
                          <a16:creationId xmlns:a16="http://schemas.microsoft.com/office/drawing/2014/main" id="{91FDCCB2-65B1-D015-0C75-8C860B9AA12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-1877131" y="5234002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7" name="楕円 46">
                      <a:extLst>
                        <a:ext uri="{FF2B5EF4-FFF2-40B4-BE49-F238E27FC236}">
                          <a16:creationId xmlns:a16="http://schemas.microsoft.com/office/drawing/2014/main" id="{E1891A0B-616C-6DE7-7B31-872F936EBC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7131" y="5506565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8" name="フリーフォーム: 図形 47">
                      <a:extLst>
                        <a:ext uri="{FF2B5EF4-FFF2-40B4-BE49-F238E27FC236}">
                          <a16:creationId xmlns:a16="http://schemas.microsoft.com/office/drawing/2014/main" id="{21EF1AEF-EEE5-FA5D-AF38-BF77064047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1092" y="5847899"/>
                      <a:ext cx="270892" cy="465197"/>
                    </a:xfrm>
                    <a:custGeom>
                      <a:avLst/>
                      <a:gdLst>
                        <a:gd name="connsiteX0" fmla="*/ 137453 w 274906"/>
                        <a:gd name="connsiteY0" fmla="*/ 0 h 572669"/>
                        <a:gd name="connsiteX1" fmla="*/ 147997 w 274906"/>
                        <a:gd name="connsiteY1" fmla="*/ 4812 h 572669"/>
                        <a:gd name="connsiteX2" fmla="*/ 274906 w 274906"/>
                        <a:gd name="connsiteY2" fmla="*/ 286334 h 572669"/>
                        <a:gd name="connsiteX3" fmla="*/ 147997 w 274906"/>
                        <a:gd name="connsiteY3" fmla="*/ 567856 h 572669"/>
                        <a:gd name="connsiteX4" fmla="*/ 137453 w 274906"/>
                        <a:gd name="connsiteY4" fmla="*/ 572669 h 572669"/>
                        <a:gd name="connsiteX5" fmla="*/ 126909 w 274906"/>
                        <a:gd name="connsiteY5" fmla="*/ 567856 h 572669"/>
                        <a:gd name="connsiteX6" fmla="*/ 0 w 274906"/>
                        <a:gd name="connsiteY6" fmla="*/ 286334 h 572669"/>
                        <a:gd name="connsiteX7" fmla="*/ 126909 w 274906"/>
                        <a:gd name="connsiteY7" fmla="*/ 4812 h 572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74906" h="572669">
                          <a:moveTo>
                            <a:pt x="137453" y="0"/>
                          </a:moveTo>
                          <a:lnTo>
                            <a:pt x="147997" y="4812"/>
                          </a:lnTo>
                          <a:cubicBezTo>
                            <a:pt x="222576" y="51195"/>
                            <a:pt x="274906" y="159778"/>
                            <a:pt x="274906" y="286334"/>
                          </a:cubicBezTo>
                          <a:cubicBezTo>
                            <a:pt x="274906" y="412890"/>
                            <a:pt x="222576" y="521474"/>
                            <a:pt x="147997" y="567856"/>
                          </a:cubicBezTo>
                          <a:lnTo>
                            <a:pt x="137453" y="572669"/>
                          </a:lnTo>
                          <a:lnTo>
                            <a:pt x="126909" y="567856"/>
                          </a:lnTo>
                          <a:cubicBezTo>
                            <a:pt x="52330" y="521474"/>
                            <a:pt x="0" y="412890"/>
                            <a:pt x="0" y="286334"/>
                          </a:cubicBezTo>
                          <a:cubicBezTo>
                            <a:pt x="0" y="159778"/>
                            <a:pt x="52330" y="51195"/>
                            <a:pt x="126909" y="4812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9" name="フリーフォーム: 図形 48">
                      <a:extLst>
                        <a:ext uri="{FF2B5EF4-FFF2-40B4-BE49-F238E27FC236}">
                          <a16:creationId xmlns:a16="http://schemas.microsoft.com/office/drawing/2014/main" id="{7677209E-E4BB-B294-1027-BFF5EDFACC3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55511" y="5603996"/>
                      <a:ext cx="247948" cy="508056"/>
                    </a:xfrm>
                    <a:custGeom>
                      <a:avLst/>
                      <a:gdLst>
                        <a:gd name="connsiteX0" fmla="*/ 0 w 247948"/>
                        <a:gd name="connsiteY0" fmla="*/ 508056 h 508056"/>
                        <a:gd name="connsiteX1" fmla="*/ 93547 w 247948"/>
                        <a:gd name="connsiteY1" fmla="*/ 254028 h 508056"/>
                        <a:gd name="connsiteX2" fmla="*/ 0 w 247948"/>
                        <a:gd name="connsiteY2" fmla="*/ 0 h 508056"/>
                        <a:gd name="connsiteX3" fmla="*/ 247948 w 247948"/>
                        <a:gd name="connsiteY3" fmla="*/ 0 h 508056"/>
                        <a:gd name="connsiteX4" fmla="*/ 154401 w 247948"/>
                        <a:gd name="connsiteY4" fmla="*/ 254028 h 508056"/>
                        <a:gd name="connsiteX5" fmla="*/ 247948 w 247948"/>
                        <a:gd name="connsiteY5" fmla="*/ 508056 h 508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47948" h="508056">
                          <a:moveTo>
                            <a:pt x="0" y="508056"/>
                          </a:moveTo>
                          <a:lnTo>
                            <a:pt x="93547" y="254028"/>
                          </a:lnTo>
                          <a:lnTo>
                            <a:pt x="0" y="0"/>
                          </a:lnTo>
                          <a:lnTo>
                            <a:pt x="247948" y="0"/>
                          </a:lnTo>
                          <a:lnTo>
                            <a:pt x="154401" y="254028"/>
                          </a:lnTo>
                          <a:lnTo>
                            <a:pt x="247948" y="50805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0" name="四角形: 角を丸くする 49">
                      <a:extLst>
                        <a:ext uri="{FF2B5EF4-FFF2-40B4-BE49-F238E27FC236}">
                          <a16:creationId xmlns:a16="http://schemas.microsoft.com/office/drawing/2014/main" id="{4A31E599-B894-AE37-2D5A-4545C6F58C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25775" y="5775402"/>
                      <a:ext cx="168266" cy="147134"/>
                    </a:xfrm>
                    <a:prstGeom prst="roundRect">
                      <a:avLst>
                        <a:gd name="adj" fmla="val 45799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BF0F7F91-A39C-A86B-3C06-A2445FD04BB5}"/>
                      </a:ext>
                    </a:extLst>
                  </p:cNvPr>
                  <p:cNvGrpSpPr/>
                  <p:nvPr/>
                </p:nvGrpSpPr>
                <p:grpSpPr>
                  <a:xfrm rot="13859376">
                    <a:off x="-2647427" y="-1109444"/>
                    <a:ext cx="816681" cy="1540073"/>
                    <a:chOff x="-1985565" y="4773023"/>
                    <a:chExt cx="816681" cy="1540073"/>
                  </a:xfrm>
                  <a:solidFill>
                    <a:sysClr val="windowText" lastClr="000000"/>
                  </a:solidFill>
                </p:grpSpPr>
                <p:sp>
                  <p:nvSpPr>
                    <p:cNvPr id="37" name="楕円 36">
                      <a:extLst>
                        <a:ext uri="{FF2B5EF4-FFF2-40B4-BE49-F238E27FC236}">
                          <a16:creationId xmlns:a16="http://schemas.microsoft.com/office/drawing/2014/main" id="{8D7EFBEE-AEBC-584B-3E2B-5AE84985F93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-1491226" y="4720116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8" name="楕円 37">
                      <a:extLst>
                        <a:ext uri="{FF2B5EF4-FFF2-40B4-BE49-F238E27FC236}">
                          <a16:creationId xmlns:a16="http://schemas.microsoft.com/office/drawing/2014/main" id="{3A38EC05-86D0-AAF7-DAC5-C99D112ACFB1}"/>
                        </a:ext>
                      </a:extLst>
                    </p:cNvPr>
                    <p:cNvSpPr/>
                    <p:nvPr/>
                  </p:nvSpPr>
                  <p:spPr>
                    <a:xfrm rot="2006604">
                      <a:off x="-1709713" y="4954399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9" name="楕円 38">
                      <a:extLst>
                        <a:ext uri="{FF2B5EF4-FFF2-40B4-BE49-F238E27FC236}">
                          <a16:creationId xmlns:a16="http://schemas.microsoft.com/office/drawing/2014/main" id="{505C905B-E514-F59D-DF76-AA912071826E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-1877131" y="5234002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0" name="楕円 39">
                      <a:extLst>
                        <a:ext uri="{FF2B5EF4-FFF2-40B4-BE49-F238E27FC236}">
                          <a16:creationId xmlns:a16="http://schemas.microsoft.com/office/drawing/2014/main" id="{0BECABA4-AE33-37EA-365A-EF940E1067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7131" y="5506565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6A3662D8-CFE1-5B54-C1CA-A1A9FCAB9B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1092" y="5847899"/>
                      <a:ext cx="270892" cy="465197"/>
                    </a:xfrm>
                    <a:custGeom>
                      <a:avLst/>
                      <a:gdLst>
                        <a:gd name="connsiteX0" fmla="*/ 137453 w 274906"/>
                        <a:gd name="connsiteY0" fmla="*/ 0 h 572669"/>
                        <a:gd name="connsiteX1" fmla="*/ 147997 w 274906"/>
                        <a:gd name="connsiteY1" fmla="*/ 4812 h 572669"/>
                        <a:gd name="connsiteX2" fmla="*/ 274906 w 274906"/>
                        <a:gd name="connsiteY2" fmla="*/ 286334 h 572669"/>
                        <a:gd name="connsiteX3" fmla="*/ 147997 w 274906"/>
                        <a:gd name="connsiteY3" fmla="*/ 567856 h 572669"/>
                        <a:gd name="connsiteX4" fmla="*/ 137453 w 274906"/>
                        <a:gd name="connsiteY4" fmla="*/ 572669 h 572669"/>
                        <a:gd name="connsiteX5" fmla="*/ 126909 w 274906"/>
                        <a:gd name="connsiteY5" fmla="*/ 567856 h 572669"/>
                        <a:gd name="connsiteX6" fmla="*/ 0 w 274906"/>
                        <a:gd name="connsiteY6" fmla="*/ 286334 h 572669"/>
                        <a:gd name="connsiteX7" fmla="*/ 126909 w 274906"/>
                        <a:gd name="connsiteY7" fmla="*/ 4812 h 572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74906" h="572669">
                          <a:moveTo>
                            <a:pt x="137453" y="0"/>
                          </a:moveTo>
                          <a:lnTo>
                            <a:pt x="147997" y="4812"/>
                          </a:lnTo>
                          <a:cubicBezTo>
                            <a:pt x="222576" y="51195"/>
                            <a:pt x="274906" y="159778"/>
                            <a:pt x="274906" y="286334"/>
                          </a:cubicBezTo>
                          <a:cubicBezTo>
                            <a:pt x="274906" y="412890"/>
                            <a:pt x="222576" y="521474"/>
                            <a:pt x="147997" y="567856"/>
                          </a:cubicBezTo>
                          <a:lnTo>
                            <a:pt x="137453" y="572669"/>
                          </a:lnTo>
                          <a:lnTo>
                            <a:pt x="126909" y="567856"/>
                          </a:lnTo>
                          <a:cubicBezTo>
                            <a:pt x="52330" y="521474"/>
                            <a:pt x="0" y="412890"/>
                            <a:pt x="0" y="286334"/>
                          </a:cubicBezTo>
                          <a:cubicBezTo>
                            <a:pt x="0" y="159778"/>
                            <a:pt x="52330" y="51195"/>
                            <a:pt x="126909" y="4812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2" name="フリーフォーム: 図形 41">
                      <a:extLst>
                        <a:ext uri="{FF2B5EF4-FFF2-40B4-BE49-F238E27FC236}">
                          <a16:creationId xmlns:a16="http://schemas.microsoft.com/office/drawing/2014/main" id="{D20A5932-9FA0-A240-BC8D-AAB364F8E86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55511" y="5603996"/>
                      <a:ext cx="247948" cy="508056"/>
                    </a:xfrm>
                    <a:custGeom>
                      <a:avLst/>
                      <a:gdLst>
                        <a:gd name="connsiteX0" fmla="*/ 0 w 247948"/>
                        <a:gd name="connsiteY0" fmla="*/ 508056 h 508056"/>
                        <a:gd name="connsiteX1" fmla="*/ 93547 w 247948"/>
                        <a:gd name="connsiteY1" fmla="*/ 254028 h 508056"/>
                        <a:gd name="connsiteX2" fmla="*/ 0 w 247948"/>
                        <a:gd name="connsiteY2" fmla="*/ 0 h 508056"/>
                        <a:gd name="connsiteX3" fmla="*/ 247948 w 247948"/>
                        <a:gd name="connsiteY3" fmla="*/ 0 h 508056"/>
                        <a:gd name="connsiteX4" fmla="*/ 154401 w 247948"/>
                        <a:gd name="connsiteY4" fmla="*/ 254028 h 508056"/>
                        <a:gd name="connsiteX5" fmla="*/ 247948 w 247948"/>
                        <a:gd name="connsiteY5" fmla="*/ 508056 h 508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47948" h="508056">
                          <a:moveTo>
                            <a:pt x="0" y="508056"/>
                          </a:moveTo>
                          <a:lnTo>
                            <a:pt x="93547" y="254028"/>
                          </a:lnTo>
                          <a:lnTo>
                            <a:pt x="0" y="0"/>
                          </a:lnTo>
                          <a:lnTo>
                            <a:pt x="247948" y="0"/>
                          </a:lnTo>
                          <a:lnTo>
                            <a:pt x="154401" y="254028"/>
                          </a:lnTo>
                          <a:lnTo>
                            <a:pt x="247948" y="50805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3" name="四角形: 角を丸くする 42">
                      <a:extLst>
                        <a:ext uri="{FF2B5EF4-FFF2-40B4-BE49-F238E27FC236}">
                          <a16:creationId xmlns:a16="http://schemas.microsoft.com/office/drawing/2014/main" id="{E480BFB1-4D75-378B-ADC0-C60C2A5C42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25775" y="5775402"/>
                      <a:ext cx="168266" cy="147134"/>
                    </a:xfrm>
                    <a:prstGeom prst="roundRect">
                      <a:avLst>
                        <a:gd name="adj" fmla="val 45799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33" name="月 32">
                    <a:extLst>
                      <a:ext uri="{FF2B5EF4-FFF2-40B4-BE49-F238E27FC236}">
                        <a16:creationId xmlns:a16="http://schemas.microsoft.com/office/drawing/2014/main" id="{8E13763C-90B5-EB73-D51C-5A8C091DD115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-3607103" y="-840095"/>
                    <a:ext cx="404222" cy="899334"/>
                  </a:xfrm>
                  <a:prstGeom prst="moon">
                    <a:avLst>
                      <a:gd name="adj" fmla="val 77661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7BBCDFEB-C692-EE24-7B85-60DB4D494A0E}"/>
                      </a:ext>
                    </a:extLst>
                  </p:cNvPr>
                  <p:cNvSpPr/>
                  <p:nvPr/>
                </p:nvSpPr>
                <p:spPr>
                  <a:xfrm>
                    <a:off x="-3805765" y="124450"/>
                    <a:ext cx="224758" cy="138678"/>
                  </a:xfrm>
                  <a:prstGeom prst="ellipse">
                    <a:avLst/>
                  </a:prstGeom>
                  <a:solidFill>
                    <a:srgbClr val="FF66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" name="アーチ 62">
                    <a:extLst>
                      <a:ext uri="{FF2B5EF4-FFF2-40B4-BE49-F238E27FC236}">
                        <a16:creationId xmlns:a16="http://schemas.microsoft.com/office/drawing/2014/main" id="{B1E1105E-8FC9-F5AE-BC2C-FC0C1230B9B7}"/>
                      </a:ext>
                    </a:extLst>
                  </p:cNvPr>
                  <p:cNvSpPr/>
                  <p:nvPr/>
                </p:nvSpPr>
                <p:spPr>
                  <a:xfrm rot="11383514">
                    <a:off x="-3456484" y="583112"/>
                    <a:ext cx="1130452" cy="460963"/>
                  </a:xfrm>
                  <a:custGeom>
                    <a:avLst/>
                    <a:gdLst>
                      <a:gd name="connsiteX0" fmla="*/ 1259362 w 1360735"/>
                      <a:gd name="connsiteY0" fmla="*/ 1037672 h 1360736"/>
                      <a:gd name="connsiteX1" fmla="*/ 705140 w 1360735"/>
                      <a:gd name="connsiteY1" fmla="*/ 1360285 h 1360736"/>
                      <a:gd name="connsiteX2" fmla="*/ 128910 w 1360735"/>
                      <a:gd name="connsiteY2" fmla="*/ 1078860 h 1360736"/>
                      <a:gd name="connsiteX3" fmla="*/ 341740 w 1360735"/>
                      <a:gd name="connsiteY3" fmla="*/ 925066 h 1360736"/>
                      <a:gd name="connsiteX4" fmla="*/ 695579 w 1360735"/>
                      <a:gd name="connsiteY4" fmla="*/ 1097878 h 1360736"/>
                      <a:gd name="connsiteX5" fmla="*/ 1035904 w 1360735"/>
                      <a:gd name="connsiteY5" fmla="*/ 899774 h 1360736"/>
                      <a:gd name="connsiteX6" fmla="*/ 1259362 w 1360735"/>
                      <a:gd name="connsiteY6" fmla="*/ 1037672 h 1360736"/>
                      <a:gd name="connsiteX0" fmla="*/ 1130452 w 1183512"/>
                      <a:gd name="connsiteY0" fmla="*/ 224668 h 547733"/>
                      <a:gd name="connsiteX1" fmla="*/ 576230 w 1183512"/>
                      <a:gd name="connsiteY1" fmla="*/ 547281 h 547733"/>
                      <a:gd name="connsiteX2" fmla="*/ 0 w 1183512"/>
                      <a:gd name="connsiteY2" fmla="*/ 265856 h 547733"/>
                      <a:gd name="connsiteX3" fmla="*/ 212830 w 1183512"/>
                      <a:gd name="connsiteY3" fmla="*/ 112062 h 547733"/>
                      <a:gd name="connsiteX4" fmla="*/ 566669 w 1183512"/>
                      <a:gd name="connsiteY4" fmla="*/ 284874 h 547733"/>
                      <a:gd name="connsiteX5" fmla="*/ 906994 w 1183512"/>
                      <a:gd name="connsiteY5" fmla="*/ 86770 h 547733"/>
                      <a:gd name="connsiteX6" fmla="*/ 1176637 w 1183512"/>
                      <a:gd name="connsiteY6" fmla="*/ 2891 h 547733"/>
                      <a:gd name="connsiteX7" fmla="*/ 1130452 w 1183512"/>
                      <a:gd name="connsiteY7" fmla="*/ 224668 h 547733"/>
                      <a:gd name="connsiteX0" fmla="*/ 1176637 w 1268077"/>
                      <a:gd name="connsiteY0" fmla="*/ 0 h 544842"/>
                      <a:gd name="connsiteX1" fmla="*/ 1130452 w 1268077"/>
                      <a:gd name="connsiteY1" fmla="*/ 221777 h 544842"/>
                      <a:gd name="connsiteX2" fmla="*/ 576230 w 1268077"/>
                      <a:gd name="connsiteY2" fmla="*/ 544390 h 544842"/>
                      <a:gd name="connsiteX3" fmla="*/ 0 w 1268077"/>
                      <a:gd name="connsiteY3" fmla="*/ 262965 h 544842"/>
                      <a:gd name="connsiteX4" fmla="*/ 212830 w 1268077"/>
                      <a:gd name="connsiteY4" fmla="*/ 109171 h 544842"/>
                      <a:gd name="connsiteX5" fmla="*/ 566669 w 1268077"/>
                      <a:gd name="connsiteY5" fmla="*/ 281983 h 544842"/>
                      <a:gd name="connsiteX6" fmla="*/ 906994 w 1268077"/>
                      <a:gd name="connsiteY6" fmla="*/ 83879 h 544842"/>
                      <a:gd name="connsiteX7" fmla="*/ 1268077 w 1268077"/>
                      <a:gd name="connsiteY7" fmla="*/ 91440 h 544842"/>
                      <a:gd name="connsiteX0" fmla="*/ 1130452 w 1268077"/>
                      <a:gd name="connsiteY0" fmla="*/ 178357 h 501422"/>
                      <a:gd name="connsiteX1" fmla="*/ 576230 w 1268077"/>
                      <a:gd name="connsiteY1" fmla="*/ 500970 h 501422"/>
                      <a:gd name="connsiteX2" fmla="*/ 0 w 1268077"/>
                      <a:gd name="connsiteY2" fmla="*/ 219545 h 501422"/>
                      <a:gd name="connsiteX3" fmla="*/ 212830 w 1268077"/>
                      <a:gd name="connsiteY3" fmla="*/ 65751 h 501422"/>
                      <a:gd name="connsiteX4" fmla="*/ 566669 w 1268077"/>
                      <a:gd name="connsiteY4" fmla="*/ 238563 h 501422"/>
                      <a:gd name="connsiteX5" fmla="*/ 906994 w 1268077"/>
                      <a:gd name="connsiteY5" fmla="*/ 40459 h 501422"/>
                      <a:gd name="connsiteX6" fmla="*/ 1268077 w 1268077"/>
                      <a:gd name="connsiteY6" fmla="*/ 48020 h 501422"/>
                      <a:gd name="connsiteX0" fmla="*/ 1130452 w 1130452"/>
                      <a:gd name="connsiteY0" fmla="*/ 137898 h 460963"/>
                      <a:gd name="connsiteX1" fmla="*/ 576230 w 1130452"/>
                      <a:gd name="connsiteY1" fmla="*/ 460511 h 460963"/>
                      <a:gd name="connsiteX2" fmla="*/ 0 w 1130452"/>
                      <a:gd name="connsiteY2" fmla="*/ 179086 h 460963"/>
                      <a:gd name="connsiteX3" fmla="*/ 212830 w 1130452"/>
                      <a:gd name="connsiteY3" fmla="*/ 25292 h 460963"/>
                      <a:gd name="connsiteX4" fmla="*/ 566669 w 1130452"/>
                      <a:gd name="connsiteY4" fmla="*/ 198104 h 460963"/>
                      <a:gd name="connsiteX5" fmla="*/ 906994 w 1130452"/>
                      <a:gd name="connsiteY5" fmla="*/ 0 h 460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0452" h="460963">
                        <a:moveTo>
                          <a:pt x="1130452" y="137898"/>
                        </a:moveTo>
                        <a:cubicBezTo>
                          <a:pt x="1011154" y="331215"/>
                          <a:pt x="803244" y="452240"/>
                          <a:pt x="576230" y="460511"/>
                        </a:cubicBezTo>
                        <a:cubicBezTo>
                          <a:pt x="349216" y="468782"/>
                          <a:pt x="133050" y="363209"/>
                          <a:pt x="0" y="179086"/>
                        </a:cubicBezTo>
                        <a:lnTo>
                          <a:pt x="212830" y="25292"/>
                        </a:lnTo>
                        <a:cubicBezTo>
                          <a:pt x="294531" y="138355"/>
                          <a:pt x="427269" y="203183"/>
                          <a:pt x="566669" y="198104"/>
                        </a:cubicBezTo>
                        <a:cubicBezTo>
                          <a:pt x="706069" y="193025"/>
                          <a:pt x="830965" y="21129"/>
                          <a:pt x="906994" y="0"/>
                        </a:cubicBezTo>
                      </a:path>
                    </a:pathLst>
                  </a:custGeom>
                  <a:solidFill>
                    <a:srgbClr val="FF99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A7E05B07-55E4-B0E2-0A99-3C8BB17D960C}"/>
                      </a:ext>
                    </a:extLst>
                  </p:cNvPr>
                  <p:cNvSpPr/>
                  <p:nvPr/>
                </p:nvSpPr>
                <p:spPr>
                  <a:xfrm rot="7813824">
                    <a:off x="-2673899" y="948863"/>
                    <a:ext cx="736060" cy="732682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674729" h="1667042">
                        <a:moveTo>
                          <a:pt x="723449" y="0"/>
                        </a:moveTo>
                        <a:cubicBezTo>
                          <a:pt x="783507" y="0"/>
                          <a:pt x="832193" y="48686"/>
                          <a:pt x="832193" y="108744"/>
                        </a:cubicBezTo>
                        <a:lnTo>
                          <a:pt x="832193" y="781218"/>
                        </a:lnTo>
                        <a:lnTo>
                          <a:pt x="861235" y="781218"/>
                        </a:lnTo>
                        <a:lnTo>
                          <a:pt x="1013838" y="211697"/>
                        </a:lnTo>
                        <a:cubicBezTo>
                          <a:pt x="1029382" y="153685"/>
                          <a:pt x="1089010" y="119259"/>
                          <a:pt x="1147022" y="134803"/>
                        </a:cubicBezTo>
                        <a:cubicBezTo>
                          <a:pt x="1205034" y="150347"/>
                          <a:pt x="1239460" y="209975"/>
                          <a:pt x="1223916" y="267987"/>
                        </a:cubicBezTo>
                        <a:lnTo>
                          <a:pt x="1054692" y="899539"/>
                        </a:lnTo>
                        <a:lnTo>
                          <a:pt x="1051911" y="914682"/>
                        </a:lnTo>
                        <a:cubicBezTo>
                          <a:pt x="1048273" y="968078"/>
                          <a:pt x="1063819" y="1016625"/>
                          <a:pt x="1097255" y="1056814"/>
                        </a:cubicBezTo>
                        <a:lnTo>
                          <a:pt x="1108948" y="1067074"/>
                        </a:lnTo>
                        <a:lnTo>
                          <a:pt x="1476388" y="854933"/>
                        </a:lnTo>
                        <a:cubicBezTo>
                          <a:pt x="1539624" y="818423"/>
                          <a:pt x="1620485" y="840090"/>
                          <a:pt x="1656994" y="903326"/>
                        </a:cubicBezTo>
                        <a:cubicBezTo>
                          <a:pt x="1693504" y="966562"/>
                          <a:pt x="1671837" y="1047423"/>
                          <a:pt x="1608601" y="1083932"/>
                        </a:cubicBezTo>
                        <a:lnTo>
                          <a:pt x="1155573" y="1345488"/>
                        </a:lnTo>
                        <a:lnTo>
                          <a:pt x="1139728" y="1396532"/>
                        </a:lnTo>
                        <a:cubicBezTo>
                          <a:pt x="1072491" y="1555500"/>
                          <a:pt x="915083" y="1667042"/>
                          <a:pt x="731622" y="1667042"/>
                        </a:cubicBezTo>
                        <a:lnTo>
                          <a:pt x="688759" y="1667042"/>
                        </a:lnTo>
                        <a:cubicBezTo>
                          <a:pt x="444145" y="1667042"/>
                          <a:pt x="245847" y="1468744"/>
                          <a:pt x="245847" y="1224130"/>
                        </a:cubicBezTo>
                        <a:lnTo>
                          <a:pt x="245847" y="1081255"/>
                        </a:lnTo>
                        <a:lnTo>
                          <a:pt x="250890" y="1031236"/>
                        </a:lnTo>
                        <a:lnTo>
                          <a:pt x="11123" y="615948"/>
                        </a:lnTo>
                        <a:cubicBezTo>
                          <a:pt x="-11776" y="576287"/>
                          <a:pt x="1813" y="525572"/>
                          <a:pt x="41475" y="502673"/>
                        </a:cubicBezTo>
                        <a:cubicBezTo>
                          <a:pt x="51390" y="496949"/>
                          <a:pt x="61996" y="493505"/>
                          <a:pt x="72686" y="492178"/>
                        </a:cubicBezTo>
                        <a:cubicBezTo>
                          <a:pt x="104755" y="488199"/>
                          <a:pt x="137576" y="503279"/>
                          <a:pt x="154750" y="533025"/>
                        </a:cubicBezTo>
                        <a:lnTo>
                          <a:pt x="343923" y="860684"/>
                        </a:lnTo>
                        <a:lnTo>
                          <a:pt x="369200" y="839828"/>
                        </a:lnTo>
                        <a:lnTo>
                          <a:pt x="215975" y="267988"/>
                        </a:lnTo>
                        <a:cubicBezTo>
                          <a:pt x="200431" y="209976"/>
                          <a:pt x="234857" y="150348"/>
                          <a:pt x="292870" y="134804"/>
                        </a:cubicBezTo>
                        <a:cubicBezTo>
                          <a:pt x="307373" y="130918"/>
                          <a:pt x="321977" y="130155"/>
                          <a:pt x="335967" y="132103"/>
                        </a:cubicBezTo>
                        <a:cubicBezTo>
                          <a:pt x="377940" y="137947"/>
                          <a:pt x="414395" y="168189"/>
                          <a:pt x="426053" y="211698"/>
                        </a:cubicBezTo>
                        <a:lnTo>
                          <a:pt x="578656" y="781218"/>
                        </a:lnTo>
                        <a:lnTo>
                          <a:pt x="614705" y="781218"/>
                        </a:lnTo>
                        <a:lnTo>
                          <a:pt x="614705" y="108744"/>
                        </a:lnTo>
                        <a:cubicBezTo>
                          <a:pt x="614705" y="48686"/>
                          <a:pt x="663391" y="0"/>
                          <a:pt x="72344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3288B7FE-AA0D-06A4-E36E-499BBB3B4017}"/>
                    </a:ext>
                  </a:extLst>
                </p:cNvPr>
                <p:cNvSpPr/>
                <p:nvPr/>
              </p:nvSpPr>
              <p:spPr>
                <a:xfrm rot="19383027">
                  <a:off x="1500738" y="1828073"/>
                  <a:ext cx="211907" cy="30530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AD80DA50-248C-A513-DD53-CB31D893821C}"/>
                    </a:ext>
                  </a:extLst>
                </p:cNvPr>
                <p:cNvSpPr/>
                <p:nvPr/>
              </p:nvSpPr>
              <p:spPr>
                <a:xfrm>
                  <a:off x="1432572" y="1707224"/>
                  <a:ext cx="62752" cy="106977"/>
                </a:xfrm>
                <a:custGeom>
                  <a:avLst/>
                  <a:gdLst>
                    <a:gd name="connsiteX0" fmla="*/ 312667 w 427915"/>
                    <a:gd name="connsiteY0" fmla="*/ 0 h 553848"/>
                    <a:gd name="connsiteX1" fmla="*/ 399699 w 427915"/>
                    <a:gd name="connsiteY1" fmla="*/ 43805 h 553848"/>
                    <a:gd name="connsiteX2" fmla="*/ 424590 w 427915"/>
                    <a:gd name="connsiteY2" fmla="*/ 80417 h 553848"/>
                    <a:gd name="connsiteX3" fmla="*/ 421128 w 427915"/>
                    <a:gd name="connsiteY3" fmla="*/ 83733 h 553848"/>
                    <a:gd name="connsiteX4" fmla="*/ 266786 w 427915"/>
                    <a:gd name="connsiteY4" fmla="*/ 368999 h 553848"/>
                    <a:gd name="connsiteX5" fmla="*/ 357203 w 427915"/>
                    <a:gd name="connsiteY5" fmla="*/ 489689 h 553848"/>
                    <a:gd name="connsiteX6" fmla="*/ 427915 w 427915"/>
                    <a:gd name="connsiteY6" fmla="*/ 518153 h 553848"/>
                    <a:gd name="connsiteX7" fmla="*/ 378268 w 427915"/>
                    <a:gd name="connsiteY7" fmla="*/ 542786 h 553848"/>
                    <a:gd name="connsiteX8" fmla="*/ 287267 w 427915"/>
                    <a:gd name="connsiteY8" fmla="*/ 553848 h 553848"/>
                    <a:gd name="connsiteX9" fmla="*/ 86 w 427915"/>
                    <a:gd name="connsiteY9" fmla="*/ 381699 h 553848"/>
                    <a:gd name="connsiteX10" fmla="*/ 312667 w 427915"/>
                    <a:gd name="connsiteY10" fmla="*/ 0 h 553848"/>
                    <a:gd name="connsiteX0" fmla="*/ 266786 w 427915"/>
                    <a:gd name="connsiteY0" fmla="*/ 368999 h 553848"/>
                    <a:gd name="connsiteX1" fmla="*/ 357203 w 427915"/>
                    <a:gd name="connsiteY1" fmla="*/ 489689 h 553848"/>
                    <a:gd name="connsiteX2" fmla="*/ 427915 w 427915"/>
                    <a:gd name="connsiteY2" fmla="*/ 518153 h 553848"/>
                    <a:gd name="connsiteX3" fmla="*/ 378268 w 427915"/>
                    <a:gd name="connsiteY3" fmla="*/ 542786 h 553848"/>
                    <a:gd name="connsiteX4" fmla="*/ 287267 w 427915"/>
                    <a:gd name="connsiteY4" fmla="*/ 553848 h 553848"/>
                    <a:gd name="connsiteX5" fmla="*/ 86 w 427915"/>
                    <a:gd name="connsiteY5" fmla="*/ 381699 h 553848"/>
                    <a:gd name="connsiteX6" fmla="*/ 312667 w 427915"/>
                    <a:gd name="connsiteY6" fmla="*/ 0 h 553848"/>
                    <a:gd name="connsiteX7" fmla="*/ 399699 w 427915"/>
                    <a:gd name="connsiteY7" fmla="*/ 43805 h 553848"/>
                    <a:gd name="connsiteX8" fmla="*/ 424590 w 427915"/>
                    <a:gd name="connsiteY8" fmla="*/ 80417 h 553848"/>
                    <a:gd name="connsiteX9" fmla="*/ 421128 w 427915"/>
                    <a:gd name="connsiteY9" fmla="*/ 83733 h 553848"/>
                    <a:gd name="connsiteX10" fmla="*/ 358226 w 427915"/>
                    <a:gd name="connsiteY10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9" fmla="*/ 358226 w 427915"/>
                    <a:gd name="connsiteY9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427915 w 450192"/>
                    <a:gd name="connsiteY0" fmla="*/ 518153 h 553848"/>
                    <a:gd name="connsiteX1" fmla="*/ 450192 w 450192"/>
                    <a:gd name="connsiteY1" fmla="*/ 515934 h 553848"/>
                    <a:gd name="connsiteX2" fmla="*/ 378268 w 450192"/>
                    <a:gd name="connsiteY2" fmla="*/ 542786 h 553848"/>
                    <a:gd name="connsiteX3" fmla="*/ 287267 w 450192"/>
                    <a:gd name="connsiteY3" fmla="*/ 553848 h 553848"/>
                    <a:gd name="connsiteX4" fmla="*/ 86 w 450192"/>
                    <a:gd name="connsiteY4" fmla="*/ 381699 h 553848"/>
                    <a:gd name="connsiteX5" fmla="*/ 312667 w 450192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378268 w 378268"/>
                    <a:gd name="connsiteY0" fmla="*/ 542786 h 553848"/>
                    <a:gd name="connsiteX1" fmla="*/ 287267 w 378268"/>
                    <a:gd name="connsiteY1" fmla="*/ 553848 h 553848"/>
                    <a:gd name="connsiteX2" fmla="*/ 86 w 378268"/>
                    <a:gd name="connsiteY2" fmla="*/ 381699 h 553848"/>
                    <a:gd name="connsiteX3" fmla="*/ 312667 w 378268"/>
                    <a:gd name="connsiteY3" fmla="*/ 0 h 553848"/>
                    <a:gd name="connsiteX0" fmla="*/ 287267 w 312667"/>
                    <a:gd name="connsiteY0" fmla="*/ 553848 h 553848"/>
                    <a:gd name="connsiteX1" fmla="*/ 86 w 312667"/>
                    <a:gd name="connsiteY1" fmla="*/ 381699 h 553848"/>
                    <a:gd name="connsiteX2" fmla="*/ 312667 w 312667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401913 w 401913"/>
                    <a:gd name="connsiteY0" fmla="*/ 547498 h 547500"/>
                    <a:gd name="connsiteX1" fmla="*/ 432 w 401913"/>
                    <a:gd name="connsiteY1" fmla="*/ 457899 h 547500"/>
                    <a:gd name="connsiteX2" fmla="*/ 338413 w 401913"/>
                    <a:gd name="connsiteY2" fmla="*/ 0 h 547500"/>
                    <a:gd name="connsiteX0" fmla="*/ 454471 w 454471"/>
                    <a:gd name="connsiteY0" fmla="*/ 547498 h 567501"/>
                    <a:gd name="connsiteX1" fmla="*/ 340 w 454471"/>
                    <a:gd name="connsiteY1" fmla="*/ 517312 h 567501"/>
                    <a:gd name="connsiteX2" fmla="*/ 390971 w 454471"/>
                    <a:gd name="connsiteY2" fmla="*/ 0 h 567501"/>
                    <a:gd name="connsiteX0" fmla="*/ 455391 w 455391"/>
                    <a:gd name="connsiteY0" fmla="*/ 547498 h 601778"/>
                    <a:gd name="connsiteX1" fmla="*/ 1260 w 455391"/>
                    <a:gd name="connsiteY1" fmla="*/ 517312 h 601778"/>
                    <a:gd name="connsiteX2" fmla="*/ 391891 w 455391"/>
                    <a:gd name="connsiteY2" fmla="*/ 0 h 601778"/>
                    <a:gd name="connsiteX0" fmla="*/ 476358 w 476358"/>
                    <a:gd name="connsiteY0" fmla="*/ 547498 h 562146"/>
                    <a:gd name="connsiteX1" fmla="*/ 1167 w 476358"/>
                    <a:gd name="connsiteY1" fmla="*/ 447998 h 562146"/>
                    <a:gd name="connsiteX2" fmla="*/ 412858 w 476358"/>
                    <a:gd name="connsiteY2" fmla="*/ 0 h 562146"/>
                    <a:gd name="connsiteX0" fmla="*/ 476749 w 476749"/>
                    <a:gd name="connsiteY0" fmla="*/ 547498 h 562146"/>
                    <a:gd name="connsiteX1" fmla="*/ 1558 w 476749"/>
                    <a:gd name="connsiteY1" fmla="*/ 447998 h 562146"/>
                    <a:gd name="connsiteX2" fmla="*/ 413249 w 476749"/>
                    <a:gd name="connsiteY2" fmla="*/ 0 h 562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749" h="562146">
                      <a:moveTo>
                        <a:pt x="476749" y="547498"/>
                      </a:moveTo>
                      <a:cubicBezTo>
                        <a:pt x="339185" y="547498"/>
                        <a:pt x="22671" y="618465"/>
                        <a:pt x="1558" y="447998"/>
                      </a:cubicBezTo>
                      <a:cubicBezTo>
                        <a:pt x="-19555" y="277531"/>
                        <a:pt x="176575" y="164345"/>
                        <a:pt x="413249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CF502F1D-E70B-A541-FA94-471C68110985}"/>
                    </a:ext>
                  </a:extLst>
                </p:cNvPr>
                <p:cNvSpPr/>
                <p:nvPr/>
              </p:nvSpPr>
              <p:spPr>
                <a:xfrm rot="16200000">
                  <a:off x="1141648" y="1525508"/>
                  <a:ext cx="90976" cy="70249"/>
                </a:xfrm>
                <a:custGeom>
                  <a:avLst/>
                  <a:gdLst>
                    <a:gd name="connsiteX0" fmla="*/ 445491 w 445491"/>
                    <a:gd name="connsiteY0" fmla="*/ 0 h 343999"/>
                    <a:gd name="connsiteX1" fmla="*/ 207804 w 445491"/>
                    <a:gd name="connsiteY1" fmla="*/ 325355 h 343999"/>
                    <a:gd name="connsiteX2" fmla="*/ 204203 w 445491"/>
                    <a:gd name="connsiteY2" fmla="*/ 343999 h 343999"/>
                    <a:gd name="connsiteX3" fmla="*/ 0 w 445491"/>
                    <a:gd name="connsiteY3" fmla="*/ 343999 h 343999"/>
                    <a:gd name="connsiteX4" fmla="*/ 19036 w 445491"/>
                    <a:gd name="connsiteY4" fmla="*/ 282673 h 343999"/>
                    <a:gd name="connsiteX5" fmla="*/ 445491 w 445491"/>
                    <a:gd name="connsiteY5" fmla="*/ 0 h 343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5491" h="343999">
                      <a:moveTo>
                        <a:pt x="445491" y="0"/>
                      </a:moveTo>
                      <a:cubicBezTo>
                        <a:pt x="326336" y="75184"/>
                        <a:pt x="242350" y="192263"/>
                        <a:pt x="207804" y="325355"/>
                      </a:cubicBezTo>
                      <a:lnTo>
                        <a:pt x="204203" y="343999"/>
                      </a:lnTo>
                      <a:lnTo>
                        <a:pt x="0" y="343999"/>
                      </a:lnTo>
                      <a:lnTo>
                        <a:pt x="19036" y="282673"/>
                      </a:lnTo>
                      <a:cubicBezTo>
                        <a:pt x="89297" y="116558"/>
                        <a:pt x="253782" y="0"/>
                        <a:pt x="44549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A7E6806D-2C0F-BC5C-A447-0C32ED1096AB}"/>
                    </a:ext>
                  </a:extLst>
                </p:cNvPr>
                <p:cNvSpPr/>
                <p:nvPr/>
              </p:nvSpPr>
              <p:spPr>
                <a:xfrm rot="16200000">
                  <a:off x="1533351" y="1525508"/>
                  <a:ext cx="90976" cy="70249"/>
                </a:xfrm>
                <a:custGeom>
                  <a:avLst/>
                  <a:gdLst>
                    <a:gd name="connsiteX0" fmla="*/ 445491 w 445491"/>
                    <a:gd name="connsiteY0" fmla="*/ 0 h 343999"/>
                    <a:gd name="connsiteX1" fmla="*/ 207804 w 445491"/>
                    <a:gd name="connsiteY1" fmla="*/ 325355 h 343999"/>
                    <a:gd name="connsiteX2" fmla="*/ 204203 w 445491"/>
                    <a:gd name="connsiteY2" fmla="*/ 343999 h 343999"/>
                    <a:gd name="connsiteX3" fmla="*/ 0 w 445491"/>
                    <a:gd name="connsiteY3" fmla="*/ 343999 h 343999"/>
                    <a:gd name="connsiteX4" fmla="*/ 19036 w 445491"/>
                    <a:gd name="connsiteY4" fmla="*/ 282673 h 343999"/>
                    <a:gd name="connsiteX5" fmla="*/ 445491 w 445491"/>
                    <a:gd name="connsiteY5" fmla="*/ 0 h 343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5491" h="343999">
                      <a:moveTo>
                        <a:pt x="445491" y="0"/>
                      </a:moveTo>
                      <a:cubicBezTo>
                        <a:pt x="326336" y="75184"/>
                        <a:pt x="242350" y="192263"/>
                        <a:pt x="207804" y="325355"/>
                      </a:cubicBezTo>
                      <a:lnTo>
                        <a:pt x="204203" y="343999"/>
                      </a:lnTo>
                      <a:lnTo>
                        <a:pt x="0" y="343999"/>
                      </a:lnTo>
                      <a:lnTo>
                        <a:pt x="19036" y="282673"/>
                      </a:lnTo>
                      <a:cubicBezTo>
                        <a:pt x="89297" y="116558"/>
                        <a:pt x="253782" y="0"/>
                        <a:pt x="44549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53272FCB-4F94-6918-A5C1-0E2326B7B054}"/>
                    </a:ext>
                  </a:extLst>
                </p:cNvPr>
                <p:cNvSpPr/>
                <p:nvPr/>
              </p:nvSpPr>
              <p:spPr>
                <a:xfrm>
                  <a:off x="1182208" y="1498726"/>
                  <a:ext cx="313289" cy="3132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E433B829-A44D-C489-E3FF-F89B350AD02C}"/>
                    </a:ext>
                  </a:extLst>
                </p:cNvPr>
                <p:cNvSpPr/>
                <p:nvPr/>
              </p:nvSpPr>
              <p:spPr>
                <a:xfrm>
                  <a:off x="1579671" y="1498726"/>
                  <a:ext cx="313289" cy="3132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85E6BCED-C0CA-FAC0-6D7C-3A13124D1B2F}"/>
                    </a:ext>
                  </a:extLst>
                </p:cNvPr>
                <p:cNvSpPr/>
                <p:nvPr/>
              </p:nvSpPr>
              <p:spPr>
                <a:xfrm>
                  <a:off x="1290639" y="1618213"/>
                  <a:ext cx="74318" cy="743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3C318CBF-F949-6E81-478D-7436EB148139}"/>
                    </a:ext>
                  </a:extLst>
                </p:cNvPr>
                <p:cNvSpPr/>
                <p:nvPr/>
              </p:nvSpPr>
              <p:spPr>
                <a:xfrm>
                  <a:off x="1688102" y="1618213"/>
                  <a:ext cx="74318" cy="743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" name="月 16">
                  <a:extLst>
                    <a:ext uri="{FF2B5EF4-FFF2-40B4-BE49-F238E27FC236}">
                      <a16:creationId xmlns:a16="http://schemas.microsoft.com/office/drawing/2014/main" id="{6525ADAD-D3D9-C885-84C2-468EED29B5EA}"/>
                    </a:ext>
                  </a:extLst>
                </p:cNvPr>
                <p:cNvSpPr/>
                <p:nvPr/>
              </p:nvSpPr>
              <p:spPr>
                <a:xfrm rot="5400000">
                  <a:off x="1322915" y="1318271"/>
                  <a:ext cx="68340" cy="2093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" name="月 17">
                  <a:extLst>
                    <a:ext uri="{FF2B5EF4-FFF2-40B4-BE49-F238E27FC236}">
                      <a16:creationId xmlns:a16="http://schemas.microsoft.com/office/drawing/2014/main" id="{8382EDD8-E8D9-AAF1-FC9B-898E6CD15768}"/>
                    </a:ext>
                  </a:extLst>
                </p:cNvPr>
                <p:cNvSpPr/>
                <p:nvPr/>
              </p:nvSpPr>
              <p:spPr>
                <a:xfrm rot="5400000">
                  <a:off x="1666614" y="1318271"/>
                  <a:ext cx="68340" cy="2093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7A710C79-DC4C-714E-EBA1-DDBCCC308410}"/>
              </a:ext>
            </a:extLst>
          </p:cNvPr>
          <p:cNvGrpSpPr/>
          <p:nvPr/>
        </p:nvGrpSpPr>
        <p:grpSpPr>
          <a:xfrm>
            <a:off x="830427" y="1565385"/>
            <a:ext cx="2467609" cy="1658555"/>
            <a:chOff x="830427" y="1820194"/>
            <a:chExt cx="2467609" cy="1658555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9EDFC2F2-A166-45CD-7630-56E87E4B02A2}"/>
                </a:ext>
              </a:extLst>
            </p:cNvPr>
            <p:cNvGrpSpPr/>
            <p:nvPr/>
          </p:nvGrpSpPr>
          <p:grpSpPr>
            <a:xfrm>
              <a:off x="830427" y="1820194"/>
              <a:ext cx="1581919" cy="1658555"/>
              <a:chOff x="-1901951" y="1392018"/>
              <a:chExt cx="2442248" cy="2560563"/>
            </a:xfrm>
          </p:grpSpPr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EA4F3D0D-EDC4-9FD2-54BA-F61AD6BE678D}"/>
                  </a:ext>
                </a:extLst>
              </p:cNvPr>
              <p:cNvSpPr/>
              <p:nvPr/>
            </p:nvSpPr>
            <p:spPr bwMode="auto">
              <a:xfrm rot="4500000" flipH="1">
                <a:off x="-430109" y="2271716"/>
                <a:ext cx="150154" cy="28984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36B62A57-B40C-F900-EE1C-026E2A3531DD}"/>
                  </a:ext>
                </a:extLst>
              </p:cNvPr>
              <p:cNvSpPr/>
              <p:nvPr/>
            </p:nvSpPr>
            <p:spPr bwMode="auto">
              <a:xfrm rot="17100000">
                <a:off x="-949136" y="2008329"/>
                <a:ext cx="402751" cy="697870"/>
              </a:xfrm>
              <a:custGeom>
                <a:avLst/>
                <a:gdLst>
                  <a:gd name="connsiteX0" fmla="*/ 402751 w 402751"/>
                  <a:gd name="connsiteY0" fmla="*/ 87985 h 697870"/>
                  <a:gd name="connsiteX1" fmla="*/ 376980 w 402751"/>
                  <a:gd name="connsiteY1" fmla="*/ 150199 h 697870"/>
                  <a:gd name="connsiteX2" fmla="*/ 190244 w 402751"/>
                  <a:gd name="connsiteY2" fmla="*/ 336935 h 697870"/>
                  <a:gd name="connsiteX3" fmla="*/ 280322 w 402751"/>
                  <a:gd name="connsiteY3" fmla="*/ 630738 h 697870"/>
                  <a:gd name="connsiteX4" fmla="*/ 265205 w 402751"/>
                  <a:gd name="connsiteY4" fmla="*/ 659222 h 697870"/>
                  <a:gd name="connsiteX5" fmla="*/ 142432 w 402751"/>
                  <a:gd name="connsiteY5" fmla="*/ 696863 h 697870"/>
                  <a:gd name="connsiteX6" fmla="*/ 113948 w 402751"/>
                  <a:gd name="connsiteY6" fmla="*/ 681747 h 697870"/>
                  <a:gd name="connsiteX7" fmla="*/ 6154 w 402751"/>
                  <a:gd name="connsiteY7" fmla="*/ 330166 h 697870"/>
                  <a:gd name="connsiteX8" fmla="*/ 2764 w 402751"/>
                  <a:gd name="connsiteY8" fmla="*/ 295782 h 697870"/>
                  <a:gd name="connsiteX9" fmla="*/ 2976 w 402751"/>
                  <a:gd name="connsiteY9" fmla="*/ 295085 h 697870"/>
                  <a:gd name="connsiteX10" fmla="*/ 683 w 402751"/>
                  <a:gd name="connsiteY10" fmla="*/ 283724 h 697870"/>
                  <a:gd name="connsiteX11" fmla="*/ 4127 w 402751"/>
                  <a:gd name="connsiteY11" fmla="*/ 283724 h 697870"/>
                  <a:gd name="connsiteX12" fmla="*/ 0 w 402751"/>
                  <a:gd name="connsiteY12" fmla="*/ 279597 h 697870"/>
                  <a:gd name="connsiteX13" fmla="*/ 2523 w 402751"/>
                  <a:gd name="connsiteY13" fmla="*/ 275797 h 697870"/>
                  <a:gd name="connsiteX14" fmla="*/ 252550 w 402751"/>
                  <a:gd name="connsiteY14" fmla="*/ 25770 h 697870"/>
                  <a:gd name="connsiteX15" fmla="*/ 376980 w 402751"/>
                  <a:gd name="connsiteY15" fmla="*/ 25770 h 697870"/>
                  <a:gd name="connsiteX16" fmla="*/ 402751 w 402751"/>
                  <a:gd name="connsiteY16" fmla="*/ 87985 h 69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2751" h="697870">
                    <a:moveTo>
                      <a:pt x="402751" y="87985"/>
                    </a:moveTo>
                    <a:cubicBezTo>
                      <a:pt x="402751" y="110502"/>
                      <a:pt x="394161" y="133019"/>
                      <a:pt x="376980" y="150199"/>
                    </a:cubicBezTo>
                    <a:lnTo>
                      <a:pt x="190244" y="336935"/>
                    </a:lnTo>
                    <a:lnTo>
                      <a:pt x="280322" y="630738"/>
                    </a:lnTo>
                    <a:cubicBezTo>
                      <a:pt x="284012" y="642778"/>
                      <a:pt x="277245" y="655530"/>
                      <a:pt x="265205" y="659222"/>
                    </a:cubicBezTo>
                    <a:lnTo>
                      <a:pt x="142432" y="696863"/>
                    </a:lnTo>
                    <a:cubicBezTo>
                      <a:pt x="130392" y="700554"/>
                      <a:pt x="117639" y="693787"/>
                      <a:pt x="113948" y="681747"/>
                    </a:cubicBezTo>
                    <a:lnTo>
                      <a:pt x="6154" y="330166"/>
                    </a:lnTo>
                    <a:cubicBezTo>
                      <a:pt x="2633" y="318680"/>
                      <a:pt x="1606" y="307024"/>
                      <a:pt x="2764" y="295782"/>
                    </a:cubicBezTo>
                    <a:lnTo>
                      <a:pt x="2976" y="295085"/>
                    </a:lnTo>
                    <a:lnTo>
                      <a:pt x="683" y="283724"/>
                    </a:lnTo>
                    <a:lnTo>
                      <a:pt x="4127" y="283724"/>
                    </a:lnTo>
                    <a:lnTo>
                      <a:pt x="0" y="279597"/>
                    </a:lnTo>
                    <a:lnTo>
                      <a:pt x="2523" y="275797"/>
                    </a:lnTo>
                    <a:lnTo>
                      <a:pt x="252550" y="25770"/>
                    </a:lnTo>
                    <a:cubicBezTo>
                      <a:pt x="286911" y="-8591"/>
                      <a:pt x="342620" y="-8591"/>
                      <a:pt x="376980" y="25770"/>
                    </a:cubicBezTo>
                    <a:cubicBezTo>
                      <a:pt x="394161" y="42950"/>
                      <a:pt x="402750" y="65467"/>
                      <a:pt x="402751" y="87985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5311735F-479D-C18E-4E4B-E4D19CD8BE70}"/>
                  </a:ext>
                </a:extLst>
              </p:cNvPr>
              <p:cNvSpPr/>
              <p:nvPr/>
            </p:nvSpPr>
            <p:spPr bwMode="auto">
              <a:xfrm>
                <a:off x="-254837" y="2694025"/>
                <a:ext cx="69007" cy="253844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880B1AB8-DFB4-EEB8-4DAC-3A23F1DC8DD3}"/>
                  </a:ext>
                </a:extLst>
              </p:cNvPr>
              <p:cNvSpPr/>
              <p:nvPr/>
            </p:nvSpPr>
            <p:spPr bwMode="auto">
              <a:xfrm rot="20257945">
                <a:off x="-1211102" y="2701223"/>
                <a:ext cx="363651" cy="991709"/>
              </a:xfrm>
              <a:custGeom>
                <a:avLst/>
                <a:gdLst>
                  <a:gd name="connsiteX0" fmla="*/ 311365 w 397108"/>
                  <a:gd name="connsiteY0" fmla="*/ 0 h 1082950"/>
                  <a:gd name="connsiteX1" fmla="*/ 397108 w 397108"/>
                  <a:gd name="connsiteY1" fmla="*/ 85743 h 1082950"/>
                  <a:gd name="connsiteX2" fmla="*/ 397108 w 397108"/>
                  <a:gd name="connsiteY2" fmla="*/ 568525 h 1082950"/>
                  <a:gd name="connsiteX3" fmla="*/ 395629 w 397108"/>
                  <a:gd name="connsiteY3" fmla="*/ 575849 h 1082950"/>
                  <a:gd name="connsiteX4" fmla="*/ 396053 w 397108"/>
                  <a:gd name="connsiteY4" fmla="*/ 577909 h 1082950"/>
                  <a:gd name="connsiteX5" fmla="*/ 388004 w 397108"/>
                  <a:gd name="connsiteY5" fmla="*/ 619495 h 1082950"/>
                  <a:gd name="connsiteX6" fmla="*/ 197289 w 397108"/>
                  <a:gd name="connsiteY6" fmla="*/ 1082950 h 1082950"/>
                  <a:gd name="connsiteX7" fmla="*/ 0 w 397108"/>
                  <a:gd name="connsiteY7" fmla="*/ 1001765 h 1082950"/>
                  <a:gd name="connsiteX8" fmla="*/ 183768 w 397108"/>
                  <a:gd name="connsiteY8" fmla="*/ 555193 h 1082950"/>
                  <a:gd name="connsiteX9" fmla="*/ 183768 w 397108"/>
                  <a:gd name="connsiteY9" fmla="*/ 85743 h 1082950"/>
                  <a:gd name="connsiteX10" fmla="*/ 269511 w 397108"/>
                  <a:gd name="connsiteY10" fmla="*/ 0 h 10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7108" h="1082950">
                    <a:moveTo>
                      <a:pt x="311365" y="0"/>
                    </a:moveTo>
                    <a:cubicBezTo>
                      <a:pt x="358720" y="0"/>
                      <a:pt x="397108" y="38388"/>
                      <a:pt x="397108" y="85743"/>
                    </a:cubicBezTo>
                    <a:lnTo>
                      <a:pt x="397108" y="568525"/>
                    </a:lnTo>
                    <a:lnTo>
                      <a:pt x="395629" y="575849"/>
                    </a:lnTo>
                    <a:lnTo>
                      <a:pt x="396053" y="577909"/>
                    </a:lnTo>
                    <a:cubicBezTo>
                      <a:pt x="396188" y="591764"/>
                      <a:pt x="393609" y="605875"/>
                      <a:pt x="388004" y="619495"/>
                    </a:cubicBezTo>
                    <a:lnTo>
                      <a:pt x="197289" y="1082950"/>
                    </a:lnTo>
                    <a:lnTo>
                      <a:pt x="0" y="1001765"/>
                    </a:lnTo>
                    <a:lnTo>
                      <a:pt x="183768" y="555193"/>
                    </a:lnTo>
                    <a:lnTo>
                      <a:pt x="183768" y="85743"/>
                    </a:lnTo>
                    <a:cubicBezTo>
                      <a:pt x="183768" y="38388"/>
                      <a:pt x="222156" y="0"/>
                      <a:pt x="269511" y="0"/>
                    </a:cubicBez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E60C22FA-6092-9EC6-0597-83B1449E2D04}"/>
                  </a:ext>
                </a:extLst>
              </p:cNvPr>
              <p:cNvSpPr/>
              <p:nvPr/>
            </p:nvSpPr>
            <p:spPr bwMode="auto">
              <a:xfrm>
                <a:off x="-1037018" y="3656068"/>
                <a:ext cx="274866" cy="128642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1DDA2AC8-C81E-2809-C245-B3788F48D1A2}"/>
                  </a:ext>
                </a:extLst>
              </p:cNvPr>
              <p:cNvSpPr/>
              <p:nvPr/>
            </p:nvSpPr>
            <p:spPr bwMode="auto">
              <a:xfrm>
                <a:off x="-1010505" y="3787186"/>
                <a:ext cx="180914" cy="5054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83BF0DDD-244F-6825-87E3-AA0E078E58A9}"/>
                  </a:ext>
                </a:extLst>
              </p:cNvPr>
              <p:cNvSpPr/>
              <p:nvPr/>
            </p:nvSpPr>
            <p:spPr bwMode="auto">
              <a:xfrm rot="900000">
                <a:off x="-909119" y="3607638"/>
                <a:ext cx="44734" cy="22357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6" name="星: 32 pt 215">
                <a:extLst>
                  <a:ext uri="{FF2B5EF4-FFF2-40B4-BE49-F238E27FC236}">
                    <a16:creationId xmlns:a16="http://schemas.microsoft.com/office/drawing/2014/main" id="{E36986BF-5F85-2F23-8161-0E6691FBDB34}"/>
                  </a:ext>
                </a:extLst>
              </p:cNvPr>
              <p:cNvSpPr/>
              <p:nvPr/>
            </p:nvSpPr>
            <p:spPr bwMode="auto">
              <a:xfrm>
                <a:off x="-1766353" y="3063358"/>
                <a:ext cx="824345" cy="824345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星: 32 pt 216">
                <a:extLst>
                  <a:ext uri="{FF2B5EF4-FFF2-40B4-BE49-F238E27FC236}">
                    <a16:creationId xmlns:a16="http://schemas.microsoft.com/office/drawing/2014/main" id="{52FA01EC-6BEE-AB5E-F501-394678FF63C4}"/>
                  </a:ext>
                </a:extLst>
              </p:cNvPr>
              <p:cNvSpPr/>
              <p:nvPr/>
            </p:nvSpPr>
            <p:spPr bwMode="auto">
              <a:xfrm>
                <a:off x="-340773" y="3063358"/>
                <a:ext cx="824345" cy="824345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44E30278-7E6E-D3C0-93BF-C7C4E0C77D1E}"/>
                  </a:ext>
                </a:extLst>
              </p:cNvPr>
              <p:cNvSpPr/>
              <p:nvPr/>
            </p:nvSpPr>
            <p:spPr bwMode="auto">
              <a:xfrm>
                <a:off x="-1502222" y="3339496"/>
                <a:ext cx="276153" cy="276151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151FCC33-2B8C-AD72-734B-7B020E7E6BB1}"/>
                  </a:ext>
                </a:extLst>
              </p:cNvPr>
              <p:cNvSpPr/>
              <p:nvPr/>
            </p:nvSpPr>
            <p:spPr bwMode="auto">
              <a:xfrm>
                <a:off x="-71732" y="3339496"/>
                <a:ext cx="276153" cy="276151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円: 塗りつぶしなし 219">
                <a:extLst>
                  <a:ext uri="{FF2B5EF4-FFF2-40B4-BE49-F238E27FC236}">
                    <a16:creationId xmlns:a16="http://schemas.microsoft.com/office/drawing/2014/main" id="{16D68FCD-F8EA-07D9-4F75-B6F2FE40D8B2}"/>
                  </a:ext>
                </a:extLst>
              </p:cNvPr>
              <p:cNvSpPr/>
              <p:nvPr/>
            </p:nvSpPr>
            <p:spPr bwMode="auto">
              <a:xfrm>
                <a:off x="-1832283" y="3004677"/>
                <a:ext cx="947905" cy="947904"/>
              </a:xfrm>
              <a:prstGeom prst="donut">
                <a:avLst>
                  <a:gd name="adj" fmla="val 6429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CDAEB939-DF6A-4CE2-8261-DEBD79149399}"/>
                  </a:ext>
                </a:extLst>
              </p:cNvPr>
              <p:cNvSpPr/>
              <p:nvPr/>
            </p:nvSpPr>
            <p:spPr bwMode="auto">
              <a:xfrm>
                <a:off x="-1449291" y="3388145"/>
                <a:ext cx="174772" cy="17477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台形 221">
                <a:extLst>
                  <a:ext uri="{FF2B5EF4-FFF2-40B4-BE49-F238E27FC236}">
                    <a16:creationId xmlns:a16="http://schemas.microsoft.com/office/drawing/2014/main" id="{FC61819B-CE29-53BB-3D57-79F14FC576DD}"/>
                  </a:ext>
                </a:extLst>
              </p:cNvPr>
              <p:cNvSpPr/>
              <p:nvPr/>
            </p:nvSpPr>
            <p:spPr bwMode="auto">
              <a:xfrm rot="900000">
                <a:off x="-988546" y="1986820"/>
                <a:ext cx="139192" cy="108406"/>
              </a:xfrm>
              <a:prstGeom prst="trapezoid">
                <a:avLst>
                  <a:gd name="adj" fmla="val 19881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円: 塗りつぶしなし 222">
                <a:extLst>
                  <a:ext uri="{FF2B5EF4-FFF2-40B4-BE49-F238E27FC236}">
                    <a16:creationId xmlns:a16="http://schemas.microsoft.com/office/drawing/2014/main" id="{F4CE14F2-DBDB-4136-BE46-CE8575F4E592}"/>
                  </a:ext>
                </a:extLst>
              </p:cNvPr>
              <p:cNvSpPr/>
              <p:nvPr/>
            </p:nvSpPr>
            <p:spPr bwMode="auto">
              <a:xfrm>
                <a:off x="-407608" y="3004677"/>
                <a:ext cx="947905" cy="947904"/>
              </a:xfrm>
              <a:prstGeom prst="donut">
                <a:avLst>
                  <a:gd name="adj" fmla="val 5978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534B0483-1A4E-37C9-DB6F-0159E7942A3D}"/>
                  </a:ext>
                </a:extLst>
              </p:cNvPr>
              <p:cNvSpPr/>
              <p:nvPr/>
            </p:nvSpPr>
            <p:spPr bwMode="auto">
              <a:xfrm>
                <a:off x="-29825" y="3382460"/>
                <a:ext cx="192338" cy="192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653034A-A53D-AC79-4FB5-95B591E89797}"/>
                  </a:ext>
                </a:extLst>
              </p:cNvPr>
              <p:cNvSpPr/>
              <p:nvPr/>
            </p:nvSpPr>
            <p:spPr bwMode="auto">
              <a:xfrm rot="5400000">
                <a:off x="-1105307" y="2466899"/>
                <a:ext cx="917746" cy="1497836"/>
              </a:xfrm>
              <a:custGeom>
                <a:avLst/>
                <a:gdLst>
                  <a:gd name="connsiteX0" fmla="*/ 225520 w 1002183"/>
                  <a:gd name="connsiteY0" fmla="*/ 1217230 h 1635642"/>
                  <a:gd name="connsiteX1" fmla="*/ 768631 w 1002183"/>
                  <a:gd name="connsiteY1" fmla="*/ 1546008 h 1635642"/>
                  <a:gd name="connsiteX2" fmla="*/ 926594 w 1002183"/>
                  <a:gd name="connsiteY2" fmla="*/ 1069374 h 1635642"/>
                  <a:gd name="connsiteX3" fmla="*/ 251655 w 1002183"/>
                  <a:gd name="connsiteY3" fmla="*/ 394436 h 1635642"/>
                  <a:gd name="connsiteX4" fmla="*/ 225520 w 1002183"/>
                  <a:gd name="connsiteY4" fmla="*/ 409525 h 1635642"/>
                  <a:gd name="connsiteX5" fmla="*/ 0 w 1002183"/>
                  <a:gd name="connsiteY5" fmla="*/ 1235339 h 1635642"/>
                  <a:gd name="connsiteX6" fmla="*/ 35370 w 1002183"/>
                  <a:gd name="connsiteY6" fmla="*/ 1199969 h 1635642"/>
                  <a:gd name="connsiteX7" fmla="*/ 154780 w 1002183"/>
                  <a:gd name="connsiteY7" fmla="*/ 1199969 h 1635642"/>
                  <a:gd name="connsiteX8" fmla="*/ 154780 w 1002183"/>
                  <a:gd name="connsiteY8" fmla="*/ 288681 h 1635642"/>
                  <a:gd name="connsiteX9" fmla="*/ 165140 w 1002183"/>
                  <a:gd name="connsiteY9" fmla="*/ 263670 h 1635642"/>
                  <a:gd name="connsiteX10" fmla="*/ 165403 w 1002183"/>
                  <a:gd name="connsiteY10" fmla="*/ 263561 h 1635642"/>
                  <a:gd name="connsiteX11" fmla="*/ 166984 w 1002183"/>
                  <a:gd name="connsiteY11" fmla="*/ 259744 h 1635642"/>
                  <a:gd name="connsiteX12" fmla="*/ 217005 w 1002183"/>
                  <a:gd name="connsiteY12" fmla="*/ 259744 h 1635642"/>
                  <a:gd name="connsiteX13" fmla="*/ 263294 w 1002183"/>
                  <a:gd name="connsiteY13" fmla="*/ 306033 h 1635642"/>
                  <a:gd name="connsiteX14" fmla="*/ 785141 w 1002183"/>
                  <a:gd name="connsiteY14" fmla="*/ 4744 h 1635642"/>
                  <a:gd name="connsiteX15" fmla="*/ 833457 w 1002183"/>
                  <a:gd name="connsiteY15" fmla="*/ 17690 h 1635642"/>
                  <a:gd name="connsiteX16" fmla="*/ 820511 w 1002183"/>
                  <a:gd name="connsiteY16" fmla="*/ 66007 h 1635642"/>
                  <a:gd name="connsiteX17" fmla="*/ 315079 w 1002183"/>
                  <a:gd name="connsiteY17" fmla="*/ 357818 h 1635642"/>
                  <a:gd name="connsiteX18" fmla="*/ 985000 w 1002183"/>
                  <a:gd name="connsiteY18" fmla="*/ 1027739 h 1635642"/>
                  <a:gd name="connsiteX19" fmla="*/ 988403 w 1002183"/>
                  <a:gd name="connsiteY19" fmla="*/ 1035955 h 1635642"/>
                  <a:gd name="connsiteX20" fmla="*/ 998412 w 1002183"/>
                  <a:gd name="connsiteY20" fmla="*/ 1044606 h 1635642"/>
                  <a:gd name="connsiteX21" fmla="*/ 1000379 w 1002183"/>
                  <a:gd name="connsiteY21" fmla="*/ 1071605 h 1635642"/>
                  <a:gd name="connsiteX22" fmla="*/ 822395 w 1002183"/>
                  <a:gd name="connsiteY22" fmla="*/ 1608650 h 1635642"/>
                  <a:gd name="connsiteX23" fmla="*/ 821597 w 1002183"/>
                  <a:gd name="connsiteY23" fmla="*/ 1609572 h 1635642"/>
                  <a:gd name="connsiteX24" fmla="*/ 820221 w 1002183"/>
                  <a:gd name="connsiteY24" fmla="*/ 1618584 h 1635642"/>
                  <a:gd name="connsiteX25" fmla="*/ 771646 w 1002183"/>
                  <a:gd name="connsiteY25" fmla="*/ 1630525 h 1635642"/>
                  <a:gd name="connsiteX26" fmla="*/ 177262 w 1002183"/>
                  <a:gd name="connsiteY26" fmla="*/ 1270709 h 1635642"/>
                  <a:gd name="connsiteX27" fmla="*/ 35370 w 1002183"/>
                  <a:gd name="connsiteY27" fmla="*/ 1270709 h 1635642"/>
                  <a:gd name="connsiteX28" fmla="*/ 0 w 1002183"/>
                  <a:gd name="connsiteY28" fmla="*/ 1235339 h 163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2183" h="1635642">
                    <a:moveTo>
                      <a:pt x="225520" y="1217230"/>
                    </a:moveTo>
                    <a:lnTo>
                      <a:pt x="768631" y="1546008"/>
                    </a:lnTo>
                    <a:lnTo>
                      <a:pt x="926594" y="1069374"/>
                    </a:lnTo>
                    <a:lnTo>
                      <a:pt x="251655" y="394436"/>
                    </a:lnTo>
                    <a:lnTo>
                      <a:pt x="225520" y="409525"/>
                    </a:lnTo>
                    <a:close/>
                    <a:moveTo>
                      <a:pt x="0" y="1235339"/>
                    </a:moveTo>
                    <a:cubicBezTo>
                      <a:pt x="0" y="1215805"/>
                      <a:pt x="15836" y="1199969"/>
                      <a:pt x="35370" y="1199969"/>
                    </a:cubicBezTo>
                    <a:lnTo>
                      <a:pt x="154780" y="1199969"/>
                    </a:lnTo>
                    <a:lnTo>
                      <a:pt x="154780" y="288681"/>
                    </a:lnTo>
                    <a:cubicBezTo>
                      <a:pt x="154780" y="278913"/>
                      <a:pt x="158739" y="270071"/>
                      <a:pt x="165140" y="263670"/>
                    </a:cubicBezTo>
                    <a:lnTo>
                      <a:pt x="165403" y="263561"/>
                    </a:lnTo>
                    <a:lnTo>
                      <a:pt x="166984" y="259744"/>
                    </a:lnTo>
                    <a:cubicBezTo>
                      <a:pt x="180797" y="245931"/>
                      <a:pt x="203192" y="245931"/>
                      <a:pt x="217005" y="259744"/>
                    </a:cubicBezTo>
                    <a:lnTo>
                      <a:pt x="263294" y="306033"/>
                    </a:lnTo>
                    <a:lnTo>
                      <a:pt x="785141" y="4744"/>
                    </a:lnTo>
                    <a:cubicBezTo>
                      <a:pt x="802058" y="-5023"/>
                      <a:pt x="823690" y="773"/>
                      <a:pt x="833457" y="17690"/>
                    </a:cubicBezTo>
                    <a:cubicBezTo>
                      <a:pt x="843224" y="34607"/>
                      <a:pt x="837428" y="56240"/>
                      <a:pt x="820511" y="66007"/>
                    </a:cubicBezTo>
                    <a:lnTo>
                      <a:pt x="315079" y="357818"/>
                    </a:lnTo>
                    <a:lnTo>
                      <a:pt x="985000" y="1027739"/>
                    </a:lnTo>
                    <a:lnTo>
                      <a:pt x="988403" y="1035955"/>
                    </a:lnTo>
                    <a:lnTo>
                      <a:pt x="998412" y="1044606"/>
                    </a:lnTo>
                    <a:cubicBezTo>
                      <a:pt x="1002475" y="1052694"/>
                      <a:pt x="1003451" y="1062334"/>
                      <a:pt x="1000379" y="1071605"/>
                    </a:cubicBezTo>
                    <a:lnTo>
                      <a:pt x="822395" y="1608650"/>
                    </a:lnTo>
                    <a:lnTo>
                      <a:pt x="821597" y="1609572"/>
                    </a:lnTo>
                    <a:lnTo>
                      <a:pt x="820221" y="1618584"/>
                    </a:lnTo>
                    <a:cubicBezTo>
                      <a:pt x="810105" y="1635295"/>
                      <a:pt x="788356" y="1640641"/>
                      <a:pt x="771646" y="1630525"/>
                    </a:cubicBezTo>
                    <a:lnTo>
                      <a:pt x="177262" y="1270709"/>
                    </a:lnTo>
                    <a:lnTo>
                      <a:pt x="35370" y="1270709"/>
                    </a:lnTo>
                    <a:cubicBezTo>
                      <a:pt x="15836" y="1270709"/>
                      <a:pt x="0" y="1254873"/>
                      <a:pt x="0" y="12353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円: 塗りつぶしなし 225">
                <a:extLst>
                  <a:ext uri="{FF2B5EF4-FFF2-40B4-BE49-F238E27FC236}">
                    <a16:creationId xmlns:a16="http://schemas.microsoft.com/office/drawing/2014/main" id="{D7FA785D-8890-30D4-C867-8FDE5A03C6A3}"/>
                  </a:ext>
                </a:extLst>
              </p:cNvPr>
              <p:cNvSpPr/>
              <p:nvPr/>
            </p:nvSpPr>
            <p:spPr bwMode="auto">
              <a:xfrm>
                <a:off x="-1069737" y="3415079"/>
                <a:ext cx="417676" cy="417676"/>
              </a:xfrm>
              <a:prstGeom prst="donut">
                <a:avLst>
                  <a:gd name="adj" fmla="val 597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AADAD0CA-B98A-DEB7-A3B8-1F871CB9A72B}"/>
                  </a:ext>
                </a:extLst>
              </p:cNvPr>
              <p:cNvSpPr/>
              <p:nvPr/>
            </p:nvSpPr>
            <p:spPr bwMode="auto">
              <a:xfrm>
                <a:off x="-951852" y="3545616"/>
                <a:ext cx="174772" cy="17477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C526E6F5-4A25-4319-BE9D-54D1CCB2943E}"/>
                  </a:ext>
                </a:extLst>
              </p:cNvPr>
              <p:cNvSpPr/>
              <p:nvPr/>
            </p:nvSpPr>
            <p:spPr bwMode="auto">
              <a:xfrm>
                <a:off x="-1151400" y="2751529"/>
                <a:ext cx="336993" cy="80304"/>
              </a:xfrm>
              <a:prstGeom prst="round2SameRect">
                <a:avLst>
                  <a:gd name="adj1" fmla="val 50000"/>
                  <a:gd name="adj2" fmla="val 21751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14662D6-9BD2-C676-812C-FA03734C3070}"/>
                  </a:ext>
                </a:extLst>
              </p:cNvPr>
              <p:cNvSpPr/>
              <p:nvPr/>
            </p:nvSpPr>
            <p:spPr bwMode="auto">
              <a:xfrm rot="16200000" flipV="1">
                <a:off x="-330931" y="2567468"/>
                <a:ext cx="211957" cy="334876"/>
              </a:xfrm>
              <a:custGeom>
                <a:avLst/>
                <a:gdLst>
                  <a:gd name="connsiteX0" fmla="*/ 0 w 265666"/>
                  <a:gd name="connsiteY0" fmla="*/ 419732 h 419732"/>
                  <a:gd name="connsiteX1" fmla="*/ 0 w 265666"/>
                  <a:gd name="connsiteY1" fmla="*/ 132833 h 419732"/>
                  <a:gd name="connsiteX2" fmla="*/ 132833 w 265666"/>
                  <a:gd name="connsiteY2" fmla="*/ 0 h 419732"/>
                  <a:gd name="connsiteX3" fmla="*/ 265666 w 265666"/>
                  <a:gd name="connsiteY3" fmla="*/ 132833 h 419732"/>
                  <a:gd name="connsiteX4" fmla="*/ 265666 w 265666"/>
                  <a:gd name="connsiteY4" fmla="*/ 256595 h 419732"/>
                  <a:gd name="connsiteX5" fmla="*/ 189761 w 265666"/>
                  <a:gd name="connsiteY5" fmla="*/ 256595 h 419732"/>
                  <a:gd name="connsiteX6" fmla="*/ 189761 w 265666"/>
                  <a:gd name="connsiteY6" fmla="*/ 132833 h 419732"/>
                  <a:gd name="connsiteX7" fmla="*/ 132833 w 265666"/>
                  <a:gd name="connsiteY7" fmla="*/ 75905 h 419732"/>
                  <a:gd name="connsiteX8" fmla="*/ 75905 w 265666"/>
                  <a:gd name="connsiteY8" fmla="*/ 132833 h 419732"/>
                  <a:gd name="connsiteX9" fmla="*/ 75905 w 265666"/>
                  <a:gd name="connsiteY9" fmla="*/ 419732 h 41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5666" h="419732">
                    <a:moveTo>
                      <a:pt x="0" y="419732"/>
                    </a:moveTo>
                    <a:lnTo>
                      <a:pt x="0" y="132833"/>
                    </a:lnTo>
                    <a:cubicBezTo>
                      <a:pt x="0" y="59471"/>
                      <a:pt x="59471" y="0"/>
                      <a:pt x="132833" y="0"/>
                    </a:cubicBezTo>
                    <a:cubicBezTo>
                      <a:pt x="206195" y="0"/>
                      <a:pt x="265666" y="59471"/>
                      <a:pt x="265666" y="132833"/>
                    </a:cubicBezTo>
                    <a:lnTo>
                      <a:pt x="265666" y="256595"/>
                    </a:lnTo>
                    <a:lnTo>
                      <a:pt x="189761" y="256595"/>
                    </a:lnTo>
                    <a:lnTo>
                      <a:pt x="189761" y="132833"/>
                    </a:lnTo>
                    <a:cubicBezTo>
                      <a:pt x="189761" y="101393"/>
                      <a:pt x="164273" y="75905"/>
                      <a:pt x="132833" y="75905"/>
                    </a:cubicBezTo>
                    <a:cubicBezTo>
                      <a:pt x="101393" y="75905"/>
                      <a:pt x="75905" y="101393"/>
                      <a:pt x="75905" y="132833"/>
                    </a:cubicBezTo>
                    <a:lnTo>
                      <a:pt x="75905" y="419732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71BD9C26-047C-AC81-4A76-67FFC15182C5}"/>
                  </a:ext>
                </a:extLst>
              </p:cNvPr>
              <p:cNvSpPr/>
              <p:nvPr/>
            </p:nvSpPr>
            <p:spPr bwMode="auto">
              <a:xfrm>
                <a:off x="-1227287" y="2539828"/>
                <a:ext cx="617022" cy="782871"/>
              </a:xfrm>
              <a:custGeom>
                <a:avLst/>
                <a:gdLst>
                  <a:gd name="connsiteX0" fmla="*/ 0 w 673790"/>
                  <a:gd name="connsiteY0" fmla="*/ 0 h 854899"/>
                  <a:gd name="connsiteX1" fmla="*/ 351642 w 673790"/>
                  <a:gd name="connsiteY1" fmla="*/ 0 h 854899"/>
                  <a:gd name="connsiteX2" fmla="*/ 351642 w 673790"/>
                  <a:gd name="connsiteY2" fmla="*/ 161785 h 854899"/>
                  <a:gd name="connsiteX3" fmla="*/ 349170 w 673790"/>
                  <a:gd name="connsiteY3" fmla="*/ 174030 h 854899"/>
                  <a:gd name="connsiteX4" fmla="*/ 594702 w 673790"/>
                  <a:gd name="connsiteY4" fmla="*/ 239820 h 854899"/>
                  <a:gd name="connsiteX5" fmla="*/ 670129 w 673790"/>
                  <a:gd name="connsiteY5" fmla="*/ 370463 h 854899"/>
                  <a:gd name="connsiteX6" fmla="*/ 669891 w 673790"/>
                  <a:gd name="connsiteY6" fmla="*/ 370943 h 854899"/>
                  <a:gd name="connsiteX7" fmla="*/ 540215 w 673790"/>
                  <a:gd name="connsiteY7" fmla="*/ 854899 h 854899"/>
                  <a:gd name="connsiteX8" fmla="*/ 334145 w 673790"/>
                  <a:gd name="connsiteY8" fmla="*/ 799682 h 854899"/>
                  <a:gd name="connsiteX9" fmla="*/ 436348 w 673790"/>
                  <a:gd name="connsiteY9" fmla="*/ 418255 h 854899"/>
                  <a:gd name="connsiteX10" fmla="*/ 73154 w 673790"/>
                  <a:gd name="connsiteY10" fmla="*/ 320937 h 854899"/>
                  <a:gd name="connsiteX11" fmla="*/ 10395 w 673790"/>
                  <a:gd name="connsiteY11" fmla="*/ 249906 h 854899"/>
                  <a:gd name="connsiteX12" fmla="*/ 12147 w 673790"/>
                  <a:gd name="connsiteY12" fmla="*/ 221949 h 854899"/>
                  <a:gd name="connsiteX13" fmla="*/ 0 w 673790"/>
                  <a:gd name="connsiteY13" fmla="*/ 161784 h 854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73790" h="854899">
                    <a:moveTo>
                      <a:pt x="0" y="0"/>
                    </a:moveTo>
                    <a:lnTo>
                      <a:pt x="351642" y="0"/>
                    </a:lnTo>
                    <a:lnTo>
                      <a:pt x="351642" y="161785"/>
                    </a:lnTo>
                    <a:lnTo>
                      <a:pt x="349170" y="174030"/>
                    </a:lnTo>
                    <a:lnTo>
                      <a:pt x="594702" y="239820"/>
                    </a:lnTo>
                    <a:cubicBezTo>
                      <a:pt x="651607" y="255067"/>
                      <a:pt x="685377" y="313559"/>
                      <a:pt x="670129" y="370463"/>
                    </a:cubicBezTo>
                    <a:lnTo>
                      <a:pt x="669891" y="370943"/>
                    </a:lnTo>
                    <a:lnTo>
                      <a:pt x="540215" y="854899"/>
                    </a:lnTo>
                    <a:lnTo>
                      <a:pt x="334145" y="799682"/>
                    </a:lnTo>
                    <a:lnTo>
                      <a:pt x="436348" y="418255"/>
                    </a:lnTo>
                    <a:lnTo>
                      <a:pt x="73154" y="320937"/>
                    </a:lnTo>
                    <a:cubicBezTo>
                      <a:pt x="38848" y="311745"/>
                      <a:pt x="15003" y="283001"/>
                      <a:pt x="10395" y="249906"/>
                    </a:cubicBezTo>
                    <a:lnTo>
                      <a:pt x="12147" y="221949"/>
                    </a:lnTo>
                    <a:lnTo>
                      <a:pt x="0" y="161784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1CA3923C-5C41-0140-D9DA-16EF3CCE8E45}"/>
                  </a:ext>
                </a:extLst>
              </p:cNvPr>
              <p:cNvSpPr/>
              <p:nvPr/>
            </p:nvSpPr>
            <p:spPr bwMode="auto">
              <a:xfrm>
                <a:off x="-923546" y="3270518"/>
                <a:ext cx="274866" cy="128642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E70F5B9C-85EC-F604-D248-CDD16CCACE05}"/>
                  </a:ext>
                </a:extLst>
              </p:cNvPr>
              <p:cNvSpPr/>
              <p:nvPr/>
            </p:nvSpPr>
            <p:spPr bwMode="auto">
              <a:xfrm rot="900000">
                <a:off x="-861144" y="3428828"/>
                <a:ext cx="44734" cy="22357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3D54BF30-B2AE-E07E-1BFF-56CF814F71D0}"/>
                  </a:ext>
                </a:extLst>
              </p:cNvPr>
              <p:cNvSpPr/>
              <p:nvPr/>
            </p:nvSpPr>
            <p:spPr bwMode="auto">
              <a:xfrm>
                <a:off x="-901597" y="3401890"/>
                <a:ext cx="180914" cy="5054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5C119745-636C-6C72-59DE-90B0B8623CB7}"/>
                  </a:ext>
                </a:extLst>
              </p:cNvPr>
              <p:cNvSpPr/>
              <p:nvPr/>
            </p:nvSpPr>
            <p:spPr bwMode="auto">
              <a:xfrm rot="900000">
                <a:off x="-1158878" y="2050134"/>
                <a:ext cx="331911" cy="538270"/>
              </a:xfrm>
              <a:prstGeom prst="round2SameRect">
                <a:avLst>
                  <a:gd name="adj1" fmla="val 33969"/>
                  <a:gd name="adj2" fmla="val 0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円: 塗りつぶしなし 234">
                <a:extLst>
                  <a:ext uri="{FF2B5EF4-FFF2-40B4-BE49-F238E27FC236}">
                    <a16:creationId xmlns:a16="http://schemas.microsoft.com/office/drawing/2014/main" id="{6933871D-323E-5CDE-BC23-10B14E1EB6A4}"/>
                  </a:ext>
                </a:extLst>
              </p:cNvPr>
              <p:cNvSpPr/>
              <p:nvPr/>
            </p:nvSpPr>
            <p:spPr bwMode="auto">
              <a:xfrm>
                <a:off x="-1438600" y="2044369"/>
                <a:ext cx="675635" cy="498595"/>
              </a:xfrm>
              <a:prstGeom prst="donut">
                <a:avLst>
                  <a:gd name="adj" fmla="val 6442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905AAC70-06CE-C36D-5483-32FFD388D201}"/>
                  </a:ext>
                </a:extLst>
              </p:cNvPr>
              <p:cNvGrpSpPr/>
              <p:nvPr/>
            </p:nvGrpSpPr>
            <p:grpSpPr>
              <a:xfrm>
                <a:off x="-1901951" y="1998786"/>
                <a:ext cx="703484" cy="711008"/>
                <a:chOff x="3826219" y="4359939"/>
                <a:chExt cx="768207" cy="776424"/>
              </a:xfrm>
              <a:solidFill>
                <a:srgbClr val="00B050"/>
              </a:solidFill>
            </p:grpSpPr>
            <p:sp>
              <p:nvSpPr>
                <p:cNvPr id="264" name="四角形: 上の 2 つの角を丸める 263">
                  <a:extLst>
                    <a:ext uri="{FF2B5EF4-FFF2-40B4-BE49-F238E27FC236}">
                      <a16:creationId xmlns:a16="http://schemas.microsoft.com/office/drawing/2014/main" id="{4EF9F30C-B104-2AE8-AC23-180BA43815B2}"/>
                    </a:ext>
                  </a:extLst>
                </p:cNvPr>
                <p:cNvSpPr/>
                <p:nvPr/>
              </p:nvSpPr>
              <p:spPr bwMode="auto">
                <a:xfrm>
                  <a:off x="3826219" y="4649442"/>
                  <a:ext cx="148036" cy="414680"/>
                </a:xfrm>
                <a:prstGeom prst="round2SameRect">
                  <a:avLst>
                    <a:gd name="adj1" fmla="val 33400"/>
                    <a:gd name="adj2" fmla="val 979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D24FBB4B-C896-3D0B-BD1F-AF543EB6056B}"/>
                    </a:ext>
                  </a:extLst>
                </p:cNvPr>
                <p:cNvSpPr/>
                <p:nvPr/>
              </p:nvSpPr>
              <p:spPr bwMode="auto">
                <a:xfrm>
                  <a:off x="3888825" y="4519958"/>
                  <a:ext cx="691118" cy="607554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9DB4302E-F166-3202-487A-84840DFFB3BA}"/>
                    </a:ext>
                  </a:extLst>
                </p:cNvPr>
                <p:cNvSpPr/>
                <p:nvPr/>
              </p:nvSpPr>
              <p:spPr bwMode="auto">
                <a:xfrm>
                  <a:off x="3983431" y="4528809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D7BAE738-3FA3-88D1-3220-8D6D77D85114}"/>
                    </a:ext>
                  </a:extLst>
                </p:cNvPr>
                <p:cNvSpPr/>
                <p:nvPr/>
              </p:nvSpPr>
              <p:spPr bwMode="auto">
                <a:xfrm>
                  <a:off x="4425102" y="4528807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B9C0DA3A-DA23-D129-6956-A2602C8E0720}"/>
                    </a:ext>
                  </a:extLst>
                </p:cNvPr>
                <p:cNvSpPr/>
                <p:nvPr/>
              </p:nvSpPr>
              <p:spPr bwMode="auto">
                <a:xfrm>
                  <a:off x="3874346" y="4359939"/>
                  <a:ext cx="720080" cy="185513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05C427F4-8D09-489F-4253-1AE1DA88870A}"/>
                  </a:ext>
                </a:extLst>
              </p:cNvPr>
              <p:cNvSpPr/>
              <p:nvPr/>
            </p:nvSpPr>
            <p:spPr bwMode="auto">
              <a:xfrm rot="20935095">
                <a:off x="-401326" y="2685459"/>
                <a:ext cx="177743" cy="189374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5C7AC0CA-6C2C-BC6C-8B06-6D44BADFDD5C}"/>
                  </a:ext>
                </a:extLst>
              </p:cNvPr>
              <p:cNvSpPr/>
              <p:nvPr/>
            </p:nvSpPr>
            <p:spPr bwMode="auto">
              <a:xfrm rot="19257813">
                <a:off x="-799759" y="2031415"/>
                <a:ext cx="281548" cy="860194"/>
              </a:xfrm>
              <a:custGeom>
                <a:avLst/>
                <a:gdLst>
                  <a:gd name="connsiteX0" fmla="*/ 164019 w 307451"/>
                  <a:gd name="connsiteY0" fmla="*/ 28141 h 939335"/>
                  <a:gd name="connsiteX1" fmla="*/ 192160 w 307451"/>
                  <a:gd name="connsiteY1" fmla="*/ 96080 h 939335"/>
                  <a:gd name="connsiteX2" fmla="*/ 192159 w 307451"/>
                  <a:gd name="connsiteY2" fmla="*/ 482205 h 939335"/>
                  <a:gd name="connsiteX3" fmla="*/ 190776 w 307451"/>
                  <a:gd name="connsiteY3" fmla="*/ 489058 h 939335"/>
                  <a:gd name="connsiteX4" fmla="*/ 306352 w 307451"/>
                  <a:gd name="connsiteY4" fmla="*/ 866027 h 939335"/>
                  <a:gd name="connsiteX5" fmla="*/ 289845 w 307451"/>
                  <a:gd name="connsiteY5" fmla="*/ 897131 h 939335"/>
                  <a:gd name="connsiteX6" fmla="*/ 155776 w 307451"/>
                  <a:gd name="connsiteY6" fmla="*/ 938235 h 939335"/>
                  <a:gd name="connsiteX7" fmla="*/ 124672 w 307451"/>
                  <a:gd name="connsiteY7" fmla="*/ 921729 h 939335"/>
                  <a:gd name="connsiteX8" fmla="*/ 6961 w 307451"/>
                  <a:gd name="connsiteY8" fmla="*/ 537801 h 939335"/>
                  <a:gd name="connsiteX9" fmla="*/ 3259 w 307451"/>
                  <a:gd name="connsiteY9" fmla="*/ 500253 h 939335"/>
                  <a:gd name="connsiteX10" fmla="*/ 3490 w 307451"/>
                  <a:gd name="connsiteY10" fmla="*/ 499492 h 939335"/>
                  <a:gd name="connsiteX11" fmla="*/ 0 w 307451"/>
                  <a:gd name="connsiteY11" fmla="*/ 482204 h 939335"/>
                  <a:gd name="connsiteX12" fmla="*/ 0 w 307451"/>
                  <a:gd name="connsiteY12" fmla="*/ 96080 h 939335"/>
                  <a:gd name="connsiteX13" fmla="*/ 96080 w 307451"/>
                  <a:gd name="connsiteY13" fmla="*/ 0 h 939335"/>
                  <a:gd name="connsiteX14" fmla="*/ 164019 w 307451"/>
                  <a:gd name="connsiteY14" fmla="*/ 28141 h 9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7451" h="939335">
                    <a:moveTo>
                      <a:pt x="164019" y="28141"/>
                    </a:moveTo>
                    <a:cubicBezTo>
                      <a:pt x="181406" y="45528"/>
                      <a:pt x="192160" y="69548"/>
                      <a:pt x="192160" y="96080"/>
                    </a:cubicBezTo>
                    <a:cubicBezTo>
                      <a:pt x="192160" y="224788"/>
                      <a:pt x="192159" y="353497"/>
                      <a:pt x="192159" y="482205"/>
                    </a:cubicBezTo>
                    <a:lnTo>
                      <a:pt x="190776" y="489058"/>
                    </a:lnTo>
                    <a:lnTo>
                      <a:pt x="306352" y="866027"/>
                    </a:lnTo>
                    <a:cubicBezTo>
                      <a:pt x="310382" y="879174"/>
                      <a:pt x="302992" y="893100"/>
                      <a:pt x="289845" y="897131"/>
                    </a:cubicBezTo>
                    <a:lnTo>
                      <a:pt x="155776" y="938235"/>
                    </a:lnTo>
                    <a:cubicBezTo>
                      <a:pt x="142629" y="942266"/>
                      <a:pt x="128702" y="934876"/>
                      <a:pt x="124672" y="921729"/>
                    </a:cubicBezTo>
                    <a:lnTo>
                      <a:pt x="6961" y="537801"/>
                    </a:lnTo>
                    <a:cubicBezTo>
                      <a:pt x="3116" y="525258"/>
                      <a:pt x="1994" y="512530"/>
                      <a:pt x="3259" y="500253"/>
                    </a:cubicBezTo>
                    <a:lnTo>
                      <a:pt x="3490" y="499492"/>
                    </a:lnTo>
                    <a:lnTo>
                      <a:pt x="0" y="482204"/>
                    </a:lnTo>
                    <a:lnTo>
                      <a:pt x="0" y="96080"/>
                    </a:lnTo>
                    <a:cubicBezTo>
                      <a:pt x="0" y="43016"/>
                      <a:pt x="43016" y="0"/>
                      <a:pt x="96080" y="0"/>
                    </a:cubicBezTo>
                    <a:cubicBezTo>
                      <a:pt x="122612" y="0"/>
                      <a:pt x="146632" y="10754"/>
                      <a:pt x="164019" y="2814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EFD68656-5990-C2E1-B848-AEDC682E2B07}"/>
                  </a:ext>
                </a:extLst>
              </p:cNvPr>
              <p:cNvSpPr/>
              <p:nvPr/>
            </p:nvSpPr>
            <p:spPr bwMode="auto">
              <a:xfrm>
                <a:off x="-1659212" y="2274903"/>
                <a:ext cx="273475" cy="273475"/>
              </a:xfrm>
              <a:custGeom>
                <a:avLst/>
                <a:gdLst>
                  <a:gd name="connsiteX0" fmla="*/ 162412 w 945106"/>
                  <a:gd name="connsiteY0" fmla="*/ 189939 h 945106"/>
                  <a:gd name="connsiteX1" fmla="*/ 123447 w 945106"/>
                  <a:gd name="connsiteY1" fmla="*/ 237165 h 945106"/>
                  <a:gd name="connsiteX2" fmla="*/ 51546 w 945106"/>
                  <a:gd name="connsiteY2" fmla="*/ 472553 h 945106"/>
                  <a:gd name="connsiteX3" fmla="*/ 174856 w 945106"/>
                  <a:gd name="connsiteY3" fmla="*/ 770249 h 945106"/>
                  <a:gd name="connsiteX4" fmla="*/ 205697 w 945106"/>
                  <a:gd name="connsiteY4" fmla="*/ 795695 h 945106"/>
                  <a:gd name="connsiteX5" fmla="*/ 227214 w 945106"/>
                  <a:gd name="connsiteY5" fmla="*/ 413214 h 945106"/>
                  <a:gd name="connsiteX6" fmla="*/ 181829 w 945106"/>
                  <a:gd name="connsiteY6" fmla="*/ 394415 h 945106"/>
                  <a:gd name="connsiteX7" fmla="*/ 162412 w 945106"/>
                  <a:gd name="connsiteY7" fmla="*/ 347537 h 945106"/>
                  <a:gd name="connsiteX8" fmla="*/ 413486 w 945106"/>
                  <a:gd name="connsiteY8" fmla="*/ 123286 h 945106"/>
                  <a:gd name="connsiteX9" fmla="*/ 462019 w 945106"/>
                  <a:gd name="connsiteY9" fmla="*/ 123286 h 945106"/>
                  <a:gd name="connsiteX10" fmla="*/ 510553 w 945106"/>
                  <a:gd name="connsiteY10" fmla="*/ 171820 h 945106"/>
                  <a:gd name="connsiteX11" fmla="*/ 510553 w 945106"/>
                  <a:gd name="connsiteY11" fmla="*/ 434793 h 945106"/>
                  <a:gd name="connsiteX12" fmla="*/ 496338 w 945106"/>
                  <a:gd name="connsiteY12" fmla="*/ 469112 h 945106"/>
                  <a:gd name="connsiteX13" fmla="*/ 474278 w 945106"/>
                  <a:gd name="connsiteY13" fmla="*/ 478250 h 945106"/>
                  <a:gd name="connsiteX14" fmla="*/ 494461 w 945106"/>
                  <a:gd name="connsiteY14" fmla="*/ 837018 h 945106"/>
                  <a:gd name="connsiteX15" fmla="*/ 393872 w 945106"/>
                  <a:gd name="connsiteY15" fmla="*/ 837018 h 945106"/>
                  <a:gd name="connsiteX16" fmla="*/ 413770 w 945106"/>
                  <a:gd name="connsiteY16" fmla="*/ 483326 h 945106"/>
                  <a:gd name="connsiteX17" fmla="*/ 413486 w 945106"/>
                  <a:gd name="connsiteY17" fmla="*/ 483326 h 945106"/>
                  <a:gd name="connsiteX18" fmla="*/ 472552 w 945106"/>
                  <a:gd name="connsiteY18" fmla="*/ 51547 h 945106"/>
                  <a:gd name="connsiteX19" fmla="*/ 237164 w 945106"/>
                  <a:gd name="connsiteY19" fmla="*/ 123449 h 945106"/>
                  <a:gd name="connsiteX20" fmla="*/ 191984 w 945106"/>
                  <a:gd name="connsiteY20" fmla="*/ 160725 h 945106"/>
                  <a:gd name="connsiteX21" fmla="*/ 191983 w 945106"/>
                  <a:gd name="connsiteY21" fmla="*/ 293229 h 945106"/>
                  <a:gd name="connsiteX22" fmla="*/ 214843 w 945106"/>
                  <a:gd name="connsiteY22" fmla="*/ 316089 h 945106"/>
                  <a:gd name="connsiteX23" fmla="*/ 237703 w 945106"/>
                  <a:gd name="connsiteY23" fmla="*/ 293229 h 945106"/>
                  <a:gd name="connsiteX24" fmla="*/ 237703 w 945106"/>
                  <a:gd name="connsiteY24" fmla="*/ 138180 h 945106"/>
                  <a:gd name="connsiteX25" fmla="*/ 270565 w 945106"/>
                  <a:gd name="connsiteY25" fmla="*/ 138180 h 945106"/>
                  <a:gd name="connsiteX26" fmla="*/ 270564 w 945106"/>
                  <a:gd name="connsiteY26" fmla="*/ 293229 h 945106"/>
                  <a:gd name="connsiteX27" fmla="*/ 293424 w 945106"/>
                  <a:gd name="connsiteY27" fmla="*/ 316089 h 945106"/>
                  <a:gd name="connsiteX28" fmla="*/ 316284 w 945106"/>
                  <a:gd name="connsiteY28" fmla="*/ 293229 h 945106"/>
                  <a:gd name="connsiteX29" fmla="*/ 316284 w 945106"/>
                  <a:gd name="connsiteY29" fmla="*/ 138180 h 945106"/>
                  <a:gd name="connsiteX30" fmla="*/ 345856 w 945106"/>
                  <a:gd name="connsiteY30" fmla="*/ 138180 h 945106"/>
                  <a:gd name="connsiteX31" fmla="*/ 345856 w 945106"/>
                  <a:gd name="connsiteY31" fmla="*/ 347537 h 945106"/>
                  <a:gd name="connsiteX32" fmla="*/ 326439 w 945106"/>
                  <a:gd name="connsiteY32" fmla="*/ 394415 h 945106"/>
                  <a:gd name="connsiteX33" fmla="*/ 280140 w 945106"/>
                  <a:gd name="connsiteY33" fmla="*/ 413592 h 945106"/>
                  <a:gd name="connsiteX34" fmla="*/ 303961 w 945106"/>
                  <a:gd name="connsiteY34" fmla="*/ 837017 h 945106"/>
                  <a:gd name="connsiteX35" fmla="*/ 265461 w 945106"/>
                  <a:gd name="connsiteY35" fmla="*/ 837017 h 945106"/>
                  <a:gd name="connsiteX36" fmla="*/ 308678 w 945106"/>
                  <a:gd name="connsiteY36" fmla="*/ 860474 h 945106"/>
                  <a:gd name="connsiteX37" fmla="*/ 472552 w 945106"/>
                  <a:gd name="connsiteY37" fmla="*/ 893559 h 945106"/>
                  <a:gd name="connsiteX38" fmla="*/ 636427 w 945106"/>
                  <a:gd name="connsiteY38" fmla="*/ 860474 h 945106"/>
                  <a:gd name="connsiteX39" fmla="*/ 679645 w 945106"/>
                  <a:gd name="connsiteY39" fmla="*/ 837016 h 945106"/>
                  <a:gd name="connsiteX40" fmla="*/ 608185 w 945106"/>
                  <a:gd name="connsiteY40" fmla="*/ 837016 h 945106"/>
                  <a:gd name="connsiteX41" fmla="*/ 631732 w 945106"/>
                  <a:gd name="connsiteY41" fmla="*/ 418471 h 945106"/>
                  <a:gd name="connsiteX42" fmla="*/ 621830 w 945106"/>
                  <a:gd name="connsiteY42" fmla="*/ 415212 h 945106"/>
                  <a:gd name="connsiteX43" fmla="*/ 565810 w 945106"/>
                  <a:gd name="connsiteY43" fmla="*/ 277465 h 945106"/>
                  <a:gd name="connsiteX44" fmla="*/ 657532 w 945106"/>
                  <a:gd name="connsiteY44" fmla="*/ 127970 h 945106"/>
                  <a:gd name="connsiteX45" fmla="*/ 749254 w 945106"/>
                  <a:gd name="connsiteY45" fmla="*/ 277465 h 945106"/>
                  <a:gd name="connsiteX46" fmla="*/ 693235 w 945106"/>
                  <a:gd name="connsiteY46" fmla="*/ 415212 h 945106"/>
                  <a:gd name="connsiteX47" fmla="*/ 685193 w 945106"/>
                  <a:gd name="connsiteY47" fmla="*/ 417858 h 945106"/>
                  <a:gd name="connsiteX48" fmla="*/ 707911 w 945106"/>
                  <a:gd name="connsiteY48" fmla="*/ 821674 h 945106"/>
                  <a:gd name="connsiteX49" fmla="*/ 707940 w 945106"/>
                  <a:gd name="connsiteY49" fmla="*/ 821658 h 945106"/>
                  <a:gd name="connsiteX50" fmla="*/ 893558 w 945106"/>
                  <a:gd name="connsiteY50" fmla="*/ 472553 h 945106"/>
                  <a:gd name="connsiteX51" fmla="*/ 472552 w 945106"/>
                  <a:gd name="connsiteY51" fmla="*/ 51547 h 945106"/>
                  <a:gd name="connsiteX52" fmla="*/ 472553 w 945106"/>
                  <a:gd name="connsiteY52" fmla="*/ 0 h 945106"/>
                  <a:gd name="connsiteX53" fmla="*/ 945106 w 945106"/>
                  <a:gd name="connsiteY53" fmla="*/ 472553 h 945106"/>
                  <a:gd name="connsiteX54" fmla="*/ 472553 w 945106"/>
                  <a:gd name="connsiteY54" fmla="*/ 945106 h 945106"/>
                  <a:gd name="connsiteX55" fmla="*/ 0 w 945106"/>
                  <a:gd name="connsiteY55" fmla="*/ 472553 h 945106"/>
                  <a:gd name="connsiteX56" fmla="*/ 472553 w 945106"/>
                  <a:gd name="connsiteY56" fmla="*/ 0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45106" h="945106">
                    <a:moveTo>
                      <a:pt x="162412" y="189939"/>
                    </a:moveTo>
                    <a:lnTo>
                      <a:pt x="123447" y="237165"/>
                    </a:lnTo>
                    <a:cubicBezTo>
                      <a:pt x="78053" y="304358"/>
                      <a:pt x="51546" y="385360"/>
                      <a:pt x="51546" y="472553"/>
                    </a:cubicBezTo>
                    <a:cubicBezTo>
                      <a:pt x="51546" y="588811"/>
                      <a:pt x="98669" y="694062"/>
                      <a:pt x="174856" y="770249"/>
                    </a:cubicBezTo>
                    <a:lnTo>
                      <a:pt x="205697" y="795695"/>
                    </a:lnTo>
                    <a:lnTo>
                      <a:pt x="227214" y="413214"/>
                    </a:lnTo>
                    <a:lnTo>
                      <a:pt x="181829" y="394415"/>
                    </a:lnTo>
                    <a:cubicBezTo>
                      <a:pt x="169832" y="382418"/>
                      <a:pt x="162412" y="365844"/>
                      <a:pt x="162412" y="347537"/>
                    </a:cubicBezTo>
                    <a:close/>
                    <a:moveTo>
                      <a:pt x="413486" y="123286"/>
                    </a:moveTo>
                    <a:lnTo>
                      <a:pt x="462019" y="123286"/>
                    </a:lnTo>
                    <a:cubicBezTo>
                      <a:pt x="488824" y="123286"/>
                      <a:pt x="510553" y="145015"/>
                      <a:pt x="510553" y="171820"/>
                    </a:cubicBezTo>
                    <a:lnTo>
                      <a:pt x="510553" y="434793"/>
                    </a:lnTo>
                    <a:cubicBezTo>
                      <a:pt x="510553" y="448196"/>
                      <a:pt x="505121" y="460329"/>
                      <a:pt x="496338" y="469112"/>
                    </a:cubicBezTo>
                    <a:lnTo>
                      <a:pt x="474278" y="478250"/>
                    </a:lnTo>
                    <a:lnTo>
                      <a:pt x="494461" y="837018"/>
                    </a:lnTo>
                    <a:lnTo>
                      <a:pt x="393872" y="837018"/>
                    </a:lnTo>
                    <a:lnTo>
                      <a:pt x="413770" y="483326"/>
                    </a:lnTo>
                    <a:lnTo>
                      <a:pt x="413486" y="483326"/>
                    </a:lnTo>
                    <a:close/>
                    <a:moveTo>
                      <a:pt x="472552" y="51547"/>
                    </a:moveTo>
                    <a:cubicBezTo>
                      <a:pt x="385359" y="51547"/>
                      <a:pt x="304357" y="78054"/>
                      <a:pt x="237164" y="123449"/>
                    </a:cubicBezTo>
                    <a:lnTo>
                      <a:pt x="191984" y="160725"/>
                    </a:lnTo>
                    <a:lnTo>
                      <a:pt x="191983" y="293229"/>
                    </a:lnTo>
                    <a:cubicBezTo>
                      <a:pt x="191983" y="305854"/>
                      <a:pt x="202218" y="316089"/>
                      <a:pt x="214843" y="316089"/>
                    </a:cubicBezTo>
                    <a:cubicBezTo>
                      <a:pt x="227468" y="316089"/>
                      <a:pt x="237703" y="305854"/>
                      <a:pt x="237703" y="293229"/>
                    </a:cubicBezTo>
                    <a:lnTo>
                      <a:pt x="237703" y="138180"/>
                    </a:lnTo>
                    <a:lnTo>
                      <a:pt x="270565" y="138180"/>
                    </a:lnTo>
                    <a:lnTo>
                      <a:pt x="270564" y="293229"/>
                    </a:lnTo>
                    <a:cubicBezTo>
                      <a:pt x="270564" y="305854"/>
                      <a:pt x="280799" y="316089"/>
                      <a:pt x="293424" y="316089"/>
                    </a:cubicBezTo>
                    <a:cubicBezTo>
                      <a:pt x="306049" y="316089"/>
                      <a:pt x="316284" y="305854"/>
                      <a:pt x="316284" y="293229"/>
                    </a:cubicBezTo>
                    <a:lnTo>
                      <a:pt x="316284" y="138180"/>
                    </a:lnTo>
                    <a:lnTo>
                      <a:pt x="345856" y="138180"/>
                    </a:lnTo>
                    <a:lnTo>
                      <a:pt x="345856" y="347537"/>
                    </a:lnTo>
                    <a:cubicBezTo>
                      <a:pt x="345856" y="365844"/>
                      <a:pt x="338436" y="382418"/>
                      <a:pt x="326439" y="394415"/>
                    </a:cubicBezTo>
                    <a:lnTo>
                      <a:pt x="280140" y="413592"/>
                    </a:lnTo>
                    <a:lnTo>
                      <a:pt x="303961" y="837017"/>
                    </a:lnTo>
                    <a:lnTo>
                      <a:pt x="265461" y="837017"/>
                    </a:lnTo>
                    <a:lnTo>
                      <a:pt x="308678" y="860474"/>
                    </a:lnTo>
                    <a:cubicBezTo>
                      <a:pt x="359046" y="881779"/>
                      <a:pt x="414423" y="893559"/>
                      <a:pt x="472552" y="893559"/>
                    </a:cubicBezTo>
                    <a:cubicBezTo>
                      <a:pt x="530681" y="893559"/>
                      <a:pt x="586058" y="881779"/>
                      <a:pt x="636427" y="860474"/>
                    </a:cubicBezTo>
                    <a:lnTo>
                      <a:pt x="679645" y="837016"/>
                    </a:lnTo>
                    <a:lnTo>
                      <a:pt x="608185" y="837016"/>
                    </a:lnTo>
                    <a:lnTo>
                      <a:pt x="631732" y="418471"/>
                    </a:lnTo>
                    <a:lnTo>
                      <a:pt x="621830" y="415212"/>
                    </a:lnTo>
                    <a:cubicBezTo>
                      <a:pt x="588909" y="392518"/>
                      <a:pt x="565810" y="339388"/>
                      <a:pt x="565810" y="277465"/>
                    </a:cubicBezTo>
                    <a:cubicBezTo>
                      <a:pt x="565810" y="194901"/>
                      <a:pt x="606875" y="127970"/>
                      <a:pt x="657532" y="127970"/>
                    </a:cubicBezTo>
                    <a:cubicBezTo>
                      <a:pt x="708189" y="127970"/>
                      <a:pt x="749254" y="194901"/>
                      <a:pt x="749254" y="277465"/>
                    </a:cubicBezTo>
                    <a:cubicBezTo>
                      <a:pt x="749254" y="339388"/>
                      <a:pt x="726155" y="392518"/>
                      <a:pt x="693235" y="415212"/>
                    </a:cubicBezTo>
                    <a:lnTo>
                      <a:pt x="685193" y="417858"/>
                    </a:lnTo>
                    <a:lnTo>
                      <a:pt x="707911" y="821674"/>
                    </a:lnTo>
                    <a:lnTo>
                      <a:pt x="707940" y="821658"/>
                    </a:lnTo>
                    <a:cubicBezTo>
                      <a:pt x="819929" y="746000"/>
                      <a:pt x="893558" y="617875"/>
                      <a:pt x="893558" y="472553"/>
                    </a:cubicBezTo>
                    <a:cubicBezTo>
                      <a:pt x="893558" y="240038"/>
                      <a:pt x="705067" y="51547"/>
                      <a:pt x="472552" y="51547"/>
                    </a:cubicBezTo>
                    <a:close/>
                    <a:moveTo>
                      <a:pt x="472553" y="0"/>
                    </a:moveTo>
                    <a:cubicBezTo>
                      <a:pt x="733537" y="0"/>
                      <a:pt x="945106" y="211569"/>
                      <a:pt x="945106" y="472553"/>
                    </a:cubicBezTo>
                    <a:cubicBezTo>
                      <a:pt x="945106" y="733537"/>
                      <a:pt x="733537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00EF92EA-EE1C-313A-1583-DFFDA129D6A0}"/>
                  </a:ext>
                </a:extLst>
              </p:cNvPr>
              <p:cNvGrpSpPr/>
              <p:nvPr/>
            </p:nvGrpSpPr>
            <p:grpSpPr>
              <a:xfrm rot="1800000">
                <a:off x="-1136662" y="1392018"/>
                <a:ext cx="643265" cy="646101"/>
                <a:chOff x="2040662" y="1818921"/>
                <a:chExt cx="1317120" cy="1322928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07809926-BFC9-05A0-8FFD-67264BE5F6AD}"/>
                    </a:ext>
                  </a:extLst>
                </p:cNvPr>
                <p:cNvSpPr/>
                <p:nvPr/>
              </p:nvSpPr>
              <p:spPr bwMode="auto">
                <a:xfrm>
                  <a:off x="2191325" y="1954801"/>
                  <a:ext cx="1166457" cy="1160030"/>
                </a:xfrm>
                <a:custGeom>
                  <a:avLst/>
                  <a:gdLst>
                    <a:gd name="connsiteX0" fmla="*/ 550009 w 1166457"/>
                    <a:gd name="connsiteY0" fmla="*/ 0 h 1160030"/>
                    <a:gd name="connsiteX1" fmla="*/ 1074557 w 1166457"/>
                    <a:gd name="connsiteY1" fmla="*/ 291672 h 1160030"/>
                    <a:gd name="connsiteX2" fmla="*/ 1082408 w 1166457"/>
                    <a:gd name="connsiteY2" fmla="*/ 611939 h 1160030"/>
                    <a:gd name="connsiteX3" fmla="*/ 1166157 w 1166457"/>
                    <a:gd name="connsiteY3" fmla="*/ 757314 h 1160030"/>
                    <a:gd name="connsiteX4" fmla="*/ 1056796 w 1166457"/>
                    <a:gd name="connsiteY4" fmla="*/ 805783 h 1160030"/>
                    <a:gd name="connsiteX5" fmla="*/ 1024221 w 1166457"/>
                    <a:gd name="connsiteY5" fmla="*/ 872886 h 1160030"/>
                    <a:gd name="connsiteX6" fmla="*/ 886715 w 1166457"/>
                    <a:gd name="connsiteY6" fmla="*/ 862990 h 1160030"/>
                    <a:gd name="connsiteX7" fmla="*/ 970764 w 1166457"/>
                    <a:gd name="connsiteY7" fmla="*/ 935994 h 1160030"/>
                    <a:gd name="connsiteX8" fmla="*/ 982263 w 1166457"/>
                    <a:gd name="connsiteY8" fmla="*/ 937330 h 1160030"/>
                    <a:gd name="connsiteX9" fmla="*/ 974423 w 1166457"/>
                    <a:gd name="connsiteY9" fmla="*/ 948958 h 1160030"/>
                    <a:gd name="connsiteX10" fmla="*/ 550009 w 1166457"/>
                    <a:gd name="connsiteY10" fmla="*/ 1160030 h 1160030"/>
                    <a:gd name="connsiteX11" fmla="*/ 0 w 1166457"/>
                    <a:gd name="connsiteY11" fmla="*/ 580015 h 1160030"/>
                    <a:gd name="connsiteX12" fmla="*/ 550009 w 1166457"/>
                    <a:gd name="connsiteY12" fmla="*/ 0 h 11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66457" h="1160030">
                      <a:moveTo>
                        <a:pt x="550009" y="0"/>
                      </a:moveTo>
                      <a:cubicBezTo>
                        <a:pt x="815801" y="0"/>
                        <a:pt x="1023271" y="27369"/>
                        <a:pt x="1074557" y="291672"/>
                      </a:cubicBezTo>
                      <a:cubicBezTo>
                        <a:pt x="1023199" y="379378"/>
                        <a:pt x="1019466" y="528996"/>
                        <a:pt x="1082408" y="611939"/>
                      </a:cubicBezTo>
                      <a:cubicBezTo>
                        <a:pt x="1128580" y="669922"/>
                        <a:pt x="1170426" y="725007"/>
                        <a:pt x="1166157" y="757314"/>
                      </a:cubicBezTo>
                      <a:cubicBezTo>
                        <a:pt x="1161888" y="789621"/>
                        <a:pt x="1161471" y="802560"/>
                        <a:pt x="1056796" y="805783"/>
                      </a:cubicBezTo>
                      <a:lnTo>
                        <a:pt x="1024221" y="872886"/>
                      </a:lnTo>
                      <a:lnTo>
                        <a:pt x="886715" y="862990"/>
                      </a:lnTo>
                      <a:cubicBezTo>
                        <a:pt x="886715" y="895809"/>
                        <a:pt x="921372" y="923966"/>
                        <a:pt x="970764" y="935994"/>
                      </a:cubicBezTo>
                      <a:lnTo>
                        <a:pt x="982263" y="937330"/>
                      </a:lnTo>
                      <a:lnTo>
                        <a:pt x="974423" y="948958"/>
                      </a:lnTo>
                      <a:cubicBezTo>
                        <a:pt x="873544" y="1077865"/>
                        <a:pt x="720876" y="1160030"/>
                        <a:pt x="550009" y="1160030"/>
                      </a:cubicBezTo>
                      <a:cubicBezTo>
                        <a:pt x="246247" y="1160030"/>
                        <a:pt x="0" y="900348"/>
                        <a:pt x="0" y="580015"/>
                      </a:cubicBezTo>
                      <a:cubicBezTo>
                        <a:pt x="0" y="259682"/>
                        <a:pt x="246247" y="0"/>
                        <a:pt x="55000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4C46A9DA-46B1-52B0-75C2-6F655CBB03E0}"/>
                    </a:ext>
                  </a:extLst>
                </p:cNvPr>
                <p:cNvSpPr/>
                <p:nvPr/>
              </p:nvSpPr>
              <p:spPr bwMode="auto">
                <a:xfrm rot="688662">
                  <a:off x="2145564" y="1952135"/>
                  <a:ext cx="454033" cy="1009314"/>
                </a:xfrm>
                <a:custGeom>
                  <a:avLst/>
                  <a:gdLst>
                    <a:gd name="connsiteX0" fmla="*/ 362529 w 454033"/>
                    <a:gd name="connsiteY0" fmla="*/ 11108 h 1009314"/>
                    <a:gd name="connsiteX1" fmla="*/ 454033 w 454033"/>
                    <a:gd name="connsiteY1" fmla="*/ 0 h 1009314"/>
                    <a:gd name="connsiteX2" fmla="*/ 375840 w 454033"/>
                    <a:gd name="connsiteY2" fmla="*/ 546747 h 1009314"/>
                    <a:gd name="connsiteX3" fmla="*/ 379537 w 454033"/>
                    <a:gd name="connsiteY3" fmla="*/ 651589 h 1009314"/>
                    <a:gd name="connsiteX4" fmla="*/ 379021 w 454033"/>
                    <a:gd name="connsiteY4" fmla="*/ 652062 h 1009314"/>
                    <a:gd name="connsiteX5" fmla="*/ 311276 w 454033"/>
                    <a:gd name="connsiteY5" fmla="*/ 739453 h 1009314"/>
                    <a:gd name="connsiteX6" fmla="*/ 225300 w 454033"/>
                    <a:gd name="connsiteY6" fmla="*/ 937375 h 1009314"/>
                    <a:gd name="connsiteX7" fmla="*/ 214248 w 454033"/>
                    <a:gd name="connsiteY7" fmla="*/ 1009314 h 1009314"/>
                    <a:gd name="connsiteX8" fmla="*/ 200179 w 454033"/>
                    <a:gd name="connsiteY8" fmla="*/ 1000118 h 1009314"/>
                    <a:gd name="connsiteX9" fmla="*/ 0 w 454033"/>
                    <a:gd name="connsiteY9" fmla="*/ 546747 h 1009314"/>
                    <a:gd name="connsiteX10" fmla="*/ 362529 w 454033"/>
                    <a:gd name="connsiteY10" fmla="*/ 11108 h 1009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4033" h="1009314">
                      <a:moveTo>
                        <a:pt x="362529" y="11108"/>
                      </a:moveTo>
                      <a:cubicBezTo>
                        <a:pt x="392086" y="3825"/>
                        <a:pt x="422689" y="0"/>
                        <a:pt x="454033" y="0"/>
                      </a:cubicBezTo>
                      <a:cubicBezTo>
                        <a:pt x="401904" y="176843"/>
                        <a:pt x="375839" y="361795"/>
                        <a:pt x="375840" y="546747"/>
                      </a:cubicBezTo>
                      <a:lnTo>
                        <a:pt x="379537" y="651589"/>
                      </a:lnTo>
                      <a:lnTo>
                        <a:pt x="379021" y="652062"/>
                      </a:lnTo>
                      <a:cubicBezTo>
                        <a:pt x="354565" y="678619"/>
                        <a:pt x="331832" y="707797"/>
                        <a:pt x="311276" y="739453"/>
                      </a:cubicBezTo>
                      <a:cubicBezTo>
                        <a:pt x="270165" y="802766"/>
                        <a:pt x="241654" y="870002"/>
                        <a:pt x="225300" y="937375"/>
                      </a:cubicBezTo>
                      <a:lnTo>
                        <a:pt x="214248" y="1009314"/>
                      </a:lnTo>
                      <a:lnTo>
                        <a:pt x="200179" y="1000118"/>
                      </a:lnTo>
                      <a:cubicBezTo>
                        <a:pt x="79405" y="901864"/>
                        <a:pt x="0" y="735472"/>
                        <a:pt x="0" y="546747"/>
                      </a:cubicBezTo>
                      <a:cubicBezTo>
                        <a:pt x="0" y="282532"/>
                        <a:pt x="155634" y="62090"/>
                        <a:pt x="362529" y="1110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BCEE87A4-5BDA-D013-3248-589CE15C7985}"/>
                    </a:ext>
                  </a:extLst>
                </p:cNvPr>
                <p:cNvSpPr/>
                <p:nvPr/>
              </p:nvSpPr>
              <p:spPr bwMode="auto">
                <a:xfrm rot="10800000">
                  <a:off x="2346417" y="2298213"/>
                  <a:ext cx="605536" cy="843636"/>
                </a:xfrm>
                <a:custGeom>
                  <a:avLst/>
                  <a:gdLst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02768 w 605536"/>
                    <a:gd name="connsiteY9" fmla="*/ 223470 h 862372"/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76509 w 605536"/>
                    <a:gd name="connsiteY9" fmla="*/ 214674 h 862372"/>
                    <a:gd name="connsiteX10" fmla="*/ 605536 w 605536"/>
                    <a:gd name="connsiteY10" fmla="*/ 862372 h 862372"/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605536 w 605536"/>
                    <a:gd name="connsiteY9" fmla="*/ 862372 h 862372"/>
                    <a:gd name="connsiteX0" fmla="*/ 605536 w 605536"/>
                    <a:gd name="connsiteY0" fmla="*/ 835320 h 835320"/>
                    <a:gd name="connsiteX1" fmla="*/ 484792 w 605536"/>
                    <a:gd name="connsiteY1" fmla="*/ 835320 h 835320"/>
                    <a:gd name="connsiteX2" fmla="*/ 302768 w 605536"/>
                    <a:gd name="connsiteY2" fmla="*/ 451212 h 835320"/>
                    <a:gd name="connsiteX3" fmla="*/ 120744 w 605536"/>
                    <a:gd name="connsiteY3" fmla="*/ 835320 h 835320"/>
                    <a:gd name="connsiteX4" fmla="*/ 0 w 605536"/>
                    <a:gd name="connsiteY4" fmla="*/ 835320 h 835320"/>
                    <a:gd name="connsiteX5" fmla="*/ 231998 w 605536"/>
                    <a:gd name="connsiteY5" fmla="*/ 345758 h 835320"/>
                    <a:gd name="connsiteX6" fmla="*/ 139352 w 605536"/>
                    <a:gd name="connsiteY6" fmla="*/ 1 h 835320"/>
                    <a:gd name="connsiteX7" fmla="*/ 357764 w 605536"/>
                    <a:gd name="connsiteY7" fmla="*/ 847 h 835320"/>
                    <a:gd name="connsiteX8" fmla="*/ 301123 w 605536"/>
                    <a:gd name="connsiteY8" fmla="*/ 199890 h 835320"/>
                    <a:gd name="connsiteX9" fmla="*/ 605536 w 605536"/>
                    <a:gd name="connsiteY9" fmla="*/ 835320 h 835320"/>
                    <a:gd name="connsiteX0" fmla="*/ 605536 w 605536"/>
                    <a:gd name="connsiteY0" fmla="*/ 835320 h 835320"/>
                    <a:gd name="connsiteX1" fmla="*/ 484792 w 605536"/>
                    <a:gd name="connsiteY1" fmla="*/ 835320 h 835320"/>
                    <a:gd name="connsiteX2" fmla="*/ 302768 w 605536"/>
                    <a:gd name="connsiteY2" fmla="*/ 451212 h 835320"/>
                    <a:gd name="connsiteX3" fmla="*/ 120744 w 605536"/>
                    <a:gd name="connsiteY3" fmla="*/ 835320 h 835320"/>
                    <a:gd name="connsiteX4" fmla="*/ 0 w 605536"/>
                    <a:gd name="connsiteY4" fmla="*/ 835320 h 835320"/>
                    <a:gd name="connsiteX5" fmla="*/ 231998 w 605536"/>
                    <a:gd name="connsiteY5" fmla="*/ 345758 h 835320"/>
                    <a:gd name="connsiteX6" fmla="*/ 139352 w 605536"/>
                    <a:gd name="connsiteY6" fmla="*/ 1 h 835320"/>
                    <a:gd name="connsiteX7" fmla="*/ 357764 w 605536"/>
                    <a:gd name="connsiteY7" fmla="*/ 847 h 835320"/>
                    <a:gd name="connsiteX8" fmla="*/ 370690 w 605536"/>
                    <a:gd name="connsiteY8" fmla="*/ 339886 h 835320"/>
                    <a:gd name="connsiteX9" fmla="*/ 605536 w 605536"/>
                    <a:gd name="connsiteY9" fmla="*/ 835320 h 835320"/>
                    <a:gd name="connsiteX0" fmla="*/ 605536 w 605536"/>
                    <a:gd name="connsiteY0" fmla="*/ 866535 h 866535"/>
                    <a:gd name="connsiteX1" fmla="*/ 484792 w 605536"/>
                    <a:gd name="connsiteY1" fmla="*/ 866535 h 866535"/>
                    <a:gd name="connsiteX2" fmla="*/ 302768 w 605536"/>
                    <a:gd name="connsiteY2" fmla="*/ 482427 h 866535"/>
                    <a:gd name="connsiteX3" fmla="*/ 120744 w 605536"/>
                    <a:gd name="connsiteY3" fmla="*/ 866535 h 866535"/>
                    <a:gd name="connsiteX4" fmla="*/ 0 w 605536"/>
                    <a:gd name="connsiteY4" fmla="*/ 866535 h 866535"/>
                    <a:gd name="connsiteX5" fmla="*/ 231998 w 605536"/>
                    <a:gd name="connsiteY5" fmla="*/ 376973 h 866535"/>
                    <a:gd name="connsiteX6" fmla="*/ 222669 w 605536"/>
                    <a:gd name="connsiteY6" fmla="*/ 0 h 866535"/>
                    <a:gd name="connsiteX7" fmla="*/ 357764 w 605536"/>
                    <a:gd name="connsiteY7" fmla="*/ 32062 h 866535"/>
                    <a:gd name="connsiteX8" fmla="*/ 370690 w 605536"/>
                    <a:gd name="connsiteY8" fmla="*/ 371101 h 866535"/>
                    <a:gd name="connsiteX9" fmla="*/ 605536 w 605536"/>
                    <a:gd name="connsiteY9" fmla="*/ 866535 h 866535"/>
                    <a:gd name="connsiteX0" fmla="*/ 605536 w 605536"/>
                    <a:gd name="connsiteY0" fmla="*/ 843635 h 843635"/>
                    <a:gd name="connsiteX1" fmla="*/ 484792 w 605536"/>
                    <a:gd name="connsiteY1" fmla="*/ 843635 h 843635"/>
                    <a:gd name="connsiteX2" fmla="*/ 302768 w 605536"/>
                    <a:gd name="connsiteY2" fmla="*/ 459527 h 843635"/>
                    <a:gd name="connsiteX3" fmla="*/ 120744 w 605536"/>
                    <a:gd name="connsiteY3" fmla="*/ 843635 h 843635"/>
                    <a:gd name="connsiteX4" fmla="*/ 0 w 605536"/>
                    <a:gd name="connsiteY4" fmla="*/ 843635 h 843635"/>
                    <a:gd name="connsiteX5" fmla="*/ 231998 w 605536"/>
                    <a:gd name="connsiteY5" fmla="*/ 354073 h 843635"/>
                    <a:gd name="connsiteX6" fmla="*/ 241519 w 605536"/>
                    <a:gd name="connsiteY6" fmla="*/ -1 h 843635"/>
                    <a:gd name="connsiteX7" fmla="*/ 357764 w 605536"/>
                    <a:gd name="connsiteY7" fmla="*/ 9162 h 843635"/>
                    <a:gd name="connsiteX8" fmla="*/ 370690 w 605536"/>
                    <a:gd name="connsiteY8" fmla="*/ 348201 h 843635"/>
                    <a:gd name="connsiteX9" fmla="*/ 605536 w 605536"/>
                    <a:gd name="connsiteY9" fmla="*/ 843635 h 843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5536" h="843635">
                      <a:moveTo>
                        <a:pt x="605536" y="843635"/>
                      </a:moveTo>
                      <a:lnTo>
                        <a:pt x="484792" y="843635"/>
                      </a:lnTo>
                      <a:lnTo>
                        <a:pt x="302768" y="459527"/>
                      </a:lnTo>
                      <a:lnTo>
                        <a:pt x="120744" y="843635"/>
                      </a:lnTo>
                      <a:lnTo>
                        <a:pt x="0" y="843635"/>
                      </a:lnTo>
                      <a:lnTo>
                        <a:pt x="231998" y="354073"/>
                      </a:lnTo>
                      <a:lnTo>
                        <a:pt x="241519" y="-1"/>
                      </a:lnTo>
                      <a:lnTo>
                        <a:pt x="357764" y="9162"/>
                      </a:lnTo>
                      <a:lnTo>
                        <a:pt x="370690" y="348201"/>
                      </a:lnTo>
                      <a:lnTo>
                        <a:pt x="605536" y="843635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BA01F326-ADE6-9F70-AA1E-71195CADA623}"/>
                    </a:ext>
                  </a:extLst>
                </p:cNvPr>
                <p:cNvSpPr/>
                <p:nvPr/>
              </p:nvSpPr>
              <p:spPr bwMode="auto">
                <a:xfrm rot="274029">
                  <a:off x="2421826" y="2350736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A27FAD4C-72CD-668C-A41E-39A76187C617}"/>
                    </a:ext>
                  </a:extLst>
                </p:cNvPr>
                <p:cNvSpPr/>
                <p:nvPr/>
              </p:nvSpPr>
              <p:spPr bwMode="auto">
                <a:xfrm>
                  <a:off x="2207994" y="1818921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6" name="四角形: 角を丸くする 255">
                  <a:extLst>
                    <a:ext uri="{FF2B5EF4-FFF2-40B4-BE49-F238E27FC236}">
                      <a16:creationId xmlns:a16="http://schemas.microsoft.com/office/drawing/2014/main" id="{54D0DDDB-B5B6-0273-08E2-788FBDC1ABDE}"/>
                    </a:ext>
                  </a:extLst>
                </p:cNvPr>
                <p:cNvSpPr/>
                <p:nvPr/>
              </p:nvSpPr>
              <p:spPr bwMode="auto">
                <a:xfrm rot="496005">
                  <a:off x="2395751" y="2012659"/>
                  <a:ext cx="642159" cy="82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27B25688-DB43-2247-0B36-08A528E28E49}"/>
                    </a:ext>
                  </a:extLst>
                </p:cNvPr>
                <p:cNvSpPr/>
                <p:nvPr/>
              </p:nvSpPr>
              <p:spPr bwMode="auto">
                <a:xfrm rot="496005">
                  <a:off x="2601654" y="1886669"/>
                  <a:ext cx="463366" cy="9010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590BF043-695F-4B09-DD71-B05C3F71B3EF}"/>
                    </a:ext>
                  </a:extLst>
                </p:cNvPr>
                <p:cNvSpPr/>
                <p:nvPr/>
              </p:nvSpPr>
              <p:spPr bwMode="auto">
                <a:xfrm>
                  <a:off x="2167514" y="2178961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E78D61BD-4BEA-BD31-99AF-2EB8B583E6DB}"/>
                    </a:ext>
                  </a:extLst>
                </p:cNvPr>
                <p:cNvSpPr/>
                <p:nvPr/>
              </p:nvSpPr>
              <p:spPr bwMode="auto">
                <a:xfrm rot="12600000">
                  <a:off x="2128952" y="2465609"/>
                  <a:ext cx="200948" cy="483963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" name="月 259">
                  <a:extLst>
                    <a:ext uri="{FF2B5EF4-FFF2-40B4-BE49-F238E27FC236}">
                      <a16:creationId xmlns:a16="http://schemas.microsoft.com/office/drawing/2014/main" id="{C4BBB948-9C29-F6EF-E0F5-61CB1B84D541}"/>
                    </a:ext>
                  </a:extLst>
                </p:cNvPr>
                <p:cNvSpPr/>
                <p:nvPr/>
              </p:nvSpPr>
              <p:spPr bwMode="auto">
                <a:xfrm rot="13050360">
                  <a:off x="2076336" y="2389746"/>
                  <a:ext cx="200948" cy="483963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" name="月 260">
                  <a:extLst>
                    <a:ext uri="{FF2B5EF4-FFF2-40B4-BE49-F238E27FC236}">
                      <a16:creationId xmlns:a16="http://schemas.microsoft.com/office/drawing/2014/main" id="{F145A3C9-0544-862A-01B9-C84A05215CB5}"/>
                    </a:ext>
                  </a:extLst>
                </p:cNvPr>
                <p:cNvSpPr/>
                <p:nvPr/>
              </p:nvSpPr>
              <p:spPr bwMode="auto">
                <a:xfrm rot="13197726">
                  <a:off x="2040662" y="2337464"/>
                  <a:ext cx="173696" cy="418329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" name="月 261">
                  <a:extLst>
                    <a:ext uri="{FF2B5EF4-FFF2-40B4-BE49-F238E27FC236}">
                      <a16:creationId xmlns:a16="http://schemas.microsoft.com/office/drawing/2014/main" id="{80805597-273E-4D1C-ADF6-D03BAB35211E}"/>
                    </a:ext>
                  </a:extLst>
                </p:cNvPr>
                <p:cNvSpPr/>
                <p:nvPr/>
              </p:nvSpPr>
              <p:spPr bwMode="auto">
                <a:xfrm rot="5400000">
                  <a:off x="3024359" y="2230612"/>
                  <a:ext cx="80527" cy="3096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97DFF49E-F333-D159-5819-F49506EEDED1}"/>
                    </a:ext>
                  </a:extLst>
                </p:cNvPr>
                <p:cNvSpPr/>
                <p:nvPr/>
              </p:nvSpPr>
              <p:spPr bwMode="auto">
                <a:xfrm>
                  <a:off x="3086100" y="2454293"/>
                  <a:ext cx="90095" cy="1582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63A6E1BC-D87B-392E-FF8E-4CC8D1BE2810}"/>
                  </a:ext>
                </a:extLst>
              </p:cNvPr>
              <p:cNvGrpSpPr/>
              <p:nvPr/>
            </p:nvGrpSpPr>
            <p:grpSpPr>
              <a:xfrm flipH="1">
                <a:off x="-457234" y="2140338"/>
                <a:ext cx="198114" cy="334255"/>
                <a:chOff x="1524992" y="3880498"/>
                <a:chExt cx="171973" cy="290150"/>
              </a:xfrm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BA2E5206-B3FB-4954-BD9B-48A5AC454993}"/>
                    </a:ext>
                  </a:extLst>
                </p:cNvPr>
                <p:cNvGrpSpPr/>
                <p:nvPr/>
              </p:nvGrpSpPr>
              <p:grpSpPr>
                <a:xfrm rot="19800000">
                  <a:off x="1524992" y="3880498"/>
                  <a:ext cx="102143" cy="290150"/>
                  <a:chOff x="7210425" y="1808820"/>
                  <a:chExt cx="177114" cy="483013"/>
                </a:xfrm>
              </p:grpSpPr>
              <p:sp>
                <p:nvSpPr>
                  <p:cNvPr id="249" name="四角形: 角を丸くする 248">
                    <a:extLst>
                      <a:ext uri="{FF2B5EF4-FFF2-40B4-BE49-F238E27FC236}">
                        <a16:creationId xmlns:a16="http://schemas.microsoft.com/office/drawing/2014/main" id="{025C7F4F-7C69-9981-269D-739C483AF5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10425" y="1808820"/>
                    <a:ext cx="177114" cy="483013"/>
                  </a:xfrm>
                  <a:prstGeom prst="roundRect">
                    <a:avLst>
                      <a:gd name="adj" fmla="val 6330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0" name="四角形: 角を丸くする 249">
                    <a:extLst>
                      <a:ext uri="{FF2B5EF4-FFF2-40B4-BE49-F238E27FC236}">
                        <a16:creationId xmlns:a16="http://schemas.microsoft.com/office/drawing/2014/main" id="{A07ADF2B-E0B6-DD8A-B2F0-CCB5AB7B6D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619" y="1826420"/>
                    <a:ext cx="150920" cy="447814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387C5026-5F7E-907E-BC02-E1A4C270902B}"/>
                    </a:ext>
                  </a:extLst>
                </p:cNvPr>
                <p:cNvSpPr/>
                <p:nvPr/>
              </p:nvSpPr>
              <p:spPr bwMode="auto">
                <a:xfrm>
                  <a:off x="1629874" y="4018374"/>
                  <a:ext cx="67091" cy="5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41AE74DD-4A61-7411-19D7-174C4D6246C7}"/>
                  </a:ext>
                </a:extLst>
              </p:cNvPr>
              <p:cNvGrpSpPr/>
              <p:nvPr/>
            </p:nvGrpSpPr>
            <p:grpSpPr>
              <a:xfrm>
                <a:off x="-349662" y="2288384"/>
                <a:ext cx="149639" cy="158330"/>
                <a:chOff x="-349665" y="2233087"/>
                <a:chExt cx="172708" cy="213623"/>
              </a:xfrm>
            </p:grpSpPr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E431C327-5C8F-13F4-4141-D26BD922DE2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336857" y="2339251"/>
                  <a:ext cx="124461" cy="557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A4894933-2A38-B7EF-3C03-2E655832CDF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306995" y="2287706"/>
                  <a:ext cx="110799" cy="557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8C91F21A-775A-9848-4EEA-6EA13BE1E19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349665" y="2392205"/>
                  <a:ext cx="108535" cy="545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99BFBD4F-7AC0-CA62-A0DD-BDD88460991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287756" y="2233087"/>
                  <a:ext cx="110799" cy="557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C10ADC21-0006-664C-0CDE-5D86A06F141E}"/>
                </a:ext>
              </a:extLst>
            </p:cNvPr>
            <p:cNvGrpSpPr/>
            <p:nvPr/>
          </p:nvGrpSpPr>
          <p:grpSpPr>
            <a:xfrm>
              <a:off x="2511746" y="2378034"/>
              <a:ext cx="786290" cy="1087818"/>
              <a:chOff x="3193361" y="1928563"/>
              <a:chExt cx="1076402" cy="1489184"/>
            </a:xfrm>
          </p:grpSpPr>
          <p:sp>
            <p:nvSpPr>
              <p:cNvPr id="183" name="星: 10 pt 182">
                <a:extLst>
                  <a:ext uri="{FF2B5EF4-FFF2-40B4-BE49-F238E27FC236}">
                    <a16:creationId xmlns:a16="http://schemas.microsoft.com/office/drawing/2014/main" id="{92B3DC98-9F89-74B1-1F55-379D2669E5C3}"/>
                  </a:ext>
                </a:extLst>
              </p:cNvPr>
              <p:cNvSpPr/>
              <p:nvPr/>
            </p:nvSpPr>
            <p:spPr>
              <a:xfrm>
                <a:off x="3463257" y="1928563"/>
                <a:ext cx="581780" cy="581781"/>
              </a:xfrm>
              <a:prstGeom prst="star10">
                <a:avLst>
                  <a:gd name="adj" fmla="val 28651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A71F53CD-29BB-76E7-0972-A320D7B294EE}"/>
                  </a:ext>
                </a:extLst>
              </p:cNvPr>
              <p:cNvGrpSpPr/>
              <p:nvPr/>
            </p:nvGrpSpPr>
            <p:grpSpPr>
              <a:xfrm>
                <a:off x="3193361" y="2210105"/>
                <a:ext cx="1076402" cy="1207642"/>
                <a:chOff x="6770165" y="1082061"/>
                <a:chExt cx="2174737" cy="2439891"/>
              </a:xfrm>
            </p:grpSpPr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381A0A98-630A-EA41-E1A4-116B8E6F60D6}"/>
                    </a:ext>
                  </a:extLst>
                </p:cNvPr>
                <p:cNvGrpSpPr/>
                <p:nvPr/>
              </p:nvGrpSpPr>
              <p:grpSpPr>
                <a:xfrm>
                  <a:off x="6770165" y="1082061"/>
                  <a:ext cx="2174737" cy="2439891"/>
                  <a:chOff x="6526817" y="1553546"/>
                  <a:chExt cx="3503682" cy="3930867"/>
                </a:xfrm>
              </p:grpSpPr>
              <p:sp>
                <p:nvSpPr>
                  <p:cNvPr id="191" name="アーチ 190">
                    <a:extLst>
                      <a:ext uri="{FF2B5EF4-FFF2-40B4-BE49-F238E27FC236}">
                        <a16:creationId xmlns:a16="http://schemas.microsoft.com/office/drawing/2014/main" id="{11210008-C1A8-84C2-7C41-B8F1D85DD697}"/>
                      </a:ext>
                    </a:extLst>
                  </p:cNvPr>
                  <p:cNvSpPr/>
                  <p:nvPr/>
                </p:nvSpPr>
                <p:spPr>
                  <a:xfrm rot="20147681">
                    <a:off x="8195588" y="2992505"/>
                    <a:ext cx="1360735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92" name="四角形: 上の 2 つの角を丸める 191">
                    <a:extLst>
                      <a:ext uri="{FF2B5EF4-FFF2-40B4-BE49-F238E27FC236}">
                        <a16:creationId xmlns:a16="http://schemas.microsoft.com/office/drawing/2014/main" id="{3AE77C50-7782-E195-A190-405056405336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9225833" y="3591168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93" name="アーチ 192">
                    <a:extLst>
                      <a:ext uri="{FF2B5EF4-FFF2-40B4-BE49-F238E27FC236}">
                        <a16:creationId xmlns:a16="http://schemas.microsoft.com/office/drawing/2014/main" id="{CDC0349C-0968-4D3D-CE2E-E840B514088A}"/>
                      </a:ext>
                    </a:extLst>
                  </p:cNvPr>
                  <p:cNvSpPr/>
                  <p:nvPr/>
                </p:nvSpPr>
                <p:spPr>
                  <a:xfrm rot="20147681">
                    <a:off x="8133565" y="2951911"/>
                    <a:ext cx="1459511" cy="1459511"/>
                  </a:xfrm>
                  <a:prstGeom prst="blockArc">
                    <a:avLst>
                      <a:gd name="adj1" fmla="val 4437808"/>
                      <a:gd name="adj2" fmla="val 8463853"/>
                      <a:gd name="adj3" fmla="val 24382"/>
                    </a:avLst>
                  </a:prstGeom>
                  <a:solidFill>
                    <a:srgbClr val="005EA4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94" name="アーチ 193">
                    <a:extLst>
                      <a:ext uri="{FF2B5EF4-FFF2-40B4-BE49-F238E27FC236}">
                        <a16:creationId xmlns:a16="http://schemas.microsoft.com/office/drawing/2014/main" id="{060E08EC-D67E-FBB2-7F07-539A0D03580F}"/>
                      </a:ext>
                    </a:extLst>
                  </p:cNvPr>
                  <p:cNvSpPr/>
                  <p:nvPr/>
                </p:nvSpPr>
                <p:spPr>
                  <a:xfrm rot="2147681">
                    <a:off x="8201137" y="3669814"/>
                    <a:ext cx="1360736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95" name="四角形: 上の 2 つの角を丸める 194">
                    <a:extLst>
                      <a:ext uri="{FF2B5EF4-FFF2-40B4-BE49-F238E27FC236}">
                        <a16:creationId xmlns:a16="http://schemas.microsoft.com/office/drawing/2014/main" id="{F7321AD6-7AAE-CC31-8B53-2DF4D26D3983}"/>
                      </a:ext>
                    </a:extLst>
                  </p:cNvPr>
                  <p:cNvSpPr/>
                  <p:nvPr/>
                </p:nvSpPr>
                <p:spPr>
                  <a:xfrm rot="17447681">
                    <a:off x="8643186" y="4898703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8A702095-404D-E7CF-63F0-3E4EBDC93F4C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8143957" y="3882811"/>
                    <a:ext cx="776526" cy="1072222"/>
                  </a:xfrm>
                  <a:custGeom>
                    <a:avLst/>
                    <a:gdLst>
                      <a:gd name="connsiteX0" fmla="*/ 0 w 776526"/>
                      <a:gd name="connsiteY0" fmla="*/ 1072222 h 1072222"/>
                      <a:gd name="connsiteX1" fmla="*/ 0 w 776526"/>
                      <a:gd name="connsiteY1" fmla="*/ 778985 h 1072222"/>
                      <a:gd name="connsiteX2" fmla="*/ 293237 w 776526"/>
                      <a:gd name="connsiteY2" fmla="*/ 485748 h 1072222"/>
                      <a:gd name="connsiteX3" fmla="*/ 352400 w 776526"/>
                      <a:gd name="connsiteY3" fmla="*/ 485748 h 1072222"/>
                      <a:gd name="connsiteX4" fmla="*/ 435045 w 776526"/>
                      <a:gd name="connsiteY4" fmla="*/ 502434 h 1072222"/>
                      <a:gd name="connsiteX5" fmla="*/ 444454 w 776526"/>
                      <a:gd name="connsiteY5" fmla="*/ 449346 h 1072222"/>
                      <a:gd name="connsiteX6" fmla="*/ 376567 w 776526"/>
                      <a:gd name="connsiteY6" fmla="*/ 183476 h 1072222"/>
                      <a:gd name="connsiteX7" fmla="*/ 651262 w 776526"/>
                      <a:gd name="connsiteY7" fmla="*/ 0 h 1072222"/>
                      <a:gd name="connsiteX8" fmla="*/ 649480 w 776526"/>
                      <a:gd name="connsiteY8" fmla="*/ 827288 h 1072222"/>
                      <a:gd name="connsiteX9" fmla="*/ 645637 w 776526"/>
                      <a:gd name="connsiteY9" fmla="*/ 832049 h 1072222"/>
                      <a:gd name="connsiteX10" fmla="*/ 645637 w 776526"/>
                      <a:gd name="connsiteY10" fmla="*/ 1072222 h 107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76526" h="1072222">
                        <a:moveTo>
                          <a:pt x="0" y="1072222"/>
                        </a:moveTo>
                        <a:lnTo>
                          <a:pt x="0" y="778985"/>
                        </a:lnTo>
                        <a:cubicBezTo>
                          <a:pt x="0" y="617035"/>
                          <a:pt x="131287" y="485748"/>
                          <a:pt x="293237" y="485748"/>
                        </a:cubicBezTo>
                        <a:lnTo>
                          <a:pt x="352400" y="485748"/>
                        </a:lnTo>
                        <a:lnTo>
                          <a:pt x="435045" y="502434"/>
                        </a:lnTo>
                        <a:lnTo>
                          <a:pt x="444454" y="449346"/>
                        </a:lnTo>
                        <a:cubicBezTo>
                          <a:pt x="452881" y="357883"/>
                          <a:pt x="430745" y="263912"/>
                          <a:pt x="376567" y="183476"/>
                        </a:cubicBezTo>
                        <a:lnTo>
                          <a:pt x="651262" y="0"/>
                        </a:lnTo>
                        <a:cubicBezTo>
                          <a:pt x="821149" y="253169"/>
                          <a:pt x="815972" y="580184"/>
                          <a:pt x="649480" y="827288"/>
                        </a:cubicBezTo>
                        <a:lnTo>
                          <a:pt x="645637" y="832049"/>
                        </a:lnTo>
                        <a:lnTo>
                          <a:pt x="645637" y="107222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97" name="アーチ 196">
                    <a:extLst>
                      <a:ext uri="{FF2B5EF4-FFF2-40B4-BE49-F238E27FC236}">
                        <a16:creationId xmlns:a16="http://schemas.microsoft.com/office/drawing/2014/main" id="{D80CB04F-CC2F-0031-06CD-E9BF2E1CAA08}"/>
                      </a:ext>
                    </a:extLst>
                  </p:cNvPr>
                  <p:cNvSpPr/>
                  <p:nvPr/>
                </p:nvSpPr>
                <p:spPr>
                  <a:xfrm rot="9373140">
                    <a:off x="7958585" y="2835672"/>
                    <a:ext cx="1360735" cy="1360736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5D2884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67F8422C-589B-A187-C6FF-33D3412A3360}"/>
                      </a:ext>
                    </a:extLst>
                  </p:cNvPr>
                  <p:cNvSpPr/>
                  <p:nvPr/>
                </p:nvSpPr>
                <p:spPr>
                  <a:xfrm rot="6673140">
                    <a:off x="8829465" y="2844972"/>
                    <a:ext cx="453996" cy="459893"/>
                  </a:xfrm>
                  <a:custGeom>
                    <a:avLst/>
                    <a:gdLst>
                      <a:gd name="connsiteX0" fmla="*/ 270607 w 1007779"/>
                      <a:gd name="connsiteY0" fmla="*/ 0 h 800896"/>
                      <a:gd name="connsiteX1" fmla="*/ 796655 w 1007779"/>
                      <a:gd name="connsiteY1" fmla="*/ 0 h 800896"/>
                      <a:gd name="connsiteX2" fmla="*/ 1007779 w 1007779"/>
                      <a:gd name="connsiteY2" fmla="*/ 211124 h 800896"/>
                      <a:gd name="connsiteX3" fmla="*/ 1007779 w 1007779"/>
                      <a:gd name="connsiteY3" fmla="*/ 400448 h 800896"/>
                      <a:gd name="connsiteX4" fmla="*/ 607331 w 1007779"/>
                      <a:gd name="connsiteY4" fmla="*/ 800896 h 800896"/>
                      <a:gd name="connsiteX5" fmla="*/ 459931 w 1007779"/>
                      <a:gd name="connsiteY5" fmla="*/ 800896 h 800896"/>
                      <a:gd name="connsiteX6" fmla="*/ 304059 w 1007779"/>
                      <a:gd name="connsiteY6" fmla="*/ 769427 h 800896"/>
                      <a:gd name="connsiteX7" fmla="*/ 242325 w 1007779"/>
                      <a:gd name="connsiteY7" fmla="*/ 735919 h 800896"/>
                      <a:gd name="connsiteX8" fmla="*/ 229406 w 1007779"/>
                      <a:gd name="connsiteY8" fmla="*/ 732090 h 800896"/>
                      <a:gd name="connsiteX9" fmla="*/ 149944 w 1007779"/>
                      <a:gd name="connsiteY9" fmla="*/ 679324 h 800896"/>
                      <a:gd name="connsiteX10" fmla="*/ 50250 w 1007779"/>
                      <a:gd name="connsiteY10" fmla="*/ 579630 h 800896"/>
                      <a:gd name="connsiteX11" fmla="*/ 50250 w 1007779"/>
                      <a:gd name="connsiteY11" fmla="*/ 337001 h 800896"/>
                      <a:gd name="connsiteX12" fmla="*/ 59483 w 1007779"/>
                      <a:gd name="connsiteY12" fmla="*/ 327768 h 800896"/>
                      <a:gd name="connsiteX13" fmla="*/ 59483 w 1007779"/>
                      <a:gd name="connsiteY13" fmla="*/ 211124 h 800896"/>
                      <a:gd name="connsiteX14" fmla="*/ 270607 w 1007779"/>
                      <a:gd name="connsiteY14" fmla="*/ 0 h 800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7779" h="800896">
                        <a:moveTo>
                          <a:pt x="270607" y="0"/>
                        </a:moveTo>
                        <a:lnTo>
                          <a:pt x="796655" y="0"/>
                        </a:lnTo>
                        <a:cubicBezTo>
                          <a:pt x="913256" y="0"/>
                          <a:pt x="1007779" y="94523"/>
                          <a:pt x="1007779" y="211124"/>
                        </a:cubicBezTo>
                        <a:lnTo>
                          <a:pt x="1007779" y="400448"/>
                        </a:lnTo>
                        <a:cubicBezTo>
                          <a:pt x="1007779" y="621609"/>
                          <a:pt x="828492" y="800896"/>
                          <a:pt x="607331" y="800896"/>
                        </a:cubicBezTo>
                        <a:lnTo>
                          <a:pt x="459931" y="800896"/>
                        </a:lnTo>
                        <a:cubicBezTo>
                          <a:pt x="404641" y="800896"/>
                          <a:pt x="351968" y="789691"/>
                          <a:pt x="304059" y="769427"/>
                        </a:cubicBezTo>
                        <a:lnTo>
                          <a:pt x="242325" y="735919"/>
                        </a:lnTo>
                        <a:lnTo>
                          <a:pt x="229406" y="732090"/>
                        </a:lnTo>
                        <a:cubicBezTo>
                          <a:pt x="200490" y="720365"/>
                          <a:pt x="173396" y="702776"/>
                          <a:pt x="149944" y="679324"/>
                        </a:cubicBezTo>
                        <a:lnTo>
                          <a:pt x="50250" y="579630"/>
                        </a:lnTo>
                        <a:cubicBezTo>
                          <a:pt x="-16750" y="512630"/>
                          <a:pt x="-16750" y="404001"/>
                          <a:pt x="50250" y="337001"/>
                        </a:cubicBezTo>
                        <a:lnTo>
                          <a:pt x="59483" y="327768"/>
                        </a:lnTo>
                        <a:lnTo>
                          <a:pt x="59483" y="211124"/>
                        </a:lnTo>
                        <a:cubicBezTo>
                          <a:pt x="59483" y="94523"/>
                          <a:pt x="154006" y="0"/>
                          <a:pt x="27060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99" name="四角形: 上の 2 つの角を丸める 13">
                    <a:extLst>
                      <a:ext uri="{FF2B5EF4-FFF2-40B4-BE49-F238E27FC236}">
                        <a16:creationId xmlns:a16="http://schemas.microsoft.com/office/drawing/2014/main" id="{60B0D7B9-1356-F5A4-B90F-4BEA6A8B436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812699" y="3226275"/>
                    <a:ext cx="835294" cy="842158"/>
                  </a:xfrm>
                  <a:custGeom>
                    <a:avLst/>
                    <a:gdLst>
                      <a:gd name="connsiteX0" fmla="*/ 185638 w 708811"/>
                      <a:gd name="connsiteY0" fmla="*/ 0 h 769133"/>
                      <a:gd name="connsiteX1" fmla="*/ 523173 w 708811"/>
                      <a:gd name="connsiteY1" fmla="*/ 0 h 769133"/>
                      <a:gd name="connsiteX2" fmla="*/ 708811 w 708811"/>
                      <a:gd name="connsiteY2" fmla="*/ 185638 h 769133"/>
                      <a:gd name="connsiteX3" fmla="*/ 708811 w 708811"/>
                      <a:gd name="connsiteY3" fmla="*/ 769133 h 769133"/>
                      <a:gd name="connsiteX4" fmla="*/ 708811 w 708811"/>
                      <a:gd name="connsiteY4" fmla="*/ 769133 h 769133"/>
                      <a:gd name="connsiteX5" fmla="*/ 0 w 708811"/>
                      <a:gd name="connsiteY5" fmla="*/ 769133 h 769133"/>
                      <a:gd name="connsiteX6" fmla="*/ 0 w 708811"/>
                      <a:gd name="connsiteY6" fmla="*/ 769133 h 769133"/>
                      <a:gd name="connsiteX7" fmla="*/ 0 w 708811"/>
                      <a:gd name="connsiteY7" fmla="*/ 185638 h 769133"/>
                      <a:gd name="connsiteX8" fmla="*/ 185638 w 708811"/>
                      <a:gd name="connsiteY8" fmla="*/ 0 h 769133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708811 w 835294"/>
                      <a:gd name="connsiteY3" fmla="*/ 769133 h 842158"/>
                      <a:gd name="connsiteX4" fmla="*/ 835294 w 835294"/>
                      <a:gd name="connsiteY4" fmla="*/ 842158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769133 h 842158"/>
                      <a:gd name="connsiteX7" fmla="*/ 0 w 835294"/>
                      <a:gd name="connsiteY7" fmla="*/ 185638 h 842158"/>
                      <a:gd name="connsiteX8" fmla="*/ 185638 w 835294"/>
                      <a:gd name="connsiteY8" fmla="*/ 0 h 842158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835294 w 835294"/>
                      <a:gd name="connsiteY3" fmla="*/ 842158 h 842158"/>
                      <a:gd name="connsiteX4" fmla="*/ 0 w 835294"/>
                      <a:gd name="connsiteY4" fmla="*/ 769133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185638 h 842158"/>
                      <a:gd name="connsiteX7" fmla="*/ 185638 w 835294"/>
                      <a:gd name="connsiteY7" fmla="*/ 0 h 842158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835294 w 835294"/>
                      <a:gd name="connsiteY3" fmla="*/ 842158 h 842158"/>
                      <a:gd name="connsiteX4" fmla="*/ 0 w 835294"/>
                      <a:gd name="connsiteY4" fmla="*/ 769133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185638 h 842158"/>
                      <a:gd name="connsiteX7" fmla="*/ 185638 w 835294"/>
                      <a:gd name="connsiteY7" fmla="*/ 0 h 842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35294" h="842158">
                        <a:moveTo>
                          <a:pt x="185638" y="0"/>
                        </a:moveTo>
                        <a:lnTo>
                          <a:pt x="523173" y="0"/>
                        </a:lnTo>
                        <a:cubicBezTo>
                          <a:pt x="625698" y="0"/>
                          <a:pt x="708811" y="83113"/>
                          <a:pt x="708811" y="185638"/>
                        </a:cubicBezTo>
                        <a:cubicBezTo>
                          <a:pt x="750972" y="404478"/>
                          <a:pt x="699873" y="518148"/>
                          <a:pt x="835294" y="842158"/>
                        </a:cubicBezTo>
                        <a:lnTo>
                          <a:pt x="0" y="769133"/>
                        </a:lnTo>
                        <a:lnTo>
                          <a:pt x="0" y="769133"/>
                        </a:lnTo>
                        <a:lnTo>
                          <a:pt x="0" y="185638"/>
                        </a:lnTo>
                        <a:cubicBezTo>
                          <a:pt x="0" y="83113"/>
                          <a:pt x="83113" y="0"/>
                          <a:pt x="185638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0" name="アーチ 7">
                    <a:extLst>
                      <a:ext uri="{FF2B5EF4-FFF2-40B4-BE49-F238E27FC236}">
                        <a16:creationId xmlns:a16="http://schemas.microsoft.com/office/drawing/2014/main" id="{BEFE17C6-19FB-8250-B5C8-4BEF6C2B4F35}"/>
                      </a:ext>
                    </a:extLst>
                  </p:cNvPr>
                  <p:cNvSpPr/>
                  <p:nvPr/>
                </p:nvSpPr>
                <p:spPr>
                  <a:xfrm rot="21073140">
                    <a:off x="7063438" y="3452626"/>
                    <a:ext cx="1183564" cy="525833"/>
                  </a:xfrm>
                  <a:custGeom>
                    <a:avLst/>
                    <a:gdLst>
                      <a:gd name="connsiteX0" fmla="*/ 1312474 w 1360735"/>
                      <a:gd name="connsiteY0" fmla="*/ 932046 h 1360736"/>
                      <a:gd name="connsiteX1" fmla="*/ 764121 w 1360735"/>
                      <a:gd name="connsiteY1" fmla="*/ 1355561 h 1360736"/>
                      <a:gd name="connsiteX2" fmla="*/ 128910 w 1360735"/>
                      <a:gd name="connsiteY2" fmla="*/ 1078859 h 1360736"/>
                      <a:gd name="connsiteX3" fmla="*/ 341740 w 1360735"/>
                      <a:gd name="connsiteY3" fmla="*/ 925066 h 1360736"/>
                      <a:gd name="connsiteX4" fmla="*/ 731797 w 1360735"/>
                      <a:gd name="connsiteY4" fmla="*/ 1094978 h 1360736"/>
                      <a:gd name="connsiteX5" fmla="*/ 1068518 w 1360735"/>
                      <a:gd name="connsiteY5" fmla="*/ 834914 h 1360736"/>
                      <a:gd name="connsiteX6" fmla="*/ 1312474 w 1360735"/>
                      <a:gd name="connsiteY6" fmla="*/ 932046 h 1360736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  <a:gd name="connsiteX6" fmla="*/ 970366 w 1183564"/>
                      <a:gd name="connsiteY6" fmla="*/ 243489 h 525833"/>
                      <a:gd name="connsiteX7" fmla="*/ 1183564 w 1183564"/>
                      <a:gd name="connsiteY7" fmla="*/ 97132 h 525833"/>
                      <a:gd name="connsiteX0" fmla="*/ 970366 w 1183564"/>
                      <a:gd name="connsiteY0" fmla="*/ 243489 h 525833"/>
                      <a:gd name="connsiteX1" fmla="*/ 1183564 w 1183564"/>
                      <a:gd name="connsiteY1" fmla="*/ 97132 h 525833"/>
                      <a:gd name="connsiteX2" fmla="*/ 635211 w 1183564"/>
                      <a:gd name="connsiteY2" fmla="*/ 520647 h 525833"/>
                      <a:gd name="connsiteX3" fmla="*/ 0 w 1183564"/>
                      <a:gd name="connsiteY3" fmla="*/ 243945 h 525833"/>
                      <a:gd name="connsiteX4" fmla="*/ 212830 w 1183564"/>
                      <a:gd name="connsiteY4" fmla="*/ 90152 h 525833"/>
                      <a:gd name="connsiteX5" fmla="*/ 602887 w 1183564"/>
                      <a:gd name="connsiteY5" fmla="*/ 260064 h 525833"/>
                      <a:gd name="connsiteX6" fmla="*/ 939608 w 1183564"/>
                      <a:gd name="connsiteY6" fmla="*/ 0 h 525833"/>
                      <a:gd name="connsiteX7" fmla="*/ 1061806 w 1183564"/>
                      <a:gd name="connsiteY7" fmla="*/ 334929 h 525833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  <a:gd name="connsiteX6" fmla="*/ 1061806 w 1183564"/>
                      <a:gd name="connsiteY6" fmla="*/ 334929 h 525833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3564" h="525833">
                        <a:moveTo>
                          <a:pt x="1183564" y="97132"/>
                        </a:moveTo>
                        <a:cubicBezTo>
                          <a:pt x="1091733" y="327772"/>
                          <a:pt x="881572" y="490088"/>
                          <a:pt x="635211" y="520647"/>
                        </a:cubicBezTo>
                        <a:cubicBezTo>
                          <a:pt x="388850" y="551207"/>
                          <a:pt x="145400" y="445158"/>
                          <a:pt x="0" y="243945"/>
                        </a:cubicBezTo>
                        <a:lnTo>
                          <a:pt x="212830" y="90152"/>
                        </a:lnTo>
                        <a:cubicBezTo>
                          <a:pt x="302114" y="213709"/>
                          <a:pt x="451607" y="278829"/>
                          <a:pt x="602887" y="260064"/>
                        </a:cubicBezTo>
                        <a:cubicBezTo>
                          <a:pt x="754167" y="241299"/>
                          <a:pt x="867800" y="36470"/>
                          <a:pt x="939608" y="0"/>
                        </a:cubicBezTo>
                      </a:path>
                    </a:pathLst>
                  </a:custGeom>
                  <a:solidFill>
                    <a:srgbClr val="7030A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2CD4A087-AE26-8176-6BD0-D7D7DBFBC97A}"/>
                      </a:ext>
                    </a:extLst>
                  </p:cNvPr>
                  <p:cNvSpPr/>
                  <p:nvPr/>
                </p:nvSpPr>
                <p:spPr>
                  <a:xfrm>
                    <a:off x="6769136" y="1762130"/>
                    <a:ext cx="1671658" cy="1669629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4BB5E8ED-9660-8168-84FD-8AB46E31CECA}"/>
                      </a:ext>
                    </a:extLst>
                  </p:cNvPr>
                  <p:cNvSpPr/>
                  <p:nvPr/>
                </p:nvSpPr>
                <p:spPr>
                  <a:xfrm rot="16450415">
                    <a:off x="6804816" y="1275547"/>
                    <a:ext cx="1490540" cy="2046538"/>
                  </a:xfrm>
                  <a:custGeom>
                    <a:avLst/>
                    <a:gdLst>
                      <a:gd name="connsiteX0" fmla="*/ 1480893 w 1490540"/>
                      <a:gd name="connsiteY0" fmla="*/ 895213 h 2046538"/>
                      <a:gd name="connsiteX1" fmla="*/ 1474774 w 1490540"/>
                      <a:gd name="connsiteY1" fmla="*/ 1025907 h 2046538"/>
                      <a:gd name="connsiteX2" fmla="*/ 1474007 w 1490540"/>
                      <a:gd name="connsiteY2" fmla="*/ 1029592 h 2046538"/>
                      <a:gd name="connsiteX3" fmla="*/ 1485455 w 1490540"/>
                      <a:gd name="connsiteY3" fmla="*/ 1103772 h 2046538"/>
                      <a:gd name="connsiteX4" fmla="*/ 1286855 w 1490540"/>
                      <a:gd name="connsiteY4" fmla="*/ 1754795 h 2046538"/>
                      <a:gd name="connsiteX5" fmla="*/ 0 w 1490540"/>
                      <a:gd name="connsiteY5" fmla="*/ 1806322 h 2046538"/>
                      <a:gd name="connsiteX6" fmla="*/ 877297 w 1490540"/>
                      <a:gd name="connsiteY6" fmla="*/ 1102810 h 2046538"/>
                      <a:gd name="connsiteX7" fmla="*/ 988216 w 1490540"/>
                      <a:gd name="connsiteY7" fmla="*/ 914359 h 2046538"/>
                      <a:gd name="connsiteX8" fmla="*/ 959132 w 1490540"/>
                      <a:gd name="connsiteY8" fmla="*/ 816673 h 2046538"/>
                      <a:gd name="connsiteX9" fmla="*/ 384199 w 1490540"/>
                      <a:gd name="connsiteY9" fmla="*/ 142370 h 2046538"/>
                      <a:gd name="connsiteX10" fmla="*/ 866575 w 1490540"/>
                      <a:gd name="connsiteY10" fmla="*/ 123941 h 2046538"/>
                      <a:gd name="connsiteX11" fmla="*/ 932630 w 1490540"/>
                      <a:gd name="connsiteY11" fmla="*/ 148443 h 2046538"/>
                      <a:gd name="connsiteX12" fmla="*/ 955324 w 1490540"/>
                      <a:gd name="connsiteY12" fmla="*/ 120937 h 2046538"/>
                      <a:gd name="connsiteX13" fmla="*/ 1247292 w 1490540"/>
                      <a:gd name="connsiteY13" fmla="*/ 0 h 2046538"/>
                      <a:gd name="connsiteX14" fmla="*/ 1176939 w 1490540"/>
                      <a:gd name="connsiteY14" fmla="*/ 92952 h 2046538"/>
                      <a:gd name="connsiteX15" fmla="*/ 1134244 w 1490540"/>
                      <a:gd name="connsiteY15" fmla="*/ 179410 h 2046538"/>
                      <a:gd name="connsiteX16" fmla="*/ 1144507 w 1490540"/>
                      <a:gd name="connsiteY16" fmla="*/ 170941 h 2046538"/>
                      <a:gd name="connsiteX17" fmla="*/ 1375366 w 1490540"/>
                      <a:gd name="connsiteY17" fmla="*/ 100423 h 2046538"/>
                      <a:gd name="connsiteX18" fmla="*/ 1254762 w 1490540"/>
                      <a:gd name="connsiteY18" fmla="*/ 295134 h 2046538"/>
                      <a:gd name="connsiteX19" fmla="*/ 1241100 w 1490540"/>
                      <a:gd name="connsiteY19" fmla="*/ 343901 h 2046538"/>
                      <a:gd name="connsiteX20" fmla="*/ 1268462 w 1490540"/>
                      <a:gd name="connsiteY20" fmla="*/ 368828 h 2046538"/>
                      <a:gd name="connsiteX21" fmla="*/ 1435312 w 1490540"/>
                      <a:gd name="connsiteY21" fmla="*/ 651096 h 2046538"/>
                      <a:gd name="connsiteX22" fmla="*/ 1480893 w 1490540"/>
                      <a:gd name="connsiteY22" fmla="*/ 895213 h 2046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490540" h="2046538">
                        <a:moveTo>
                          <a:pt x="1480893" y="895213"/>
                        </a:moveTo>
                        <a:cubicBezTo>
                          <a:pt x="1482349" y="939190"/>
                          <a:pt x="1480249" y="982881"/>
                          <a:pt x="1474774" y="1025907"/>
                        </a:cubicBezTo>
                        <a:lnTo>
                          <a:pt x="1474007" y="1029592"/>
                        </a:lnTo>
                        <a:lnTo>
                          <a:pt x="1485455" y="1103772"/>
                        </a:lnTo>
                        <a:cubicBezTo>
                          <a:pt x="1510036" y="1335533"/>
                          <a:pt x="1445778" y="1570852"/>
                          <a:pt x="1286855" y="1754795"/>
                        </a:cubicBezTo>
                        <a:cubicBezTo>
                          <a:pt x="969009" y="2122681"/>
                          <a:pt x="392864" y="2145750"/>
                          <a:pt x="0" y="1806322"/>
                        </a:cubicBezTo>
                        <a:cubicBezTo>
                          <a:pt x="364113" y="1662130"/>
                          <a:pt x="666574" y="1416018"/>
                          <a:pt x="877297" y="1102810"/>
                        </a:cubicBezTo>
                        <a:lnTo>
                          <a:pt x="988216" y="914359"/>
                        </a:lnTo>
                        <a:lnTo>
                          <a:pt x="959132" y="816673"/>
                        </a:lnTo>
                        <a:cubicBezTo>
                          <a:pt x="861879" y="536985"/>
                          <a:pt x="663379" y="292502"/>
                          <a:pt x="384199" y="142370"/>
                        </a:cubicBezTo>
                        <a:cubicBezTo>
                          <a:pt x="545726" y="86204"/>
                          <a:pt x="712858" y="83130"/>
                          <a:pt x="866575" y="123941"/>
                        </a:cubicBezTo>
                        <a:lnTo>
                          <a:pt x="932630" y="148443"/>
                        </a:lnTo>
                        <a:lnTo>
                          <a:pt x="955324" y="120937"/>
                        </a:lnTo>
                        <a:cubicBezTo>
                          <a:pt x="1030045" y="46216"/>
                          <a:pt x="1133271" y="0"/>
                          <a:pt x="1247292" y="0"/>
                        </a:cubicBezTo>
                        <a:cubicBezTo>
                          <a:pt x="1220491" y="29190"/>
                          <a:pt x="1197040" y="60337"/>
                          <a:pt x="1176939" y="92952"/>
                        </a:cubicBezTo>
                        <a:lnTo>
                          <a:pt x="1134244" y="179410"/>
                        </a:lnTo>
                        <a:lnTo>
                          <a:pt x="1144507" y="170941"/>
                        </a:lnTo>
                        <a:cubicBezTo>
                          <a:pt x="1210407" y="126420"/>
                          <a:pt x="1289851" y="100423"/>
                          <a:pt x="1375366" y="100423"/>
                        </a:cubicBezTo>
                        <a:cubicBezTo>
                          <a:pt x="1321764" y="158803"/>
                          <a:pt x="1281563" y="225011"/>
                          <a:pt x="1254762" y="295134"/>
                        </a:cubicBezTo>
                        <a:lnTo>
                          <a:pt x="1241100" y="343901"/>
                        </a:lnTo>
                        <a:lnTo>
                          <a:pt x="1268462" y="368828"/>
                        </a:lnTo>
                        <a:cubicBezTo>
                          <a:pt x="1340373" y="448413"/>
                          <a:pt x="1397868" y="543412"/>
                          <a:pt x="1435312" y="651096"/>
                        </a:cubicBezTo>
                        <a:cubicBezTo>
                          <a:pt x="1463395" y="731859"/>
                          <a:pt x="1478205" y="814024"/>
                          <a:pt x="1480893" y="8952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66690204-367E-3214-0A0A-F2FDEAED4A64}"/>
                      </a:ext>
                    </a:extLst>
                  </p:cNvPr>
                  <p:cNvSpPr/>
                  <p:nvPr/>
                </p:nvSpPr>
                <p:spPr>
                  <a:xfrm>
                    <a:off x="6967547" y="2675158"/>
                    <a:ext cx="214872" cy="254727"/>
                  </a:xfrm>
                  <a:custGeom>
                    <a:avLst/>
                    <a:gdLst>
                      <a:gd name="connsiteX0" fmla="*/ 312667 w 427915"/>
                      <a:gd name="connsiteY0" fmla="*/ 0 h 553848"/>
                      <a:gd name="connsiteX1" fmla="*/ 399699 w 427915"/>
                      <a:gd name="connsiteY1" fmla="*/ 43805 h 553848"/>
                      <a:gd name="connsiteX2" fmla="*/ 424590 w 427915"/>
                      <a:gd name="connsiteY2" fmla="*/ 80417 h 553848"/>
                      <a:gd name="connsiteX3" fmla="*/ 421128 w 427915"/>
                      <a:gd name="connsiteY3" fmla="*/ 83733 h 553848"/>
                      <a:gd name="connsiteX4" fmla="*/ 266786 w 427915"/>
                      <a:gd name="connsiteY4" fmla="*/ 368999 h 553848"/>
                      <a:gd name="connsiteX5" fmla="*/ 357203 w 427915"/>
                      <a:gd name="connsiteY5" fmla="*/ 489689 h 553848"/>
                      <a:gd name="connsiteX6" fmla="*/ 427915 w 427915"/>
                      <a:gd name="connsiteY6" fmla="*/ 518153 h 553848"/>
                      <a:gd name="connsiteX7" fmla="*/ 378268 w 427915"/>
                      <a:gd name="connsiteY7" fmla="*/ 542786 h 553848"/>
                      <a:gd name="connsiteX8" fmla="*/ 287267 w 427915"/>
                      <a:gd name="connsiteY8" fmla="*/ 553848 h 553848"/>
                      <a:gd name="connsiteX9" fmla="*/ 86 w 427915"/>
                      <a:gd name="connsiteY9" fmla="*/ 381699 h 553848"/>
                      <a:gd name="connsiteX10" fmla="*/ 312667 w 427915"/>
                      <a:gd name="connsiteY10" fmla="*/ 0 h 553848"/>
                      <a:gd name="connsiteX0" fmla="*/ 266786 w 427915"/>
                      <a:gd name="connsiteY0" fmla="*/ 368999 h 553848"/>
                      <a:gd name="connsiteX1" fmla="*/ 357203 w 427915"/>
                      <a:gd name="connsiteY1" fmla="*/ 489689 h 553848"/>
                      <a:gd name="connsiteX2" fmla="*/ 427915 w 427915"/>
                      <a:gd name="connsiteY2" fmla="*/ 518153 h 553848"/>
                      <a:gd name="connsiteX3" fmla="*/ 378268 w 427915"/>
                      <a:gd name="connsiteY3" fmla="*/ 542786 h 553848"/>
                      <a:gd name="connsiteX4" fmla="*/ 287267 w 427915"/>
                      <a:gd name="connsiteY4" fmla="*/ 553848 h 553848"/>
                      <a:gd name="connsiteX5" fmla="*/ 86 w 427915"/>
                      <a:gd name="connsiteY5" fmla="*/ 381699 h 553848"/>
                      <a:gd name="connsiteX6" fmla="*/ 312667 w 427915"/>
                      <a:gd name="connsiteY6" fmla="*/ 0 h 553848"/>
                      <a:gd name="connsiteX7" fmla="*/ 399699 w 427915"/>
                      <a:gd name="connsiteY7" fmla="*/ 43805 h 553848"/>
                      <a:gd name="connsiteX8" fmla="*/ 424590 w 427915"/>
                      <a:gd name="connsiteY8" fmla="*/ 80417 h 553848"/>
                      <a:gd name="connsiteX9" fmla="*/ 421128 w 427915"/>
                      <a:gd name="connsiteY9" fmla="*/ 83733 h 553848"/>
                      <a:gd name="connsiteX10" fmla="*/ 358226 w 427915"/>
                      <a:gd name="connsiteY10" fmla="*/ 460439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8" fmla="*/ 421128 w 427915"/>
                      <a:gd name="connsiteY8" fmla="*/ 83733 h 553848"/>
                      <a:gd name="connsiteX9" fmla="*/ 358226 w 427915"/>
                      <a:gd name="connsiteY9" fmla="*/ 460439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8" fmla="*/ 421128 w 427915"/>
                      <a:gd name="connsiteY8" fmla="*/ 83733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0" fmla="*/ 427915 w 427915"/>
                      <a:gd name="connsiteY0" fmla="*/ 518153 h 553848"/>
                      <a:gd name="connsiteX1" fmla="*/ 378268 w 427915"/>
                      <a:gd name="connsiteY1" fmla="*/ 542786 h 553848"/>
                      <a:gd name="connsiteX2" fmla="*/ 287267 w 427915"/>
                      <a:gd name="connsiteY2" fmla="*/ 553848 h 553848"/>
                      <a:gd name="connsiteX3" fmla="*/ 86 w 427915"/>
                      <a:gd name="connsiteY3" fmla="*/ 381699 h 553848"/>
                      <a:gd name="connsiteX4" fmla="*/ 312667 w 427915"/>
                      <a:gd name="connsiteY4" fmla="*/ 0 h 553848"/>
                      <a:gd name="connsiteX0" fmla="*/ 427915 w 450192"/>
                      <a:gd name="connsiteY0" fmla="*/ 518153 h 553848"/>
                      <a:gd name="connsiteX1" fmla="*/ 450192 w 450192"/>
                      <a:gd name="connsiteY1" fmla="*/ 515934 h 553848"/>
                      <a:gd name="connsiteX2" fmla="*/ 378268 w 450192"/>
                      <a:gd name="connsiteY2" fmla="*/ 542786 h 553848"/>
                      <a:gd name="connsiteX3" fmla="*/ 287267 w 450192"/>
                      <a:gd name="connsiteY3" fmla="*/ 553848 h 553848"/>
                      <a:gd name="connsiteX4" fmla="*/ 86 w 450192"/>
                      <a:gd name="connsiteY4" fmla="*/ 381699 h 553848"/>
                      <a:gd name="connsiteX5" fmla="*/ 312667 w 450192"/>
                      <a:gd name="connsiteY5" fmla="*/ 0 h 553848"/>
                      <a:gd name="connsiteX0" fmla="*/ 427915 w 427915"/>
                      <a:gd name="connsiteY0" fmla="*/ 518153 h 553848"/>
                      <a:gd name="connsiteX1" fmla="*/ 378268 w 427915"/>
                      <a:gd name="connsiteY1" fmla="*/ 542786 h 553848"/>
                      <a:gd name="connsiteX2" fmla="*/ 287267 w 427915"/>
                      <a:gd name="connsiteY2" fmla="*/ 553848 h 553848"/>
                      <a:gd name="connsiteX3" fmla="*/ 86 w 427915"/>
                      <a:gd name="connsiteY3" fmla="*/ 381699 h 553848"/>
                      <a:gd name="connsiteX4" fmla="*/ 312667 w 427915"/>
                      <a:gd name="connsiteY4" fmla="*/ 0 h 553848"/>
                      <a:gd name="connsiteX0" fmla="*/ 378268 w 378268"/>
                      <a:gd name="connsiteY0" fmla="*/ 542786 h 553848"/>
                      <a:gd name="connsiteX1" fmla="*/ 287267 w 378268"/>
                      <a:gd name="connsiteY1" fmla="*/ 553848 h 553848"/>
                      <a:gd name="connsiteX2" fmla="*/ 86 w 378268"/>
                      <a:gd name="connsiteY2" fmla="*/ 381699 h 553848"/>
                      <a:gd name="connsiteX3" fmla="*/ 312667 w 378268"/>
                      <a:gd name="connsiteY3" fmla="*/ 0 h 553848"/>
                      <a:gd name="connsiteX0" fmla="*/ 287267 w 312667"/>
                      <a:gd name="connsiteY0" fmla="*/ 553848 h 553848"/>
                      <a:gd name="connsiteX1" fmla="*/ 86 w 312667"/>
                      <a:gd name="connsiteY1" fmla="*/ 381699 h 553848"/>
                      <a:gd name="connsiteX2" fmla="*/ 312667 w 312667"/>
                      <a:gd name="connsiteY2" fmla="*/ 0 h 553848"/>
                      <a:gd name="connsiteX0" fmla="*/ 312654 w 338054"/>
                      <a:gd name="connsiteY0" fmla="*/ 553848 h 553848"/>
                      <a:gd name="connsiteX1" fmla="*/ 73 w 338054"/>
                      <a:gd name="connsiteY1" fmla="*/ 457899 h 553848"/>
                      <a:gd name="connsiteX2" fmla="*/ 338054 w 338054"/>
                      <a:gd name="connsiteY2" fmla="*/ 0 h 553848"/>
                      <a:gd name="connsiteX0" fmla="*/ 312654 w 338054"/>
                      <a:gd name="connsiteY0" fmla="*/ 553848 h 553848"/>
                      <a:gd name="connsiteX1" fmla="*/ 73 w 338054"/>
                      <a:gd name="connsiteY1" fmla="*/ 457899 h 553848"/>
                      <a:gd name="connsiteX2" fmla="*/ 338054 w 338054"/>
                      <a:gd name="connsiteY2" fmla="*/ 0 h 553848"/>
                      <a:gd name="connsiteX0" fmla="*/ 401913 w 401913"/>
                      <a:gd name="connsiteY0" fmla="*/ 547498 h 547500"/>
                      <a:gd name="connsiteX1" fmla="*/ 432 w 401913"/>
                      <a:gd name="connsiteY1" fmla="*/ 457899 h 547500"/>
                      <a:gd name="connsiteX2" fmla="*/ 338413 w 401913"/>
                      <a:gd name="connsiteY2" fmla="*/ 0 h 547500"/>
                      <a:gd name="connsiteX0" fmla="*/ 454471 w 454471"/>
                      <a:gd name="connsiteY0" fmla="*/ 547498 h 567501"/>
                      <a:gd name="connsiteX1" fmla="*/ 340 w 454471"/>
                      <a:gd name="connsiteY1" fmla="*/ 517312 h 567501"/>
                      <a:gd name="connsiteX2" fmla="*/ 390971 w 454471"/>
                      <a:gd name="connsiteY2" fmla="*/ 0 h 567501"/>
                      <a:gd name="connsiteX0" fmla="*/ 455391 w 455391"/>
                      <a:gd name="connsiteY0" fmla="*/ 547498 h 601778"/>
                      <a:gd name="connsiteX1" fmla="*/ 1260 w 455391"/>
                      <a:gd name="connsiteY1" fmla="*/ 517312 h 601778"/>
                      <a:gd name="connsiteX2" fmla="*/ 391891 w 455391"/>
                      <a:gd name="connsiteY2" fmla="*/ 0 h 601778"/>
                      <a:gd name="connsiteX0" fmla="*/ 476358 w 476358"/>
                      <a:gd name="connsiteY0" fmla="*/ 547498 h 562146"/>
                      <a:gd name="connsiteX1" fmla="*/ 1167 w 476358"/>
                      <a:gd name="connsiteY1" fmla="*/ 447998 h 562146"/>
                      <a:gd name="connsiteX2" fmla="*/ 412858 w 476358"/>
                      <a:gd name="connsiteY2" fmla="*/ 0 h 562146"/>
                      <a:gd name="connsiteX0" fmla="*/ 476749 w 476749"/>
                      <a:gd name="connsiteY0" fmla="*/ 547498 h 562146"/>
                      <a:gd name="connsiteX1" fmla="*/ 1558 w 476749"/>
                      <a:gd name="connsiteY1" fmla="*/ 447998 h 562146"/>
                      <a:gd name="connsiteX2" fmla="*/ 413249 w 476749"/>
                      <a:gd name="connsiteY2" fmla="*/ 0 h 56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6749" h="562146">
                        <a:moveTo>
                          <a:pt x="476749" y="547498"/>
                        </a:moveTo>
                        <a:cubicBezTo>
                          <a:pt x="339185" y="547498"/>
                          <a:pt x="22671" y="618465"/>
                          <a:pt x="1558" y="447998"/>
                        </a:cubicBezTo>
                        <a:cubicBezTo>
                          <a:pt x="-19555" y="277531"/>
                          <a:pt x="176575" y="164345"/>
                          <a:pt x="413249" y="0"/>
                        </a:cubicBez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8DF20AE3-E763-F711-4134-22CA960D3839}"/>
                      </a:ext>
                    </a:extLst>
                  </p:cNvPr>
                  <p:cNvSpPr/>
                  <p:nvPr/>
                </p:nvSpPr>
                <p:spPr>
                  <a:xfrm>
                    <a:off x="7964606" y="2464890"/>
                    <a:ext cx="432021" cy="54578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AC7E0044-8BA4-F12C-4373-188303DDB44E}"/>
                      </a:ext>
                    </a:extLst>
                  </p:cNvPr>
                  <p:cNvSpPr/>
                  <p:nvPr/>
                </p:nvSpPr>
                <p:spPr>
                  <a:xfrm>
                    <a:off x="8005843" y="2556370"/>
                    <a:ext cx="287197" cy="36282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A9882241-5E23-BA4C-EC86-E238D8E884FC}"/>
                      </a:ext>
                    </a:extLst>
                  </p:cNvPr>
                  <p:cNvSpPr/>
                  <p:nvPr/>
                </p:nvSpPr>
                <p:spPr>
                  <a:xfrm rot="19273140" flipH="1">
                    <a:off x="6803321" y="3311498"/>
                    <a:ext cx="453996" cy="459894"/>
                  </a:xfrm>
                  <a:custGeom>
                    <a:avLst/>
                    <a:gdLst>
                      <a:gd name="connsiteX0" fmla="*/ 270607 w 1007779"/>
                      <a:gd name="connsiteY0" fmla="*/ 0 h 800896"/>
                      <a:gd name="connsiteX1" fmla="*/ 796655 w 1007779"/>
                      <a:gd name="connsiteY1" fmla="*/ 0 h 800896"/>
                      <a:gd name="connsiteX2" fmla="*/ 1007779 w 1007779"/>
                      <a:gd name="connsiteY2" fmla="*/ 211124 h 800896"/>
                      <a:gd name="connsiteX3" fmla="*/ 1007779 w 1007779"/>
                      <a:gd name="connsiteY3" fmla="*/ 400448 h 800896"/>
                      <a:gd name="connsiteX4" fmla="*/ 607331 w 1007779"/>
                      <a:gd name="connsiteY4" fmla="*/ 800896 h 800896"/>
                      <a:gd name="connsiteX5" fmla="*/ 459931 w 1007779"/>
                      <a:gd name="connsiteY5" fmla="*/ 800896 h 800896"/>
                      <a:gd name="connsiteX6" fmla="*/ 304059 w 1007779"/>
                      <a:gd name="connsiteY6" fmla="*/ 769427 h 800896"/>
                      <a:gd name="connsiteX7" fmla="*/ 242325 w 1007779"/>
                      <a:gd name="connsiteY7" fmla="*/ 735919 h 800896"/>
                      <a:gd name="connsiteX8" fmla="*/ 229406 w 1007779"/>
                      <a:gd name="connsiteY8" fmla="*/ 732090 h 800896"/>
                      <a:gd name="connsiteX9" fmla="*/ 149944 w 1007779"/>
                      <a:gd name="connsiteY9" fmla="*/ 679324 h 800896"/>
                      <a:gd name="connsiteX10" fmla="*/ 50250 w 1007779"/>
                      <a:gd name="connsiteY10" fmla="*/ 579630 h 800896"/>
                      <a:gd name="connsiteX11" fmla="*/ 50250 w 1007779"/>
                      <a:gd name="connsiteY11" fmla="*/ 337001 h 800896"/>
                      <a:gd name="connsiteX12" fmla="*/ 59483 w 1007779"/>
                      <a:gd name="connsiteY12" fmla="*/ 327768 h 800896"/>
                      <a:gd name="connsiteX13" fmla="*/ 59483 w 1007779"/>
                      <a:gd name="connsiteY13" fmla="*/ 211124 h 800896"/>
                      <a:gd name="connsiteX14" fmla="*/ 270607 w 1007779"/>
                      <a:gd name="connsiteY14" fmla="*/ 0 h 800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7779" h="800896">
                        <a:moveTo>
                          <a:pt x="270607" y="0"/>
                        </a:moveTo>
                        <a:lnTo>
                          <a:pt x="796655" y="0"/>
                        </a:lnTo>
                        <a:cubicBezTo>
                          <a:pt x="913256" y="0"/>
                          <a:pt x="1007779" y="94523"/>
                          <a:pt x="1007779" y="211124"/>
                        </a:cubicBezTo>
                        <a:lnTo>
                          <a:pt x="1007779" y="400448"/>
                        </a:lnTo>
                        <a:cubicBezTo>
                          <a:pt x="1007779" y="621609"/>
                          <a:pt x="828492" y="800896"/>
                          <a:pt x="607331" y="800896"/>
                        </a:cubicBezTo>
                        <a:lnTo>
                          <a:pt x="459931" y="800896"/>
                        </a:lnTo>
                        <a:cubicBezTo>
                          <a:pt x="404641" y="800896"/>
                          <a:pt x="351968" y="789691"/>
                          <a:pt x="304059" y="769427"/>
                        </a:cubicBezTo>
                        <a:lnTo>
                          <a:pt x="242325" y="735919"/>
                        </a:lnTo>
                        <a:lnTo>
                          <a:pt x="229406" y="732090"/>
                        </a:lnTo>
                        <a:cubicBezTo>
                          <a:pt x="200490" y="720365"/>
                          <a:pt x="173396" y="702776"/>
                          <a:pt x="149944" y="679324"/>
                        </a:cubicBezTo>
                        <a:lnTo>
                          <a:pt x="50250" y="579630"/>
                        </a:lnTo>
                        <a:cubicBezTo>
                          <a:pt x="-16750" y="512630"/>
                          <a:pt x="-16750" y="404001"/>
                          <a:pt x="50250" y="337001"/>
                        </a:cubicBezTo>
                        <a:lnTo>
                          <a:pt x="59483" y="327768"/>
                        </a:lnTo>
                        <a:lnTo>
                          <a:pt x="59483" y="211124"/>
                        </a:lnTo>
                        <a:cubicBezTo>
                          <a:pt x="59483" y="94523"/>
                          <a:pt x="154006" y="0"/>
                          <a:pt x="27060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8FEA8F30-43AF-75CB-929E-283A2D399337}"/>
                      </a:ext>
                    </a:extLst>
                  </p:cNvPr>
                  <p:cNvSpPr/>
                  <p:nvPr/>
                </p:nvSpPr>
                <p:spPr>
                  <a:xfrm>
                    <a:off x="6815816" y="2111723"/>
                    <a:ext cx="394972" cy="151750"/>
                  </a:xfrm>
                  <a:custGeom>
                    <a:avLst/>
                    <a:gdLst>
                      <a:gd name="connsiteX0" fmla="*/ 280763 w 558527"/>
                      <a:gd name="connsiteY0" fmla="*/ 13 h 214588"/>
                      <a:gd name="connsiteX1" fmla="*/ 558527 w 558527"/>
                      <a:gd name="connsiteY1" fmla="*/ 167004 h 214588"/>
                      <a:gd name="connsiteX2" fmla="*/ 470866 w 558527"/>
                      <a:gd name="connsiteY2" fmla="*/ 214588 h 214588"/>
                      <a:gd name="connsiteX3" fmla="*/ 279853 w 558527"/>
                      <a:gd name="connsiteY3" fmla="*/ 99752 h 214588"/>
                      <a:gd name="connsiteX4" fmla="*/ 86778 w 558527"/>
                      <a:gd name="connsiteY4" fmla="*/ 211086 h 214588"/>
                      <a:gd name="connsiteX5" fmla="*/ 0 w 558527"/>
                      <a:gd name="connsiteY5" fmla="*/ 161910 h 214588"/>
                      <a:gd name="connsiteX6" fmla="*/ 280763 w 558527"/>
                      <a:gd name="connsiteY6" fmla="*/ 13 h 214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8527" h="214588">
                        <a:moveTo>
                          <a:pt x="280763" y="13"/>
                        </a:moveTo>
                        <a:cubicBezTo>
                          <a:pt x="396816" y="1071"/>
                          <a:pt x="503159" y="65005"/>
                          <a:pt x="558527" y="167004"/>
                        </a:cubicBezTo>
                        <a:lnTo>
                          <a:pt x="470866" y="214588"/>
                        </a:lnTo>
                        <a:cubicBezTo>
                          <a:pt x="432791" y="144445"/>
                          <a:pt x="359660" y="100479"/>
                          <a:pt x="279853" y="99752"/>
                        </a:cubicBezTo>
                        <a:cubicBezTo>
                          <a:pt x="200046" y="99024"/>
                          <a:pt x="126126" y="141649"/>
                          <a:pt x="86778" y="211086"/>
                        </a:cubicBezTo>
                        <a:lnTo>
                          <a:pt x="0" y="161910"/>
                        </a:lnTo>
                        <a:cubicBezTo>
                          <a:pt x="57219" y="60938"/>
                          <a:pt x="164711" y="-1046"/>
                          <a:pt x="280763" y="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6C92FBD4-126E-81B3-5BF9-CB24BBA87F87}"/>
                      </a:ext>
                    </a:extLst>
                  </p:cNvPr>
                  <p:cNvSpPr/>
                  <p:nvPr/>
                </p:nvSpPr>
                <p:spPr>
                  <a:xfrm>
                    <a:off x="7373029" y="2111723"/>
                    <a:ext cx="394972" cy="151750"/>
                  </a:xfrm>
                  <a:custGeom>
                    <a:avLst/>
                    <a:gdLst>
                      <a:gd name="connsiteX0" fmla="*/ 280763 w 558527"/>
                      <a:gd name="connsiteY0" fmla="*/ 13 h 214588"/>
                      <a:gd name="connsiteX1" fmla="*/ 558527 w 558527"/>
                      <a:gd name="connsiteY1" fmla="*/ 167004 h 214588"/>
                      <a:gd name="connsiteX2" fmla="*/ 470866 w 558527"/>
                      <a:gd name="connsiteY2" fmla="*/ 214588 h 214588"/>
                      <a:gd name="connsiteX3" fmla="*/ 279853 w 558527"/>
                      <a:gd name="connsiteY3" fmla="*/ 99752 h 214588"/>
                      <a:gd name="connsiteX4" fmla="*/ 86778 w 558527"/>
                      <a:gd name="connsiteY4" fmla="*/ 211086 h 214588"/>
                      <a:gd name="connsiteX5" fmla="*/ 0 w 558527"/>
                      <a:gd name="connsiteY5" fmla="*/ 161910 h 214588"/>
                      <a:gd name="connsiteX6" fmla="*/ 280763 w 558527"/>
                      <a:gd name="connsiteY6" fmla="*/ 13 h 214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8527" h="214588">
                        <a:moveTo>
                          <a:pt x="280763" y="13"/>
                        </a:moveTo>
                        <a:cubicBezTo>
                          <a:pt x="396816" y="1071"/>
                          <a:pt x="503159" y="65005"/>
                          <a:pt x="558527" y="167004"/>
                        </a:cubicBezTo>
                        <a:lnTo>
                          <a:pt x="470866" y="214588"/>
                        </a:lnTo>
                        <a:cubicBezTo>
                          <a:pt x="432791" y="144445"/>
                          <a:pt x="359660" y="100479"/>
                          <a:pt x="279853" y="99752"/>
                        </a:cubicBezTo>
                        <a:cubicBezTo>
                          <a:pt x="200046" y="99024"/>
                          <a:pt x="126126" y="141649"/>
                          <a:pt x="86778" y="211086"/>
                        </a:cubicBezTo>
                        <a:lnTo>
                          <a:pt x="0" y="161910"/>
                        </a:lnTo>
                        <a:cubicBezTo>
                          <a:pt x="57219" y="60938"/>
                          <a:pt x="164711" y="-1046"/>
                          <a:pt x="280763" y="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9362C1B5-350F-DB39-57CD-E4734F86E002}"/>
                    </a:ext>
                  </a:extLst>
                </p:cNvPr>
                <p:cNvSpPr/>
                <p:nvPr/>
              </p:nvSpPr>
              <p:spPr>
                <a:xfrm>
                  <a:off x="6845943" y="1535754"/>
                  <a:ext cx="321548" cy="321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F12D1279-FEFA-B61C-D8C3-DF44691ECA0D}"/>
                    </a:ext>
                  </a:extLst>
                </p:cNvPr>
                <p:cNvSpPr/>
                <p:nvPr/>
              </p:nvSpPr>
              <p:spPr>
                <a:xfrm>
                  <a:off x="7253884" y="1535754"/>
                  <a:ext cx="321548" cy="321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F5A3F83B-F514-E3BD-C363-234C030FF64E}"/>
                    </a:ext>
                  </a:extLst>
                </p:cNvPr>
                <p:cNvSpPr/>
                <p:nvPr/>
              </p:nvSpPr>
              <p:spPr>
                <a:xfrm>
                  <a:off x="6946668" y="1647826"/>
                  <a:ext cx="97406" cy="9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224889AE-15E0-ACA0-F6BD-ADC896570FCB}"/>
                    </a:ext>
                  </a:extLst>
                </p:cNvPr>
                <p:cNvSpPr/>
                <p:nvPr/>
              </p:nvSpPr>
              <p:spPr>
                <a:xfrm>
                  <a:off x="7354608" y="1647826"/>
                  <a:ext cx="97406" cy="9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7322FE3F-E1C2-A80C-D617-09E55FFD7D22}"/>
                    </a:ext>
                  </a:extLst>
                </p:cNvPr>
                <p:cNvSpPr/>
                <p:nvPr/>
              </p:nvSpPr>
              <p:spPr>
                <a:xfrm rot="19383027">
                  <a:off x="7218080" y="1891203"/>
                  <a:ext cx="217493" cy="313356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8E8A00DE-8FBF-5C67-3EF2-969CE57929BA}"/>
              </a:ext>
            </a:extLst>
          </p:cNvPr>
          <p:cNvGrpSpPr/>
          <p:nvPr/>
        </p:nvGrpSpPr>
        <p:grpSpPr>
          <a:xfrm>
            <a:off x="3692859" y="4441072"/>
            <a:ext cx="2633618" cy="1697372"/>
            <a:chOff x="3692859" y="4695881"/>
            <a:chExt cx="2633618" cy="1697372"/>
          </a:xfrm>
        </p:grpSpPr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210F7B69-89EF-479A-4391-55AFE64AAFDF}"/>
                </a:ext>
              </a:extLst>
            </p:cNvPr>
            <p:cNvGrpSpPr/>
            <p:nvPr/>
          </p:nvGrpSpPr>
          <p:grpSpPr>
            <a:xfrm>
              <a:off x="4592960" y="4695881"/>
              <a:ext cx="1733517" cy="1697372"/>
              <a:chOff x="3631458" y="3772762"/>
              <a:chExt cx="2676294" cy="2620491"/>
            </a:xfrm>
          </p:grpSpPr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DB25E701-DB82-DF7F-1599-7504C9E281E0}"/>
                  </a:ext>
                </a:extLst>
              </p:cNvPr>
              <p:cNvSpPr/>
              <p:nvPr/>
            </p:nvSpPr>
            <p:spPr bwMode="auto">
              <a:xfrm rot="17100000">
                <a:off x="4645733" y="4628335"/>
                <a:ext cx="91072" cy="16768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D7A90818-C55D-45E4-A0BB-E38FC58E4E67}"/>
                  </a:ext>
                </a:extLst>
              </p:cNvPr>
              <p:cNvSpPr/>
              <p:nvPr/>
            </p:nvSpPr>
            <p:spPr bwMode="auto">
              <a:xfrm rot="1732090" flipH="1">
                <a:off x="4815558" y="4291898"/>
                <a:ext cx="398433" cy="638505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19" name="台形 318">
                <a:extLst>
                  <a:ext uri="{FF2B5EF4-FFF2-40B4-BE49-F238E27FC236}">
                    <a16:creationId xmlns:a16="http://schemas.microsoft.com/office/drawing/2014/main" id="{0F6B923E-925A-7B70-35BD-7F891DD347CC}"/>
                  </a:ext>
                </a:extLst>
              </p:cNvPr>
              <p:cNvSpPr/>
              <p:nvPr/>
            </p:nvSpPr>
            <p:spPr>
              <a:xfrm>
                <a:off x="5145451" y="4230249"/>
                <a:ext cx="110704" cy="133566"/>
              </a:xfrm>
              <a:prstGeom prst="trapezoid">
                <a:avLst>
                  <a:gd name="adj" fmla="val 13572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953A7A13-1DDD-25EE-3474-D17B6B815A6C}"/>
                  </a:ext>
                </a:extLst>
              </p:cNvPr>
              <p:cNvSpPr/>
              <p:nvPr/>
            </p:nvSpPr>
            <p:spPr>
              <a:xfrm rot="3600000">
                <a:off x="4762985" y="5115400"/>
                <a:ext cx="613943" cy="590059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8F1E07DE-25A9-5800-C3E7-9A6213B4B0F6}"/>
                  </a:ext>
                </a:extLst>
              </p:cNvPr>
              <p:cNvGrpSpPr/>
              <p:nvPr/>
            </p:nvGrpSpPr>
            <p:grpSpPr>
              <a:xfrm>
                <a:off x="3631458" y="4752727"/>
                <a:ext cx="2676294" cy="1640526"/>
                <a:chOff x="850996" y="1683405"/>
                <a:chExt cx="6068504" cy="3719884"/>
              </a:xfrm>
            </p:grpSpPr>
            <p:sp>
              <p:nvSpPr>
                <p:cNvPr id="355" name="AutoShape 368">
                  <a:extLst>
                    <a:ext uri="{FF2B5EF4-FFF2-40B4-BE49-F238E27FC236}">
                      <a16:creationId xmlns:a16="http://schemas.microsoft.com/office/drawing/2014/main" id="{4F5CFA14-FBEC-B346-ADF0-889FA91A50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56" name="AutoShape 303">
                  <a:extLst>
                    <a:ext uri="{FF2B5EF4-FFF2-40B4-BE49-F238E27FC236}">
                      <a16:creationId xmlns:a16="http://schemas.microsoft.com/office/drawing/2014/main" id="{5705998B-92F4-FBF4-3A7B-C3770359F2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9BC8AF70-833E-6038-EED9-E6A7FF0219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3A3B8521-5BCC-1ED8-9CFB-EA457C3A75A4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419" name="Group 264">
                    <a:extLst>
                      <a:ext uri="{FF2B5EF4-FFF2-40B4-BE49-F238E27FC236}">
                        <a16:creationId xmlns:a16="http://schemas.microsoft.com/office/drawing/2014/main" id="{17C604D8-7959-2B8D-5A5E-BEA270049BA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439" name="Group 265">
                      <a:extLst>
                        <a:ext uri="{FF2B5EF4-FFF2-40B4-BE49-F238E27FC236}">
                          <a16:creationId xmlns:a16="http://schemas.microsoft.com/office/drawing/2014/main" id="{B0E48AE6-49D2-7793-D9CB-C2CFB76E63E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55" name="Line 266">
                        <a:extLst>
                          <a:ext uri="{FF2B5EF4-FFF2-40B4-BE49-F238E27FC236}">
                            <a16:creationId xmlns:a16="http://schemas.microsoft.com/office/drawing/2014/main" id="{D23907FD-5F72-34AD-C506-A356D9F2597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56" name="Line 267">
                        <a:extLst>
                          <a:ext uri="{FF2B5EF4-FFF2-40B4-BE49-F238E27FC236}">
                            <a16:creationId xmlns:a16="http://schemas.microsoft.com/office/drawing/2014/main" id="{2CC610C9-B295-E7B3-B747-E6E351969B9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40" name="Group 268">
                      <a:extLst>
                        <a:ext uri="{FF2B5EF4-FFF2-40B4-BE49-F238E27FC236}">
                          <a16:creationId xmlns:a16="http://schemas.microsoft.com/office/drawing/2014/main" id="{D5CD1C3F-0694-31EF-8E3B-374DFB31D7C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53" name="Line 269">
                        <a:extLst>
                          <a:ext uri="{FF2B5EF4-FFF2-40B4-BE49-F238E27FC236}">
                            <a16:creationId xmlns:a16="http://schemas.microsoft.com/office/drawing/2014/main" id="{9E764545-F16F-972F-DA6D-DC5829F9361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54" name="Line 270">
                        <a:extLst>
                          <a:ext uri="{FF2B5EF4-FFF2-40B4-BE49-F238E27FC236}">
                            <a16:creationId xmlns:a16="http://schemas.microsoft.com/office/drawing/2014/main" id="{C0B23925-443D-0F48-71A7-7298CCD0850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41" name="Group 271">
                      <a:extLst>
                        <a:ext uri="{FF2B5EF4-FFF2-40B4-BE49-F238E27FC236}">
                          <a16:creationId xmlns:a16="http://schemas.microsoft.com/office/drawing/2014/main" id="{1CED0C90-F209-3E47-535B-B79FCD7E55E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51" name="Line 272">
                        <a:extLst>
                          <a:ext uri="{FF2B5EF4-FFF2-40B4-BE49-F238E27FC236}">
                            <a16:creationId xmlns:a16="http://schemas.microsoft.com/office/drawing/2014/main" id="{D118A3DC-2666-1F8B-F9D7-7E3D7F35356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52" name="Line 273">
                        <a:extLst>
                          <a:ext uri="{FF2B5EF4-FFF2-40B4-BE49-F238E27FC236}">
                            <a16:creationId xmlns:a16="http://schemas.microsoft.com/office/drawing/2014/main" id="{B03341C6-2FB1-3C0E-E345-525F2F90C88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42" name="Group 274">
                      <a:extLst>
                        <a:ext uri="{FF2B5EF4-FFF2-40B4-BE49-F238E27FC236}">
                          <a16:creationId xmlns:a16="http://schemas.microsoft.com/office/drawing/2014/main" id="{DEED0F19-3C8C-7513-4908-E5E5ECDD904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49" name="Line 275">
                        <a:extLst>
                          <a:ext uri="{FF2B5EF4-FFF2-40B4-BE49-F238E27FC236}">
                            <a16:creationId xmlns:a16="http://schemas.microsoft.com/office/drawing/2014/main" id="{B919F983-9CBD-42D4-994C-CA8A2A74236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50" name="Line 276">
                        <a:extLst>
                          <a:ext uri="{FF2B5EF4-FFF2-40B4-BE49-F238E27FC236}">
                            <a16:creationId xmlns:a16="http://schemas.microsoft.com/office/drawing/2014/main" id="{FB0B2B2C-BBF9-6EFF-5217-DFB80959EC3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43" name="Group 277">
                      <a:extLst>
                        <a:ext uri="{FF2B5EF4-FFF2-40B4-BE49-F238E27FC236}">
                          <a16:creationId xmlns:a16="http://schemas.microsoft.com/office/drawing/2014/main" id="{9605E447-67E3-2179-75A8-3319102CA70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47" name="Line 278">
                        <a:extLst>
                          <a:ext uri="{FF2B5EF4-FFF2-40B4-BE49-F238E27FC236}">
                            <a16:creationId xmlns:a16="http://schemas.microsoft.com/office/drawing/2014/main" id="{50CA9B21-5717-7A10-93C5-EB35F450DCB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48" name="Line 279">
                        <a:extLst>
                          <a:ext uri="{FF2B5EF4-FFF2-40B4-BE49-F238E27FC236}">
                            <a16:creationId xmlns:a16="http://schemas.microsoft.com/office/drawing/2014/main" id="{F4E8FC22-77A3-A36C-619C-6674FE5DF69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44" name="Group 280">
                      <a:extLst>
                        <a:ext uri="{FF2B5EF4-FFF2-40B4-BE49-F238E27FC236}">
                          <a16:creationId xmlns:a16="http://schemas.microsoft.com/office/drawing/2014/main" id="{B721C40F-4024-ACC7-7E2C-EE484991977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45" name="Line 281">
                        <a:extLst>
                          <a:ext uri="{FF2B5EF4-FFF2-40B4-BE49-F238E27FC236}">
                            <a16:creationId xmlns:a16="http://schemas.microsoft.com/office/drawing/2014/main" id="{E7EB38B4-F725-EADE-69D4-4F03A072622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46" name="Line 282">
                        <a:extLst>
                          <a:ext uri="{FF2B5EF4-FFF2-40B4-BE49-F238E27FC236}">
                            <a16:creationId xmlns:a16="http://schemas.microsoft.com/office/drawing/2014/main" id="{17EF23AE-8CF0-BA8F-A531-D74F21948A2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420" name="Group 305">
                    <a:extLst>
                      <a:ext uri="{FF2B5EF4-FFF2-40B4-BE49-F238E27FC236}">
                        <a16:creationId xmlns:a16="http://schemas.microsoft.com/office/drawing/2014/main" id="{328310AA-55AE-4855-1159-383FB9FF4D7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421" name="Group 306">
                      <a:extLst>
                        <a:ext uri="{FF2B5EF4-FFF2-40B4-BE49-F238E27FC236}">
                          <a16:creationId xmlns:a16="http://schemas.microsoft.com/office/drawing/2014/main" id="{78410246-3F56-BE7B-EA07-B1E713B8023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37" name="Line 307">
                        <a:extLst>
                          <a:ext uri="{FF2B5EF4-FFF2-40B4-BE49-F238E27FC236}">
                            <a16:creationId xmlns:a16="http://schemas.microsoft.com/office/drawing/2014/main" id="{FB159E86-D1A6-770A-DA91-3BDA5BFFE59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38" name="Line 308">
                        <a:extLst>
                          <a:ext uri="{FF2B5EF4-FFF2-40B4-BE49-F238E27FC236}">
                            <a16:creationId xmlns:a16="http://schemas.microsoft.com/office/drawing/2014/main" id="{B35E29CA-4AF6-AA83-D34D-D259F9782D7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22" name="Group 309">
                      <a:extLst>
                        <a:ext uri="{FF2B5EF4-FFF2-40B4-BE49-F238E27FC236}">
                          <a16:creationId xmlns:a16="http://schemas.microsoft.com/office/drawing/2014/main" id="{833340EB-53BE-AD6B-B74F-8A2D7335F4E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35" name="Line 310">
                        <a:extLst>
                          <a:ext uri="{FF2B5EF4-FFF2-40B4-BE49-F238E27FC236}">
                            <a16:creationId xmlns:a16="http://schemas.microsoft.com/office/drawing/2014/main" id="{94ECA845-2018-E132-0FE5-C7A75F54308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36" name="Line 311">
                        <a:extLst>
                          <a:ext uri="{FF2B5EF4-FFF2-40B4-BE49-F238E27FC236}">
                            <a16:creationId xmlns:a16="http://schemas.microsoft.com/office/drawing/2014/main" id="{1F1EA392-0B0C-EA5A-C302-E389AEFBE66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23" name="Group 312">
                      <a:extLst>
                        <a:ext uri="{FF2B5EF4-FFF2-40B4-BE49-F238E27FC236}">
                          <a16:creationId xmlns:a16="http://schemas.microsoft.com/office/drawing/2014/main" id="{6911782A-9089-ED7D-934B-DC2C08863D9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33" name="Line 313">
                        <a:extLst>
                          <a:ext uri="{FF2B5EF4-FFF2-40B4-BE49-F238E27FC236}">
                            <a16:creationId xmlns:a16="http://schemas.microsoft.com/office/drawing/2014/main" id="{0C029BEE-2649-5BCF-5115-8A5415E7B66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34" name="Line 314">
                        <a:extLst>
                          <a:ext uri="{FF2B5EF4-FFF2-40B4-BE49-F238E27FC236}">
                            <a16:creationId xmlns:a16="http://schemas.microsoft.com/office/drawing/2014/main" id="{A8E9A974-23B8-AF0E-652F-D9490B412A3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24" name="Group 315">
                      <a:extLst>
                        <a:ext uri="{FF2B5EF4-FFF2-40B4-BE49-F238E27FC236}">
                          <a16:creationId xmlns:a16="http://schemas.microsoft.com/office/drawing/2014/main" id="{EBCF113F-2D34-B029-B222-D42A8A65494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31" name="Line 316">
                        <a:extLst>
                          <a:ext uri="{FF2B5EF4-FFF2-40B4-BE49-F238E27FC236}">
                            <a16:creationId xmlns:a16="http://schemas.microsoft.com/office/drawing/2014/main" id="{E9CAF66A-739D-E2F8-1ECB-7501249E29F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32" name="Line 317">
                        <a:extLst>
                          <a:ext uri="{FF2B5EF4-FFF2-40B4-BE49-F238E27FC236}">
                            <a16:creationId xmlns:a16="http://schemas.microsoft.com/office/drawing/2014/main" id="{AEB054FD-196A-6E60-7556-B01074A58AC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25" name="Group 318">
                      <a:extLst>
                        <a:ext uri="{FF2B5EF4-FFF2-40B4-BE49-F238E27FC236}">
                          <a16:creationId xmlns:a16="http://schemas.microsoft.com/office/drawing/2014/main" id="{DA136170-5759-46F2-101C-6D46C0D60D2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29" name="Line 319">
                        <a:extLst>
                          <a:ext uri="{FF2B5EF4-FFF2-40B4-BE49-F238E27FC236}">
                            <a16:creationId xmlns:a16="http://schemas.microsoft.com/office/drawing/2014/main" id="{7418B6B2-A8F2-668F-D024-1DD26158AAD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30" name="Line 320">
                        <a:extLst>
                          <a:ext uri="{FF2B5EF4-FFF2-40B4-BE49-F238E27FC236}">
                            <a16:creationId xmlns:a16="http://schemas.microsoft.com/office/drawing/2014/main" id="{BA3D0D04-69B9-0778-50E1-44B172FE59D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26" name="Group 321">
                      <a:extLst>
                        <a:ext uri="{FF2B5EF4-FFF2-40B4-BE49-F238E27FC236}">
                          <a16:creationId xmlns:a16="http://schemas.microsoft.com/office/drawing/2014/main" id="{182CB16A-F591-36F2-0084-B76957EC169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27" name="Line 322">
                        <a:extLst>
                          <a:ext uri="{FF2B5EF4-FFF2-40B4-BE49-F238E27FC236}">
                            <a16:creationId xmlns:a16="http://schemas.microsoft.com/office/drawing/2014/main" id="{A8006BC7-5F4B-DF76-8054-92C25EA0AEF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28" name="Line 323">
                        <a:extLst>
                          <a:ext uri="{FF2B5EF4-FFF2-40B4-BE49-F238E27FC236}">
                            <a16:creationId xmlns:a16="http://schemas.microsoft.com/office/drawing/2014/main" id="{A49B598B-4814-D177-2036-0DDADFAFBD9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359" name="Oval 324">
                  <a:extLst>
                    <a:ext uri="{FF2B5EF4-FFF2-40B4-BE49-F238E27FC236}">
                      <a16:creationId xmlns:a16="http://schemas.microsoft.com/office/drawing/2014/main" id="{595DE427-2BD9-EF61-8982-6521DACCFA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787ADC69-5109-0544-99EF-C3DD03BAEF14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381" name="Group 283">
                    <a:extLst>
                      <a:ext uri="{FF2B5EF4-FFF2-40B4-BE49-F238E27FC236}">
                        <a16:creationId xmlns:a16="http://schemas.microsoft.com/office/drawing/2014/main" id="{AF5F4CE9-842A-1AC2-A81E-1BF4C8836B8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401" name="Group 284">
                      <a:extLst>
                        <a:ext uri="{FF2B5EF4-FFF2-40B4-BE49-F238E27FC236}">
                          <a16:creationId xmlns:a16="http://schemas.microsoft.com/office/drawing/2014/main" id="{D0E86A81-2379-A4C4-D6A7-DDD10231446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17" name="Line 285">
                        <a:extLst>
                          <a:ext uri="{FF2B5EF4-FFF2-40B4-BE49-F238E27FC236}">
                            <a16:creationId xmlns:a16="http://schemas.microsoft.com/office/drawing/2014/main" id="{F775C59B-2385-2463-E0A7-54BA1D797DF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18" name="Line 286">
                        <a:extLst>
                          <a:ext uri="{FF2B5EF4-FFF2-40B4-BE49-F238E27FC236}">
                            <a16:creationId xmlns:a16="http://schemas.microsoft.com/office/drawing/2014/main" id="{1D4D8BC4-8BC0-1A1A-8032-204E1F7E989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2" name="Group 287">
                      <a:extLst>
                        <a:ext uri="{FF2B5EF4-FFF2-40B4-BE49-F238E27FC236}">
                          <a16:creationId xmlns:a16="http://schemas.microsoft.com/office/drawing/2014/main" id="{3CC99B2B-C760-11DC-DB89-F2B9A433FDC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15" name="Line 288">
                        <a:extLst>
                          <a:ext uri="{FF2B5EF4-FFF2-40B4-BE49-F238E27FC236}">
                            <a16:creationId xmlns:a16="http://schemas.microsoft.com/office/drawing/2014/main" id="{33F06A58-5384-5C33-D005-131DCC83BF4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16" name="Line 289">
                        <a:extLst>
                          <a:ext uri="{FF2B5EF4-FFF2-40B4-BE49-F238E27FC236}">
                            <a16:creationId xmlns:a16="http://schemas.microsoft.com/office/drawing/2014/main" id="{0B71DF4A-F7C5-98AD-B656-9F5DF0A43AF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3" name="Group 290">
                      <a:extLst>
                        <a:ext uri="{FF2B5EF4-FFF2-40B4-BE49-F238E27FC236}">
                          <a16:creationId xmlns:a16="http://schemas.microsoft.com/office/drawing/2014/main" id="{12C56043-D420-4AB5-B41B-1451D857F04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13" name="Line 291">
                        <a:extLst>
                          <a:ext uri="{FF2B5EF4-FFF2-40B4-BE49-F238E27FC236}">
                            <a16:creationId xmlns:a16="http://schemas.microsoft.com/office/drawing/2014/main" id="{7B7960AE-6EB4-76F0-710B-01EBDDCE2FE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14" name="Line 292">
                        <a:extLst>
                          <a:ext uri="{FF2B5EF4-FFF2-40B4-BE49-F238E27FC236}">
                            <a16:creationId xmlns:a16="http://schemas.microsoft.com/office/drawing/2014/main" id="{E95EBEF1-CDEA-EEB9-4446-41DFEC390B4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4" name="Group 293">
                      <a:extLst>
                        <a:ext uri="{FF2B5EF4-FFF2-40B4-BE49-F238E27FC236}">
                          <a16:creationId xmlns:a16="http://schemas.microsoft.com/office/drawing/2014/main" id="{6F52D749-3363-A295-6C04-4B95B4E3765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11" name="Line 294">
                        <a:extLst>
                          <a:ext uri="{FF2B5EF4-FFF2-40B4-BE49-F238E27FC236}">
                            <a16:creationId xmlns:a16="http://schemas.microsoft.com/office/drawing/2014/main" id="{05D8AAAA-1DE5-FC76-1637-A4EB44CE4E8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12" name="Line 295">
                        <a:extLst>
                          <a:ext uri="{FF2B5EF4-FFF2-40B4-BE49-F238E27FC236}">
                            <a16:creationId xmlns:a16="http://schemas.microsoft.com/office/drawing/2014/main" id="{F75959B7-1D06-E1BB-BFCB-4F83927C2E2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5" name="Group 296">
                      <a:extLst>
                        <a:ext uri="{FF2B5EF4-FFF2-40B4-BE49-F238E27FC236}">
                          <a16:creationId xmlns:a16="http://schemas.microsoft.com/office/drawing/2014/main" id="{AF730489-2A02-4F9C-D4D3-E54C6030571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09" name="Line 297">
                        <a:extLst>
                          <a:ext uri="{FF2B5EF4-FFF2-40B4-BE49-F238E27FC236}">
                            <a16:creationId xmlns:a16="http://schemas.microsoft.com/office/drawing/2014/main" id="{B7DD362F-BCAC-6FA4-BBB1-8E78B7CAF92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10" name="Line 298">
                        <a:extLst>
                          <a:ext uri="{FF2B5EF4-FFF2-40B4-BE49-F238E27FC236}">
                            <a16:creationId xmlns:a16="http://schemas.microsoft.com/office/drawing/2014/main" id="{188EFC61-6426-287C-7971-8B5937C1A5A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6" name="Group 299">
                      <a:extLst>
                        <a:ext uri="{FF2B5EF4-FFF2-40B4-BE49-F238E27FC236}">
                          <a16:creationId xmlns:a16="http://schemas.microsoft.com/office/drawing/2014/main" id="{59540F17-4B92-6C3C-FE84-03A8C4B773F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407" name="Line 300">
                        <a:extLst>
                          <a:ext uri="{FF2B5EF4-FFF2-40B4-BE49-F238E27FC236}">
                            <a16:creationId xmlns:a16="http://schemas.microsoft.com/office/drawing/2014/main" id="{82A3B0E0-F09B-BB9A-9F5F-03EE4A8BB81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08" name="Line 301">
                        <a:extLst>
                          <a:ext uri="{FF2B5EF4-FFF2-40B4-BE49-F238E27FC236}">
                            <a16:creationId xmlns:a16="http://schemas.microsoft.com/office/drawing/2014/main" id="{CC6B4A39-D380-9FCD-DA54-6C39BEA35CC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382" name="Group 326">
                    <a:extLst>
                      <a:ext uri="{FF2B5EF4-FFF2-40B4-BE49-F238E27FC236}">
                        <a16:creationId xmlns:a16="http://schemas.microsoft.com/office/drawing/2014/main" id="{D8F0E733-5CDF-A184-8F16-847785F2864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383" name="Group 327">
                      <a:extLst>
                        <a:ext uri="{FF2B5EF4-FFF2-40B4-BE49-F238E27FC236}">
                          <a16:creationId xmlns:a16="http://schemas.microsoft.com/office/drawing/2014/main" id="{2CA0A97E-8274-E74E-5A13-A92287673AC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9" name="Line 328">
                        <a:extLst>
                          <a:ext uri="{FF2B5EF4-FFF2-40B4-BE49-F238E27FC236}">
                            <a16:creationId xmlns:a16="http://schemas.microsoft.com/office/drawing/2014/main" id="{21BF4C95-8171-6FF1-ACF0-2FC9280D79D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00" name="Line 329">
                        <a:extLst>
                          <a:ext uri="{FF2B5EF4-FFF2-40B4-BE49-F238E27FC236}">
                            <a16:creationId xmlns:a16="http://schemas.microsoft.com/office/drawing/2014/main" id="{D37A0585-F9A2-A6EC-EE25-3C52EB51F08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4" name="Group 330">
                      <a:extLst>
                        <a:ext uri="{FF2B5EF4-FFF2-40B4-BE49-F238E27FC236}">
                          <a16:creationId xmlns:a16="http://schemas.microsoft.com/office/drawing/2014/main" id="{8CF3BE10-09D9-58CE-F55E-000DB37900B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7" name="Line 331">
                        <a:extLst>
                          <a:ext uri="{FF2B5EF4-FFF2-40B4-BE49-F238E27FC236}">
                            <a16:creationId xmlns:a16="http://schemas.microsoft.com/office/drawing/2014/main" id="{DE1F1093-44D3-42EC-727A-6DED0C0D612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8" name="Line 332">
                        <a:extLst>
                          <a:ext uri="{FF2B5EF4-FFF2-40B4-BE49-F238E27FC236}">
                            <a16:creationId xmlns:a16="http://schemas.microsoft.com/office/drawing/2014/main" id="{7A9A9E1F-256B-366A-20B0-A7C6F413CF7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5" name="Group 333">
                      <a:extLst>
                        <a:ext uri="{FF2B5EF4-FFF2-40B4-BE49-F238E27FC236}">
                          <a16:creationId xmlns:a16="http://schemas.microsoft.com/office/drawing/2014/main" id="{991BE2D2-26EC-A813-6D89-24B69598002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5" name="Line 334">
                        <a:extLst>
                          <a:ext uri="{FF2B5EF4-FFF2-40B4-BE49-F238E27FC236}">
                            <a16:creationId xmlns:a16="http://schemas.microsoft.com/office/drawing/2014/main" id="{446F0BE4-A2B2-4BBD-6157-B455107946C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6" name="Line 335">
                        <a:extLst>
                          <a:ext uri="{FF2B5EF4-FFF2-40B4-BE49-F238E27FC236}">
                            <a16:creationId xmlns:a16="http://schemas.microsoft.com/office/drawing/2014/main" id="{5D4EEEB2-78A2-580F-3A74-3624D488A76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6" name="Group 336">
                      <a:extLst>
                        <a:ext uri="{FF2B5EF4-FFF2-40B4-BE49-F238E27FC236}">
                          <a16:creationId xmlns:a16="http://schemas.microsoft.com/office/drawing/2014/main" id="{E4A42067-225A-BFC5-573D-E9348B79ED0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3" name="Line 337">
                        <a:extLst>
                          <a:ext uri="{FF2B5EF4-FFF2-40B4-BE49-F238E27FC236}">
                            <a16:creationId xmlns:a16="http://schemas.microsoft.com/office/drawing/2014/main" id="{1284C57D-A13C-6517-659F-7A8FF73F600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4" name="Line 338">
                        <a:extLst>
                          <a:ext uri="{FF2B5EF4-FFF2-40B4-BE49-F238E27FC236}">
                            <a16:creationId xmlns:a16="http://schemas.microsoft.com/office/drawing/2014/main" id="{87453778-8335-0CD4-E8EC-327C4DE049E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7" name="Group 339">
                      <a:extLst>
                        <a:ext uri="{FF2B5EF4-FFF2-40B4-BE49-F238E27FC236}">
                          <a16:creationId xmlns:a16="http://schemas.microsoft.com/office/drawing/2014/main" id="{91FD53B3-9F9D-354A-6484-87B6156EEF0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91" name="Line 340">
                        <a:extLst>
                          <a:ext uri="{FF2B5EF4-FFF2-40B4-BE49-F238E27FC236}">
                            <a16:creationId xmlns:a16="http://schemas.microsoft.com/office/drawing/2014/main" id="{3E5ECC21-FF1F-BE1C-8E09-46FF6084B2C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2" name="Line 341">
                        <a:extLst>
                          <a:ext uri="{FF2B5EF4-FFF2-40B4-BE49-F238E27FC236}">
                            <a16:creationId xmlns:a16="http://schemas.microsoft.com/office/drawing/2014/main" id="{6157F6DD-BC9F-01CB-3BDA-28143695576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8" name="Group 342">
                      <a:extLst>
                        <a:ext uri="{FF2B5EF4-FFF2-40B4-BE49-F238E27FC236}">
                          <a16:creationId xmlns:a16="http://schemas.microsoft.com/office/drawing/2014/main" id="{F23B510B-C30A-C021-D52A-72406BCC545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89" name="Line 343">
                        <a:extLst>
                          <a:ext uri="{FF2B5EF4-FFF2-40B4-BE49-F238E27FC236}">
                            <a16:creationId xmlns:a16="http://schemas.microsoft.com/office/drawing/2014/main" id="{8BEADE92-D482-11AC-F73A-8D94B0024A4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0" name="Line 344">
                        <a:extLst>
                          <a:ext uri="{FF2B5EF4-FFF2-40B4-BE49-F238E27FC236}">
                            <a16:creationId xmlns:a16="http://schemas.microsoft.com/office/drawing/2014/main" id="{010BB421-D3BE-7A28-74FA-225EF521851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361" name="AutoShape 345">
                  <a:extLst>
                    <a:ext uri="{FF2B5EF4-FFF2-40B4-BE49-F238E27FC236}">
                      <a16:creationId xmlns:a16="http://schemas.microsoft.com/office/drawing/2014/main" id="{7D46FA6B-9DE6-4AE9-68CE-7EBD6C7CB6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62" name="AutoShape 346">
                  <a:extLst>
                    <a:ext uri="{FF2B5EF4-FFF2-40B4-BE49-F238E27FC236}">
                      <a16:creationId xmlns:a16="http://schemas.microsoft.com/office/drawing/2014/main" id="{1AEE986E-EFEC-6BF2-44C1-7CDF62FA7C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63" name="AutoShape 347">
                  <a:extLst>
                    <a:ext uri="{FF2B5EF4-FFF2-40B4-BE49-F238E27FC236}">
                      <a16:creationId xmlns:a16="http://schemas.microsoft.com/office/drawing/2014/main" id="{CF581E43-1627-4FBE-92B8-619D6DEFC4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64" name="AutoShape 348">
                  <a:extLst>
                    <a:ext uri="{FF2B5EF4-FFF2-40B4-BE49-F238E27FC236}">
                      <a16:creationId xmlns:a16="http://schemas.microsoft.com/office/drawing/2014/main" id="{FA8A6B6C-A6EE-24A5-BE71-EDE63AD6F9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65" name="AutoShape 349">
                  <a:extLst>
                    <a:ext uri="{FF2B5EF4-FFF2-40B4-BE49-F238E27FC236}">
                      <a16:creationId xmlns:a16="http://schemas.microsoft.com/office/drawing/2014/main" id="{A27A01F1-67B2-B4CD-7C16-F7D2109372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66" name="AutoShape 350">
                  <a:extLst>
                    <a:ext uri="{FF2B5EF4-FFF2-40B4-BE49-F238E27FC236}">
                      <a16:creationId xmlns:a16="http://schemas.microsoft.com/office/drawing/2014/main" id="{A15073C5-E8B1-74E9-165A-8BD3382F87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7F60972D-EC1F-A69F-4BC7-E103B7F90B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68" name="Oval 357">
                  <a:extLst>
                    <a:ext uri="{FF2B5EF4-FFF2-40B4-BE49-F238E27FC236}">
                      <a16:creationId xmlns:a16="http://schemas.microsoft.com/office/drawing/2014/main" id="{65EC523E-23D2-287E-836B-53FF2EFD50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8080">
                        <a:alpha val="89999"/>
                      </a:srgbClr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69" name="AutoShape 358">
                  <a:extLst>
                    <a:ext uri="{FF2B5EF4-FFF2-40B4-BE49-F238E27FC236}">
                      <a16:creationId xmlns:a16="http://schemas.microsoft.com/office/drawing/2014/main" id="{04D1F4E3-E452-AC47-60F9-514BA77E45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0" name="AutoShape 359">
                  <a:extLst>
                    <a:ext uri="{FF2B5EF4-FFF2-40B4-BE49-F238E27FC236}">
                      <a16:creationId xmlns:a16="http://schemas.microsoft.com/office/drawing/2014/main" id="{1AEB57F5-E72D-F408-F254-5D119B0FB5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1" name="Freeform 362">
                  <a:extLst>
                    <a:ext uri="{FF2B5EF4-FFF2-40B4-BE49-F238E27FC236}">
                      <a16:creationId xmlns:a16="http://schemas.microsoft.com/office/drawing/2014/main" id="{593A85C8-6E43-1A8B-46BB-96E52D3021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2" name="Freeform 363">
                  <a:extLst>
                    <a:ext uri="{FF2B5EF4-FFF2-40B4-BE49-F238E27FC236}">
                      <a16:creationId xmlns:a16="http://schemas.microsoft.com/office/drawing/2014/main" id="{1373FEC4-9DF1-3850-F2FA-23F0AF1356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3" name="AutoShape 366">
                  <a:extLst>
                    <a:ext uri="{FF2B5EF4-FFF2-40B4-BE49-F238E27FC236}">
                      <a16:creationId xmlns:a16="http://schemas.microsoft.com/office/drawing/2014/main" id="{500F6E70-1422-A876-5AE2-A196050517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>
                    <a:lumMod val="8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4" name="AutoShape 370">
                  <a:extLst>
                    <a:ext uri="{FF2B5EF4-FFF2-40B4-BE49-F238E27FC236}">
                      <a16:creationId xmlns:a16="http://schemas.microsoft.com/office/drawing/2014/main" id="{D52FFCE9-7182-F49D-FA3A-D2CE5B2B64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5" name="AutoShape 371">
                  <a:extLst>
                    <a:ext uri="{FF2B5EF4-FFF2-40B4-BE49-F238E27FC236}">
                      <a16:creationId xmlns:a16="http://schemas.microsoft.com/office/drawing/2014/main" id="{CFB59A60-49F3-A56F-63BF-2C72817C35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6" name="AutoShape 373" descr="縦線 (反転)">
                  <a:extLst>
                    <a:ext uri="{FF2B5EF4-FFF2-40B4-BE49-F238E27FC236}">
                      <a16:creationId xmlns:a16="http://schemas.microsoft.com/office/drawing/2014/main" id="{9A6AAD4E-4853-AD5C-CEF5-117DE227B7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7" name="AutoShape 374">
                  <a:extLst>
                    <a:ext uri="{FF2B5EF4-FFF2-40B4-BE49-F238E27FC236}">
                      <a16:creationId xmlns:a16="http://schemas.microsoft.com/office/drawing/2014/main" id="{9DF8714D-3830-9270-CB48-4EE438E82A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8" name="Oval 376">
                  <a:extLst>
                    <a:ext uri="{FF2B5EF4-FFF2-40B4-BE49-F238E27FC236}">
                      <a16:creationId xmlns:a16="http://schemas.microsoft.com/office/drawing/2014/main" id="{5623AD7A-3869-23B8-40AA-A052C6DE5E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79" name="AutoShape 379">
                  <a:extLst>
                    <a:ext uri="{FF2B5EF4-FFF2-40B4-BE49-F238E27FC236}">
                      <a16:creationId xmlns:a16="http://schemas.microsoft.com/office/drawing/2014/main" id="{E7EF5E9F-EFB9-9C63-F153-6328A70B14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75000"/>
                  </a:srgbClr>
                </a:soli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80" name="AutoShape 380">
                  <a:extLst>
                    <a:ext uri="{FF2B5EF4-FFF2-40B4-BE49-F238E27FC236}">
                      <a16:creationId xmlns:a16="http://schemas.microsoft.com/office/drawing/2014/main" id="{8F61295D-BD3D-843E-4174-AF6717BCEF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0000">
                        <a:gamma/>
                        <a:tint val="63529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19050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0F32F652-61D6-A906-7BB6-0EB78741C049}"/>
                  </a:ext>
                </a:extLst>
              </p:cNvPr>
              <p:cNvSpPr/>
              <p:nvPr/>
            </p:nvSpPr>
            <p:spPr>
              <a:xfrm>
                <a:off x="4952014" y="5409221"/>
                <a:ext cx="256930" cy="583763"/>
              </a:xfrm>
              <a:custGeom>
                <a:avLst/>
                <a:gdLst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83707 w 256930"/>
                  <a:gd name="connsiteY2" fmla="*/ 111241 h 583763"/>
                  <a:gd name="connsiteX3" fmla="*/ 159726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83707 w 256930"/>
                  <a:gd name="connsiteY2" fmla="*/ 111241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83707 w 256930"/>
                  <a:gd name="connsiteY2" fmla="*/ 111241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76563 w 256930"/>
                  <a:gd name="connsiteY2" fmla="*/ 106478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76563 w 256930"/>
                  <a:gd name="connsiteY2" fmla="*/ 106478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76563 w 256930"/>
                  <a:gd name="connsiteY2" fmla="*/ 106478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  <a:gd name="connsiteX0" fmla="*/ 19015 w 256930"/>
                  <a:gd name="connsiteY0" fmla="*/ 0 h 583763"/>
                  <a:gd name="connsiteX1" fmla="*/ 256930 w 256930"/>
                  <a:gd name="connsiteY1" fmla="*/ 0 h 583763"/>
                  <a:gd name="connsiteX2" fmla="*/ 176563 w 256930"/>
                  <a:gd name="connsiteY2" fmla="*/ 106478 h 583763"/>
                  <a:gd name="connsiteX3" fmla="*/ 150201 w 256930"/>
                  <a:gd name="connsiteY3" fmla="*/ 583763 h 583763"/>
                  <a:gd name="connsiteX4" fmla="*/ 26664 w 256930"/>
                  <a:gd name="connsiteY4" fmla="*/ 583763 h 583763"/>
                  <a:gd name="connsiteX5" fmla="*/ 0 w 256930"/>
                  <a:gd name="connsiteY5" fmla="*/ 58359 h 583763"/>
                  <a:gd name="connsiteX6" fmla="*/ 1775 w 256930"/>
                  <a:gd name="connsiteY6" fmla="*/ 54857 h 583763"/>
                  <a:gd name="connsiteX7" fmla="*/ 1618 w 256930"/>
                  <a:gd name="connsiteY7" fmla="*/ 40633 h 583763"/>
                  <a:gd name="connsiteX8" fmla="*/ 16360 w 256930"/>
                  <a:gd name="connsiteY8" fmla="*/ 4034 h 583763"/>
                  <a:gd name="connsiteX9" fmla="*/ 19015 w 256930"/>
                  <a:gd name="connsiteY9" fmla="*/ 0 h 58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930" h="583763">
                    <a:moveTo>
                      <a:pt x="19015" y="0"/>
                    </a:moveTo>
                    <a:lnTo>
                      <a:pt x="256930" y="0"/>
                    </a:lnTo>
                    <a:lnTo>
                      <a:pt x="176563" y="106478"/>
                    </a:lnTo>
                    <a:cubicBezTo>
                      <a:pt x="172538" y="333041"/>
                      <a:pt x="144701" y="445305"/>
                      <a:pt x="150201" y="583763"/>
                    </a:cubicBezTo>
                    <a:lnTo>
                      <a:pt x="26664" y="583763"/>
                    </a:lnTo>
                    <a:lnTo>
                      <a:pt x="0" y="58359"/>
                    </a:lnTo>
                    <a:lnTo>
                      <a:pt x="1775" y="54857"/>
                    </a:lnTo>
                    <a:cubicBezTo>
                      <a:pt x="1723" y="50116"/>
                      <a:pt x="1670" y="45374"/>
                      <a:pt x="1618" y="40633"/>
                    </a:cubicBezTo>
                    <a:cubicBezTo>
                      <a:pt x="3953" y="27939"/>
                      <a:pt x="8817" y="15493"/>
                      <a:pt x="16360" y="4034"/>
                    </a:cubicBezTo>
                    <a:lnTo>
                      <a:pt x="19015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915B719A-7065-E9C9-2C6D-F444492FE9F8}"/>
                  </a:ext>
                </a:extLst>
              </p:cNvPr>
              <p:cNvSpPr/>
              <p:nvPr/>
            </p:nvSpPr>
            <p:spPr bwMode="auto">
              <a:xfrm rot="1961044" flipH="1">
                <a:off x="4698581" y="4735925"/>
                <a:ext cx="173519" cy="184874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51C31DBD-27F2-4BE1-9A6D-8AE09DE2FC70}"/>
                  </a:ext>
                </a:extLst>
              </p:cNvPr>
              <p:cNvSpPr/>
              <p:nvPr/>
            </p:nvSpPr>
            <p:spPr bwMode="auto">
              <a:xfrm flipH="1">
                <a:off x="4865049" y="5992563"/>
                <a:ext cx="244804" cy="108906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8494153C-75F2-7644-30FF-5BE29FBC81C2}"/>
                  </a:ext>
                </a:extLst>
              </p:cNvPr>
              <p:cNvGrpSpPr/>
              <p:nvPr/>
            </p:nvGrpSpPr>
            <p:grpSpPr>
              <a:xfrm rot="20700000">
                <a:off x="4858471" y="3772762"/>
                <a:ext cx="566467" cy="767685"/>
                <a:chOff x="5668088" y="832208"/>
                <a:chExt cx="686997" cy="931030"/>
              </a:xfrm>
            </p:grpSpPr>
            <p:sp>
              <p:nvSpPr>
                <p:cNvPr id="339" name="月 338">
                  <a:extLst>
                    <a:ext uri="{FF2B5EF4-FFF2-40B4-BE49-F238E27FC236}">
                      <a16:creationId xmlns:a16="http://schemas.microsoft.com/office/drawing/2014/main" id="{C5272F35-369F-7D87-34A5-C5C9871D51E5}"/>
                    </a:ext>
                  </a:extLst>
                </p:cNvPr>
                <p:cNvSpPr/>
                <p:nvPr/>
              </p:nvSpPr>
              <p:spPr bwMode="auto">
                <a:xfrm rot="5896588" flipH="1">
                  <a:off x="5753306" y="1126786"/>
                  <a:ext cx="55447" cy="86772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BC2E51D0-8473-28D2-F6E0-2D8F8644C88C}"/>
                    </a:ext>
                  </a:extLst>
                </p:cNvPr>
                <p:cNvSpPr/>
                <p:nvPr/>
              </p:nvSpPr>
              <p:spPr bwMode="auto">
                <a:xfrm flipH="1">
                  <a:off x="5735338" y="894031"/>
                  <a:ext cx="505630" cy="589565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  <a:gd name="connsiteX0" fmla="*/ 550009 w 1118622"/>
                    <a:gd name="connsiteY0" fmla="*/ 9682 h 1169712"/>
                    <a:gd name="connsiteX1" fmla="*/ 1074557 w 1118622"/>
                    <a:gd name="connsiteY1" fmla="*/ 301354 h 1169712"/>
                    <a:gd name="connsiteX2" fmla="*/ 1037164 w 1118622"/>
                    <a:gd name="connsiteY2" fmla="*/ 657340 h 1169712"/>
                    <a:gd name="connsiteX3" fmla="*/ 1118533 w 1118622"/>
                    <a:gd name="connsiteY3" fmla="*/ 871771 h 1169712"/>
                    <a:gd name="connsiteX4" fmla="*/ 1018696 w 1118622"/>
                    <a:gd name="connsiteY4" fmla="*/ 901190 h 1169712"/>
                    <a:gd name="connsiteX5" fmla="*/ 1001638 w 1118622"/>
                    <a:gd name="connsiteY5" fmla="*/ 936176 h 1169712"/>
                    <a:gd name="connsiteX6" fmla="*/ 879810 w 1118622"/>
                    <a:gd name="connsiteY6" fmla="*/ 927408 h 1169712"/>
                    <a:gd name="connsiteX7" fmla="*/ 963859 w 1118622"/>
                    <a:gd name="connsiteY7" fmla="*/ 1000412 h 1169712"/>
                    <a:gd name="connsiteX8" fmla="*/ 964030 w 1118622"/>
                    <a:gd name="connsiteY8" fmla="*/ 1000432 h 1169712"/>
                    <a:gd name="connsiteX9" fmla="*/ 942276 w 1118622"/>
                    <a:gd name="connsiteY9" fmla="*/ 1030971 h 1169712"/>
                    <a:gd name="connsiteX10" fmla="*/ 550009 w 1118622"/>
                    <a:gd name="connsiteY10" fmla="*/ 1169712 h 1169712"/>
                    <a:gd name="connsiteX11" fmla="*/ 0 w 1118622"/>
                    <a:gd name="connsiteY11" fmla="*/ 589697 h 1169712"/>
                    <a:gd name="connsiteX12" fmla="*/ 550009 w 1118622"/>
                    <a:gd name="connsiteY12" fmla="*/ 9682 h 1169712"/>
                    <a:gd name="connsiteX0" fmla="*/ 535974 w 1118640"/>
                    <a:gd name="connsiteY0" fmla="*/ 0 h 1258399"/>
                    <a:gd name="connsiteX1" fmla="*/ 1074575 w 1118640"/>
                    <a:gd name="connsiteY1" fmla="*/ 390041 h 1258399"/>
                    <a:gd name="connsiteX2" fmla="*/ 1037182 w 1118640"/>
                    <a:gd name="connsiteY2" fmla="*/ 746027 h 1258399"/>
                    <a:gd name="connsiteX3" fmla="*/ 1118551 w 1118640"/>
                    <a:gd name="connsiteY3" fmla="*/ 960458 h 1258399"/>
                    <a:gd name="connsiteX4" fmla="*/ 1018714 w 1118640"/>
                    <a:gd name="connsiteY4" fmla="*/ 989877 h 1258399"/>
                    <a:gd name="connsiteX5" fmla="*/ 1001656 w 1118640"/>
                    <a:gd name="connsiteY5" fmla="*/ 1024863 h 1258399"/>
                    <a:gd name="connsiteX6" fmla="*/ 879828 w 1118640"/>
                    <a:gd name="connsiteY6" fmla="*/ 1016095 h 1258399"/>
                    <a:gd name="connsiteX7" fmla="*/ 963877 w 1118640"/>
                    <a:gd name="connsiteY7" fmla="*/ 1089099 h 1258399"/>
                    <a:gd name="connsiteX8" fmla="*/ 964048 w 1118640"/>
                    <a:gd name="connsiteY8" fmla="*/ 1089119 h 1258399"/>
                    <a:gd name="connsiteX9" fmla="*/ 942294 w 1118640"/>
                    <a:gd name="connsiteY9" fmla="*/ 1119658 h 1258399"/>
                    <a:gd name="connsiteX10" fmla="*/ 550027 w 1118640"/>
                    <a:gd name="connsiteY10" fmla="*/ 1258399 h 1258399"/>
                    <a:gd name="connsiteX11" fmla="*/ 18 w 1118640"/>
                    <a:gd name="connsiteY11" fmla="*/ 678384 h 1258399"/>
                    <a:gd name="connsiteX12" fmla="*/ 535974 w 1118640"/>
                    <a:gd name="connsiteY12" fmla="*/ 0 h 1258399"/>
                    <a:gd name="connsiteX0" fmla="*/ 536087 w 1118753"/>
                    <a:gd name="connsiteY0" fmla="*/ 0 h 1258399"/>
                    <a:gd name="connsiteX1" fmla="*/ 1074688 w 1118753"/>
                    <a:gd name="connsiteY1" fmla="*/ 390041 h 1258399"/>
                    <a:gd name="connsiteX2" fmla="*/ 1037295 w 1118753"/>
                    <a:gd name="connsiteY2" fmla="*/ 746027 h 1258399"/>
                    <a:gd name="connsiteX3" fmla="*/ 1118664 w 1118753"/>
                    <a:gd name="connsiteY3" fmla="*/ 960458 h 1258399"/>
                    <a:gd name="connsiteX4" fmla="*/ 1018827 w 1118753"/>
                    <a:gd name="connsiteY4" fmla="*/ 989877 h 1258399"/>
                    <a:gd name="connsiteX5" fmla="*/ 1001769 w 1118753"/>
                    <a:gd name="connsiteY5" fmla="*/ 1024863 h 1258399"/>
                    <a:gd name="connsiteX6" fmla="*/ 879941 w 1118753"/>
                    <a:gd name="connsiteY6" fmla="*/ 1016095 h 1258399"/>
                    <a:gd name="connsiteX7" fmla="*/ 963990 w 1118753"/>
                    <a:gd name="connsiteY7" fmla="*/ 1089099 h 1258399"/>
                    <a:gd name="connsiteX8" fmla="*/ 964161 w 1118753"/>
                    <a:gd name="connsiteY8" fmla="*/ 1089119 h 1258399"/>
                    <a:gd name="connsiteX9" fmla="*/ 942407 w 1118753"/>
                    <a:gd name="connsiteY9" fmla="*/ 1119658 h 1258399"/>
                    <a:gd name="connsiteX10" fmla="*/ 550140 w 1118753"/>
                    <a:gd name="connsiteY10" fmla="*/ 1258399 h 1258399"/>
                    <a:gd name="connsiteX11" fmla="*/ 131 w 1118753"/>
                    <a:gd name="connsiteY11" fmla="*/ 678384 h 1258399"/>
                    <a:gd name="connsiteX12" fmla="*/ 536087 w 1118753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3999 h 1262398"/>
                    <a:gd name="connsiteX1" fmla="*/ 1074688 w 1139817"/>
                    <a:gd name="connsiteY1" fmla="*/ 323777 h 1262398"/>
                    <a:gd name="connsiteX2" fmla="*/ 1037295 w 1139817"/>
                    <a:gd name="connsiteY2" fmla="*/ 750026 h 1262398"/>
                    <a:gd name="connsiteX3" fmla="*/ 1139744 w 1139817"/>
                    <a:gd name="connsiteY3" fmla="*/ 929324 h 1262398"/>
                    <a:gd name="connsiteX4" fmla="*/ 1018827 w 1139817"/>
                    <a:gd name="connsiteY4" fmla="*/ 993876 h 1262398"/>
                    <a:gd name="connsiteX5" fmla="*/ 1001769 w 1139817"/>
                    <a:gd name="connsiteY5" fmla="*/ 1028862 h 1262398"/>
                    <a:gd name="connsiteX6" fmla="*/ 879941 w 1139817"/>
                    <a:gd name="connsiteY6" fmla="*/ 1020094 h 1262398"/>
                    <a:gd name="connsiteX7" fmla="*/ 963990 w 1139817"/>
                    <a:gd name="connsiteY7" fmla="*/ 1093098 h 1262398"/>
                    <a:gd name="connsiteX8" fmla="*/ 964161 w 1139817"/>
                    <a:gd name="connsiteY8" fmla="*/ 1093118 h 1262398"/>
                    <a:gd name="connsiteX9" fmla="*/ 942407 w 1139817"/>
                    <a:gd name="connsiteY9" fmla="*/ 1123657 h 1262398"/>
                    <a:gd name="connsiteX10" fmla="*/ 550140 w 1139817"/>
                    <a:gd name="connsiteY10" fmla="*/ 1262398 h 1262398"/>
                    <a:gd name="connsiteX11" fmla="*/ 131 w 1139817"/>
                    <a:gd name="connsiteY11" fmla="*/ 682383 h 1262398"/>
                    <a:gd name="connsiteX12" fmla="*/ 536087 w 1139817"/>
                    <a:gd name="connsiteY12" fmla="*/ 3999 h 1262398"/>
                    <a:gd name="connsiteX0" fmla="*/ 536087 w 1139817"/>
                    <a:gd name="connsiteY0" fmla="*/ 0 h 1258399"/>
                    <a:gd name="connsiteX1" fmla="*/ 1074688 w 1139817"/>
                    <a:gd name="connsiteY1" fmla="*/ 319778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45103 w 1148840"/>
                    <a:gd name="connsiteY0" fmla="*/ 0 h 1258399"/>
                    <a:gd name="connsiteX1" fmla="*/ 1041545 w 1148840"/>
                    <a:gd name="connsiteY1" fmla="*/ 249514 h 1258399"/>
                    <a:gd name="connsiteX2" fmla="*/ 1046311 w 1148840"/>
                    <a:gd name="connsiteY2" fmla="*/ 746027 h 1258399"/>
                    <a:gd name="connsiteX3" fmla="*/ 1148760 w 1148840"/>
                    <a:gd name="connsiteY3" fmla="*/ 925325 h 1258399"/>
                    <a:gd name="connsiteX4" fmla="*/ 1027843 w 1148840"/>
                    <a:gd name="connsiteY4" fmla="*/ 989877 h 1258399"/>
                    <a:gd name="connsiteX5" fmla="*/ 1010785 w 1148840"/>
                    <a:gd name="connsiteY5" fmla="*/ 1024863 h 1258399"/>
                    <a:gd name="connsiteX6" fmla="*/ 888957 w 1148840"/>
                    <a:gd name="connsiteY6" fmla="*/ 1016095 h 1258399"/>
                    <a:gd name="connsiteX7" fmla="*/ 973006 w 1148840"/>
                    <a:gd name="connsiteY7" fmla="*/ 1089099 h 1258399"/>
                    <a:gd name="connsiteX8" fmla="*/ 973177 w 1148840"/>
                    <a:gd name="connsiteY8" fmla="*/ 1089119 h 1258399"/>
                    <a:gd name="connsiteX9" fmla="*/ 951423 w 1148840"/>
                    <a:gd name="connsiteY9" fmla="*/ 1119658 h 1258399"/>
                    <a:gd name="connsiteX10" fmla="*/ 559156 w 1148840"/>
                    <a:gd name="connsiteY10" fmla="*/ 1258399 h 1258399"/>
                    <a:gd name="connsiteX11" fmla="*/ 9147 w 1148840"/>
                    <a:gd name="connsiteY11" fmla="*/ 678384 h 1258399"/>
                    <a:gd name="connsiteX12" fmla="*/ 545103 w 1148840"/>
                    <a:gd name="connsiteY12" fmla="*/ 0 h 1258399"/>
                    <a:gd name="connsiteX0" fmla="*/ 525491 w 1129228"/>
                    <a:gd name="connsiteY0" fmla="*/ 0 h 1258399"/>
                    <a:gd name="connsiteX1" fmla="*/ 1021933 w 1129228"/>
                    <a:gd name="connsiteY1" fmla="*/ 249514 h 1258399"/>
                    <a:gd name="connsiteX2" fmla="*/ 1026699 w 1129228"/>
                    <a:gd name="connsiteY2" fmla="*/ 746027 h 1258399"/>
                    <a:gd name="connsiteX3" fmla="*/ 1129148 w 1129228"/>
                    <a:gd name="connsiteY3" fmla="*/ 925325 h 1258399"/>
                    <a:gd name="connsiteX4" fmla="*/ 1008231 w 1129228"/>
                    <a:gd name="connsiteY4" fmla="*/ 989877 h 1258399"/>
                    <a:gd name="connsiteX5" fmla="*/ 991173 w 1129228"/>
                    <a:gd name="connsiteY5" fmla="*/ 1024863 h 1258399"/>
                    <a:gd name="connsiteX6" fmla="*/ 869345 w 1129228"/>
                    <a:gd name="connsiteY6" fmla="*/ 1016095 h 1258399"/>
                    <a:gd name="connsiteX7" fmla="*/ 953394 w 1129228"/>
                    <a:gd name="connsiteY7" fmla="*/ 1089099 h 1258399"/>
                    <a:gd name="connsiteX8" fmla="*/ 953565 w 1129228"/>
                    <a:gd name="connsiteY8" fmla="*/ 1089119 h 1258399"/>
                    <a:gd name="connsiteX9" fmla="*/ 931811 w 1129228"/>
                    <a:gd name="connsiteY9" fmla="*/ 1119658 h 1258399"/>
                    <a:gd name="connsiteX10" fmla="*/ 539544 w 1129228"/>
                    <a:gd name="connsiteY10" fmla="*/ 1258399 h 1258399"/>
                    <a:gd name="connsiteX11" fmla="*/ 10614 w 1129228"/>
                    <a:gd name="connsiteY11" fmla="*/ 720543 h 1258399"/>
                    <a:gd name="connsiteX12" fmla="*/ 525491 w 1129228"/>
                    <a:gd name="connsiteY12" fmla="*/ 0 h 1258399"/>
                    <a:gd name="connsiteX0" fmla="*/ 525491 w 1129228"/>
                    <a:gd name="connsiteY0" fmla="*/ 0 h 1262907"/>
                    <a:gd name="connsiteX1" fmla="*/ 1021933 w 1129228"/>
                    <a:gd name="connsiteY1" fmla="*/ 249514 h 1262907"/>
                    <a:gd name="connsiteX2" fmla="*/ 1026699 w 1129228"/>
                    <a:gd name="connsiteY2" fmla="*/ 746027 h 1262907"/>
                    <a:gd name="connsiteX3" fmla="*/ 1129148 w 1129228"/>
                    <a:gd name="connsiteY3" fmla="*/ 925325 h 1262907"/>
                    <a:gd name="connsiteX4" fmla="*/ 1008231 w 1129228"/>
                    <a:gd name="connsiteY4" fmla="*/ 989877 h 1262907"/>
                    <a:gd name="connsiteX5" fmla="*/ 991173 w 1129228"/>
                    <a:gd name="connsiteY5" fmla="*/ 1024863 h 1262907"/>
                    <a:gd name="connsiteX6" fmla="*/ 869345 w 1129228"/>
                    <a:gd name="connsiteY6" fmla="*/ 1016095 h 1262907"/>
                    <a:gd name="connsiteX7" fmla="*/ 953394 w 1129228"/>
                    <a:gd name="connsiteY7" fmla="*/ 1089099 h 1262907"/>
                    <a:gd name="connsiteX8" fmla="*/ 953565 w 1129228"/>
                    <a:gd name="connsiteY8" fmla="*/ 1089119 h 1262907"/>
                    <a:gd name="connsiteX9" fmla="*/ 931811 w 1129228"/>
                    <a:gd name="connsiteY9" fmla="*/ 1119658 h 1262907"/>
                    <a:gd name="connsiteX10" fmla="*/ 539544 w 1129228"/>
                    <a:gd name="connsiteY10" fmla="*/ 1258399 h 1262907"/>
                    <a:gd name="connsiteX11" fmla="*/ 10614 w 1129228"/>
                    <a:gd name="connsiteY11" fmla="*/ 720543 h 1262907"/>
                    <a:gd name="connsiteX12" fmla="*/ 525491 w 1129228"/>
                    <a:gd name="connsiteY12" fmla="*/ 0 h 1262907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53565 w 1129228"/>
                    <a:gd name="connsiteY8" fmla="*/ 1089119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64105 w 1129228"/>
                    <a:gd name="connsiteY8" fmla="*/ 1141817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37728 w 1129228"/>
                    <a:gd name="connsiteY6" fmla="*/ 1037174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64105 w 1129228"/>
                    <a:gd name="connsiteY7" fmla="*/ 1141817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91173 w 1129228"/>
                    <a:gd name="connsiteY5" fmla="*/ 1024863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79886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15289 w 1119026"/>
                    <a:gd name="connsiteY0" fmla="*/ 0 h 1305483"/>
                    <a:gd name="connsiteX1" fmla="*/ 1011731 w 1119026"/>
                    <a:gd name="connsiteY1" fmla="*/ 249514 h 1305483"/>
                    <a:gd name="connsiteX2" fmla="*/ 1016497 w 1119026"/>
                    <a:gd name="connsiteY2" fmla="*/ 746027 h 1305483"/>
                    <a:gd name="connsiteX3" fmla="*/ 1118946 w 1119026"/>
                    <a:gd name="connsiteY3" fmla="*/ 925325 h 1305483"/>
                    <a:gd name="connsiteX4" fmla="*/ 998029 w 1119026"/>
                    <a:gd name="connsiteY4" fmla="*/ 989877 h 1305483"/>
                    <a:gd name="connsiteX5" fmla="*/ 965163 w 1119026"/>
                    <a:gd name="connsiteY5" fmla="*/ 1045942 h 1305483"/>
                    <a:gd name="connsiteX6" fmla="*/ 869684 w 1119026"/>
                    <a:gd name="connsiteY6" fmla="*/ 1037174 h 1305483"/>
                    <a:gd name="connsiteX7" fmla="*/ 932824 w 1119026"/>
                    <a:gd name="connsiteY7" fmla="*/ 1136545 h 1305483"/>
                    <a:gd name="connsiteX8" fmla="*/ 889988 w 1119026"/>
                    <a:gd name="connsiteY8" fmla="*/ 1182893 h 1305483"/>
                    <a:gd name="connsiteX9" fmla="*/ 450300 w 1119026"/>
                    <a:gd name="connsiteY9" fmla="*/ 1259730 h 1305483"/>
                    <a:gd name="connsiteX10" fmla="*/ 412 w 1119026"/>
                    <a:gd name="connsiteY10" fmla="*/ 720543 h 1305483"/>
                    <a:gd name="connsiteX11" fmla="*/ 515289 w 1119026"/>
                    <a:gd name="connsiteY11" fmla="*/ 0 h 1305483"/>
                    <a:gd name="connsiteX0" fmla="*/ 515238 w 1118975"/>
                    <a:gd name="connsiteY0" fmla="*/ 0 h 1305483"/>
                    <a:gd name="connsiteX1" fmla="*/ 1011680 w 1118975"/>
                    <a:gd name="connsiteY1" fmla="*/ 249514 h 1305483"/>
                    <a:gd name="connsiteX2" fmla="*/ 1016446 w 1118975"/>
                    <a:gd name="connsiteY2" fmla="*/ 746027 h 1305483"/>
                    <a:gd name="connsiteX3" fmla="*/ 1118895 w 1118975"/>
                    <a:gd name="connsiteY3" fmla="*/ 925325 h 1305483"/>
                    <a:gd name="connsiteX4" fmla="*/ 997978 w 1118975"/>
                    <a:gd name="connsiteY4" fmla="*/ 989877 h 1305483"/>
                    <a:gd name="connsiteX5" fmla="*/ 965112 w 1118975"/>
                    <a:gd name="connsiteY5" fmla="*/ 1045942 h 1305483"/>
                    <a:gd name="connsiteX6" fmla="*/ 869633 w 1118975"/>
                    <a:gd name="connsiteY6" fmla="*/ 1037174 h 1305483"/>
                    <a:gd name="connsiteX7" fmla="*/ 932773 w 1118975"/>
                    <a:gd name="connsiteY7" fmla="*/ 1136545 h 1305483"/>
                    <a:gd name="connsiteX8" fmla="*/ 889937 w 1118975"/>
                    <a:gd name="connsiteY8" fmla="*/ 1182893 h 1305483"/>
                    <a:gd name="connsiteX9" fmla="*/ 450249 w 1118975"/>
                    <a:gd name="connsiteY9" fmla="*/ 1259730 h 1305483"/>
                    <a:gd name="connsiteX10" fmla="*/ 361 w 1118975"/>
                    <a:gd name="connsiteY10" fmla="*/ 720543 h 1305483"/>
                    <a:gd name="connsiteX11" fmla="*/ 515238 w 1118975"/>
                    <a:gd name="connsiteY11" fmla="*/ 0 h 1305483"/>
                    <a:gd name="connsiteX0" fmla="*/ 515238 w 1118975"/>
                    <a:gd name="connsiteY0" fmla="*/ 0 h 1304721"/>
                    <a:gd name="connsiteX1" fmla="*/ 1011680 w 1118975"/>
                    <a:gd name="connsiteY1" fmla="*/ 249514 h 1304721"/>
                    <a:gd name="connsiteX2" fmla="*/ 1016446 w 1118975"/>
                    <a:gd name="connsiteY2" fmla="*/ 746027 h 1304721"/>
                    <a:gd name="connsiteX3" fmla="*/ 1118895 w 1118975"/>
                    <a:gd name="connsiteY3" fmla="*/ 925325 h 1304721"/>
                    <a:gd name="connsiteX4" fmla="*/ 997978 w 1118975"/>
                    <a:gd name="connsiteY4" fmla="*/ 989877 h 1304721"/>
                    <a:gd name="connsiteX5" fmla="*/ 965112 w 1118975"/>
                    <a:gd name="connsiteY5" fmla="*/ 1045942 h 1304721"/>
                    <a:gd name="connsiteX6" fmla="*/ 869633 w 1118975"/>
                    <a:gd name="connsiteY6" fmla="*/ 1037174 h 1304721"/>
                    <a:gd name="connsiteX7" fmla="*/ 932773 w 1118975"/>
                    <a:gd name="connsiteY7" fmla="*/ 1136545 h 1304721"/>
                    <a:gd name="connsiteX8" fmla="*/ 889937 w 1118975"/>
                    <a:gd name="connsiteY8" fmla="*/ 1182893 h 1304721"/>
                    <a:gd name="connsiteX9" fmla="*/ 450249 w 1118975"/>
                    <a:gd name="connsiteY9" fmla="*/ 1259730 h 1304721"/>
                    <a:gd name="connsiteX10" fmla="*/ 361 w 1118975"/>
                    <a:gd name="connsiteY10" fmla="*/ 720543 h 1304721"/>
                    <a:gd name="connsiteX11" fmla="*/ 515238 w 1118975"/>
                    <a:gd name="connsiteY11" fmla="*/ 0 h 1304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18975" h="1304721">
                      <a:moveTo>
                        <a:pt x="515238" y="0"/>
                      </a:moveTo>
                      <a:cubicBezTo>
                        <a:pt x="781030" y="0"/>
                        <a:pt x="918235" y="55474"/>
                        <a:pt x="1011680" y="249514"/>
                      </a:cubicBezTo>
                      <a:cubicBezTo>
                        <a:pt x="1105125" y="443554"/>
                        <a:pt x="998577" y="633392"/>
                        <a:pt x="1016446" y="746027"/>
                      </a:cubicBezTo>
                      <a:cubicBezTo>
                        <a:pt x="1034315" y="858662"/>
                        <a:pt x="1121973" y="889049"/>
                        <a:pt x="1118895" y="925325"/>
                      </a:cubicBezTo>
                      <a:cubicBezTo>
                        <a:pt x="1046761" y="952077"/>
                        <a:pt x="1057409" y="972367"/>
                        <a:pt x="997978" y="989877"/>
                      </a:cubicBezTo>
                      <a:lnTo>
                        <a:pt x="965112" y="1045942"/>
                      </a:lnTo>
                      <a:cubicBezTo>
                        <a:pt x="915720" y="1035993"/>
                        <a:pt x="875023" y="1022074"/>
                        <a:pt x="869633" y="1037174"/>
                      </a:cubicBezTo>
                      <a:cubicBezTo>
                        <a:pt x="864243" y="1052275"/>
                        <a:pt x="924997" y="1113137"/>
                        <a:pt x="932773" y="1136545"/>
                      </a:cubicBezTo>
                      <a:lnTo>
                        <a:pt x="889937" y="1182893"/>
                      </a:lnTo>
                      <a:cubicBezTo>
                        <a:pt x="841931" y="1364981"/>
                        <a:pt x="639887" y="1299914"/>
                        <a:pt x="450249" y="1259730"/>
                      </a:cubicBezTo>
                      <a:cubicBezTo>
                        <a:pt x="224336" y="1182952"/>
                        <a:pt x="-10471" y="930498"/>
                        <a:pt x="361" y="720543"/>
                      </a:cubicBezTo>
                      <a:cubicBezTo>
                        <a:pt x="11193" y="510588"/>
                        <a:pt x="684" y="7026"/>
                        <a:pt x="51523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341" name="月 340">
                  <a:extLst>
                    <a:ext uri="{FF2B5EF4-FFF2-40B4-BE49-F238E27FC236}">
                      <a16:creationId xmlns:a16="http://schemas.microsoft.com/office/drawing/2014/main" id="{5D9B54F5-F0E5-E386-3DBC-74AED9279C50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838538" y="1028012"/>
                  <a:ext cx="45719" cy="145647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43741350-A62F-ABCC-B404-B6A9507FE114}"/>
                    </a:ext>
                  </a:extLst>
                </p:cNvPr>
                <p:cNvSpPr/>
                <p:nvPr/>
              </p:nvSpPr>
              <p:spPr bwMode="auto">
                <a:xfrm rot="10800000">
                  <a:off x="6095155" y="883226"/>
                  <a:ext cx="211764" cy="527801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3" name="月 342">
                  <a:extLst>
                    <a:ext uri="{FF2B5EF4-FFF2-40B4-BE49-F238E27FC236}">
                      <a16:creationId xmlns:a16="http://schemas.microsoft.com/office/drawing/2014/main" id="{1311735D-7D3C-6D07-FE29-43ED79CD027A}"/>
                    </a:ext>
                  </a:extLst>
                </p:cNvPr>
                <p:cNvSpPr/>
                <p:nvPr/>
              </p:nvSpPr>
              <p:spPr bwMode="auto">
                <a:xfrm rot="5400000">
                  <a:off x="5838022" y="676530"/>
                  <a:ext cx="233877" cy="54523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702D1FE5-3548-DAED-0818-96C19A1E8BA6}"/>
                    </a:ext>
                  </a:extLst>
                </p:cNvPr>
                <p:cNvSpPr/>
                <p:nvPr/>
              </p:nvSpPr>
              <p:spPr bwMode="auto">
                <a:xfrm rot="19800000">
                  <a:off x="5995632" y="918237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5" name="月 344">
                  <a:extLst>
                    <a:ext uri="{FF2B5EF4-FFF2-40B4-BE49-F238E27FC236}">
                      <a16:creationId xmlns:a16="http://schemas.microsoft.com/office/drawing/2014/main" id="{35ACA9C5-9A5D-FEE4-530D-7A4E88B72105}"/>
                    </a:ext>
                  </a:extLst>
                </p:cNvPr>
                <p:cNvSpPr/>
                <p:nvPr/>
              </p:nvSpPr>
              <p:spPr bwMode="auto">
                <a:xfrm rot="19800000">
                  <a:off x="6043256" y="908713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6" name="月 345">
                  <a:extLst>
                    <a:ext uri="{FF2B5EF4-FFF2-40B4-BE49-F238E27FC236}">
                      <a16:creationId xmlns:a16="http://schemas.microsoft.com/office/drawing/2014/main" id="{5518D84E-35DB-192E-95BD-4170E92CA0D4}"/>
                    </a:ext>
                  </a:extLst>
                </p:cNvPr>
                <p:cNvSpPr/>
                <p:nvPr/>
              </p:nvSpPr>
              <p:spPr bwMode="auto">
                <a:xfrm rot="10800000">
                  <a:off x="6064686" y="1057022"/>
                  <a:ext cx="250580" cy="66432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B0516563-C30B-FAA1-BABD-BEA97868A1C1}"/>
                    </a:ext>
                  </a:extLst>
                </p:cNvPr>
                <p:cNvSpPr/>
                <p:nvPr/>
              </p:nvSpPr>
              <p:spPr bwMode="auto">
                <a:xfrm rot="3600000">
                  <a:off x="5787127" y="823397"/>
                  <a:ext cx="135198" cy="315185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8" name="月 347">
                  <a:extLst>
                    <a:ext uri="{FF2B5EF4-FFF2-40B4-BE49-F238E27FC236}">
                      <a16:creationId xmlns:a16="http://schemas.microsoft.com/office/drawing/2014/main" id="{58342E63-22FD-9332-D7A5-1660573C0390}"/>
                    </a:ext>
                  </a:extLst>
                </p:cNvPr>
                <p:cNvSpPr/>
                <p:nvPr/>
              </p:nvSpPr>
              <p:spPr bwMode="auto">
                <a:xfrm rot="3600000">
                  <a:off x="5850738" y="831472"/>
                  <a:ext cx="135198" cy="315185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BD8545C3-5C34-EB09-79A5-C326108C2B59}"/>
                    </a:ext>
                  </a:extLst>
                </p:cNvPr>
                <p:cNvSpPr/>
                <p:nvPr/>
              </p:nvSpPr>
              <p:spPr bwMode="auto">
                <a:xfrm rot="3600000">
                  <a:off x="5916392" y="843085"/>
                  <a:ext cx="135198" cy="315185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94230022-415A-F40A-8A2E-29823E511D79}"/>
                    </a:ext>
                  </a:extLst>
                </p:cNvPr>
                <p:cNvSpPr/>
                <p:nvPr/>
              </p:nvSpPr>
              <p:spPr bwMode="auto">
                <a:xfrm rot="19317406">
                  <a:off x="5941755" y="913161"/>
                  <a:ext cx="135198" cy="315186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A901B245-7316-08D9-14E8-C5F819D458DB}"/>
                    </a:ext>
                  </a:extLst>
                </p:cNvPr>
                <p:cNvSpPr/>
                <p:nvPr/>
              </p:nvSpPr>
              <p:spPr bwMode="auto">
                <a:xfrm rot="10800000">
                  <a:off x="6168680" y="1181045"/>
                  <a:ext cx="79610" cy="5821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A5DB0C56-FE8B-868D-9130-3993A803118D}"/>
                    </a:ext>
                  </a:extLst>
                </p:cNvPr>
                <p:cNvSpPr/>
                <p:nvPr/>
              </p:nvSpPr>
              <p:spPr bwMode="auto">
                <a:xfrm rot="21370505">
                  <a:off x="6243241" y="1407616"/>
                  <a:ext cx="79610" cy="338533"/>
                </a:xfrm>
                <a:prstGeom prst="moon">
                  <a:avLst>
                    <a:gd name="adj" fmla="val 5853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3F121506-44E4-E369-DCBD-36730A39F722}"/>
                    </a:ext>
                  </a:extLst>
                </p:cNvPr>
                <p:cNvSpPr/>
                <p:nvPr/>
              </p:nvSpPr>
              <p:spPr bwMode="auto">
                <a:xfrm rot="20700000">
                  <a:off x="6275475" y="1416252"/>
                  <a:ext cx="79610" cy="338533"/>
                </a:xfrm>
                <a:prstGeom prst="moon">
                  <a:avLst>
                    <a:gd name="adj" fmla="val 5853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月 353">
                  <a:extLst>
                    <a:ext uri="{FF2B5EF4-FFF2-40B4-BE49-F238E27FC236}">
                      <a16:creationId xmlns:a16="http://schemas.microsoft.com/office/drawing/2014/main" id="{7BBE2312-6A60-7A7E-9F9D-DF3535A16804}"/>
                    </a:ext>
                  </a:extLst>
                </p:cNvPr>
                <p:cNvSpPr/>
                <p:nvPr/>
              </p:nvSpPr>
              <p:spPr bwMode="auto">
                <a:xfrm rot="3600000">
                  <a:off x="5758082" y="842523"/>
                  <a:ext cx="135198" cy="315185"/>
                </a:xfrm>
                <a:prstGeom prst="moon">
                  <a:avLst>
                    <a:gd name="adj" fmla="val 64804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6D990DD6-96E9-59EF-5D90-5D36CFF65ED5}"/>
                  </a:ext>
                </a:extLst>
              </p:cNvPr>
              <p:cNvSpPr/>
              <p:nvPr/>
            </p:nvSpPr>
            <p:spPr bwMode="auto">
              <a:xfrm rot="20700000">
                <a:off x="4959618" y="4082308"/>
                <a:ext cx="37698" cy="6370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8ADD0136-AB3A-25CA-214A-E7AEC2AF4464}"/>
                  </a:ext>
                </a:extLst>
              </p:cNvPr>
              <p:cNvGrpSpPr/>
              <p:nvPr/>
            </p:nvGrpSpPr>
            <p:grpSpPr>
              <a:xfrm rot="19800000">
                <a:off x="4632862" y="4491527"/>
                <a:ext cx="84223" cy="239245"/>
                <a:chOff x="7210425" y="1808820"/>
                <a:chExt cx="177114" cy="483013"/>
              </a:xfrm>
            </p:grpSpPr>
            <p:sp>
              <p:nvSpPr>
                <p:cNvPr id="337" name="四角形: 角を丸くする 336">
                  <a:extLst>
                    <a:ext uri="{FF2B5EF4-FFF2-40B4-BE49-F238E27FC236}">
                      <a16:creationId xmlns:a16="http://schemas.microsoft.com/office/drawing/2014/main" id="{74EBDCAD-984E-C644-D935-6BBE27CA06AB}"/>
                    </a:ext>
                  </a:extLst>
                </p:cNvPr>
                <p:cNvSpPr/>
                <p:nvPr/>
              </p:nvSpPr>
              <p:spPr bwMode="auto">
                <a:xfrm>
                  <a:off x="7210425" y="1808820"/>
                  <a:ext cx="177114" cy="483013"/>
                </a:xfrm>
                <a:prstGeom prst="roundRect">
                  <a:avLst>
                    <a:gd name="adj" fmla="val 6330"/>
                  </a:avLst>
                </a:prstGeom>
                <a:solidFill>
                  <a:srgbClr val="FFFFFF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1E8B5454-4B20-BCCF-0E58-49B3525807C7}"/>
                    </a:ext>
                  </a:extLst>
                </p:cNvPr>
                <p:cNvSpPr/>
                <p:nvPr/>
              </p:nvSpPr>
              <p:spPr bwMode="auto">
                <a:xfrm>
                  <a:off x="7236619" y="1826420"/>
                  <a:ext cx="150920" cy="44781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9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8" name="四角形: 角を丸くする 327">
                <a:extLst>
                  <a:ext uri="{FF2B5EF4-FFF2-40B4-BE49-F238E27FC236}">
                    <a16:creationId xmlns:a16="http://schemas.microsoft.com/office/drawing/2014/main" id="{7926EDC4-D310-9FF7-08B4-2EC80597D34E}"/>
                  </a:ext>
                </a:extLst>
              </p:cNvPr>
              <p:cNvSpPr/>
              <p:nvPr/>
            </p:nvSpPr>
            <p:spPr bwMode="auto">
              <a:xfrm rot="17100000">
                <a:off x="4584030" y="4634332"/>
                <a:ext cx="84229" cy="3769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四角形: 角を丸くする 328">
                <a:extLst>
                  <a:ext uri="{FF2B5EF4-FFF2-40B4-BE49-F238E27FC236}">
                    <a16:creationId xmlns:a16="http://schemas.microsoft.com/office/drawing/2014/main" id="{966352CD-47B3-8065-60B5-51E2E2552E57}"/>
                  </a:ext>
                </a:extLst>
              </p:cNvPr>
              <p:cNvSpPr/>
              <p:nvPr/>
            </p:nvSpPr>
            <p:spPr bwMode="auto">
              <a:xfrm rot="17100000">
                <a:off x="4615446" y="4673602"/>
                <a:ext cx="84229" cy="3769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四角形: 角を丸くする 329">
                <a:extLst>
                  <a:ext uri="{FF2B5EF4-FFF2-40B4-BE49-F238E27FC236}">
                    <a16:creationId xmlns:a16="http://schemas.microsoft.com/office/drawing/2014/main" id="{EF2CD0E3-E19A-5063-6DD4-78D84C251676}"/>
                  </a:ext>
                </a:extLst>
              </p:cNvPr>
              <p:cNvSpPr/>
              <p:nvPr/>
            </p:nvSpPr>
            <p:spPr bwMode="auto">
              <a:xfrm rot="7031502">
                <a:off x="4723437" y="4592311"/>
                <a:ext cx="37698" cy="6565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四角形: 角を丸くする 330">
                <a:extLst>
                  <a:ext uri="{FF2B5EF4-FFF2-40B4-BE49-F238E27FC236}">
                    <a16:creationId xmlns:a16="http://schemas.microsoft.com/office/drawing/2014/main" id="{7E89C1A8-7ECD-5FBD-8571-E559D26BC856}"/>
                  </a:ext>
                </a:extLst>
              </p:cNvPr>
              <p:cNvSpPr/>
              <p:nvPr/>
            </p:nvSpPr>
            <p:spPr bwMode="auto">
              <a:xfrm rot="17100000">
                <a:off x="4656178" y="4695738"/>
                <a:ext cx="74983" cy="3769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D04A24E8-30F8-88E5-5102-B5928561E45F}"/>
                  </a:ext>
                </a:extLst>
              </p:cNvPr>
              <p:cNvSpPr/>
              <p:nvPr/>
            </p:nvSpPr>
            <p:spPr bwMode="auto">
              <a:xfrm>
                <a:off x="4644110" y="5037138"/>
                <a:ext cx="760210" cy="664368"/>
              </a:xfrm>
              <a:custGeom>
                <a:avLst/>
                <a:gdLst>
                  <a:gd name="connsiteX0" fmla="*/ 746125 w 758825"/>
                  <a:gd name="connsiteY0" fmla="*/ 0 h 552450"/>
                  <a:gd name="connsiteX1" fmla="*/ 393700 w 758825"/>
                  <a:gd name="connsiteY1" fmla="*/ 0 h 552450"/>
                  <a:gd name="connsiteX2" fmla="*/ 247650 w 758825"/>
                  <a:gd name="connsiteY2" fmla="*/ 95250 h 552450"/>
                  <a:gd name="connsiteX3" fmla="*/ 88900 w 758825"/>
                  <a:gd name="connsiteY3" fmla="*/ 158750 h 552450"/>
                  <a:gd name="connsiteX4" fmla="*/ 53975 w 758825"/>
                  <a:gd name="connsiteY4" fmla="*/ 177800 h 552450"/>
                  <a:gd name="connsiteX5" fmla="*/ 41275 w 758825"/>
                  <a:gd name="connsiteY5" fmla="*/ 187325 h 552450"/>
                  <a:gd name="connsiteX6" fmla="*/ 31750 w 758825"/>
                  <a:gd name="connsiteY6" fmla="*/ 193675 h 552450"/>
                  <a:gd name="connsiteX7" fmla="*/ 0 w 758825"/>
                  <a:gd name="connsiteY7" fmla="*/ 260350 h 552450"/>
                  <a:gd name="connsiteX8" fmla="*/ 31750 w 758825"/>
                  <a:gd name="connsiteY8" fmla="*/ 342900 h 552450"/>
                  <a:gd name="connsiteX9" fmla="*/ 171450 w 758825"/>
                  <a:gd name="connsiteY9" fmla="*/ 311150 h 552450"/>
                  <a:gd name="connsiteX10" fmla="*/ 250825 w 758825"/>
                  <a:gd name="connsiteY10" fmla="*/ 473075 h 552450"/>
                  <a:gd name="connsiteX11" fmla="*/ 342900 w 758825"/>
                  <a:gd name="connsiteY11" fmla="*/ 457200 h 552450"/>
                  <a:gd name="connsiteX12" fmla="*/ 431800 w 758825"/>
                  <a:gd name="connsiteY12" fmla="*/ 552450 h 552450"/>
                  <a:gd name="connsiteX13" fmla="*/ 533400 w 758825"/>
                  <a:gd name="connsiteY13" fmla="*/ 495300 h 552450"/>
                  <a:gd name="connsiteX14" fmla="*/ 720725 w 758825"/>
                  <a:gd name="connsiteY14" fmla="*/ 187325 h 552450"/>
                  <a:gd name="connsiteX15" fmla="*/ 758825 w 758825"/>
                  <a:gd name="connsiteY15" fmla="*/ 98425 h 552450"/>
                  <a:gd name="connsiteX16" fmla="*/ 746125 w 758825"/>
                  <a:gd name="connsiteY16" fmla="*/ 0 h 552450"/>
                  <a:gd name="connsiteX0" fmla="*/ 746125 w 758825"/>
                  <a:gd name="connsiteY0" fmla="*/ 0 h 552450"/>
                  <a:gd name="connsiteX1" fmla="*/ 393700 w 758825"/>
                  <a:gd name="connsiteY1" fmla="*/ 0 h 552450"/>
                  <a:gd name="connsiteX2" fmla="*/ 247650 w 758825"/>
                  <a:gd name="connsiteY2" fmla="*/ 95250 h 552450"/>
                  <a:gd name="connsiteX3" fmla="*/ 88900 w 758825"/>
                  <a:gd name="connsiteY3" fmla="*/ 158750 h 552450"/>
                  <a:gd name="connsiteX4" fmla="*/ 53975 w 758825"/>
                  <a:gd name="connsiteY4" fmla="*/ 177800 h 552450"/>
                  <a:gd name="connsiteX5" fmla="*/ 41275 w 758825"/>
                  <a:gd name="connsiteY5" fmla="*/ 187325 h 552450"/>
                  <a:gd name="connsiteX6" fmla="*/ 31750 w 758825"/>
                  <a:gd name="connsiteY6" fmla="*/ 193675 h 552450"/>
                  <a:gd name="connsiteX7" fmla="*/ 0 w 758825"/>
                  <a:gd name="connsiteY7" fmla="*/ 260350 h 552450"/>
                  <a:gd name="connsiteX8" fmla="*/ 31750 w 758825"/>
                  <a:gd name="connsiteY8" fmla="*/ 342900 h 552450"/>
                  <a:gd name="connsiteX9" fmla="*/ 171450 w 758825"/>
                  <a:gd name="connsiteY9" fmla="*/ 311150 h 552450"/>
                  <a:gd name="connsiteX10" fmla="*/ 250825 w 758825"/>
                  <a:gd name="connsiteY10" fmla="*/ 473075 h 552450"/>
                  <a:gd name="connsiteX11" fmla="*/ 342900 w 758825"/>
                  <a:gd name="connsiteY11" fmla="*/ 457200 h 552450"/>
                  <a:gd name="connsiteX12" fmla="*/ 431800 w 758825"/>
                  <a:gd name="connsiteY12" fmla="*/ 552450 h 552450"/>
                  <a:gd name="connsiteX13" fmla="*/ 533400 w 758825"/>
                  <a:gd name="connsiteY13" fmla="*/ 495300 h 552450"/>
                  <a:gd name="connsiteX14" fmla="*/ 720725 w 758825"/>
                  <a:gd name="connsiteY14" fmla="*/ 187325 h 552450"/>
                  <a:gd name="connsiteX15" fmla="*/ 758825 w 758825"/>
                  <a:gd name="connsiteY15" fmla="*/ 98425 h 552450"/>
                  <a:gd name="connsiteX16" fmla="*/ 746125 w 758825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21537 w 759637"/>
                  <a:gd name="connsiteY14" fmla="*/ 187325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21537 w 759637"/>
                  <a:gd name="connsiteY14" fmla="*/ 187325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21537 w 759637"/>
                  <a:gd name="connsiteY14" fmla="*/ 187325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19155 w 759637"/>
                  <a:gd name="connsiteY14" fmla="*/ 242094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59637"/>
                  <a:gd name="connsiteY0" fmla="*/ 0 h 552450"/>
                  <a:gd name="connsiteX1" fmla="*/ 394512 w 759637"/>
                  <a:gd name="connsiteY1" fmla="*/ 0 h 552450"/>
                  <a:gd name="connsiteX2" fmla="*/ 248462 w 759637"/>
                  <a:gd name="connsiteY2" fmla="*/ 95250 h 552450"/>
                  <a:gd name="connsiteX3" fmla="*/ 89712 w 759637"/>
                  <a:gd name="connsiteY3" fmla="*/ 158750 h 552450"/>
                  <a:gd name="connsiteX4" fmla="*/ 54787 w 759637"/>
                  <a:gd name="connsiteY4" fmla="*/ 177800 h 552450"/>
                  <a:gd name="connsiteX5" fmla="*/ 42087 w 759637"/>
                  <a:gd name="connsiteY5" fmla="*/ 187325 h 552450"/>
                  <a:gd name="connsiteX6" fmla="*/ 32562 w 759637"/>
                  <a:gd name="connsiteY6" fmla="*/ 193675 h 552450"/>
                  <a:gd name="connsiteX7" fmla="*/ 812 w 759637"/>
                  <a:gd name="connsiteY7" fmla="*/ 260350 h 552450"/>
                  <a:gd name="connsiteX8" fmla="*/ 32562 w 759637"/>
                  <a:gd name="connsiteY8" fmla="*/ 342900 h 552450"/>
                  <a:gd name="connsiteX9" fmla="*/ 172262 w 759637"/>
                  <a:gd name="connsiteY9" fmla="*/ 311150 h 552450"/>
                  <a:gd name="connsiteX10" fmla="*/ 251637 w 759637"/>
                  <a:gd name="connsiteY10" fmla="*/ 473075 h 552450"/>
                  <a:gd name="connsiteX11" fmla="*/ 343712 w 759637"/>
                  <a:gd name="connsiteY11" fmla="*/ 457200 h 552450"/>
                  <a:gd name="connsiteX12" fmla="*/ 432612 w 759637"/>
                  <a:gd name="connsiteY12" fmla="*/ 552450 h 552450"/>
                  <a:gd name="connsiteX13" fmla="*/ 534212 w 759637"/>
                  <a:gd name="connsiteY13" fmla="*/ 495300 h 552450"/>
                  <a:gd name="connsiteX14" fmla="*/ 719155 w 759637"/>
                  <a:gd name="connsiteY14" fmla="*/ 242094 h 552450"/>
                  <a:gd name="connsiteX15" fmla="*/ 759637 w 759637"/>
                  <a:gd name="connsiteY15" fmla="*/ 98425 h 552450"/>
                  <a:gd name="connsiteX16" fmla="*/ 746937 w 759637"/>
                  <a:gd name="connsiteY16" fmla="*/ 0 h 552450"/>
                  <a:gd name="connsiteX0" fmla="*/ 746937 w 760107"/>
                  <a:gd name="connsiteY0" fmla="*/ 0 h 552450"/>
                  <a:gd name="connsiteX1" fmla="*/ 394512 w 760107"/>
                  <a:gd name="connsiteY1" fmla="*/ 0 h 552450"/>
                  <a:gd name="connsiteX2" fmla="*/ 248462 w 760107"/>
                  <a:gd name="connsiteY2" fmla="*/ 95250 h 552450"/>
                  <a:gd name="connsiteX3" fmla="*/ 89712 w 760107"/>
                  <a:gd name="connsiteY3" fmla="*/ 158750 h 552450"/>
                  <a:gd name="connsiteX4" fmla="*/ 54787 w 760107"/>
                  <a:gd name="connsiteY4" fmla="*/ 177800 h 552450"/>
                  <a:gd name="connsiteX5" fmla="*/ 42087 w 760107"/>
                  <a:gd name="connsiteY5" fmla="*/ 187325 h 552450"/>
                  <a:gd name="connsiteX6" fmla="*/ 32562 w 760107"/>
                  <a:gd name="connsiteY6" fmla="*/ 193675 h 552450"/>
                  <a:gd name="connsiteX7" fmla="*/ 812 w 760107"/>
                  <a:gd name="connsiteY7" fmla="*/ 260350 h 552450"/>
                  <a:gd name="connsiteX8" fmla="*/ 32562 w 760107"/>
                  <a:gd name="connsiteY8" fmla="*/ 342900 h 552450"/>
                  <a:gd name="connsiteX9" fmla="*/ 172262 w 760107"/>
                  <a:gd name="connsiteY9" fmla="*/ 311150 h 552450"/>
                  <a:gd name="connsiteX10" fmla="*/ 251637 w 760107"/>
                  <a:gd name="connsiteY10" fmla="*/ 473075 h 552450"/>
                  <a:gd name="connsiteX11" fmla="*/ 343712 w 760107"/>
                  <a:gd name="connsiteY11" fmla="*/ 457200 h 552450"/>
                  <a:gd name="connsiteX12" fmla="*/ 432612 w 760107"/>
                  <a:gd name="connsiteY12" fmla="*/ 552450 h 552450"/>
                  <a:gd name="connsiteX13" fmla="*/ 534212 w 760107"/>
                  <a:gd name="connsiteY13" fmla="*/ 495300 h 552450"/>
                  <a:gd name="connsiteX14" fmla="*/ 719155 w 760107"/>
                  <a:gd name="connsiteY14" fmla="*/ 242094 h 552450"/>
                  <a:gd name="connsiteX15" fmla="*/ 759637 w 760107"/>
                  <a:gd name="connsiteY15" fmla="*/ 98425 h 552450"/>
                  <a:gd name="connsiteX16" fmla="*/ 746937 w 760107"/>
                  <a:gd name="connsiteY16" fmla="*/ 0 h 552450"/>
                  <a:gd name="connsiteX0" fmla="*/ 746937 w 760107"/>
                  <a:gd name="connsiteY0" fmla="*/ 0 h 659606"/>
                  <a:gd name="connsiteX1" fmla="*/ 394512 w 760107"/>
                  <a:gd name="connsiteY1" fmla="*/ 0 h 659606"/>
                  <a:gd name="connsiteX2" fmla="*/ 248462 w 760107"/>
                  <a:gd name="connsiteY2" fmla="*/ 95250 h 659606"/>
                  <a:gd name="connsiteX3" fmla="*/ 89712 w 760107"/>
                  <a:gd name="connsiteY3" fmla="*/ 158750 h 659606"/>
                  <a:gd name="connsiteX4" fmla="*/ 54787 w 760107"/>
                  <a:gd name="connsiteY4" fmla="*/ 177800 h 659606"/>
                  <a:gd name="connsiteX5" fmla="*/ 42087 w 760107"/>
                  <a:gd name="connsiteY5" fmla="*/ 187325 h 659606"/>
                  <a:gd name="connsiteX6" fmla="*/ 32562 w 760107"/>
                  <a:gd name="connsiteY6" fmla="*/ 193675 h 659606"/>
                  <a:gd name="connsiteX7" fmla="*/ 812 w 760107"/>
                  <a:gd name="connsiteY7" fmla="*/ 260350 h 659606"/>
                  <a:gd name="connsiteX8" fmla="*/ 32562 w 760107"/>
                  <a:gd name="connsiteY8" fmla="*/ 342900 h 659606"/>
                  <a:gd name="connsiteX9" fmla="*/ 172262 w 760107"/>
                  <a:gd name="connsiteY9" fmla="*/ 311150 h 659606"/>
                  <a:gd name="connsiteX10" fmla="*/ 251637 w 760107"/>
                  <a:gd name="connsiteY10" fmla="*/ 473075 h 659606"/>
                  <a:gd name="connsiteX11" fmla="*/ 343712 w 760107"/>
                  <a:gd name="connsiteY11" fmla="*/ 457200 h 659606"/>
                  <a:gd name="connsiteX12" fmla="*/ 468330 w 760107"/>
                  <a:gd name="connsiteY12" fmla="*/ 659606 h 659606"/>
                  <a:gd name="connsiteX13" fmla="*/ 534212 w 760107"/>
                  <a:gd name="connsiteY13" fmla="*/ 495300 h 659606"/>
                  <a:gd name="connsiteX14" fmla="*/ 719155 w 760107"/>
                  <a:gd name="connsiteY14" fmla="*/ 242094 h 659606"/>
                  <a:gd name="connsiteX15" fmla="*/ 759637 w 760107"/>
                  <a:gd name="connsiteY15" fmla="*/ 98425 h 659606"/>
                  <a:gd name="connsiteX16" fmla="*/ 746937 w 760107"/>
                  <a:gd name="connsiteY16" fmla="*/ 0 h 659606"/>
                  <a:gd name="connsiteX0" fmla="*/ 746937 w 760107"/>
                  <a:gd name="connsiteY0" fmla="*/ 0 h 659606"/>
                  <a:gd name="connsiteX1" fmla="*/ 394512 w 760107"/>
                  <a:gd name="connsiteY1" fmla="*/ 0 h 659606"/>
                  <a:gd name="connsiteX2" fmla="*/ 248462 w 760107"/>
                  <a:gd name="connsiteY2" fmla="*/ 95250 h 659606"/>
                  <a:gd name="connsiteX3" fmla="*/ 89712 w 760107"/>
                  <a:gd name="connsiteY3" fmla="*/ 158750 h 659606"/>
                  <a:gd name="connsiteX4" fmla="*/ 54787 w 760107"/>
                  <a:gd name="connsiteY4" fmla="*/ 177800 h 659606"/>
                  <a:gd name="connsiteX5" fmla="*/ 42087 w 760107"/>
                  <a:gd name="connsiteY5" fmla="*/ 187325 h 659606"/>
                  <a:gd name="connsiteX6" fmla="*/ 32562 w 760107"/>
                  <a:gd name="connsiteY6" fmla="*/ 193675 h 659606"/>
                  <a:gd name="connsiteX7" fmla="*/ 812 w 760107"/>
                  <a:gd name="connsiteY7" fmla="*/ 260350 h 659606"/>
                  <a:gd name="connsiteX8" fmla="*/ 32562 w 760107"/>
                  <a:gd name="connsiteY8" fmla="*/ 342900 h 659606"/>
                  <a:gd name="connsiteX9" fmla="*/ 172262 w 760107"/>
                  <a:gd name="connsiteY9" fmla="*/ 311150 h 659606"/>
                  <a:gd name="connsiteX10" fmla="*/ 251637 w 760107"/>
                  <a:gd name="connsiteY10" fmla="*/ 473075 h 659606"/>
                  <a:gd name="connsiteX11" fmla="*/ 331805 w 760107"/>
                  <a:gd name="connsiteY11" fmla="*/ 523875 h 659606"/>
                  <a:gd name="connsiteX12" fmla="*/ 468330 w 760107"/>
                  <a:gd name="connsiteY12" fmla="*/ 659606 h 659606"/>
                  <a:gd name="connsiteX13" fmla="*/ 534212 w 760107"/>
                  <a:gd name="connsiteY13" fmla="*/ 495300 h 659606"/>
                  <a:gd name="connsiteX14" fmla="*/ 719155 w 760107"/>
                  <a:gd name="connsiteY14" fmla="*/ 242094 h 659606"/>
                  <a:gd name="connsiteX15" fmla="*/ 759637 w 760107"/>
                  <a:gd name="connsiteY15" fmla="*/ 98425 h 659606"/>
                  <a:gd name="connsiteX16" fmla="*/ 746937 w 760107"/>
                  <a:gd name="connsiteY16" fmla="*/ 0 h 659606"/>
                  <a:gd name="connsiteX0" fmla="*/ 746937 w 760107"/>
                  <a:gd name="connsiteY0" fmla="*/ 0 h 659606"/>
                  <a:gd name="connsiteX1" fmla="*/ 394512 w 760107"/>
                  <a:gd name="connsiteY1" fmla="*/ 0 h 659606"/>
                  <a:gd name="connsiteX2" fmla="*/ 248462 w 760107"/>
                  <a:gd name="connsiteY2" fmla="*/ 95250 h 659606"/>
                  <a:gd name="connsiteX3" fmla="*/ 89712 w 760107"/>
                  <a:gd name="connsiteY3" fmla="*/ 158750 h 659606"/>
                  <a:gd name="connsiteX4" fmla="*/ 54787 w 760107"/>
                  <a:gd name="connsiteY4" fmla="*/ 177800 h 659606"/>
                  <a:gd name="connsiteX5" fmla="*/ 42087 w 760107"/>
                  <a:gd name="connsiteY5" fmla="*/ 187325 h 659606"/>
                  <a:gd name="connsiteX6" fmla="*/ 32562 w 760107"/>
                  <a:gd name="connsiteY6" fmla="*/ 193675 h 659606"/>
                  <a:gd name="connsiteX7" fmla="*/ 812 w 760107"/>
                  <a:gd name="connsiteY7" fmla="*/ 260350 h 659606"/>
                  <a:gd name="connsiteX8" fmla="*/ 32562 w 760107"/>
                  <a:gd name="connsiteY8" fmla="*/ 342900 h 659606"/>
                  <a:gd name="connsiteX9" fmla="*/ 172262 w 760107"/>
                  <a:gd name="connsiteY9" fmla="*/ 311150 h 659606"/>
                  <a:gd name="connsiteX10" fmla="*/ 220681 w 760107"/>
                  <a:gd name="connsiteY10" fmla="*/ 515937 h 659606"/>
                  <a:gd name="connsiteX11" fmla="*/ 331805 w 760107"/>
                  <a:gd name="connsiteY11" fmla="*/ 523875 h 659606"/>
                  <a:gd name="connsiteX12" fmla="*/ 468330 w 760107"/>
                  <a:gd name="connsiteY12" fmla="*/ 659606 h 659606"/>
                  <a:gd name="connsiteX13" fmla="*/ 534212 w 760107"/>
                  <a:gd name="connsiteY13" fmla="*/ 495300 h 659606"/>
                  <a:gd name="connsiteX14" fmla="*/ 719155 w 760107"/>
                  <a:gd name="connsiteY14" fmla="*/ 242094 h 659606"/>
                  <a:gd name="connsiteX15" fmla="*/ 759637 w 760107"/>
                  <a:gd name="connsiteY15" fmla="*/ 98425 h 659606"/>
                  <a:gd name="connsiteX16" fmla="*/ 746937 w 760107"/>
                  <a:gd name="connsiteY16" fmla="*/ 0 h 659606"/>
                  <a:gd name="connsiteX0" fmla="*/ 746937 w 760107"/>
                  <a:gd name="connsiteY0" fmla="*/ 0 h 659606"/>
                  <a:gd name="connsiteX1" fmla="*/ 394512 w 760107"/>
                  <a:gd name="connsiteY1" fmla="*/ 0 h 659606"/>
                  <a:gd name="connsiteX2" fmla="*/ 248462 w 760107"/>
                  <a:gd name="connsiteY2" fmla="*/ 95250 h 659606"/>
                  <a:gd name="connsiteX3" fmla="*/ 89712 w 760107"/>
                  <a:gd name="connsiteY3" fmla="*/ 158750 h 659606"/>
                  <a:gd name="connsiteX4" fmla="*/ 54787 w 760107"/>
                  <a:gd name="connsiteY4" fmla="*/ 177800 h 659606"/>
                  <a:gd name="connsiteX5" fmla="*/ 42087 w 760107"/>
                  <a:gd name="connsiteY5" fmla="*/ 187325 h 659606"/>
                  <a:gd name="connsiteX6" fmla="*/ 32562 w 760107"/>
                  <a:gd name="connsiteY6" fmla="*/ 193675 h 659606"/>
                  <a:gd name="connsiteX7" fmla="*/ 812 w 760107"/>
                  <a:gd name="connsiteY7" fmla="*/ 260350 h 659606"/>
                  <a:gd name="connsiteX8" fmla="*/ 32562 w 760107"/>
                  <a:gd name="connsiteY8" fmla="*/ 342900 h 659606"/>
                  <a:gd name="connsiteX9" fmla="*/ 129399 w 760107"/>
                  <a:gd name="connsiteY9" fmla="*/ 387350 h 659606"/>
                  <a:gd name="connsiteX10" fmla="*/ 220681 w 760107"/>
                  <a:gd name="connsiteY10" fmla="*/ 515937 h 659606"/>
                  <a:gd name="connsiteX11" fmla="*/ 331805 w 760107"/>
                  <a:gd name="connsiteY11" fmla="*/ 523875 h 659606"/>
                  <a:gd name="connsiteX12" fmla="*/ 468330 w 760107"/>
                  <a:gd name="connsiteY12" fmla="*/ 659606 h 659606"/>
                  <a:gd name="connsiteX13" fmla="*/ 534212 w 760107"/>
                  <a:gd name="connsiteY13" fmla="*/ 495300 h 659606"/>
                  <a:gd name="connsiteX14" fmla="*/ 719155 w 760107"/>
                  <a:gd name="connsiteY14" fmla="*/ 242094 h 659606"/>
                  <a:gd name="connsiteX15" fmla="*/ 759637 w 760107"/>
                  <a:gd name="connsiteY15" fmla="*/ 98425 h 659606"/>
                  <a:gd name="connsiteX16" fmla="*/ 746937 w 760107"/>
                  <a:gd name="connsiteY16" fmla="*/ 0 h 659606"/>
                  <a:gd name="connsiteX0" fmla="*/ 747040 w 760210"/>
                  <a:gd name="connsiteY0" fmla="*/ 0 h 659606"/>
                  <a:gd name="connsiteX1" fmla="*/ 394615 w 760210"/>
                  <a:gd name="connsiteY1" fmla="*/ 0 h 659606"/>
                  <a:gd name="connsiteX2" fmla="*/ 248565 w 760210"/>
                  <a:gd name="connsiteY2" fmla="*/ 95250 h 659606"/>
                  <a:gd name="connsiteX3" fmla="*/ 89815 w 760210"/>
                  <a:gd name="connsiteY3" fmla="*/ 158750 h 659606"/>
                  <a:gd name="connsiteX4" fmla="*/ 54890 w 760210"/>
                  <a:gd name="connsiteY4" fmla="*/ 177800 h 659606"/>
                  <a:gd name="connsiteX5" fmla="*/ 42190 w 760210"/>
                  <a:gd name="connsiteY5" fmla="*/ 187325 h 659606"/>
                  <a:gd name="connsiteX6" fmla="*/ 32665 w 760210"/>
                  <a:gd name="connsiteY6" fmla="*/ 193675 h 659606"/>
                  <a:gd name="connsiteX7" fmla="*/ 915 w 760210"/>
                  <a:gd name="connsiteY7" fmla="*/ 260350 h 659606"/>
                  <a:gd name="connsiteX8" fmla="*/ 13615 w 760210"/>
                  <a:gd name="connsiteY8" fmla="*/ 392906 h 659606"/>
                  <a:gd name="connsiteX9" fmla="*/ 129502 w 760210"/>
                  <a:gd name="connsiteY9" fmla="*/ 387350 h 659606"/>
                  <a:gd name="connsiteX10" fmla="*/ 220784 w 760210"/>
                  <a:gd name="connsiteY10" fmla="*/ 515937 h 659606"/>
                  <a:gd name="connsiteX11" fmla="*/ 331908 w 760210"/>
                  <a:gd name="connsiteY11" fmla="*/ 523875 h 659606"/>
                  <a:gd name="connsiteX12" fmla="*/ 468433 w 760210"/>
                  <a:gd name="connsiteY12" fmla="*/ 659606 h 659606"/>
                  <a:gd name="connsiteX13" fmla="*/ 534315 w 760210"/>
                  <a:gd name="connsiteY13" fmla="*/ 495300 h 659606"/>
                  <a:gd name="connsiteX14" fmla="*/ 719258 w 760210"/>
                  <a:gd name="connsiteY14" fmla="*/ 242094 h 659606"/>
                  <a:gd name="connsiteX15" fmla="*/ 759740 w 760210"/>
                  <a:gd name="connsiteY15" fmla="*/ 98425 h 659606"/>
                  <a:gd name="connsiteX16" fmla="*/ 747040 w 760210"/>
                  <a:gd name="connsiteY16" fmla="*/ 0 h 659606"/>
                  <a:gd name="connsiteX0" fmla="*/ 747040 w 760210"/>
                  <a:gd name="connsiteY0" fmla="*/ 4762 h 664368"/>
                  <a:gd name="connsiteX1" fmla="*/ 466052 w 760210"/>
                  <a:gd name="connsiteY1" fmla="*/ 0 h 664368"/>
                  <a:gd name="connsiteX2" fmla="*/ 248565 w 760210"/>
                  <a:gd name="connsiteY2" fmla="*/ 100012 h 664368"/>
                  <a:gd name="connsiteX3" fmla="*/ 89815 w 760210"/>
                  <a:gd name="connsiteY3" fmla="*/ 163512 h 664368"/>
                  <a:gd name="connsiteX4" fmla="*/ 54890 w 760210"/>
                  <a:gd name="connsiteY4" fmla="*/ 182562 h 664368"/>
                  <a:gd name="connsiteX5" fmla="*/ 42190 w 760210"/>
                  <a:gd name="connsiteY5" fmla="*/ 192087 h 664368"/>
                  <a:gd name="connsiteX6" fmla="*/ 32665 w 760210"/>
                  <a:gd name="connsiteY6" fmla="*/ 198437 h 664368"/>
                  <a:gd name="connsiteX7" fmla="*/ 915 w 760210"/>
                  <a:gd name="connsiteY7" fmla="*/ 265112 h 664368"/>
                  <a:gd name="connsiteX8" fmla="*/ 13615 w 760210"/>
                  <a:gd name="connsiteY8" fmla="*/ 397668 h 664368"/>
                  <a:gd name="connsiteX9" fmla="*/ 129502 w 760210"/>
                  <a:gd name="connsiteY9" fmla="*/ 392112 h 664368"/>
                  <a:gd name="connsiteX10" fmla="*/ 220784 w 760210"/>
                  <a:gd name="connsiteY10" fmla="*/ 520699 h 664368"/>
                  <a:gd name="connsiteX11" fmla="*/ 331908 w 760210"/>
                  <a:gd name="connsiteY11" fmla="*/ 528637 h 664368"/>
                  <a:gd name="connsiteX12" fmla="*/ 468433 w 760210"/>
                  <a:gd name="connsiteY12" fmla="*/ 664368 h 664368"/>
                  <a:gd name="connsiteX13" fmla="*/ 534315 w 760210"/>
                  <a:gd name="connsiteY13" fmla="*/ 500062 h 664368"/>
                  <a:gd name="connsiteX14" fmla="*/ 719258 w 760210"/>
                  <a:gd name="connsiteY14" fmla="*/ 246856 h 664368"/>
                  <a:gd name="connsiteX15" fmla="*/ 759740 w 760210"/>
                  <a:gd name="connsiteY15" fmla="*/ 103187 h 664368"/>
                  <a:gd name="connsiteX16" fmla="*/ 747040 w 760210"/>
                  <a:gd name="connsiteY16" fmla="*/ 4762 h 664368"/>
                  <a:gd name="connsiteX0" fmla="*/ 747040 w 760210"/>
                  <a:gd name="connsiteY0" fmla="*/ 4762 h 664368"/>
                  <a:gd name="connsiteX1" fmla="*/ 466052 w 760210"/>
                  <a:gd name="connsiteY1" fmla="*/ 0 h 664368"/>
                  <a:gd name="connsiteX2" fmla="*/ 248565 w 760210"/>
                  <a:gd name="connsiteY2" fmla="*/ 100012 h 664368"/>
                  <a:gd name="connsiteX3" fmla="*/ 89815 w 760210"/>
                  <a:gd name="connsiteY3" fmla="*/ 163512 h 664368"/>
                  <a:gd name="connsiteX4" fmla="*/ 54890 w 760210"/>
                  <a:gd name="connsiteY4" fmla="*/ 182562 h 664368"/>
                  <a:gd name="connsiteX5" fmla="*/ 42190 w 760210"/>
                  <a:gd name="connsiteY5" fmla="*/ 192087 h 664368"/>
                  <a:gd name="connsiteX6" fmla="*/ 32665 w 760210"/>
                  <a:gd name="connsiteY6" fmla="*/ 198437 h 664368"/>
                  <a:gd name="connsiteX7" fmla="*/ 915 w 760210"/>
                  <a:gd name="connsiteY7" fmla="*/ 265112 h 664368"/>
                  <a:gd name="connsiteX8" fmla="*/ 13615 w 760210"/>
                  <a:gd name="connsiteY8" fmla="*/ 397668 h 664368"/>
                  <a:gd name="connsiteX9" fmla="*/ 129502 w 760210"/>
                  <a:gd name="connsiteY9" fmla="*/ 392112 h 664368"/>
                  <a:gd name="connsiteX10" fmla="*/ 220784 w 760210"/>
                  <a:gd name="connsiteY10" fmla="*/ 520699 h 664368"/>
                  <a:gd name="connsiteX11" fmla="*/ 331908 w 760210"/>
                  <a:gd name="connsiteY11" fmla="*/ 528637 h 664368"/>
                  <a:gd name="connsiteX12" fmla="*/ 468433 w 760210"/>
                  <a:gd name="connsiteY12" fmla="*/ 664368 h 664368"/>
                  <a:gd name="connsiteX13" fmla="*/ 534315 w 760210"/>
                  <a:gd name="connsiteY13" fmla="*/ 500062 h 664368"/>
                  <a:gd name="connsiteX14" fmla="*/ 719258 w 760210"/>
                  <a:gd name="connsiteY14" fmla="*/ 246856 h 664368"/>
                  <a:gd name="connsiteX15" fmla="*/ 759740 w 760210"/>
                  <a:gd name="connsiteY15" fmla="*/ 103187 h 664368"/>
                  <a:gd name="connsiteX16" fmla="*/ 747040 w 760210"/>
                  <a:gd name="connsiteY16" fmla="*/ 4762 h 664368"/>
                  <a:gd name="connsiteX0" fmla="*/ 747040 w 760210"/>
                  <a:gd name="connsiteY0" fmla="*/ 4762 h 664368"/>
                  <a:gd name="connsiteX1" fmla="*/ 425570 w 760210"/>
                  <a:gd name="connsiteY1" fmla="*/ 0 h 664368"/>
                  <a:gd name="connsiteX2" fmla="*/ 248565 w 760210"/>
                  <a:gd name="connsiteY2" fmla="*/ 100012 h 664368"/>
                  <a:gd name="connsiteX3" fmla="*/ 89815 w 760210"/>
                  <a:gd name="connsiteY3" fmla="*/ 163512 h 664368"/>
                  <a:gd name="connsiteX4" fmla="*/ 54890 w 760210"/>
                  <a:gd name="connsiteY4" fmla="*/ 182562 h 664368"/>
                  <a:gd name="connsiteX5" fmla="*/ 42190 w 760210"/>
                  <a:gd name="connsiteY5" fmla="*/ 192087 h 664368"/>
                  <a:gd name="connsiteX6" fmla="*/ 32665 w 760210"/>
                  <a:gd name="connsiteY6" fmla="*/ 198437 h 664368"/>
                  <a:gd name="connsiteX7" fmla="*/ 915 w 760210"/>
                  <a:gd name="connsiteY7" fmla="*/ 265112 h 664368"/>
                  <a:gd name="connsiteX8" fmla="*/ 13615 w 760210"/>
                  <a:gd name="connsiteY8" fmla="*/ 397668 h 664368"/>
                  <a:gd name="connsiteX9" fmla="*/ 129502 w 760210"/>
                  <a:gd name="connsiteY9" fmla="*/ 392112 h 664368"/>
                  <a:gd name="connsiteX10" fmla="*/ 220784 w 760210"/>
                  <a:gd name="connsiteY10" fmla="*/ 520699 h 664368"/>
                  <a:gd name="connsiteX11" fmla="*/ 331908 w 760210"/>
                  <a:gd name="connsiteY11" fmla="*/ 528637 h 664368"/>
                  <a:gd name="connsiteX12" fmla="*/ 468433 w 760210"/>
                  <a:gd name="connsiteY12" fmla="*/ 664368 h 664368"/>
                  <a:gd name="connsiteX13" fmla="*/ 534315 w 760210"/>
                  <a:gd name="connsiteY13" fmla="*/ 500062 h 664368"/>
                  <a:gd name="connsiteX14" fmla="*/ 719258 w 760210"/>
                  <a:gd name="connsiteY14" fmla="*/ 246856 h 664368"/>
                  <a:gd name="connsiteX15" fmla="*/ 759740 w 760210"/>
                  <a:gd name="connsiteY15" fmla="*/ 103187 h 664368"/>
                  <a:gd name="connsiteX16" fmla="*/ 747040 w 760210"/>
                  <a:gd name="connsiteY16" fmla="*/ 4762 h 664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210" h="664368">
                    <a:moveTo>
                      <a:pt x="747040" y="4762"/>
                    </a:moveTo>
                    <a:lnTo>
                      <a:pt x="425570" y="0"/>
                    </a:lnTo>
                    <a:cubicBezTo>
                      <a:pt x="324499" y="93662"/>
                      <a:pt x="318679" y="82550"/>
                      <a:pt x="248565" y="100012"/>
                    </a:cubicBezTo>
                    <a:lnTo>
                      <a:pt x="89815" y="163512"/>
                    </a:lnTo>
                    <a:cubicBezTo>
                      <a:pt x="78173" y="169862"/>
                      <a:pt x="66261" y="175739"/>
                      <a:pt x="54890" y="182562"/>
                    </a:cubicBezTo>
                    <a:cubicBezTo>
                      <a:pt x="50352" y="185285"/>
                      <a:pt x="46496" y="189011"/>
                      <a:pt x="42190" y="192087"/>
                    </a:cubicBezTo>
                    <a:cubicBezTo>
                      <a:pt x="39085" y="194305"/>
                      <a:pt x="32665" y="198437"/>
                      <a:pt x="32665" y="198437"/>
                    </a:cubicBezTo>
                    <a:cubicBezTo>
                      <a:pt x="22082" y="220662"/>
                      <a:pt x="4090" y="231907"/>
                      <a:pt x="915" y="265112"/>
                    </a:cubicBezTo>
                    <a:cubicBezTo>
                      <a:pt x="-2260" y="298317"/>
                      <a:pt x="3032" y="370151"/>
                      <a:pt x="13615" y="397668"/>
                    </a:cubicBezTo>
                    <a:cubicBezTo>
                      <a:pt x="60182" y="387085"/>
                      <a:pt x="94974" y="371607"/>
                      <a:pt x="129502" y="392112"/>
                    </a:cubicBezTo>
                    <a:cubicBezTo>
                      <a:pt x="164030" y="412617"/>
                      <a:pt x="158608" y="507206"/>
                      <a:pt x="220784" y="520699"/>
                    </a:cubicBezTo>
                    <a:lnTo>
                      <a:pt x="331908" y="528637"/>
                    </a:lnTo>
                    <a:lnTo>
                      <a:pt x="468433" y="664368"/>
                    </a:lnTo>
                    <a:lnTo>
                      <a:pt x="534315" y="500062"/>
                    </a:lnTo>
                    <a:cubicBezTo>
                      <a:pt x="595963" y="415660"/>
                      <a:pt x="693858" y="301890"/>
                      <a:pt x="719258" y="246856"/>
                    </a:cubicBezTo>
                    <a:cubicBezTo>
                      <a:pt x="744658" y="191822"/>
                      <a:pt x="756829" y="143138"/>
                      <a:pt x="759740" y="103187"/>
                    </a:cubicBezTo>
                    <a:cubicBezTo>
                      <a:pt x="762651" y="63236"/>
                      <a:pt x="751273" y="37570"/>
                      <a:pt x="747040" y="4762"/>
                    </a:cubicBezTo>
                    <a:close/>
                  </a:path>
                </a:pathLst>
              </a:custGeom>
              <a:solidFill>
                <a:srgbClr val="2D2D8A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四角形: 上の 2 つの角を丸める 984">
                <a:extLst>
                  <a:ext uri="{FF2B5EF4-FFF2-40B4-BE49-F238E27FC236}">
                    <a16:creationId xmlns:a16="http://schemas.microsoft.com/office/drawing/2014/main" id="{1EE7A775-3A54-81DD-84A5-F3473C34FE77}"/>
                  </a:ext>
                </a:extLst>
              </p:cNvPr>
              <p:cNvSpPr/>
              <p:nvPr/>
            </p:nvSpPr>
            <p:spPr>
              <a:xfrm flipV="1">
                <a:off x="5017943" y="4316561"/>
                <a:ext cx="404922" cy="781854"/>
              </a:xfrm>
              <a:custGeom>
                <a:avLst/>
                <a:gdLst>
                  <a:gd name="connsiteX0" fmla="*/ 0 w 386591"/>
                  <a:gd name="connsiteY0" fmla="*/ 0 h 748322"/>
                  <a:gd name="connsiteX1" fmla="*/ 386591 w 386591"/>
                  <a:gd name="connsiteY1" fmla="*/ 0 h 748322"/>
                  <a:gd name="connsiteX2" fmla="*/ 386591 w 386591"/>
                  <a:gd name="connsiteY2" fmla="*/ 0 h 748322"/>
                  <a:gd name="connsiteX3" fmla="*/ 386591 w 386591"/>
                  <a:gd name="connsiteY3" fmla="*/ 555027 h 748322"/>
                  <a:gd name="connsiteX4" fmla="*/ 193295 w 386591"/>
                  <a:gd name="connsiteY4" fmla="*/ 748323 h 748322"/>
                  <a:gd name="connsiteX5" fmla="*/ 193296 w 386591"/>
                  <a:gd name="connsiteY5" fmla="*/ 748322 h 748322"/>
                  <a:gd name="connsiteX6" fmla="*/ 0 w 386591"/>
                  <a:gd name="connsiteY6" fmla="*/ 555026 h 748322"/>
                  <a:gd name="connsiteX7" fmla="*/ 0 w 386591"/>
                  <a:gd name="connsiteY7" fmla="*/ 0 h 748322"/>
                  <a:gd name="connsiteX8" fmla="*/ 0 w 386591"/>
                  <a:gd name="connsiteY8" fmla="*/ 0 h 748322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400878 w 400878"/>
                  <a:gd name="connsiteY3" fmla="*/ 555027 h 748323"/>
                  <a:gd name="connsiteX4" fmla="*/ 207582 w 400878"/>
                  <a:gd name="connsiteY4" fmla="*/ 748323 h 748323"/>
                  <a:gd name="connsiteX5" fmla="*/ 207583 w 400878"/>
                  <a:gd name="connsiteY5" fmla="*/ 748322 h 748323"/>
                  <a:gd name="connsiteX6" fmla="*/ 14287 w 400878"/>
                  <a:gd name="connsiteY6" fmla="*/ 555026 h 748323"/>
                  <a:gd name="connsiteX7" fmla="*/ 14287 w 400878"/>
                  <a:gd name="connsiteY7" fmla="*/ 0 h 748323"/>
                  <a:gd name="connsiteX8" fmla="*/ 0 w 400878"/>
                  <a:gd name="connsiteY8" fmla="*/ 2381 h 748323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400878 w 400878"/>
                  <a:gd name="connsiteY3" fmla="*/ 555027 h 748323"/>
                  <a:gd name="connsiteX4" fmla="*/ 207582 w 400878"/>
                  <a:gd name="connsiteY4" fmla="*/ 748323 h 748323"/>
                  <a:gd name="connsiteX5" fmla="*/ 207583 w 400878"/>
                  <a:gd name="connsiteY5" fmla="*/ 748322 h 748323"/>
                  <a:gd name="connsiteX6" fmla="*/ 14287 w 400878"/>
                  <a:gd name="connsiteY6" fmla="*/ 555026 h 748323"/>
                  <a:gd name="connsiteX7" fmla="*/ 61983 w 400878"/>
                  <a:gd name="connsiteY7" fmla="*/ 187264 h 748323"/>
                  <a:gd name="connsiteX8" fmla="*/ 14287 w 400878"/>
                  <a:gd name="connsiteY8" fmla="*/ 0 h 748323"/>
                  <a:gd name="connsiteX9" fmla="*/ 0 w 400878"/>
                  <a:gd name="connsiteY9" fmla="*/ 2381 h 748323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400878 w 400878"/>
                  <a:gd name="connsiteY3" fmla="*/ 555027 h 748323"/>
                  <a:gd name="connsiteX4" fmla="*/ 207582 w 400878"/>
                  <a:gd name="connsiteY4" fmla="*/ 748323 h 748323"/>
                  <a:gd name="connsiteX5" fmla="*/ 207583 w 400878"/>
                  <a:gd name="connsiteY5" fmla="*/ 748322 h 748323"/>
                  <a:gd name="connsiteX6" fmla="*/ 16668 w 400878"/>
                  <a:gd name="connsiteY6" fmla="*/ 478826 h 748323"/>
                  <a:gd name="connsiteX7" fmla="*/ 61983 w 400878"/>
                  <a:gd name="connsiteY7" fmla="*/ 187264 h 748323"/>
                  <a:gd name="connsiteX8" fmla="*/ 14287 w 400878"/>
                  <a:gd name="connsiteY8" fmla="*/ 0 h 748323"/>
                  <a:gd name="connsiteX9" fmla="*/ 0 w 400878"/>
                  <a:gd name="connsiteY9" fmla="*/ 2381 h 748323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378689 w 400878"/>
                  <a:gd name="connsiteY3" fmla="*/ 256321 h 748323"/>
                  <a:gd name="connsiteX4" fmla="*/ 400878 w 400878"/>
                  <a:gd name="connsiteY4" fmla="*/ 555027 h 748323"/>
                  <a:gd name="connsiteX5" fmla="*/ 207582 w 400878"/>
                  <a:gd name="connsiteY5" fmla="*/ 748323 h 748323"/>
                  <a:gd name="connsiteX6" fmla="*/ 207583 w 400878"/>
                  <a:gd name="connsiteY6" fmla="*/ 748322 h 748323"/>
                  <a:gd name="connsiteX7" fmla="*/ 16668 w 400878"/>
                  <a:gd name="connsiteY7" fmla="*/ 478826 h 748323"/>
                  <a:gd name="connsiteX8" fmla="*/ 61983 w 400878"/>
                  <a:gd name="connsiteY8" fmla="*/ 187264 h 748323"/>
                  <a:gd name="connsiteX9" fmla="*/ 14287 w 400878"/>
                  <a:gd name="connsiteY9" fmla="*/ 0 h 748323"/>
                  <a:gd name="connsiteX10" fmla="*/ 0 w 400878"/>
                  <a:gd name="connsiteY10" fmla="*/ 2381 h 748323"/>
                  <a:gd name="connsiteX0" fmla="*/ 0 w 400878"/>
                  <a:gd name="connsiteY0" fmla="*/ 2381 h 748323"/>
                  <a:gd name="connsiteX1" fmla="*/ 400878 w 400878"/>
                  <a:gd name="connsiteY1" fmla="*/ 0 h 748323"/>
                  <a:gd name="connsiteX2" fmla="*/ 400878 w 400878"/>
                  <a:gd name="connsiteY2" fmla="*/ 0 h 748323"/>
                  <a:gd name="connsiteX3" fmla="*/ 378689 w 400878"/>
                  <a:gd name="connsiteY3" fmla="*/ 256321 h 748323"/>
                  <a:gd name="connsiteX4" fmla="*/ 400878 w 400878"/>
                  <a:gd name="connsiteY4" fmla="*/ 555027 h 748323"/>
                  <a:gd name="connsiteX5" fmla="*/ 207582 w 400878"/>
                  <a:gd name="connsiteY5" fmla="*/ 748323 h 748323"/>
                  <a:gd name="connsiteX6" fmla="*/ 16668 w 400878"/>
                  <a:gd name="connsiteY6" fmla="*/ 478826 h 748323"/>
                  <a:gd name="connsiteX7" fmla="*/ 61983 w 400878"/>
                  <a:gd name="connsiteY7" fmla="*/ 187264 h 748323"/>
                  <a:gd name="connsiteX8" fmla="*/ 14287 w 400878"/>
                  <a:gd name="connsiteY8" fmla="*/ 0 h 748323"/>
                  <a:gd name="connsiteX9" fmla="*/ 0 w 400878"/>
                  <a:gd name="connsiteY9" fmla="*/ 2381 h 748323"/>
                  <a:gd name="connsiteX0" fmla="*/ 0 w 400878"/>
                  <a:gd name="connsiteY0" fmla="*/ 2381 h 748347"/>
                  <a:gd name="connsiteX1" fmla="*/ 400878 w 400878"/>
                  <a:gd name="connsiteY1" fmla="*/ 0 h 748347"/>
                  <a:gd name="connsiteX2" fmla="*/ 400878 w 400878"/>
                  <a:gd name="connsiteY2" fmla="*/ 0 h 748347"/>
                  <a:gd name="connsiteX3" fmla="*/ 378689 w 400878"/>
                  <a:gd name="connsiteY3" fmla="*/ 256321 h 748347"/>
                  <a:gd name="connsiteX4" fmla="*/ 400878 w 400878"/>
                  <a:gd name="connsiteY4" fmla="*/ 555027 h 748347"/>
                  <a:gd name="connsiteX5" fmla="*/ 207582 w 400878"/>
                  <a:gd name="connsiteY5" fmla="*/ 748323 h 748347"/>
                  <a:gd name="connsiteX6" fmla="*/ 16668 w 400878"/>
                  <a:gd name="connsiteY6" fmla="*/ 478826 h 748347"/>
                  <a:gd name="connsiteX7" fmla="*/ 61983 w 400878"/>
                  <a:gd name="connsiteY7" fmla="*/ 187264 h 748347"/>
                  <a:gd name="connsiteX8" fmla="*/ 14287 w 400878"/>
                  <a:gd name="connsiteY8" fmla="*/ 0 h 748347"/>
                  <a:gd name="connsiteX9" fmla="*/ 0 w 400878"/>
                  <a:gd name="connsiteY9" fmla="*/ 2381 h 748347"/>
                  <a:gd name="connsiteX0" fmla="*/ 0 w 400878"/>
                  <a:gd name="connsiteY0" fmla="*/ 2381 h 748347"/>
                  <a:gd name="connsiteX1" fmla="*/ 400878 w 400878"/>
                  <a:gd name="connsiteY1" fmla="*/ 0 h 748347"/>
                  <a:gd name="connsiteX2" fmla="*/ 400878 w 400878"/>
                  <a:gd name="connsiteY2" fmla="*/ 0 h 748347"/>
                  <a:gd name="connsiteX3" fmla="*/ 378689 w 400878"/>
                  <a:gd name="connsiteY3" fmla="*/ 256321 h 748347"/>
                  <a:gd name="connsiteX4" fmla="*/ 400878 w 400878"/>
                  <a:gd name="connsiteY4" fmla="*/ 555027 h 748347"/>
                  <a:gd name="connsiteX5" fmla="*/ 207582 w 400878"/>
                  <a:gd name="connsiteY5" fmla="*/ 748323 h 748347"/>
                  <a:gd name="connsiteX6" fmla="*/ 16668 w 400878"/>
                  <a:gd name="connsiteY6" fmla="*/ 478826 h 748347"/>
                  <a:gd name="connsiteX7" fmla="*/ 61983 w 400878"/>
                  <a:gd name="connsiteY7" fmla="*/ 187264 h 748347"/>
                  <a:gd name="connsiteX8" fmla="*/ 14287 w 400878"/>
                  <a:gd name="connsiteY8" fmla="*/ 0 h 748347"/>
                  <a:gd name="connsiteX9" fmla="*/ 0 w 400878"/>
                  <a:gd name="connsiteY9" fmla="*/ 2381 h 748347"/>
                  <a:gd name="connsiteX0" fmla="*/ 0 w 400878"/>
                  <a:gd name="connsiteY0" fmla="*/ 2381 h 749699"/>
                  <a:gd name="connsiteX1" fmla="*/ 400878 w 400878"/>
                  <a:gd name="connsiteY1" fmla="*/ 0 h 749699"/>
                  <a:gd name="connsiteX2" fmla="*/ 400878 w 400878"/>
                  <a:gd name="connsiteY2" fmla="*/ 0 h 749699"/>
                  <a:gd name="connsiteX3" fmla="*/ 378689 w 400878"/>
                  <a:gd name="connsiteY3" fmla="*/ 256321 h 749699"/>
                  <a:gd name="connsiteX4" fmla="*/ 365160 w 400878"/>
                  <a:gd name="connsiteY4" fmla="*/ 562171 h 749699"/>
                  <a:gd name="connsiteX5" fmla="*/ 207582 w 400878"/>
                  <a:gd name="connsiteY5" fmla="*/ 748323 h 749699"/>
                  <a:gd name="connsiteX6" fmla="*/ 16668 w 400878"/>
                  <a:gd name="connsiteY6" fmla="*/ 478826 h 749699"/>
                  <a:gd name="connsiteX7" fmla="*/ 61983 w 400878"/>
                  <a:gd name="connsiteY7" fmla="*/ 187264 h 749699"/>
                  <a:gd name="connsiteX8" fmla="*/ 14287 w 400878"/>
                  <a:gd name="connsiteY8" fmla="*/ 0 h 749699"/>
                  <a:gd name="connsiteX9" fmla="*/ 0 w 400878"/>
                  <a:gd name="connsiteY9" fmla="*/ 2381 h 749699"/>
                  <a:gd name="connsiteX0" fmla="*/ 0 w 400878"/>
                  <a:gd name="connsiteY0" fmla="*/ 2381 h 752267"/>
                  <a:gd name="connsiteX1" fmla="*/ 400878 w 400878"/>
                  <a:gd name="connsiteY1" fmla="*/ 0 h 752267"/>
                  <a:gd name="connsiteX2" fmla="*/ 400878 w 400878"/>
                  <a:gd name="connsiteY2" fmla="*/ 0 h 752267"/>
                  <a:gd name="connsiteX3" fmla="*/ 378689 w 400878"/>
                  <a:gd name="connsiteY3" fmla="*/ 256321 h 752267"/>
                  <a:gd name="connsiteX4" fmla="*/ 365160 w 400878"/>
                  <a:gd name="connsiteY4" fmla="*/ 562171 h 752267"/>
                  <a:gd name="connsiteX5" fmla="*/ 207582 w 400878"/>
                  <a:gd name="connsiteY5" fmla="*/ 748323 h 752267"/>
                  <a:gd name="connsiteX6" fmla="*/ 16668 w 400878"/>
                  <a:gd name="connsiteY6" fmla="*/ 478826 h 752267"/>
                  <a:gd name="connsiteX7" fmla="*/ 61983 w 400878"/>
                  <a:gd name="connsiteY7" fmla="*/ 187264 h 752267"/>
                  <a:gd name="connsiteX8" fmla="*/ 14287 w 400878"/>
                  <a:gd name="connsiteY8" fmla="*/ 0 h 752267"/>
                  <a:gd name="connsiteX9" fmla="*/ 0 w 400878"/>
                  <a:gd name="connsiteY9" fmla="*/ 2381 h 752267"/>
                  <a:gd name="connsiteX0" fmla="*/ 1662 w 388253"/>
                  <a:gd name="connsiteY0" fmla="*/ 0 h 752267"/>
                  <a:gd name="connsiteX1" fmla="*/ 388253 w 388253"/>
                  <a:gd name="connsiteY1" fmla="*/ 0 h 752267"/>
                  <a:gd name="connsiteX2" fmla="*/ 388253 w 388253"/>
                  <a:gd name="connsiteY2" fmla="*/ 0 h 752267"/>
                  <a:gd name="connsiteX3" fmla="*/ 366064 w 388253"/>
                  <a:gd name="connsiteY3" fmla="*/ 256321 h 752267"/>
                  <a:gd name="connsiteX4" fmla="*/ 352535 w 388253"/>
                  <a:gd name="connsiteY4" fmla="*/ 562171 h 752267"/>
                  <a:gd name="connsiteX5" fmla="*/ 194957 w 388253"/>
                  <a:gd name="connsiteY5" fmla="*/ 748323 h 752267"/>
                  <a:gd name="connsiteX6" fmla="*/ 4043 w 388253"/>
                  <a:gd name="connsiteY6" fmla="*/ 478826 h 752267"/>
                  <a:gd name="connsiteX7" fmla="*/ 49358 w 388253"/>
                  <a:gd name="connsiteY7" fmla="*/ 187264 h 752267"/>
                  <a:gd name="connsiteX8" fmla="*/ 1662 w 388253"/>
                  <a:gd name="connsiteY8" fmla="*/ 0 h 752267"/>
                  <a:gd name="connsiteX0" fmla="*/ 1662 w 388253"/>
                  <a:gd name="connsiteY0" fmla="*/ 29429 h 781696"/>
                  <a:gd name="connsiteX1" fmla="*/ 211283 w 388253"/>
                  <a:gd name="connsiteY1" fmla="*/ 0 h 781696"/>
                  <a:gd name="connsiteX2" fmla="*/ 388253 w 388253"/>
                  <a:gd name="connsiteY2" fmla="*/ 29429 h 781696"/>
                  <a:gd name="connsiteX3" fmla="*/ 388253 w 388253"/>
                  <a:gd name="connsiteY3" fmla="*/ 29429 h 781696"/>
                  <a:gd name="connsiteX4" fmla="*/ 366064 w 388253"/>
                  <a:gd name="connsiteY4" fmla="*/ 285750 h 781696"/>
                  <a:gd name="connsiteX5" fmla="*/ 352535 w 388253"/>
                  <a:gd name="connsiteY5" fmla="*/ 591600 h 781696"/>
                  <a:gd name="connsiteX6" fmla="*/ 194957 w 388253"/>
                  <a:gd name="connsiteY6" fmla="*/ 777752 h 781696"/>
                  <a:gd name="connsiteX7" fmla="*/ 4043 w 388253"/>
                  <a:gd name="connsiteY7" fmla="*/ 508255 h 781696"/>
                  <a:gd name="connsiteX8" fmla="*/ 49358 w 388253"/>
                  <a:gd name="connsiteY8" fmla="*/ 216693 h 781696"/>
                  <a:gd name="connsiteX9" fmla="*/ 1662 w 388253"/>
                  <a:gd name="connsiteY9" fmla="*/ 29429 h 781696"/>
                  <a:gd name="connsiteX0" fmla="*/ 1662 w 388253"/>
                  <a:gd name="connsiteY0" fmla="*/ 29587 h 781854"/>
                  <a:gd name="connsiteX1" fmla="*/ 211283 w 388253"/>
                  <a:gd name="connsiteY1" fmla="*/ 158 h 781854"/>
                  <a:gd name="connsiteX2" fmla="*/ 388253 w 388253"/>
                  <a:gd name="connsiteY2" fmla="*/ 29587 h 781854"/>
                  <a:gd name="connsiteX3" fmla="*/ 388253 w 388253"/>
                  <a:gd name="connsiteY3" fmla="*/ 29587 h 781854"/>
                  <a:gd name="connsiteX4" fmla="*/ 366064 w 388253"/>
                  <a:gd name="connsiteY4" fmla="*/ 285908 h 781854"/>
                  <a:gd name="connsiteX5" fmla="*/ 352535 w 388253"/>
                  <a:gd name="connsiteY5" fmla="*/ 591758 h 781854"/>
                  <a:gd name="connsiteX6" fmla="*/ 194957 w 388253"/>
                  <a:gd name="connsiteY6" fmla="*/ 777910 h 781854"/>
                  <a:gd name="connsiteX7" fmla="*/ 4043 w 388253"/>
                  <a:gd name="connsiteY7" fmla="*/ 508413 h 781854"/>
                  <a:gd name="connsiteX8" fmla="*/ 49358 w 388253"/>
                  <a:gd name="connsiteY8" fmla="*/ 216851 h 781854"/>
                  <a:gd name="connsiteX9" fmla="*/ 1662 w 388253"/>
                  <a:gd name="connsiteY9" fmla="*/ 29587 h 781854"/>
                  <a:gd name="connsiteX0" fmla="*/ 1662 w 404922"/>
                  <a:gd name="connsiteY0" fmla="*/ 29587 h 781854"/>
                  <a:gd name="connsiteX1" fmla="*/ 211283 w 404922"/>
                  <a:gd name="connsiteY1" fmla="*/ 158 h 781854"/>
                  <a:gd name="connsiteX2" fmla="*/ 388253 w 404922"/>
                  <a:gd name="connsiteY2" fmla="*/ 29587 h 781854"/>
                  <a:gd name="connsiteX3" fmla="*/ 404922 w 404922"/>
                  <a:gd name="connsiteY3" fmla="*/ 29587 h 781854"/>
                  <a:gd name="connsiteX4" fmla="*/ 366064 w 404922"/>
                  <a:gd name="connsiteY4" fmla="*/ 285908 h 781854"/>
                  <a:gd name="connsiteX5" fmla="*/ 352535 w 404922"/>
                  <a:gd name="connsiteY5" fmla="*/ 591758 h 781854"/>
                  <a:gd name="connsiteX6" fmla="*/ 194957 w 404922"/>
                  <a:gd name="connsiteY6" fmla="*/ 777910 h 781854"/>
                  <a:gd name="connsiteX7" fmla="*/ 4043 w 404922"/>
                  <a:gd name="connsiteY7" fmla="*/ 508413 h 781854"/>
                  <a:gd name="connsiteX8" fmla="*/ 49358 w 404922"/>
                  <a:gd name="connsiteY8" fmla="*/ 216851 h 781854"/>
                  <a:gd name="connsiteX9" fmla="*/ 1662 w 404922"/>
                  <a:gd name="connsiteY9" fmla="*/ 29587 h 781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4922" h="781854">
                    <a:moveTo>
                      <a:pt x="1662" y="29587"/>
                    </a:moveTo>
                    <a:cubicBezTo>
                      <a:pt x="71536" y="29302"/>
                      <a:pt x="116574" y="-2508"/>
                      <a:pt x="211283" y="158"/>
                    </a:cubicBezTo>
                    <a:cubicBezTo>
                      <a:pt x="305992" y="2824"/>
                      <a:pt x="329263" y="19777"/>
                      <a:pt x="388253" y="29587"/>
                    </a:cubicBezTo>
                    <a:lnTo>
                      <a:pt x="404922" y="29587"/>
                    </a:lnTo>
                    <a:cubicBezTo>
                      <a:pt x="404670" y="127727"/>
                      <a:pt x="366316" y="187768"/>
                      <a:pt x="366064" y="285908"/>
                    </a:cubicBezTo>
                    <a:lnTo>
                      <a:pt x="352535" y="591758"/>
                    </a:lnTo>
                    <a:cubicBezTo>
                      <a:pt x="352535" y="698512"/>
                      <a:pt x="283995" y="803708"/>
                      <a:pt x="194957" y="777910"/>
                    </a:cubicBezTo>
                    <a:cubicBezTo>
                      <a:pt x="105919" y="752112"/>
                      <a:pt x="24818" y="612533"/>
                      <a:pt x="4043" y="508413"/>
                    </a:cubicBezTo>
                    <a:cubicBezTo>
                      <a:pt x="-16732" y="404293"/>
                      <a:pt x="49334" y="337057"/>
                      <a:pt x="49358" y="216851"/>
                    </a:cubicBezTo>
                    <a:lnTo>
                      <a:pt x="1662" y="29587"/>
                    </a:ln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91B30562-7A39-2900-3E52-DFB4E6EB67BF}"/>
                  </a:ext>
                </a:extLst>
              </p:cNvPr>
              <p:cNvSpPr/>
              <p:nvPr/>
            </p:nvSpPr>
            <p:spPr bwMode="auto">
              <a:xfrm rot="1112624" flipH="1">
                <a:off x="4849768" y="4369864"/>
                <a:ext cx="398433" cy="55879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37CC3937-4C27-500B-7752-16DA0A5C4F7E}"/>
                  </a:ext>
                </a:extLst>
              </p:cNvPr>
              <p:cNvSpPr/>
              <p:nvPr/>
            </p:nvSpPr>
            <p:spPr bwMode="auto">
              <a:xfrm rot="20425971" flipH="1">
                <a:off x="5143366" y="4011267"/>
                <a:ext cx="89066" cy="122009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58DBD4AF-3620-4106-EA47-DA1CB9B0E0B2}"/>
                  </a:ext>
                </a:extLst>
              </p:cNvPr>
              <p:cNvSpPr/>
              <p:nvPr/>
            </p:nvSpPr>
            <p:spPr bwMode="auto">
              <a:xfrm rot="10331422">
                <a:off x="5108228" y="3949975"/>
                <a:ext cx="81363" cy="257304"/>
              </a:xfrm>
              <a:prstGeom prst="moon">
                <a:avLst>
                  <a:gd name="adj" fmla="val 73002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CC142257-4368-B8C2-E275-733FD60DB527}"/>
                </a:ext>
              </a:extLst>
            </p:cNvPr>
            <p:cNvGrpSpPr/>
            <p:nvPr/>
          </p:nvGrpSpPr>
          <p:grpSpPr>
            <a:xfrm>
              <a:off x="3692859" y="5132852"/>
              <a:ext cx="765085" cy="1160798"/>
              <a:chOff x="5017864" y="2368588"/>
              <a:chExt cx="1047374" cy="1589090"/>
            </a:xfrm>
          </p:grpSpPr>
          <p:sp>
            <p:nvSpPr>
              <p:cNvPr id="272" name="星: 10 pt 271">
                <a:extLst>
                  <a:ext uri="{FF2B5EF4-FFF2-40B4-BE49-F238E27FC236}">
                    <a16:creationId xmlns:a16="http://schemas.microsoft.com/office/drawing/2014/main" id="{741B9FA5-6549-C39F-1D36-03749E6B4849}"/>
                  </a:ext>
                </a:extLst>
              </p:cNvPr>
              <p:cNvSpPr/>
              <p:nvPr/>
            </p:nvSpPr>
            <p:spPr>
              <a:xfrm>
                <a:off x="5238656" y="2368588"/>
                <a:ext cx="581781" cy="581781"/>
              </a:xfrm>
              <a:prstGeom prst="star10">
                <a:avLst>
                  <a:gd name="adj" fmla="val 28651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2D157BB2-E7D0-5CA0-419C-A317EEEBAFCD}"/>
                  </a:ext>
                </a:extLst>
              </p:cNvPr>
              <p:cNvGrpSpPr/>
              <p:nvPr/>
            </p:nvGrpSpPr>
            <p:grpSpPr>
              <a:xfrm flipH="1">
                <a:off x="5017864" y="2720432"/>
                <a:ext cx="1047374" cy="1237246"/>
                <a:chOff x="1146629" y="1049200"/>
                <a:chExt cx="2036562" cy="2405756"/>
              </a:xfrm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8B3B32A5-B920-6016-48B3-77FD6DAD6886}"/>
                    </a:ext>
                  </a:extLst>
                </p:cNvPr>
                <p:cNvGrpSpPr/>
                <p:nvPr/>
              </p:nvGrpSpPr>
              <p:grpSpPr>
                <a:xfrm>
                  <a:off x="1146629" y="1049200"/>
                  <a:ext cx="2036562" cy="2405756"/>
                  <a:chOff x="-4787556" y="-1144828"/>
                  <a:chExt cx="3367559" cy="3978041"/>
                </a:xfrm>
              </p:grpSpPr>
              <p:sp>
                <p:nvSpPr>
                  <p:cNvPr id="285" name="アーチ 284">
                    <a:extLst>
                      <a:ext uri="{FF2B5EF4-FFF2-40B4-BE49-F238E27FC236}">
                        <a16:creationId xmlns:a16="http://schemas.microsoft.com/office/drawing/2014/main" id="{09EA229C-9AEE-91DC-A4D1-F40494DBF00E}"/>
                      </a:ext>
                    </a:extLst>
                  </p:cNvPr>
                  <p:cNvSpPr/>
                  <p:nvPr/>
                </p:nvSpPr>
                <p:spPr>
                  <a:xfrm rot="8885825">
                    <a:off x="-3286325" y="39780"/>
                    <a:ext cx="1360736" cy="1360736"/>
                  </a:xfrm>
                  <a:prstGeom prst="blockArc">
                    <a:avLst>
                      <a:gd name="adj1" fmla="val 1302620"/>
                      <a:gd name="adj2" fmla="val 8648851"/>
                      <a:gd name="adj3" fmla="val 19297"/>
                    </a:avLst>
                  </a:prstGeom>
                  <a:solidFill>
                    <a:srgbClr val="FF66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86" name="四角形: 上の 2 つの角を丸める 285">
                    <a:extLst>
                      <a:ext uri="{FF2B5EF4-FFF2-40B4-BE49-F238E27FC236}">
                        <a16:creationId xmlns:a16="http://schemas.microsoft.com/office/drawing/2014/main" id="{8562733D-D938-2DFA-9806-F8E7B901ECB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-3607815" y="600177"/>
                    <a:ext cx="708811" cy="769133"/>
                  </a:xfrm>
                  <a:prstGeom prst="round2SameRect">
                    <a:avLst>
                      <a:gd name="adj1" fmla="val 26190"/>
                      <a:gd name="adj2" fmla="val 0"/>
                    </a:avLst>
                  </a:prstGeom>
                  <a:solidFill>
                    <a:srgbClr val="FF99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87" name="楕円 286">
                    <a:extLst>
                      <a:ext uri="{FF2B5EF4-FFF2-40B4-BE49-F238E27FC236}">
                        <a16:creationId xmlns:a16="http://schemas.microsoft.com/office/drawing/2014/main" id="{C990AC4E-C16A-01AA-4BF9-E6989300FAAD}"/>
                      </a:ext>
                    </a:extLst>
                  </p:cNvPr>
                  <p:cNvSpPr/>
                  <p:nvPr/>
                </p:nvSpPr>
                <p:spPr>
                  <a:xfrm>
                    <a:off x="-4641594" y="-900480"/>
                    <a:ext cx="1671658" cy="1669629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88" name="アーチ 287">
                    <a:extLst>
                      <a:ext uri="{FF2B5EF4-FFF2-40B4-BE49-F238E27FC236}">
                        <a16:creationId xmlns:a16="http://schemas.microsoft.com/office/drawing/2014/main" id="{E0B0BD10-E172-A68B-BE9D-283577457EAC}"/>
                      </a:ext>
                    </a:extLst>
                  </p:cNvPr>
                  <p:cNvSpPr/>
                  <p:nvPr/>
                </p:nvSpPr>
                <p:spPr>
                  <a:xfrm rot="8272636">
                    <a:off x="-3859905" y="1428216"/>
                    <a:ext cx="1360735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89" name="四角形: 上の 2 つの角を丸める 288">
                    <a:extLst>
                      <a:ext uri="{FF2B5EF4-FFF2-40B4-BE49-F238E27FC236}">
                        <a16:creationId xmlns:a16="http://schemas.microsoft.com/office/drawing/2014/main" id="{F9FF5395-5B2E-89D0-9D83-962A4FF6BB94}"/>
                      </a:ext>
                    </a:extLst>
                  </p:cNvPr>
                  <p:cNvSpPr/>
                  <p:nvPr/>
                </p:nvSpPr>
                <p:spPr>
                  <a:xfrm rot="724955">
                    <a:off x="-4328879" y="2059880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0" name="アーチ 289">
                    <a:extLst>
                      <a:ext uri="{FF2B5EF4-FFF2-40B4-BE49-F238E27FC236}">
                        <a16:creationId xmlns:a16="http://schemas.microsoft.com/office/drawing/2014/main" id="{AC5E02CC-7167-9F91-48AD-1F28D46828B8}"/>
                      </a:ext>
                    </a:extLst>
                  </p:cNvPr>
                  <p:cNvSpPr/>
                  <p:nvPr/>
                </p:nvSpPr>
                <p:spPr>
                  <a:xfrm rot="6090675">
                    <a:off x="-3437247" y="1472477"/>
                    <a:ext cx="1360736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4B299248-0149-68B7-39D7-902C3961258E}"/>
                      </a:ext>
                    </a:extLst>
                  </p:cNvPr>
                  <p:cNvSpPr/>
                  <p:nvPr/>
                </p:nvSpPr>
                <p:spPr>
                  <a:xfrm rot="21390675">
                    <a:off x="-3758902" y="2419964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13E8DEBD-F97B-39A0-10C7-59A8523CACC7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-4689617" y="-1242767"/>
                    <a:ext cx="1735105" cy="1930983"/>
                  </a:xfrm>
                  <a:custGeom>
                    <a:avLst/>
                    <a:gdLst>
                      <a:gd name="connsiteX0" fmla="*/ 37123 w 1735105"/>
                      <a:gd name="connsiteY0" fmla="*/ 859714 h 1930983"/>
                      <a:gd name="connsiteX1" fmla="*/ 64889 w 1735105"/>
                      <a:gd name="connsiteY1" fmla="*/ 783850 h 1930983"/>
                      <a:gd name="connsiteX2" fmla="*/ 87370 w 1735105"/>
                      <a:gd name="connsiteY2" fmla="*/ 737183 h 1930983"/>
                      <a:gd name="connsiteX3" fmla="*/ 101311 w 1735105"/>
                      <a:gd name="connsiteY3" fmla="*/ 661226 h 1930983"/>
                      <a:gd name="connsiteX4" fmla="*/ 502711 w 1735105"/>
                      <a:gd name="connsiteY4" fmla="*/ 111542 h 1930983"/>
                      <a:gd name="connsiteX5" fmla="*/ 1735105 w 1735105"/>
                      <a:gd name="connsiteY5" fmla="*/ 485517 h 1930983"/>
                      <a:gd name="connsiteX6" fmla="*/ 675418 w 1735105"/>
                      <a:gd name="connsiteY6" fmla="*/ 861872 h 1930983"/>
                      <a:gd name="connsiteX7" fmla="*/ 508758 w 1735105"/>
                      <a:gd name="connsiteY7" fmla="*/ 1003441 h 1930983"/>
                      <a:gd name="connsiteX8" fmla="*/ 504146 w 1735105"/>
                      <a:gd name="connsiteY8" fmla="*/ 1105259 h 1930983"/>
                      <a:gd name="connsiteX9" fmla="*/ 825724 w 1735105"/>
                      <a:gd name="connsiteY9" fmla="*/ 1930983 h 1930983"/>
                      <a:gd name="connsiteX10" fmla="*/ 0 w 1735105"/>
                      <a:gd name="connsiteY10" fmla="*/ 1105259 h 1930983"/>
                      <a:gd name="connsiteX11" fmla="*/ 37123 w 1735105"/>
                      <a:gd name="connsiteY11" fmla="*/ 859714 h 1930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35105" h="1930983">
                        <a:moveTo>
                          <a:pt x="37123" y="859714"/>
                        </a:moveTo>
                        <a:cubicBezTo>
                          <a:pt x="45165" y="833858"/>
                          <a:pt x="54443" y="808547"/>
                          <a:pt x="64889" y="783850"/>
                        </a:cubicBezTo>
                        <a:lnTo>
                          <a:pt x="87370" y="737183"/>
                        </a:lnTo>
                        <a:lnTo>
                          <a:pt x="101311" y="661226"/>
                        </a:lnTo>
                        <a:cubicBezTo>
                          <a:pt x="154212" y="434247"/>
                          <a:pt x="292191" y="233086"/>
                          <a:pt x="502711" y="111542"/>
                        </a:cubicBezTo>
                        <a:cubicBezTo>
                          <a:pt x="923751" y="-131545"/>
                          <a:pt x="1475512" y="35889"/>
                          <a:pt x="1735105" y="485517"/>
                        </a:cubicBezTo>
                        <a:cubicBezTo>
                          <a:pt x="1343833" y="502125"/>
                          <a:pt x="977319" y="635246"/>
                          <a:pt x="675418" y="861872"/>
                        </a:cubicBezTo>
                        <a:lnTo>
                          <a:pt x="508758" y="1003441"/>
                        </a:lnTo>
                        <a:lnTo>
                          <a:pt x="504146" y="1105259"/>
                        </a:lnTo>
                        <a:cubicBezTo>
                          <a:pt x="504146" y="1401373"/>
                          <a:pt x="611339" y="1697488"/>
                          <a:pt x="825724" y="1930983"/>
                        </a:cubicBezTo>
                        <a:cubicBezTo>
                          <a:pt x="369689" y="1930983"/>
                          <a:pt x="0" y="1561294"/>
                          <a:pt x="0" y="1105259"/>
                        </a:cubicBezTo>
                        <a:cubicBezTo>
                          <a:pt x="0" y="1019752"/>
                          <a:pt x="12997" y="937281"/>
                          <a:pt x="37123" y="85971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266DF423-0744-0861-1152-FAC9202366A5}"/>
                      </a:ext>
                    </a:extLst>
                  </p:cNvPr>
                  <p:cNvSpPr/>
                  <p:nvPr/>
                </p:nvSpPr>
                <p:spPr>
                  <a:xfrm>
                    <a:off x="-3446124" y="-197720"/>
                    <a:ext cx="432021" cy="54578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348A07A6-93C7-08BC-4F8A-BDF65EB269E8}"/>
                      </a:ext>
                    </a:extLst>
                  </p:cNvPr>
                  <p:cNvSpPr/>
                  <p:nvPr/>
                </p:nvSpPr>
                <p:spPr>
                  <a:xfrm>
                    <a:off x="-3404887" y="-106240"/>
                    <a:ext cx="287197" cy="36282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D3D8E897-22D4-F5CD-D6F9-89680716C652}"/>
                      </a:ext>
                    </a:extLst>
                  </p:cNvPr>
                  <p:cNvSpPr/>
                  <p:nvPr/>
                </p:nvSpPr>
                <p:spPr>
                  <a:xfrm rot="7813824">
                    <a:off x="-2570479" y="67363"/>
                    <a:ext cx="736060" cy="732682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674729" h="1667042">
                        <a:moveTo>
                          <a:pt x="723449" y="0"/>
                        </a:moveTo>
                        <a:cubicBezTo>
                          <a:pt x="783507" y="0"/>
                          <a:pt x="832193" y="48686"/>
                          <a:pt x="832193" y="108744"/>
                        </a:cubicBezTo>
                        <a:lnTo>
                          <a:pt x="832193" y="781218"/>
                        </a:lnTo>
                        <a:lnTo>
                          <a:pt x="861235" y="781218"/>
                        </a:lnTo>
                        <a:lnTo>
                          <a:pt x="1013838" y="211697"/>
                        </a:lnTo>
                        <a:cubicBezTo>
                          <a:pt x="1029382" y="153685"/>
                          <a:pt x="1089010" y="119259"/>
                          <a:pt x="1147022" y="134803"/>
                        </a:cubicBezTo>
                        <a:cubicBezTo>
                          <a:pt x="1205034" y="150347"/>
                          <a:pt x="1239460" y="209975"/>
                          <a:pt x="1223916" y="267987"/>
                        </a:cubicBezTo>
                        <a:lnTo>
                          <a:pt x="1054692" y="899539"/>
                        </a:lnTo>
                        <a:lnTo>
                          <a:pt x="1051911" y="914682"/>
                        </a:lnTo>
                        <a:cubicBezTo>
                          <a:pt x="1048273" y="968078"/>
                          <a:pt x="1063819" y="1016625"/>
                          <a:pt x="1097255" y="1056814"/>
                        </a:cubicBezTo>
                        <a:lnTo>
                          <a:pt x="1108948" y="1067074"/>
                        </a:lnTo>
                        <a:lnTo>
                          <a:pt x="1476388" y="854933"/>
                        </a:lnTo>
                        <a:cubicBezTo>
                          <a:pt x="1539624" y="818423"/>
                          <a:pt x="1620485" y="840090"/>
                          <a:pt x="1656994" y="903326"/>
                        </a:cubicBezTo>
                        <a:cubicBezTo>
                          <a:pt x="1693504" y="966562"/>
                          <a:pt x="1671837" y="1047423"/>
                          <a:pt x="1608601" y="1083932"/>
                        </a:cubicBezTo>
                        <a:lnTo>
                          <a:pt x="1155573" y="1345488"/>
                        </a:lnTo>
                        <a:lnTo>
                          <a:pt x="1139728" y="1396532"/>
                        </a:lnTo>
                        <a:cubicBezTo>
                          <a:pt x="1072491" y="1555500"/>
                          <a:pt x="915083" y="1667042"/>
                          <a:pt x="731622" y="1667042"/>
                        </a:cubicBezTo>
                        <a:lnTo>
                          <a:pt x="688759" y="1667042"/>
                        </a:lnTo>
                        <a:cubicBezTo>
                          <a:pt x="444145" y="1667042"/>
                          <a:pt x="245847" y="1468744"/>
                          <a:pt x="245847" y="1224130"/>
                        </a:cubicBezTo>
                        <a:lnTo>
                          <a:pt x="245847" y="1081255"/>
                        </a:lnTo>
                        <a:lnTo>
                          <a:pt x="250890" y="1031236"/>
                        </a:lnTo>
                        <a:lnTo>
                          <a:pt x="11123" y="615948"/>
                        </a:lnTo>
                        <a:cubicBezTo>
                          <a:pt x="-11776" y="576287"/>
                          <a:pt x="1813" y="525572"/>
                          <a:pt x="41475" y="502673"/>
                        </a:cubicBezTo>
                        <a:cubicBezTo>
                          <a:pt x="51390" y="496949"/>
                          <a:pt x="61996" y="493505"/>
                          <a:pt x="72686" y="492178"/>
                        </a:cubicBezTo>
                        <a:cubicBezTo>
                          <a:pt x="104755" y="488199"/>
                          <a:pt x="137576" y="503279"/>
                          <a:pt x="154750" y="533025"/>
                        </a:cubicBezTo>
                        <a:lnTo>
                          <a:pt x="343923" y="860684"/>
                        </a:lnTo>
                        <a:lnTo>
                          <a:pt x="369200" y="839828"/>
                        </a:lnTo>
                        <a:lnTo>
                          <a:pt x="215975" y="267988"/>
                        </a:lnTo>
                        <a:cubicBezTo>
                          <a:pt x="200431" y="209976"/>
                          <a:pt x="234857" y="150348"/>
                          <a:pt x="292870" y="134804"/>
                        </a:cubicBezTo>
                        <a:cubicBezTo>
                          <a:pt x="307373" y="130918"/>
                          <a:pt x="321977" y="130155"/>
                          <a:pt x="335967" y="132103"/>
                        </a:cubicBezTo>
                        <a:cubicBezTo>
                          <a:pt x="377940" y="137947"/>
                          <a:pt x="414395" y="168189"/>
                          <a:pt x="426053" y="211698"/>
                        </a:cubicBezTo>
                        <a:lnTo>
                          <a:pt x="578656" y="781218"/>
                        </a:lnTo>
                        <a:lnTo>
                          <a:pt x="614705" y="781218"/>
                        </a:lnTo>
                        <a:lnTo>
                          <a:pt x="614705" y="108744"/>
                        </a:lnTo>
                        <a:cubicBezTo>
                          <a:pt x="614705" y="48686"/>
                          <a:pt x="663391" y="0"/>
                          <a:pt x="72344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6" name="台形 24">
                    <a:extLst>
                      <a:ext uri="{FF2B5EF4-FFF2-40B4-BE49-F238E27FC236}">
                        <a16:creationId xmlns:a16="http://schemas.microsoft.com/office/drawing/2014/main" id="{A319B2D9-E021-C925-4CD7-385CC02355C0}"/>
                      </a:ext>
                    </a:extLst>
                  </p:cNvPr>
                  <p:cNvSpPr/>
                  <p:nvPr/>
                </p:nvSpPr>
                <p:spPr>
                  <a:xfrm rot="1661095">
                    <a:off x="-3720167" y="1061815"/>
                    <a:ext cx="1384264" cy="1170357"/>
                  </a:xfrm>
                  <a:custGeom>
                    <a:avLst/>
                    <a:gdLst>
                      <a:gd name="connsiteX0" fmla="*/ 0 w 1436638"/>
                      <a:gd name="connsiteY0" fmla="*/ 898159 h 898159"/>
                      <a:gd name="connsiteX1" fmla="*/ 426500 w 1436638"/>
                      <a:gd name="connsiteY1" fmla="*/ 0 h 898159"/>
                      <a:gd name="connsiteX2" fmla="*/ 1010138 w 1436638"/>
                      <a:gd name="connsiteY2" fmla="*/ 0 h 898159"/>
                      <a:gd name="connsiteX3" fmla="*/ 1436638 w 1436638"/>
                      <a:gd name="connsiteY3" fmla="*/ 898159 h 898159"/>
                      <a:gd name="connsiteX4" fmla="*/ 0 w 1436638"/>
                      <a:gd name="connsiteY4" fmla="*/ 898159 h 898159"/>
                      <a:gd name="connsiteX0" fmla="*/ 0 w 1436638"/>
                      <a:gd name="connsiteY0" fmla="*/ 898159 h 898159"/>
                      <a:gd name="connsiteX1" fmla="*/ 372868 w 1436638"/>
                      <a:gd name="connsiteY1" fmla="*/ 307806 h 898159"/>
                      <a:gd name="connsiteX2" fmla="*/ 1010138 w 1436638"/>
                      <a:gd name="connsiteY2" fmla="*/ 0 h 898159"/>
                      <a:gd name="connsiteX3" fmla="*/ 1436638 w 1436638"/>
                      <a:gd name="connsiteY3" fmla="*/ 898159 h 898159"/>
                      <a:gd name="connsiteX4" fmla="*/ 0 w 1436638"/>
                      <a:gd name="connsiteY4" fmla="*/ 898159 h 898159"/>
                      <a:gd name="connsiteX0" fmla="*/ 0 w 1436638"/>
                      <a:gd name="connsiteY0" fmla="*/ 1117077 h 1117077"/>
                      <a:gd name="connsiteX1" fmla="*/ 372868 w 1436638"/>
                      <a:gd name="connsiteY1" fmla="*/ 526724 h 1117077"/>
                      <a:gd name="connsiteX2" fmla="*/ 730345 w 1436638"/>
                      <a:gd name="connsiteY2" fmla="*/ 0 h 1117077"/>
                      <a:gd name="connsiteX3" fmla="*/ 1436638 w 1436638"/>
                      <a:gd name="connsiteY3" fmla="*/ 1117077 h 1117077"/>
                      <a:gd name="connsiteX4" fmla="*/ 0 w 1436638"/>
                      <a:gd name="connsiteY4" fmla="*/ 1117077 h 1117077"/>
                      <a:gd name="connsiteX0" fmla="*/ 0 w 1436638"/>
                      <a:gd name="connsiteY0" fmla="*/ 1117077 h 1117077"/>
                      <a:gd name="connsiteX1" fmla="*/ 372868 w 1436638"/>
                      <a:gd name="connsiteY1" fmla="*/ 526724 h 1117077"/>
                      <a:gd name="connsiteX2" fmla="*/ 730345 w 1436638"/>
                      <a:gd name="connsiteY2" fmla="*/ 0 h 1117077"/>
                      <a:gd name="connsiteX3" fmla="*/ 1436638 w 1436638"/>
                      <a:gd name="connsiteY3" fmla="*/ 1117077 h 1117077"/>
                      <a:gd name="connsiteX4" fmla="*/ 0 w 1436638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372868 w 1419389"/>
                      <a:gd name="connsiteY1" fmla="*/ 526724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240587 w 1419389"/>
                      <a:gd name="connsiteY1" fmla="*/ 588957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419389"/>
                      <a:gd name="connsiteY0" fmla="*/ 1117077 h 1117077"/>
                      <a:gd name="connsiteX1" fmla="*/ 404210 w 1419389"/>
                      <a:gd name="connsiteY1" fmla="*/ 531792 h 1117077"/>
                      <a:gd name="connsiteX2" fmla="*/ 730345 w 1419389"/>
                      <a:gd name="connsiteY2" fmla="*/ 0 h 1117077"/>
                      <a:gd name="connsiteX3" fmla="*/ 1419389 w 1419389"/>
                      <a:gd name="connsiteY3" fmla="*/ 961195 h 1117077"/>
                      <a:gd name="connsiteX4" fmla="*/ 0 w 1419389"/>
                      <a:gd name="connsiteY4" fmla="*/ 1117077 h 1117077"/>
                      <a:gd name="connsiteX0" fmla="*/ 0 w 1384264"/>
                      <a:gd name="connsiteY0" fmla="*/ 1170357 h 1170357"/>
                      <a:gd name="connsiteX1" fmla="*/ 369085 w 1384264"/>
                      <a:gd name="connsiteY1" fmla="*/ 531792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0 w 1384264"/>
                      <a:gd name="connsiteY4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0 w 1384264"/>
                      <a:gd name="connsiteY4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588723 w 1384264"/>
                      <a:gd name="connsiteY4" fmla="*/ 9856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671783 w 1384264"/>
                      <a:gd name="connsiteY4" fmla="*/ 1020987 h 1170357"/>
                      <a:gd name="connsiteX5" fmla="*/ 0 w 1384264"/>
                      <a:gd name="connsiteY5" fmla="*/ 1170357 h 1170357"/>
                      <a:gd name="connsiteX0" fmla="*/ 0 w 1384264"/>
                      <a:gd name="connsiteY0" fmla="*/ 1170357 h 1170357"/>
                      <a:gd name="connsiteX1" fmla="*/ 343366 w 1384264"/>
                      <a:gd name="connsiteY1" fmla="*/ 523773 h 1170357"/>
                      <a:gd name="connsiteX2" fmla="*/ 695220 w 1384264"/>
                      <a:gd name="connsiteY2" fmla="*/ 0 h 1170357"/>
                      <a:gd name="connsiteX3" fmla="*/ 1384264 w 1384264"/>
                      <a:gd name="connsiteY3" fmla="*/ 961195 h 1170357"/>
                      <a:gd name="connsiteX4" fmla="*/ 671783 w 1384264"/>
                      <a:gd name="connsiteY4" fmla="*/ 1020987 h 1170357"/>
                      <a:gd name="connsiteX5" fmla="*/ 0 w 1384264"/>
                      <a:gd name="connsiteY5" fmla="*/ 1170357 h 1170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84264" h="1170357">
                        <a:moveTo>
                          <a:pt x="0" y="1170357"/>
                        </a:moveTo>
                        <a:cubicBezTo>
                          <a:pt x="14711" y="937843"/>
                          <a:pt x="-59991" y="780926"/>
                          <a:pt x="343366" y="523773"/>
                        </a:cubicBezTo>
                        <a:lnTo>
                          <a:pt x="695220" y="0"/>
                        </a:lnTo>
                        <a:cubicBezTo>
                          <a:pt x="1283792" y="129707"/>
                          <a:pt x="1148833" y="588836"/>
                          <a:pt x="1384264" y="961195"/>
                        </a:cubicBezTo>
                        <a:cubicBezTo>
                          <a:pt x="1110267" y="1002669"/>
                          <a:pt x="1071666" y="1060540"/>
                          <a:pt x="671783" y="1020987"/>
                        </a:cubicBezTo>
                        <a:cubicBezTo>
                          <a:pt x="271900" y="981434"/>
                          <a:pt x="196241" y="1108800"/>
                          <a:pt x="0" y="1170357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01607B9C-1494-C597-054B-DAB6B648299F}"/>
                      </a:ext>
                    </a:extLst>
                  </p:cNvPr>
                  <p:cNvGrpSpPr/>
                  <p:nvPr/>
                </p:nvGrpSpPr>
                <p:grpSpPr>
                  <a:xfrm rot="15968128">
                    <a:off x="-2598374" y="-327361"/>
                    <a:ext cx="816681" cy="1540073"/>
                    <a:chOff x="-1985565" y="4773023"/>
                    <a:chExt cx="816681" cy="1540073"/>
                  </a:xfrm>
                  <a:solidFill>
                    <a:sysClr val="windowText" lastClr="000000"/>
                  </a:solidFill>
                </p:grpSpPr>
                <p:sp>
                  <p:nvSpPr>
                    <p:cNvPr id="310" name="楕円 309">
                      <a:extLst>
                        <a:ext uri="{FF2B5EF4-FFF2-40B4-BE49-F238E27FC236}">
                          <a16:creationId xmlns:a16="http://schemas.microsoft.com/office/drawing/2014/main" id="{B2C550BF-7D06-329C-A05D-59B88C7949C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-1491226" y="4720116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11" name="楕円 310">
                      <a:extLst>
                        <a:ext uri="{FF2B5EF4-FFF2-40B4-BE49-F238E27FC236}">
                          <a16:creationId xmlns:a16="http://schemas.microsoft.com/office/drawing/2014/main" id="{988AB0D6-3E75-4499-3082-899F16D9DF3E}"/>
                        </a:ext>
                      </a:extLst>
                    </p:cNvPr>
                    <p:cNvSpPr/>
                    <p:nvPr/>
                  </p:nvSpPr>
                  <p:spPr>
                    <a:xfrm rot="2006604">
                      <a:off x="-1709713" y="4954399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12" name="楕円 311">
                      <a:extLst>
                        <a:ext uri="{FF2B5EF4-FFF2-40B4-BE49-F238E27FC236}">
                          <a16:creationId xmlns:a16="http://schemas.microsoft.com/office/drawing/2014/main" id="{A4A407B9-5A94-896C-96AC-317FFE0F0947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-1877131" y="5234002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13" name="楕円 312">
                      <a:extLst>
                        <a:ext uri="{FF2B5EF4-FFF2-40B4-BE49-F238E27FC236}">
                          <a16:creationId xmlns:a16="http://schemas.microsoft.com/office/drawing/2014/main" id="{663BE787-F0FE-CED1-0010-B2FF4AE1DE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7131" y="5506565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1CD10494-5944-74DD-149B-AA32C2E7EB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1092" y="5847899"/>
                      <a:ext cx="270892" cy="465197"/>
                    </a:xfrm>
                    <a:custGeom>
                      <a:avLst/>
                      <a:gdLst>
                        <a:gd name="connsiteX0" fmla="*/ 137453 w 274906"/>
                        <a:gd name="connsiteY0" fmla="*/ 0 h 572669"/>
                        <a:gd name="connsiteX1" fmla="*/ 147997 w 274906"/>
                        <a:gd name="connsiteY1" fmla="*/ 4812 h 572669"/>
                        <a:gd name="connsiteX2" fmla="*/ 274906 w 274906"/>
                        <a:gd name="connsiteY2" fmla="*/ 286334 h 572669"/>
                        <a:gd name="connsiteX3" fmla="*/ 147997 w 274906"/>
                        <a:gd name="connsiteY3" fmla="*/ 567856 h 572669"/>
                        <a:gd name="connsiteX4" fmla="*/ 137453 w 274906"/>
                        <a:gd name="connsiteY4" fmla="*/ 572669 h 572669"/>
                        <a:gd name="connsiteX5" fmla="*/ 126909 w 274906"/>
                        <a:gd name="connsiteY5" fmla="*/ 567856 h 572669"/>
                        <a:gd name="connsiteX6" fmla="*/ 0 w 274906"/>
                        <a:gd name="connsiteY6" fmla="*/ 286334 h 572669"/>
                        <a:gd name="connsiteX7" fmla="*/ 126909 w 274906"/>
                        <a:gd name="connsiteY7" fmla="*/ 4812 h 572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74906" h="572669">
                          <a:moveTo>
                            <a:pt x="137453" y="0"/>
                          </a:moveTo>
                          <a:lnTo>
                            <a:pt x="147997" y="4812"/>
                          </a:lnTo>
                          <a:cubicBezTo>
                            <a:pt x="222576" y="51195"/>
                            <a:pt x="274906" y="159778"/>
                            <a:pt x="274906" y="286334"/>
                          </a:cubicBezTo>
                          <a:cubicBezTo>
                            <a:pt x="274906" y="412890"/>
                            <a:pt x="222576" y="521474"/>
                            <a:pt x="147997" y="567856"/>
                          </a:cubicBezTo>
                          <a:lnTo>
                            <a:pt x="137453" y="572669"/>
                          </a:lnTo>
                          <a:lnTo>
                            <a:pt x="126909" y="567856"/>
                          </a:lnTo>
                          <a:cubicBezTo>
                            <a:pt x="52330" y="521474"/>
                            <a:pt x="0" y="412890"/>
                            <a:pt x="0" y="286334"/>
                          </a:cubicBezTo>
                          <a:cubicBezTo>
                            <a:pt x="0" y="159778"/>
                            <a:pt x="52330" y="51195"/>
                            <a:pt x="126909" y="4812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1D9D189D-0C1D-45BF-3B65-43E21988339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55511" y="5603996"/>
                      <a:ext cx="247948" cy="508056"/>
                    </a:xfrm>
                    <a:custGeom>
                      <a:avLst/>
                      <a:gdLst>
                        <a:gd name="connsiteX0" fmla="*/ 0 w 247948"/>
                        <a:gd name="connsiteY0" fmla="*/ 508056 h 508056"/>
                        <a:gd name="connsiteX1" fmla="*/ 93547 w 247948"/>
                        <a:gd name="connsiteY1" fmla="*/ 254028 h 508056"/>
                        <a:gd name="connsiteX2" fmla="*/ 0 w 247948"/>
                        <a:gd name="connsiteY2" fmla="*/ 0 h 508056"/>
                        <a:gd name="connsiteX3" fmla="*/ 247948 w 247948"/>
                        <a:gd name="connsiteY3" fmla="*/ 0 h 508056"/>
                        <a:gd name="connsiteX4" fmla="*/ 154401 w 247948"/>
                        <a:gd name="connsiteY4" fmla="*/ 254028 h 508056"/>
                        <a:gd name="connsiteX5" fmla="*/ 247948 w 247948"/>
                        <a:gd name="connsiteY5" fmla="*/ 508056 h 508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47948" h="508056">
                          <a:moveTo>
                            <a:pt x="0" y="508056"/>
                          </a:moveTo>
                          <a:lnTo>
                            <a:pt x="93547" y="254028"/>
                          </a:lnTo>
                          <a:lnTo>
                            <a:pt x="0" y="0"/>
                          </a:lnTo>
                          <a:lnTo>
                            <a:pt x="247948" y="0"/>
                          </a:lnTo>
                          <a:lnTo>
                            <a:pt x="154401" y="254028"/>
                          </a:lnTo>
                          <a:lnTo>
                            <a:pt x="247948" y="50805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16" name="四角形: 角を丸くする 315">
                      <a:extLst>
                        <a:ext uri="{FF2B5EF4-FFF2-40B4-BE49-F238E27FC236}">
                          <a16:creationId xmlns:a16="http://schemas.microsoft.com/office/drawing/2014/main" id="{18A55772-7944-A4A1-D8CD-781DDE16D3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25775" y="5775402"/>
                      <a:ext cx="168266" cy="147134"/>
                    </a:xfrm>
                    <a:prstGeom prst="roundRect">
                      <a:avLst>
                        <a:gd name="adj" fmla="val 45799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7534BDAD-75DE-B834-F61C-5ECAB3170466}"/>
                      </a:ext>
                    </a:extLst>
                  </p:cNvPr>
                  <p:cNvGrpSpPr/>
                  <p:nvPr/>
                </p:nvGrpSpPr>
                <p:grpSpPr>
                  <a:xfrm rot="13859376">
                    <a:off x="-2647427" y="-1109444"/>
                    <a:ext cx="816681" cy="1540073"/>
                    <a:chOff x="-1985565" y="4773023"/>
                    <a:chExt cx="816681" cy="1540073"/>
                  </a:xfrm>
                  <a:solidFill>
                    <a:sysClr val="windowText" lastClr="000000"/>
                  </a:solidFill>
                </p:grpSpPr>
                <p:sp>
                  <p:nvSpPr>
                    <p:cNvPr id="303" name="楕円 302">
                      <a:extLst>
                        <a:ext uri="{FF2B5EF4-FFF2-40B4-BE49-F238E27FC236}">
                          <a16:creationId xmlns:a16="http://schemas.microsoft.com/office/drawing/2014/main" id="{C1B5359E-13B5-BA7E-3792-514A22DE5A5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-1491226" y="4720116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04" name="楕円 303">
                      <a:extLst>
                        <a:ext uri="{FF2B5EF4-FFF2-40B4-BE49-F238E27FC236}">
                          <a16:creationId xmlns:a16="http://schemas.microsoft.com/office/drawing/2014/main" id="{9E068FD1-A40C-B2F1-A3CC-95B31405C910}"/>
                        </a:ext>
                      </a:extLst>
                    </p:cNvPr>
                    <p:cNvSpPr/>
                    <p:nvPr/>
                  </p:nvSpPr>
                  <p:spPr>
                    <a:xfrm rot="2006604">
                      <a:off x="-1709713" y="4954399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05" name="楕円 304">
                      <a:extLst>
                        <a:ext uri="{FF2B5EF4-FFF2-40B4-BE49-F238E27FC236}">
                          <a16:creationId xmlns:a16="http://schemas.microsoft.com/office/drawing/2014/main" id="{86CCB49C-3156-73D5-17CA-2300FCDADC76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-1877131" y="5234002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06" name="楕円 305">
                      <a:extLst>
                        <a:ext uri="{FF2B5EF4-FFF2-40B4-BE49-F238E27FC236}">
                          <a16:creationId xmlns:a16="http://schemas.microsoft.com/office/drawing/2014/main" id="{428E9A88-B0A1-E9EB-07F4-7E0DB0C0BF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7131" y="5506565"/>
                      <a:ext cx="269436" cy="375249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36A19A13-33DC-47F5-FAF7-F7399C1AD1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71092" y="5847899"/>
                      <a:ext cx="270892" cy="465197"/>
                    </a:xfrm>
                    <a:custGeom>
                      <a:avLst/>
                      <a:gdLst>
                        <a:gd name="connsiteX0" fmla="*/ 137453 w 274906"/>
                        <a:gd name="connsiteY0" fmla="*/ 0 h 572669"/>
                        <a:gd name="connsiteX1" fmla="*/ 147997 w 274906"/>
                        <a:gd name="connsiteY1" fmla="*/ 4812 h 572669"/>
                        <a:gd name="connsiteX2" fmla="*/ 274906 w 274906"/>
                        <a:gd name="connsiteY2" fmla="*/ 286334 h 572669"/>
                        <a:gd name="connsiteX3" fmla="*/ 147997 w 274906"/>
                        <a:gd name="connsiteY3" fmla="*/ 567856 h 572669"/>
                        <a:gd name="connsiteX4" fmla="*/ 137453 w 274906"/>
                        <a:gd name="connsiteY4" fmla="*/ 572669 h 572669"/>
                        <a:gd name="connsiteX5" fmla="*/ 126909 w 274906"/>
                        <a:gd name="connsiteY5" fmla="*/ 567856 h 572669"/>
                        <a:gd name="connsiteX6" fmla="*/ 0 w 274906"/>
                        <a:gd name="connsiteY6" fmla="*/ 286334 h 572669"/>
                        <a:gd name="connsiteX7" fmla="*/ 126909 w 274906"/>
                        <a:gd name="connsiteY7" fmla="*/ 4812 h 572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74906" h="572669">
                          <a:moveTo>
                            <a:pt x="137453" y="0"/>
                          </a:moveTo>
                          <a:lnTo>
                            <a:pt x="147997" y="4812"/>
                          </a:lnTo>
                          <a:cubicBezTo>
                            <a:pt x="222576" y="51195"/>
                            <a:pt x="274906" y="159778"/>
                            <a:pt x="274906" y="286334"/>
                          </a:cubicBezTo>
                          <a:cubicBezTo>
                            <a:pt x="274906" y="412890"/>
                            <a:pt x="222576" y="521474"/>
                            <a:pt x="147997" y="567856"/>
                          </a:cubicBezTo>
                          <a:lnTo>
                            <a:pt x="137453" y="572669"/>
                          </a:lnTo>
                          <a:lnTo>
                            <a:pt x="126909" y="567856"/>
                          </a:lnTo>
                          <a:cubicBezTo>
                            <a:pt x="52330" y="521474"/>
                            <a:pt x="0" y="412890"/>
                            <a:pt x="0" y="286334"/>
                          </a:cubicBezTo>
                          <a:cubicBezTo>
                            <a:pt x="0" y="159778"/>
                            <a:pt x="52330" y="51195"/>
                            <a:pt x="126909" y="4812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FD80C8C7-4304-40D5-6567-3FDDFC70240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55511" y="5603996"/>
                      <a:ext cx="247948" cy="508056"/>
                    </a:xfrm>
                    <a:custGeom>
                      <a:avLst/>
                      <a:gdLst>
                        <a:gd name="connsiteX0" fmla="*/ 0 w 247948"/>
                        <a:gd name="connsiteY0" fmla="*/ 508056 h 508056"/>
                        <a:gd name="connsiteX1" fmla="*/ 93547 w 247948"/>
                        <a:gd name="connsiteY1" fmla="*/ 254028 h 508056"/>
                        <a:gd name="connsiteX2" fmla="*/ 0 w 247948"/>
                        <a:gd name="connsiteY2" fmla="*/ 0 h 508056"/>
                        <a:gd name="connsiteX3" fmla="*/ 247948 w 247948"/>
                        <a:gd name="connsiteY3" fmla="*/ 0 h 508056"/>
                        <a:gd name="connsiteX4" fmla="*/ 154401 w 247948"/>
                        <a:gd name="connsiteY4" fmla="*/ 254028 h 508056"/>
                        <a:gd name="connsiteX5" fmla="*/ 247948 w 247948"/>
                        <a:gd name="connsiteY5" fmla="*/ 508056 h 508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47948" h="508056">
                          <a:moveTo>
                            <a:pt x="0" y="508056"/>
                          </a:moveTo>
                          <a:lnTo>
                            <a:pt x="93547" y="254028"/>
                          </a:lnTo>
                          <a:lnTo>
                            <a:pt x="0" y="0"/>
                          </a:lnTo>
                          <a:lnTo>
                            <a:pt x="247948" y="0"/>
                          </a:lnTo>
                          <a:lnTo>
                            <a:pt x="154401" y="254028"/>
                          </a:lnTo>
                          <a:lnTo>
                            <a:pt x="247948" y="50805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09" name="四角形: 角を丸くする 308">
                      <a:extLst>
                        <a:ext uri="{FF2B5EF4-FFF2-40B4-BE49-F238E27FC236}">
                          <a16:creationId xmlns:a16="http://schemas.microsoft.com/office/drawing/2014/main" id="{C5BCAD7E-6018-389E-F686-B38620FA7E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25775" y="5775402"/>
                      <a:ext cx="168266" cy="147134"/>
                    </a:xfrm>
                    <a:prstGeom prst="roundRect">
                      <a:avLst>
                        <a:gd name="adj" fmla="val 45799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299" name="月 298">
                    <a:extLst>
                      <a:ext uri="{FF2B5EF4-FFF2-40B4-BE49-F238E27FC236}">
                        <a16:creationId xmlns:a16="http://schemas.microsoft.com/office/drawing/2014/main" id="{02BD4B67-9966-0A1D-B4FC-5962FAB61C64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-3607103" y="-840095"/>
                    <a:ext cx="404222" cy="899334"/>
                  </a:xfrm>
                  <a:prstGeom prst="moon">
                    <a:avLst>
                      <a:gd name="adj" fmla="val 77661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0" name="楕円 299">
                    <a:extLst>
                      <a:ext uri="{FF2B5EF4-FFF2-40B4-BE49-F238E27FC236}">
                        <a16:creationId xmlns:a16="http://schemas.microsoft.com/office/drawing/2014/main" id="{633DEC9F-B66E-9F23-7B1D-898128157C8F}"/>
                      </a:ext>
                    </a:extLst>
                  </p:cNvPr>
                  <p:cNvSpPr/>
                  <p:nvPr/>
                </p:nvSpPr>
                <p:spPr>
                  <a:xfrm>
                    <a:off x="-3805765" y="124450"/>
                    <a:ext cx="224758" cy="138678"/>
                  </a:xfrm>
                  <a:prstGeom prst="ellipse">
                    <a:avLst/>
                  </a:prstGeom>
                  <a:solidFill>
                    <a:srgbClr val="FF66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1" name="アーチ 62">
                    <a:extLst>
                      <a:ext uri="{FF2B5EF4-FFF2-40B4-BE49-F238E27FC236}">
                        <a16:creationId xmlns:a16="http://schemas.microsoft.com/office/drawing/2014/main" id="{01E49681-F259-8449-BF9A-181FB23BFD5C}"/>
                      </a:ext>
                    </a:extLst>
                  </p:cNvPr>
                  <p:cNvSpPr/>
                  <p:nvPr/>
                </p:nvSpPr>
                <p:spPr>
                  <a:xfrm rot="11383514">
                    <a:off x="-3456484" y="583112"/>
                    <a:ext cx="1130452" cy="460963"/>
                  </a:xfrm>
                  <a:custGeom>
                    <a:avLst/>
                    <a:gdLst>
                      <a:gd name="connsiteX0" fmla="*/ 1259362 w 1360735"/>
                      <a:gd name="connsiteY0" fmla="*/ 1037672 h 1360736"/>
                      <a:gd name="connsiteX1" fmla="*/ 705140 w 1360735"/>
                      <a:gd name="connsiteY1" fmla="*/ 1360285 h 1360736"/>
                      <a:gd name="connsiteX2" fmla="*/ 128910 w 1360735"/>
                      <a:gd name="connsiteY2" fmla="*/ 1078860 h 1360736"/>
                      <a:gd name="connsiteX3" fmla="*/ 341740 w 1360735"/>
                      <a:gd name="connsiteY3" fmla="*/ 925066 h 1360736"/>
                      <a:gd name="connsiteX4" fmla="*/ 695579 w 1360735"/>
                      <a:gd name="connsiteY4" fmla="*/ 1097878 h 1360736"/>
                      <a:gd name="connsiteX5" fmla="*/ 1035904 w 1360735"/>
                      <a:gd name="connsiteY5" fmla="*/ 899774 h 1360736"/>
                      <a:gd name="connsiteX6" fmla="*/ 1259362 w 1360735"/>
                      <a:gd name="connsiteY6" fmla="*/ 1037672 h 1360736"/>
                      <a:gd name="connsiteX0" fmla="*/ 1130452 w 1183512"/>
                      <a:gd name="connsiteY0" fmla="*/ 224668 h 547733"/>
                      <a:gd name="connsiteX1" fmla="*/ 576230 w 1183512"/>
                      <a:gd name="connsiteY1" fmla="*/ 547281 h 547733"/>
                      <a:gd name="connsiteX2" fmla="*/ 0 w 1183512"/>
                      <a:gd name="connsiteY2" fmla="*/ 265856 h 547733"/>
                      <a:gd name="connsiteX3" fmla="*/ 212830 w 1183512"/>
                      <a:gd name="connsiteY3" fmla="*/ 112062 h 547733"/>
                      <a:gd name="connsiteX4" fmla="*/ 566669 w 1183512"/>
                      <a:gd name="connsiteY4" fmla="*/ 284874 h 547733"/>
                      <a:gd name="connsiteX5" fmla="*/ 906994 w 1183512"/>
                      <a:gd name="connsiteY5" fmla="*/ 86770 h 547733"/>
                      <a:gd name="connsiteX6" fmla="*/ 1176637 w 1183512"/>
                      <a:gd name="connsiteY6" fmla="*/ 2891 h 547733"/>
                      <a:gd name="connsiteX7" fmla="*/ 1130452 w 1183512"/>
                      <a:gd name="connsiteY7" fmla="*/ 224668 h 547733"/>
                      <a:gd name="connsiteX0" fmla="*/ 1176637 w 1268077"/>
                      <a:gd name="connsiteY0" fmla="*/ 0 h 544842"/>
                      <a:gd name="connsiteX1" fmla="*/ 1130452 w 1268077"/>
                      <a:gd name="connsiteY1" fmla="*/ 221777 h 544842"/>
                      <a:gd name="connsiteX2" fmla="*/ 576230 w 1268077"/>
                      <a:gd name="connsiteY2" fmla="*/ 544390 h 544842"/>
                      <a:gd name="connsiteX3" fmla="*/ 0 w 1268077"/>
                      <a:gd name="connsiteY3" fmla="*/ 262965 h 544842"/>
                      <a:gd name="connsiteX4" fmla="*/ 212830 w 1268077"/>
                      <a:gd name="connsiteY4" fmla="*/ 109171 h 544842"/>
                      <a:gd name="connsiteX5" fmla="*/ 566669 w 1268077"/>
                      <a:gd name="connsiteY5" fmla="*/ 281983 h 544842"/>
                      <a:gd name="connsiteX6" fmla="*/ 906994 w 1268077"/>
                      <a:gd name="connsiteY6" fmla="*/ 83879 h 544842"/>
                      <a:gd name="connsiteX7" fmla="*/ 1268077 w 1268077"/>
                      <a:gd name="connsiteY7" fmla="*/ 91440 h 544842"/>
                      <a:gd name="connsiteX0" fmla="*/ 1130452 w 1268077"/>
                      <a:gd name="connsiteY0" fmla="*/ 178357 h 501422"/>
                      <a:gd name="connsiteX1" fmla="*/ 576230 w 1268077"/>
                      <a:gd name="connsiteY1" fmla="*/ 500970 h 501422"/>
                      <a:gd name="connsiteX2" fmla="*/ 0 w 1268077"/>
                      <a:gd name="connsiteY2" fmla="*/ 219545 h 501422"/>
                      <a:gd name="connsiteX3" fmla="*/ 212830 w 1268077"/>
                      <a:gd name="connsiteY3" fmla="*/ 65751 h 501422"/>
                      <a:gd name="connsiteX4" fmla="*/ 566669 w 1268077"/>
                      <a:gd name="connsiteY4" fmla="*/ 238563 h 501422"/>
                      <a:gd name="connsiteX5" fmla="*/ 906994 w 1268077"/>
                      <a:gd name="connsiteY5" fmla="*/ 40459 h 501422"/>
                      <a:gd name="connsiteX6" fmla="*/ 1268077 w 1268077"/>
                      <a:gd name="connsiteY6" fmla="*/ 48020 h 501422"/>
                      <a:gd name="connsiteX0" fmla="*/ 1130452 w 1130452"/>
                      <a:gd name="connsiteY0" fmla="*/ 137898 h 460963"/>
                      <a:gd name="connsiteX1" fmla="*/ 576230 w 1130452"/>
                      <a:gd name="connsiteY1" fmla="*/ 460511 h 460963"/>
                      <a:gd name="connsiteX2" fmla="*/ 0 w 1130452"/>
                      <a:gd name="connsiteY2" fmla="*/ 179086 h 460963"/>
                      <a:gd name="connsiteX3" fmla="*/ 212830 w 1130452"/>
                      <a:gd name="connsiteY3" fmla="*/ 25292 h 460963"/>
                      <a:gd name="connsiteX4" fmla="*/ 566669 w 1130452"/>
                      <a:gd name="connsiteY4" fmla="*/ 198104 h 460963"/>
                      <a:gd name="connsiteX5" fmla="*/ 906994 w 1130452"/>
                      <a:gd name="connsiteY5" fmla="*/ 0 h 460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0452" h="460963">
                        <a:moveTo>
                          <a:pt x="1130452" y="137898"/>
                        </a:moveTo>
                        <a:cubicBezTo>
                          <a:pt x="1011154" y="331215"/>
                          <a:pt x="803244" y="452240"/>
                          <a:pt x="576230" y="460511"/>
                        </a:cubicBezTo>
                        <a:cubicBezTo>
                          <a:pt x="349216" y="468782"/>
                          <a:pt x="133050" y="363209"/>
                          <a:pt x="0" y="179086"/>
                        </a:cubicBezTo>
                        <a:lnTo>
                          <a:pt x="212830" y="25292"/>
                        </a:lnTo>
                        <a:cubicBezTo>
                          <a:pt x="294531" y="138355"/>
                          <a:pt x="427269" y="203183"/>
                          <a:pt x="566669" y="198104"/>
                        </a:cubicBezTo>
                        <a:cubicBezTo>
                          <a:pt x="706069" y="193025"/>
                          <a:pt x="830965" y="21129"/>
                          <a:pt x="906994" y="0"/>
                        </a:cubicBezTo>
                      </a:path>
                    </a:pathLst>
                  </a:custGeom>
                  <a:solidFill>
                    <a:srgbClr val="FF99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AA350ACD-9B69-E92C-F7B8-425F3DAD418B}"/>
                      </a:ext>
                    </a:extLst>
                  </p:cNvPr>
                  <p:cNvSpPr/>
                  <p:nvPr/>
                </p:nvSpPr>
                <p:spPr>
                  <a:xfrm rot="7813824">
                    <a:off x="-2673899" y="948863"/>
                    <a:ext cx="736060" cy="732682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674729" h="1667042">
                        <a:moveTo>
                          <a:pt x="723449" y="0"/>
                        </a:moveTo>
                        <a:cubicBezTo>
                          <a:pt x="783507" y="0"/>
                          <a:pt x="832193" y="48686"/>
                          <a:pt x="832193" y="108744"/>
                        </a:cubicBezTo>
                        <a:lnTo>
                          <a:pt x="832193" y="781218"/>
                        </a:lnTo>
                        <a:lnTo>
                          <a:pt x="861235" y="781218"/>
                        </a:lnTo>
                        <a:lnTo>
                          <a:pt x="1013838" y="211697"/>
                        </a:lnTo>
                        <a:cubicBezTo>
                          <a:pt x="1029382" y="153685"/>
                          <a:pt x="1089010" y="119259"/>
                          <a:pt x="1147022" y="134803"/>
                        </a:cubicBezTo>
                        <a:cubicBezTo>
                          <a:pt x="1205034" y="150347"/>
                          <a:pt x="1239460" y="209975"/>
                          <a:pt x="1223916" y="267987"/>
                        </a:cubicBezTo>
                        <a:lnTo>
                          <a:pt x="1054692" y="899539"/>
                        </a:lnTo>
                        <a:lnTo>
                          <a:pt x="1051911" y="914682"/>
                        </a:lnTo>
                        <a:cubicBezTo>
                          <a:pt x="1048273" y="968078"/>
                          <a:pt x="1063819" y="1016625"/>
                          <a:pt x="1097255" y="1056814"/>
                        </a:cubicBezTo>
                        <a:lnTo>
                          <a:pt x="1108948" y="1067074"/>
                        </a:lnTo>
                        <a:lnTo>
                          <a:pt x="1476388" y="854933"/>
                        </a:lnTo>
                        <a:cubicBezTo>
                          <a:pt x="1539624" y="818423"/>
                          <a:pt x="1620485" y="840090"/>
                          <a:pt x="1656994" y="903326"/>
                        </a:cubicBezTo>
                        <a:cubicBezTo>
                          <a:pt x="1693504" y="966562"/>
                          <a:pt x="1671837" y="1047423"/>
                          <a:pt x="1608601" y="1083932"/>
                        </a:cubicBezTo>
                        <a:lnTo>
                          <a:pt x="1155573" y="1345488"/>
                        </a:lnTo>
                        <a:lnTo>
                          <a:pt x="1139728" y="1396532"/>
                        </a:lnTo>
                        <a:cubicBezTo>
                          <a:pt x="1072491" y="1555500"/>
                          <a:pt x="915083" y="1667042"/>
                          <a:pt x="731622" y="1667042"/>
                        </a:cubicBezTo>
                        <a:lnTo>
                          <a:pt x="688759" y="1667042"/>
                        </a:lnTo>
                        <a:cubicBezTo>
                          <a:pt x="444145" y="1667042"/>
                          <a:pt x="245847" y="1468744"/>
                          <a:pt x="245847" y="1224130"/>
                        </a:cubicBezTo>
                        <a:lnTo>
                          <a:pt x="245847" y="1081255"/>
                        </a:lnTo>
                        <a:lnTo>
                          <a:pt x="250890" y="1031236"/>
                        </a:lnTo>
                        <a:lnTo>
                          <a:pt x="11123" y="615948"/>
                        </a:lnTo>
                        <a:cubicBezTo>
                          <a:pt x="-11776" y="576287"/>
                          <a:pt x="1813" y="525572"/>
                          <a:pt x="41475" y="502673"/>
                        </a:cubicBezTo>
                        <a:cubicBezTo>
                          <a:pt x="51390" y="496949"/>
                          <a:pt x="61996" y="493505"/>
                          <a:pt x="72686" y="492178"/>
                        </a:cubicBezTo>
                        <a:cubicBezTo>
                          <a:pt x="104755" y="488199"/>
                          <a:pt x="137576" y="503279"/>
                          <a:pt x="154750" y="533025"/>
                        </a:cubicBezTo>
                        <a:lnTo>
                          <a:pt x="343923" y="860684"/>
                        </a:lnTo>
                        <a:lnTo>
                          <a:pt x="369200" y="839828"/>
                        </a:lnTo>
                        <a:lnTo>
                          <a:pt x="215975" y="267988"/>
                        </a:lnTo>
                        <a:cubicBezTo>
                          <a:pt x="200431" y="209976"/>
                          <a:pt x="234857" y="150348"/>
                          <a:pt x="292870" y="134804"/>
                        </a:cubicBezTo>
                        <a:cubicBezTo>
                          <a:pt x="307373" y="130918"/>
                          <a:pt x="321977" y="130155"/>
                          <a:pt x="335967" y="132103"/>
                        </a:cubicBezTo>
                        <a:cubicBezTo>
                          <a:pt x="377940" y="137947"/>
                          <a:pt x="414395" y="168189"/>
                          <a:pt x="426053" y="211698"/>
                        </a:cubicBezTo>
                        <a:lnTo>
                          <a:pt x="578656" y="781218"/>
                        </a:lnTo>
                        <a:lnTo>
                          <a:pt x="614705" y="781218"/>
                        </a:lnTo>
                        <a:lnTo>
                          <a:pt x="614705" y="108744"/>
                        </a:lnTo>
                        <a:cubicBezTo>
                          <a:pt x="614705" y="48686"/>
                          <a:pt x="663391" y="0"/>
                          <a:pt x="72344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59B6C242-1FA7-20BF-B5B3-7F6650C8E9A4}"/>
                    </a:ext>
                  </a:extLst>
                </p:cNvPr>
                <p:cNvSpPr/>
                <p:nvPr/>
              </p:nvSpPr>
              <p:spPr>
                <a:xfrm rot="19383027">
                  <a:off x="1500738" y="1828073"/>
                  <a:ext cx="211907" cy="30530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42FF910D-AFB0-FCF3-030A-8E3E0AD8C674}"/>
                    </a:ext>
                  </a:extLst>
                </p:cNvPr>
                <p:cNvSpPr/>
                <p:nvPr/>
              </p:nvSpPr>
              <p:spPr>
                <a:xfrm>
                  <a:off x="1432572" y="1707224"/>
                  <a:ext cx="62752" cy="106977"/>
                </a:xfrm>
                <a:custGeom>
                  <a:avLst/>
                  <a:gdLst>
                    <a:gd name="connsiteX0" fmla="*/ 312667 w 427915"/>
                    <a:gd name="connsiteY0" fmla="*/ 0 h 553848"/>
                    <a:gd name="connsiteX1" fmla="*/ 399699 w 427915"/>
                    <a:gd name="connsiteY1" fmla="*/ 43805 h 553848"/>
                    <a:gd name="connsiteX2" fmla="*/ 424590 w 427915"/>
                    <a:gd name="connsiteY2" fmla="*/ 80417 h 553848"/>
                    <a:gd name="connsiteX3" fmla="*/ 421128 w 427915"/>
                    <a:gd name="connsiteY3" fmla="*/ 83733 h 553848"/>
                    <a:gd name="connsiteX4" fmla="*/ 266786 w 427915"/>
                    <a:gd name="connsiteY4" fmla="*/ 368999 h 553848"/>
                    <a:gd name="connsiteX5" fmla="*/ 357203 w 427915"/>
                    <a:gd name="connsiteY5" fmla="*/ 489689 h 553848"/>
                    <a:gd name="connsiteX6" fmla="*/ 427915 w 427915"/>
                    <a:gd name="connsiteY6" fmla="*/ 518153 h 553848"/>
                    <a:gd name="connsiteX7" fmla="*/ 378268 w 427915"/>
                    <a:gd name="connsiteY7" fmla="*/ 542786 h 553848"/>
                    <a:gd name="connsiteX8" fmla="*/ 287267 w 427915"/>
                    <a:gd name="connsiteY8" fmla="*/ 553848 h 553848"/>
                    <a:gd name="connsiteX9" fmla="*/ 86 w 427915"/>
                    <a:gd name="connsiteY9" fmla="*/ 381699 h 553848"/>
                    <a:gd name="connsiteX10" fmla="*/ 312667 w 427915"/>
                    <a:gd name="connsiteY10" fmla="*/ 0 h 553848"/>
                    <a:gd name="connsiteX0" fmla="*/ 266786 w 427915"/>
                    <a:gd name="connsiteY0" fmla="*/ 368999 h 553848"/>
                    <a:gd name="connsiteX1" fmla="*/ 357203 w 427915"/>
                    <a:gd name="connsiteY1" fmla="*/ 489689 h 553848"/>
                    <a:gd name="connsiteX2" fmla="*/ 427915 w 427915"/>
                    <a:gd name="connsiteY2" fmla="*/ 518153 h 553848"/>
                    <a:gd name="connsiteX3" fmla="*/ 378268 w 427915"/>
                    <a:gd name="connsiteY3" fmla="*/ 542786 h 553848"/>
                    <a:gd name="connsiteX4" fmla="*/ 287267 w 427915"/>
                    <a:gd name="connsiteY4" fmla="*/ 553848 h 553848"/>
                    <a:gd name="connsiteX5" fmla="*/ 86 w 427915"/>
                    <a:gd name="connsiteY5" fmla="*/ 381699 h 553848"/>
                    <a:gd name="connsiteX6" fmla="*/ 312667 w 427915"/>
                    <a:gd name="connsiteY6" fmla="*/ 0 h 553848"/>
                    <a:gd name="connsiteX7" fmla="*/ 399699 w 427915"/>
                    <a:gd name="connsiteY7" fmla="*/ 43805 h 553848"/>
                    <a:gd name="connsiteX8" fmla="*/ 424590 w 427915"/>
                    <a:gd name="connsiteY8" fmla="*/ 80417 h 553848"/>
                    <a:gd name="connsiteX9" fmla="*/ 421128 w 427915"/>
                    <a:gd name="connsiteY9" fmla="*/ 83733 h 553848"/>
                    <a:gd name="connsiteX10" fmla="*/ 358226 w 427915"/>
                    <a:gd name="connsiteY10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9" fmla="*/ 358226 w 427915"/>
                    <a:gd name="connsiteY9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427915 w 450192"/>
                    <a:gd name="connsiteY0" fmla="*/ 518153 h 553848"/>
                    <a:gd name="connsiteX1" fmla="*/ 450192 w 450192"/>
                    <a:gd name="connsiteY1" fmla="*/ 515934 h 553848"/>
                    <a:gd name="connsiteX2" fmla="*/ 378268 w 450192"/>
                    <a:gd name="connsiteY2" fmla="*/ 542786 h 553848"/>
                    <a:gd name="connsiteX3" fmla="*/ 287267 w 450192"/>
                    <a:gd name="connsiteY3" fmla="*/ 553848 h 553848"/>
                    <a:gd name="connsiteX4" fmla="*/ 86 w 450192"/>
                    <a:gd name="connsiteY4" fmla="*/ 381699 h 553848"/>
                    <a:gd name="connsiteX5" fmla="*/ 312667 w 450192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378268 w 378268"/>
                    <a:gd name="connsiteY0" fmla="*/ 542786 h 553848"/>
                    <a:gd name="connsiteX1" fmla="*/ 287267 w 378268"/>
                    <a:gd name="connsiteY1" fmla="*/ 553848 h 553848"/>
                    <a:gd name="connsiteX2" fmla="*/ 86 w 378268"/>
                    <a:gd name="connsiteY2" fmla="*/ 381699 h 553848"/>
                    <a:gd name="connsiteX3" fmla="*/ 312667 w 378268"/>
                    <a:gd name="connsiteY3" fmla="*/ 0 h 553848"/>
                    <a:gd name="connsiteX0" fmla="*/ 287267 w 312667"/>
                    <a:gd name="connsiteY0" fmla="*/ 553848 h 553848"/>
                    <a:gd name="connsiteX1" fmla="*/ 86 w 312667"/>
                    <a:gd name="connsiteY1" fmla="*/ 381699 h 553848"/>
                    <a:gd name="connsiteX2" fmla="*/ 312667 w 312667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401913 w 401913"/>
                    <a:gd name="connsiteY0" fmla="*/ 547498 h 547500"/>
                    <a:gd name="connsiteX1" fmla="*/ 432 w 401913"/>
                    <a:gd name="connsiteY1" fmla="*/ 457899 h 547500"/>
                    <a:gd name="connsiteX2" fmla="*/ 338413 w 401913"/>
                    <a:gd name="connsiteY2" fmla="*/ 0 h 547500"/>
                    <a:gd name="connsiteX0" fmla="*/ 454471 w 454471"/>
                    <a:gd name="connsiteY0" fmla="*/ 547498 h 567501"/>
                    <a:gd name="connsiteX1" fmla="*/ 340 w 454471"/>
                    <a:gd name="connsiteY1" fmla="*/ 517312 h 567501"/>
                    <a:gd name="connsiteX2" fmla="*/ 390971 w 454471"/>
                    <a:gd name="connsiteY2" fmla="*/ 0 h 567501"/>
                    <a:gd name="connsiteX0" fmla="*/ 455391 w 455391"/>
                    <a:gd name="connsiteY0" fmla="*/ 547498 h 601778"/>
                    <a:gd name="connsiteX1" fmla="*/ 1260 w 455391"/>
                    <a:gd name="connsiteY1" fmla="*/ 517312 h 601778"/>
                    <a:gd name="connsiteX2" fmla="*/ 391891 w 455391"/>
                    <a:gd name="connsiteY2" fmla="*/ 0 h 601778"/>
                    <a:gd name="connsiteX0" fmla="*/ 476358 w 476358"/>
                    <a:gd name="connsiteY0" fmla="*/ 547498 h 562146"/>
                    <a:gd name="connsiteX1" fmla="*/ 1167 w 476358"/>
                    <a:gd name="connsiteY1" fmla="*/ 447998 h 562146"/>
                    <a:gd name="connsiteX2" fmla="*/ 412858 w 476358"/>
                    <a:gd name="connsiteY2" fmla="*/ 0 h 562146"/>
                    <a:gd name="connsiteX0" fmla="*/ 476749 w 476749"/>
                    <a:gd name="connsiteY0" fmla="*/ 547498 h 562146"/>
                    <a:gd name="connsiteX1" fmla="*/ 1558 w 476749"/>
                    <a:gd name="connsiteY1" fmla="*/ 447998 h 562146"/>
                    <a:gd name="connsiteX2" fmla="*/ 413249 w 476749"/>
                    <a:gd name="connsiteY2" fmla="*/ 0 h 562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749" h="562146">
                      <a:moveTo>
                        <a:pt x="476749" y="547498"/>
                      </a:moveTo>
                      <a:cubicBezTo>
                        <a:pt x="339185" y="547498"/>
                        <a:pt x="22671" y="618465"/>
                        <a:pt x="1558" y="447998"/>
                      </a:cubicBezTo>
                      <a:cubicBezTo>
                        <a:pt x="-19555" y="277531"/>
                        <a:pt x="176575" y="164345"/>
                        <a:pt x="413249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327B0CBC-7E3C-066D-7370-DE389839FB74}"/>
                    </a:ext>
                  </a:extLst>
                </p:cNvPr>
                <p:cNvSpPr/>
                <p:nvPr/>
              </p:nvSpPr>
              <p:spPr>
                <a:xfrm rot="16200000">
                  <a:off x="1141648" y="1525508"/>
                  <a:ext cx="90976" cy="70249"/>
                </a:xfrm>
                <a:custGeom>
                  <a:avLst/>
                  <a:gdLst>
                    <a:gd name="connsiteX0" fmla="*/ 445491 w 445491"/>
                    <a:gd name="connsiteY0" fmla="*/ 0 h 343999"/>
                    <a:gd name="connsiteX1" fmla="*/ 207804 w 445491"/>
                    <a:gd name="connsiteY1" fmla="*/ 325355 h 343999"/>
                    <a:gd name="connsiteX2" fmla="*/ 204203 w 445491"/>
                    <a:gd name="connsiteY2" fmla="*/ 343999 h 343999"/>
                    <a:gd name="connsiteX3" fmla="*/ 0 w 445491"/>
                    <a:gd name="connsiteY3" fmla="*/ 343999 h 343999"/>
                    <a:gd name="connsiteX4" fmla="*/ 19036 w 445491"/>
                    <a:gd name="connsiteY4" fmla="*/ 282673 h 343999"/>
                    <a:gd name="connsiteX5" fmla="*/ 445491 w 445491"/>
                    <a:gd name="connsiteY5" fmla="*/ 0 h 343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5491" h="343999">
                      <a:moveTo>
                        <a:pt x="445491" y="0"/>
                      </a:moveTo>
                      <a:cubicBezTo>
                        <a:pt x="326336" y="75184"/>
                        <a:pt x="242350" y="192263"/>
                        <a:pt x="207804" y="325355"/>
                      </a:cubicBezTo>
                      <a:lnTo>
                        <a:pt x="204203" y="343999"/>
                      </a:lnTo>
                      <a:lnTo>
                        <a:pt x="0" y="343999"/>
                      </a:lnTo>
                      <a:lnTo>
                        <a:pt x="19036" y="282673"/>
                      </a:lnTo>
                      <a:cubicBezTo>
                        <a:pt x="89297" y="116558"/>
                        <a:pt x="253782" y="0"/>
                        <a:pt x="44549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EC405B25-137F-B52F-408D-9FAA4D7132E3}"/>
                    </a:ext>
                  </a:extLst>
                </p:cNvPr>
                <p:cNvSpPr/>
                <p:nvPr/>
              </p:nvSpPr>
              <p:spPr>
                <a:xfrm rot="16200000">
                  <a:off x="1533351" y="1525508"/>
                  <a:ext cx="90976" cy="70249"/>
                </a:xfrm>
                <a:custGeom>
                  <a:avLst/>
                  <a:gdLst>
                    <a:gd name="connsiteX0" fmla="*/ 445491 w 445491"/>
                    <a:gd name="connsiteY0" fmla="*/ 0 h 343999"/>
                    <a:gd name="connsiteX1" fmla="*/ 207804 w 445491"/>
                    <a:gd name="connsiteY1" fmla="*/ 325355 h 343999"/>
                    <a:gd name="connsiteX2" fmla="*/ 204203 w 445491"/>
                    <a:gd name="connsiteY2" fmla="*/ 343999 h 343999"/>
                    <a:gd name="connsiteX3" fmla="*/ 0 w 445491"/>
                    <a:gd name="connsiteY3" fmla="*/ 343999 h 343999"/>
                    <a:gd name="connsiteX4" fmla="*/ 19036 w 445491"/>
                    <a:gd name="connsiteY4" fmla="*/ 282673 h 343999"/>
                    <a:gd name="connsiteX5" fmla="*/ 445491 w 445491"/>
                    <a:gd name="connsiteY5" fmla="*/ 0 h 343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5491" h="343999">
                      <a:moveTo>
                        <a:pt x="445491" y="0"/>
                      </a:moveTo>
                      <a:cubicBezTo>
                        <a:pt x="326336" y="75184"/>
                        <a:pt x="242350" y="192263"/>
                        <a:pt x="207804" y="325355"/>
                      </a:cubicBezTo>
                      <a:lnTo>
                        <a:pt x="204203" y="343999"/>
                      </a:lnTo>
                      <a:lnTo>
                        <a:pt x="0" y="343999"/>
                      </a:lnTo>
                      <a:lnTo>
                        <a:pt x="19036" y="282673"/>
                      </a:lnTo>
                      <a:cubicBezTo>
                        <a:pt x="89297" y="116558"/>
                        <a:pt x="253782" y="0"/>
                        <a:pt x="44549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382046B7-080D-4E8E-DB81-978BCC527DDE}"/>
                    </a:ext>
                  </a:extLst>
                </p:cNvPr>
                <p:cNvSpPr/>
                <p:nvPr/>
              </p:nvSpPr>
              <p:spPr>
                <a:xfrm>
                  <a:off x="1182208" y="1498726"/>
                  <a:ext cx="313289" cy="3132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B5D9C44C-86F8-D161-2474-073A8737D152}"/>
                    </a:ext>
                  </a:extLst>
                </p:cNvPr>
                <p:cNvSpPr/>
                <p:nvPr/>
              </p:nvSpPr>
              <p:spPr>
                <a:xfrm>
                  <a:off x="1579671" y="1498726"/>
                  <a:ext cx="313289" cy="3132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9EE1629A-403A-4726-E92D-5D7C98855407}"/>
                    </a:ext>
                  </a:extLst>
                </p:cNvPr>
                <p:cNvSpPr/>
                <p:nvPr/>
              </p:nvSpPr>
              <p:spPr>
                <a:xfrm>
                  <a:off x="1290639" y="1618213"/>
                  <a:ext cx="74318" cy="743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546FD9AF-FF79-D0B1-B42D-3BC3FD794B3A}"/>
                    </a:ext>
                  </a:extLst>
                </p:cNvPr>
                <p:cNvSpPr/>
                <p:nvPr/>
              </p:nvSpPr>
              <p:spPr>
                <a:xfrm>
                  <a:off x="1688102" y="1618213"/>
                  <a:ext cx="74318" cy="743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3" name="月 282">
                  <a:extLst>
                    <a:ext uri="{FF2B5EF4-FFF2-40B4-BE49-F238E27FC236}">
                      <a16:creationId xmlns:a16="http://schemas.microsoft.com/office/drawing/2014/main" id="{237CFB3E-7C0F-3019-F2CE-2413D6A6521F}"/>
                    </a:ext>
                  </a:extLst>
                </p:cNvPr>
                <p:cNvSpPr/>
                <p:nvPr/>
              </p:nvSpPr>
              <p:spPr>
                <a:xfrm rot="5400000">
                  <a:off x="1322915" y="1318271"/>
                  <a:ext cx="68340" cy="2093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4" name="月 283">
                  <a:extLst>
                    <a:ext uri="{FF2B5EF4-FFF2-40B4-BE49-F238E27FC236}">
                      <a16:creationId xmlns:a16="http://schemas.microsoft.com/office/drawing/2014/main" id="{93EA2C36-EF8C-A50F-BBAE-5A332FA39623}"/>
                    </a:ext>
                  </a:extLst>
                </p:cNvPr>
                <p:cNvSpPr/>
                <p:nvPr/>
              </p:nvSpPr>
              <p:spPr>
                <a:xfrm rot="5400000">
                  <a:off x="1666614" y="1318271"/>
                  <a:ext cx="68340" cy="2093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15597E5B-E951-1041-05C4-5B30FC9BF904}"/>
              </a:ext>
            </a:extLst>
          </p:cNvPr>
          <p:cNvGrpSpPr/>
          <p:nvPr/>
        </p:nvGrpSpPr>
        <p:grpSpPr>
          <a:xfrm>
            <a:off x="833761" y="4480844"/>
            <a:ext cx="2464275" cy="1590546"/>
            <a:chOff x="833761" y="4735653"/>
            <a:chExt cx="2464275" cy="1590546"/>
          </a:xfrm>
        </p:grpSpPr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C903BAB8-544C-0F50-FAD1-AFB2D261EECB}"/>
                </a:ext>
              </a:extLst>
            </p:cNvPr>
            <p:cNvGrpSpPr/>
            <p:nvPr/>
          </p:nvGrpSpPr>
          <p:grpSpPr>
            <a:xfrm>
              <a:off x="833761" y="4735653"/>
              <a:ext cx="1604867" cy="1590546"/>
              <a:chOff x="3714161" y="1027390"/>
              <a:chExt cx="2477678" cy="2455568"/>
            </a:xfrm>
          </p:grpSpPr>
          <p:sp>
            <p:nvSpPr>
              <p:cNvPr id="486" name="四角形: 角を丸くする 485">
                <a:extLst>
                  <a:ext uri="{FF2B5EF4-FFF2-40B4-BE49-F238E27FC236}">
                    <a16:creationId xmlns:a16="http://schemas.microsoft.com/office/drawing/2014/main" id="{599CE117-240F-66ED-7162-C10339FDC9C0}"/>
                  </a:ext>
                </a:extLst>
              </p:cNvPr>
              <p:cNvSpPr/>
              <p:nvPr/>
            </p:nvSpPr>
            <p:spPr bwMode="auto">
              <a:xfrm rot="4500000" flipH="1">
                <a:off x="5460194" y="1916948"/>
                <a:ext cx="150154" cy="28984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1C9761F9-29BA-4003-965F-E8CA1358FF57}"/>
                  </a:ext>
                </a:extLst>
              </p:cNvPr>
              <p:cNvSpPr/>
              <p:nvPr/>
            </p:nvSpPr>
            <p:spPr bwMode="auto">
              <a:xfrm rot="17100000">
                <a:off x="4941167" y="1653561"/>
                <a:ext cx="402751" cy="697870"/>
              </a:xfrm>
              <a:custGeom>
                <a:avLst/>
                <a:gdLst>
                  <a:gd name="connsiteX0" fmla="*/ 402751 w 402751"/>
                  <a:gd name="connsiteY0" fmla="*/ 87985 h 697870"/>
                  <a:gd name="connsiteX1" fmla="*/ 376980 w 402751"/>
                  <a:gd name="connsiteY1" fmla="*/ 150199 h 697870"/>
                  <a:gd name="connsiteX2" fmla="*/ 190244 w 402751"/>
                  <a:gd name="connsiteY2" fmla="*/ 336935 h 697870"/>
                  <a:gd name="connsiteX3" fmla="*/ 280322 w 402751"/>
                  <a:gd name="connsiteY3" fmla="*/ 630738 h 697870"/>
                  <a:gd name="connsiteX4" fmla="*/ 265205 w 402751"/>
                  <a:gd name="connsiteY4" fmla="*/ 659222 h 697870"/>
                  <a:gd name="connsiteX5" fmla="*/ 142432 w 402751"/>
                  <a:gd name="connsiteY5" fmla="*/ 696863 h 697870"/>
                  <a:gd name="connsiteX6" fmla="*/ 113948 w 402751"/>
                  <a:gd name="connsiteY6" fmla="*/ 681747 h 697870"/>
                  <a:gd name="connsiteX7" fmla="*/ 6154 w 402751"/>
                  <a:gd name="connsiteY7" fmla="*/ 330166 h 697870"/>
                  <a:gd name="connsiteX8" fmla="*/ 2764 w 402751"/>
                  <a:gd name="connsiteY8" fmla="*/ 295782 h 697870"/>
                  <a:gd name="connsiteX9" fmla="*/ 2976 w 402751"/>
                  <a:gd name="connsiteY9" fmla="*/ 295085 h 697870"/>
                  <a:gd name="connsiteX10" fmla="*/ 683 w 402751"/>
                  <a:gd name="connsiteY10" fmla="*/ 283724 h 697870"/>
                  <a:gd name="connsiteX11" fmla="*/ 4127 w 402751"/>
                  <a:gd name="connsiteY11" fmla="*/ 283724 h 697870"/>
                  <a:gd name="connsiteX12" fmla="*/ 0 w 402751"/>
                  <a:gd name="connsiteY12" fmla="*/ 279597 h 697870"/>
                  <a:gd name="connsiteX13" fmla="*/ 2523 w 402751"/>
                  <a:gd name="connsiteY13" fmla="*/ 275797 h 697870"/>
                  <a:gd name="connsiteX14" fmla="*/ 252550 w 402751"/>
                  <a:gd name="connsiteY14" fmla="*/ 25770 h 697870"/>
                  <a:gd name="connsiteX15" fmla="*/ 376980 w 402751"/>
                  <a:gd name="connsiteY15" fmla="*/ 25770 h 697870"/>
                  <a:gd name="connsiteX16" fmla="*/ 402751 w 402751"/>
                  <a:gd name="connsiteY16" fmla="*/ 87985 h 69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2751" h="697870">
                    <a:moveTo>
                      <a:pt x="402751" y="87985"/>
                    </a:moveTo>
                    <a:cubicBezTo>
                      <a:pt x="402751" y="110502"/>
                      <a:pt x="394161" y="133019"/>
                      <a:pt x="376980" y="150199"/>
                    </a:cubicBezTo>
                    <a:lnTo>
                      <a:pt x="190244" y="336935"/>
                    </a:lnTo>
                    <a:lnTo>
                      <a:pt x="280322" y="630738"/>
                    </a:lnTo>
                    <a:cubicBezTo>
                      <a:pt x="284012" y="642778"/>
                      <a:pt x="277245" y="655530"/>
                      <a:pt x="265205" y="659222"/>
                    </a:cubicBezTo>
                    <a:lnTo>
                      <a:pt x="142432" y="696863"/>
                    </a:lnTo>
                    <a:cubicBezTo>
                      <a:pt x="130392" y="700554"/>
                      <a:pt x="117639" y="693787"/>
                      <a:pt x="113948" y="681747"/>
                    </a:cubicBezTo>
                    <a:lnTo>
                      <a:pt x="6154" y="330166"/>
                    </a:lnTo>
                    <a:cubicBezTo>
                      <a:pt x="2633" y="318680"/>
                      <a:pt x="1606" y="307024"/>
                      <a:pt x="2764" y="295782"/>
                    </a:cubicBezTo>
                    <a:lnTo>
                      <a:pt x="2976" y="295085"/>
                    </a:lnTo>
                    <a:lnTo>
                      <a:pt x="683" y="283724"/>
                    </a:lnTo>
                    <a:lnTo>
                      <a:pt x="4127" y="283724"/>
                    </a:lnTo>
                    <a:lnTo>
                      <a:pt x="0" y="279597"/>
                    </a:lnTo>
                    <a:lnTo>
                      <a:pt x="2523" y="275797"/>
                    </a:lnTo>
                    <a:lnTo>
                      <a:pt x="252550" y="25770"/>
                    </a:lnTo>
                    <a:cubicBezTo>
                      <a:pt x="286911" y="-8591"/>
                      <a:pt x="342620" y="-8591"/>
                      <a:pt x="376980" y="25770"/>
                    </a:cubicBezTo>
                    <a:cubicBezTo>
                      <a:pt x="394161" y="42950"/>
                      <a:pt x="402750" y="65467"/>
                      <a:pt x="402751" y="879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47EE747B-8161-1B8E-6500-68705D32EABC}"/>
                  </a:ext>
                </a:extLst>
              </p:cNvPr>
              <p:cNvGrpSpPr/>
              <p:nvPr/>
            </p:nvGrpSpPr>
            <p:grpSpPr>
              <a:xfrm flipH="1">
                <a:off x="5433069" y="1785570"/>
                <a:ext cx="198114" cy="334255"/>
                <a:chOff x="1524992" y="3880498"/>
                <a:chExt cx="171973" cy="290150"/>
              </a:xfrm>
            </p:grpSpPr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83B816CE-F657-2CCC-46B4-E734F49E3946}"/>
                    </a:ext>
                  </a:extLst>
                </p:cNvPr>
                <p:cNvGrpSpPr/>
                <p:nvPr/>
              </p:nvGrpSpPr>
              <p:grpSpPr>
                <a:xfrm rot="19800000">
                  <a:off x="1524992" y="3880498"/>
                  <a:ext cx="102143" cy="290150"/>
                  <a:chOff x="7210425" y="1808820"/>
                  <a:chExt cx="177114" cy="483013"/>
                </a:xfrm>
              </p:grpSpPr>
              <p:sp>
                <p:nvSpPr>
                  <p:cNvPr id="548" name="四角形: 角を丸くする 547">
                    <a:extLst>
                      <a:ext uri="{FF2B5EF4-FFF2-40B4-BE49-F238E27FC236}">
                        <a16:creationId xmlns:a16="http://schemas.microsoft.com/office/drawing/2014/main" id="{57E017DE-FACA-F1E7-9C72-776405D775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10425" y="1808820"/>
                    <a:ext cx="177114" cy="483013"/>
                  </a:xfrm>
                  <a:prstGeom prst="roundRect">
                    <a:avLst>
                      <a:gd name="adj" fmla="val 6330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9" name="四角形: 角を丸くする 548">
                    <a:extLst>
                      <a:ext uri="{FF2B5EF4-FFF2-40B4-BE49-F238E27FC236}">
                        <a16:creationId xmlns:a16="http://schemas.microsoft.com/office/drawing/2014/main" id="{F48C70AF-F0D7-4D5C-316F-066BF824EA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619" y="1826420"/>
                    <a:ext cx="150920" cy="447814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47" name="四角形: 角を丸くする 546">
                  <a:extLst>
                    <a:ext uri="{FF2B5EF4-FFF2-40B4-BE49-F238E27FC236}">
                      <a16:creationId xmlns:a16="http://schemas.microsoft.com/office/drawing/2014/main" id="{44CA51DD-4376-A1D5-1928-30F7E91672F0}"/>
                    </a:ext>
                  </a:extLst>
                </p:cNvPr>
                <p:cNvSpPr/>
                <p:nvPr/>
              </p:nvSpPr>
              <p:spPr bwMode="auto">
                <a:xfrm>
                  <a:off x="1629874" y="4018374"/>
                  <a:ext cx="67091" cy="5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8E15718A-67B9-FBA8-12AD-1B04619F5B2C}"/>
                  </a:ext>
                </a:extLst>
              </p:cNvPr>
              <p:cNvGrpSpPr/>
              <p:nvPr/>
            </p:nvGrpSpPr>
            <p:grpSpPr>
              <a:xfrm>
                <a:off x="5540641" y="1933616"/>
                <a:ext cx="149639" cy="158330"/>
                <a:chOff x="-349665" y="2233087"/>
                <a:chExt cx="172708" cy="213623"/>
              </a:xfrm>
            </p:grpSpPr>
            <p:sp>
              <p:nvSpPr>
                <p:cNvPr id="542" name="四角形: 角を丸くする 541">
                  <a:extLst>
                    <a:ext uri="{FF2B5EF4-FFF2-40B4-BE49-F238E27FC236}">
                      <a16:creationId xmlns:a16="http://schemas.microsoft.com/office/drawing/2014/main" id="{FB79FB96-5B0E-A068-CC6A-AE3EA2515CC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336857" y="2339251"/>
                  <a:ext cx="124461" cy="557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3" name="四角形: 角を丸くする 542">
                  <a:extLst>
                    <a:ext uri="{FF2B5EF4-FFF2-40B4-BE49-F238E27FC236}">
                      <a16:creationId xmlns:a16="http://schemas.microsoft.com/office/drawing/2014/main" id="{8A4A30F1-1547-E600-F8EC-0976526BE48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306995" y="2287706"/>
                  <a:ext cx="110799" cy="557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4" name="四角形: 角を丸くする 543">
                  <a:extLst>
                    <a:ext uri="{FF2B5EF4-FFF2-40B4-BE49-F238E27FC236}">
                      <a16:creationId xmlns:a16="http://schemas.microsoft.com/office/drawing/2014/main" id="{3CFB4798-49B9-C009-B7F3-BDBC9A8CB3D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349665" y="2392205"/>
                  <a:ext cx="108535" cy="545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5" name="四角形: 角を丸くする 544">
                  <a:extLst>
                    <a:ext uri="{FF2B5EF4-FFF2-40B4-BE49-F238E27FC236}">
                      <a16:creationId xmlns:a16="http://schemas.microsoft.com/office/drawing/2014/main" id="{BB7F53F0-526A-57C8-CBD1-E9FC61333E7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287756" y="2233087"/>
                  <a:ext cx="110799" cy="557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223EF6E1-2C99-39DB-5D76-8707EA5F4A98}"/>
                  </a:ext>
                </a:extLst>
              </p:cNvPr>
              <p:cNvSpPr/>
              <p:nvPr/>
            </p:nvSpPr>
            <p:spPr bwMode="auto">
              <a:xfrm>
                <a:off x="5428220" y="2224404"/>
                <a:ext cx="69007" cy="253844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0C3185AA-2053-8D5C-337F-A1E57F51814E}"/>
                  </a:ext>
                </a:extLst>
              </p:cNvPr>
              <p:cNvSpPr/>
              <p:nvPr/>
            </p:nvSpPr>
            <p:spPr bwMode="auto">
              <a:xfrm rot="20257945">
                <a:off x="4440440" y="2231600"/>
                <a:ext cx="363651" cy="991708"/>
              </a:xfrm>
              <a:custGeom>
                <a:avLst/>
                <a:gdLst>
                  <a:gd name="connsiteX0" fmla="*/ 311365 w 397108"/>
                  <a:gd name="connsiteY0" fmla="*/ 0 h 1082950"/>
                  <a:gd name="connsiteX1" fmla="*/ 397108 w 397108"/>
                  <a:gd name="connsiteY1" fmla="*/ 85743 h 1082950"/>
                  <a:gd name="connsiteX2" fmla="*/ 397108 w 397108"/>
                  <a:gd name="connsiteY2" fmla="*/ 568525 h 1082950"/>
                  <a:gd name="connsiteX3" fmla="*/ 395629 w 397108"/>
                  <a:gd name="connsiteY3" fmla="*/ 575849 h 1082950"/>
                  <a:gd name="connsiteX4" fmla="*/ 396053 w 397108"/>
                  <a:gd name="connsiteY4" fmla="*/ 577909 h 1082950"/>
                  <a:gd name="connsiteX5" fmla="*/ 388004 w 397108"/>
                  <a:gd name="connsiteY5" fmla="*/ 619495 h 1082950"/>
                  <a:gd name="connsiteX6" fmla="*/ 197289 w 397108"/>
                  <a:gd name="connsiteY6" fmla="*/ 1082950 h 1082950"/>
                  <a:gd name="connsiteX7" fmla="*/ 0 w 397108"/>
                  <a:gd name="connsiteY7" fmla="*/ 1001765 h 1082950"/>
                  <a:gd name="connsiteX8" fmla="*/ 183768 w 397108"/>
                  <a:gd name="connsiteY8" fmla="*/ 555193 h 1082950"/>
                  <a:gd name="connsiteX9" fmla="*/ 183768 w 397108"/>
                  <a:gd name="connsiteY9" fmla="*/ 85743 h 1082950"/>
                  <a:gd name="connsiteX10" fmla="*/ 269511 w 397108"/>
                  <a:gd name="connsiteY10" fmla="*/ 0 h 10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7108" h="1082950">
                    <a:moveTo>
                      <a:pt x="311365" y="0"/>
                    </a:moveTo>
                    <a:cubicBezTo>
                      <a:pt x="358720" y="0"/>
                      <a:pt x="397108" y="38388"/>
                      <a:pt x="397108" y="85743"/>
                    </a:cubicBezTo>
                    <a:lnTo>
                      <a:pt x="397108" y="568525"/>
                    </a:lnTo>
                    <a:lnTo>
                      <a:pt x="395629" y="575849"/>
                    </a:lnTo>
                    <a:lnTo>
                      <a:pt x="396053" y="577909"/>
                    </a:lnTo>
                    <a:cubicBezTo>
                      <a:pt x="396188" y="591764"/>
                      <a:pt x="393609" y="605875"/>
                      <a:pt x="388004" y="619495"/>
                    </a:cubicBezTo>
                    <a:lnTo>
                      <a:pt x="197289" y="1082950"/>
                    </a:lnTo>
                    <a:lnTo>
                      <a:pt x="0" y="1001765"/>
                    </a:lnTo>
                    <a:lnTo>
                      <a:pt x="183768" y="555193"/>
                    </a:lnTo>
                    <a:lnTo>
                      <a:pt x="183768" y="85743"/>
                    </a:lnTo>
                    <a:cubicBezTo>
                      <a:pt x="183768" y="38388"/>
                      <a:pt x="222156" y="0"/>
                      <a:pt x="26951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A88E6CE9-F6B6-EDF0-15FD-78556E440D8B}"/>
                  </a:ext>
                </a:extLst>
              </p:cNvPr>
              <p:cNvSpPr/>
              <p:nvPr/>
            </p:nvSpPr>
            <p:spPr bwMode="auto">
              <a:xfrm>
                <a:off x="4614525" y="3186445"/>
                <a:ext cx="274866" cy="128642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F89CCDB3-61B9-7684-3B0B-4411D18D6641}"/>
                  </a:ext>
                </a:extLst>
              </p:cNvPr>
              <p:cNvSpPr/>
              <p:nvPr/>
            </p:nvSpPr>
            <p:spPr bwMode="auto">
              <a:xfrm>
                <a:off x="4641038" y="3317563"/>
                <a:ext cx="180914" cy="5054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4" name="四角形: 上の 2 つの角を丸める 493">
                <a:extLst>
                  <a:ext uri="{FF2B5EF4-FFF2-40B4-BE49-F238E27FC236}">
                    <a16:creationId xmlns:a16="http://schemas.microsoft.com/office/drawing/2014/main" id="{8490F487-ED59-B3B8-A804-ABC5F2F2A6E2}"/>
                  </a:ext>
                </a:extLst>
              </p:cNvPr>
              <p:cNvSpPr/>
              <p:nvPr/>
            </p:nvSpPr>
            <p:spPr bwMode="auto">
              <a:xfrm rot="900000">
                <a:off x="4742424" y="3138015"/>
                <a:ext cx="44734" cy="22357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5" name="星: 32 pt 494">
                <a:extLst>
                  <a:ext uri="{FF2B5EF4-FFF2-40B4-BE49-F238E27FC236}">
                    <a16:creationId xmlns:a16="http://schemas.microsoft.com/office/drawing/2014/main" id="{82A7E58E-9774-628A-658E-E64BFE575ABD}"/>
                  </a:ext>
                </a:extLst>
              </p:cNvPr>
              <p:cNvSpPr/>
              <p:nvPr/>
            </p:nvSpPr>
            <p:spPr bwMode="auto">
              <a:xfrm>
                <a:off x="3885191" y="2593735"/>
                <a:ext cx="824345" cy="824345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6" name="星: 32 pt 495">
                <a:extLst>
                  <a:ext uri="{FF2B5EF4-FFF2-40B4-BE49-F238E27FC236}">
                    <a16:creationId xmlns:a16="http://schemas.microsoft.com/office/drawing/2014/main" id="{41B502E2-4EBC-30CB-21EB-6FDAABC46DF5}"/>
                  </a:ext>
                </a:extLst>
              </p:cNvPr>
              <p:cNvSpPr/>
              <p:nvPr/>
            </p:nvSpPr>
            <p:spPr bwMode="auto">
              <a:xfrm>
                <a:off x="5310770" y="2593735"/>
                <a:ext cx="824345" cy="824345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F75F43D0-E135-7D88-AD39-8A9FC6660FAC}"/>
                  </a:ext>
                </a:extLst>
              </p:cNvPr>
              <p:cNvSpPr/>
              <p:nvPr/>
            </p:nvSpPr>
            <p:spPr bwMode="auto">
              <a:xfrm>
                <a:off x="4149321" y="2869873"/>
                <a:ext cx="276153" cy="276151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9954BBFE-0921-F98C-3FE0-629657A202F4}"/>
                  </a:ext>
                </a:extLst>
              </p:cNvPr>
              <p:cNvSpPr/>
              <p:nvPr/>
            </p:nvSpPr>
            <p:spPr bwMode="auto">
              <a:xfrm>
                <a:off x="5579810" y="2869873"/>
                <a:ext cx="276153" cy="276151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9" name="円: 塗りつぶしなし 498">
                <a:extLst>
                  <a:ext uri="{FF2B5EF4-FFF2-40B4-BE49-F238E27FC236}">
                    <a16:creationId xmlns:a16="http://schemas.microsoft.com/office/drawing/2014/main" id="{2AC5DD41-67BC-0AF1-F2EF-A7F23B43023D}"/>
                  </a:ext>
                </a:extLst>
              </p:cNvPr>
              <p:cNvSpPr/>
              <p:nvPr/>
            </p:nvSpPr>
            <p:spPr bwMode="auto">
              <a:xfrm>
                <a:off x="3819260" y="2535054"/>
                <a:ext cx="947904" cy="947904"/>
              </a:xfrm>
              <a:prstGeom prst="donut">
                <a:avLst>
                  <a:gd name="adj" fmla="val 6429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AB65B744-DFB7-88B6-79F5-AED269108410}"/>
                  </a:ext>
                </a:extLst>
              </p:cNvPr>
              <p:cNvSpPr/>
              <p:nvPr/>
            </p:nvSpPr>
            <p:spPr bwMode="auto">
              <a:xfrm>
                <a:off x="4202252" y="2918522"/>
                <a:ext cx="174772" cy="17477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2C95AABA-CF33-814D-CE4A-2123BFE3E016}"/>
                  </a:ext>
                </a:extLst>
              </p:cNvPr>
              <p:cNvGrpSpPr/>
              <p:nvPr/>
            </p:nvGrpSpPr>
            <p:grpSpPr>
              <a:xfrm>
                <a:off x="3714161" y="1780243"/>
                <a:ext cx="659412" cy="702904"/>
                <a:chOff x="3782870" y="5574878"/>
                <a:chExt cx="900100" cy="959468"/>
              </a:xfrm>
              <a:solidFill>
                <a:srgbClr val="00B050"/>
              </a:solidFill>
            </p:grpSpPr>
            <p:sp>
              <p:nvSpPr>
                <p:cNvPr id="540" name="四角形: 上の 2 つの角を丸める 539">
                  <a:extLst>
                    <a:ext uri="{FF2B5EF4-FFF2-40B4-BE49-F238E27FC236}">
                      <a16:creationId xmlns:a16="http://schemas.microsoft.com/office/drawing/2014/main" id="{97DE2968-DC81-F9CC-57D5-8920F49DD6A1}"/>
                    </a:ext>
                  </a:extLst>
                </p:cNvPr>
                <p:cNvSpPr/>
                <p:nvPr/>
              </p:nvSpPr>
              <p:spPr bwMode="auto">
                <a:xfrm>
                  <a:off x="3800971" y="5774903"/>
                  <a:ext cx="863898" cy="759443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1" name="四角形: 上の 2 つの角を丸める 540">
                  <a:extLst>
                    <a:ext uri="{FF2B5EF4-FFF2-40B4-BE49-F238E27FC236}">
                      <a16:creationId xmlns:a16="http://schemas.microsoft.com/office/drawing/2014/main" id="{03B45158-DC30-96B9-DD80-87CBD198FF8C}"/>
                    </a:ext>
                  </a:extLst>
                </p:cNvPr>
                <p:cNvSpPr/>
                <p:nvPr/>
              </p:nvSpPr>
              <p:spPr bwMode="auto">
                <a:xfrm>
                  <a:off x="3782870" y="5574878"/>
                  <a:ext cx="900100" cy="231891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7F721C12-87C9-FCA2-38FE-FCD7C66D7F72}"/>
                  </a:ext>
                </a:extLst>
              </p:cNvPr>
              <p:cNvSpPr/>
              <p:nvPr/>
            </p:nvSpPr>
            <p:spPr bwMode="auto">
              <a:xfrm rot="16200000">
                <a:off x="4095075" y="2105655"/>
                <a:ext cx="104258" cy="855687"/>
              </a:xfrm>
              <a:custGeom>
                <a:avLst/>
                <a:gdLst>
                  <a:gd name="connsiteX0" fmla="*/ 115071 w 115700"/>
                  <a:gd name="connsiteY0" fmla="*/ 786797 h 934414"/>
                  <a:gd name="connsiteX1" fmla="*/ 113235 w 115700"/>
                  <a:gd name="connsiteY1" fmla="*/ 800741 h 934414"/>
                  <a:gd name="connsiteX2" fmla="*/ 42659 w 115700"/>
                  <a:gd name="connsiteY2" fmla="*/ 922981 h 934414"/>
                  <a:gd name="connsiteX3" fmla="*/ 11432 w 115700"/>
                  <a:gd name="connsiteY3" fmla="*/ 931348 h 934414"/>
                  <a:gd name="connsiteX4" fmla="*/ 11433 w 115700"/>
                  <a:gd name="connsiteY4" fmla="*/ 931348 h 934414"/>
                  <a:gd name="connsiteX5" fmla="*/ 3066 w 115700"/>
                  <a:gd name="connsiteY5" fmla="*/ 900120 h 934414"/>
                  <a:gd name="connsiteX6" fmla="*/ 68131 w 115700"/>
                  <a:gd name="connsiteY6" fmla="*/ 787426 h 934414"/>
                  <a:gd name="connsiteX7" fmla="*/ 68131 w 115700"/>
                  <a:gd name="connsiteY7" fmla="*/ 18375 h 934414"/>
                  <a:gd name="connsiteX8" fmla="*/ 86506 w 115700"/>
                  <a:gd name="connsiteY8" fmla="*/ 0 h 934414"/>
                  <a:gd name="connsiteX9" fmla="*/ 95475 w 115700"/>
                  <a:gd name="connsiteY9" fmla="*/ 0 h 934414"/>
                  <a:gd name="connsiteX10" fmla="*/ 113850 w 115700"/>
                  <a:gd name="connsiteY10" fmla="*/ 18375 h 934414"/>
                  <a:gd name="connsiteX11" fmla="*/ 113850 w 115700"/>
                  <a:gd name="connsiteY11" fmla="*/ 785206 h 934414"/>
                  <a:gd name="connsiteX0" fmla="*/ 113850 w 113850"/>
                  <a:gd name="connsiteY0" fmla="*/ 785206 h 934414"/>
                  <a:gd name="connsiteX1" fmla="*/ 113235 w 113850"/>
                  <a:gd name="connsiteY1" fmla="*/ 800741 h 934414"/>
                  <a:gd name="connsiteX2" fmla="*/ 42659 w 113850"/>
                  <a:gd name="connsiteY2" fmla="*/ 922981 h 934414"/>
                  <a:gd name="connsiteX3" fmla="*/ 11432 w 113850"/>
                  <a:gd name="connsiteY3" fmla="*/ 931348 h 934414"/>
                  <a:gd name="connsiteX4" fmla="*/ 11433 w 113850"/>
                  <a:gd name="connsiteY4" fmla="*/ 931348 h 934414"/>
                  <a:gd name="connsiteX5" fmla="*/ 3066 w 113850"/>
                  <a:gd name="connsiteY5" fmla="*/ 900120 h 934414"/>
                  <a:gd name="connsiteX6" fmla="*/ 68131 w 113850"/>
                  <a:gd name="connsiteY6" fmla="*/ 787426 h 934414"/>
                  <a:gd name="connsiteX7" fmla="*/ 68131 w 113850"/>
                  <a:gd name="connsiteY7" fmla="*/ 18375 h 934414"/>
                  <a:gd name="connsiteX8" fmla="*/ 86506 w 113850"/>
                  <a:gd name="connsiteY8" fmla="*/ 0 h 934414"/>
                  <a:gd name="connsiteX9" fmla="*/ 95475 w 113850"/>
                  <a:gd name="connsiteY9" fmla="*/ 0 h 934414"/>
                  <a:gd name="connsiteX10" fmla="*/ 113850 w 113850"/>
                  <a:gd name="connsiteY10" fmla="*/ 18375 h 934414"/>
                  <a:gd name="connsiteX11" fmla="*/ 113850 w 113850"/>
                  <a:gd name="connsiteY11" fmla="*/ 785206 h 934414"/>
                  <a:gd name="connsiteX0" fmla="*/ 113850 w 113850"/>
                  <a:gd name="connsiteY0" fmla="*/ 18375 h 934414"/>
                  <a:gd name="connsiteX1" fmla="*/ 113235 w 113850"/>
                  <a:gd name="connsiteY1" fmla="*/ 800741 h 934414"/>
                  <a:gd name="connsiteX2" fmla="*/ 42659 w 113850"/>
                  <a:gd name="connsiteY2" fmla="*/ 922981 h 934414"/>
                  <a:gd name="connsiteX3" fmla="*/ 11432 w 113850"/>
                  <a:gd name="connsiteY3" fmla="*/ 931348 h 934414"/>
                  <a:gd name="connsiteX4" fmla="*/ 11433 w 113850"/>
                  <a:gd name="connsiteY4" fmla="*/ 931348 h 934414"/>
                  <a:gd name="connsiteX5" fmla="*/ 3066 w 113850"/>
                  <a:gd name="connsiteY5" fmla="*/ 900120 h 934414"/>
                  <a:gd name="connsiteX6" fmla="*/ 68131 w 113850"/>
                  <a:gd name="connsiteY6" fmla="*/ 787426 h 934414"/>
                  <a:gd name="connsiteX7" fmla="*/ 68131 w 113850"/>
                  <a:gd name="connsiteY7" fmla="*/ 18375 h 934414"/>
                  <a:gd name="connsiteX8" fmla="*/ 86506 w 113850"/>
                  <a:gd name="connsiteY8" fmla="*/ 0 h 934414"/>
                  <a:gd name="connsiteX9" fmla="*/ 95475 w 113850"/>
                  <a:gd name="connsiteY9" fmla="*/ 0 h 934414"/>
                  <a:gd name="connsiteX10" fmla="*/ 113850 w 113850"/>
                  <a:gd name="connsiteY10" fmla="*/ 18375 h 934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850" h="934414">
                    <a:moveTo>
                      <a:pt x="113850" y="18375"/>
                    </a:moveTo>
                    <a:lnTo>
                      <a:pt x="113235" y="800741"/>
                    </a:lnTo>
                    <a:lnTo>
                      <a:pt x="42659" y="922981"/>
                    </a:lnTo>
                    <a:cubicBezTo>
                      <a:pt x="36347" y="933914"/>
                      <a:pt x="22366" y="937661"/>
                      <a:pt x="11432" y="931348"/>
                    </a:cubicBezTo>
                    <a:lnTo>
                      <a:pt x="11433" y="931348"/>
                    </a:lnTo>
                    <a:cubicBezTo>
                      <a:pt x="500" y="925035"/>
                      <a:pt x="-3246" y="911054"/>
                      <a:pt x="3066" y="900120"/>
                    </a:cubicBezTo>
                    <a:lnTo>
                      <a:pt x="68131" y="787426"/>
                    </a:lnTo>
                    <a:lnTo>
                      <a:pt x="68131" y="18375"/>
                    </a:lnTo>
                    <a:cubicBezTo>
                      <a:pt x="68131" y="8227"/>
                      <a:pt x="76358" y="0"/>
                      <a:pt x="86506" y="0"/>
                    </a:cubicBezTo>
                    <a:lnTo>
                      <a:pt x="95475" y="0"/>
                    </a:lnTo>
                    <a:cubicBezTo>
                      <a:pt x="105623" y="0"/>
                      <a:pt x="113850" y="8227"/>
                      <a:pt x="113850" y="18375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3" name="台形 502">
                <a:extLst>
                  <a:ext uri="{FF2B5EF4-FFF2-40B4-BE49-F238E27FC236}">
                    <a16:creationId xmlns:a16="http://schemas.microsoft.com/office/drawing/2014/main" id="{8953E69A-E67F-FFCA-56A9-52D5A299C9E2}"/>
                  </a:ext>
                </a:extLst>
              </p:cNvPr>
              <p:cNvSpPr/>
              <p:nvPr/>
            </p:nvSpPr>
            <p:spPr bwMode="auto">
              <a:xfrm rot="2700000">
                <a:off x="4962517" y="1629992"/>
                <a:ext cx="139192" cy="134815"/>
              </a:xfrm>
              <a:prstGeom prst="trapezoid">
                <a:avLst/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円: 塗りつぶしなし 503">
                <a:extLst>
                  <a:ext uri="{FF2B5EF4-FFF2-40B4-BE49-F238E27FC236}">
                    <a16:creationId xmlns:a16="http://schemas.microsoft.com/office/drawing/2014/main" id="{8361777D-1A5A-CA96-899C-5EDB98C2CB96}"/>
                  </a:ext>
                </a:extLst>
              </p:cNvPr>
              <p:cNvSpPr/>
              <p:nvPr/>
            </p:nvSpPr>
            <p:spPr bwMode="auto">
              <a:xfrm>
                <a:off x="5243935" y="2535054"/>
                <a:ext cx="947904" cy="947904"/>
              </a:xfrm>
              <a:prstGeom prst="donut">
                <a:avLst>
                  <a:gd name="adj" fmla="val 5978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83BEF4EA-F2C0-9B64-7D96-A6F1BAD114BE}"/>
                  </a:ext>
                </a:extLst>
              </p:cNvPr>
              <p:cNvSpPr/>
              <p:nvPr/>
            </p:nvSpPr>
            <p:spPr bwMode="auto">
              <a:xfrm>
                <a:off x="5621717" y="2912837"/>
                <a:ext cx="192338" cy="192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C1A4457D-A187-E6B6-3DF7-FC8EAB9EA195}"/>
                  </a:ext>
                </a:extLst>
              </p:cNvPr>
              <p:cNvSpPr/>
              <p:nvPr/>
            </p:nvSpPr>
            <p:spPr bwMode="auto">
              <a:xfrm rot="5400000">
                <a:off x="4546235" y="1997277"/>
                <a:ext cx="917746" cy="1497835"/>
              </a:xfrm>
              <a:custGeom>
                <a:avLst/>
                <a:gdLst>
                  <a:gd name="connsiteX0" fmla="*/ 225520 w 1002183"/>
                  <a:gd name="connsiteY0" fmla="*/ 1217230 h 1635642"/>
                  <a:gd name="connsiteX1" fmla="*/ 768631 w 1002183"/>
                  <a:gd name="connsiteY1" fmla="*/ 1546008 h 1635642"/>
                  <a:gd name="connsiteX2" fmla="*/ 926594 w 1002183"/>
                  <a:gd name="connsiteY2" fmla="*/ 1069374 h 1635642"/>
                  <a:gd name="connsiteX3" fmla="*/ 251655 w 1002183"/>
                  <a:gd name="connsiteY3" fmla="*/ 394436 h 1635642"/>
                  <a:gd name="connsiteX4" fmla="*/ 225520 w 1002183"/>
                  <a:gd name="connsiteY4" fmla="*/ 409525 h 1635642"/>
                  <a:gd name="connsiteX5" fmla="*/ 0 w 1002183"/>
                  <a:gd name="connsiteY5" fmla="*/ 1235339 h 1635642"/>
                  <a:gd name="connsiteX6" fmla="*/ 35370 w 1002183"/>
                  <a:gd name="connsiteY6" fmla="*/ 1199969 h 1635642"/>
                  <a:gd name="connsiteX7" fmla="*/ 154780 w 1002183"/>
                  <a:gd name="connsiteY7" fmla="*/ 1199969 h 1635642"/>
                  <a:gd name="connsiteX8" fmla="*/ 154780 w 1002183"/>
                  <a:gd name="connsiteY8" fmla="*/ 288681 h 1635642"/>
                  <a:gd name="connsiteX9" fmla="*/ 165140 w 1002183"/>
                  <a:gd name="connsiteY9" fmla="*/ 263670 h 1635642"/>
                  <a:gd name="connsiteX10" fmla="*/ 165403 w 1002183"/>
                  <a:gd name="connsiteY10" fmla="*/ 263561 h 1635642"/>
                  <a:gd name="connsiteX11" fmla="*/ 166984 w 1002183"/>
                  <a:gd name="connsiteY11" fmla="*/ 259744 h 1635642"/>
                  <a:gd name="connsiteX12" fmla="*/ 217005 w 1002183"/>
                  <a:gd name="connsiteY12" fmla="*/ 259744 h 1635642"/>
                  <a:gd name="connsiteX13" fmla="*/ 263294 w 1002183"/>
                  <a:gd name="connsiteY13" fmla="*/ 306033 h 1635642"/>
                  <a:gd name="connsiteX14" fmla="*/ 785141 w 1002183"/>
                  <a:gd name="connsiteY14" fmla="*/ 4744 h 1635642"/>
                  <a:gd name="connsiteX15" fmla="*/ 833457 w 1002183"/>
                  <a:gd name="connsiteY15" fmla="*/ 17690 h 1635642"/>
                  <a:gd name="connsiteX16" fmla="*/ 820511 w 1002183"/>
                  <a:gd name="connsiteY16" fmla="*/ 66007 h 1635642"/>
                  <a:gd name="connsiteX17" fmla="*/ 315079 w 1002183"/>
                  <a:gd name="connsiteY17" fmla="*/ 357818 h 1635642"/>
                  <a:gd name="connsiteX18" fmla="*/ 985000 w 1002183"/>
                  <a:gd name="connsiteY18" fmla="*/ 1027739 h 1635642"/>
                  <a:gd name="connsiteX19" fmla="*/ 988403 w 1002183"/>
                  <a:gd name="connsiteY19" fmla="*/ 1035955 h 1635642"/>
                  <a:gd name="connsiteX20" fmla="*/ 998412 w 1002183"/>
                  <a:gd name="connsiteY20" fmla="*/ 1044606 h 1635642"/>
                  <a:gd name="connsiteX21" fmla="*/ 1000379 w 1002183"/>
                  <a:gd name="connsiteY21" fmla="*/ 1071605 h 1635642"/>
                  <a:gd name="connsiteX22" fmla="*/ 822395 w 1002183"/>
                  <a:gd name="connsiteY22" fmla="*/ 1608650 h 1635642"/>
                  <a:gd name="connsiteX23" fmla="*/ 821597 w 1002183"/>
                  <a:gd name="connsiteY23" fmla="*/ 1609572 h 1635642"/>
                  <a:gd name="connsiteX24" fmla="*/ 820221 w 1002183"/>
                  <a:gd name="connsiteY24" fmla="*/ 1618584 h 1635642"/>
                  <a:gd name="connsiteX25" fmla="*/ 771646 w 1002183"/>
                  <a:gd name="connsiteY25" fmla="*/ 1630525 h 1635642"/>
                  <a:gd name="connsiteX26" fmla="*/ 177262 w 1002183"/>
                  <a:gd name="connsiteY26" fmla="*/ 1270709 h 1635642"/>
                  <a:gd name="connsiteX27" fmla="*/ 35370 w 1002183"/>
                  <a:gd name="connsiteY27" fmla="*/ 1270709 h 1635642"/>
                  <a:gd name="connsiteX28" fmla="*/ 0 w 1002183"/>
                  <a:gd name="connsiteY28" fmla="*/ 1235339 h 163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2183" h="1635642">
                    <a:moveTo>
                      <a:pt x="225520" y="1217230"/>
                    </a:moveTo>
                    <a:lnTo>
                      <a:pt x="768631" y="1546008"/>
                    </a:lnTo>
                    <a:lnTo>
                      <a:pt x="926594" y="1069374"/>
                    </a:lnTo>
                    <a:lnTo>
                      <a:pt x="251655" y="394436"/>
                    </a:lnTo>
                    <a:lnTo>
                      <a:pt x="225520" y="409525"/>
                    </a:lnTo>
                    <a:close/>
                    <a:moveTo>
                      <a:pt x="0" y="1235339"/>
                    </a:moveTo>
                    <a:cubicBezTo>
                      <a:pt x="0" y="1215805"/>
                      <a:pt x="15836" y="1199969"/>
                      <a:pt x="35370" y="1199969"/>
                    </a:cubicBezTo>
                    <a:lnTo>
                      <a:pt x="154780" y="1199969"/>
                    </a:lnTo>
                    <a:lnTo>
                      <a:pt x="154780" y="288681"/>
                    </a:lnTo>
                    <a:cubicBezTo>
                      <a:pt x="154780" y="278913"/>
                      <a:pt x="158739" y="270071"/>
                      <a:pt x="165140" y="263670"/>
                    </a:cubicBezTo>
                    <a:lnTo>
                      <a:pt x="165403" y="263561"/>
                    </a:lnTo>
                    <a:lnTo>
                      <a:pt x="166984" y="259744"/>
                    </a:lnTo>
                    <a:cubicBezTo>
                      <a:pt x="180797" y="245931"/>
                      <a:pt x="203192" y="245931"/>
                      <a:pt x="217005" y="259744"/>
                    </a:cubicBezTo>
                    <a:lnTo>
                      <a:pt x="263294" y="306033"/>
                    </a:lnTo>
                    <a:lnTo>
                      <a:pt x="785141" y="4744"/>
                    </a:lnTo>
                    <a:cubicBezTo>
                      <a:pt x="802058" y="-5023"/>
                      <a:pt x="823690" y="773"/>
                      <a:pt x="833457" y="17690"/>
                    </a:cubicBezTo>
                    <a:cubicBezTo>
                      <a:pt x="843224" y="34607"/>
                      <a:pt x="837428" y="56240"/>
                      <a:pt x="820511" y="66007"/>
                    </a:cubicBezTo>
                    <a:lnTo>
                      <a:pt x="315079" y="357818"/>
                    </a:lnTo>
                    <a:lnTo>
                      <a:pt x="985000" y="1027739"/>
                    </a:lnTo>
                    <a:lnTo>
                      <a:pt x="988403" y="1035955"/>
                    </a:lnTo>
                    <a:lnTo>
                      <a:pt x="998412" y="1044606"/>
                    </a:lnTo>
                    <a:cubicBezTo>
                      <a:pt x="1002475" y="1052694"/>
                      <a:pt x="1003451" y="1062334"/>
                      <a:pt x="1000379" y="1071605"/>
                    </a:cubicBezTo>
                    <a:lnTo>
                      <a:pt x="822395" y="1608650"/>
                    </a:lnTo>
                    <a:lnTo>
                      <a:pt x="821597" y="1609572"/>
                    </a:lnTo>
                    <a:lnTo>
                      <a:pt x="820221" y="1618584"/>
                    </a:lnTo>
                    <a:cubicBezTo>
                      <a:pt x="810105" y="1635295"/>
                      <a:pt x="788356" y="1640641"/>
                      <a:pt x="771646" y="1630525"/>
                    </a:cubicBezTo>
                    <a:lnTo>
                      <a:pt x="177262" y="1270709"/>
                    </a:lnTo>
                    <a:lnTo>
                      <a:pt x="35370" y="1270709"/>
                    </a:lnTo>
                    <a:cubicBezTo>
                      <a:pt x="15836" y="1270709"/>
                      <a:pt x="0" y="1254873"/>
                      <a:pt x="0" y="123533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7" name="円: 塗りつぶしなし 506">
                <a:extLst>
                  <a:ext uri="{FF2B5EF4-FFF2-40B4-BE49-F238E27FC236}">
                    <a16:creationId xmlns:a16="http://schemas.microsoft.com/office/drawing/2014/main" id="{93BB4F4A-B532-61C7-6A72-514BF2D1E586}"/>
                  </a:ext>
                </a:extLst>
              </p:cNvPr>
              <p:cNvSpPr/>
              <p:nvPr/>
            </p:nvSpPr>
            <p:spPr bwMode="auto">
              <a:xfrm>
                <a:off x="4581805" y="2945456"/>
                <a:ext cx="417676" cy="417676"/>
              </a:xfrm>
              <a:prstGeom prst="donut">
                <a:avLst>
                  <a:gd name="adj" fmla="val 597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46E85741-D2A6-4E94-84FA-CC208D008299}"/>
                  </a:ext>
                </a:extLst>
              </p:cNvPr>
              <p:cNvSpPr/>
              <p:nvPr/>
            </p:nvSpPr>
            <p:spPr bwMode="auto">
              <a:xfrm>
                <a:off x="4699690" y="3075994"/>
                <a:ext cx="174772" cy="17477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9" name="四角形: 上の 2 つの角を丸める 508">
                <a:extLst>
                  <a:ext uri="{FF2B5EF4-FFF2-40B4-BE49-F238E27FC236}">
                    <a16:creationId xmlns:a16="http://schemas.microsoft.com/office/drawing/2014/main" id="{F31C1B42-A33C-5D23-DAD6-2DA21617A16C}"/>
                  </a:ext>
                </a:extLst>
              </p:cNvPr>
              <p:cNvSpPr/>
              <p:nvPr/>
            </p:nvSpPr>
            <p:spPr bwMode="auto">
              <a:xfrm>
                <a:off x="4500143" y="2281906"/>
                <a:ext cx="336993" cy="80304"/>
              </a:xfrm>
              <a:prstGeom prst="round2SameRect">
                <a:avLst>
                  <a:gd name="adj1" fmla="val 50000"/>
                  <a:gd name="adj2" fmla="val 21751"/>
                </a:avLst>
              </a:prstGeom>
              <a:solidFill>
                <a:srgbClr val="BBE0E3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549151F0-4074-53D5-7F52-7D00166B37AB}"/>
                  </a:ext>
                </a:extLst>
              </p:cNvPr>
              <p:cNvSpPr/>
              <p:nvPr/>
            </p:nvSpPr>
            <p:spPr bwMode="auto">
              <a:xfrm rot="16200000" flipV="1">
                <a:off x="5355448" y="2099324"/>
                <a:ext cx="211957" cy="334876"/>
              </a:xfrm>
              <a:custGeom>
                <a:avLst/>
                <a:gdLst>
                  <a:gd name="connsiteX0" fmla="*/ 0 w 265666"/>
                  <a:gd name="connsiteY0" fmla="*/ 419732 h 419732"/>
                  <a:gd name="connsiteX1" fmla="*/ 0 w 265666"/>
                  <a:gd name="connsiteY1" fmla="*/ 132833 h 419732"/>
                  <a:gd name="connsiteX2" fmla="*/ 132833 w 265666"/>
                  <a:gd name="connsiteY2" fmla="*/ 0 h 419732"/>
                  <a:gd name="connsiteX3" fmla="*/ 265666 w 265666"/>
                  <a:gd name="connsiteY3" fmla="*/ 132833 h 419732"/>
                  <a:gd name="connsiteX4" fmla="*/ 265666 w 265666"/>
                  <a:gd name="connsiteY4" fmla="*/ 256595 h 419732"/>
                  <a:gd name="connsiteX5" fmla="*/ 189761 w 265666"/>
                  <a:gd name="connsiteY5" fmla="*/ 256595 h 419732"/>
                  <a:gd name="connsiteX6" fmla="*/ 189761 w 265666"/>
                  <a:gd name="connsiteY6" fmla="*/ 132833 h 419732"/>
                  <a:gd name="connsiteX7" fmla="*/ 132833 w 265666"/>
                  <a:gd name="connsiteY7" fmla="*/ 75905 h 419732"/>
                  <a:gd name="connsiteX8" fmla="*/ 75905 w 265666"/>
                  <a:gd name="connsiteY8" fmla="*/ 132833 h 419732"/>
                  <a:gd name="connsiteX9" fmla="*/ 75905 w 265666"/>
                  <a:gd name="connsiteY9" fmla="*/ 419732 h 41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5666" h="419732">
                    <a:moveTo>
                      <a:pt x="0" y="419732"/>
                    </a:moveTo>
                    <a:lnTo>
                      <a:pt x="0" y="132833"/>
                    </a:lnTo>
                    <a:cubicBezTo>
                      <a:pt x="0" y="59471"/>
                      <a:pt x="59471" y="0"/>
                      <a:pt x="132833" y="0"/>
                    </a:cubicBezTo>
                    <a:cubicBezTo>
                      <a:pt x="206195" y="0"/>
                      <a:pt x="265666" y="59471"/>
                      <a:pt x="265666" y="132833"/>
                    </a:cubicBezTo>
                    <a:lnTo>
                      <a:pt x="265666" y="256595"/>
                    </a:lnTo>
                    <a:lnTo>
                      <a:pt x="189761" y="256595"/>
                    </a:lnTo>
                    <a:lnTo>
                      <a:pt x="189761" y="132833"/>
                    </a:lnTo>
                    <a:cubicBezTo>
                      <a:pt x="189761" y="101393"/>
                      <a:pt x="164273" y="75905"/>
                      <a:pt x="132833" y="75905"/>
                    </a:cubicBezTo>
                    <a:cubicBezTo>
                      <a:pt x="101393" y="75905"/>
                      <a:pt x="75905" y="101393"/>
                      <a:pt x="75905" y="132833"/>
                    </a:cubicBezTo>
                    <a:lnTo>
                      <a:pt x="75905" y="419732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28367A54-CAC6-CA16-CA97-7C88DACA0921}"/>
                  </a:ext>
                </a:extLst>
              </p:cNvPr>
              <p:cNvSpPr/>
              <p:nvPr/>
            </p:nvSpPr>
            <p:spPr bwMode="auto">
              <a:xfrm rot="2700000">
                <a:off x="4275626" y="2139933"/>
                <a:ext cx="898262" cy="544351"/>
              </a:xfrm>
              <a:custGeom>
                <a:avLst/>
                <a:gdLst>
                  <a:gd name="connsiteX0" fmla="*/ 0 w 980906"/>
                  <a:gd name="connsiteY0" fmla="*/ 147995 h 594433"/>
                  <a:gd name="connsiteX1" fmla="*/ 351642 w 980906"/>
                  <a:gd name="connsiteY1" fmla="*/ 147995 h 594433"/>
                  <a:gd name="connsiteX2" fmla="*/ 351642 w 980906"/>
                  <a:gd name="connsiteY2" fmla="*/ 148753 h 594433"/>
                  <a:gd name="connsiteX3" fmla="*/ 584508 w 980906"/>
                  <a:gd name="connsiteY3" fmla="*/ 14308 h 594433"/>
                  <a:gd name="connsiteX4" fmla="*/ 730222 w 980906"/>
                  <a:gd name="connsiteY4" fmla="*/ 53352 h 594433"/>
                  <a:gd name="connsiteX5" fmla="*/ 730393 w 980906"/>
                  <a:gd name="connsiteY5" fmla="*/ 53861 h 594433"/>
                  <a:gd name="connsiteX6" fmla="*/ 980906 w 980906"/>
                  <a:gd name="connsiteY6" fmla="*/ 487763 h 594433"/>
                  <a:gd name="connsiteX7" fmla="*/ 796148 w 980906"/>
                  <a:gd name="connsiteY7" fmla="*/ 594433 h 594433"/>
                  <a:gd name="connsiteX8" fmla="*/ 598707 w 980906"/>
                  <a:gd name="connsiteY8" fmla="*/ 252454 h 594433"/>
                  <a:gd name="connsiteX9" fmla="*/ 273076 w 980906"/>
                  <a:gd name="connsiteY9" fmla="*/ 440457 h 594433"/>
                  <a:gd name="connsiteX10" fmla="*/ 240804 w 980906"/>
                  <a:gd name="connsiteY10" fmla="*/ 451309 h 594433"/>
                  <a:gd name="connsiteX11" fmla="*/ 231819 w 980906"/>
                  <a:gd name="connsiteY11" fmla="*/ 450683 h 594433"/>
                  <a:gd name="connsiteX12" fmla="*/ 196759 w 980906"/>
                  <a:gd name="connsiteY12" fmla="*/ 457761 h 594433"/>
                  <a:gd name="connsiteX13" fmla="*/ 154883 w 980906"/>
                  <a:gd name="connsiteY13" fmla="*/ 457761 h 594433"/>
                  <a:gd name="connsiteX14" fmla="*/ 0 w 980906"/>
                  <a:gd name="connsiteY14" fmla="*/ 302878 h 594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80906" h="594433">
                    <a:moveTo>
                      <a:pt x="0" y="147995"/>
                    </a:moveTo>
                    <a:lnTo>
                      <a:pt x="351642" y="147995"/>
                    </a:lnTo>
                    <a:lnTo>
                      <a:pt x="351642" y="148753"/>
                    </a:lnTo>
                    <a:lnTo>
                      <a:pt x="584508" y="14308"/>
                    </a:lnTo>
                    <a:cubicBezTo>
                      <a:pt x="635527" y="-15148"/>
                      <a:pt x="700766" y="2333"/>
                      <a:pt x="730222" y="53352"/>
                    </a:cubicBezTo>
                    <a:lnTo>
                      <a:pt x="730393" y="53861"/>
                    </a:lnTo>
                    <a:lnTo>
                      <a:pt x="980906" y="487763"/>
                    </a:lnTo>
                    <a:lnTo>
                      <a:pt x="796148" y="594433"/>
                    </a:lnTo>
                    <a:lnTo>
                      <a:pt x="598707" y="252454"/>
                    </a:lnTo>
                    <a:lnTo>
                      <a:pt x="273076" y="440457"/>
                    </a:lnTo>
                    <a:cubicBezTo>
                      <a:pt x="262824" y="446376"/>
                      <a:pt x="251857" y="449938"/>
                      <a:pt x="240804" y="451309"/>
                    </a:cubicBezTo>
                    <a:lnTo>
                      <a:pt x="231819" y="450683"/>
                    </a:lnTo>
                    <a:lnTo>
                      <a:pt x="196759" y="457761"/>
                    </a:lnTo>
                    <a:lnTo>
                      <a:pt x="154883" y="457761"/>
                    </a:lnTo>
                    <a:cubicBezTo>
                      <a:pt x="69343" y="457761"/>
                      <a:pt x="0" y="388418"/>
                      <a:pt x="0" y="30287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E6CC7807-722A-ABF1-8A61-3744FCECBF2D}"/>
                  </a:ext>
                </a:extLst>
              </p:cNvPr>
              <p:cNvSpPr/>
              <p:nvPr/>
            </p:nvSpPr>
            <p:spPr bwMode="auto">
              <a:xfrm>
                <a:off x="4727996" y="2800895"/>
                <a:ext cx="274866" cy="128642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31798443-C408-FC2A-D05F-6F271D59876D}"/>
                  </a:ext>
                </a:extLst>
              </p:cNvPr>
              <p:cNvSpPr/>
              <p:nvPr/>
            </p:nvSpPr>
            <p:spPr bwMode="auto">
              <a:xfrm rot="900000">
                <a:off x="4790399" y="2959205"/>
                <a:ext cx="44734" cy="22357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D02DF595-EB30-EFFB-259C-23335AD26C12}"/>
                  </a:ext>
                </a:extLst>
              </p:cNvPr>
              <p:cNvSpPr/>
              <p:nvPr/>
            </p:nvSpPr>
            <p:spPr bwMode="auto">
              <a:xfrm>
                <a:off x="4749946" y="2932267"/>
                <a:ext cx="180914" cy="5054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四角形: 上の 2 つの角を丸める 514">
                <a:extLst>
                  <a:ext uri="{FF2B5EF4-FFF2-40B4-BE49-F238E27FC236}">
                    <a16:creationId xmlns:a16="http://schemas.microsoft.com/office/drawing/2014/main" id="{00958162-B0B0-F4B0-D8D3-52060C65C32A}"/>
                  </a:ext>
                </a:extLst>
              </p:cNvPr>
              <p:cNvSpPr/>
              <p:nvPr/>
            </p:nvSpPr>
            <p:spPr bwMode="auto">
              <a:xfrm>
                <a:off x="3814055" y="1769462"/>
                <a:ext cx="63613" cy="75885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四角形: 上の 2 つの角を丸める 515">
                <a:extLst>
                  <a:ext uri="{FF2B5EF4-FFF2-40B4-BE49-F238E27FC236}">
                    <a16:creationId xmlns:a16="http://schemas.microsoft.com/office/drawing/2014/main" id="{94DFE2BB-88DD-1A16-C201-EC34A08D9913}"/>
                  </a:ext>
                </a:extLst>
              </p:cNvPr>
              <p:cNvSpPr/>
              <p:nvPr/>
            </p:nvSpPr>
            <p:spPr bwMode="auto">
              <a:xfrm>
                <a:off x="4218515" y="1769460"/>
                <a:ext cx="63613" cy="75885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四角形: 上の 2 つの角を丸める 2">
                <a:extLst>
                  <a:ext uri="{FF2B5EF4-FFF2-40B4-BE49-F238E27FC236}">
                    <a16:creationId xmlns:a16="http://schemas.microsoft.com/office/drawing/2014/main" id="{F7E9388E-6A24-0485-3724-E9DF8BE45630}"/>
                  </a:ext>
                </a:extLst>
              </p:cNvPr>
              <p:cNvSpPr/>
              <p:nvPr/>
            </p:nvSpPr>
            <p:spPr bwMode="auto">
              <a:xfrm rot="2700000">
                <a:off x="4617316" y="1616606"/>
                <a:ext cx="331266" cy="651078"/>
              </a:xfrm>
              <a:custGeom>
                <a:avLst/>
                <a:gdLst>
                  <a:gd name="connsiteX0" fmla="*/ 141328 w 351642"/>
                  <a:gd name="connsiteY0" fmla="*/ 0 h 613320"/>
                  <a:gd name="connsiteX1" fmla="*/ 210314 w 351642"/>
                  <a:gd name="connsiteY1" fmla="*/ 0 h 613320"/>
                  <a:gd name="connsiteX2" fmla="*/ 351642 w 351642"/>
                  <a:gd name="connsiteY2" fmla="*/ 141328 h 613320"/>
                  <a:gd name="connsiteX3" fmla="*/ 351642 w 351642"/>
                  <a:gd name="connsiteY3" fmla="*/ 613320 h 613320"/>
                  <a:gd name="connsiteX4" fmla="*/ 351642 w 351642"/>
                  <a:gd name="connsiteY4" fmla="*/ 613320 h 613320"/>
                  <a:gd name="connsiteX5" fmla="*/ 0 w 351642"/>
                  <a:gd name="connsiteY5" fmla="*/ 613320 h 613320"/>
                  <a:gd name="connsiteX6" fmla="*/ 0 w 351642"/>
                  <a:gd name="connsiteY6" fmla="*/ 613320 h 613320"/>
                  <a:gd name="connsiteX7" fmla="*/ 0 w 351642"/>
                  <a:gd name="connsiteY7" fmla="*/ 141328 h 613320"/>
                  <a:gd name="connsiteX8" fmla="*/ 141328 w 351642"/>
                  <a:gd name="connsiteY8" fmla="*/ 0 h 613320"/>
                  <a:gd name="connsiteX0" fmla="*/ 154798 w 365112"/>
                  <a:gd name="connsiteY0" fmla="*/ 0 h 677304"/>
                  <a:gd name="connsiteX1" fmla="*/ 223784 w 365112"/>
                  <a:gd name="connsiteY1" fmla="*/ 0 h 677304"/>
                  <a:gd name="connsiteX2" fmla="*/ 365112 w 365112"/>
                  <a:gd name="connsiteY2" fmla="*/ 141328 h 677304"/>
                  <a:gd name="connsiteX3" fmla="*/ 365112 w 365112"/>
                  <a:gd name="connsiteY3" fmla="*/ 613320 h 677304"/>
                  <a:gd name="connsiteX4" fmla="*/ 365112 w 365112"/>
                  <a:gd name="connsiteY4" fmla="*/ 613320 h 677304"/>
                  <a:gd name="connsiteX5" fmla="*/ 13470 w 365112"/>
                  <a:gd name="connsiteY5" fmla="*/ 613320 h 677304"/>
                  <a:gd name="connsiteX6" fmla="*/ 0 w 365112"/>
                  <a:gd name="connsiteY6" fmla="*/ 677304 h 677304"/>
                  <a:gd name="connsiteX7" fmla="*/ 13470 w 365112"/>
                  <a:gd name="connsiteY7" fmla="*/ 141328 h 677304"/>
                  <a:gd name="connsiteX8" fmla="*/ 154798 w 365112"/>
                  <a:gd name="connsiteY8" fmla="*/ 0 h 677304"/>
                  <a:gd name="connsiteX0" fmla="*/ 154798 w 365112"/>
                  <a:gd name="connsiteY0" fmla="*/ 0 h 677304"/>
                  <a:gd name="connsiteX1" fmla="*/ 223784 w 365112"/>
                  <a:gd name="connsiteY1" fmla="*/ 0 h 677304"/>
                  <a:gd name="connsiteX2" fmla="*/ 365112 w 365112"/>
                  <a:gd name="connsiteY2" fmla="*/ 141328 h 677304"/>
                  <a:gd name="connsiteX3" fmla="*/ 365112 w 365112"/>
                  <a:gd name="connsiteY3" fmla="*/ 613320 h 677304"/>
                  <a:gd name="connsiteX4" fmla="*/ 365112 w 365112"/>
                  <a:gd name="connsiteY4" fmla="*/ 613320 h 677304"/>
                  <a:gd name="connsiteX5" fmla="*/ 18521 w 365112"/>
                  <a:gd name="connsiteY5" fmla="*/ 608269 h 677304"/>
                  <a:gd name="connsiteX6" fmla="*/ 0 w 365112"/>
                  <a:gd name="connsiteY6" fmla="*/ 677304 h 677304"/>
                  <a:gd name="connsiteX7" fmla="*/ 13470 w 365112"/>
                  <a:gd name="connsiteY7" fmla="*/ 141328 h 677304"/>
                  <a:gd name="connsiteX8" fmla="*/ 154798 w 365112"/>
                  <a:gd name="connsiteY8" fmla="*/ 0 h 677304"/>
                  <a:gd name="connsiteX0" fmla="*/ 154798 w 365112"/>
                  <a:gd name="connsiteY0" fmla="*/ 0 h 677304"/>
                  <a:gd name="connsiteX1" fmla="*/ 223784 w 365112"/>
                  <a:gd name="connsiteY1" fmla="*/ 0 h 677304"/>
                  <a:gd name="connsiteX2" fmla="*/ 365112 w 365112"/>
                  <a:gd name="connsiteY2" fmla="*/ 141328 h 677304"/>
                  <a:gd name="connsiteX3" fmla="*/ 365112 w 365112"/>
                  <a:gd name="connsiteY3" fmla="*/ 613320 h 677304"/>
                  <a:gd name="connsiteX4" fmla="*/ 365112 w 365112"/>
                  <a:gd name="connsiteY4" fmla="*/ 613320 h 677304"/>
                  <a:gd name="connsiteX5" fmla="*/ 0 w 365112"/>
                  <a:gd name="connsiteY5" fmla="*/ 677304 h 677304"/>
                  <a:gd name="connsiteX6" fmla="*/ 13470 w 365112"/>
                  <a:gd name="connsiteY6" fmla="*/ 141328 h 677304"/>
                  <a:gd name="connsiteX7" fmla="*/ 154798 w 365112"/>
                  <a:gd name="connsiteY7" fmla="*/ 0 h 677304"/>
                  <a:gd name="connsiteX0" fmla="*/ 151430 w 361744"/>
                  <a:gd name="connsiteY0" fmla="*/ 0 h 710980"/>
                  <a:gd name="connsiteX1" fmla="*/ 220416 w 361744"/>
                  <a:gd name="connsiteY1" fmla="*/ 0 h 710980"/>
                  <a:gd name="connsiteX2" fmla="*/ 361744 w 361744"/>
                  <a:gd name="connsiteY2" fmla="*/ 141328 h 710980"/>
                  <a:gd name="connsiteX3" fmla="*/ 361744 w 361744"/>
                  <a:gd name="connsiteY3" fmla="*/ 613320 h 710980"/>
                  <a:gd name="connsiteX4" fmla="*/ 361744 w 361744"/>
                  <a:gd name="connsiteY4" fmla="*/ 613320 h 710980"/>
                  <a:gd name="connsiteX5" fmla="*/ 0 w 361744"/>
                  <a:gd name="connsiteY5" fmla="*/ 710980 h 710980"/>
                  <a:gd name="connsiteX6" fmla="*/ 10102 w 361744"/>
                  <a:gd name="connsiteY6" fmla="*/ 141328 h 710980"/>
                  <a:gd name="connsiteX7" fmla="*/ 151430 w 361744"/>
                  <a:gd name="connsiteY7" fmla="*/ 0 h 71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1744" h="710980">
                    <a:moveTo>
                      <a:pt x="151430" y="0"/>
                    </a:moveTo>
                    <a:lnTo>
                      <a:pt x="220416" y="0"/>
                    </a:lnTo>
                    <a:cubicBezTo>
                      <a:pt x="298469" y="0"/>
                      <a:pt x="361744" y="63275"/>
                      <a:pt x="361744" y="141328"/>
                    </a:cubicBezTo>
                    <a:lnTo>
                      <a:pt x="361744" y="613320"/>
                    </a:lnTo>
                    <a:lnTo>
                      <a:pt x="361744" y="613320"/>
                    </a:lnTo>
                    <a:lnTo>
                      <a:pt x="0" y="710980"/>
                    </a:lnTo>
                    <a:cubicBezTo>
                      <a:pt x="0" y="553649"/>
                      <a:pt x="10102" y="298659"/>
                      <a:pt x="10102" y="141328"/>
                    </a:cubicBezTo>
                    <a:cubicBezTo>
                      <a:pt x="10102" y="63275"/>
                      <a:pt x="73377" y="0"/>
                      <a:pt x="15143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D915186E-FCA4-E2AD-545C-B40C2C2EE006}"/>
                  </a:ext>
                </a:extLst>
              </p:cNvPr>
              <p:cNvSpPr/>
              <p:nvPr/>
            </p:nvSpPr>
            <p:spPr bwMode="auto">
              <a:xfrm rot="20856235">
                <a:off x="5282890" y="2215198"/>
                <a:ext cx="177743" cy="189374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C85124A5-393E-67CF-0542-8306BA1396C4}"/>
                  </a:ext>
                </a:extLst>
              </p:cNvPr>
              <p:cNvSpPr/>
              <p:nvPr/>
            </p:nvSpPr>
            <p:spPr bwMode="auto">
              <a:xfrm rot="20856235">
                <a:off x="4910073" y="1731659"/>
                <a:ext cx="408130" cy="654047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39D66F89-47A4-0340-E09F-1A6128A4C075}"/>
                  </a:ext>
                </a:extLst>
              </p:cNvPr>
              <p:cNvSpPr/>
              <p:nvPr/>
            </p:nvSpPr>
            <p:spPr bwMode="auto">
              <a:xfrm>
                <a:off x="3909000" y="2061204"/>
                <a:ext cx="273475" cy="273475"/>
              </a:xfrm>
              <a:custGeom>
                <a:avLst/>
                <a:gdLst>
                  <a:gd name="connsiteX0" fmla="*/ 162412 w 945106"/>
                  <a:gd name="connsiteY0" fmla="*/ 189939 h 945106"/>
                  <a:gd name="connsiteX1" fmla="*/ 123447 w 945106"/>
                  <a:gd name="connsiteY1" fmla="*/ 237165 h 945106"/>
                  <a:gd name="connsiteX2" fmla="*/ 51546 w 945106"/>
                  <a:gd name="connsiteY2" fmla="*/ 472553 h 945106"/>
                  <a:gd name="connsiteX3" fmla="*/ 174856 w 945106"/>
                  <a:gd name="connsiteY3" fmla="*/ 770249 h 945106"/>
                  <a:gd name="connsiteX4" fmla="*/ 205697 w 945106"/>
                  <a:gd name="connsiteY4" fmla="*/ 795695 h 945106"/>
                  <a:gd name="connsiteX5" fmla="*/ 227214 w 945106"/>
                  <a:gd name="connsiteY5" fmla="*/ 413214 h 945106"/>
                  <a:gd name="connsiteX6" fmla="*/ 181829 w 945106"/>
                  <a:gd name="connsiteY6" fmla="*/ 394415 h 945106"/>
                  <a:gd name="connsiteX7" fmla="*/ 162412 w 945106"/>
                  <a:gd name="connsiteY7" fmla="*/ 347537 h 945106"/>
                  <a:gd name="connsiteX8" fmla="*/ 413486 w 945106"/>
                  <a:gd name="connsiteY8" fmla="*/ 123286 h 945106"/>
                  <a:gd name="connsiteX9" fmla="*/ 462019 w 945106"/>
                  <a:gd name="connsiteY9" fmla="*/ 123286 h 945106"/>
                  <a:gd name="connsiteX10" fmla="*/ 510553 w 945106"/>
                  <a:gd name="connsiteY10" fmla="*/ 171820 h 945106"/>
                  <a:gd name="connsiteX11" fmla="*/ 510553 w 945106"/>
                  <a:gd name="connsiteY11" fmla="*/ 434793 h 945106"/>
                  <a:gd name="connsiteX12" fmla="*/ 496338 w 945106"/>
                  <a:gd name="connsiteY12" fmla="*/ 469112 h 945106"/>
                  <a:gd name="connsiteX13" fmla="*/ 474278 w 945106"/>
                  <a:gd name="connsiteY13" fmla="*/ 478250 h 945106"/>
                  <a:gd name="connsiteX14" fmla="*/ 494461 w 945106"/>
                  <a:gd name="connsiteY14" fmla="*/ 837018 h 945106"/>
                  <a:gd name="connsiteX15" fmla="*/ 393872 w 945106"/>
                  <a:gd name="connsiteY15" fmla="*/ 837018 h 945106"/>
                  <a:gd name="connsiteX16" fmla="*/ 413770 w 945106"/>
                  <a:gd name="connsiteY16" fmla="*/ 483326 h 945106"/>
                  <a:gd name="connsiteX17" fmla="*/ 413486 w 945106"/>
                  <a:gd name="connsiteY17" fmla="*/ 483326 h 945106"/>
                  <a:gd name="connsiteX18" fmla="*/ 472552 w 945106"/>
                  <a:gd name="connsiteY18" fmla="*/ 51547 h 945106"/>
                  <a:gd name="connsiteX19" fmla="*/ 237164 w 945106"/>
                  <a:gd name="connsiteY19" fmla="*/ 123449 h 945106"/>
                  <a:gd name="connsiteX20" fmla="*/ 191984 w 945106"/>
                  <a:gd name="connsiteY20" fmla="*/ 160725 h 945106"/>
                  <a:gd name="connsiteX21" fmla="*/ 191983 w 945106"/>
                  <a:gd name="connsiteY21" fmla="*/ 293229 h 945106"/>
                  <a:gd name="connsiteX22" fmla="*/ 214843 w 945106"/>
                  <a:gd name="connsiteY22" fmla="*/ 316089 h 945106"/>
                  <a:gd name="connsiteX23" fmla="*/ 237703 w 945106"/>
                  <a:gd name="connsiteY23" fmla="*/ 293229 h 945106"/>
                  <a:gd name="connsiteX24" fmla="*/ 237703 w 945106"/>
                  <a:gd name="connsiteY24" fmla="*/ 138180 h 945106"/>
                  <a:gd name="connsiteX25" fmla="*/ 270565 w 945106"/>
                  <a:gd name="connsiteY25" fmla="*/ 138180 h 945106"/>
                  <a:gd name="connsiteX26" fmla="*/ 270564 w 945106"/>
                  <a:gd name="connsiteY26" fmla="*/ 293229 h 945106"/>
                  <a:gd name="connsiteX27" fmla="*/ 293424 w 945106"/>
                  <a:gd name="connsiteY27" fmla="*/ 316089 h 945106"/>
                  <a:gd name="connsiteX28" fmla="*/ 316284 w 945106"/>
                  <a:gd name="connsiteY28" fmla="*/ 293229 h 945106"/>
                  <a:gd name="connsiteX29" fmla="*/ 316284 w 945106"/>
                  <a:gd name="connsiteY29" fmla="*/ 138180 h 945106"/>
                  <a:gd name="connsiteX30" fmla="*/ 345856 w 945106"/>
                  <a:gd name="connsiteY30" fmla="*/ 138180 h 945106"/>
                  <a:gd name="connsiteX31" fmla="*/ 345856 w 945106"/>
                  <a:gd name="connsiteY31" fmla="*/ 347537 h 945106"/>
                  <a:gd name="connsiteX32" fmla="*/ 326439 w 945106"/>
                  <a:gd name="connsiteY32" fmla="*/ 394415 h 945106"/>
                  <a:gd name="connsiteX33" fmla="*/ 280140 w 945106"/>
                  <a:gd name="connsiteY33" fmla="*/ 413592 h 945106"/>
                  <a:gd name="connsiteX34" fmla="*/ 303961 w 945106"/>
                  <a:gd name="connsiteY34" fmla="*/ 837017 h 945106"/>
                  <a:gd name="connsiteX35" fmla="*/ 265461 w 945106"/>
                  <a:gd name="connsiteY35" fmla="*/ 837017 h 945106"/>
                  <a:gd name="connsiteX36" fmla="*/ 308678 w 945106"/>
                  <a:gd name="connsiteY36" fmla="*/ 860474 h 945106"/>
                  <a:gd name="connsiteX37" fmla="*/ 472552 w 945106"/>
                  <a:gd name="connsiteY37" fmla="*/ 893559 h 945106"/>
                  <a:gd name="connsiteX38" fmla="*/ 636427 w 945106"/>
                  <a:gd name="connsiteY38" fmla="*/ 860474 h 945106"/>
                  <a:gd name="connsiteX39" fmla="*/ 679645 w 945106"/>
                  <a:gd name="connsiteY39" fmla="*/ 837016 h 945106"/>
                  <a:gd name="connsiteX40" fmla="*/ 608185 w 945106"/>
                  <a:gd name="connsiteY40" fmla="*/ 837016 h 945106"/>
                  <a:gd name="connsiteX41" fmla="*/ 631732 w 945106"/>
                  <a:gd name="connsiteY41" fmla="*/ 418471 h 945106"/>
                  <a:gd name="connsiteX42" fmla="*/ 621830 w 945106"/>
                  <a:gd name="connsiteY42" fmla="*/ 415212 h 945106"/>
                  <a:gd name="connsiteX43" fmla="*/ 565810 w 945106"/>
                  <a:gd name="connsiteY43" fmla="*/ 277465 h 945106"/>
                  <a:gd name="connsiteX44" fmla="*/ 657532 w 945106"/>
                  <a:gd name="connsiteY44" fmla="*/ 127970 h 945106"/>
                  <a:gd name="connsiteX45" fmla="*/ 749254 w 945106"/>
                  <a:gd name="connsiteY45" fmla="*/ 277465 h 945106"/>
                  <a:gd name="connsiteX46" fmla="*/ 693235 w 945106"/>
                  <a:gd name="connsiteY46" fmla="*/ 415212 h 945106"/>
                  <a:gd name="connsiteX47" fmla="*/ 685193 w 945106"/>
                  <a:gd name="connsiteY47" fmla="*/ 417858 h 945106"/>
                  <a:gd name="connsiteX48" fmla="*/ 707911 w 945106"/>
                  <a:gd name="connsiteY48" fmla="*/ 821674 h 945106"/>
                  <a:gd name="connsiteX49" fmla="*/ 707940 w 945106"/>
                  <a:gd name="connsiteY49" fmla="*/ 821658 h 945106"/>
                  <a:gd name="connsiteX50" fmla="*/ 893558 w 945106"/>
                  <a:gd name="connsiteY50" fmla="*/ 472553 h 945106"/>
                  <a:gd name="connsiteX51" fmla="*/ 472552 w 945106"/>
                  <a:gd name="connsiteY51" fmla="*/ 51547 h 945106"/>
                  <a:gd name="connsiteX52" fmla="*/ 472553 w 945106"/>
                  <a:gd name="connsiteY52" fmla="*/ 0 h 945106"/>
                  <a:gd name="connsiteX53" fmla="*/ 945106 w 945106"/>
                  <a:gd name="connsiteY53" fmla="*/ 472553 h 945106"/>
                  <a:gd name="connsiteX54" fmla="*/ 472553 w 945106"/>
                  <a:gd name="connsiteY54" fmla="*/ 945106 h 945106"/>
                  <a:gd name="connsiteX55" fmla="*/ 0 w 945106"/>
                  <a:gd name="connsiteY55" fmla="*/ 472553 h 945106"/>
                  <a:gd name="connsiteX56" fmla="*/ 472553 w 945106"/>
                  <a:gd name="connsiteY56" fmla="*/ 0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45106" h="945106">
                    <a:moveTo>
                      <a:pt x="162412" y="189939"/>
                    </a:moveTo>
                    <a:lnTo>
                      <a:pt x="123447" y="237165"/>
                    </a:lnTo>
                    <a:cubicBezTo>
                      <a:pt x="78053" y="304358"/>
                      <a:pt x="51546" y="385360"/>
                      <a:pt x="51546" y="472553"/>
                    </a:cubicBezTo>
                    <a:cubicBezTo>
                      <a:pt x="51546" y="588811"/>
                      <a:pt x="98669" y="694062"/>
                      <a:pt x="174856" y="770249"/>
                    </a:cubicBezTo>
                    <a:lnTo>
                      <a:pt x="205697" y="795695"/>
                    </a:lnTo>
                    <a:lnTo>
                      <a:pt x="227214" y="413214"/>
                    </a:lnTo>
                    <a:lnTo>
                      <a:pt x="181829" y="394415"/>
                    </a:lnTo>
                    <a:cubicBezTo>
                      <a:pt x="169832" y="382418"/>
                      <a:pt x="162412" y="365844"/>
                      <a:pt x="162412" y="347537"/>
                    </a:cubicBezTo>
                    <a:close/>
                    <a:moveTo>
                      <a:pt x="413486" y="123286"/>
                    </a:moveTo>
                    <a:lnTo>
                      <a:pt x="462019" y="123286"/>
                    </a:lnTo>
                    <a:cubicBezTo>
                      <a:pt x="488824" y="123286"/>
                      <a:pt x="510553" y="145015"/>
                      <a:pt x="510553" y="171820"/>
                    </a:cubicBezTo>
                    <a:lnTo>
                      <a:pt x="510553" y="434793"/>
                    </a:lnTo>
                    <a:cubicBezTo>
                      <a:pt x="510553" y="448196"/>
                      <a:pt x="505121" y="460329"/>
                      <a:pt x="496338" y="469112"/>
                    </a:cubicBezTo>
                    <a:lnTo>
                      <a:pt x="474278" y="478250"/>
                    </a:lnTo>
                    <a:lnTo>
                      <a:pt x="494461" y="837018"/>
                    </a:lnTo>
                    <a:lnTo>
                      <a:pt x="393872" y="837018"/>
                    </a:lnTo>
                    <a:lnTo>
                      <a:pt x="413770" y="483326"/>
                    </a:lnTo>
                    <a:lnTo>
                      <a:pt x="413486" y="483326"/>
                    </a:lnTo>
                    <a:close/>
                    <a:moveTo>
                      <a:pt x="472552" y="51547"/>
                    </a:moveTo>
                    <a:cubicBezTo>
                      <a:pt x="385359" y="51547"/>
                      <a:pt x="304357" y="78054"/>
                      <a:pt x="237164" y="123449"/>
                    </a:cubicBezTo>
                    <a:lnTo>
                      <a:pt x="191984" y="160725"/>
                    </a:lnTo>
                    <a:lnTo>
                      <a:pt x="191983" y="293229"/>
                    </a:lnTo>
                    <a:cubicBezTo>
                      <a:pt x="191983" y="305854"/>
                      <a:pt x="202218" y="316089"/>
                      <a:pt x="214843" y="316089"/>
                    </a:cubicBezTo>
                    <a:cubicBezTo>
                      <a:pt x="227468" y="316089"/>
                      <a:pt x="237703" y="305854"/>
                      <a:pt x="237703" y="293229"/>
                    </a:cubicBezTo>
                    <a:lnTo>
                      <a:pt x="237703" y="138180"/>
                    </a:lnTo>
                    <a:lnTo>
                      <a:pt x="270565" y="138180"/>
                    </a:lnTo>
                    <a:lnTo>
                      <a:pt x="270564" y="293229"/>
                    </a:lnTo>
                    <a:cubicBezTo>
                      <a:pt x="270564" y="305854"/>
                      <a:pt x="280799" y="316089"/>
                      <a:pt x="293424" y="316089"/>
                    </a:cubicBezTo>
                    <a:cubicBezTo>
                      <a:pt x="306049" y="316089"/>
                      <a:pt x="316284" y="305854"/>
                      <a:pt x="316284" y="293229"/>
                    </a:cubicBezTo>
                    <a:lnTo>
                      <a:pt x="316284" y="138180"/>
                    </a:lnTo>
                    <a:lnTo>
                      <a:pt x="345856" y="138180"/>
                    </a:lnTo>
                    <a:lnTo>
                      <a:pt x="345856" y="347537"/>
                    </a:lnTo>
                    <a:cubicBezTo>
                      <a:pt x="345856" y="365844"/>
                      <a:pt x="338436" y="382418"/>
                      <a:pt x="326439" y="394415"/>
                    </a:cubicBezTo>
                    <a:lnTo>
                      <a:pt x="280140" y="413592"/>
                    </a:lnTo>
                    <a:lnTo>
                      <a:pt x="303961" y="837017"/>
                    </a:lnTo>
                    <a:lnTo>
                      <a:pt x="265461" y="837017"/>
                    </a:lnTo>
                    <a:lnTo>
                      <a:pt x="308678" y="860474"/>
                    </a:lnTo>
                    <a:cubicBezTo>
                      <a:pt x="359046" y="881779"/>
                      <a:pt x="414423" y="893559"/>
                      <a:pt x="472552" y="893559"/>
                    </a:cubicBezTo>
                    <a:cubicBezTo>
                      <a:pt x="530681" y="893559"/>
                      <a:pt x="586058" y="881779"/>
                      <a:pt x="636427" y="860474"/>
                    </a:cubicBezTo>
                    <a:lnTo>
                      <a:pt x="679645" y="837016"/>
                    </a:lnTo>
                    <a:lnTo>
                      <a:pt x="608185" y="837016"/>
                    </a:lnTo>
                    <a:lnTo>
                      <a:pt x="631732" y="418471"/>
                    </a:lnTo>
                    <a:lnTo>
                      <a:pt x="621830" y="415212"/>
                    </a:lnTo>
                    <a:cubicBezTo>
                      <a:pt x="588909" y="392518"/>
                      <a:pt x="565810" y="339388"/>
                      <a:pt x="565810" y="277465"/>
                    </a:cubicBezTo>
                    <a:cubicBezTo>
                      <a:pt x="565810" y="194901"/>
                      <a:pt x="606875" y="127970"/>
                      <a:pt x="657532" y="127970"/>
                    </a:cubicBezTo>
                    <a:cubicBezTo>
                      <a:pt x="708189" y="127970"/>
                      <a:pt x="749254" y="194901"/>
                      <a:pt x="749254" y="277465"/>
                    </a:cubicBezTo>
                    <a:cubicBezTo>
                      <a:pt x="749254" y="339388"/>
                      <a:pt x="726155" y="392518"/>
                      <a:pt x="693235" y="415212"/>
                    </a:cubicBezTo>
                    <a:lnTo>
                      <a:pt x="685193" y="417858"/>
                    </a:lnTo>
                    <a:lnTo>
                      <a:pt x="707911" y="821674"/>
                    </a:lnTo>
                    <a:lnTo>
                      <a:pt x="707940" y="821658"/>
                    </a:lnTo>
                    <a:cubicBezTo>
                      <a:pt x="819929" y="746000"/>
                      <a:pt x="893558" y="617875"/>
                      <a:pt x="893558" y="472553"/>
                    </a:cubicBezTo>
                    <a:cubicBezTo>
                      <a:pt x="893558" y="240038"/>
                      <a:pt x="705067" y="51547"/>
                      <a:pt x="472552" y="51547"/>
                    </a:cubicBezTo>
                    <a:close/>
                    <a:moveTo>
                      <a:pt x="472553" y="0"/>
                    </a:moveTo>
                    <a:cubicBezTo>
                      <a:pt x="733537" y="0"/>
                      <a:pt x="945106" y="211569"/>
                      <a:pt x="945106" y="472553"/>
                    </a:cubicBezTo>
                    <a:cubicBezTo>
                      <a:pt x="945106" y="733537"/>
                      <a:pt x="733537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3656E2FE-C956-60C8-F8AC-9C2747CDEE89}"/>
                  </a:ext>
                </a:extLst>
              </p:cNvPr>
              <p:cNvGrpSpPr/>
              <p:nvPr/>
            </p:nvGrpSpPr>
            <p:grpSpPr>
              <a:xfrm rot="1800000">
                <a:off x="4643990" y="1027390"/>
                <a:ext cx="808177" cy="680959"/>
                <a:chOff x="1673477" y="3561996"/>
                <a:chExt cx="1636468" cy="1378866"/>
              </a:xfrm>
            </p:grpSpPr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4CE10F97-BFB7-C420-6BDD-86C758D27CD2}"/>
                    </a:ext>
                  </a:extLst>
                </p:cNvPr>
                <p:cNvSpPr/>
                <p:nvPr/>
              </p:nvSpPr>
              <p:spPr bwMode="auto">
                <a:xfrm>
                  <a:off x="2191323" y="3697876"/>
                  <a:ext cx="1118622" cy="1160030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8622" h="1160030">
                      <a:moveTo>
                        <a:pt x="550009" y="0"/>
                      </a:moveTo>
                      <a:cubicBezTo>
                        <a:pt x="815801" y="0"/>
                        <a:pt x="1023271" y="27369"/>
                        <a:pt x="1074557" y="291672"/>
                      </a:cubicBezTo>
                      <a:cubicBezTo>
                        <a:pt x="1056536" y="407953"/>
                        <a:pt x="1029835" y="552589"/>
                        <a:pt x="1037164" y="647658"/>
                      </a:cubicBezTo>
                      <a:cubicBezTo>
                        <a:pt x="1044493" y="742727"/>
                        <a:pt x="1121611" y="825813"/>
                        <a:pt x="1118533" y="862089"/>
                      </a:cubicBezTo>
                      <a:cubicBezTo>
                        <a:pt x="1046399" y="888841"/>
                        <a:pt x="1078127" y="873998"/>
                        <a:pt x="1018696" y="891508"/>
                      </a:cubicBezTo>
                      <a:lnTo>
                        <a:pt x="1001638" y="926494"/>
                      </a:lnTo>
                      <a:lnTo>
                        <a:pt x="879810" y="917726"/>
                      </a:lnTo>
                      <a:cubicBezTo>
                        <a:pt x="879810" y="950545"/>
                        <a:pt x="914467" y="978702"/>
                        <a:pt x="963859" y="990730"/>
                      </a:cubicBezTo>
                      <a:lnTo>
                        <a:pt x="964030" y="990750"/>
                      </a:lnTo>
                      <a:lnTo>
                        <a:pt x="942276" y="1021289"/>
                      </a:lnTo>
                      <a:cubicBezTo>
                        <a:pt x="852112" y="1126086"/>
                        <a:pt x="720876" y="1160030"/>
                        <a:pt x="550009" y="1160030"/>
                      </a:cubicBezTo>
                      <a:cubicBezTo>
                        <a:pt x="246247" y="1160030"/>
                        <a:pt x="0" y="900348"/>
                        <a:pt x="0" y="580015"/>
                      </a:cubicBezTo>
                      <a:cubicBezTo>
                        <a:pt x="0" y="259682"/>
                        <a:pt x="246247" y="0"/>
                        <a:pt x="55000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0A211284-8563-9DC6-8F77-B4CA6C97A837}"/>
                    </a:ext>
                  </a:extLst>
                </p:cNvPr>
                <p:cNvSpPr/>
                <p:nvPr/>
              </p:nvSpPr>
              <p:spPr bwMode="auto">
                <a:xfrm rot="10800000">
                  <a:off x="2346417" y="4041290"/>
                  <a:ext cx="605536" cy="862372"/>
                </a:xfrm>
                <a:custGeom>
                  <a:avLst/>
                  <a:gdLst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02768 w 605536"/>
                    <a:gd name="connsiteY9" fmla="*/ 223470 h 862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5536" h="862372">
                      <a:moveTo>
                        <a:pt x="605536" y="862372"/>
                      </a:moveTo>
                      <a:lnTo>
                        <a:pt x="484792" y="862372"/>
                      </a:lnTo>
                      <a:lnTo>
                        <a:pt x="302768" y="478264"/>
                      </a:lnTo>
                      <a:lnTo>
                        <a:pt x="120744" y="862372"/>
                      </a:lnTo>
                      <a:lnTo>
                        <a:pt x="0" y="862372"/>
                      </a:lnTo>
                      <a:lnTo>
                        <a:pt x="231998" y="372810"/>
                      </a:lnTo>
                      <a:lnTo>
                        <a:pt x="139352" y="27053"/>
                      </a:lnTo>
                      <a:lnTo>
                        <a:pt x="240314" y="0"/>
                      </a:lnTo>
                      <a:lnTo>
                        <a:pt x="301123" y="226942"/>
                      </a:lnTo>
                      <a:lnTo>
                        <a:pt x="302768" y="223470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6B4A0387-2E28-6165-279B-6BABC04ADDDC}"/>
                    </a:ext>
                  </a:extLst>
                </p:cNvPr>
                <p:cNvSpPr/>
                <p:nvPr/>
              </p:nvSpPr>
              <p:spPr bwMode="auto">
                <a:xfrm rot="492042">
                  <a:off x="1673477" y="3822607"/>
                  <a:ext cx="1072804" cy="1118255"/>
                </a:xfrm>
                <a:custGeom>
                  <a:avLst/>
                  <a:gdLst>
                    <a:gd name="connsiteX0" fmla="*/ 551182 w 1072804"/>
                    <a:gd name="connsiteY0" fmla="*/ 18973 h 1118255"/>
                    <a:gd name="connsiteX1" fmla="*/ 616515 w 1072804"/>
                    <a:gd name="connsiteY1" fmla="*/ 88573 h 1118255"/>
                    <a:gd name="connsiteX2" fmla="*/ 643808 w 1072804"/>
                    <a:gd name="connsiteY2" fmla="*/ 130487 h 1118255"/>
                    <a:gd name="connsiteX3" fmla="*/ 649891 w 1072804"/>
                    <a:gd name="connsiteY3" fmla="*/ 127736 h 1118255"/>
                    <a:gd name="connsiteX4" fmla="*/ 697188 w 1072804"/>
                    <a:gd name="connsiteY4" fmla="*/ 91651 h 1118255"/>
                    <a:gd name="connsiteX5" fmla="*/ 904714 w 1072804"/>
                    <a:gd name="connsiteY5" fmla="*/ 10903 h 1118255"/>
                    <a:gd name="connsiteX6" fmla="*/ 1021679 w 1072804"/>
                    <a:gd name="connsiteY6" fmla="*/ 0 h 1118255"/>
                    <a:gd name="connsiteX7" fmla="*/ 993487 w 1072804"/>
                    <a:gd name="connsiteY7" fmla="*/ 61771 h 1118255"/>
                    <a:gd name="connsiteX8" fmla="*/ 1072804 w 1072804"/>
                    <a:gd name="connsiteY8" fmla="*/ 72458 h 1118255"/>
                    <a:gd name="connsiteX9" fmla="*/ 915028 w 1072804"/>
                    <a:gd name="connsiteY9" fmla="*/ 305831 h 1118255"/>
                    <a:gd name="connsiteX10" fmla="*/ 910542 w 1072804"/>
                    <a:gd name="connsiteY10" fmla="*/ 316135 h 1118255"/>
                    <a:gd name="connsiteX11" fmla="*/ 895128 w 1072804"/>
                    <a:gd name="connsiteY11" fmla="*/ 399085 h 1118255"/>
                    <a:gd name="connsiteX12" fmla="*/ 1021679 w 1072804"/>
                    <a:gd name="connsiteY12" fmla="*/ 1073300 h 1118255"/>
                    <a:gd name="connsiteX13" fmla="*/ 904714 w 1072804"/>
                    <a:gd name="connsiteY13" fmla="*/ 1062397 h 1118255"/>
                    <a:gd name="connsiteX14" fmla="*/ 814720 w 1072804"/>
                    <a:gd name="connsiteY14" fmla="*/ 1036566 h 1118255"/>
                    <a:gd name="connsiteX15" fmla="*/ 831388 w 1072804"/>
                    <a:gd name="connsiteY15" fmla="*/ 1118255 h 1118255"/>
                    <a:gd name="connsiteX16" fmla="*/ 620757 w 1072804"/>
                    <a:gd name="connsiteY16" fmla="*/ 1026350 h 1118255"/>
                    <a:gd name="connsiteX17" fmla="*/ 571235 w 1072804"/>
                    <a:gd name="connsiteY17" fmla="*/ 985309 h 1118255"/>
                    <a:gd name="connsiteX18" fmla="*/ 515810 w 1072804"/>
                    <a:gd name="connsiteY18" fmla="*/ 1015538 h 1118255"/>
                    <a:gd name="connsiteX19" fmla="*/ 24259 w 1072804"/>
                    <a:gd name="connsiteY19" fmla="*/ 913101 h 1118255"/>
                    <a:gd name="connsiteX20" fmla="*/ 113500 w 1072804"/>
                    <a:gd name="connsiteY20" fmla="*/ 876362 h 1118255"/>
                    <a:gd name="connsiteX21" fmla="*/ 52712 w 1072804"/>
                    <a:gd name="connsiteY21" fmla="*/ 844786 h 1118255"/>
                    <a:gd name="connsiteX22" fmla="*/ 0 w 1072804"/>
                    <a:gd name="connsiteY22" fmla="*/ 781915 h 1118255"/>
                    <a:gd name="connsiteX23" fmla="*/ 99867 w 1072804"/>
                    <a:gd name="connsiteY23" fmla="*/ 750696 h 1118255"/>
                    <a:gd name="connsiteX24" fmla="*/ 153240 w 1072804"/>
                    <a:gd name="connsiteY24" fmla="*/ 725996 h 1118255"/>
                    <a:gd name="connsiteX25" fmla="*/ 119971 w 1072804"/>
                    <a:gd name="connsiteY25" fmla="*/ 711988 h 1118255"/>
                    <a:gd name="connsiteX26" fmla="*/ 3033 w 1072804"/>
                    <a:gd name="connsiteY26" fmla="*/ 632271 h 1118255"/>
                    <a:gd name="connsiteX27" fmla="*/ 283564 w 1072804"/>
                    <a:gd name="connsiteY27" fmla="*/ 472792 h 1118255"/>
                    <a:gd name="connsiteX28" fmla="*/ 285866 w 1072804"/>
                    <a:gd name="connsiteY28" fmla="*/ 470530 h 1118255"/>
                    <a:gd name="connsiteX29" fmla="*/ 277690 w 1072804"/>
                    <a:gd name="connsiteY29" fmla="*/ 468820 h 1118255"/>
                    <a:gd name="connsiteX30" fmla="*/ 159107 w 1072804"/>
                    <a:gd name="connsiteY30" fmla="*/ 370058 h 1118255"/>
                    <a:gd name="connsiteX31" fmla="*/ 445867 w 1072804"/>
                    <a:gd name="connsiteY31" fmla="*/ 260816 h 1118255"/>
                    <a:gd name="connsiteX32" fmla="*/ 477171 w 1072804"/>
                    <a:gd name="connsiteY32" fmla="*/ 225936 h 1118255"/>
                    <a:gd name="connsiteX33" fmla="*/ 478295 w 1072804"/>
                    <a:gd name="connsiteY33" fmla="*/ 224038 h 1118255"/>
                    <a:gd name="connsiteX34" fmla="*/ 551182 w 1072804"/>
                    <a:gd name="connsiteY34" fmla="*/ 18973 h 1118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72804" h="1118255">
                      <a:moveTo>
                        <a:pt x="551182" y="18973"/>
                      </a:moveTo>
                      <a:cubicBezTo>
                        <a:pt x="575469" y="40680"/>
                        <a:pt x="597264" y="64019"/>
                        <a:pt x="616515" y="88573"/>
                      </a:cubicBezTo>
                      <a:lnTo>
                        <a:pt x="643808" y="130487"/>
                      </a:lnTo>
                      <a:lnTo>
                        <a:pt x="649891" y="127736"/>
                      </a:lnTo>
                      <a:lnTo>
                        <a:pt x="697188" y="91651"/>
                      </a:lnTo>
                      <a:cubicBezTo>
                        <a:pt x="758940" y="53075"/>
                        <a:pt x="829153" y="25200"/>
                        <a:pt x="904714" y="10903"/>
                      </a:cubicBezTo>
                      <a:cubicBezTo>
                        <a:pt x="942495" y="3754"/>
                        <a:pt x="981613" y="0"/>
                        <a:pt x="1021679" y="0"/>
                      </a:cubicBezTo>
                      <a:lnTo>
                        <a:pt x="993487" y="61771"/>
                      </a:lnTo>
                      <a:lnTo>
                        <a:pt x="1072804" y="72458"/>
                      </a:lnTo>
                      <a:cubicBezTo>
                        <a:pt x="1009932" y="144772"/>
                        <a:pt x="957203" y="223152"/>
                        <a:pt x="915028" y="305831"/>
                      </a:cubicBezTo>
                      <a:lnTo>
                        <a:pt x="910542" y="316135"/>
                      </a:lnTo>
                      <a:lnTo>
                        <a:pt x="895128" y="399085"/>
                      </a:lnTo>
                      <a:cubicBezTo>
                        <a:pt x="867005" y="627604"/>
                        <a:pt x="909189" y="861793"/>
                        <a:pt x="1021679" y="1073300"/>
                      </a:cubicBezTo>
                      <a:cubicBezTo>
                        <a:pt x="981613" y="1073300"/>
                        <a:pt x="942495" y="1069546"/>
                        <a:pt x="904714" y="1062397"/>
                      </a:cubicBezTo>
                      <a:lnTo>
                        <a:pt x="814720" y="1036566"/>
                      </a:lnTo>
                      <a:lnTo>
                        <a:pt x="831388" y="1118255"/>
                      </a:lnTo>
                      <a:cubicBezTo>
                        <a:pt x="753309" y="1100231"/>
                        <a:pt x="682304" y="1068428"/>
                        <a:pt x="620757" y="1026350"/>
                      </a:cubicBezTo>
                      <a:lnTo>
                        <a:pt x="571235" y="985309"/>
                      </a:lnTo>
                      <a:lnTo>
                        <a:pt x="515810" y="1015538"/>
                      </a:lnTo>
                      <a:cubicBezTo>
                        <a:pt x="364034" y="1077865"/>
                        <a:pt x="169982" y="1043344"/>
                        <a:pt x="24259" y="913101"/>
                      </a:cubicBezTo>
                      <a:lnTo>
                        <a:pt x="113500" y="876362"/>
                      </a:lnTo>
                      <a:lnTo>
                        <a:pt x="52712" y="844786"/>
                      </a:lnTo>
                      <a:cubicBezTo>
                        <a:pt x="31711" y="828075"/>
                        <a:pt x="13639" y="806970"/>
                        <a:pt x="0" y="781915"/>
                      </a:cubicBezTo>
                      <a:cubicBezTo>
                        <a:pt x="34043" y="773670"/>
                        <a:pt x="67398" y="763228"/>
                        <a:pt x="99867" y="750696"/>
                      </a:cubicBezTo>
                      <a:lnTo>
                        <a:pt x="153240" y="725996"/>
                      </a:lnTo>
                      <a:lnTo>
                        <a:pt x="119971" y="711988"/>
                      </a:lnTo>
                      <a:cubicBezTo>
                        <a:pt x="78915" y="691409"/>
                        <a:pt x="39464" y="664832"/>
                        <a:pt x="3033" y="632271"/>
                      </a:cubicBezTo>
                      <a:cubicBezTo>
                        <a:pt x="108758" y="596323"/>
                        <a:pt x="203311" y="541997"/>
                        <a:pt x="283564" y="472792"/>
                      </a:cubicBezTo>
                      <a:lnTo>
                        <a:pt x="285866" y="470530"/>
                      </a:lnTo>
                      <a:lnTo>
                        <a:pt x="277690" y="468820"/>
                      </a:lnTo>
                      <a:cubicBezTo>
                        <a:pt x="228419" y="453484"/>
                        <a:pt x="184999" y="419352"/>
                        <a:pt x="159107" y="370058"/>
                      </a:cubicBezTo>
                      <a:cubicBezTo>
                        <a:pt x="265836" y="369172"/>
                        <a:pt x="367315" y="329663"/>
                        <a:pt x="445867" y="260816"/>
                      </a:cubicBezTo>
                      <a:lnTo>
                        <a:pt x="477171" y="225936"/>
                      </a:lnTo>
                      <a:lnTo>
                        <a:pt x="478295" y="224038"/>
                      </a:lnTo>
                      <a:cubicBezTo>
                        <a:pt x="510645" y="160395"/>
                        <a:pt x="535250" y="91694"/>
                        <a:pt x="551182" y="1897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5927977E-494E-64BE-72BF-47A0A7A1E9CA}"/>
                    </a:ext>
                  </a:extLst>
                </p:cNvPr>
                <p:cNvSpPr/>
                <p:nvPr/>
              </p:nvSpPr>
              <p:spPr bwMode="auto">
                <a:xfrm rot="274029">
                  <a:off x="2421826" y="4142619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6" name="月 525">
                  <a:extLst>
                    <a:ext uri="{FF2B5EF4-FFF2-40B4-BE49-F238E27FC236}">
                      <a16:creationId xmlns:a16="http://schemas.microsoft.com/office/drawing/2014/main" id="{39509590-FDE6-E975-8991-16C51DEF07E2}"/>
                    </a:ext>
                  </a:extLst>
                </p:cNvPr>
                <p:cNvSpPr/>
                <p:nvPr/>
              </p:nvSpPr>
              <p:spPr bwMode="auto">
                <a:xfrm>
                  <a:off x="2555261" y="3672683"/>
                  <a:ext cx="223624" cy="960223"/>
                </a:xfrm>
                <a:prstGeom prst="moon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27" name="グループ化 526">
                  <a:extLst>
                    <a:ext uri="{FF2B5EF4-FFF2-40B4-BE49-F238E27FC236}">
                      <a16:creationId xmlns:a16="http://schemas.microsoft.com/office/drawing/2014/main" id="{69F1686F-D57A-8068-2B80-415F3680DFF0}"/>
                    </a:ext>
                  </a:extLst>
                </p:cNvPr>
                <p:cNvGrpSpPr/>
                <p:nvPr/>
              </p:nvGrpSpPr>
              <p:grpSpPr>
                <a:xfrm>
                  <a:off x="2167514" y="3561996"/>
                  <a:ext cx="1139704" cy="495055"/>
                  <a:chOff x="2167514" y="3561996"/>
                  <a:chExt cx="1139704" cy="495055"/>
                </a:xfrm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2F30D868-F4EB-3C23-11E4-1FD333B5B2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994" y="3561996"/>
                    <a:ext cx="1058744" cy="405285"/>
                  </a:xfrm>
                  <a:custGeom>
                    <a:avLst/>
                    <a:gdLst>
                      <a:gd name="connsiteX0" fmla="*/ 529372 w 1058744"/>
                      <a:gd name="connsiteY0" fmla="*/ 0 h 360279"/>
                      <a:gd name="connsiteX1" fmla="*/ 1058744 w 1058744"/>
                      <a:gd name="connsiteY1" fmla="*/ 360040 h 360279"/>
                      <a:gd name="connsiteX2" fmla="*/ 1058709 w 1058744"/>
                      <a:gd name="connsiteY2" fmla="*/ 360279 h 360279"/>
                      <a:gd name="connsiteX3" fmla="*/ 36 w 1058744"/>
                      <a:gd name="connsiteY3" fmla="*/ 360279 h 360279"/>
                      <a:gd name="connsiteX4" fmla="*/ 0 w 1058744"/>
                      <a:gd name="connsiteY4" fmla="*/ 360040 h 360279"/>
                      <a:gd name="connsiteX5" fmla="*/ 529372 w 1058744"/>
                      <a:gd name="connsiteY5" fmla="*/ 0 h 360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8744" h="360279">
                        <a:moveTo>
                          <a:pt x="529372" y="0"/>
                        </a:moveTo>
                        <a:cubicBezTo>
                          <a:pt x="821736" y="0"/>
                          <a:pt x="1058744" y="161195"/>
                          <a:pt x="1058744" y="360040"/>
                        </a:cubicBezTo>
                        <a:lnTo>
                          <a:pt x="1058709" y="360279"/>
                        </a:lnTo>
                        <a:lnTo>
                          <a:pt x="36" y="360279"/>
                        </a:lnTo>
                        <a:lnTo>
                          <a:pt x="0" y="360040"/>
                        </a:lnTo>
                        <a:cubicBezTo>
                          <a:pt x="0" y="161195"/>
                          <a:pt x="237008" y="0"/>
                          <a:pt x="52937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7" name="四角形: 角を丸くする 536">
                    <a:extLst>
                      <a:ext uri="{FF2B5EF4-FFF2-40B4-BE49-F238E27FC236}">
                        <a16:creationId xmlns:a16="http://schemas.microsoft.com/office/drawing/2014/main" id="{8FD6A530-220D-7EE6-F897-F96C26241C03}"/>
                      </a:ext>
                    </a:extLst>
                  </p:cNvPr>
                  <p:cNvSpPr/>
                  <p:nvPr/>
                </p:nvSpPr>
                <p:spPr bwMode="auto">
                  <a:xfrm rot="496005">
                    <a:off x="2395751" y="3755734"/>
                    <a:ext cx="642159" cy="829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145D97DA-4C51-C8A3-0B62-8A6931ED7731}"/>
                      </a:ext>
                    </a:extLst>
                  </p:cNvPr>
                  <p:cNvSpPr/>
                  <p:nvPr/>
                </p:nvSpPr>
                <p:spPr bwMode="auto">
                  <a:xfrm rot="496005">
                    <a:off x="2601653" y="3629744"/>
                    <a:ext cx="463366" cy="9010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9" name="四角形: 角を丸くする 538">
                    <a:extLst>
                      <a:ext uri="{FF2B5EF4-FFF2-40B4-BE49-F238E27FC236}">
                        <a16:creationId xmlns:a16="http://schemas.microsoft.com/office/drawing/2014/main" id="{049B658D-3F98-637B-6AC8-70362D5E0B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7514" y="3922036"/>
                    <a:ext cx="1139704" cy="135015"/>
                  </a:xfrm>
                  <a:prstGeom prst="roundRect">
                    <a:avLst>
                      <a:gd name="adj" fmla="val 27249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C4CFE7E1-373C-F31C-1929-F95880232EA7}"/>
                    </a:ext>
                  </a:extLst>
                </p:cNvPr>
                <p:cNvSpPr/>
                <p:nvPr/>
              </p:nvSpPr>
              <p:spPr bwMode="auto">
                <a:xfrm rot="5400000">
                  <a:off x="2998878" y="3961685"/>
                  <a:ext cx="52372" cy="322322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7127292C-B023-B3CF-5243-C8C70D227BA1}"/>
                    </a:ext>
                  </a:extLst>
                </p:cNvPr>
                <p:cNvGrpSpPr/>
                <p:nvPr/>
              </p:nvGrpSpPr>
              <p:grpSpPr>
                <a:xfrm>
                  <a:off x="2946399" y="4122846"/>
                  <a:ext cx="219253" cy="304093"/>
                  <a:chOff x="4104826" y="4138574"/>
                  <a:chExt cx="289374" cy="322301"/>
                </a:xfrm>
              </p:grpSpPr>
              <p:sp>
                <p:nvSpPr>
                  <p:cNvPr id="530" name="二等辺三角形 529">
                    <a:extLst>
                      <a:ext uri="{FF2B5EF4-FFF2-40B4-BE49-F238E27FC236}">
                        <a16:creationId xmlns:a16="http://schemas.microsoft.com/office/drawing/2014/main" id="{3B2F762A-ABA2-DD3C-E291-37C99065BD30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04826" y="4164768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1" name="二等辺三角形 530">
                    <a:extLst>
                      <a:ext uri="{FF2B5EF4-FFF2-40B4-BE49-F238E27FC236}">
                        <a16:creationId xmlns:a16="http://schemas.microsoft.com/office/drawing/2014/main" id="{5C864A52-AE81-9F97-1E9F-E452722E4DC9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40545" y="4138574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2" name="楕円 531">
                    <a:extLst>
                      <a:ext uri="{FF2B5EF4-FFF2-40B4-BE49-F238E27FC236}">
                        <a16:creationId xmlns:a16="http://schemas.microsoft.com/office/drawing/2014/main" id="{253570D1-4107-651E-E67F-5F6BD553B2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3234" y="4206875"/>
                    <a:ext cx="260966" cy="2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3" name="月 532">
                    <a:extLst>
                      <a:ext uri="{FF2B5EF4-FFF2-40B4-BE49-F238E27FC236}">
                        <a16:creationId xmlns:a16="http://schemas.microsoft.com/office/drawing/2014/main" id="{F748BB33-5EF3-EF72-9242-56FDB55672B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203097" y="4119730"/>
                    <a:ext cx="119833" cy="262372"/>
                  </a:xfrm>
                  <a:prstGeom prst="moon">
                    <a:avLst>
                      <a:gd name="adj" fmla="val 3297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4" name="楕円 533">
                    <a:extLst>
                      <a:ext uri="{FF2B5EF4-FFF2-40B4-BE49-F238E27FC236}">
                        <a16:creationId xmlns:a16="http://schemas.microsoft.com/office/drawing/2014/main" id="{70EBCFF8-8450-7791-2861-1CA8D4D722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5769" y="4237176"/>
                    <a:ext cx="130165" cy="18158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5" name="楕円 534">
                    <a:extLst>
                      <a:ext uri="{FF2B5EF4-FFF2-40B4-BE49-F238E27FC236}">
                        <a16:creationId xmlns:a16="http://schemas.microsoft.com/office/drawing/2014/main" id="{504444B3-7D9F-8F1C-4527-A82E122BB2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2374" y="4263333"/>
                    <a:ext cx="62664" cy="8033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77FCA1F0-50AB-0211-C60E-2F18FA93E01B}"/>
                </a:ext>
              </a:extLst>
            </p:cNvPr>
            <p:cNvGrpSpPr/>
            <p:nvPr/>
          </p:nvGrpSpPr>
          <p:grpSpPr>
            <a:xfrm>
              <a:off x="2511746" y="5227914"/>
              <a:ext cx="786290" cy="1087818"/>
              <a:chOff x="3193361" y="1928563"/>
              <a:chExt cx="1076402" cy="1489184"/>
            </a:xfrm>
          </p:grpSpPr>
          <p:sp>
            <p:nvSpPr>
              <p:cNvPr id="460" name="星: 10 pt 459">
                <a:extLst>
                  <a:ext uri="{FF2B5EF4-FFF2-40B4-BE49-F238E27FC236}">
                    <a16:creationId xmlns:a16="http://schemas.microsoft.com/office/drawing/2014/main" id="{88F634EA-D6E5-4DFD-D6B7-5B67775F1A20}"/>
                  </a:ext>
                </a:extLst>
              </p:cNvPr>
              <p:cNvSpPr/>
              <p:nvPr/>
            </p:nvSpPr>
            <p:spPr>
              <a:xfrm>
                <a:off x="3463257" y="1928563"/>
                <a:ext cx="581780" cy="581781"/>
              </a:xfrm>
              <a:prstGeom prst="star10">
                <a:avLst>
                  <a:gd name="adj" fmla="val 28651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F5541B2E-4092-02B7-C816-26C9FF6F3346}"/>
                  </a:ext>
                </a:extLst>
              </p:cNvPr>
              <p:cNvGrpSpPr/>
              <p:nvPr/>
            </p:nvGrpSpPr>
            <p:grpSpPr>
              <a:xfrm>
                <a:off x="3193361" y="2210105"/>
                <a:ext cx="1076402" cy="1207642"/>
                <a:chOff x="6770165" y="1082061"/>
                <a:chExt cx="2174737" cy="2439891"/>
              </a:xfrm>
            </p:grpSpPr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623BE2F2-7F6B-7182-DFC8-FA97DE40DE1B}"/>
                    </a:ext>
                  </a:extLst>
                </p:cNvPr>
                <p:cNvGrpSpPr/>
                <p:nvPr/>
              </p:nvGrpSpPr>
              <p:grpSpPr>
                <a:xfrm>
                  <a:off x="6770165" y="1082061"/>
                  <a:ext cx="2174737" cy="2439891"/>
                  <a:chOff x="6526817" y="1553546"/>
                  <a:chExt cx="3503682" cy="3930867"/>
                </a:xfrm>
              </p:grpSpPr>
              <p:sp>
                <p:nvSpPr>
                  <p:cNvPr id="468" name="アーチ 467">
                    <a:extLst>
                      <a:ext uri="{FF2B5EF4-FFF2-40B4-BE49-F238E27FC236}">
                        <a16:creationId xmlns:a16="http://schemas.microsoft.com/office/drawing/2014/main" id="{11012845-4DBC-4C61-5283-11CDB54FEAB7}"/>
                      </a:ext>
                    </a:extLst>
                  </p:cNvPr>
                  <p:cNvSpPr/>
                  <p:nvPr/>
                </p:nvSpPr>
                <p:spPr>
                  <a:xfrm rot="20147681">
                    <a:off x="8195588" y="2992505"/>
                    <a:ext cx="1360735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69" name="四角形: 上の 2 つの角を丸める 468">
                    <a:extLst>
                      <a:ext uri="{FF2B5EF4-FFF2-40B4-BE49-F238E27FC236}">
                        <a16:creationId xmlns:a16="http://schemas.microsoft.com/office/drawing/2014/main" id="{2CB1B610-198D-B8C2-CD32-8D9A3E8ACF74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9225833" y="3591168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0" name="アーチ 469">
                    <a:extLst>
                      <a:ext uri="{FF2B5EF4-FFF2-40B4-BE49-F238E27FC236}">
                        <a16:creationId xmlns:a16="http://schemas.microsoft.com/office/drawing/2014/main" id="{721AD0A9-012F-9CBA-9717-8C92A286F1C6}"/>
                      </a:ext>
                    </a:extLst>
                  </p:cNvPr>
                  <p:cNvSpPr/>
                  <p:nvPr/>
                </p:nvSpPr>
                <p:spPr>
                  <a:xfrm rot="20147681">
                    <a:off x="8133565" y="2951911"/>
                    <a:ext cx="1459511" cy="1459511"/>
                  </a:xfrm>
                  <a:prstGeom prst="blockArc">
                    <a:avLst>
                      <a:gd name="adj1" fmla="val 4437808"/>
                      <a:gd name="adj2" fmla="val 8463853"/>
                      <a:gd name="adj3" fmla="val 24382"/>
                    </a:avLst>
                  </a:prstGeom>
                  <a:solidFill>
                    <a:srgbClr val="005EA4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1" name="アーチ 470">
                    <a:extLst>
                      <a:ext uri="{FF2B5EF4-FFF2-40B4-BE49-F238E27FC236}">
                        <a16:creationId xmlns:a16="http://schemas.microsoft.com/office/drawing/2014/main" id="{73B9D22A-1786-9C2B-01BC-45D5E5D25FD0}"/>
                      </a:ext>
                    </a:extLst>
                  </p:cNvPr>
                  <p:cNvSpPr/>
                  <p:nvPr/>
                </p:nvSpPr>
                <p:spPr>
                  <a:xfrm rot="2147681">
                    <a:off x="8201137" y="3669814"/>
                    <a:ext cx="1360736" cy="1360735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2" name="四角形: 上の 2 つの角を丸める 471">
                    <a:extLst>
                      <a:ext uri="{FF2B5EF4-FFF2-40B4-BE49-F238E27FC236}">
                        <a16:creationId xmlns:a16="http://schemas.microsoft.com/office/drawing/2014/main" id="{382DF5B5-B25A-7EAE-7DD3-E1B80C350D4E}"/>
                      </a:ext>
                    </a:extLst>
                  </p:cNvPr>
                  <p:cNvSpPr/>
                  <p:nvPr/>
                </p:nvSpPr>
                <p:spPr>
                  <a:xfrm rot="17447681">
                    <a:off x="8643186" y="4898703"/>
                    <a:ext cx="804666" cy="366753"/>
                  </a:xfrm>
                  <a:prstGeom prst="round2SameRect">
                    <a:avLst>
                      <a:gd name="adj1" fmla="val 50000"/>
                      <a:gd name="adj2" fmla="val 10288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13BD7925-8D61-82F5-A0CE-D93F66A49D07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8143957" y="3882811"/>
                    <a:ext cx="776526" cy="1072222"/>
                  </a:xfrm>
                  <a:custGeom>
                    <a:avLst/>
                    <a:gdLst>
                      <a:gd name="connsiteX0" fmla="*/ 0 w 776526"/>
                      <a:gd name="connsiteY0" fmla="*/ 1072222 h 1072222"/>
                      <a:gd name="connsiteX1" fmla="*/ 0 w 776526"/>
                      <a:gd name="connsiteY1" fmla="*/ 778985 h 1072222"/>
                      <a:gd name="connsiteX2" fmla="*/ 293237 w 776526"/>
                      <a:gd name="connsiteY2" fmla="*/ 485748 h 1072222"/>
                      <a:gd name="connsiteX3" fmla="*/ 352400 w 776526"/>
                      <a:gd name="connsiteY3" fmla="*/ 485748 h 1072222"/>
                      <a:gd name="connsiteX4" fmla="*/ 435045 w 776526"/>
                      <a:gd name="connsiteY4" fmla="*/ 502434 h 1072222"/>
                      <a:gd name="connsiteX5" fmla="*/ 444454 w 776526"/>
                      <a:gd name="connsiteY5" fmla="*/ 449346 h 1072222"/>
                      <a:gd name="connsiteX6" fmla="*/ 376567 w 776526"/>
                      <a:gd name="connsiteY6" fmla="*/ 183476 h 1072222"/>
                      <a:gd name="connsiteX7" fmla="*/ 651262 w 776526"/>
                      <a:gd name="connsiteY7" fmla="*/ 0 h 1072222"/>
                      <a:gd name="connsiteX8" fmla="*/ 649480 w 776526"/>
                      <a:gd name="connsiteY8" fmla="*/ 827288 h 1072222"/>
                      <a:gd name="connsiteX9" fmla="*/ 645637 w 776526"/>
                      <a:gd name="connsiteY9" fmla="*/ 832049 h 1072222"/>
                      <a:gd name="connsiteX10" fmla="*/ 645637 w 776526"/>
                      <a:gd name="connsiteY10" fmla="*/ 1072222 h 107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76526" h="1072222">
                        <a:moveTo>
                          <a:pt x="0" y="1072222"/>
                        </a:moveTo>
                        <a:lnTo>
                          <a:pt x="0" y="778985"/>
                        </a:lnTo>
                        <a:cubicBezTo>
                          <a:pt x="0" y="617035"/>
                          <a:pt x="131287" y="485748"/>
                          <a:pt x="293237" y="485748"/>
                        </a:cubicBezTo>
                        <a:lnTo>
                          <a:pt x="352400" y="485748"/>
                        </a:lnTo>
                        <a:lnTo>
                          <a:pt x="435045" y="502434"/>
                        </a:lnTo>
                        <a:lnTo>
                          <a:pt x="444454" y="449346"/>
                        </a:lnTo>
                        <a:cubicBezTo>
                          <a:pt x="452881" y="357883"/>
                          <a:pt x="430745" y="263912"/>
                          <a:pt x="376567" y="183476"/>
                        </a:cubicBezTo>
                        <a:lnTo>
                          <a:pt x="651262" y="0"/>
                        </a:lnTo>
                        <a:cubicBezTo>
                          <a:pt x="821149" y="253169"/>
                          <a:pt x="815972" y="580184"/>
                          <a:pt x="649480" y="827288"/>
                        </a:cubicBezTo>
                        <a:lnTo>
                          <a:pt x="645637" y="832049"/>
                        </a:lnTo>
                        <a:lnTo>
                          <a:pt x="645637" y="107222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4" name="アーチ 473">
                    <a:extLst>
                      <a:ext uri="{FF2B5EF4-FFF2-40B4-BE49-F238E27FC236}">
                        <a16:creationId xmlns:a16="http://schemas.microsoft.com/office/drawing/2014/main" id="{BF6F380E-C5B4-E3AF-B627-078E815E9825}"/>
                      </a:ext>
                    </a:extLst>
                  </p:cNvPr>
                  <p:cNvSpPr/>
                  <p:nvPr/>
                </p:nvSpPr>
                <p:spPr>
                  <a:xfrm rot="9373140">
                    <a:off x="7958585" y="2835672"/>
                    <a:ext cx="1360735" cy="1360736"/>
                  </a:xfrm>
                  <a:prstGeom prst="blockArc">
                    <a:avLst>
                      <a:gd name="adj1" fmla="val 1900752"/>
                      <a:gd name="adj2" fmla="val 8648851"/>
                      <a:gd name="adj3" fmla="val 19297"/>
                    </a:avLst>
                  </a:prstGeom>
                  <a:solidFill>
                    <a:srgbClr val="5D2884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716B63A7-5176-364C-8F5F-F31EDA018E92}"/>
                      </a:ext>
                    </a:extLst>
                  </p:cNvPr>
                  <p:cNvSpPr/>
                  <p:nvPr/>
                </p:nvSpPr>
                <p:spPr>
                  <a:xfrm rot="6673140">
                    <a:off x="8829465" y="2844972"/>
                    <a:ext cx="453996" cy="459893"/>
                  </a:xfrm>
                  <a:custGeom>
                    <a:avLst/>
                    <a:gdLst>
                      <a:gd name="connsiteX0" fmla="*/ 270607 w 1007779"/>
                      <a:gd name="connsiteY0" fmla="*/ 0 h 800896"/>
                      <a:gd name="connsiteX1" fmla="*/ 796655 w 1007779"/>
                      <a:gd name="connsiteY1" fmla="*/ 0 h 800896"/>
                      <a:gd name="connsiteX2" fmla="*/ 1007779 w 1007779"/>
                      <a:gd name="connsiteY2" fmla="*/ 211124 h 800896"/>
                      <a:gd name="connsiteX3" fmla="*/ 1007779 w 1007779"/>
                      <a:gd name="connsiteY3" fmla="*/ 400448 h 800896"/>
                      <a:gd name="connsiteX4" fmla="*/ 607331 w 1007779"/>
                      <a:gd name="connsiteY4" fmla="*/ 800896 h 800896"/>
                      <a:gd name="connsiteX5" fmla="*/ 459931 w 1007779"/>
                      <a:gd name="connsiteY5" fmla="*/ 800896 h 800896"/>
                      <a:gd name="connsiteX6" fmla="*/ 304059 w 1007779"/>
                      <a:gd name="connsiteY6" fmla="*/ 769427 h 800896"/>
                      <a:gd name="connsiteX7" fmla="*/ 242325 w 1007779"/>
                      <a:gd name="connsiteY7" fmla="*/ 735919 h 800896"/>
                      <a:gd name="connsiteX8" fmla="*/ 229406 w 1007779"/>
                      <a:gd name="connsiteY8" fmla="*/ 732090 h 800896"/>
                      <a:gd name="connsiteX9" fmla="*/ 149944 w 1007779"/>
                      <a:gd name="connsiteY9" fmla="*/ 679324 h 800896"/>
                      <a:gd name="connsiteX10" fmla="*/ 50250 w 1007779"/>
                      <a:gd name="connsiteY10" fmla="*/ 579630 h 800896"/>
                      <a:gd name="connsiteX11" fmla="*/ 50250 w 1007779"/>
                      <a:gd name="connsiteY11" fmla="*/ 337001 h 800896"/>
                      <a:gd name="connsiteX12" fmla="*/ 59483 w 1007779"/>
                      <a:gd name="connsiteY12" fmla="*/ 327768 h 800896"/>
                      <a:gd name="connsiteX13" fmla="*/ 59483 w 1007779"/>
                      <a:gd name="connsiteY13" fmla="*/ 211124 h 800896"/>
                      <a:gd name="connsiteX14" fmla="*/ 270607 w 1007779"/>
                      <a:gd name="connsiteY14" fmla="*/ 0 h 800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7779" h="800896">
                        <a:moveTo>
                          <a:pt x="270607" y="0"/>
                        </a:moveTo>
                        <a:lnTo>
                          <a:pt x="796655" y="0"/>
                        </a:lnTo>
                        <a:cubicBezTo>
                          <a:pt x="913256" y="0"/>
                          <a:pt x="1007779" y="94523"/>
                          <a:pt x="1007779" y="211124"/>
                        </a:cubicBezTo>
                        <a:lnTo>
                          <a:pt x="1007779" y="400448"/>
                        </a:lnTo>
                        <a:cubicBezTo>
                          <a:pt x="1007779" y="621609"/>
                          <a:pt x="828492" y="800896"/>
                          <a:pt x="607331" y="800896"/>
                        </a:cubicBezTo>
                        <a:lnTo>
                          <a:pt x="459931" y="800896"/>
                        </a:lnTo>
                        <a:cubicBezTo>
                          <a:pt x="404641" y="800896"/>
                          <a:pt x="351968" y="789691"/>
                          <a:pt x="304059" y="769427"/>
                        </a:cubicBezTo>
                        <a:lnTo>
                          <a:pt x="242325" y="735919"/>
                        </a:lnTo>
                        <a:lnTo>
                          <a:pt x="229406" y="732090"/>
                        </a:lnTo>
                        <a:cubicBezTo>
                          <a:pt x="200490" y="720365"/>
                          <a:pt x="173396" y="702776"/>
                          <a:pt x="149944" y="679324"/>
                        </a:cubicBezTo>
                        <a:lnTo>
                          <a:pt x="50250" y="579630"/>
                        </a:lnTo>
                        <a:cubicBezTo>
                          <a:pt x="-16750" y="512630"/>
                          <a:pt x="-16750" y="404001"/>
                          <a:pt x="50250" y="337001"/>
                        </a:cubicBezTo>
                        <a:lnTo>
                          <a:pt x="59483" y="327768"/>
                        </a:lnTo>
                        <a:lnTo>
                          <a:pt x="59483" y="211124"/>
                        </a:lnTo>
                        <a:cubicBezTo>
                          <a:pt x="59483" y="94523"/>
                          <a:pt x="154006" y="0"/>
                          <a:pt x="27060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6" name="四角形: 上の 2 つの角を丸める 13">
                    <a:extLst>
                      <a:ext uri="{FF2B5EF4-FFF2-40B4-BE49-F238E27FC236}">
                        <a16:creationId xmlns:a16="http://schemas.microsoft.com/office/drawing/2014/main" id="{08B53CE9-9075-1510-1D41-3D9B8ED9CB1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812699" y="3226275"/>
                    <a:ext cx="835294" cy="842158"/>
                  </a:xfrm>
                  <a:custGeom>
                    <a:avLst/>
                    <a:gdLst>
                      <a:gd name="connsiteX0" fmla="*/ 185638 w 708811"/>
                      <a:gd name="connsiteY0" fmla="*/ 0 h 769133"/>
                      <a:gd name="connsiteX1" fmla="*/ 523173 w 708811"/>
                      <a:gd name="connsiteY1" fmla="*/ 0 h 769133"/>
                      <a:gd name="connsiteX2" fmla="*/ 708811 w 708811"/>
                      <a:gd name="connsiteY2" fmla="*/ 185638 h 769133"/>
                      <a:gd name="connsiteX3" fmla="*/ 708811 w 708811"/>
                      <a:gd name="connsiteY3" fmla="*/ 769133 h 769133"/>
                      <a:gd name="connsiteX4" fmla="*/ 708811 w 708811"/>
                      <a:gd name="connsiteY4" fmla="*/ 769133 h 769133"/>
                      <a:gd name="connsiteX5" fmla="*/ 0 w 708811"/>
                      <a:gd name="connsiteY5" fmla="*/ 769133 h 769133"/>
                      <a:gd name="connsiteX6" fmla="*/ 0 w 708811"/>
                      <a:gd name="connsiteY6" fmla="*/ 769133 h 769133"/>
                      <a:gd name="connsiteX7" fmla="*/ 0 w 708811"/>
                      <a:gd name="connsiteY7" fmla="*/ 185638 h 769133"/>
                      <a:gd name="connsiteX8" fmla="*/ 185638 w 708811"/>
                      <a:gd name="connsiteY8" fmla="*/ 0 h 769133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708811 w 835294"/>
                      <a:gd name="connsiteY3" fmla="*/ 769133 h 842158"/>
                      <a:gd name="connsiteX4" fmla="*/ 835294 w 835294"/>
                      <a:gd name="connsiteY4" fmla="*/ 842158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769133 h 842158"/>
                      <a:gd name="connsiteX7" fmla="*/ 0 w 835294"/>
                      <a:gd name="connsiteY7" fmla="*/ 185638 h 842158"/>
                      <a:gd name="connsiteX8" fmla="*/ 185638 w 835294"/>
                      <a:gd name="connsiteY8" fmla="*/ 0 h 842158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835294 w 835294"/>
                      <a:gd name="connsiteY3" fmla="*/ 842158 h 842158"/>
                      <a:gd name="connsiteX4" fmla="*/ 0 w 835294"/>
                      <a:gd name="connsiteY4" fmla="*/ 769133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185638 h 842158"/>
                      <a:gd name="connsiteX7" fmla="*/ 185638 w 835294"/>
                      <a:gd name="connsiteY7" fmla="*/ 0 h 842158"/>
                      <a:gd name="connsiteX0" fmla="*/ 185638 w 835294"/>
                      <a:gd name="connsiteY0" fmla="*/ 0 h 842158"/>
                      <a:gd name="connsiteX1" fmla="*/ 523173 w 835294"/>
                      <a:gd name="connsiteY1" fmla="*/ 0 h 842158"/>
                      <a:gd name="connsiteX2" fmla="*/ 708811 w 835294"/>
                      <a:gd name="connsiteY2" fmla="*/ 185638 h 842158"/>
                      <a:gd name="connsiteX3" fmla="*/ 835294 w 835294"/>
                      <a:gd name="connsiteY3" fmla="*/ 842158 h 842158"/>
                      <a:gd name="connsiteX4" fmla="*/ 0 w 835294"/>
                      <a:gd name="connsiteY4" fmla="*/ 769133 h 842158"/>
                      <a:gd name="connsiteX5" fmla="*/ 0 w 835294"/>
                      <a:gd name="connsiteY5" fmla="*/ 769133 h 842158"/>
                      <a:gd name="connsiteX6" fmla="*/ 0 w 835294"/>
                      <a:gd name="connsiteY6" fmla="*/ 185638 h 842158"/>
                      <a:gd name="connsiteX7" fmla="*/ 185638 w 835294"/>
                      <a:gd name="connsiteY7" fmla="*/ 0 h 842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35294" h="842158">
                        <a:moveTo>
                          <a:pt x="185638" y="0"/>
                        </a:moveTo>
                        <a:lnTo>
                          <a:pt x="523173" y="0"/>
                        </a:lnTo>
                        <a:cubicBezTo>
                          <a:pt x="625698" y="0"/>
                          <a:pt x="708811" y="83113"/>
                          <a:pt x="708811" y="185638"/>
                        </a:cubicBezTo>
                        <a:cubicBezTo>
                          <a:pt x="750972" y="404478"/>
                          <a:pt x="699873" y="518148"/>
                          <a:pt x="835294" y="842158"/>
                        </a:cubicBezTo>
                        <a:lnTo>
                          <a:pt x="0" y="769133"/>
                        </a:lnTo>
                        <a:lnTo>
                          <a:pt x="0" y="769133"/>
                        </a:lnTo>
                        <a:lnTo>
                          <a:pt x="0" y="185638"/>
                        </a:lnTo>
                        <a:cubicBezTo>
                          <a:pt x="0" y="83113"/>
                          <a:pt x="83113" y="0"/>
                          <a:pt x="185638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7" name="アーチ 7">
                    <a:extLst>
                      <a:ext uri="{FF2B5EF4-FFF2-40B4-BE49-F238E27FC236}">
                        <a16:creationId xmlns:a16="http://schemas.microsoft.com/office/drawing/2014/main" id="{6A74EE66-988B-02D5-AED4-BE1C1B93C932}"/>
                      </a:ext>
                    </a:extLst>
                  </p:cNvPr>
                  <p:cNvSpPr/>
                  <p:nvPr/>
                </p:nvSpPr>
                <p:spPr>
                  <a:xfrm rot="21073140">
                    <a:off x="7063438" y="3452626"/>
                    <a:ext cx="1183564" cy="525833"/>
                  </a:xfrm>
                  <a:custGeom>
                    <a:avLst/>
                    <a:gdLst>
                      <a:gd name="connsiteX0" fmla="*/ 1312474 w 1360735"/>
                      <a:gd name="connsiteY0" fmla="*/ 932046 h 1360736"/>
                      <a:gd name="connsiteX1" fmla="*/ 764121 w 1360735"/>
                      <a:gd name="connsiteY1" fmla="*/ 1355561 h 1360736"/>
                      <a:gd name="connsiteX2" fmla="*/ 128910 w 1360735"/>
                      <a:gd name="connsiteY2" fmla="*/ 1078859 h 1360736"/>
                      <a:gd name="connsiteX3" fmla="*/ 341740 w 1360735"/>
                      <a:gd name="connsiteY3" fmla="*/ 925066 h 1360736"/>
                      <a:gd name="connsiteX4" fmla="*/ 731797 w 1360735"/>
                      <a:gd name="connsiteY4" fmla="*/ 1094978 h 1360736"/>
                      <a:gd name="connsiteX5" fmla="*/ 1068518 w 1360735"/>
                      <a:gd name="connsiteY5" fmla="*/ 834914 h 1360736"/>
                      <a:gd name="connsiteX6" fmla="*/ 1312474 w 1360735"/>
                      <a:gd name="connsiteY6" fmla="*/ 932046 h 1360736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  <a:gd name="connsiteX6" fmla="*/ 970366 w 1183564"/>
                      <a:gd name="connsiteY6" fmla="*/ 243489 h 525833"/>
                      <a:gd name="connsiteX7" fmla="*/ 1183564 w 1183564"/>
                      <a:gd name="connsiteY7" fmla="*/ 97132 h 525833"/>
                      <a:gd name="connsiteX0" fmla="*/ 970366 w 1183564"/>
                      <a:gd name="connsiteY0" fmla="*/ 243489 h 525833"/>
                      <a:gd name="connsiteX1" fmla="*/ 1183564 w 1183564"/>
                      <a:gd name="connsiteY1" fmla="*/ 97132 h 525833"/>
                      <a:gd name="connsiteX2" fmla="*/ 635211 w 1183564"/>
                      <a:gd name="connsiteY2" fmla="*/ 520647 h 525833"/>
                      <a:gd name="connsiteX3" fmla="*/ 0 w 1183564"/>
                      <a:gd name="connsiteY3" fmla="*/ 243945 h 525833"/>
                      <a:gd name="connsiteX4" fmla="*/ 212830 w 1183564"/>
                      <a:gd name="connsiteY4" fmla="*/ 90152 h 525833"/>
                      <a:gd name="connsiteX5" fmla="*/ 602887 w 1183564"/>
                      <a:gd name="connsiteY5" fmla="*/ 260064 h 525833"/>
                      <a:gd name="connsiteX6" fmla="*/ 939608 w 1183564"/>
                      <a:gd name="connsiteY6" fmla="*/ 0 h 525833"/>
                      <a:gd name="connsiteX7" fmla="*/ 1061806 w 1183564"/>
                      <a:gd name="connsiteY7" fmla="*/ 334929 h 525833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  <a:gd name="connsiteX6" fmla="*/ 1061806 w 1183564"/>
                      <a:gd name="connsiteY6" fmla="*/ 334929 h 525833"/>
                      <a:gd name="connsiteX0" fmla="*/ 1183564 w 1183564"/>
                      <a:gd name="connsiteY0" fmla="*/ 97132 h 525833"/>
                      <a:gd name="connsiteX1" fmla="*/ 635211 w 1183564"/>
                      <a:gd name="connsiteY1" fmla="*/ 520647 h 525833"/>
                      <a:gd name="connsiteX2" fmla="*/ 0 w 1183564"/>
                      <a:gd name="connsiteY2" fmla="*/ 243945 h 525833"/>
                      <a:gd name="connsiteX3" fmla="*/ 212830 w 1183564"/>
                      <a:gd name="connsiteY3" fmla="*/ 90152 h 525833"/>
                      <a:gd name="connsiteX4" fmla="*/ 602887 w 1183564"/>
                      <a:gd name="connsiteY4" fmla="*/ 260064 h 525833"/>
                      <a:gd name="connsiteX5" fmla="*/ 939608 w 1183564"/>
                      <a:gd name="connsiteY5" fmla="*/ 0 h 5258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3564" h="525833">
                        <a:moveTo>
                          <a:pt x="1183564" y="97132"/>
                        </a:moveTo>
                        <a:cubicBezTo>
                          <a:pt x="1091733" y="327772"/>
                          <a:pt x="881572" y="490088"/>
                          <a:pt x="635211" y="520647"/>
                        </a:cubicBezTo>
                        <a:cubicBezTo>
                          <a:pt x="388850" y="551207"/>
                          <a:pt x="145400" y="445158"/>
                          <a:pt x="0" y="243945"/>
                        </a:cubicBezTo>
                        <a:lnTo>
                          <a:pt x="212830" y="90152"/>
                        </a:lnTo>
                        <a:cubicBezTo>
                          <a:pt x="302114" y="213709"/>
                          <a:pt x="451607" y="278829"/>
                          <a:pt x="602887" y="260064"/>
                        </a:cubicBezTo>
                        <a:cubicBezTo>
                          <a:pt x="754167" y="241299"/>
                          <a:pt x="867800" y="36470"/>
                          <a:pt x="939608" y="0"/>
                        </a:cubicBezTo>
                      </a:path>
                    </a:pathLst>
                  </a:custGeom>
                  <a:solidFill>
                    <a:srgbClr val="7030A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A15F41D3-C5E9-117A-096F-38811ED91F16}"/>
                      </a:ext>
                    </a:extLst>
                  </p:cNvPr>
                  <p:cNvSpPr/>
                  <p:nvPr/>
                </p:nvSpPr>
                <p:spPr>
                  <a:xfrm>
                    <a:off x="6769136" y="1762130"/>
                    <a:ext cx="1671658" cy="1669629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A31ACFC3-3948-9353-8023-9FD398083354}"/>
                      </a:ext>
                    </a:extLst>
                  </p:cNvPr>
                  <p:cNvSpPr/>
                  <p:nvPr/>
                </p:nvSpPr>
                <p:spPr>
                  <a:xfrm rot="16450415">
                    <a:off x="6804816" y="1275547"/>
                    <a:ext cx="1490540" cy="2046538"/>
                  </a:xfrm>
                  <a:custGeom>
                    <a:avLst/>
                    <a:gdLst>
                      <a:gd name="connsiteX0" fmla="*/ 1480893 w 1490540"/>
                      <a:gd name="connsiteY0" fmla="*/ 895213 h 2046538"/>
                      <a:gd name="connsiteX1" fmla="*/ 1474774 w 1490540"/>
                      <a:gd name="connsiteY1" fmla="*/ 1025907 h 2046538"/>
                      <a:gd name="connsiteX2" fmla="*/ 1474007 w 1490540"/>
                      <a:gd name="connsiteY2" fmla="*/ 1029592 h 2046538"/>
                      <a:gd name="connsiteX3" fmla="*/ 1485455 w 1490540"/>
                      <a:gd name="connsiteY3" fmla="*/ 1103772 h 2046538"/>
                      <a:gd name="connsiteX4" fmla="*/ 1286855 w 1490540"/>
                      <a:gd name="connsiteY4" fmla="*/ 1754795 h 2046538"/>
                      <a:gd name="connsiteX5" fmla="*/ 0 w 1490540"/>
                      <a:gd name="connsiteY5" fmla="*/ 1806322 h 2046538"/>
                      <a:gd name="connsiteX6" fmla="*/ 877297 w 1490540"/>
                      <a:gd name="connsiteY6" fmla="*/ 1102810 h 2046538"/>
                      <a:gd name="connsiteX7" fmla="*/ 988216 w 1490540"/>
                      <a:gd name="connsiteY7" fmla="*/ 914359 h 2046538"/>
                      <a:gd name="connsiteX8" fmla="*/ 959132 w 1490540"/>
                      <a:gd name="connsiteY8" fmla="*/ 816673 h 2046538"/>
                      <a:gd name="connsiteX9" fmla="*/ 384199 w 1490540"/>
                      <a:gd name="connsiteY9" fmla="*/ 142370 h 2046538"/>
                      <a:gd name="connsiteX10" fmla="*/ 866575 w 1490540"/>
                      <a:gd name="connsiteY10" fmla="*/ 123941 h 2046538"/>
                      <a:gd name="connsiteX11" fmla="*/ 932630 w 1490540"/>
                      <a:gd name="connsiteY11" fmla="*/ 148443 h 2046538"/>
                      <a:gd name="connsiteX12" fmla="*/ 955324 w 1490540"/>
                      <a:gd name="connsiteY12" fmla="*/ 120937 h 2046538"/>
                      <a:gd name="connsiteX13" fmla="*/ 1247292 w 1490540"/>
                      <a:gd name="connsiteY13" fmla="*/ 0 h 2046538"/>
                      <a:gd name="connsiteX14" fmla="*/ 1176939 w 1490540"/>
                      <a:gd name="connsiteY14" fmla="*/ 92952 h 2046538"/>
                      <a:gd name="connsiteX15" fmla="*/ 1134244 w 1490540"/>
                      <a:gd name="connsiteY15" fmla="*/ 179410 h 2046538"/>
                      <a:gd name="connsiteX16" fmla="*/ 1144507 w 1490540"/>
                      <a:gd name="connsiteY16" fmla="*/ 170941 h 2046538"/>
                      <a:gd name="connsiteX17" fmla="*/ 1375366 w 1490540"/>
                      <a:gd name="connsiteY17" fmla="*/ 100423 h 2046538"/>
                      <a:gd name="connsiteX18" fmla="*/ 1254762 w 1490540"/>
                      <a:gd name="connsiteY18" fmla="*/ 295134 h 2046538"/>
                      <a:gd name="connsiteX19" fmla="*/ 1241100 w 1490540"/>
                      <a:gd name="connsiteY19" fmla="*/ 343901 h 2046538"/>
                      <a:gd name="connsiteX20" fmla="*/ 1268462 w 1490540"/>
                      <a:gd name="connsiteY20" fmla="*/ 368828 h 2046538"/>
                      <a:gd name="connsiteX21" fmla="*/ 1435312 w 1490540"/>
                      <a:gd name="connsiteY21" fmla="*/ 651096 h 2046538"/>
                      <a:gd name="connsiteX22" fmla="*/ 1480893 w 1490540"/>
                      <a:gd name="connsiteY22" fmla="*/ 895213 h 2046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490540" h="2046538">
                        <a:moveTo>
                          <a:pt x="1480893" y="895213"/>
                        </a:moveTo>
                        <a:cubicBezTo>
                          <a:pt x="1482349" y="939190"/>
                          <a:pt x="1480249" y="982881"/>
                          <a:pt x="1474774" y="1025907"/>
                        </a:cubicBezTo>
                        <a:lnTo>
                          <a:pt x="1474007" y="1029592"/>
                        </a:lnTo>
                        <a:lnTo>
                          <a:pt x="1485455" y="1103772"/>
                        </a:lnTo>
                        <a:cubicBezTo>
                          <a:pt x="1510036" y="1335533"/>
                          <a:pt x="1445778" y="1570852"/>
                          <a:pt x="1286855" y="1754795"/>
                        </a:cubicBezTo>
                        <a:cubicBezTo>
                          <a:pt x="969009" y="2122681"/>
                          <a:pt x="392864" y="2145750"/>
                          <a:pt x="0" y="1806322"/>
                        </a:cubicBezTo>
                        <a:cubicBezTo>
                          <a:pt x="364113" y="1662130"/>
                          <a:pt x="666574" y="1416018"/>
                          <a:pt x="877297" y="1102810"/>
                        </a:cubicBezTo>
                        <a:lnTo>
                          <a:pt x="988216" y="914359"/>
                        </a:lnTo>
                        <a:lnTo>
                          <a:pt x="959132" y="816673"/>
                        </a:lnTo>
                        <a:cubicBezTo>
                          <a:pt x="861879" y="536985"/>
                          <a:pt x="663379" y="292502"/>
                          <a:pt x="384199" y="142370"/>
                        </a:cubicBezTo>
                        <a:cubicBezTo>
                          <a:pt x="545726" y="86204"/>
                          <a:pt x="712858" y="83130"/>
                          <a:pt x="866575" y="123941"/>
                        </a:cubicBezTo>
                        <a:lnTo>
                          <a:pt x="932630" y="148443"/>
                        </a:lnTo>
                        <a:lnTo>
                          <a:pt x="955324" y="120937"/>
                        </a:lnTo>
                        <a:cubicBezTo>
                          <a:pt x="1030045" y="46216"/>
                          <a:pt x="1133271" y="0"/>
                          <a:pt x="1247292" y="0"/>
                        </a:cubicBezTo>
                        <a:cubicBezTo>
                          <a:pt x="1220491" y="29190"/>
                          <a:pt x="1197040" y="60337"/>
                          <a:pt x="1176939" y="92952"/>
                        </a:cubicBezTo>
                        <a:lnTo>
                          <a:pt x="1134244" y="179410"/>
                        </a:lnTo>
                        <a:lnTo>
                          <a:pt x="1144507" y="170941"/>
                        </a:lnTo>
                        <a:cubicBezTo>
                          <a:pt x="1210407" y="126420"/>
                          <a:pt x="1289851" y="100423"/>
                          <a:pt x="1375366" y="100423"/>
                        </a:cubicBezTo>
                        <a:cubicBezTo>
                          <a:pt x="1321764" y="158803"/>
                          <a:pt x="1281563" y="225011"/>
                          <a:pt x="1254762" y="295134"/>
                        </a:cubicBezTo>
                        <a:lnTo>
                          <a:pt x="1241100" y="343901"/>
                        </a:lnTo>
                        <a:lnTo>
                          <a:pt x="1268462" y="368828"/>
                        </a:lnTo>
                        <a:cubicBezTo>
                          <a:pt x="1340373" y="448413"/>
                          <a:pt x="1397868" y="543412"/>
                          <a:pt x="1435312" y="651096"/>
                        </a:cubicBezTo>
                        <a:cubicBezTo>
                          <a:pt x="1463395" y="731859"/>
                          <a:pt x="1478205" y="814024"/>
                          <a:pt x="1480893" y="8952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39F752C0-5869-5254-ED72-9B39C4A7316D}"/>
                      </a:ext>
                    </a:extLst>
                  </p:cNvPr>
                  <p:cNvSpPr/>
                  <p:nvPr/>
                </p:nvSpPr>
                <p:spPr>
                  <a:xfrm>
                    <a:off x="6967547" y="2675158"/>
                    <a:ext cx="214872" cy="254727"/>
                  </a:xfrm>
                  <a:custGeom>
                    <a:avLst/>
                    <a:gdLst>
                      <a:gd name="connsiteX0" fmla="*/ 312667 w 427915"/>
                      <a:gd name="connsiteY0" fmla="*/ 0 h 553848"/>
                      <a:gd name="connsiteX1" fmla="*/ 399699 w 427915"/>
                      <a:gd name="connsiteY1" fmla="*/ 43805 h 553848"/>
                      <a:gd name="connsiteX2" fmla="*/ 424590 w 427915"/>
                      <a:gd name="connsiteY2" fmla="*/ 80417 h 553848"/>
                      <a:gd name="connsiteX3" fmla="*/ 421128 w 427915"/>
                      <a:gd name="connsiteY3" fmla="*/ 83733 h 553848"/>
                      <a:gd name="connsiteX4" fmla="*/ 266786 w 427915"/>
                      <a:gd name="connsiteY4" fmla="*/ 368999 h 553848"/>
                      <a:gd name="connsiteX5" fmla="*/ 357203 w 427915"/>
                      <a:gd name="connsiteY5" fmla="*/ 489689 h 553848"/>
                      <a:gd name="connsiteX6" fmla="*/ 427915 w 427915"/>
                      <a:gd name="connsiteY6" fmla="*/ 518153 h 553848"/>
                      <a:gd name="connsiteX7" fmla="*/ 378268 w 427915"/>
                      <a:gd name="connsiteY7" fmla="*/ 542786 h 553848"/>
                      <a:gd name="connsiteX8" fmla="*/ 287267 w 427915"/>
                      <a:gd name="connsiteY8" fmla="*/ 553848 h 553848"/>
                      <a:gd name="connsiteX9" fmla="*/ 86 w 427915"/>
                      <a:gd name="connsiteY9" fmla="*/ 381699 h 553848"/>
                      <a:gd name="connsiteX10" fmla="*/ 312667 w 427915"/>
                      <a:gd name="connsiteY10" fmla="*/ 0 h 553848"/>
                      <a:gd name="connsiteX0" fmla="*/ 266786 w 427915"/>
                      <a:gd name="connsiteY0" fmla="*/ 368999 h 553848"/>
                      <a:gd name="connsiteX1" fmla="*/ 357203 w 427915"/>
                      <a:gd name="connsiteY1" fmla="*/ 489689 h 553848"/>
                      <a:gd name="connsiteX2" fmla="*/ 427915 w 427915"/>
                      <a:gd name="connsiteY2" fmla="*/ 518153 h 553848"/>
                      <a:gd name="connsiteX3" fmla="*/ 378268 w 427915"/>
                      <a:gd name="connsiteY3" fmla="*/ 542786 h 553848"/>
                      <a:gd name="connsiteX4" fmla="*/ 287267 w 427915"/>
                      <a:gd name="connsiteY4" fmla="*/ 553848 h 553848"/>
                      <a:gd name="connsiteX5" fmla="*/ 86 w 427915"/>
                      <a:gd name="connsiteY5" fmla="*/ 381699 h 553848"/>
                      <a:gd name="connsiteX6" fmla="*/ 312667 w 427915"/>
                      <a:gd name="connsiteY6" fmla="*/ 0 h 553848"/>
                      <a:gd name="connsiteX7" fmla="*/ 399699 w 427915"/>
                      <a:gd name="connsiteY7" fmla="*/ 43805 h 553848"/>
                      <a:gd name="connsiteX8" fmla="*/ 424590 w 427915"/>
                      <a:gd name="connsiteY8" fmla="*/ 80417 h 553848"/>
                      <a:gd name="connsiteX9" fmla="*/ 421128 w 427915"/>
                      <a:gd name="connsiteY9" fmla="*/ 83733 h 553848"/>
                      <a:gd name="connsiteX10" fmla="*/ 358226 w 427915"/>
                      <a:gd name="connsiteY10" fmla="*/ 460439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8" fmla="*/ 421128 w 427915"/>
                      <a:gd name="connsiteY8" fmla="*/ 83733 h 553848"/>
                      <a:gd name="connsiteX9" fmla="*/ 358226 w 427915"/>
                      <a:gd name="connsiteY9" fmla="*/ 460439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8" fmla="*/ 421128 w 427915"/>
                      <a:gd name="connsiteY8" fmla="*/ 83733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7" fmla="*/ 424590 w 427915"/>
                      <a:gd name="connsiteY7" fmla="*/ 80417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6" fmla="*/ 399699 w 427915"/>
                      <a:gd name="connsiteY6" fmla="*/ 43805 h 553848"/>
                      <a:gd name="connsiteX0" fmla="*/ 357203 w 427915"/>
                      <a:gd name="connsiteY0" fmla="*/ 489689 h 553848"/>
                      <a:gd name="connsiteX1" fmla="*/ 427915 w 427915"/>
                      <a:gd name="connsiteY1" fmla="*/ 518153 h 553848"/>
                      <a:gd name="connsiteX2" fmla="*/ 378268 w 427915"/>
                      <a:gd name="connsiteY2" fmla="*/ 542786 h 553848"/>
                      <a:gd name="connsiteX3" fmla="*/ 287267 w 427915"/>
                      <a:gd name="connsiteY3" fmla="*/ 553848 h 553848"/>
                      <a:gd name="connsiteX4" fmla="*/ 86 w 427915"/>
                      <a:gd name="connsiteY4" fmla="*/ 381699 h 553848"/>
                      <a:gd name="connsiteX5" fmla="*/ 312667 w 427915"/>
                      <a:gd name="connsiteY5" fmla="*/ 0 h 553848"/>
                      <a:gd name="connsiteX0" fmla="*/ 427915 w 427915"/>
                      <a:gd name="connsiteY0" fmla="*/ 518153 h 553848"/>
                      <a:gd name="connsiteX1" fmla="*/ 378268 w 427915"/>
                      <a:gd name="connsiteY1" fmla="*/ 542786 h 553848"/>
                      <a:gd name="connsiteX2" fmla="*/ 287267 w 427915"/>
                      <a:gd name="connsiteY2" fmla="*/ 553848 h 553848"/>
                      <a:gd name="connsiteX3" fmla="*/ 86 w 427915"/>
                      <a:gd name="connsiteY3" fmla="*/ 381699 h 553848"/>
                      <a:gd name="connsiteX4" fmla="*/ 312667 w 427915"/>
                      <a:gd name="connsiteY4" fmla="*/ 0 h 553848"/>
                      <a:gd name="connsiteX0" fmla="*/ 427915 w 450192"/>
                      <a:gd name="connsiteY0" fmla="*/ 518153 h 553848"/>
                      <a:gd name="connsiteX1" fmla="*/ 450192 w 450192"/>
                      <a:gd name="connsiteY1" fmla="*/ 515934 h 553848"/>
                      <a:gd name="connsiteX2" fmla="*/ 378268 w 450192"/>
                      <a:gd name="connsiteY2" fmla="*/ 542786 h 553848"/>
                      <a:gd name="connsiteX3" fmla="*/ 287267 w 450192"/>
                      <a:gd name="connsiteY3" fmla="*/ 553848 h 553848"/>
                      <a:gd name="connsiteX4" fmla="*/ 86 w 450192"/>
                      <a:gd name="connsiteY4" fmla="*/ 381699 h 553848"/>
                      <a:gd name="connsiteX5" fmla="*/ 312667 w 450192"/>
                      <a:gd name="connsiteY5" fmla="*/ 0 h 553848"/>
                      <a:gd name="connsiteX0" fmla="*/ 427915 w 427915"/>
                      <a:gd name="connsiteY0" fmla="*/ 518153 h 553848"/>
                      <a:gd name="connsiteX1" fmla="*/ 378268 w 427915"/>
                      <a:gd name="connsiteY1" fmla="*/ 542786 h 553848"/>
                      <a:gd name="connsiteX2" fmla="*/ 287267 w 427915"/>
                      <a:gd name="connsiteY2" fmla="*/ 553848 h 553848"/>
                      <a:gd name="connsiteX3" fmla="*/ 86 w 427915"/>
                      <a:gd name="connsiteY3" fmla="*/ 381699 h 553848"/>
                      <a:gd name="connsiteX4" fmla="*/ 312667 w 427915"/>
                      <a:gd name="connsiteY4" fmla="*/ 0 h 553848"/>
                      <a:gd name="connsiteX0" fmla="*/ 378268 w 378268"/>
                      <a:gd name="connsiteY0" fmla="*/ 542786 h 553848"/>
                      <a:gd name="connsiteX1" fmla="*/ 287267 w 378268"/>
                      <a:gd name="connsiteY1" fmla="*/ 553848 h 553848"/>
                      <a:gd name="connsiteX2" fmla="*/ 86 w 378268"/>
                      <a:gd name="connsiteY2" fmla="*/ 381699 h 553848"/>
                      <a:gd name="connsiteX3" fmla="*/ 312667 w 378268"/>
                      <a:gd name="connsiteY3" fmla="*/ 0 h 553848"/>
                      <a:gd name="connsiteX0" fmla="*/ 287267 w 312667"/>
                      <a:gd name="connsiteY0" fmla="*/ 553848 h 553848"/>
                      <a:gd name="connsiteX1" fmla="*/ 86 w 312667"/>
                      <a:gd name="connsiteY1" fmla="*/ 381699 h 553848"/>
                      <a:gd name="connsiteX2" fmla="*/ 312667 w 312667"/>
                      <a:gd name="connsiteY2" fmla="*/ 0 h 553848"/>
                      <a:gd name="connsiteX0" fmla="*/ 312654 w 338054"/>
                      <a:gd name="connsiteY0" fmla="*/ 553848 h 553848"/>
                      <a:gd name="connsiteX1" fmla="*/ 73 w 338054"/>
                      <a:gd name="connsiteY1" fmla="*/ 457899 h 553848"/>
                      <a:gd name="connsiteX2" fmla="*/ 338054 w 338054"/>
                      <a:gd name="connsiteY2" fmla="*/ 0 h 553848"/>
                      <a:gd name="connsiteX0" fmla="*/ 312654 w 338054"/>
                      <a:gd name="connsiteY0" fmla="*/ 553848 h 553848"/>
                      <a:gd name="connsiteX1" fmla="*/ 73 w 338054"/>
                      <a:gd name="connsiteY1" fmla="*/ 457899 h 553848"/>
                      <a:gd name="connsiteX2" fmla="*/ 338054 w 338054"/>
                      <a:gd name="connsiteY2" fmla="*/ 0 h 553848"/>
                      <a:gd name="connsiteX0" fmla="*/ 401913 w 401913"/>
                      <a:gd name="connsiteY0" fmla="*/ 547498 h 547500"/>
                      <a:gd name="connsiteX1" fmla="*/ 432 w 401913"/>
                      <a:gd name="connsiteY1" fmla="*/ 457899 h 547500"/>
                      <a:gd name="connsiteX2" fmla="*/ 338413 w 401913"/>
                      <a:gd name="connsiteY2" fmla="*/ 0 h 547500"/>
                      <a:gd name="connsiteX0" fmla="*/ 454471 w 454471"/>
                      <a:gd name="connsiteY0" fmla="*/ 547498 h 567501"/>
                      <a:gd name="connsiteX1" fmla="*/ 340 w 454471"/>
                      <a:gd name="connsiteY1" fmla="*/ 517312 h 567501"/>
                      <a:gd name="connsiteX2" fmla="*/ 390971 w 454471"/>
                      <a:gd name="connsiteY2" fmla="*/ 0 h 567501"/>
                      <a:gd name="connsiteX0" fmla="*/ 455391 w 455391"/>
                      <a:gd name="connsiteY0" fmla="*/ 547498 h 601778"/>
                      <a:gd name="connsiteX1" fmla="*/ 1260 w 455391"/>
                      <a:gd name="connsiteY1" fmla="*/ 517312 h 601778"/>
                      <a:gd name="connsiteX2" fmla="*/ 391891 w 455391"/>
                      <a:gd name="connsiteY2" fmla="*/ 0 h 601778"/>
                      <a:gd name="connsiteX0" fmla="*/ 476358 w 476358"/>
                      <a:gd name="connsiteY0" fmla="*/ 547498 h 562146"/>
                      <a:gd name="connsiteX1" fmla="*/ 1167 w 476358"/>
                      <a:gd name="connsiteY1" fmla="*/ 447998 h 562146"/>
                      <a:gd name="connsiteX2" fmla="*/ 412858 w 476358"/>
                      <a:gd name="connsiteY2" fmla="*/ 0 h 562146"/>
                      <a:gd name="connsiteX0" fmla="*/ 476749 w 476749"/>
                      <a:gd name="connsiteY0" fmla="*/ 547498 h 562146"/>
                      <a:gd name="connsiteX1" fmla="*/ 1558 w 476749"/>
                      <a:gd name="connsiteY1" fmla="*/ 447998 h 562146"/>
                      <a:gd name="connsiteX2" fmla="*/ 413249 w 476749"/>
                      <a:gd name="connsiteY2" fmla="*/ 0 h 56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6749" h="562146">
                        <a:moveTo>
                          <a:pt x="476749" y="547498"/>
                        </a:moveTo>
                        <a:cubicBezTo>
                          <a:pt x="339185" y="547498"/>
                          <a:pt x="22671" y="618465"/>
                          <a:pt x="1558" y="447998"/>
                        </a:cubicBezTo>
                        <a:cubicBezTo>
                          <a:pt x="-19555" y="277531"/>
                          <a:pt x="176575" y="164345"/>
                          <a:pt x="413249" y="0"/>
                        </a:cubicBez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6B432C3D-C8A0-3B66-9946-BF7F99D11795}"/>
                      </a:ext>
                    </a:extLst>
                  </p:cNvPr>
                  <p:cNvSpPr/>
                  <p:nvPr/>
                </p:nvSpPr>
                <p:spPr>
                  <a:xfrm>
                    <a:off x="7964606" y="2464890"/>
                    <a:ext cx="432021" cy="54578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407C8886-364A-82F9-A4B9-D9F5521425A9}"/>
                      </a:ext>
                    </a:extLst>
                  </p:cNvPr>
                  <p:cNvSpPr/>
                  <p:nvPr/>
                </p:nvSpPr>
                <p:spPr>
                  <a:xfrm>
                    <a:off x="8005843" y="2556370"/>
                    <a:ext cx="287197" cy="362822"/>
                  </a:xfrm>
                  <a:custGeom>
                    <a:avLst/>
                    <a:gdLst>
                      <a:gd name="connsiteX0" fmla="*/ 290512 w 680827"/>
                      <a:gd name="connsiteY0" fmla="*/ 0 h 860104"/>
                      <a:gd name="connsiteX1" fmla="*/ 680827 w 680827"/>
                      <a:gd name="connsiteY1" fmla="*/ 430052 h 860104"/>
                      <a:gd name="connsiteX2" fmla="*/ 290512 w 680827"/>
                      <a:gd name="connsiteY2" fmla="*/ 860104 h 860104"/>
                      <a:gd name="connsiteX3" fmla="*/ 14518 w 680827"/>
                      <a:gd name="connsiteY3" fmla="*/ 734145 h 860104"/>
                      <a:gd name="connsiteX4" fmla="*/ 0 w 680827"/>
                      <a:gd name="connsiteY4" fmla="*/ 714757 h 860104"/>
                      <a:gd name="connsiteX5" fmla="*/ 33143 w 680827"/>
                      <a:gd name="connsiteY5" fmla="*/ 670498 h 860104"/>
                      <a:gd name="connsiteX6" fmla="*/ 99802 w 680827"/>
                      <a:gd name="connsiteY6" fmla="*/ 430052 h 860104"/>
                      <a:gd name="connsiteX7" fmla="*/ 33143 w 680827"/>
                      <a:gd name="connsiteY7" fmla="*/ 189606 h 860104"/>
                      <a:gd name="connsiteX8" fmla="*/ 0 w 680827"/>
                      <a:gd name="connsiteY8" fmla="*/ 145347 h 860104"/>
                      <a:gd name="connsiteX9" fmla="*/ 14518 w 680827"/>
                      <a:gd name="connsiteY9" fmla="*/ 125960 h 860104"/>
                      <a:gd name="connsiteX10" fmla="*/ 290512 w 680827"/>
                      <a:gd name="connsiteY10" fmla="*/ 0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10" fmla="*/ 191242 w 680827"/>
                      <a:gd name="connsiteY10" fmla="*/ 521492 h 860104"/>
                      <a:gd name="connsiteX0" fmla="*/ 99802 w 680827"/>
                      <a:gd name="connsiteY0" fmla="*/ 430052 h 860104"/>
                      <a:gd name="connsiteX1" fmla="*/ 33143 w 680827"/>
                      <a:gd name="connsiteY1" fmla="*/ 189606 h 860104"/>
                      <a:gd name="connsiteX2" fmla="*/ 0 w 680827"/>
                      <a:gd name="connsiteY2" fmla="*/ 145347 h 860104"/>
                      <a:gd name="connsiteX3" fmla="*/ 14518 w 680827"/>
                      <a:gd name="connsiteY3" fmla="*/ 125960 h 860104"/>
                      <a:gd name="connsiteX4" fmla="*/ 290512 w 680827"/>
                      <a:gd name="connsiteY4" fmla="*/ 0 h 860104"/>
                      <a:gd name="connsiteX5" fmla="*/ 680827 w 680827"/>
                      <a:gd name="connsiteY5" fmla="*/ 430052 h 860104"/>
                      <a:gd name="connsiteX6" fmla="*/ 290512 w 680827"/>
                      <a:gd name="connsiteY6" fmla="*/ 860104 h 860104"/>
                      <a:gd name="connsiteX7" fmla="*/ 14518 w 680827"/>
                      <a:gd name="connsiteY7" fmla="*/ 734145 h 860104"/>
                      <a:gd name="connsiteX8" fmla="*/ 0 w 680827"/>
                      <a:gd name="connsiteY8" fmla="*/ 714757 h 860104"/>
                      <a:gd name="connsiteX9" fmla="*/ 33143 w 680827"/>
                      <a:gd name="connsiteY9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8" fmla="*/ 33143 w 680827"/>
                      <a:gd name="connsiteY8" fmla="*/ 670498 h 860104"/>
                      <a:gd name="connsiteX0" fmla="*/ 33143 w 680827"/>
                      <a:gd name="connsiteY0" fmla="*/ 189606 h 860104"/>
                      <a:gd name="connsiteX1" fmla="*/ 0 w 680827"/>
                      <a:gd name="connsiteY1" fmla="*/ 145347 h 860104"/>
                      <a:gd name="connsiteX2" fmla="*/ 14518 w 680827"/>
                      <a:gd name="connsiteY2" fmla="*/ 125960 h 860104"/>
                      <a:gd name="connsiteX3" fmla="*/ 290512 w 680827"/>
                      <a:gd name="connsiteY3" fmla="*/ 0 h 860104"/>
                      <a:gd name="connsiteX4" fmla="*/ 680827 w 680827"/>
                      <a:gd name="connsiteY4" fmla="*/ 430052 h 860104"/>
                      <a:gd name="connsiteX5" fmla="*/ 290512 w 680827"/>
                      <a:gd name="connsiteY5" fmla="*/ 860104 h 860104"/>
                      <a:gd name="connsiteX6" fmla="*/ 14518 w 680827"/>
                      <a:gd name="connsiteY6" fmla="*/ 734145 h 860104"/>
                      <a:gd name="connsiteX7" fmla="*/ 0 w 680827"/>
                      <a:gd name="connsiteY7" fmla="*/ 714757 h 860104"/>
                      <a:gd name="connsiteX0" fmla="*/ 0 w 680827"/>
                      <a:gd name="connsiteY0" fmla="*/ 145347 h 860104"/>
                      <a:gd name="connsiteX1" fmla="*/ 14518 w 680827"/>
                      <a:gd name="connsiteY1" fmla="*/ 125960 h 860104"/>
                      <a:gd name="connsiteX2" fmla="*/ 290512 w 680827"/>
                      <a:gd name="connsiteY2" fmla="*/ 0 h 860104"/>
                      <a:gd name="connsiteX3" fmla="*/ 680827 w 680827"/>
                      <a:gd name="connsiteY3" fmla="*/ 430052 h 860104"/>
                      <a:gd name="connsiteX4" fmla="*/ 290512 w 680827"/>
                      <a:gd name="connsiteY4" fmla="*/ 860104 h 860104"/>
                      <a:gd name="connsiteX5" fmla="*/ 14518 w 680827"/>
                      <a:gd name="connsiteY5" fmla="*/ 734145 h 860104"/>
                      <a:gd name="connsiteX6" fmla="*/ 0 w 680827"/>
                      <a:gd name="connsiteY6" fmla="*/ 714757 h 860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0827" h="860104">
                        <a:moveTo>
                          <a:pt x="0" y="145347"/>
                        </a:moveTo>
                        <a:lnTo>
                          <a:pt x="14518" y="125960"/>
                        </a:lnTo>
                        <a:cubicBezTo>
                          <a:pt x="85151" y="48135"/>
                          <a:pt x="182730" y="0"/>
                          <a:pt x="290512" y="0"/>
                        </a:cubicBezTo>
                        <a:cubicBezTo>
                          <a:pt x="506077" y="0"/>
                          <a:pt x="680827" y="192541"/>
                          <a:pt x="680827" y="430052"/>
                        </a:cubicBezTo>
                        <a:cubicBezTo>
                          <a:pt x="680827" y="667563"/>
                          <a:pt x="506077" y="860104"/>
                          <a:pt x="290512" y="860104"/>
                        </a:cubicBezTo>
                        <a:cubicBezTo>
                          <a:pt x="182730" y="860104"/>
                          <a:pt x="85151" y="811969"/>
                          <a:pt x="14518" y="734145"/>
                        </a:cubicBezTo>
                        <a:lnTo>
                          <a:pt x="0" y="714757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57D4562A-3F91-3CD0-8535-63ACE69CE763}"/>
                      </a:ext>
                    </a:extLst>
                  </p:cNvPr>
                  <p:cNvSpPr/>
                  <p:nvPr/>
                </p:nvSpPr>
                <p:spPr>
                  <a:xfrm rot="19273140" flipH="1">
                    <a:off x="6803321" y="3311498"/>
                    <a:ext cx="453996" cy="459894"/>
                  </a:xfrm>
                  <a:custGeom>
                    <a:avLst/>
                    <a:gdLst>
                      <a:gd name="connsiteX0" fmla="*/ 270607 w 1007779"/>
                      <a:gd name="connsiteY0" fmla="*/ 0 h 800896"/>
                      <a:gd name="connsiteX1" fmla="*/ 796655 w 1007779"/>
                      <a:gd name="connsiteY1" fmla="*/ 0 h 800896"/>
                      <a:gd name="connsiteX2" fmla="*/ 1007779 w 1007779"/>
                      <a:gd name="connsiteY2" fmla="*/ 211124 h 800896"/>
                      <a:gd name="connsiteX3" fmla="*/ 1007779 w 1007779"/>
                      <a:gd name="connsiteY3" fmla="*/ 400448 h 800896"/>
                      <a:gd name="connsiteX4" fmla="*/ 607331 w 1007779"/>
                      <a:gd name="connsiteY4" fmla="*/ 800896 h 800896"/>
                      <a:gd name="connsiteX5" fmla="*/ 459931 w 1007779"/>
                      <a:gd name="connsiteY5" fmla="*/ 800896 h 800896"/>
                      <a:gd name="connsiteX6" fmla="*/ 304059 w 1007779"/>
                      <a:gd name="connsiteY6" fmla="*/ 769427 h 800896"/>
                      <a:gd name="connsiteX7" fmla="*/ 242325 w 1007779"/>
                      <a:gd name="connsiteY7" fmla="*/ 735919 h 800896"/>
                      <a:gd name="connsiteX8" fmla="*/ 229406 w 1007779"/>
                      <a:gd name="connsiteY8" fmla="*/ 732090 h 800896"/>
                      <a:gd name="connsiteX9" fmla="*/ 149944 w 1007779"/>
                      <a:gd name="connsiteY9" fmla="*/ 679324 h 800896"/>
                      <a:gd name="connsiteX10" fmla="*/ 50250 w 1007779"/>
                      <a:gd name="connsiteY10" fmla="*/ 579630 h 800896"/>
                      <a:gd name="connsiteX11" fmla="*/ 50250 w 1007779"/>
                      <a:gd name="connsiteY11" fmla="*/ 337001 h 800896"/>
                      <a:gd name="connsiteX12" fmla="*/ 59483 w 1007779"/>
                      <a:gd name="connsiteY12" fmla="*/ 327768 h 800896"/>
                      <a:gd name="connsiteX13" fmla="*/ 59483 w 1007779"/>
                      <a:gd name="connsiteY13" fmla="*/ 211124 h 800896"/>
                      <a:gd name="connsiteX14" fmla="*/ 270607 w 1007779"/>
                      <a:gd name="connsiteY14" fmla="*/ 0 h 800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7779" h="800896">
                        <a:moveTo>
                          <a:pt x="270607" y="0"/>
                        </a:moveTo>
                        <a:lnTo>
                          <a:pt x="796655" y="0"/>
                        </a:lnTo>
                        <a:cubicBezTo>
                          <a:pt x="913256" y="0"/>
                          <a:pt x="1007779" y="94523"/>
                          <a:pt x="1007779" y="211124"/>
                        </a:cubicBezTo>
                        <a:lnTo>
                          <a:pt x="1007779" y="400448"/>
                        </a:lnTo>
                        <a:cubicBezTo>
                          <a:pt x="1007779" y="621609"/>
                          <a:pt x="828492" y="800896"/>
                          <a:pt x="607331" y="800896"/>
                        </a:cubicBezTo>
                        <a:lnTo>
                          <a:pt x="459931" y="800896"/>
                        </a:lnTo>
                        <a:cubicBezTo>
                          <a:pt x="404641" y="800896"/>
                          <a:pt x="351968" y="789691"/>
                          <a:pt x="304059" y="769427"/>
                        </a:cubicBezTo>
                        <a:lnTo>
                          <a:pt x="242325" y="735919"/>
                        </a:lnTo>
                        <a:lnTo>
                          <a:pt x="229406" y="732090"/>
                        </a:lnTo>
                        <a:cubicBezTo>
                          <a:pt x="200490" y="720365"/>
                          <a:pt x="173396" y="702776"/>
                          <a:pt x="149944" y="679324"/>
                        </a:cubicBezTo>
                        <a:lnTo>
                          <a:pt x="50250" y="579630"/>
                        </a:lnTo>
                        <a:cubicBezTo>
                          <a:pt x="-16750" y="512630"/>
                          <a:pt x="-16750" y="404001"/>
                          <a:pt x="50250" y="337001"/>
                        </a:cubicBezTo>
                        <a:lnTo>
                          <a:pt x="59483" y="327768"/>
                        </a:lnTo>
                        <a:lnTo>
                          <a:pt x="59483" y="211124"/>
                        </a:lnTo>
                        <a:cubicBezTo>
                          <a:pt x="59483" y="94523"/>
                          <a:pt x="154006" y="0"/>
                          <a:pt x="27060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0789BCE8-E6B5-3E32-A22B-BE596103A2E4}"/>
                      </a:ext>
                    </a:extLst>
                  </p:cNvPr>
                  <p:cNvSpPr/>
                  <p:nvPr/>
                </p:nvSpPr>
                <p:spPr>
                  <a:xfrm>
                    <a:off x="6815816" y="2111723"/>
                    <a:ext cx="394972" cy="151750"/>
                  </a:xfrm>
                  <a:custGeom>
                    <a:avLst/>
                    <a:gdLst>
                      <a:gd name="connsiteX0" fmla="*/ 280763 w 558527"/>
                      <a:gd name="connsiteY0" fmla="*/ 13 h 214588"/>
                      <a:gd name="connsiteX1" fmla="*/ 558527 w 558527"/>
                      <a:gd name="connsiteY1" fmla="*/ 167004 h 214588"/>
                      <a:gd name="connsiteX2" fmla="*/ 470866 w 558527"/>
                      <a:gd name="connsiteY2" fmla="*/ 214588 h 214588"/>
                      <a:gd name="connsiteX3" fmla="*/ 279853 w 558527"/>
                      <a:gd name="connsiteY3" fmla="*/ 99752 h 214588"/>
                      <a:gd name="connsiteX4" fmla="*/ 86778 w 558527"/>
                      <a:gd name="connsiteY4" fmla="*/ 211086 h 214588"/>
                      <a:gd name="connsiteX5" fmla="*/ 0 w 558527"/>
                      <a:gd name="connsiteY5" fmla="*/ 161910 h 214588"/>
                      <a:gd name="connsiteX6" fmla="*/ 280763 w 558527"/>
                      <a:gd name="connsiteY6" fmla="*/ 13 h 214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8527" h="214588">
                        <a:moveTo>
                          <a:pt x="280763" y="13"/>
                        </a:moveTo>
                        <a:cubicBezTo>
                          <a:pt x="396816" y="1071"/>
                          <a:pt x="503159" y="65005"/>
                          <a:pt x="558527" y="167004"/>
                        </a:cubicBezTo>
                        <a:lnTo>
                          <a:pt x="470866" y="214588"/>
                        </a:lnTo>
                        <a:cubicBezTo>
                          <a:pt x="432791" y="144445"/>
                          <a:pt x="359660" y="100479"/>
                          <a:pt x="279853" y="99752"/>
                        </a:cubicBezTo>
                        <a:cubicBezTo>
                          <a:pt x="200046" y="99024"/>
                          <a:pt x="126126" y="141649"/>
                          <a:pt x="86778" y="211086"/>
                        </a:cubicBezTo>
                        <a:lnTo>
                          <a:pt x="0" y="161910"/>
                        </a:lnTo>
                        <a:cubicBezTo>
                          <a:pt x="57219" y="60938"/>
                          <a:pt x="164711" y="-1046"/>
                          <a:pt x="280763" y="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138F7A0B-E723-EA1C-D7FB-B353141ACE42}"/>
                      </a:ext>
                    </a:extLst>
                  </p:cNvPr>
                  <p:cNvSpPr/>
                  <p:nvPr/>
                </p:nvSpPr>
                <p:spPr>
                  <a:xfrm>
                    <a:off x="7373029" y="2111723"/>
                    <a:ext cx="394972" cy="151750"/>
                  </a:xfrm>
                  <a:custGeom>
                    <a:avLst/>
                    <a:gdLst>
                      <a:gd name="connsiteX0" fmla="*/ 280763 w 558527"/>
                      <a:gd name="connsiteY0" fmla="*/ 13 h 214588"/>
                      <a:gd name="connsiteX1" fmla="*/ 558527 w 558527"/>
                      <a:gd name="connsiteY1" fmla="*/ 167004 h 214588"/>
                      <a:gd name="connsiteX2" fmla="*/ 470866 w 558527"/>
                      <a:gd name="connsiteY2" fmla="*/ 214588 h 214588"/>
                      <a:gd name="connsiteX3" fmla="*/ 279853 w 558527"/>
                      <a:gd name="connsiteY3" fmla="*/ 99752 h 214588"/>
                      <a:gd name="connsiteX4" fmla="*/ 86778 w 558527"/>
                      <a:gd name="connsiteY4" fmla="*/ 211086 h 214588"/>
                      <a:gd name="connsiteX5" fmla="*/ 0 w 558527"/>
                      <a:gd name="connsiteY5" fmla="*/ 161910 h 214588"/>
                      <a:gd name="connsiteX6" fmla="*/ 280763 w 558527"/>
                      <a:gd name="connsiteY6" fmla="*/ 13 h 214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8527" h="214588">
                        <a:moveTo>
                          <a:pt x="280763" y="13"/>
                        </a:moveTo>
                        <a:cubicBezTo>
                          <a:pt x="396816" y="1071"/>
                          <a:pt x="503159" y="65005"/>
                          <a:pt x="558527" y="167004"/>
                        </a:cubicBezTo>
                        <a:lnTo>
                          <a:pt x="470866" y="214588"/>
                        </a:lnTo>
                        <a:cubicBezTo>
                          <a:pt x="432791" y="144445"/>
                          <a:pt x="359660" y="100479"/>
                          <a:pt x="279853" y="99752"/>
                        </a:cubicBezTo>
                        <a:cubicBezTo>
                          <a:pt x="200046" y="99024"/>
                          <a:pt x="126126" y="141649"/>
                          <a:pt x="86778" y="211086"/>
                        </a:cubicBezTo>
                        <a:lnTo>
                          <a:pt x="0" y="161910"/>
                        </a:lnTo>
                        <a:cubicBezTo>
                          <a:pt x="57219" y="60938"/>
                          <a:pt x="164711" y="-1046"/>
                          <a:pt x="280763" y="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F7B0C363-9088-7928-C252-606263403E98}"/>
                    </a:ext>
                  </a:extLst>
                </p:cNvPr>
                <p:cNvSpPr/>
                <p:nvPr/>
              </p:nvSpPr>
              <p:spPr>
                <a:xfrm>
                  <a:off x="6845943" y="1535754"/>
                  <a:ext cx="321548" cy="321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5CCBF658-65F3-87B9-D4BC-A3C5332393B4}"/>
                    </a:ext>
                  </a:extLst>
                </p:cNvPr>
                <p:cNvSpPr/>
                <p:nvPr/>
              </p:nvSpPr>
              <p:spPr>
                <a:xfrm>
                  <a:off x="7253884" y="1535754"/>
                  <a:ext cx="321548" cy="321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81A94993-1312-EF1A-3214-2EFA04058D82}"/>
                    </a:ext>
                  </a:extLst>
                </p:cNvPr>
                <p:cNvSpPr/>
                <p:nvPr/>
              </p:nvSpPr>
              <p:spPr>
                <a:xfrm>
                  <a:off x="6946668" y="1647826"/>
                  <a:ext cx="97406" cy="9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56AC1CC1-3E62-9541-0BEC-A37071F323C1}"/>
                    </a:ext>
                  </a:extLst>
                </p:cNvPr>
                <p:cNvSpPr/>
                <p:nvPr/>
              </p:nvSpPr>
              <p:spPr>
                <a:xfrm>
                  <a:off x="7354608" y="1647826"/>
                  <a:ext cx="97406" cy="9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E26C9B97-7E41-790F-D861-B7A0BDC3F3FA}"/>
                    </a:ext>
                  </a:extLst>
                </p:cNvPr>
                <p:cNvSpPr/>
                <p:nvPr/>
              </p:nvSpPr>
              <p:spPr>
                <a:xfrm rot="19383027">
                  <a:off x="7218080" y="1891203"/>
                  <a:ext cx="217493" cy="313356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FA1A3EF0-920A-2422-EE69-156791B52678}"/>
              </a:ext>
            </a:extLst>
          </p:cNvPr>
          <p:cNvGrpSpPr/>
          <p:nvPr/>
        </p:nvGrpSpPr>
        <p:grpSpPr>
          <a:xfrm>
            <a:off x="6708196" y="4446680"/>
            <a:ext cx="2365327" cy="1677752"/>
            <a:chOff x="6708196" y="4701489"/>
            <a:chExt cx="2365327" cy="1677752"/>
          </a:xfrm>
        </p:grpSpPr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D74FBA1E-6B75-9BAB-CECB-9306D02BCF63}"/>
                </a:ext>
              </a:extLst>
            </p:cNvPr>
            <p:cNvGrpSpPr/>
            <p:nvPr/>
          </p:nvGrpSpPr>
          <p:grpSpPr>
            <a:xfrm>
              <a:off x="6708196" y="4701489"/>
              <a:ext cx="1544184" cy="1677752"/>
              <a:chOff x="1944278" y="4290420"/>
              <a:chExt cx="2383991" cy="2590201"/>
            </a:xfrm>
          </p:grpSpPr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8F9EE02C-CFD4-B658-B29A-FBDB6357C871}"/>
                  </a:ext>
                </a:extLst>
              </p:cNvPr>
              <p:cNvSpPr/>
              <p:nvPr/>
            </p:nvSpPr>
            <p:spPr bwMode="auto">
              <a:xfrm>
                <a:off x="1944278" y="5295620"/>
                <a:ext cx="897571" cy="217305"/>
              </a:xfrm>
              <a:custGeom>
                <a:avLst/>
                <a:gdLst>
                  <a:gd name="connsiteX0" fmla="*/ 279029 w 1368643"/>
                  <a:gd name="connsiteY0" fmla="*/ 131 h 481900"/>
                  <a:gd name="connsiteX1" fmla="*/ 430527 w 1368643"/>
                  <a:gd name="connsiteY1" fmla="*/ 27661 h 481900"/>
                  <a:gd name="connsiteX2" fmla="*/ 573889 w 1368643"/>
                  <a:gd name="connsiteY2" fmla="*/ 98577 h 481900"/>
                  <a:gd name="connsiteX3" fmla="*/ 612338 w 1368643"/>
                  <a:gd name="connsiteY3" fmla="*/ 128871 h 481900"/>
                  <a:gd name="connsiteX4" fmla="*/ 612338 w 1368643"/>
                  <a:gd name="connsiteY4" fmla="*/ 128870 h 481900"/>
                  <a:gd name="connsiteX5" fmla="*/ 633452 w 1368643"/>
                  <a:gd name="connsiteY5" fmla="*/ 145506 h 481900"/>
                  <a:gd name="connsiteX6" fmla="*/ 682314 w 1368643"/>
                  <a:gd name="connsiteY6" fmla="*/ 197008 h 481900"/>
                  <a:gd name="connsiteX7" fmla="*/ 726883 w 1368643"/>
                  <a:gd name="connsiteY7" fmla="*/ 246907 h 481900"/>
                  <a:gd name="connsiteX8" fmla="*/ 951675 w 1368643"/>
                  <a:gd name="connsiteY8" fmla="*/ 381945 h 481900"/>
                  <a:gd name="connsiteX9" fmla="*/ 1368643 w 1368643"/>
                  <a:gd name="connsiteY9" fmla="*/ 304662 h 481900"/>
                  <a:gd name="connsiteX10" fmla="*/ 938117 w 1368643"/>
                  <a:gd name="connsiteY10" fmla="*/ 454239 h 481900"/>
                  <a:gd name="connsiteX11" fmla="*/ 794755 w 1368643"/>
                  <a:gd name="connsiteY11" fmla="*/ 383323 h 481900"/>
                  <a:gd name="connsiteX12" fmla="*/ 756306 w 1368643"/>
                  <a:gd name="connsiteY12" fmla="*/ 353029 h 481900"/>
                  <a:gd name="connsiteX13" fmla="*/ 735191 w 1368643"/>
                  <a:gd name="connsiteY13" fmla="*/ 336393 h 481900"/>
                  <a:gd name="connsiteX14" fmla="*/ 683082 w 1368643"/>
                  <a:gd name="connsiteY14" fmla="*/ 280242 h 481900"/>
                  <a:gd name="connsiteX15" fmla="*/ 682353 w 1368643"/>
                  <a:gd name="connsiteY15" fmla="*/ 279443 h 481900"/>
                  <a:gd name="connsiteX16" fmla="*/ 641761 w 1368643"/>
                  <a:gd name="connsiteY16" fmla="*/ 234994 h 481900"/>
                  <a:gd name="connsiteX17" fmla="*/ 416968 w 1368643"/>
                  <a:gd name="connsiteY17" fmla="*/ 99955 h 481900"/>
                  <a:gd name="connsiteX18" fmla="*/ 0 w 1368643"/>
                  <a:gd name="connsiteY18" fmla="*/ 177239 h 481900"/>
                  <a:gd name="connsiteX19" fmla="*/ 279029 w 1368643"/>
                  <a:gd name="connsiteY19" fmla="*/ 131 h 4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68643" h="481900">
                    <a:moveTo>
                      <a:pt x="279029" y="131"/>
                    </a:moveTo>
                    <a:cubicBezTo>
                      <a:pt x="326963" y="1292"/>
                      <a:pt x="378231" y="10201"/>
                      <a:pt x="430527" y="27661"/>
                    </a:cubicBezTo>
                    <a:cubicBezTo>
                      <a:pt x="482823" y="45121"/>
                      <a:pt x="531194" y="69480"/>
                      <a:pt x="573889" y="98577"/>
                    </a:cubicBezTo>
                    <a:lnTo>
                      <a:pt x="612338" y="128871"/>
                    </a:lnTo>
                    <a:lnTo>
                      <a:pt x="612338" y="128870"/>
                    </a:lnTo>
                    <a:lnTo>
                      <a:pt x="633452" y="145506"/>
                    </a:lnTo>
                    <a:lnTo>
                      <a:pt x="682314" y="197008"/>
                    </a:lnTo>
                    <a:lnTo>
                      <a:pt x="726883" y="246907"/>
                    </a:lnTo>
                    <a:cubicBezTo>
                      <a:pt x="786714" y="304920"/>
                      <a:pt x="864720" y="352913"/>
                      <a:pt x="951675" y="381945"/>
                    </a:cubicBezTo>
                    <a:cubicBezTo>
                      <a:pt x="1125589" y="440010"/>
                      <a:pt x="1294682" y="408669"/>
                      <a:pt x="1368643" y="304662"/>
                    </a:cubicBezTo>
                    <a:cubicBezTo>
                      <a:pt x="1340052" y="457112"/>
                      <a:pt x="1147300" y="524080"/>
                      <a:pt x="938117" y="454239"/>
                    </a:cubicBezTo>
                    <a:cubicBezTo>
                      <a:pt x="885821" y="436779"/>
                      <a:pt x="837450" y="412421"/>
                      <a:pt x="794755" y="383323"/>
                    </a:cubicBezTo>
                    <a:lnTo>
                      <a:pt x="756306" y="353029"/>
                    </a:lnTo>
                    <a:lnTo>
                      <a:pt x="735191" y="336393"/>
                    </a:lnTo>
                    <a:lnTo>
                      <a:pt x="683082" y="280242"/>
                    </a:lnTo>
                    <a:lnTo>
                      <a:pt x="682353" y="279443"/>
                    </a:lnTo>
                    <a:lnTo>
                      <a:pt x="641761" y="234994"/>
                    </a:lnTo>
                    <a:cubicBezTo>
                      <a:pt x="581929" y="176980"/>
                      <a:pt x="503925" y="128988"/>
                      <a:pt x="416968" y="99955"/>
                    </a:cubicBezTo>
                    <a:cubicBezTo>
                      <a:pt x="243056" y="41890"/>
                      <a:pt x="73962" y="73231"/>
                      <a:pt x="0" y="177239"/>
                    </a:cubicBezTo>
                    <a:cubicBezTo>
                      <a:pt x="21443" y="62902"/>
                      <a:pt x="135228" y="-3352"/>
                      <a:pt x="279029" y="1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926A6B73-FEC7-AA1B-296A-02DBBA515D2B}"/>
                  </a:ext>
                </a:extLst>
              </p:cNvPr>
              <p:cNvGrpSpPr/>
              <p:nvPr/>
            </p:nvGrpSpPr>
            <p:grpSpPr>
              <a:xfrm>
                <a:off x="2107847" y="4290420"/>
                <a:ext cx="2220422" cy="2590201"/>
                <a:chOff x="9177896" y="4805136"/>
                <a:chExt cx="1902432" cy="2219254"/>
              </a:xfrm>
            </p:grpSpPr>
            <p:sp>
              <p:nvSpPr>
                <p:cNvPr id="562" name="四角形: 角を丸くする 561">
                  <a:extLst>
                    <a:ext uri="{FF2B5EF4-FFF2-40B4-BE49-F238E27FC236}">
                      <a16:creationId xmlns:a16="http://schemas.microsoft.com/office/drawing/2014/main" id="{884F20DD-0C36-5DC7-26AF-6F9561FDBC86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038CAD15-2069-B858-D991-6DCD344B43E4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4CCF5639-E288-66FC-B1A0-E7069E7A360E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0355D19E-1910-6587-5C9B-79CC55570432}"/>
                    </a:ext>
                  </a:extLst>
                </p:cNvPr>
                <p:cNvGrpSpPr/>
                <p:nvPr/>
              </p:nvGrpSpPr>
              <p:grpSpPr>
                <a:xfrm flipH="1">
                  <a:off x="9867520" y="4805136"/>
                  <a:ext cx="572176" cy="1395241"/>
                  <a:chOff x="10052169" y="1514907"/>
                  <a:chExt cx="505191" cy="1231897"/>
                </a:xfrm>
              </p:grpSpPr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544DE959-5363-8760-2D51-BD7CDE2EB6A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0052169" y="1514907"/>
                    <a:ext cx="505191" cy="58359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2" name="四角形: 角を丸くする 571">
                    <a:extLst>
                      <a:ext uri="{FF2B5EF4-FFF2-40B4-BE49-F238E27FC236}">
                        <a16:creationId xmlns:a16="http://schemas.microsoft.com/office/drawing/2014/main" id="{5362CC16-0FB6-63EF-4C25-3802D3F89C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3" name="台形 572">
                    <a:extLst>
                      <a:ext uri="{FF2B5EF4-FFF2-40B4-BE49-F238E27FC236}">
                        <a16:creationId xmlns:a16="http://schemas.microsoft.com/office/drawing/2014/main" id="{78CBB98F-1A28-CD3F-CDE2-DF15DD620F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2C7CBF5A-76AE-B417-30F1-FEB435221ED5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569" name="四角形: 角を丸くする 568">
                    <a:extLst>
                      <a:ext uri="{FF2B5EF4-FFF2-40B4-BE49-F238E27FC236}">
                        <a16:creationId xmlns:a16="http://schemas.microsoft.com/office/drawing/2014/main" id="{90BC1B2C-2AE0-C78B-AC05-519DC30E8038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0" name="四角形: 角を丸くする 569">
                    <a:extLst>
                      <a:ext uri="{FF2B5EF4-FFF2-40B4-BE49-F238E27FC236}">
                        <a16:creationId xmlns:a16="http://schemas.microsoft.com/office/drawing/2014/main" id="{033929FD-56FC-2B94-D8E2-669C88DE776F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8E25001A-C53C-CB07-05F2-F18CEF9D948A}"/>
                    </a:ext>
                  </a:extLst>
                </p:cNvPr>
                <p:cNvSpPr/>
                <p:nvPr/>
              </p:nvSpPr>
              <p:spPr bwMode="auto">
                <a:xfrm rot="1856097" flipH="1">
                  <a:off x="10163181" y="5342878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37840D5A-ED6D-7613-B3CC-9F3098911B26}"/>
                    </a:ext>
                  </a:extLst>
                </p:cNvPr>
                <p:cNvSpPr/>
                <p:nvPr/>
              </p:nvSpPr>
              <p:spPr bwMode="auto">
                <a:xfrm rot="18000000">
                  <a:off x="10509963" y="5313140"/>
                  <a:ext cx="254963" cy="105284"/>
                </a:xfrm>
                <a:custGeom>
                  <a:avLst/>
                  <a:gdLst>
                    <a:gd name="connsiteX0" fmla="*/ 299853 w 322219"/>
                    <a:gd name="connsiteY0" fmla="*/ 23690 h 133057"/>
                    <a:gd name="connsiteX1" fmla="*/ 294576 w 322219"/>
                    <a:gd name="connsiteY1" fmla="*/ 18412 h 133057"/>
                    <a:gd name="connsiteX2" fmla="*/ 34283 w 322219"/>
                    <a:gd name="connsiteY2" fmla="*/ 18413 h 133057"/>
                    <a:gd name="connsiteX3" fmla="*/ 29006 w 322219"/>
                    <a:gd name="connsiteY3" fmla="*/ 23689 h 133057"/>
                    <a:gd name="connsiteX4" fmla="*/ 29006 w 322219"/>
                    <a:gd name="connsiteY4" fmla="*/ 99049 h 133057"/>
                    <a:gd name="connsiteX5" fmla="*/ 34283 w 322219"/>
                    <a:gd name="connsiteY5" fmla="*/ 104326 h 133057"/>
                    <a:gd name="connsiteX6" fmla="*/ 294576 w 322219"/>
                    <a:gd name="connsiteY6" fmla="*/ 104326 h 133057"/>
                    <a:gd name="connsiteX7" fmla="*/ 299853 w 322219"/>
                    <a:gd name="connsiteY7" fmla="*/ 99049 h 133057"/>
                    <a:gd name="connsiteX8" fmla="*/ 322219 w 322219"/>
                    <a:gd name="connsiteY8" fmla="*/ 8172 h 133057"/>
                    <a:gd name="connsiteX9" fmla="*/ 322219 w 322219"/>
                    <a:gd name="connsiteY9" fmla="*/ 124885 h 133057"/>
                    <a:gd name="connsiteX10" fmla="*/ 314047 w 322219"/>
                    <a:gd name="connsiteY10" fmla="*/ 133057 h 133057"/>
                    <a:gd name="connsiteX11" fmla="*/ 8172 w 322219"/>
                    <a:gd name="connsiteY11" fmla="*/ 133057 h 133057"/>
                    <a:gd name="connsiteX12" fmla="*/ 0 w 322219"/>
                    <a:gd name="connsiteY12" fmla="*/ 124885 h 133057"/>
                    <a:gd name="connsiteX13" fmla="*/ 0 w 322219"/>
                    <a:gd name="connsiteY13" fmla="*/ 8172 h 133057"/>
                    <a:gd name="connsiteX14" fmla="*/ 8172 w 322219"/>
                    <a:gd name="connsiteY14" fmla="*/ 0 h 133057"/>
                    <a:gd name="connsiteX15" fmla="*/ 314047 w 322219"/>
                    <a:gd name="connsiteY15" fmla="*/ 0 h 133057"/>
                    <a:gd name="connsiteX16" fmla="*/ 322219 w 322219"/>
                    <a:gd name="connsiteY16" fmla="*/ 8172 h 13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2219" h="133057">
                      <a:moveTo>
                        <a:pt x="299853" y="23690"/>
                      </a:moveTo>
                      <a:cubicBezTo>
                        <a:pt x="299853" y="20775"/>
                        <a:pt x="297490" y="18412"/>
                        <a:pt x="294576" y="18412"/>
                      </a:cubicBezTo>
                      <a:lnTo>
                        <a:pt x="34283" y="18413"/>
                      </a:lnTo>
                      <a:cubicBezTo>
                        <a:pt x="31369" y="18413"/>
                        <a:pt x="29006" y="20776"/>
                        <a:pt x="29006" y="23689"/>
                      </a:cubicBezTo>
                      <a:lnTo>
                        <a:pt x="29006" y="99049"/>
                      </a:lnTo>
                      <a:cubicBezTo>
                        <a:pt x="29006" y="101963"/>
                        <a:pt x="31369" y="104326"/>
                        <a:pt x="34283" y="104326"/>
                      </a:cubicBezTo>
                      <a:lnTo>
                        <a:pt x="294576" y="104326"/>
                      </a:lnTo>
                      <a:cubicBezTo>
                        <a:pt x="297490" y="104326"/>
                        <a:pt x="299853" y="101962"/>
                        <a:pt x="299853" y="99049"/>
                      </a:cubicBezTo>
                      <a:close/>
                      <a:moveTo>
                        <a:pt x="322219" y="8172"/>
                      </a:moveTo>
                      <a:lnTo>
                        <a:pt x="322219" y="124885"/>
                      </a:lnTo>
                      <a:cubicBezTo>
                        <a:pt x="322219" y="129398"/>
                        <a:pt x="318560" y="133057"/>
                        <a:pt x="314047" y="133057"/>
                      </a:cubicBezTo>
                      <a:lnTo>
                        <a:pt x="8172" y="133057"/>
                      </a:lnTo>
                      <a:cubicBezTo>
                        <a:pt x="3659" y="133057"/>
                        <a:pt x="0" y="129398"/>
                        <a:pt x="0" y="124885"/>
                      </a:cubicBezTo>
                      <a:lnTo>
                        <a:pt x="0" y="8172"/>
                      </a:lnTo>
                      <a:cubicBezTo>
                        <a:pt x="0" y="3659"/>
                        <a:pt x="3659" y="0"/>
                        <a:pt x="8172" y="0"/>
                      </a:cubicBezTo>
                      <a:lnTo>
                        <a:pt x="314047" y="0"/>
                      </a:lnTo>
                      <a:cubicBezTo>
                        <a:pt x="318560" y="0"/>
                        <a:pt x="322219" y="3659"/>
                        <a:pt x="322219" y="817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D29BB97D-859F-A40B-8D49-E3DFCD7E7A86}"/>
                  </a:ext>
                </a:extLst>
              </p:cNvPr>
              <p:cNvSpPr/>
              <p:nvPr/>
            </p:nvSpPr>
            <p:spPr bwMode="auto">
              <a:xfrm>
                <a:off x="3442265" y="4695464"/>
                <a:ext cx="104936" cy="10493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CC13E67C-AB06-0DB9-D7F4-CDE8FA6E6860}"/>
                  </a:ext>
                </a:extLst>
              </p:cNvPr>
              <p:cNvSpPr/>
              <p:nvPr/>
            </p:nvSpPr>
            <p:spPr bwMode="auto">
              <a:xfrm rot="1800000">
                <a:off x="3570271" y="4755756"/>
                <a:ext cx="192881" cy="160666"/>
              </a:xfrm>
              <a:custGeom>
                <a:avLst/>
                <a:gdLst>
                  <a:gd name="connsiteX0" fmla="*/ 347999 w 598900"/>
                  <a:gd name="connsiteY0" fmla="*/ 0 h 498871"/>
                  <a:gd name="connsiteX1" fmla="*/ 370135 w 598900"/>
                  <a:gd name="connsiteY1" fmla="*/ 9169 h 498871"/>
                  <a:gd name="connsiteX2" fmla="*/ 587625 w 598900"/>
                  <a:gd name="connsiteY2" fmla="*/ 226659 h 498871"/>
                  <a:gd name="connsiteX3" fmla="*/ 588530 w 598900"/>
                  <a:gd name="connsiteY3" fmla="*/ 227034 h 498871"/>
                  <a:gd name="connsiteX4" fmla="*/ 597699 w 598900"/>
                  <a:gd name="connsiteY4" fmla="*/ 249170 h 498871"/>
                  <a:gd name="connsiteX5" fmla="*/ 597626 w 598900"/>
                  <a:gd name="connsiteY5" fmla="*/ 249346 h 498871"/>
                  <a:gd name="connsiteX6" fmla="*/ 598900 w 598900"/>
                  <a:gd name="connsiteY6" fmla="*/ 252422 h 498871"/>
                  <a:gd name="connsiteX7" fmla="*/ 589731 w 598900"/>
                  <a:gd name="connsiteY7" fmla="*/ 274558 h 498871"/>
                  <a:gd name="connsiteX8" fmla="*/ 582129 w 598900"/>
                  <a:gd name="connsiteY8" fmla="*/ 277707 h 498871"/>
                  <a:gd name="connsiteX9" fmla="*/ 370134 w 598900"/>
                  <a:gd name="connsiteY9" fmla="*/ 489702 h 498871"/>
                  <a:gd name="connsiteX10" fmla="*/ 325862 w 598900"/>
                  <a:gd name="connsiteY10" fmla="*/ 489702 h 498871"/>
                  <a:gd name="connsiteX11" fmla="*/ 325862 w 598900"/>
                  <a:gd name="connsiteY11" fmla="*/ 445430 h 498871"/>
                  <a:gd name="connsiteX12" fmla="*/ 487565 w 598900"/>
                  <a:gd name="connsiteY12" fmla="*/ 283727 h 498871"/>
                  <a:gd name="connsiteX13" fmla="*/ 31305 w 598900"/>
                  <a:gd name="connsiteY13" fmla="*/ 283727 h 498871"/>
                  <a:gd name="connsiteX14" fmla="*/ 0 w 598900"/>
                  <a:gd name="connsiteY14" fmla="*/ 252422 h 498871"/>
                  <a:gd name="connsiteX15" fmla="*/ 31305 w 598900"/>
                  <a:gd name="connsiteY15" fmla="*/ 221117 h 498871"/>
                  <a:gd name="connsiteX16" fmla="*/ 493539 w 598900"/>
                  <a:gd name="connsiteY16" fmla="*/ 221117 h 498871"/>
                  <a:gd name="connsiteX17" fmla="*/ 325863 w 598900"/>
                  <a:gd name="connsiteY17" fmla="*/ 53441 h 498871"/>
                  <a:gd name="connsiteX18" fmla="*/ 325863 w 598900"/>
                  <a:gd name="connsiteY18" fmla="*/ 9169 h 498871"/>
                  <a:gd name="connsiteX19" fmla="*/ 347999 w 598900"/>
                  <a:gd name="connsiteY19" fmla="*/ 0 h 498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8900" h="498871">
                    <a:moveTo>
                      <a:pt x="347999" y="0"/>
                    </a:moveTo>
                    <a:cubicBezTo>
                      <a:pt x="356010" y="0"/>
                      <a:pt x="364022" y="3056"/>
                      <a:pt x="370135" y="9169"/>
                    </a:cubicBezTo>
                    <a:lnTo>
                      <a:pt x="587625" y="226659"/>
                    </a:lnTo>
                    <a:lnTo>
                      <a:pt x="588530" y="227034"/>
                    </a:lnTo>
                    <a:cubicBezTo>
                      <a:pt x="594642" y="233147"/>
                      <a:pt x="597699" y="241158"/>
                      <a:pt x="597699" y="249170"/>
                    </a:cubicBezTo>
                    <a:lnTo>
                      <a:pt x="597626" y="249346"/>
                    </a:lnTo>
                    <a:lnTo>
                      <a:pt x="598900" y="252422"/>
                    </a:lnTo>
                    <a:cubicBezTo>
                      <a:pt x="598900" y="261067"/>
                      <a:pt x="595396" y="268893"/>
                      <a:pt x="589731" y="274558"/>
                    </a:cubicBezTo>
                    <a:lnTo>
                      <a:pt x="582129" y="277707"/>
                    </a:lnTo>
                    <a:lnTo>
                      <a:pt x="370134" y="489702"/>
                    </a:lnTo>
                    <a:cubicBezTo>
                      <a:pt x="357908" y="501928"/>
                      <a:pt x="338087" y="501928"/>
                      <a:pt x="325862" y="489702"/>
                    </a:cubicBezTo>
                    <a:cubicBezTo>
                      <a:pt x="313636" y="477477"/>
                      <a:pt x="313636" y="457656"/>
                      <a:pt x="325862" y="445430"/>
                    </a:cubicBezTo>
                    <a:lnTo>
                      <a:pt x="487565" y="283727"/>
                    </a:lnTo>
                    <a:lnTo>
                      <a:pt x="31305" y="283727"/>
                    </a:lnTo>
                    <a:cubicBezTo>
                      <a:pt x="14016" y="283727"/>
                      <a:pt x="0" y="269711"/>
                      <a:pt x="0" y="252422"/>
                    </a:cubicBezTo>
                    <a:cubicBezTo>
                      <a:pt x="0" y="235133"/>
                      <a:pt x="14016" y="221117"/>
                      <a:pt x="31305" y="221117"/>
                    </a:cubicBezTo>
                    <a:lnTo>
                      <a:pt x="493539" y="221117"/>
                    </a:lnTo>
                    <a:lnTo>
                      <a:pt x="325863" y="53441"/>
                    </a:lnTo>
                    <a:cubicBezTo>
                      <a:pt x="313637" y="41215"/>
                      <a:pt x="313637" y="21394"/>
                      <a:pt x="325863" y="9169"/>
                    </a:cubicBezTo>
                    <a:cubicBezTo>
                      <a:pt x="331975" y="3056"/>
                      <a:pt x="339987" y="0"/>
                      <a:pt x="34799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863F7F0A-72E4-DAE9-A6D5-B74CA45D065A}"/>
                  </a:ext>
                </a:extLst>
              </p:cNvPr>
              <p:cNvSpPr/>
              <p:nvPr/>
            </p:nvSpPr>
            <p:spPr bwMode="auto">
              <a:xfrm>
                <a:off x="2005824" y="5462674"/>
                <a:ext cx="897571" cy="217305"/>
              </a:xfrm>
              <a:custGeom>
                <a:avLst/>
                <a:gdLst>
                  <a:gd name="connsiteX0" fmla="*/ 279029 w 1368643"/>
                  <a:gd name="connsiteY0" fmla="*/ 131 h 481900"/>
                  <a:gd name="connsiteX1" fmla="*/ 430527 w 1368643"/>
                  <a:gd name="connsiteY1" fmla="*/ 27661 h 481900"/>
                  <a:gd name="connsiteX2" fmla="*/ 573889 w 1368643"/>
                  <a:gd name="connsiteY2" fmla="*/ 98577 h 481900"/>
                  <a:gd name="connsiteX3" fmla="*/ 612338 w 1368643"/>
                  <a:gd name="connsiteY3" fmla="*/ 128871 h 481900"/>
                  <a:gd name="connsiteX4" fmla="*/ 612338 w 1368643"/>
                  <a:gd name="connsiteY4" fmla="*/ 128870 h 481900"/>
                  <a:gd name="connsiteX5" fmla="*/ 633452 w 1368643"/>
                  <a:gd name="connsiteY5" fmla="*/ 145506 h 481900"/>
                  <a:gd name="connsiteX6" fmla="*/ 682314 w 1368643"/>
                  <a:gd name="connsiteY6" fmla="*/ 197008 h 481900"/>
                  <a:gd name="connsiteX7" fmla="*/ 726883 w 1368643"/>
                  <a:gd name="connsiteY7" fmla="*/ 246907 h 481900"/>
                  <a:gd name="connsiteX8" fmla="*/ 951675 w 1368643"/>
                  <a:gd name="connsiteY8" fmla="*/ 381945 h 481900"/>
                  <a:gd name="connsiteX9" fmla="*/ 1368643 w 1368643"/>
                  <a:gd name="connsiteY9" fmla="*/ 304662 h 481900"/>
                  <a:gd name="connsiteX10" fmla="*/ 938117 w 1368643"/>
                  <a:gd name="connsiteY10" fmla="*/ 454239 h 481900"/>
                  <a:gd name="connsiteX11" fmla="*/ 794755 w 1368643"/>
                  <a:gd name="connsiteY11" fmla="*/ 383323 h 481900"/>
                  <a:gd name="connsiteX12" fmla="*/ 756306 w 1368643"/>
                  <a:gd name="connsiteY12" fmla="*/ 353029 h 481900"/>
                  <a:gd name="connsiteX13" fmla="*/ 735191 w 1368643"/>
                  <a:gd name="connsiteY13" fmla="*/ 336393 h 481900"/>
                  <a:gd name="connsiteX14" fmla="*/ 683082 w 1368643"/>
                  <a:gd name="connsiteY14" fmla="*/ 280242 h 481900"/>
                  <a:gd name="connsiteX15" fmla="*/ 682353 w 1368643"/>
                  <a:gd name="connsiteY15" fmla="*/ 279443 h 481900"/>
                  <a:gd name="connsiteX16" fmla="*/ 641761 w 1368643"/>
                  <a:gd name="connsiteY16" fmla="*/ 234994 h 481900"/>
                  <a:gd name="connsiteX17" fmla="*/ 416968 w 1368643"/>
                  <a:gd name="connsiteY17" fmla="*/ 99955 h 481900"/>
                  <a:gd name="connsiteX18" fmla="*/ 0 w 1368643"/>
                  <a:gd name="connsiteY18" fmla="*/ 177239 h 481900"/>
                  <a:gd name="connsiteX19" fmla="*/ 279029 w 1368643"/>
                  <a:gd name="connsiteY19" fmla="*/ 131 h 4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68643" h="481900">
                    <a:moveTo>
                      <a:pt x="279029" y="131"/>
                    </a:moveTo>
                    <a:cubicBezTo>
                      <a:pt x="326963" y="1292"/>
                      <a:pt x="378231" y="10201"/>
                      <a:pt x="430527" y="27661"/>
                    </a:cubicBezTo>
                    <a:cubicBezTo>
                      <a:pt x="482823" y="45121"/>
                      <a:pt x="531194" y="69480"/>
                      <a:pt x="573889" y="98577"/>
                    </a:cubicBezTo>
                    <a:lnTo>
                      <a:pt x="612338" y="128871"/>
                    </a:lnTo>
                    <a:lnTo>
                      <a:pt x="612338" y="128870"/>
                    </a:lnTo>
                    <a:lnTo>
                      <a:pt x="633452" y="145506"/>
                    </a:lnTo>
                    <a:lnTo>
                      <a:pt x="682314" y="197008"/>
                    </a:lnTo>
                    <a:lnTo>
                      <a:pt x="726883" y="246907"/>
                    </a:lnTo>
                    <a:cubicBezTo>
                      <a:pt x="786714" y="304920"/>
                      <a:pt x="864720" y="352913"/>
                      <a:pt x="951675" y="381945"/>
                    </a:cubicBezTo>
                    <a:cubicBezTo>
                      <a:pt x="1125589" y="440010"/>
                      <a:pt x="1294682" y="408669"/>
                      <a:pt x="1368643" y="304662"/>
                    </a:cubicBezTo>
                    <a:cubicBezTo>
                      <a:pt x="1340052" y="457112"/>
                      <a:pt x="1147300" y="524080"/>
                      <a:pt x="938117" y="454239"/>
                    </a:cubicBezTo>
                    <a:cubicBezTo>
                      <a:pt x="885821" y="436779"/>
                      <a:pt x="837450" y="412421"/>
                      <a:pt x="794755" y="383323"/>
                    </a:cubicBezTo>
                    <a:lnTo>
                      <a:pt x="756306" y="353029"/>
                    </a:lnTo>
                    <a:lnTo>
                      <a:pt x="735191" y="336393"/>
                    </a:lnTo>
                    <a:lnTo>
                      <a:pt x="683082" y="280242"/>
                    </a:lnTo>
                    <a:lnTo>
                      <a:pt x="682353" y="279443"/>
                    </a:lnTo>
                    <a:lnTo>
                      <a:pt x="641761" y="234994"/>
                    </a:lnTo>
                    <a:cubicBezTo>
                      <a:pt x="581929" y="176980"/>
                      <a:pt x="503925" y="128988"/>
                      <a:pt x="416968" y="99955"/>
                    </a:cubicBezTo>
                    <a:cubicBezTo>
                      <a:pt x="243056" y="41890"/>
                      <a:pt x="73962" y="73231"/>
                      <a:pt x="0" y="177239"/>
                    </a:cubicBezTo>
                    <a:cubicBezTo>
                      <a:pt x="21443" y="62902"/>
                      <a:pt x="135228" y="-3352"/>
                      <a:pt x="279029" y="1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27024F4E-37D4-5973-70DA-21F42E26CE7F}"/>
                  </a:ext>
                </a:extLst>
              </p:cNvPr>
              <p:cNvSpPr/>
              <p:nvPr/>
            </p:nvSpPr>
            <p:spPr bwMode="auto">
              <a:xfrm rot="8100000" flipH="1">
                <a:off x="3228375" y="5146921"/>
                <a:ext cx="155437" cy="51470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E4FE9B49-9040-E295-356C-31038BBDBF10}"/>
                  </a:ext>
                </a:extLst>
              </p:cNvPr>
              <p:cNvSpPr/>
              <p:nvPr/>
            </p:nvSpPr>
            <p:spPr bwMode="auto">
              <a:xfrm rot="5400000" flipH="1">
                <a:off x="3452503" y="5368850"/>
                <a:ext cx="155437" cy="32546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5881D54C-07A6-993D-80F0-74C00E433B3A}"/>
                </a:ext>
              </a:extLst>
            </p:cNvPr>
            <p:cNvGrpSpPr/>
            <p:nvPr/>
          </p:nvGrpSpPr>
          <p:grpSpPr>
            <a:xfrm rot="20700000">
              <a:off x="8214278" y="4912894"/>
              <a:ext cx="859245" cy="1318083"/>
              <a:chOff x="886506" y="3416450"/>
              <a:chExt cx="1163054" cy="1784127"/>
            </a:xfrm>
          </p:grpSpPr>
          <p:sp>
            <p:nvSpPr>
              <p:cNvPr id="553" name="星: 10 pt 552">
                <a:extLst>
                  <a:ext uri="{FF2B5EF4-FFF2-40B4-BE49-F238E27FC236}">
                    <a16:creationId xmlns:a16="http://schemas.microsoft.com/office/drawing/2014/main" id="{A5BF3030-EE47-3DB2-2EB4-6FB8DC33DB44}"/>
                  </a:ext>
                </a:extLst>
              </p:cNvPr>
              <p:cNvSpPr/>
              <p:nvPr/>
            </p:nvSpPr>
            <p:spPr bwMode="auto">
              <a:xfrm>
                <a:off x="886506" y="4329554"/>
                <a:ext cx="543916" cy="543916"/>
              </a:xfrm>
              <a:prstGeom prst="star10">
                <a:avLst>
                  <a:gd name="adj" fmla="val 32128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EFA161A5-D085-873E-F900-B3312DE0FEC8}"/>
                  </a:ext>
                </a:extLst>
              </p:cNvPr>
              <p:cNvSpPr/>
              <p:nvPr/>
            </p:nvSpPr>
            <p:spPr bwMode="auto">
              <a:xfrm flipH="1">
                <a:off x="1242313" y="3416450"/>
                <a:ext cx="807247" cy="1784127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F8C05576-5210-82FD-94CE-B8E80CE794A8}"/>
              </a:ext>
            </a:extLst>
          </p:cNvPr>
          <p:cNvGrpSpPr/>
          <p:nvPr/>
        </p:nvGrpSpPr>
        <p:grpSpPr>
          <a:xfrm>
            <a:off x="6708196" y="1554011"/>
            <a:ext cx="2376192" cy="1685921"/>
            <a:chOff x="6708196" y="1808820"/>
            <a:chExt cx="2376192" cy="1685921"/>
          </a:xfrm>
        </p:grpSpPr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D52E1776-4BC6-1ED9-9D84-43283B03B2DE}"/>
                </a:ext>
              </a:extLst>
            </p:cNvPr>
            <p:cNvGrpSpPr/>
            <p:nvPr/>
          </p:nvGrpSpPr>
          <p:grpSpPr>
            <a:xfrm>
              <a:off x="6708196" y="1808820"/>
              <a:ext cx="1544184" cy="1677752"/>
              <a:chOff x="1944278" y="4290420"/>
              <a:chExt cx="2383991" cy="2590201"/>
            </a:xfrm>
          </p:grpSpPr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96AF4F8C-AE02-BAFF-2AAC-A08D809B83DA}"/>
                  </a:ext>
                </a:extLst>
              </p:cNvPr>
              <p:cNvSpPr/>
              <p:nvPr/>
            </p:nvSpPr>
            <p:spPr bwMode="auto">
              <a:xfrm>
                <a:off x="1944278" y="5295620"/>
                <a:ext cx="897571" cy="217305"/>
              </a:xfrm>
              <a:custGeom>
                <a:avLst/>
                <a:gdLst>
                  <a:gd name="connsiteX0" fmla="*/ 279029 w 1368643"/>
                  <a:gd name="connsiteY0" fmla="*/ 131 h 481900"/>
                  <a:gd name="connsiteX1" fmla="*/ 430527 w 1368643"/>
                  <a:gd name="connsiteY1" fmla="*/ 27661 h 481900"/>
                  <a:gd name="connsiteX2" fmla="*/ 573889 w 1368643"/>
                  <a:gd name="connsiteY2" fmla="*/ 98577 h 481900"/>
                  <a:gd name="connsiteX3" fmla="*/ 612338 w 1368643"/>
                  <a:gd name="connsiteY3" fmla="*/ 128871 h 481900"/>
                  <a:gd name="connsiteX4" fmla="*/ 612338 w 1368643"/>
                  <a:gd name="connsiteY4" fmla="*/ 128870 h 481900"/>
                  <a:gd name="connsiteX5" fmla="*/ 633452 w 1368643"/>
                  <a:gd name="connsiteY5" fmla="*/ 145506 h 481900"/>
                  <a:gd name="connsiteX6" fmla="*/ 682314 w 1368643"/>
                  <a:gd name="connsiteY6" fmla="*/ 197008 h 481900"/>
                  <a:gd name="connsiteX7" fmla="*/ 726883 w 1368643"/>
                  <a:gd name="connsiteY7" fmla="*/ 246907 h 481900"/>
                  <a:gd name="connsiteX8" fmla="*/ 951675 w 1368643"/>
                  <a:gd name="connsiteY8" fmla="*/ 381945 h 481900"/>
                  <a:gd name="connsiteX9" fmla="*/ 1368643 w 1368643"/>
                  <a:gd name="connsiteY9" fmla="*/ 304662 h 481900"/>
                  <a:gd name="connsiteX10" fmla="*/ 938117 w 1368643"/>
                  <a:gd name="connsiteY10" fmla="*/ 454239 h 481900"/>
                  <a:gd name="connsiteX11" fmla="*/ 794755 w 1368643"/>
                  <a:gd name="connsiteY11" fmla="*/ 383323 h 481900"/>
                  <a:gd name="connsiteX12" fmla="*/ 756306 w 1368643"/>
                  <a:gd name="connsiteY12" fmla="*/ 353029 h 481900"/>
                  <a:gd name="connsiteX13" fmla="*/ 735191 w 1368643"/>
                  <a:gd name="connsiteY13" fmla="*/ 336393 h 481900"/>
                  <a:gd name="connsiteX14" fmla="*/ 683082 w 1368643"/>
                  <a:gd name="connsiteY14" fmla="*/ 280242 h 481900"/>
                  <a:gd name="connsiteX15" fmla="*/ 682353 w 1368643"/>
                  <a:gd name="connsiteY15" fmla="*/ 279443 h 481900"/>
                  <a:gd name="connsiteX16" fmla="*/ 641761 w 1368643"/>
                  <a:gd name="connsiteY16" fmla="*/ 234994 h 481900"/>
                  <a:gd name="connsiteX17" fmla="*/ 416968 w 1368643"/>
                  <a:gd name="connsiteY17" fmla="*/ 99955 h 481900"/>
                  <a:gd name="connsiteX18" fmla="*/ 0 w 1368643"/>
                  <a:gd name="connsiteY18" fmla="*/ 177239 h 481900"/>
                  <a:gd name="connsiteX19" fmla="*/ 279029 w 1368643"/>
                  <a:gd name="connsiteY19" fmla="*/ 131 h 4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68643" h="481900">
                    <a:moveTo>
                      <a:pt x="279029" y="131"/>
                    </a:moveTo>
                    <a:cubicBezTo>
                      <a:pt x="326963" y="1292"/>
                      <a:pt x="378231" y="10201"/>
                      <a:pt x="430527" y="27661"/>
                    </a:cubicBezTo>
                    <a:cubicBezTo>
                      <a:pt x="482823" y="45121"/>
                      <a:pt x="531194" y="69480"/>
                      <a:pt x="573889" y="98577"/>
                    </a:cubicBezTo>
                    <a:lnTo>
                      <a:pt x="612338" y="128871"/>
                    </a:lnTo>
                    <a:lnTo>
                      <a:pt x="612338" y="128870"/>
                    </a:lnTo>
                    <a:lnTo>
                      <a:pt x="633452" y="145506"/>
                    </a:lnTo>
                    <a:lnTo>
                      <a:pt x="682314" y="197008"/>
                    </a:lnTo>
                    <a:lnTo>
                      <a:pt x="726883" y="246907"/>
                    </a:lnTo>
                    <a:cubicBezTo>
                      <a:pt x="786714" y="304920"/>
                      <a:pt x="864720" y="352913"/>
                      <a:pt x="951675" y="381945"/>
                    </a:cubicBezTo>
                    <a:cubicBezTo>
                      <a:pt x="1125589" y="440010"/>
                      <a:pt x="1294682" y="408669"/>
                      <a:pt x="1368643" y="304662"/>
                    </a:cubicBezTo>
                    <a:cubicBezTo>
                      <a:pt x="1340052" y="457112"/>
                      <a:pt x="1147300" y="524080"/>
                      <a:pt x="938117" y="454239"/>
                    </a:cubicBezTo>
                    <a:cubicBezTo>
                      <a:pt x="885821" y="436779"/>
                      <a:pt x="837450" y="412421"/>
                      <a:pt x="794755" y="383323"/>
                    </a:cubicBezTo>
                    <a:lnTo>
                      <a:pt x="756306" y="353029"/>
                    </a:lnTo>
                    <a:lnTo>
                      <a:pt x="735191" y="336393"/>
                    </a:lnTo>
                    <a:lnTo>
                      <a:pt x="683082" y="280242"/>
                    </a:lnTo>
                    <a:lnTo>
                      <a:pt x="682353" y="279443"/>
                    </a:lnTo>
                    <a:lnTo>
                      <a:pt x="641761" y="234994"/>
                    </a:lnTo>
                    <a:cubicBezTo>
                      <a:pt x="581929" y="176980"/>
                      <a:pt x="503925" y="128988"/>
                      <a:pt x="416968" y="99955"/>
                    </a:cubicBezTo>
                    <a:cubicBezTo>
                      <a:pt x="243056" y="41890"/>
                      <a:pt x="73962" y="73231"/>
                      <a:pt x="0" y="177239"/>
                    </a:cubicBezTo>
                    <a:cubicBezTo>
                      <a:pt x="21443" y="62902"/>
                      <a:pt x="135228" y="-3352"/>
                      <a:pt x="279029" y="1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195B3DE2-5A85-1AB1-0002-29F28110BFBE}"/>
                  </a:ext>
                </a:extLst>
              </p:cNvPr>
              <p:cNvGrpSpPr/>
              <p:nvPr/>
            </p:nvGrpSpPr>
            <p:grpSpPr>
              <a:xfrm>
                <a:off x="2107847" y="4290420"/>
                <a:ext cx="2220422" cy="2590201"/>
                <a:chOff x="9177896" y="4805136"/>
                <a:chExt cx="1902432" cy="2219254"/>
              </a:xfrm>
            </p:grpSpPr>
            <p:sp>
              <p:nvSpPr>
                <p:cNvPr id="596" name="四角形: 角を丸くする 595">
                  <a:extLst>
                    <a:ext uri="{FF2B5EF4-FFF2-40B4-BE49-F238E27FC236}">
                      <a16:creationId xmlns:a16="http://schemas.microsoft.com/office/drawing/2014/main" id="{0E71219F-D589-33F1-544D-7836F731524C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7" name="四角形: 角を丸くする 596">
                  <a:extLst>
                    <a:ext uri="{FF2B5EF4-FFF2-40B4-BE49-F238E27FC236}">
                      <a16:creationId xmlns:a16="http://schemas.microsoft.com/office/drawing/2014/main" id="{DCA3450E-B350-14BC-1DF4-47262D1275BD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7E081062-6371-0448-20B3-1F3681EAE643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BA3FAD02-8E2E-CE48-D0E0-3EA13E8EFD23}"/>
                    </a:ext>
                  </a:extLst>
                </p:cNvPr>
                <p:cNvGrpSpPr/>
                <p:nvPr/>
              </p:nvGrpSpPr>
              <p:grpSpPr>
                <a:xfrm flipH="1">
                  <a:off x="9867520" y="4805136"/>
                  <a:ext cx="572176" cy="1395241"/>
                  <a:chOff x="10052169" y="1514907"/>
                  <a:chExt cx="505191" cy="1231897"/>
                </a:xfrm>
              </p:grpSpPr>
              <p:sp>
                <p:nvSpPr>
                  <p:cNvPr id="605" name="楕円 604">
                    <a:extLst>
                      <a:ext uri="{FF2B5EF4-FFF2-40B4-BE49-F238E27FC236}">
                        <a16:creationId xmlns:a16="http://schemas.microsoft.com/office/drawing/2014/main" id="{697CCE4D-CF46-9F6D-A1CD-78687CE6F15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0052169" y="1514907"/>
                    <a:ext cx="505191" cy="58359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6" name="四角形: 角を丸くする 605">
                    <a:extLst>
                      <a:ext uri="{FF2B5EF4-FFF2-40B4-BE49-F238E27FC236}">
                        <a16:creationId xmlns:a16="http://schemas.microsoft.com/office/drawing/2014/main" id="{3C8B129B-A4F6-DCBA-C70A-C586951094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7" name="台形 606">
                    <a:extLst>
                      <a:ext uri="{FF2B5EF4-FFF2-40B4-BE49-F238E27FC236}">
                        <a16:creationId xmlns:a16="http://schemas.microsoft.com/office/drawing/2014/main" id="{70AF6E6F-985A-0924-EEC0-4E32FCC296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DA81D70C-45E9-0EBD-CFE6-90C33070F641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603" name="四角形: 角を丸くする 602">
                    <a:extLst>
                      <a:ext uri="{FF2B5EF4-FFF2-40B4-BE49-F238E27FC236}">
                        <a16:creationId xmlns:a16="http://schemas.microsoft.com/office/drawing/2014/main" id="{E2760CF6-B8FE-B336-E889-A5C97D18391B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4" name="四角形: 角を丸くする 603">
                    <a:extLst>
                      <a:ext uri="{FF2B5EF4-FFF2-40B4-BE49-F238E27FC236}">
                        <a16:creationId xmlns:a16="http://schemas.microsoft.com/office/drawing/2014/main" id="{555E92DC-0479-C6C1-61E0-E1390873CDC7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5F9F8AF8-492F-0C04-BCEF-A6BD6FA6F373}"/>
                    </a:ext>
                  </a:extLst>
                </p:cNvPr>
                <p:cNvSpPr/>
                <p:nvPr/>
              </p:nvSpPr>
              <p:spPr bwMode="auto">
                <a:xfrm rot="1856097" flipH="1">
                  <a:off x="10163181" y="5342878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5832C8C9-2207-C81B-A52E-9F68BC300CDA}"/>
                    </a:ext>
                  </a:extLst>
                </p:cNvPr>
                <p:cNvSpPr/>
                <p:nvPr/>
              </p:nvSpPr>
              <p:spPr bwMode="auto">
                <a:xfrm rot="18000000">
                  <a:off x="10509963" y="5313140"/>
                  <a:ext cx="254963" cy="105284"/>
                </a:xfrm>
                <a:custGeom>
                  <a:avLst/>
                  <a:gdLst>
                    <a:gd name="connsiteX0" fmla="*/ 299853 w 322219"/>
                    <a:gd name="connsiteY0" fmla="*/ 23690 h 133057"/>
                    <a:gd name="connsiteX1" fmla="*/ 294576 w 322219"/>
                    <a:gd name="connsiteY1" fmla="*/ 18412 h 133057"/>
                    <a:gd name="connsiteX2" fmla="*/ 34283 w 322219"/>
                    <a:gd name="connsiteY2" fmla="*/ 18413 h 133057"/>
                    <a:gd name="connsiteX3" fmla="*/ 29006 w 322219"/>
                    <a:gd name="connsiteY3" fmla="*/ 23689 h 133057"/>
                    <a:gd name="connsiteX4" fmla="*/ 29006 w 322219"/>
                    <a:gd name="connsiteY4" fmla="*/ 99049 h 133057"/>
                    <a:gd name="connsiteX5" fmla="*/ 34283 w 322219"/>
                    <a:gd name="connsiteY5" fmla="*/ 104326 h 133057"/>
                    <a:gd name="connsiteX6" fmla="*/ 294576 w 322219"/>
                    <a:gd name="connsiteY6" fmla="*/ 104326 h 133057"/>
                    <a:gd name="connsiteX7" fmla="*/ 299853 w 322219"/>
                    <a:gd name="connsiteY7" fmla="*/ 99049 h 133057"/>
                    <a:gd name="connsiteX8" fmla="*/ 322219 w 322219"/>
                    <a:gd name="connsiteY8" fmla="*/ 8172 h 133057"/>
                    <a:gd name="connsiteX9" fmla="*/ 322219 w 322219"/>
                    <a:gd name="connsiteY9" fmla="*/ 124885 h 133057"/>
                    <a:gd name="connsiteX10" fmla="*/ 314047 w 322219"/>
                    <a:gd name="connsiteY10" fmla="*/ 133057 h 133057"/>
                    <a:gd name="connsiteX11" fmla="*/ 8172 w 322219"/>
                    <a:gd name="connsiteY11" fmla="*/ 133057 h 133057"/>
                    <a:gd name="connsiteX12" fmla="*/ 0 w 322219"/>
                    <a:gd name="connsiteY12" fmla="*/ 124885 h 133057"/>
                    <a:gd name="connsiteX13" fmla="*/ 0 w 322219"/>
                    <a:gd name="connsiteY13" fmla="*/ 8172 h 133057"/>
                    <a:gd name="connsiteX14" fmla="*/ 8172 w 322219"/>
                    <a:gd name="connsiteY14" fmla="*/ 0 h 133057"/>
                    <a:gd name="connsiteX15" fmla="*/ 314047 w 322219"/>
                    <a:gd name="connsiteY15" fmla="*/ 0 h 133057"/>
                    <a:gd name="connsiteX16" fmla="*/ 322219 w 322219"/>
                    <a:gd name="connsiteY16" fmla="*/ 8172 h 13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2219" h="133057">
                      <a:moveTo>
                        <a:pt x="299853" y="23690"/>
                      </a:moveTo>
                      <a:cubicBezTo>
                        <a:pt x="299853" y="20775"/>
                        <a:pt x="297490" y="18412"/>
                        <a:pt x="294576" y="18412"/>
                      </a:cubicBezTo>
                      <a:lnTo>
                        <a:pt x="34283" y="18413"/>
                      </a:lnTo>
                      <a:cubicBezTo>
                        <a:pt x="31369" y="18413"/>
                        <a:pt x="29006" y="20776"/>
                        <a:pt x="29006" y="23689"/>
                      </a:cubicBezTo>
                      <a:lnTo>
                        <a:pt x="29006" y="99049"/>
                      </a:lnTo>
                      <a:cubicBezTo>
                        <a:pt x="29006" y="101963"/>
                        <a:pt x="31369" y="104326"/>
                        <a:pt x="34283" y="104326"/>
                      </a:cubicBezTo>
                      <a:lnTo>
                        <a:pt x="294576" y="104326"/>
                      </a:lnTo>
                      <a:cubicBezTo>
                        <a:pt x="297490" y="104326"/>
                        <a:pt x="299853" y="101962"/>
                        <a:pt x="299853" y="99049"/>
                      </a:cubicBezTo>
                      <a:close/>
                      <a:moveTo>
                        <a:pt x="322219" y="8172"/>
                      </a:moveTo>
                      <a:lnTo>
                        <a:pt x="322219" y="124885"/>
                      </a:lnTo>
                      <a:cubicBezTo>
                        <a:pt x="322219" y="129398"/>
                        <a:pt x="318560" y="133057"/>
                        <a:pt x="314047" y="133057"/>
                      </a:cubicBezTo>
                      <a:lnTo>
                        <a:pt x="8172" y="133057"/>
                      </a:lnTo>
                      <a:cubicBezTo>
                        <a:pt x="3659" y="133057"/>
                        <a:pt x="0" y="129398"/>
                        <a:pt x="0" y="124885"/>
                      </a:cubicBezTo>
                      <a:lnTo>
                        <a:pt x="0" y="8172"/>
                      </a:lnTo>
                      <a:cubicBezTo>
                        <a:pt x="0" y="3659"/>
                        <a:pt x="3659" y="0"/>
                        <a:pt x="8172" y="0"/>
                      </a:cubicBezTo>
                      <a:lnTo>
                        <a:pt x="314047" y="0"/>
                      </a:lnTo>
                      <a:cubicBezTo>
                        <a:pt x="318560" y="0"/>
                        <a:pt x="322219" y="3659"/>
                        <a:pt x="322219" y="817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84B19AE2-62B1-EC3A-A301-62ACE4DCBDBF}"/>
                  </a:ext>
                </a:extLst>
              </p:cNvPr>
              <p:cNvSpPr/>
              <p:nvPr/>
            </p:nvSpPr>
            <p:spPr bwMode="auto">
              <a:xfrm>
                <a:off x="2005824" y="5462674"/>
                <a:ext cx="897571" cy="217305"/>
              </a:xfrm>
              <a:custGeom>
                <a:avLst/>
                <a:gdLst>
                  <a:gd name="connsiteX0" fmla="*/ 279029 w 1368643"/>
                  <a:gd name="connsiteY0" fmla="*/ 131 h 481900"/>
                  <a:gd name="connsiteX1" fmla="*/ 430527 w 1368643"/>
                  <a:gd name="connsiteY1" fmla="*/ 27661 h 481900"/>
                  <a:gd name="connsiteX2" fmla="*/ 573889 w 1368643"/>
                  <a:gd name="connsiteY2" fmla="*/ 98577 h 481900"/>
                  <a:gd name="connsiteX3" fmla="*/ 612338 w 1368643"/>
                  <a:gd name="connsiteY3" fmla="*/ 128871 h 481900"/>
                  <a:gd name="connsiteX4" fmla="*/ 612338 w 1368643"/>
                  <a:gd name="connsiteY4" fmla="*/ 128870 h 481900"/>
                  <a:gd name="connsiteX5" fmla="*/ 633452 w 1368643"/>
                  <a:gd name="connsiteY5" fmla="*/ 145506 h 481900"/>
                  <a:gd name="connsiteX6" fmla="*/ 682314 w 1368643"/>
                  <a:gd name="connsiteY6" fmla="*/ 197008 h 481900"/>
                  <a:gd name="connsiteX7" fmla="*/ 726883 w 1368643"/>
                  <a:gd name="connsiteY7" fmla="*/ 246907 h 481900"/>
                  <a:gd name="connsiteX8" fmla="*/ 951675 w 1368643"/>
                  <a:gd name="connsiteY8" fmla="*/ 381945 h 481900"/>
                  <a:gd name="connsiteX9" fmla="*/ 1368643 w 1368643"/>
                  <a:gd name="connsiteY9" fmla="*/ 304662 h 481900"/>
                  <a:gd name="connsiteX10" fmla="*/ 938117 w 1368643"/>
                  <a:gd name="connsiteY10" fmla="*/ 454239 h 481900"/>
                  <a:gd name="connsiteX11" fmla="*/ 794755 w 1368643"/>
                  <a:gd name="connsiteY11" fmla="*/ 383323 h 481900"/>
                  <a:gd name="connsiteX12" fmla="*/ 756306 w 1368643"/>
                  <a:gd name="connsiteY12" fmla="*/ 353029 h 481900"/>
                  <a:gd name="connsiteX13" fmla="*/ 735191 w 1368643"/>
                  <a:gd name="connsiteY13" fmla="*/ 336393 h 481900"/>
                  <a:gd name="connsiteX14" fmla="*/ 683082 w 1368643"/>
                  <a:gd name="connsiteY14" fmla="*/ 280242 h 481900"/>
                  <a:gd name="connsiteX15" fmla="*/ 682353 w 1368643"/>
                  <a:gd name="connsiteY15" fmla="*/ 279443 h 481900"/>
                  <a:gd name="connsiteX16" fmla="*/ 641761 w 1368643"/>
                  <a:gd name="connsiteY16" fmla="*/ 234994 h 481900"/>
                  <a:gd name="connsiteX17" fmla="*/ 416968 w 1368643"/>
                  <a:gd name="connsiteY17" fmla="*/ 99955 h 481900"/>
                  <a:gd name="connsiteX18" fmla="*/ 0 w 1368643"/>
                  <a:gd name="connsiteY18" fmla="*/ 177239 h 481900"/>
                  <a:gd name="connsiteX19" fmla="*/ 279029 w 1368643"/>
                  <a:gd name="connsiteY19" fmla="*/ 131 h 4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68643" h="481900">
                    <a:moveTo>
                      <a:pt x="279029" y="131"/>
                    </a:moveTo>
                    <a:cubicBezTo>
                      <a:pt x="326963" y="1292"/>
                      <a:pt x="378231" y="10201"/>
                      <a:pt x="430527" y="27661"/>
                    </a:cubicBezTo>
                    <a:cubicBezTo>
                      <a:pt x="482823" y="45121"/>
                      <a:pt x="531194" y="69480"/>
                      <a:pt x="573889" y="98577"/>
                    </a:cubicBezTo>
                    <a:lnTo>
                      <a:pt x="612338" y="128871"/>
                    </a:lnTo>
                    <a:lnTo>
                      <a:pt x="612338" y="128870"/>
                    </a:lnTo>
                    <a:lnTo>
                      <a:pt x="633452" y="145506"/>
                    </a:lnTo>
                    <a:lnTo>
                      <a:pt x="682314" y="197008"/>
                    </a:lnTo>
                    <a:lnTo>
                      <a:pt x="726883" y="246907"/>
                    </a:lnTo>
                    <a:cubicBezTo>
                      <a:pt x="786714" y="304920"/>
                      <a:pt x="864720" y="352913"/>
                      <a:pt x="951675" y="381945"/>
                    </a:cubicBezTo>
                    <a:cubicBezTo>
                      <a:pt x="1125589" y="440010"/>
                      <a:pt x="1294682" y="408669"/>
                      <a:pt x="1368643" y="304662"/>
                    </a:cubicBezTo>
                    <a:cubicBezTo>
                      <a:pt x="1340052" y="457112"/>
                      <a:pt x="1147300" y="524080"/>
                      <a:pt x="938117" y="454239"/>
                    </a:cubicBezTo>
                    <a:cubicBezTo>
                      <a:pt x="885821" y="436779"/>
                      <a:pt x="837450" y="412421"/>
                      <a:pt x="794755" y="383323"/>
                    </a:cubicBezTo>
                    <a:lnTo>
                      <a:pt x="756306" y="353029"/>
                    </a:lnTo>
                    <a:lnTo>
                      <a:pt x="735191" y="336393"/>
                    </a:lnTo>
                    <a:lnTo>
                      <a:pt x="683082" y="280242"/>
                    </a:lnTo>
                    <a:lnTo>
                      <a:pt x="682353" y="279443"/>
                    </a:lnTo>
                    <a:lnTo>
                      <a:pt x="641761" y="234994"/>
                    </a:lnTo>
                    <a:cubicBezTo>
                      <a:pt x="581929" y="176980"/>
                      <a:pt x="503925" y="128988"/>
                      <a:pt x="416968" y="99955"/>
                    </a:cubicBezTo>
                    <a:cubicBezTo>
                      <a:pt x="243056" y="41890"/>
                      <a:pt x="73962" y="73231"/>
                      <a:pt x="0" y="177239"/>
                    </a:cubicBezTo>
                    <a:cubicBezTo>
                      <a:pt x="21443" y="62902"/>
                      <a:pt x="135228" y="-3352"/>
                      <a:pt x="279029" y="1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4" name="四角形: 角を丸くする 593">
                <a:extLst>
                  <a:ext uri="{FF2B5EF4-FFF2-40B4-BE49-F238E27FC236}">
                    <a16:creationId xmlns:a16="http://schemas.microsoft.com/office/drawing/2014/main" id="{63529DC8-AB15-4E0E-D181-54443A8FFC79}"/>
                  </a:ext>
                </a:extLst>
              </p:cNvPr>
              <p:cNvSpPr/>
              <p:nvPr/>
            </p:nvSpPr>
            <p:spPr bwMode="auto">
              <a:xfrm rot="8100000" flipH="1">
                <a:off x="3228375" y="5146921"/>
                <a:ext cx="155437" cy="51470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5" name="四角形: 角を丸くする 594">
                <a:extLst>
                  <a:ext uri="{FF2B5EF4-FFF2-40B4-BE49-F238E27FC236}">
                    <a16:creationId xmlns:a16="http://schemas.microsoft.com/office/drawing/2014/main" id="{971929A5-5D40-3C7C-6066-BDD86827EE22}"/>
                  </a:ext>
                </a:extLst>
              </p:cNvPr>
              <p:cNvSpPr/>
              <p:nvPr/>
            </p:nvSpPr>
            <p:spPr bwMode="auto">
              <a:xfrm rot="5400000" flipH="1">
                <a:off x="3452503" y="5368850"/>
                <a:ext cx="155437" cy="32546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1816D277-5CAD-E4D2-09E3-60CB7985B1D5}"/>
                </a:ext>
              </a:extLst>
            </p:cNvPr>
            <p:cNvGrpSpPr/>
            <p:nvPr/>
          </p:nvGrpSpPr>
          <p:grpSpPr>
            <a:xfrm>
              <a:off x="8328375" y="1956595"/>
              <a:ext cx="756013" cy="1538146"/>
              <a:chOff x="4374679" y="3129574"/>
              <a:chExt cx="1062415" cy="2161538"/>
            </a:xfrm>
          </p:grpSpPr>
          <p:sp>
            <p:nvSpPr>
              <p:cNvPr id="577" name="星: 10 pt 576">
                <a:extLst>
                  <a:ext uri="{FF2B5EF4-FFF2-40B4-BE49-F238E27FC236}">
                    <a16:creationId xmlns:a16="http://schemas.microsoft.com/office/drawing/2014/main" id="{9979182E-5D98-88A8-06E7-CC5F73D541CE}"/>
                  </a:ext>
                </a:extLst>
              </p:cNvPr>
              <p:cNvSpPr/>
              <p:nvPr/>
            </p:nvSpPr>
            <p:spPr bwMode="auto">
              <a:xfrm>
                <a:off x="4401979" y="3129574"/>
                <a:ext cx="543916" cy="543916"/>
              </a:xfrm>
              <a:prstGeom prst="star10">
                <a:avLst>
                  <a:gd name="adj" fmla="val 32128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74119112-2F04-9005-2C59-69F02DC48D70}"/>
                  </a:ext>
                </a:extLst>
              </p:cNvPr>
              <p:cNvGrpSpPr/>
              <p:nvPr/>
            </p:nvGrpSpPr>
            <p:grpSpPr>
              <a:xfrm>
                <a:off x="4374679" y="3286537"/>
                <a:ext cx="1062415" cy="2004575"/>
                <a:chOff x="5416375" y="2913966"/>
                <a:chExt cx="579856" cy="1094078"/>
              </a:xfrm>
              <a:solidFill>
                <a:srgbClr val="000000"/>
              </a:solidFill>
            </p:grpSpPr>
            <p:sp>
              <p:nvSpPr>
                <p:cNvPr id="579" name="四角形: 角を丸くする 578">
                  <a:extLst>
                    <a:ext uri="{FF2B5EF4-FFF2-40B4-BE49-F238E27FC236}">
                      <a16:creationId xmlns:a16="http://schemas.microsoft.com/office/drawing/2014/main" id="{4622BF00-D6AF-9545-2041-76F0297E8569}"/>
                    </a:ext>
                  </a:extLst>
                </p:cNvPr>
                <p:cNvSpPr/>
                <p:nvPr/>
              </p:nvSpPr>
              <p:spPr bwMode="auto">
                <a:xfrm rot="15858237">
                  <a:off x="5498087" y="3394253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0" name="四角形: 角を丸くする 579">
                  <a:extLst>
                    <a:ext uri="{FF2B5EF4-FFF2-40B4-BE49-F238E27FC236}">
                      <a16:creationId xmlns:a16="http://schemas.microsoft.com/office/drawing/2014/main" id="{C3F83B99-7968-DD22-117B-45B6E0E61A34}"/>
                    </a:ext>
                  </a:extLst>
                </p:cNvPr>
                <p:cNvSpPr/>
                <p:nvPr/>
              </p:nvSpPr>
              <p:spPr bwMode="auto">
                <a:xfrm rot="2402290">
                  <a:off x="5630637" y="332444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85203667-F976-ED56-EDD4-F830DEA4B6FD}"/>
                    </a:ext>
                  </a:extLst>
                </p:cNvPr>
                <p:cNvSpPr/>
                <p:nvPr/>
              </p:nvSpPr>
              <p:spPr bwMode="auto">
                <a:xfrm flipH="1">
                  <a:off x="5604724" y="2913966"/>
                  <a:ext cx="328524" cy="379509"/>
                </a:xfrm>
                <a:custGeom>
                  <a:avLst/>
                  <a:gdLst>
                    <a:gd name="connsiteX0" fmla="*/ 323243 w 549626"/>
                    <a:gd name="connsiteY0" fmla="*/ 303449 h 634924"/>
                    <a:gd name="connsiteX1" fmla="*/ 313696 w 549626"/>
                    <a:gd name="connsiteY1" fmla="*/ 304026 h 634924"/>
                    <a:gd name="connsiteX2" fmla="*/ 321055 w 549626"/>
                    <a:gd name="connsiteY2" fmla="*/ 327869 h 634924"/>
                    <a:gd name="connsiteX3" fmla="*/ 292302 w 549626"/>
                    <a:gd name="connsiteY3" fmla="*/ 366455 h 634924"/>
                    <a:gd name="connsiteX4" fmla="*/ 263549 w 549626"/>
                    <a:gd name="connsiteY4" fmla="*/ 327869 h 634924"/>
                    <a:gd name="connsiteX5" fmla="*/ 270095 w 549626"/>
                    <a:gd name="connsiteY5" fmla="*/ 306662 h 634924"/>
                    <a:gd name="connsiteX6" fmla="*/ 241647 w 549626"/>
                    <a:gd name="connsiteY6" fmla="*/ 308382 h 634924"/>
                    <a:gd name="connsiteX7" fmla="*/ 241189 w 549626"/>
                    <a:gd name="connsiteY7" fmla="*/ 308473 h 634924"/>
                    <a:gd name="connsiteX8" fmla="*/ 231898 w 549626"/>
                    <a:gd name="connsiteY8" fmla="*/ 323885 h 634924"/>
                    <a:gd name="connsiteX9" fmla="*/ 323243 w 549626"/>
                    <a:gd name="connsiteY9" fmla="*/ 386645 h 634924"/>
                    <a:gd name="connsiteX10" fmla="*/ 414588 w 549626"/>
                    <a:gd name="connsiteY10" fmla="*/ 323885 h 634924"/>
                    <a:gd name="connsiteX11" fmla="*/ 405297 w 549626"/>
                    <a:gd name="connsiteY11" fmla="*/ 308473 h 634924"/>
                    <a:gd name="connsiteX12" fmla="*/ 404839 w 549626"/>
                    <a:gd name="connsiteY12" fmla="*/ 308382 h 634924"/>
                    <a:gd name="connsiteX13" fmla="*/ 323243 w 549626"/>
                    <a:gd name="connsiteY13" fmla="*/ 303449 h 634924"/>
                    <a:gd name="connsiteX14" fmla="*/ 114737 w 549626"/>
                    <a:gd name="connsiteY14" fmla="*/ 303449 h 634924"/>
                    <a:gd name="connsiteX15" fmla="*/ 105190 w 549626"/>
                    <a:gd name="connsiteY15" fmla="*/ 304026 h 634924"/>
                    <a:gd name="connsiteX16" fmla="*/ 112549 w 549626"/>
                    <a:gd name="connsiteY16" fmla="*/ 327869 h 634924"/>
                    <a:gd name="connsiteX17" fmla="*/ 83796 w 549626"/>
                    <a:gd name="connsiteY17" fmla="*/ 366455 h 634924"/>
                    <a:gd name="connsiteX18" fmla="*/ 55043 w 549626"/>
                    <a:gd name="connsiteY18" fmla="*/ 327869 h 634924"/>
                    <a:gd name="connsiteX19" fmla="*/ 61589 w 549626"/>
                    <a:gd name="connsiteY19" fmla="*/ 306662 h 634924"/>
                    <a:gd name="connsiteX20" fmla="*/ 33141 w 549626"/>
                    <a:gd name="connsiteY20" fmla="*/ 308382 h 634924"/>
                    <a:gd name="connsiteX21" fmla="*/ 32683 w 549626"/>
                    <a:gd name="connsiteY21" fmla="*/ 308473 h 634924"/>
                    <a:gd name="connsiteX22" fmla="*/ 23392 w 549626"/>
                    <a:gd name="connsiteY22" fmla="*/ 323885 h 634924"/>
                    <a:gd name="connsiteX23" fmla="*/ 114737 w 549626"/>
                    <a:gd name="connsiteY23" fmla="*/ 386645 h 634924"/>
                    <a:gd name="connsiteX24" fmla="*/ 206082 w 549626"/>
                    <a:gd name="connsiteY24" fmla="*/ 323885 h 634924"/>
                    <a:gd name="connsiteX25" fmla="*/ 196791 w 549626"/>
                    <a:gd name="connsiteY25" fmla="*/ 308473 h 634924"/>
                    <a:gd name="connsiteX26" fmla="*/ 196333 w 549626"/>
                    <a:gd name="connsiteY26" fmla="*/ 308382 h 634924"/>
                    <a:gd name="connsiteX27" fmla="*/ 114737 w 549626"/>
                    <a:gd name="connsiteY27" fmla="*/ 303449 h 634924"/>
                    <a:gd name="connsiteX28" fmla="*/ 274813 w 549626"/>
                    <a:gd name="connsiteY28" fmla="*/ 0 h 634924"/>
                    <a:gd name="connsiteX29" fmla="*/ 549626 w 549626"/>
                    <a:gd name="connsiteY29" fmla="*/ 317462 h 634924"/>
                    <a:gd name="connsiteX30" fmla="*/ 274813 w 549626"/>
                    <a:gd name="connsiteY30" fmla="*/ 634924 h 634924"/>
                    <a:gd name="connsiteX31" fmla="*/ 0 w 549626"/>
                    <a:gd name="connsiteY31" fmla="*/ 317462 h 634924"/>
                    <a:gd name="connsiteX32" fmla="*/ 274813 w 549626"/>
                    <a:gd name="connsiteY32" fmla="*/ 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49626" h="634924">
                      <a:moveTo>
                        <a:pt x="323243" y="303449"/>
                      </a:moveTo>
                      <a:lnTo>
                        <a:pt x="313696" y="304026"/>
                      </a:lnTo>
                      <a:lnTo>
                        <a:pt x="321055" y="327869"/>
                      </a:lnTo>
                      <a:cubicBezTo>
                        <a:pt x="321055" y="349179"/>
                        <a:pt x="308182" y="366455"/>
                        <a:pt x="292302" y="366455"/>
                      </a:cubicBezTo>
                      <a:cubicBezTo>
                        <a:pt x="276422" y="366455"/>
                        <a:pt x="263549" y="349179"/>
                        <a:pt x="263549" y="327869"/>
                      </a:cubicBezTo>
                      <a:lnTo>
                        <a:pt x="270095" y="306662"/>
                      </a:lnTo>
                      <a:lnTo>
                        <a:pt x="241647" y="308382"/>
                      </a:lnTo>
                      <a:lnTo>
                        <a:pt x="241189" y="308473"/>
                      </a:lnTo>
                      <a:lnTo>
                        <a:pt x="231898" y="323885"/>
                      </a:lnTo>
                      <a:cubicBezTo>
                        <a:pt x="231898" y="358547"/>
                        <a:pt x="272794" y="386645"/>
                        <a:pt x="323243" y="386645"/>
                      </a:cubicBezTo>
                      <a:cubicBezTo>
                        <a:pt x="373692" y="386645"/>
                        <a:pt x="414588" y="358547"/>
                        <a:pt x="414588" y="323885"/>
                      </a:cubicBezTo>
                      <a:lnTo>
                        <a:pt x="405297" y="308473"/>
                      </a:lnTo>
                      <a:lnTo>
                        <a:pt x="404839" y="308382"/>
                      </a:lnTo>
                      <a:cubicBezTo>
                        <a:pt x="379760" y="305206"/>
                        <a:pt x="352187" y="303449"/>
                        <a:pt x="323243" y="303449"/>
                      </a:cubicBezTo>
                      <a:close/>
                      <a:moveTo>
                        <a:pt x="114737" y="303449"/>
                      </a:moveTo>
                      <a:lnTo>
                        <a:pt x="105190" y="304026"/>
                      </a:lnTo>
                      <a:lnTo>
                        <a:pt x="112549" y="327869"/>
                      </a:lnTo>
                      <a:cubicBezTo>
                        <a:pt x="112549" y="349179"/>
                        <a:pt x="99676" y="366455"/>
                        <a:pt x="83796" y="366455"/>
                      </a:cubicBezTo>
                      <a:cubicBezTo>
                        <a:pt x="67916" y="366455"/>
                        <a:pt x="55043" y="349179"/>
                        <a:pt x="55043" y="327869"/>
                      </a:cubicBezTo>
                      <a:lnTo>
                        <a:pt x="61589" y="306662"/>
                      </a:lnTo>
                      <a:lnTo>
                        <a:pt x="33141" y="308382"/>
                      </a:lnTo>
                      <a:lnTo>
                        <a:pt x="32683" y="308473"/>
                      </a:lnTo>
                      <a:lnTo>
                        <a:pt x="23392" y="323885"/>
                      </a:lnTo>
                      <a:cubicBezTo>
                        <a:pt x="23392" y="358547"/>
                        <a:pt x="64288" y="386645"/>
                        <a:pt x="114737" y="386645"/>
                      </a:cubicBezTo>
                      <a:cubicBezTo>
                        <a:pt x="165186" y="386645"/>
                        <a:pt x="206082" y="358547"/>
                        <a:pt x="206082" y="323885"/>
                      </a:cubicBezTo>
                      <a:lnTo>
                        <a:pt x="196791" y="308473"/>
                      </a:lnTo>
                      <a:lnTo>
                        <a:pt x="196333" y="308382"/>
                      </a:lnTo>
                      <a:cubicBezTo>
                        <a:pt x="171254" y="305206"/>
                        <a:pt x="143681" y="303449"/>
                        <a:pt x="114737" y="303449"/>
                      </a:cubicBezTo>
                      <a:close/>
                      <a:moveTo>
                        <a:pt x="274813" y="0"/>
                      </a:move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6" y="492791"/>
                        <a:pt x="426588" y="634924"/>
                        <a:pt x="274813" y="634924"/>
                      </a:cubicBezTo>
                      <a:cubicBezTo>
                        <a:pt x="123038" y="634924"/>
                        <a:pt x="0" y="492791"/>
                        <a:pt x="0" y="317462"/>
                      </a:cubicBezTo>
                      <a:cubicBezTo>
                        <a:pt x="0" y="142133"/>
                        <a:pt x="123038" y="0"/>
                        <a:pt x="27481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2" name="四角形: 角を丸くする 581">
                  <a:extLst>
                    <a:ext uri="{FF2B5EF4-FFF2-40B4-BE49-F238E27FC236}">
                      <a16:creationId xmlns:a16="http://schemas.microsoft.com/office/drawing/2014/main" id="{DB0ECE3D-CB82-8BB8-DA43-AEC3581069F9}"/>
                    </a:ext>
                  </a:extLst>
                </p:cNvPr>
                <p:cNvSpPr/>
                <p:nvPr/>
              </p:nvSpPr>
              <p:spPr bwMode="auto">
                <a:xfrm rot="20700000">
                  <a:off x="5712037" y="3305507"/>
                  <a:ext cx="179703" cy="40445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3" name="台形 582">
                  <a:extLst>
                    <a:ext uri="{FF2B5EF4-FFF2-40B4-BE49-F238E27FC236}">
                      <a16:creationId xmlns:a16="http://schemas.microsoft.com/office/drawing/2014/main" id="{4D918B5A-6C8E-5D18-5B44-EB52648AD4AF}"/>
                    </a:ext>
                  </a:extLst>
                </p:cNvPr>
                <p:cNvSpPr/>
                <p:nvPr/>
              </p:nvSpPr>
              <p:spPr bwMode="auto">
                <a:xfrm>
                  <a:off x="5734362" y="3235341"/>
                  <a:ext cx="64961" cy="107602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86968932-D6D8-CE35-9BAD-46221BC83DCC}"/>
                    </a:ext>
                  </a:extLst>
                </p:cNvPr>
                <p:cNvSpPr/>
                <p:nvPr/>
              </p:nvSpPr>
              <p:spPr bwMode="auto">
                <a:xfrm rot="1544042">
                  <a:off x="5718662" y="3560424"/>
                  <a:ext cx="77994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5" name="四角形: 角を丸くする 584">
                  <a:extLst>
                    <a:ext uri="{FF2B5EF4-FFF2-40B4-BE49-F238E27FC236}">
                      <a16:creationId xmlns:a16="http://schemas.microsoft.com/office/drawing/2014/main" id="{D9C321B4-C4CA-ABD5-6022-4A8866405C90}"/>
                    </a:ext>
                  </a:extLst>
                </p:cNvPr>
                <p:cNvSpPr/>
                <p:nvPr/>
              </p:nvSpPr>
              <p:spPr bwMode="auto">
                <a:xfrm rot="20700000">
                  <a:off x="5698685" y="375428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CC96D329-7AC3-9F31-C885-AD5B5943BE86}"/>
                    </a:ext>
                  </a:extLst>
                </p:cNvPr>
                <p:cNvSpPr/>
                <p:nvPr/>
              </p:nvSpPr>
              <p:spPr bwMode="auto">
                <a:xfrm rot="21417040">
                  <a:off x="5846573" y="3586069"/>
                  <a:ext cx="77995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7" name="四角形: 角を丸くする 586">
                  <a:extLst>
                    <a:ext uri="{FF2B5EF4-FFF2-40B4-BE49-F238E27FC236}">
                      <a16:creationId xmlns:a16="http://schemas.microsoft.com/office/drawing/2014/main" id="{D5D511F6-A70D-034A-8114-026BF5DDDC6F}"/>
                    </a:ext>
                  </a:extLst>
                </p:cNvPr>
                <p:cNvSpPr/>
                <p:nvPr/>
              </p:nvSpPr>
              <p:spPr bwMode="auto">
                <a:xfrm rot="18972998">
                  <a:off x="5913971" y="376815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45FA5499-5D0B-7092-9E00-E333E1F30626}"/>
                    </a:ext>
                  </a:extLst>
                </p:cNvPr>
                <p:cNvSpPr/>
                <p:nvPr/>
              </p:nvSpPr>
              <p:spPr bwMode="auto">
                <a:xfrm rot="9829166">
                  <a:off x="5919765" y="3391959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9" name="四角形: 角を丸くする 588">
                  <a:extLst>
                    <a:ext uri="{FF2B5EF4-FFF2-40B4-BE49-F238E27FC236}">
                      <a16:creationId xmlns:a16="http://schemas.microsoft.com/office/drawing/2014/main" id="{B4E9870B-431F-74E1-9A05-EB6E079E15C8}"/>
                    </a:ext>
                  </a:extLst>
                </p:cNvPr>
                <p:cNvSpPr/>
                <p:nvPr/>
              </p:nvSpPr>
              <p:spPr bwMode="auto">
                <a:xfrm rot="17973219">
                  <a:off x="5827002" y="327432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C4E3D54B-2468-ED25-2ACB-FF4E5AA23D63}"/>
                    </a:ext>
                  </a:extLst>
                </p:cNvPr>
                <p:cNvSpPr/>
                <p:nvPr/>
              </p:nvSpPr>
              <p:spPr bwMode="auto">
                <a:xfrm>
                  <a:off x="5664553" y="3023990"/>
                  <a:ext cx="258473" cy="18002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4587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154006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pptxm87_自転車のながら運転のイラスト</dc:title>
  <dc:subject>pptxm87_自転車のながら運転のイラスト</dc:subject>
  <dc:creator>でじけろお</dc:creator>
  <cp:revision>1</cp:revision>
  <dcterms:created xsi:type="dcterms:W3CDTF">2018-05-20T00:31:01Z</dcterms:created>
  <dcterms:modified xsi:type="dcterms:W3CDTF">2024-11-05T07:10:04Z</dcterms:modified>
  <cp:version>1</cp:version>
</cp:coreProperties>
</file>