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"/>
  </p:notesMasterIdLst>
  <p:sldIdLst>
    <p:sldId id="529" r:id="rId2"/>
    <p:sldId id="530" r:id="rId3"/>
  </p:sldIdLst>
  <p:sldSz cx="9906000" cy="6858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0066"/>
    <a:srgbClr val="CCECFF"/>
    <a:srgbClr val="FFFF00"/>
    <a:srgbClr val="FFFF99"/>
    <a:srgbClr val="C0C0C0"/>
    <a:srgbClr val="A20000"/>
    <a:srgbClr val="CC6600"/>
    <a:srgbClr val="800000"/>
    <a:srgbClr val="FFFFFF"/>
    <a:srgbClr val="FF33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107" autoAdjust="0"/>
    <p:restoredTop sz="94660"/>
  </p:normalViewPr>
  <p:slideViewPr>
    <p:cSldViewPr snapToGrid="0">
      <p:cViewPr varScale="1">
        <p:scale>
          <a:sx n="68" d="100"/>
          <a:sy n="68" d="100"/>
        </p:scale>
        <p:origin x="72" y="25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013F616-1F4D-4E9B-AE10-54C2C8B7CBA0}" type="datetimeFigureOut">
              <a:rPr kumimoji="1" lang="ja-JP" altLang="en-US" smtClean="0"/>
              <a:t>2024/11/7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200150" y="1143000"/>
            <a:ext cx="44577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A63A1AA-6E8E-4828-A41D-F448F94FECF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89315901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Rectangle 11">
            <a:extLst>
              <a:ext uri="{FF2B5EF4-FFF2-40B4-BE49-F238E27FC236}">
                <a16:creationId xmlns:a16="http://schemas.microsoft.com/office/drawing/2014/main" id="{DA0963AC-A335-4AC4-A789-B465BD28545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5" name="Rectangle 12">
            <a:extLst>
              <a:ext uri="{FF2B5EF4-FFF2-40B4-BE49-F238E27FC236}">
                <a16:creationId xmlns:a16="http://schemas.microsoft.com/office/drawing/2014/main" id="{E90B4043-A148-4716-BDEF-5E21EA9D4F8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6" name="Rectangle 13">
            <a:extLst>
              <a:ext uri="{FF2B5EF4-FFF2-40B4-BE49-F238E27FC236}">
                <a16:creationId xmlns:a16="http://schemas.microsoft.com/office/drawing/2014/main" id="{AF9FA88B-81A4-4AD9-ADFF-3A2AAA2ACD96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6376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7" name="Rectangle 14">
            <a:extLst>
              <a:ext uri="{FF2B5EF4-FFF2-40B4-BE49-F238E27FC236}">
                <a16:creationId xmlns:a16="http://schemas.microsoft.com/office/drawing/2014/main" id="{A1B7F4D6-652F-4AFD-B17A-1A8685B1E3D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3612163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8" name="Rectangle 18">
            <a:extLst>
              <a:ext uri="{FF2B5EF4-FFF2-40B4-BE49-F238E27FC236}">
                <a16:creationId xmlns:a16="http://schemas.microsoft.com/office/drawing/2014/main" id="{1566D461-2B0A-44C1-98E7-090C92D7AEF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836612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9" name="Rectangle 19">
            <a:extLst>
              <a:ext uri="{FF2B5EF4-FFF2-40B4-BE49-F238E27FC236}">
                <a16:creationId xmlns:a16="http://schemas.microsoft.com/office/drawing/2014/main" id="{4B1ED7CE-AC6F-49C4-A93C-80CC0732AAD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560558" y="3740150"/>
            <a:ext cx="2703259" cy="2703259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>
            <a:extLst>
              <a:ext uri="{FF2B5EF4-FFF2-40B4-BE49-F238E27FC236}">
                <a16:creationId xmlns:a16="http://schemas.microsoft.com/office/drawing/2014/main" id="{544376FD-B106-47F8-BD18-068AFE15FDFF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" name="Rectangle 12">
            <a:extLst>
              <a:ext uri="{FF2B5EF4-FFF2-40B4-BE49-F238E27FC236}">
                <a16:creationId xmlns:a16="http://schemas.microsoft.com/office/drawing/2014/main" id="{4DD2332D-8993-4DFD-807A-4CEF4574B4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" name="Rectangle 13">
            <a:extLst>
              <a:ext uri="{FF2B5EF4-FFF2-40B4-BE49-F238E27FC236}">
                <a16:creationId xmlns:a16="http://schemas.microsoft.com/office/drawing/2014/main" id="{13182939-72F8-480F-91A0-DE7D5DFF15B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5" name="Rectangle 14">
            <a:extLst>
              <a:ext uri="{FF2B5EF4-FFF2-40B4-BE49-F238E27FC236}">
                <a16:creationId xmlns:a16="http://schemas.microsoft.com/office/drawing/2014/main" id="{25150DBB-A2F6-4480-9FD2-B55266A0B88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6" name="Rectangle 15">
            <a:extLst>
              <a:ext uri="{FF2B5EF4-FFF2-40B4-BE49-F238E27FC236}">
                <a16:creationId xmlns:a16="http://schemas.microsoft.com/office/drawing/2014/main" id="{43702291-6286-47E4-BC8A-1DB29421169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592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7" name="Rectangle 16">
            <a:extLst>
              <a:ext uri="{FF2B5EF4-FFF2-40B4-BE49-F238E27FC236}">
                <a16:creationId xmlns:a16="http://schemas.microsoft.com/office/drawing/2014/main" id="{35215D61-E62F-4AA9-916E-1162EF50F41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2289175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8" name="Rectangle 18">
            <a:extLst>
              <a:ext uri="{FF2B5EF4-FFF2-40B4-BE49-F238E27FC236}">
                <a16:creationId xmlns:a16="http://schemas.microsoft.com/office/drawing/2014/main" id="{81605EC3-DB25-430E-AA4F-8C80AAB7C4BD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9" name="Rectangle 19">
            <a:extLst>
              <a:ext uri="{FF2B5EF4-FFF2-40B4-BE49-F238E27FC236}">
                <a16:creationId xmlns:a16="http://schemas.microsoft.com/office/drawing/2014/main" id="{08368F6E-66CE-49DA-B738-ABF5C7A44E15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0" name="Rectangle 20">
            <a:extLst>
              <a:ext uri="{FF2B5EF4-FFF2-40B4-BE49-F238E27FC236}">
                <a16:creationId xmlns:a16="http://schemas.microsoft.com/office/drawing/2014/main" id="{205CCA42-22FD-4F88-87CC-4048B541E209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416083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1" name="Rectangle 21">
            <a:extLst>
              <a:ext uri="{FF2B5EF4-FFF2-40B4-BE49-F238E27FC236}">
                <a16:creationId xmlns:a16="http://schemas.microsoft.com/office/drawing/2014/main" id="{FFEE13D6-B004-4821-B16C-CA1F2C5EC0C4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2" name="Rectangle 22">
            <a:extLst>
              <a:ext uri="{FF2B5EF4-FFF2-40B4-BE49-F238E27FC236}">
                <a16:creationId xmlns:a16="http://schemas.microsoft.com/office/drawing/2014/main" id="{266CDB5F-5661-40E5-9368-D1BAB026EF10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3" name="Rectangle 23">
            <a:extLst>
              <a:ext uri="{FF2B5EF4-FFF2-40B4-BE49-F238E27FC236}">
                <a16:creationId xmlns:a16="http://schemas.microsoft.com/office/drawing/2014/main" id="{55C69052-83F1-46A5-B3D4-818BC59A3252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6034088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4" name="Rectangle 24">
            <a:extLst>
              <a:ext uri="{FF2B5EF4-FFF2-40B4-BE49-F238E27FC236}">
                <a16:creationId xmlns:a16="http://schemas.microsoft.com/office/drawing/2014/main" id="{0346FBE1-C238-47FE-8113-4CC9A226D8E3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836613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5" name="Rectangle 25">
            <a:extLst>
              <a:ext uri="{FF2B5EF4-FFF2-40B4-BE49-F238E27FC236}">
                <a16:creationId xmlns:a16="http://schemas.microsoft.com/office/drawing/2014/main" id="{DAB5F060-A4DE-4C17-B90C-D01058FCE328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27813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16" name="Rectangle 26">
            <a:extLst>
              <a:ext uri="{FF2B5EF4-FFF2-40B4-BE49-F238E27FC236}">
                <a16:creationId xmlns:a16="http://schemas.microsoft.com/office/drawing/2014/main" id="{D50F0BF7-1D05-4B51-8184-0723488202A7}"/>
              </a:ext>
            </a:extLst>
          </p:cNvPr>
          <p:cNvSpPr>
            <a:spLocks noChangeArrowheads="1"/>
          </p:cNvSpPr>
          <p:nvPr userDrawn="1"/>
        </p:nvSpPr>
        <p:spPr bwMode="auto">
          <a:xfrm>
            <a:off x="7904163" y="4724400"/>
            <a:ext cx="1584325" cy="1584325"/>
          </a:xfrm>
          <a:prstGeom prst="rect">
            <a:avLst/>
          </a:prstGeom>
          <a:solidFill>
            <a:schemeClr val="bg1"/>
          </a:solidFill>
          <a:ln w="6350">
            <a:solidFill>
              <a:srgbClr val="969696"/>
            </a:solidFill>
            <a:prstDash val="dash"/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anchor="ctr"/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687514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9024154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E46F18B2-1E8E-A2F4-D471-49B5FE3A9266}"/>
              </a:ext>
            </a:extLst>
          </p:cNvPr>
          <p:cNvGrpSpPr/>
          <p:nvPr userDrawn="1"/>
        </p:nvGrpSpPr>
        <p:grpSpPr>
          <a:xfrm>
            <a:off x="1680797" y="311997"/>
            <a:ext cx="6283882" cy="6234006"/>
            <a:chOff x="2159282" y="845158"/>
            <a:chExt cx="5651654" cy="5606797"/>
          </a:xfrm>
        </p:grpSpPr>
        <p:sp>
          <p:nvSpPr>
            <p:cNvPr id="3" name="Rectangle 11">
              <a:extLst>
                <a:ext uri="{FF2B5EF4-FFF2-40B4-BE49-F238E27FC236}">
                  <a16:creationId xmlns:a16="http://schemas.microsoft.com/office/drawing/2014/main" id="{C30DCEA1-435A-E9D1-0E77-B7DE460752B0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4" name="Rectangle 12">
              <a:extLst>
                <a:ext uri="{FF2B5EF4-FFF2-40B4-BE49-F238E27FC236}">
                  <a16:creationId xmlns:a16="http://schemas.microsoft.com/office/drawing/2014/main" id="{62764DC5-1CD7-9C91-C6FA-15C1DBDB9A72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845158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5" name="Rectangle 13">
              <a:extLst>
                <a:ext uri="{FF2B5EF4-FFF2-40B4-BE49-F238E27FC236}">
                  <a16:creationId xmlns:a16="http://schemas.microsoft.com/office/drawing/2014/main" id="{3E13BEFE-1318-B4C9-E7BF-D7E611F9C59F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2159282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  <p:sp>
          <p:nvSpPr>
            <p:cNvPr id="6" name="Rectangle 14">
              <a:extLst>
                <a:ext uri="{FF2B5EF4-FFF2-40B4-BE49-F238E27FC236}">
                  <a16:creationId xmlns:a16="http://schemas.microsoft.com/office/drawing/2014/main" id="{A3C2A3E5-6D6B-177A-32A9-2715E4F8B309}"/>
                </a:ext>
              </a:extLst>
            </p:cNvPr>
            <p:cNvSpPr>
              <a:spLocks noChangeArrowheads="1"/>
            </p:cNvSpPr>
            <p:nvPr userDrawn="1"/>
          </p:nvSpPr>
          <p:spPr bwMode="auto">
            <a:xfrm>
              <a:off x="5107677" y="3748696"/>
              <a:ext cx="2703259" cy="2703259"/>
            </a:xfrm>
            <a:prstGeom prst="rect">
              <a:avLst/>
            </a:prstGeom>
            <a:solidFill>
              <a:schemeClr val="bg1"/>
            </a:solidFill>
            <a:ln w="6350">
              <a:solidFill>
                <a:srgbClr val="969696"/>
              </a:solidFill>
              <a:prstDash val="dash"/>
              <a:miter lim="800000"/>
              <a:headEnd/>
              <a:tailEnd/>
            </a:ln>
            <a:effectLst/>
            <a:extLs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93489183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3E40BBC4-7F08-7D0B-FAE9-F478BD52CED1}"/>
              </a:ext>
            </a:extLst>
          </p:cNvPr>
          <p:cNvSpPr/>
          <p:nvPr userDrawn="1"/>
        </p:nvSpPr>
        <p:spPr>
          <a:xfrm>
            <a:off x="51275" y="68366"/>
            <a:ext cx="9803450" cy="6759724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53854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95300" y="1600200"/>
            <a:ext cx="89154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6777574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Relationship Id="rId9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>
            <a:extLst>
              <a:ext uri="{FF2B5EF4-FFF2-40B4-BE49-F238E27FC236}">
                <a16:creationId xmlns:a16="http://schemas.microsoft.com/office/drawing/2014/main" id="{6FEA16B7-CEE1-42FD-86F9-73240B2D3853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8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 Box 8">
            <a:extLst>
              <a:ext uri="{FF2B5EF4-FFF2-40B4-BE49-F238E27FC236}">
                <a16:creationId xmlns:a16="http://schemas.microsoft.com/office/drawing/2014/main" id="{DB816F65-3612-4649-976E-FD912774F0C5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118161" cy="21544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pPr defTabSz="914400" fontAlgn="base">
              <a:spcBef>
                <a:spcPct val="0"/>
              </a:spcBef>
              <a:spcAft>
                <a:spcPct val="0"/>
              </a:spcAft>
            </a:pP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Copyright©2024 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  <a:hlinkClick r:id="rId9"/>
              </a:rPr>
              <a:t>https://www.digipot.net</a:t>
            </a:r>
            <a:r>
              <a:rPr kumimoji="1" lang="en-US" altLang="ja-JP" sz="800" b="1" dirty="0">
                <a:solidFill>
                  <a:srgbClr val="000000"/>
                </a:solidFill>
                <a:latin typeface="Arial" charset="0"/>
                <a:ea typeface="ＭＳ Ｐゴシック" charset="-128"/>
              </a:rPr>
              <a:t> All rights reserved. </a:t>
            </a:r>
          </a:p>
        </p:txBody>
      </p:sp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5" r:id="rId4"/>
    <p:sldLayoutId id="2147483664" r:id="rId5"/>
    <p:sldLayoutId id="2147483668" r:id="rId6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1BD5803E-26B6-DF96-8FA5-6062DE98320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8F5A7F35-CA46-D066-FB35-644798E84F8C}"/>
              </a:ext>
            </a:extLst>
          </p:cNvPr>
          <p:cNvSpPr txBox="1"/>
          <p:nvPr/>
        </p:nvSpPr>
        <p:spPr>
          <a:xfrm>
            <a:off x="276046" y="232912"/>
            <a:ext cx="161133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S</a:t>
            </a: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字ライン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7C7E02C7-0BA2-C424-2277-345062F2039F}"/>
              </a:ext>
            </a:extLst>
          </p:cNvPr>
          <p:cNvSpPr/>
          <p:nvPr/>
        </p:nvSpPr>
        <p:spPr bwMode="auto">
          <a:xfrm flipH="1">
            <a:off x="2746754" y="1554143"/>
            <a:ext cx="1392270" cy="410609"/>
          </a:xfrm>
          <a:custGeom>
            <a:avLst/>
            <a:gdLst>
              <a:gd name="connsiteX0" fmla="*/ 1533240 w 2433340"/>
              <a:gd name="connsiteY0" fmla="*/ 0 h 1935215"/>
              <a:gd name="connsiteX1" fmla="*/ 0 w 2433340"/>
              <a:gd name="connsiteY1" fmla="*/ 0 h 1935215"/>
              <a:gd name="connsiteX2" fmla="*/ 0 w 2433340"/>
              <a:gd name="connsiteY2" fmla="*/ 2 h 1935215"/>
              <a:gd name="connsiteX3" fmla="*/ 0 w 2433340"/>
              <a:gd name="connsiteY3" fmla="*/ 540062 h 1935215"/>
              <a:gd name="connsiteX4" fmla="*/ 0 w 2433340"/>
              <a:gd name="connsiteY4" fmla="*/ 1935215 h 1935215"/>
              <a:gd name="connsiteX5" fmla="*/ 44450 w 2433340"/>
              <a:gd name="connsiteY5" fmla="*/ 1935215 h 1935215"/>
              <a:gd name="connsiteX6" fmla="*/ 1533240 w 2433340"/>
              <a:gd name="connsiteY6" fmla="*/ 1935215 h 1935215"/>
              <a:gd name="connsiteX7" fmla="*/ 2433340 w 2433340"/>
              <a:gd name="connsiteY7" fmla="*/ 1935215 h 1935215"/>
              <a:gd name="connsiteX8" fmla="*/ 2433340 w 2433340"/>
              <a:gd name="connsiteY8" fmla="*/ 1080122 h 1935215"/>
              <a:gd name="connsiteX9" fmla="*/ 1459504 w 2433340"/>
              <a:gd name="connsiteY9" fmla="*/ 1080122 h 1935215"/>
              <a:gd name="connsiteX10" fmla="*/ 1459504 w 2433340"/>
              <a:gd name="connsiteY10" fmla="*/ 1079813 h 1935215"/>
              <a:gd name="connsiteX11" fmla="*/ 1456434 w 2433340"/>
              <a:gd name="connsiteY11" fmla="*/ 1080123 h 1935215"/>
              <a:gd name="connsiteX12" fmla="*/ 1186404 w 2433340"/>
              <a:gd name="connsiteY12" fmla="*/ 810093 h 1935215"/>
              <a:gd name="connsiteX13" fmla="*/ 1456434 w 2433340"/>
              <a:gd name="connsiteY13" fmla="*/ 540063 h 1935215"/>
              <a:gd name="connsiteX14" fmla="*/ 1459504 w 2433340"/>
              <a:gd name="connsiteY14" fmla="*/ 540372 h 1935215"/>
              <a:gd name="connsiteX15" fmla="*/ 1459504 w 2433340"/>
              <a:gd name="connsiteY15" fmla="*/ 540062 h 1935215"/>
              <a:gd name="connsiteX16" fmla="*/ 1665185 w 2433340"/>
              <a:gd name="connsiteY16" fmla="*/ 540062 h 1935215"/>
              <a:gd name="connsiteX17" fmla="*/ 1665185 w 2433340"/>
              <a:gd name="connsiteY17" fmla="*/ 539752 h 1935215"/>
              <a:gd name="connsiteX18" fmla="*/ 1668255 w 2433340"/>
              <a:gd name="connsiteY18" fmla="*/ 540061 h 1935215"/>
              <a:gd name="connsiteX19" fmla="*/ 1938285 w 2433340"/>
              <a:gd name="connsiteY19" fmla="*/ 270031 h 1935215"/>
              <a:gd name="connsiteX20" fmla="*/ 1668255 w 2433340"/>
              <a:gd name="connsiteY20" fmla="*/ 1 h 1935215"/>
              <a:gd name="connsiteX21" fmla="*/ 1665185 w 2433340"/>
              <a:gd name="connsiteY21" fmla="*/ 311 h 1935215"/>
              <a:gd name="connsiteX22" fmla="*/ 1665185 w 2433340"/>
              <a:gd name="connsiteY22" fmla="*/ 2 h 1935215"/>
              <a:gd name="connsiteX23" fmla="*/ 1533240 w 2433340"/>
              <a:gd name="connsiteY23" fmla="*/ 2 h 1935215"/>
              <a:gd name="connsiteX0" fmla="*/ 0 w 2433340"/>
              <a:gd name="connsiteY0" fmla="*/ 1935215 h 2026655"/>
              <a:gd name="connsiteX1" fmla="*/ 44450 w 2433340"/>
              <a:gd name="connsiteY1" fmla="*/ 1935215 h 2026655"/>
              <a:gd name="connsiteX2" fmla="*/ 1533240 w 2433340"/>
              <a:gd name="connsiteY2" fmla="*/ 1935215 h 2026655"/>
              <a:gd name="connsiteX3" fmla="*/ 2433340 w 2433340"/>
              <a:gd name="connsiteY3" fmla="*/ 1935215 h 2026655"/>
              <a:gd name="connsiteX4" fmla="*/ 2433340 w 2433340"/>
              <a:gd name="connsiteY4" fmla="*/ 1080122 h 2026655"/>
              <a:gd name="connsiteX5" fmla="*/ 1459504 w 2433340"/>
              <a:gd name="connsiteY5" fmla="*/ 1080122 h 2026655"/>
              <a:gd name="connsiteX6" fmla="*/ 1459504 w 2433340"/>
              <a:gd name="connsiteY6" fmla="*/ 1079813 h 2026655"/>
              <a:gd name="connsiteX7" fmla="*/ 1456434 w 2433340"/>
              <a:gd name="connsiteY7" fmla="*/ 1080123 h 2026655"/>
              <a:gd name="connsiteX8" fmla="*/ 1186404 w 2433340"/>
              <a:gd name="connsiteY8" fmla="*/ 810093 h 2026655"/>
              <a:gd name="connsiteX9" fmla="*/ 1456434 w 2433340"/>
              <a:gd name="connsiteY9" fmla="*/ 540063 h 2026655"/>
              <a:gd name="connsiteX10" fmla="*/ 1459504 w 2433340"/>
              <a:gd name="connsiteY10" fmla="*/ 540372 h 2026655"/>
              <a:gd name="connsiteX11" fmla="*/ 1459504 w 2433340"/>
              <a:gd name="connsiteY11" fmla="*/ 540062 h 2026655"/>
              <a:gd name="connsiteX12" fmla="*/ 1665185 w 2433340"/>
              <a:gd name="connsiteY12" fmla="*/ 540062 h 2026655"/>
              <a:gd name="connsiteX13" fmla="*/ 1665185 w 2433340"/>
              <a:gd name="connsiteY13" fmla="*/ 539752 h 2026655"/>
              <a:gd name="connsiteX14" fmla="*/ 1668255 w 2433340"/>
              <a:gd name="connsiteY14" fmla="*/ 540061 h 2026655"/>
              <a:gd name="connsiteX15" fmla="*/ 1938285 w 2433340"/>
              <a:gd name="connsiteY15" fmla="*/ 270031 h 2026655"/>
              <a:gd name="connsiteX16" fmla="*/ 1668255 w 2433340"/>
              <a:gd name="connsiteY16" fmla="*/ 1 h 2026655"/>
              <a:gd name="connsiteX17" fmla="*/ 1665185 w 2433340"/>
              <a:gd name="connsiteY17" fmla="*/ 311 h 2026655"/>
              <a:gd name="connsiteX18" fmla="*/ 1665185 w 2433340"/>
              <a:gd name="connsiteY18" fmla="*/ 2 h 2026655"/>
              <a:gd name="connsiteX19" fmla="*/ 1533240 w 2433340"/>
              <a:gd name="connsiteY19" fmla="*/ 2 h 2026655"/>
              <a:gd name="connsiteX20" fmla="*/ 1533240 w 2433340"/>
              <a:gd name="connsiteY20" fmla="*/ 0 h 2026655"/>
              <a:gd name="connsiteX21" fmla="*/ 0 w 2433340"/>
              <a:gd name="connsiteY21" fmla="*/ 0 h 2026655"/>
              <a:gd name="connsiteX22" fmla="*/ 0 w 2433340"/>
              <a:gd name="connsiteY22" fmla="*/ 2 h 2026655"/>
              <a:gd name="connsiteX23" fmla="*/ 0 w 2433340"/>
              <a:gd name="connsiteY23" fmla="*/ 540062 h 2026655"/>
              <a:gd name="connsiteX24" fmla="*/ 91440 w 2433340"/>
              <a:gd name="connsiteY24" fmla="*/ 2026655 h 202665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23" fmla="*/ 0 w 2433340"/>
              <a:gd name="connsiteY23" fmla="*/ 540062 h 193521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0" fmla="*/ 44450 w 2433340"/>
              <a:gd name="connsiteY0" fmla="*/ 1935215 h 1935215"/>
              <a:gd name="connsiteX1" fmla="*/ 1533240 w 2433340"/>
              <a:gd name="connsiteY1" fmla="*/ 1935215 h 1935215"/>
              <a:gd name="connsiteX2" fmla="*/ 2433340 w 2433340"/>
              <a:gd name="connsiteY2" fmla="*/ 1935215 h 1935215"/>
              <a:gd name="connsiteX3" fmla="*/ 2433340 w 2433340"/>
              <a:gd name="connsiteY3" fmla="*/ 1080122 h 1935215"/>
              <a:gd name="connsiteX4" fmla="*/ 1459504 w 2433340"/>
              <a:gd name="connsiteY4" fmla="*/ 1080122 h 1935215"/>
              <a:gd name="connsiteX5" fmla="*/ 1459504 w 2433340"/>
              <a:gd name="connsiteY5" fmla="*/ 1079813 h 1935215"/>
              <a:gd name="connsiteX6" fmla="*/ 1456434 w 2433340"/>
              <a:gd name="connsiteY6" fmla="*/ 1080123 h 1935215"/>
              <a:gd name="connsiteX7" fmla="*/ 1186404 w 2433340"/>
              <a:gd name="connsiteY7" fmla="*/ 810093 h 1935215"/>
              <a:gd name="connsiteX8" fmla="*/ 1456434 w 2433340"/>
              <a:gd name="connsiteY8" fmla="*/ 540063 h 1935215"/>
              <a:gd name="connsiteX9" fmla="*/ 1459504 w 2433340"/>
              <a:gd name="connsiteY9" fmla="*/ 540372 h 1935215"/>
              <a:gd name="connsiteX10" fmla="*/ 1459504 w 2433340"/>
              <a:gd name="connsiteY10" fmla="*/ 540062 h 1935215"/>
              <a:gd name="connsiteX11" fmla="*/ 1665185 w 2433340"/>
              <a:gd name="connsiteY11" fmla="*/ 540062 h 1935215"/>
              <a:gd name="connsiteX12" fmla="*/ 1665185 w 2433340"/>
              <a:gd name="connsiteY12" fmla="*/ 539752 h 1935215"/>
              <a:gd name="connsiteX13" fmla="*/ 1668255 w 2433340"/>
              <a:gd name="connsiteY13" fmla="*/ 540061 h 1935215"/>
              <a:gd name="connsiteX14" fmla="*/ 1938285 w 2433340"/>
              <a:gd name="connsiteY14" fmla="*/ 270031 h 1935215"/>
              <a:gd name="connsiteX15" fmla="*/ 1668255 w 2433340"/>
              <a:gd name="connsiteY15" fmla="*/ 1 h 1935215"/>
              <a:gd name="connsiteX16" fmla="*/ 1665185 w 2433340"/>
              <a:gd name="connsiteY16" fmla="*/ 311 h 1935215"/>
              <a:gd name="connsiteX17" fmla="*/ 1665185 w 2433340"/>
              <a:gd name="connsiteY17" fmla="*/ 2 h 1935215"/>
              <a:gd name="connsiteX18" fmla="*/ 1533240 w 2433340"/>
              <a:gd name="connsiteY18" fmla="*/ 2 h 1935215"/>
              <a:gd name="connsiteX19" fmla="*/ 1533240 w 2433340"/>
              <a:gd name="connsiteY19" fmla="*/ 0 h 1935215"/>
              <a:gd name="connsiteX20" fmla="*/ 0 w 2433340"/>
              <a:gd name="connsiteY20" fmla="*/ 0 h 1935215"/>
              <a:gd name="connsiteX21" fmla="*/ 0 w 2433340"/>
              <a:gd name="connsiteY21" fmla="*/ 2 h 1935215"/>
              <a:gd name="connsiteX0" fmla="*/ 1533240 w 2433340"/>
              <a:gd name="connsiteY0" fmla="*/ 1935215 h 1935215"/>
              <a:gd name="connsiteX1" fmla="*/ 2433340 w 2433340"/>
              <a:gd name="connsiteY1" fmla="*/ 1935215 h 1935215"/>
              <a:gd name="connsiteX2" fmla="*/ 2433340 w 2433340"/>
              <a:gd name="connsiteY2" fmla="*/ 1080122 h 1935215"/>
              <a:gd name="connsiteX3" fmla="*/ 1459504 w 2433340"/>
              <a:gd name="connsiteY3" fmla="*/ 1080122 h 1935215"/>
              <a:gd name="connsiteX4" fmla="*/ 1459504 w 2433340"/>
              <a:gd name="connsiteY4" fmla="*/ 1079813 h 1935215"/>
              <a:gd name="connsiteX5" fmla="*/ 1456434 w 2433340"/>
              <a:gd name="connsiteY5" fmla="*/ 1080123 h 1935215"/>
              <a:gd name="connsiteX6" fmla="*/ 1186404 w 2433340"/>
              <a:gd name="connsiteY6" fmla="*/ 810093 h 1935215"/>
              <a:gd name="connsiteX7" fmla="*/ 1456434 w 2433340"/>
              <a:gd name="connsiteY7" fmla="*/ 540063 h 1935215"/>
              <a:gd name="connsiteX8" fmla="*/ 1459504 w 2433340"/>
              <a:gd name="connsiteY8" fmla="*/ 540372 h 1935215"/>
              <a:gd name="connsiteX9" fmla="*/ 1459504 w 2433340"/>
              <a:gd name="connsiteY9" fmla="*/ 540062 h 1935215"/>
              <a:gd name="connsiteX10" fmla="*/ 1665185 w 2433340"/>
              <a:gd name="connsiteY10" fmla="*/ 540062 h 1935215"/>
              <a:gd name="connsiteX11" fmla="*/ 1665185 w 2433340"/>
              <a:gd name="connsiteY11" fmla="*/ 539752 h 1935215"/>
              <a:gd name="connsiteX12" fmla="*/ 1668255 w 2433340"/>
              <a:gd name="connsiteY12" fmla="*/ 540061 h 1935215"/>
              <a:gd name="connsiteX13" fmla="*/ 1938285 w 2433340"/>
              <a:gd name="connsiteY13" fmla="*/ 270031 h 1935215"/>
              <a:gd name="connsiteX14" fmla="*/ 1668255 w 2433340"/>
              <a:gd name="connsiteY14" fmla="*/ 1 h 1935215"/>
              <a:gd name="connsiteX15" fmla="*/ 1665185 w 2433340"/>
              <a:gd name="connsiteY15" fmla="*/ 311 h 1935215"/>
              <a:gd name="connsiteX16" fmla="*/ 1665185 w 2433340"/>
              <a:gd name="connsiteY16" fmla="*/ 2 h 1935215"/>
              <a:gd name="connsiteX17" fmla="*/ 1533240 w 2433340"/>
              <a:gd name="connsiteY17" fmla="*/ 2 h 1935215"/>
              <a:gd name="connsiteX18" fmla="*/ 1533240 w 2433340"/>
              <a:gd name="connsiteY18" fmla="*/ 0 h 1935215"/>
              <a:gd name="connsiteX19" fmla="*/ 0 w 2433340"/>
              <a:gd name="connsiteY19" fmla="*/ 0 h 1935215"/>
              <a:gd name="connsiteX20" fmla="*/ 0 w 2433340"/>
              <a:gd name="connsiteY20" fmla="*/ 2 h 1935215"/>
              <a:gd name="connsiteX0" fmla="*/ 2433340 w 2433340"/>
              <a:gd name="connsiteY0" fmla="*/ 1935215 h 1935215"/>
              <a:gd name="connsiteX1" fmla="*/ 2433340 w 2433340"/>
              <a:gd name="connsiteY1" fmla="*/ 1080122 h 1935215"/>
              <a:gd name="connsiteX2" fmla="*/ 1459504 w 2433340"/>
              <a:gd name="connsiteY2" fmla="*/ 1080122 h 1935215"/>
              <a:gd name="connsiteX3" fmla="*/ 1459504 w 2433340"/>
              <a:gd name="connsiteY3" fmla="*/ 1079813 h 1935215"/>
              <a:gd name="connsiteX4" fmla="*/ 1456434 w 2433340"/>
              <a:gd name="connsiteY4" fmla="*/ 1080123 h 1935215"/>
              <a:gd name="connsiteX5" fmla="*/ 1186404 w 2433340"/>
              <a:gd name="connsiteY5" fmla="*/ 810093 h 1935215"/>
              <a:gd name="connsiteX6" fmla="*/ 1456434 w 2433340"/>
              <a:gd name="connsiteY6" fmla="*/ 540063 h 1935215"/>
              <a:gd name="connsiteX7" fmla="*/ 1459504 w 2433340"/>
              <a:gd name="connsiteY7" fmla="*/ 540372 h 1935215"/>
              <a:gd name="connsiteX8" fmla="*/ 1459504 w 2433340"/>
              <a:gd name="connsiteY8" fmla="*/ 540062 h 1935215"/>
              <a:gd name="connsiteX9" fmla="*/ 1665185 w 2433340"/>
              <a:gd name="connsiteY9" fmla="*/ 540062 h 1935215"/>
              <a:gd name="connsiteX10" fmla="*/ 1665185 w 2433340"/>
              <a:gd name="connsiteY10" fmla="*/ 539752 h 1935215"/>
              <a:gd name="connsiteX11" fmla="*/ 1668255 w 2433340"/>
              <a:gd name="connsiteY11" fmla="*/ 540061 h 1935215"/>
              <a:gd name="connsiteX12" fmla="*/ 1938285 w 2433340"/>
              <a:gd name="connsiteY12" fmla="*/ 270031 h 1935215"/>
              <a:gd name="connsiteX13" fmla="*/ 1668255 w 2433340"/>
              <a:gd name="connsiteY13" fmla="*/ 1 h 1935215"/>
              <a:gd name="connsiteX14" fmla="*/ 1665185 w 2433340"/>
              <a:gd name="connsiteY14" fmla="*/ 311 h 1935215"/>
              <a:gd name="connsiteX15" fmla="*/ 1665185 w 2433340"/>
              <a:gd name="connsiteY15" fmla="*/ 2 h 1935215"/>
              <a:gd name="connsiteX16" fmla="*/ 1533240 w 2433340"/>
              <a:gd name="connsiteY16" fmla="*/ 2 h 1935215"/>
              <a:gd name="connsiteX17" fmla="*/ 1533240 w 2433340"/>
              <a:gd name="connsiteY17" fmla="*/ 0 h 1935215"/>
              <a:gd name="connsiteX18" fmla="*/ 0 w 2433340"/>
              <a:gd name="connsiteY18" fmla="*/ 0 h 1935215"/>
              <a:gd name="connsiteX19" fmla="*/ 0 w 2433340"/>
              <a:gd name="connsiteY19" fmla="*/ 2 h 1935215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459504 w 2433340"/>
              <a:gd name="connsiteY7" fmla="*/ 540062 h 1080123"/>
              <a:gd name="connsiteX8" fmla="*/ 1665185 w 2433340"/>
              <a:gd name="connsiteY8" fmla="*/ 540062 h 1080123"/>
              <a:gd name="connsiteX9" fmla="*/ 1665185 w 2433340"/>
              <a:gd name="connsiteY9" fmla="*/ 539752 h 1080123"/>
              <a:gd name="connsiteX10" fmla="*/ 1668255 w 2433340"/>
              <a:gd name="connsiteY10" fmla="*/ 540061 h 1080123"/>
              <a:gd name="connsiteX11" fmla="*/ 1938285 w 2433340"/>
              <a:gd name="connsiteY11" fmla="*/ 270031 h 1080123"/>
              <a:gd name="connsiteX12" fmla="*/ 1668255 w 2433340"/>
              <a:gd name="connsiteY12" fmla="*/ 1 h 1080123"/>
              <a:gd name="connsiteX13" fmla="*/ 1665185 w 2433340"/>
              <a:gd name="connsiteY13" fmla="*/ 311 h 1080123"/>
              <a:gd name="connsiteX14" fmla="*/ 1665185 w 2433340"/>
              <a:gd name="connsiteY14" fmla="*/ 2 h 1080123"/>
              <a:gd name="connsiteX15" fmla="*/ 1533240 w 2433340"/>
              <a:gd name="connsiteY15" fmla="*/ 2 h 1080123"/>
              <a:gd name="connsiteX16" fmla="*/ 1533240 w 2433340"/>
              <a:gd name="connsiteY16" fmla="*/ 0 h 1080123"/>
              <a:gd name="connsiteX17" fmla="*/ 0 w 2433340"/>
              <a:gd name="connsiteY17" fmla="*/ 0 h 1080123"/>
              <a:gd name="connsiteX18" fmla="*/ 0 w 2433340"/>
              <a:gd name="connsiteY18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1533240 w 2433340"/>
              <a:gd name="connsiteY15" fmla="*/ 0 h 1080123"/>
              <a:gd name="connsiteX16" fmla="*/ 0 w 2433340"/>
              <a:gd name="connsiteY16" fmla="*/ 0 h 1080123"/>
              <a:gd name="connsiteX17" fmla="*/ 0 w 2433340"/>
              <a:gd name="connsiteY17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0 w 2433340"/>
              <a:gd name="connsiteY15" fmla="*/ 0 h 1080123"/>
              <a:gd name="connsiteX16" fmla="*/ 0 w 2433340"/>
              <a:gd name="connsiteY16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0 w 2433340"/>
              <a:gd name="connsiteY14" fmla="*/ 0 h 1080123"/>
              <a:gd name="connsiteX15" fmla="*/ 0 w 2433340"/>
              <a:gd name="connsiteY15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6434 w 2433340"/>
              <a:gd name="connsiteY2" fmla="*/ 1080123 h 1080123"/>
              <a:gd name="connsiteX3" fmla="*/ 1186404 w 2433340"/>
              <a:gd name="connsiteY3" fmla="*/ 810093 h 1080123"/>
              <a:gd name="connsiteX4" fmla="*/ 1456434 w 2433340"/>
              <a:gd name="connsiteY4" fmla="*/ 540063 h 1080123"/>
              <a:gd name="connsiteX5" fmla="*/ 1459504 w 2433340"/>
              <a:gd name="connsiteY5" fmla="*/ 540372 h 1080123"/>
              <a:gd name="connsiteX6" fmla="*/ 1665185 w 2433340"/>
              <a:gd name="connsiteY6" fmla="*/ 540062 h 1080123"/>
              <a:gd name="connsiteX7" fmla="*/ 1665185 w 2433340"/>
              <a:gd name="connsiteY7" fmla="*/ 539752 h 1080123"/>
              <a:gd name="connsiteX8" fmla="*/ 1668255 w 2433340"/>
              <a:gd name="connsiteY8" fmla="*/ 540061 h 1080123"/>
              <a:gd name="connsiteX9" fmla="*/ 1938285 w 2433340"/>
              <a:gd name="connsiteY9" fmla="*/ 270031 h 1080123"/>
              <a:gd name="connsiteX10" fmla="*/ 1668255 w 2433340"/>
              <a:gd name="connsiteY10" fmla="*/ 1 h 1080123"/>
              <a:gd name="connsiteX11" fmla="*/ 1665185 w 2433340"/>
              <a:gd name="connsiteY11" fmla="*/ 311 h 1080123"/>
              <a:gd name="connsiteX12" fmla="*/ 1665185 w 2433340"/>
              <a:gd name="connsiteY12" fmla="*/ 2 h 1080123"/>
              <a:gd name="connsiteX13" fmla="*/ 0 w 2433340"/>
              <a:gd name="connsiteY13" fmla="*/ 0 h 1080123"/>
              <a:gd name="connsiteX14" fmla="*/ 0 w 2433340"/>
              <a:gd name="connsiteY14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1665185 w 2433340"/>
              <a:gd name="connsiteY11" fmla="*/ 2 h 1080123"/>
              <a:gd name="connsiteX12" fmla="*/ 0 w 2433340"/>
              <a:gd name="connsiteY12" fmla="*/ 0 h 1080123"/>
              <a:gd name="connsiteX13" fmla="*/ 0 w 2433340"/>
              <a:gd name="connsiteY13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0 w 2433340"/>
              <a:gd name="connsiteY12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313084 w 2433340"/>
              <a:gd name="connsiteY12" fmla="*/ 151574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41241 w 1741241"/>
              <a:gd name="connsiteY0" fmla="*/ 1080121 h 1080122"/>
              <a:gd name="connsiteX1" fmla="*/ 764335 w 1741241"/>
              <a:gd name="connsiteY1" fmla="*/ 1080122 h 1080122"/>
              <a:gd name="connsiteX2" fmla="*/ 494305 w 1741241"/>
              <a:gd name="connsiteY2" fmla="*/ 810092 h 1080122"/>
              <a:gd name="connsiteX3" fmla="*/ 764335 w 1741241"/>
              <a:gd name="connsiteY3" fmla="*/ 540062 h 1080122"/>
              <a:gd name="connsiteX4" fmla="*/ 767405 w 1741241"/>
              <a:gd name="connsiteY4" fmla="*/ 540371 h 1080122"/>
              <a:gd name="connsiteX5" fmla="*/ 973086 w 1741241"/>
              <a:gd name="connsiteY5" fmla="*/ 540061 h 1080122"/>
              <a:gd name="connsiteX6" fmla="*/ 973086 w 1741241"/>
              <a:gd name="connsiteY6" fmla="*/ 539751 h 1080122"/>
              <a:gd name="connsiteX7" fmla="*/ 976156 w 1741241"/>
              <a:gd name="connsiteY7" fmla="*/ 540060 h 1080122"/>
              <a:gd name="connsiteX8" fmla="*/ 1246186 w 1741241"/>
              <a:gd name="connsiteY8" fmla="*/ 270030 h 1080122"/>
              <a:gd name="connsiteX9" fmla="*/ 976156 w 1741241"/>
              <a:gd name="connsiteY9" fmla="*/ 0 h 1080122"/>
              <a:gd name="connsiteX10" fmla="*/ 973086 w 1741241"/>
              <a:gd name="connsiteY10" fmla="*/ 310 h 1080122"/>
              <a:gd name="connsiteX11" fmla="*/ 0 w 1741241"/>
              <a:gd name="connsiteY11" fmla="*/ 290 h 1080122"/>
              <a:gd name="connsiteX0" fmla="*/ 2707977 w 2707977"/>
              <a:gd name="connsiteY0" fmla="*/ 1080121 h 1080122"/>
              <a:gd name="connsiteX1" fmla="*/ 1731071 w 2707977"/>
              <a:gd name="connsiteY1" fmla="*/ 1080122 h 1080122"/>
              <a:gd name="connsiteX2" fmla="*/ 1461041 w 2707977"/>
              <a:gd name="connsiteY2" fmla="*/ 810092 h 1080122"/>
              <a:gd name="connsiteX3" fmla="*/ 1731071 w 2707977"/>
              <a:gd name="connsiteY3" fmla="*/ 540062 h 1080122"/>
              <a:gd name="connsiteX4" fmla="*/ 1734141 w 2707977"/>
              <a:gd name="connsiteY4" fmla="*/ 540371 h 1080122"/>
              <a:gd name="connsiteX5" fmla="*/ 1939822 w 2707977"/>
              <a:gd name="connsiteY5" fmla="*/ 540061 h 1080122"/>
              <a:gd name="connsiteX6" fmla="*/ 1939822 w 2707977"/>
              <a:gd name="connsiteY6" fmla="*/ 539751 h 1080122"/>
              <a:gd name="connsiteX7" fmla="*/ 1942892 w 2707977"/>
              <a:gd name="connsiteY7" fmla="*/ 540060 h 1080122"/>
              <a:gd name="connsiteX8" fmla="*/ 2212922 w 2707977"/>
              <a:gd name="connsiteY8" fmla="*/ 270030 h 1080122"/>
              <a:gd name="connsiteX9" fmla="*/ 1942892 w 2707977"/>
              <a:gd name="connsiteY9" fmla="*/ 0 h 1080122"/>
              <a:gd name="connsiteX10" fmla="*/ 1939822 w 2707977"/>
              <a:gd name="connsiteY10" fmla="*/ 310 h 1080122"/>
              <a:gd name="connsiteX11" fmla="*/ 0 w 2707977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39822 w 3662414"/>
              <a:gd name="connsiteY6" fmla="*/ 539751 h 1080122"/>
              <a:gd name="connsiteX7" fmla="*/ 1942892 w 3662414"/>
              <a:gd name="connsiteY7" fmla="*/ 540060 h 1080122"/>
              <a:gd name="connsiteX8" fmla="*/ 2212922 w 3662414"/>
              <a:gd name="connsiteY8" fmla="*/ 270030 h 1080122"/>
              <a:gd name="connsiteX9" fmla="*/ 1942892 w 3662414"/>
              <a:gd name="connsiteY9" fmla="*/ 0 h 1080122"/>
              <a:gd name="connsiteX10" fmla="*/ 1939822 w 3662414"/>
              <a:gd name="connsiteY10" fmla="*/ 310 h 1080122"/>
              <a:gd name="connsiteX11" fmla="*/ 0 w 3662414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42892 w 3662414"/>
              <a:gd name="connsiteY6" fmla="*/ 540060 h 1080122"/>
              <a:gd name="connsiteX7" fmla="*/ 2212922 w 3662414"/>
              <a:gd name="connsiteY7" fmla="*/ 270030 h 1080122"/>
              <a:gd name="connsiteX8" fmla="*/ 1942892 w 3662414"/>
              <a:gd name="connsiteY8" fmla="*/ 0 h 1080122"/>
              <a:gd name="connsiteX9" fmla="*/ 1939822 w 3662414"/>
              <a:gd name="connsiteY9" fmla="*/ 310 h 1080122"/>
              <a:gd name="connsiteX10" fmla="*/ 0 w 3662414"/>
              <a:gd name="connsiteY10" fmla="*/ 2750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3662414" h="1080122">
                <a:moveTo>
                  <a:pt x="3662414" y="1076841"/>
                </a:moveTo>
                <a:lnTo>
                  <a:pt x="1731071" y="1080122"/>
                </a:lnTo>
                <a:cubicBezTo>
                  <a:pt x="1581938" y="1080122"/>
                  <a:pt x="1461041" y="959225"/>
                  <a:pt x="1461041" y="810092"/>
                </a:cubicBezTo>
                <a:cubicBezTo>
                  <a:pt x="1461041" y="660959"/>
                  <a:pt x="1581938" y="540062"/>
                  <a:pt x="1731071" y="540062"/>
                </a:cubicBezTo>
                <a:lnTo>
                  <a:pt x="1734141" y="540371"/>
                </a:lnTo>
                <a:lnTo>
                  <a:pt x="1939822" y="540061"/>
                </a:lnTo>
                <a:lnTo>
                  <a:pt x="1942892" y="540060"/>
                </a:lnTo>
                <a:cubicBezTo>
                  <a:pt x="2092025" y="540060"/>
                  <a:pt x="2212922" y="419163"/>
                  <a:pt x="2212922" y="270030"/>
                </a:cubicBezTo>
                <a:cubicBezTo>
                  <a:pt x="2212922" y="120897"/>
                  <a:pt x="2092025" y="0"/>
                  <a:pt x="1942892" y="0"/>
                </a:cubicBezTo>
                <a:lnTo>
                  <a:pt x="1939822" y="310"/>
                </a:lnTo>
                <a:lnTo>
                  <a:pt x="0" y="2750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2DB06097-E135-AD79-736E-16ACE912106A}"/>
              </a:ext>
            </a:extLst>
          </p:cNvPr>
          <p:cNvSpPr/>
          <p:nvPr/>
        </p:nvSpPr>
        <p:spPr bwMode="auto">
          <a:xfrm flipH="1">
            <a:off x="844757" y="1395280"/>
            <a:ext cx="282964" cy="406494"/>
          </a:xfrm>
          <a:custGeom>
            <a:avLst/>
            <a:gdLst>
              <a:gd name="connsiteX0" fmla="*/ 1533240 w 2433340"/>
              <a:gd name="connsiteY0" fmla="*/ 0 h 1935215"/>
              <a:gd name="connsiteX1" fmla="*/ 0 w 2433340"/>
              <a:gd name="connsiteY1" fmla="*/ 0 h 1935215"/>
              <a:gd name="connsiteX2" fmla="*/ 0 w 2433340"/>
              <a:gd name="connsiteY2" fmla="*/ 2 h 1935215"/>
              <a:gd name="connsiteX3" fmla="*/ 0 w 2433340"/>
              <a:gd name="connsiteY3" fmla="*/ 540062 h 1935215"/>
              <a:gd name="connsiteX4" fmla="*/ 0 w 2433340"/>
              <a:gd name="connsiteY4" fmla="*/ 1935215 h 1935215"/>
              <a:gd name="connsiteX5" fmla="*/ 44450 w 2433340"/>
              <a:gd name="connsiteY5" fmla="*/ 1935215 h 1935215"/>
              <a:gd name="connsiteX6" fmla="*/ 1533240 w 2433340"/>
              <a:gd name="connsiteY6" fmla="*/ 1935215 h 1935215"/>
              <a:gd name="connsiteX7" fmla="*/ 2433340 w 2433340"/>
              <a:gd name="connsiteY7" fmla="*/ 1935215 h 1935215"/>
              <a:gd name="connsiteX8" fmla="*/ 2433340 w 2433340"/>
              <a:gd name="connsiteY8" fmla="*/ 1080122 h 1935215"/>
              <a:gd name="connsiteX9" fmla="*/ 1459504 w 2433340"/>
              <a:gd name="connsiteY9" fmla="*/ 1080122 h 1935215"/>
              <a:gd name="connsiteX10" fmla="*/ 1459504 w 2433340"/>
              <a:gd name="connsiteY10" fmla="*/ 1079813 h 1935215"/>
              <a:gd name="connsiteX11" fmla="*/ 1456434 w 2433340"/>
              <a:gd name="connsiteY11" fmla="*/ 1080123 h 1935215"/>
              <a:gd name="connsiteX12" fmla="*/ 1186404 w 2433340"/>
              <a:gd name="connsiteY12" fmla="*/ 810093 h 1935215"/>
              <a:gd name="connsiteX13" fmla="*/ 1456434 w 2433340"/>
              <a:gd name="connsiteY13" fmla="*/ 540063 h 1935215"/>
              <a:gd name="connsiteX14" fmla="*/ 1459504 w 2433340"/>
              <a:gd name="connsiteY14" fmla="*/ 540372 h 1935215"/>
              <a:gd name="connsiteX15" fmla="*/ 1459504 w 2433340"/>
              <a:gd name="connsiteY15" fmla="*/ 540062 h 1935215"/>
              <a:gd name="connsiteX16" fmla="*/ 1665185 w 2433340"/>
              <a:gd name="connsiteY16" fmla="*/ 540062 h 1935215"/>
              <a:gd name="connsiteX17" fmla="*/ 1665185 w 2433340"/>
              <a:gd name="connsiteY17" fmla="*/ 539752 h 1935215"/>
              <a:gd name="connsiteX18" fmla="*/ 1668255 w 2433340"/>
              <a:gd name="connsiteY18" fmla="*/ 540061 h 1935215"/>
              <a:gd name="connsiteX19" fmla="*/ 1938285 w 2433340"/>
              <a:gd name="connsiteY19" fmla="*/ 270031 h 1935215"/>
              <a:gd name="connsiteX20" fmla="*/ 1668255 w 2433340"/>
              <a:gd name="connsiteY20" fmla="*/ 1 h 1935215"/>
              <a:gd name="connsiteX21" fmla="*/ 1665185 w 2433340"/>
              <a:gd name="connsiteY21" fmla="*/ 311 h 1935215"/>
              <a:gd name="connsiteX22" fmla="*/ 1665185 w 2433340"/>
              <a:gd name="connsiteY22" fmla="*/ 2 h 1935215"/>
              <a:gd name="connsiteX23" fmla="*/ 1533240 w 2433340"/>
              <a:gd name="connsiteY23" fmla="*/ 2 h 1935215"/>
              <a:gd name="connsiteX0" fmla="*/ 0 w 2433340"/>
              <a:gd name="connsiteY0" fmla="*/ 1935215 h 2026655"/>
              <a:gd name="connsiteX1" fmla="*/ 44450 w 2433340"/>
              <a:gd name="connsiteY1" fmla="*/ 1935215 h 2026655"/>
              <a:gd name="connsiteX2" fmla="*/ 1533240 w 2433340"/>
              <a:gd name="connsiteY2" fmla="*/ 1935215 h 2026655"/>
              <a:gd name="connsiteX3" fmla="*/ 2433340 w 2433340"/>
              <a:gd name="connsiteY3" fmla="*/ 1935215 h 2026655"/>
              <a:gd name="connsiteX4" fmla="*/ 2433340 w 2433340"/>
              <a:gd name="connsiteY4" fmla="*/ 1080122 h 2026655"/>
              <a:gd name="connsiteX5" fmla="*/ 1459504 w 2433340"/>
              <a:gd name="connsiteY5" fmla="*/ 1080122 h 2026655"/>
              <a:gd name="connsiteX6" fmla="*/ 1459504 w 2433340"/>
              <a:gd name="connsiteY6" fmla="*/ 1079813 h 2026655"/>
              <a:gd name="connsiteX7" fmla="*/ 1456434 w 2433340"/>
              <a:gd name="connsiteY7" fmla="*/ 1080123 h 2026655"/>
              <a:gd name="connsiteX8" fmla="*/ 1186404 w 2433340"/>
              <a:gd name="connsiteY8" fmla="*/ 810093 h 2026655"/>
              <a:gd name="connsiteX9" fmla="*/ 1456434 w 2433340"/>
              <a:gd name="connsiteY9" fmla="*/ 540063 h 2026655"/>
              <a:gd name="connsiteX10" fmla="*/ 1459504 w 2433340"/>
              <a:gd name="connsiteY10" fmla="*/ 540372 h 2026655"/>
              <a:gd name="connsiteX11" fmla="*/ 1459504 w 2433340"/>
              <a:gd name="connsiteY11" fmla="*/ 540062 h 2026655"/>
              <a:gd name="connsiteX12" fmla="*/ 1665185 w 2433340"/>
              <a:gd name="connsiteY12" fmla="*/ 540062 h 2026655"/>
              <a:gd name="connsiteX13" fmla="*/ 1665185 w 2433340"/>
              <a:gd name="connsiteY13" fmla="*/ 539752 h 2026655"/>
              <a:gd name="connsiteX14" fmla="*/ 1668255 w 2433340"/>
              <a:gd name="connsiteY14" fmla="*/ 540061 h 2026655"/>
              <a:gd name="connsiteX15" fmla="*/ 1938285 w 2433340"/>
              <a:gd name="connsiteY15" fmla="*/ 270031 h 2026655"/>
              <a:gd name="connsiteX16" fmla="*/ 1668255 w 2433340"/>
              <a:gd name="connsiteY16" fmla="*/ 1 h 2026655"/>
              <a:gd name="connsiteX17" fmla="*/ 1665185 w 2433340"/>
              <a:gd name="connsiteY17" fmla="*/ 311 h 2026655"/>
              <a:gd name="connsiteX18" fmla="*/ 1665185 w 2433340"/>
              <a:gd name="connsiteY18" fmla="*/ 2 h 2026655"/>
              <a:gd name="connsiteX19" fmla="*/ 1533240 w 2433340"/>
              <a:gd name="connsiteY19" fmla="*/ 2 h 2026655"/>
              <a:gd name="connsiteX20" fmla="*/ 1533240 w 2433340"/>
              <a:gd name="connsiteY20" fmla="*/ 0 h 2026655"/>
              <a:gd name="connsiteX21" fmla="*/ 0 w 2433340"/>
              <a:gd name="connsiteY21" fmla="*/ 0 h 2026655"/>
              <a:gd name="connsiteX22" fmla="*/ 0 w 2433340"/>
              <a:gd name="connsiteY22" fmla="*/ 2 h 2026655"/>
              <a:gd name="connsiteX23" fmla="*/ 0 w 2433340"/>
              <a:gd name="connsiteY23" fmla="*/ 540062 h 2026655"/>
              <a:gd name="connsiteX24" fmla="*/ 91440 w 2433340"/>
              <a:gd name="connsiteY24" fmla="*/ 2026655 h 202665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23" fmla="*/ 0 w 2433340"/>
              <a:gd name="connsiteY23" fmla="*/ 540062 h 193521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0" fmla="*/ 44450 w 2433340"/>
              <a:gd name="connsiteY0" fmla="*/ 1935215 h 1935215"/>
              <a:gd name="connsiteX1" fmla="*/ 1533240 w 2433340"/>
              <a:gd name="connsiteY1" fmla="*/ 1935215 h 1935215"/>
              <a:gd name="connsiteX2" fmla="*/ 2433340 w 2433340"/>
              <a:gd name="connsiteY2" fmla="*/ 1935215 h 1935215"/>
              <a:gd name="connsiteX3" fmla="*/ 2433340 w 2433340"/>
              <a:gd name="connsiteY3" fmla="*/ 1080122 h 1935215"/>
              <a:gd name="connsiteX4" fmla="*/ 1459504 w 2433340"/>
              <a:gd name="connsiteY4" fmla="*/ 1080122 h 1935215"/>
              <a:gd name="connsiteX5" fmla="*/ 1459504 w 2433340"/>
              <a:gd name="connsiteY5" fmla="*/ 1079813 h 1935215"/>
              <a:gd name="connsiteX6" fmla="*/ 1456434 w 2433340"/>
              <a:gd name="connsiteY6" fmla="*/ 1080123 h 1935215"/>
              <a:gd name="connsiteX7" fmla="*/ 1186404 w 2433340"/>
              <a:gd name="connsiteY7" fmla="*/ 810093 h 1935215"/>
              <a:gd name="connsiteX8" fmla="*/ 1456434 w 2433340"/>
              <a:gd name="connsiteY8" fmla="*/ 540063 h 1935215"/>
              <a:gd name="connsiteX9" fmla="*/ 1459504 w 2433340"/>
              <a:gd name="connsiteY9" fmla="*/ 540372 h 1935215"/>
              <a:gd name="connsiteX10" fmla="*/ 1459504 w 2433340"/>
              <a:gd name="connsiteY10" fmla="*/ 540062 h 1935215"/>
              <a:gd name="connsiteX11" fmla="*/ 1665185 w 2433340"/>
              <a:gd name="connsiteY11" fmla="*/ 540062 h 1935215"/>
              <a:gd name="connsiteX12" fmla="*/ 1665185 w 2433340"/>
              <a:gd name="connsiteY12" fmla="*/ 539752 h 1935215"/>
              <a:gd name="connsiteX13" fmla="*/ 1668255 w 2433340"/>
              <a:gd name="connsiteY13" fmla="*/ 540061 h 1935215"/>
              <a:gd name="connsiteX14" fmla="*/ 1938285 w 2433340"/>
              <a:gd name="connsiteY14" fmla="*/ 270031 h 1935215"/>
              <a:gd name="connsiteX15" fmla="*/ 1668255 w 2433340"/>
              <a:gd name="connsiteY15" fmla="*/ 1 h 1935215"/>
              <a:gd name="connsiteX16" fmla="*/ 1665185 w 2433340"/>
              <a:gd name="connsiteY16" fmla="*/ 311 h 1935215"/>
              <a:gd name="connsiteX17" fmla="*/ 1665185 w 2433340"/>
              <a:gd name="connsiteY17" fmla="*/ 2 h 1935215"/>
              <a:gd name="connsiteX18" fmla="*/ 1533240 w 2433340"/>
              <a:gd name="connsiteY18" fmla="*/ 2 h 1935215"/>
              <a:gd name="connsiteX19" fmla="*/ 1533240 w 2433340"/>
              <a:gd name="connsiteY19" fmla="*/ 0 h 1935215"/>
              <a:gd name="connsiteX20" fmla="*/ 0 w 2433340"/>
              <a:gd name="connsiteY20" fmla="*/ 0 h 1935215"/>
              <a:gd name="connsiteX21" fmla="*/ 0 w 2433340"/>
              <a:gd name="connsiteY21" fmla="*/ 2 h 1935215"/>
              <a:gd name="connsiteX0" fmla="*/ 1533240 w 2433340"/>
              <a:gd name="connsiteY0" fmla="*/ 1935215 h 1935215"/>
              <a:gd name="connsiteX1" fmla="*/ 2433340 w 2433340"/>
              <a:gd name="connsiteY1" fmla="*/ 1935215 h 1935215"/>
              <a:gd name="connsiteX2" fmla="*/ 2433340 w 2433340"/>
              <a:gd name="connsiteY2" fmla="*/ 1080122 h 1935215"/>
              <a:gd name="connsiteX3" fmla="*/ 1459504 w 2433340"/>
              <a:gd name="connsiteY3" fmla="*/ 1080122 h 1935215"/>
              <a:gd name="connsiteX4" fmla="*/ 1459504 w 2433340"/>
              <a:gd name="connsiteY4" fmla="*/ 1079813 h 1935215"/>
              <a:gd name="connsiteX5" fmla="*/ 1456434 w 2433340"/>
              <a:gd name="connsiteY5" fmla="*/ 1080123 h 1935215"/>
              <a:gd name="connsiteX6" fmla="*/ 1186404 w 2433340"/>
              <a:gd name="connsiteY6" fmla="*/ 810093 h 1935215"/>
              <a:gd name="connsiteX7" fmla="*/ 1456434 w 2433340"/>
              <a:gd name="connsiteY7" fmla="*/ 540063 h 1935215"/>
              <a:gd name="connsiteX8" fmla="*/ 1459504 w 2433340"/>
              <a:gd name="connsiteY8" fmla="*/ 540372 h 1935215"/>
              <a:gd name="connsiteX9" fmla="*/ 1459504 w 2433340"/>
              <a:gd name="connsiteY9" fmla="*/ 540062 h 1935215"/>
              <a:gd name="connsiteX10" fmla="*/ 1665185 w 2433340"/>
              <a:gd name="connsiteY10" fmla="*/ 540062 h 1935215"/>
              <a:gd name="connsiteX11" fmla="*/ 1665185 w 2433340"/>
              <a:gd name="connsiteY11" fmla="*/ 539752 h 1935215"/>
              <a:gd name="connsiteX12" fmla="*/ 1668255 w 2433340"/>
              <a:gd name="connsiteY12" fmla="*/ 540061 h 1935215"/>
              <a:gd name="connsiteX13" fmla="*/ 1938285 w 2433340"/>
              <a:gd name="connsiteY13" fmla="*/ 270031 h 1935215"/>
              <a:gd name="connsiteX14" fmla="*/ 1668255 w 2433340"/>
              <a:gd name="connsiteY14" fmla="*/ 1 h 1935215"/>
              <a:gd name="connsiteX15" fmla="*/ 1665185 w 2433340"/>
              <a:gd name="connsiteY15" fmla="*/ 311 h 1935215"/>
              <a:gd name="connsiteX16" fmla="*/ 1665185 w 2433340"/>
              <a:gd name="connsiteY16" fmla="*/ 2 h 1935215"/>
              <a:gd name="connsiteX17" fmla="*/ 1533240 w 2433340"/>
              <a:gd name="connsiteY17" fmla="*/ 2 h 1935215"/>
              <a:gd name="connsiteX18" fmla="*/ 1533240 w 2433340"/>
              <a:gd name="connsiteY18" fmla="*/ 0 h 1935215"/>
              <a:gd name="connsiteX19" fmla="*/ 0 w 2433340"/>
              <a:gd name="connsiteY19" fmla="*/ 0 h 1935215"/>
              <a:gd name="connsiteX20" fmla="*/ 0 w 2433340"/>
              <a:gd name="connsiteY20" fmla="*/ 2 h 1935215"/>
              <a:gd name="connsiteX0" fmla="*/ 2433340 w 2433340"/>
              <a:gd name="connsiteY0" fmla="*/ 1935215 h 1935215"/>
              <a:gd name="connsiteX1" fmla="*/ 2433340 w 2433340"/>
              <a:gd name="connsiteY1" fmla="*/ 1080122 h 1935215"/>
              <a:gd name="connsiteX2" fmla="*/ 1459504 w 2433340"/>
              <a:gd name="connsiteY2" fmla="*/ 1080122 h 1935215"/>
              <a:gd name="connsiteX3" fmla="*/ 1459504 w 2433340"/>
              <a:gd name="connsiteY3" fmla="*/ 1079813 h 1935215"/>
              <a:gd name="connsiteX4" fmla="*/ 1456434 w 2433340"/>
              <a:gd name="connsiteY4" fmla="*/ 1080123 h 1935215"/>
              <a:gd name="connsiteX5" fmla="*/ 1186404 w 2433340"/>
              <a:gd name="connsiteY5" fmla="*/ 810093 h 1935215"/>
              <a:gd name="connsiteX6" fmla="*/ 1456434 w 2433340"/>
              <a:gd name="connsiteY6" fmla="*/ 540063 h 1935215"/>
              <a:gd name="connsiteX7" fmla="*/ 1459504 w 2433340"/>
              <a:gd name="connsiteY7" fmla="*/ 540372 h 1935215"/>
              <a:gd name="connsiteX8" fmla="*/ 1459504 w 2433340"/>
              <a:gd name="connsiteY8" fmla="*/ 540062 h 1935215"/>
              <a:gd name="connsiteX9" fmla="*/ 1665185 w 2433340"/>
              <a:gd name="connsiteY9" fmla="*/ 540062 h 1935215"/>
              <a:gd name="connsiteX10" fmla="*/ 1665185 w 2433340"/>
              <a:gd name="connsiteY10" fmla="*/ 539752 h 1935215"/>
              <a:gd name="connsiteX11" fmla="*/ 1668255 w 2433340"/>
              <a:gd name="connsiteY11" fmla="*/ 540061 h 1935215"/>
              <a:gd name="connsiteX12" fmla="*/ 1938285 w 2433340"/>
              <a:gd name="connsiteY12" fmla="*/ 270031 h 1935215"/>
              <a:gd name="connsiteX13" fmla="*/ 1668255 w 2433340"/>
              <a:gd name="connsiteY13" fmla="*/ 1 h 1935215"/>
              <a:gd name="connsiteX14" fmla="*/ 1665185 w 2433340"/>
              <a:gd name="connsiteY14" fmla="*/ 311 h 1935215"/>
              <a:gd name="connsiteX15" fmla="*/ 1665185 w 2433340"/>
              <a:gd name="connsiteY15" fmla="*/ 2 h 1935215"/>
              <a:gd name="connsiteX16" fmla="*/ 1533240 w 2433340"/>
              <a:gd name="connsiteY16" fmla="*/ 2 h 1935215"/>
              <a:gd name="connsiteX17" fmla="*/ 1533240 w 2433340"/>
              <a:gd name="connsiteY17" fmla="*/ 0 h 1935215"/>
              <a:gd name="connsiteX18" fmla="*/ 0 w 2433340"/>
              <a:gd name="connsiteY18" fmla="*/ 0 h 1935215"/>
              <a:gd name="connsiteX19" fmla="*/ 0 w 2433340"/>
              <a:gd name="connsiteY19" fmla="*/ 2 h 1935215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459504 w 2433340"/>
              <a:gd name="connsiteY7" fmla="*/ 540062 h 1080123"/>
              <a:gd name="connsiteX8" fmla="*/ 1665185 w 2433340"/>
              <a:gd name="connsiteY8" fmla="*/ 540062 h 1080123"/>
              <a:gd name="connsiteX9" fmla="*/ 1665185 w 2433340"/>
              <a:gd name="connsiteY9" fmla="*/ 539752 h 1080123"/>
              <a:gd name="connsiteX10" fmla="*/ 1668255 w 2433340"/>
              <a:gd name="connsiteY10" fmla="*/ 540061 h 1080123"/>
              <a:gd name="connsiteX11" fmla="*/ 1938285 w 2433340"/>
              <a:gd name="connsiteY11" fmla="*/ 270031 h 1080123"/>
              <a:gd name="connsiteX12" fmla="*/ 1668255 w 2433340"/>
              <a:gd name="connsiteY12" fmla="*/ 1 h 1080123"/>
              <a:gd name="connsiteX13" fmla="*/ 1665185 w 2433340"/>
              <a:gd name="connsiteY13" fmla="*/ 311 h 1080123"/>
              <a:gd name="connsiteX14" fmla="*/ 1665185 w 2433340"/>
              <a:gd name="connsiteY14" fmla="*/ 2 h 1080123"/>
              <a:gd name="connsiteX15" fmla="*/ 1533240 w 2433340"/>
              <a:gd name="connsiteY15" fmla="*/ 2 h 1080123"/>
              <a:gd name="connsiteX16" fmla="*/ 1533240 w 2433340"/>
              <a:gd name="connsiteY16" fmla="*/ 0 h 1080123"/>
              <a:gd name="connsiteX17" fmla="*/ 0 w 2433340"/>
              <a:gd name="connsiteY17" fmla="*/ 0 h 1080123"/>
              <a:gd name="connsiteX18" fmla="*/ 0 w 2433340"/>
              <a:gd name="connsiteY18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1533240 w 2433340"/>
              <a:gd name="connsiteY15" fmla="*/ 0 h 1080123"/>
              <a:gd name="connsiteX16" fmla="*/ 0 w 2433340"/>
              <a:gd name="connsiteY16" fmla="*/ 0 h 1080123"/>
              <a:gd name="connsiteX17" fmla="*/ 0 w 2433340"/>
              <a:gd name="connsiteY17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0 w 2433340"/>
              <a:gd name="connsiteY15" fmla="*/ 0 h 1080123"/>
              <a:gd name="connsiteX16" fmla="*/ 0 w 2433340"/>
              <a:gd name="connsiteY16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0 w 2433340"/>
              <a:gd name="connsiteY14" fmla="*/ 0 h 1080123"/>
              <a:gd name="connsiteX15" fmla="*/ 0 w 2433340"/>
              <a:gd name="connsiteY15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6434 w 2433340"/>
              <a:gd name="connsiteY2" fmla="*/ 1080123 h 1080123"/>
              <a:gd name="connsiteX3" fmla="*/ 1186404 w 2433340"/>
              <a:gd name="connsiteY3" fmla="*/ 810093 h 1080123"/>
              <a:gd name="connsiteX4" fmla="*/ 1456434 w 2433340"/>
              <a:gd name="connsiteY4" fmla="*/ 540063 h 1080123"/>
              <a:gd name="connsiteX5" fmla="*/ 1459504 w 2433340"/>
              <a:gd name="connsiteY5" fmla="*/ 540372 h 1080123"/>
              <a:gd name="connsiteX6" fmla="*/ 1665185 w 2433340"/>
              <a:gd name="connsiteY6" fmla="*/ 540062 h 1080123"/>
              <a:gd name="connsiteX7" fmla="*/ 1665185 w 2433340"/>
              <a:gd name="connsiteY7" fmla="*/ 539752 h 1080123"/>
              <a:gd name="connsiteX8" fmla="*/ 1668255 w 2433340"/>
              <a:gd name="connsiteY8" fmla="*/ 540061 h 1080123"/>
              <a:gd name="connsiteX9" fmla="*/ 1938285 w 2433340"/>
              <a:gd name="connsiteY9" fmla="*/ 270031 h 1080123"/>
              <a:gd name="connsiteX10" fmla="*/ 1668255 w 2433340"/>
              <a:gd name="connsiteY10" fmla="*/ 1 h 1080123"/>
              <a:gd name="connsiteX11" fmla="*/ 1665185 w 2433340"/>
              <a:gd name="connsiteY11" fmla="*/ 311 h 1080123"/>
              <a:gd name="connsiteX12" fmla="*/ 1665185 w 2433340"/>
              <a:gd name="connsiteY12" fmla="*/ 2 h 1080123"/>
              <a:gd name="connsiteX13" fmla="*/ 0 w 2433340"/>
              <a:gd name="connsiteY13" fmla="*/ 0 h 1080123"/>
              <a:gd name="connsiteX14" fmla="*/ 0 w 2433340"/>
              <a:gd name="connsiteY14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1665185 w 2433340"/>
              <a:gd name="connsiteY11" fmla="*/ 2 h 1080123"/>
              <a:gd name="connsiteX12" fmla="*/ 0 w 2433340"/>
              <a:gd name="connsiteY12" fmla="*/ 0 h 1080123"/>
              <a:gd name="connsiteX13" fmla="*/ 0 w 2433340"/>
              <a:gd name="connsiteY13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0 w 2433340"/>
              <a:gd name="connsiteY12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313084 w 2433340"/>
              <a:gd name="connsiteY12" fmla="*/ 151574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246936 w 1246936"/>
              <a:gd name="connsiteY0" fmla="*/ 1080121 h 1080122"/>
              <a:gd name="connsiteX1" fmla="*/ 270030 w 1246936"/>
              <a:gd name="connsiteY1" fmla="*/ 1080122 h 1080122"/>
              <a:gd name="connsiteX2" fmla="*/ 0 w 1246936"/>
              <a:gd name="connsiteY2" fmla="*/ 810092 h 1080122"/>
              <a:gd name="connsiteX3" fmla="*/ 270030 w 1246936"/>
              <a:gd name="connsiteY3" fmla="*/ 540062 h 1080122"/>
              <a:gd name="connsiteX4" fmla="*/ 273100 w 1246936"/>
              <a:gd name="connsiteY4" fmla="*/ 540371 h 1080122"/>
              <a:gd name="connsiteX5" fmla="*/ 478781 w 1246936"/>
              <a:gd name="connsiteY5" fmla="*/ 540061 h 1080122"/>
              <a:gd name="connsiteX6" fmla="*/ 478781 w 1246936"/>
              <a:gd name="connsiteY6" fmla="*/ 539751 h 1080122"/>
              <a:gd name="connsiteX7" fmla="*/ 481851 w 1246936"/>
              <a:gd name="connsiteY7" fmla="*/ 540060 h 1080122"/>
              <a:gd name="connsiteX8" fmla="*/ 751881 w 1246936"/>
              <a:gd name="connsiteY8" fmla="*/ 270030 h 1080122"/>
              <a:gd name="connsiteX9" fmla="*/ 481851 w 1246936"/>
              <a:gd name="connsiteY9" fmla="*/ 0 h 1080122"/>
              <a:gd name="connsiteX10" fmla="*/ 478781 w 1246936"/>
              <a:gd name="connsiteY10" fmla="*/ 310 h 1080122"/>
              <a:gd name="connsiteX0" fmla="*/ 270030 w 751881"/>
              <a:gd name="connsiteY0" fmla="*/ 1080122 h 1080122"/>
              <a:gd name="connsiteX1" fmla="*/ 0 w 751881"/>
              <a:gd name="connsiteY1" fmla="*/ 810092 h 1080122"/>
              <a:gd name="connsiteX2" fmla="*/ 270030 w 751881"/>
              <a:gd name="connsiteY2" fmla="*/ 540062 h 1080122"/>
              <a:gd name="connsiteX3" fmla="*/ 273100 w 751881"/>
              <a:gd name="connsiteY3" fmla="*/ 540371 h 1080122"/>
              <a:gd name="connsiteX4" fmla="*/ 478781 w 751881"/>
              <a:gd name="connsiteY4" fmla="*/ 540061 h 1080122"/>
              <a:gd name="connsiteX5" fmla="*/ 478781 w 751881"/>
              <a:gd name="connsiteY5" fmla="*/ 539751 h 1080122"/>
              <a:gd name="connsiteX6" fmla="*/ 481851 w 751881"/>
              <a:gd name="connsiteY6" fmla="*/ 540060 h 1080122"/>
              <a:gd name="connsiteX7" fmla="*/ 751881 w 751881"/>
              <a:gd name="connsiteY7" fmla="*/ 270030 h 1080122"/>
              <a:gd name="connsiteX8" fmla="*/ 481851 w 751881"/>
              <a:gd name="connsiteY8" fmla="*/ 0 h 1080122"/>
              <a:gd name="connsiteX9" fmla="*/ 478781 w 751881"/>
              <a:gd name="connsiteY9" fmla="*/ 310 h 1080122"/>
              <a:gd name="connsiteX0" fmla="*/ 270030 w 751881"/>
              <a:gd name="connsiteY0" fmla="*/ 1080122 h 1080122"/>
              <a:gd name="connsiteX1" fmla="*/ 0 w 751881"/>
              <a:gd name="connsiteY1" fmla="*/ 810092 h 1080122"/>
              <a:gd name="connsiteX2" fmla="*/ 270030 w 751881"/>
              <a:gd name="connsiteY2" fmla="*/ 540062 h 1080122"/>
              <a:gd name="connsiteX3" fmla="*/ 273100 w 751881"/>
              <a:gd name="connsiteY3" fmla="*/ 540371 h 1080122"/>
              <a:gd name="connsiteX4" fmla="*/ 478781 w 751881"/>
              <a:gd name="connsiteY4" fmla="*/ 540061 h 1080122"/>
              <a:gd name="connsiteX5" fmla="*/ 481851 w 751881"/>
              <a:gd name="connsiteY5" fmla="*/ 540060 h 1080122"/>
              <a:gd name="connsiteX6" fmla="*/ 751881 w 751881"/>
              <a:gd name="connsiteY6" fmla="*/ 270030 h 1080122"/>
              <a:gd name="connsiteX7" fmla="*/ 481851 w 751881"/>
              <a:gd name="connsiteY7" fmla="*/ 0 h 1080122"/>
              <a:gd name="connsiteX8" fmla="*/ 478781 w 751881"/>
              <a:gd name="connsiteY8" fmla="*/ 310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51881" h="1080122">
                <a:moveTo>
                  <a:pt x="270030" y="1080122"/>
                </a:moveTo>
                <a:cubicBezTo>
                  <a:pt x="120897" y="1080122"/>
                  <a:pt x="0" y="959225"/>
                  <a:pt x="0" y="810092"/>
                </a:cubicBezTo>
                <a:cubicBezTo>
                  <a:pt x="0" y="660959"/>
                  <a:pt x="120897" y="540062"/>
                  <a:pt x="270030" y="540062"/>
                </a:cubicBezTo>
                <a:lnTo>
                  <a:pt x="273100" y="540371"/>
                </a:lnTo>
                <a:lnTo>
                  <a:pt x="478781" y="540061"/>
                </a:lnTo>
                <a:lnTo>
                  <a:pt x="481851" y="540060"/>
                </a:lnTo>
                <a:cubicBezTo>
                  <a:pt x="630984" y="540060"/>
                  <a:pt x="751881" y="419163"/>
                  <a:pt x="751881" y="270030"/>
                </a:cubicBezTo>
                <a:cubicBezTo>
                  <a:pt x="751881" y="120897"/>
                  <a:pt x="630984" y="0"/>
                  <a:pt x="481851" y="0"/>
                </a:cubicBezTo>
                <a:lnTo>
                  <a:pt x="478781" y="310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92653814-0655-3926-30DF-386EAB79ECC2}"/>
              </a:ext>
            </a:extLst>
          </p:cNvPr>
          <p:cNvSpPr/>
          <p:nvPr/>
        </p:nvSpPr>
        <p:spPr bwMode="auto">
          <a:xfrm flipH="1">
            <a:off x="1647672" y="1554143"/>
            <a:ext cx="661934" cy="410609"/>
          </a:xfrm>
          <a:custGeom>
            <a:avLst/>
            <a:gdLst>
              <a:gd name="connsiteX0" fmla="*/ 1533240 w 2433340"/>
              <a:gd name="connsiteY0" fmla="*/ 0 h 1935215"/>
              <a:gd name="connsiteX1" fmla="*/ 0 w 2433340"/>
              <a:gd name="connsiteY1" fmla="*/ 0 h 1935215"/>
              <a:gd name="connsiteX2" fmla="*/ 0 w 2433340"/>
              <a:gd name="connsiteY2" fmla="*/ 2 h 1935215"/>
              <a:gd name="connsiteX3" fmla="*/ 0 w 2433340"/>
              <a:gd name="connsiteY3" fmla="*/ 540062 h 1935215"/>
              <a:gd name="connsiteX4" fmla="*/ 0 w 2433340"/>
              <a:gd name="connsiteY4" fmla="*/ 1935215 h 1935215"/>
              <a:gd name="connsiteX5" fmla="*/ 44450 w 2433340"/>
              <a:gd name="connsiteY5" fmla="*/ 1935215 h 1935215"/>
              <a:gd name="connsiteX6" fmla="*/ 1533240 w 2433340"/>
              <a:gd name="connsiteY6" fmla="*/ 1935215 h 1935215"/>
              <a:gd name="connsiteX7" fmla="*/ 2433340 w 2433340"/>
              <a:gd name="connsiteY7" fmla="*/ 1935215 h 1935215"/>
              <a:gd name="connsiteX8" fmla="*/ 2433340 w 2433340"/>
              <a:gd name="connsiteY8" fmla="*/ 1080122 h 1935215"/>
              <a:gd name="connsiteX9" fmla="*/ 1459504 w 2433340"/>
              <a:gd name="connsiteY9" fmla="*/ 1080122 h 1935215"/>
              <a:gd name="connsiteX10" fmla="*/ 1459504 w 2433340"/>
              <a:gd name="connsiteY10" fmla="*/ 1079813 h 1935215"/>
              <a:gd name="connsiteX11" fmla="*/ 1456434 w 2433340"/>
              <a:gd name="connsiteY11" fmla="*/ 1080123 h 1935215"/>
              <a:gd name="connsiteX12" fmla="*/ 1186404 w 2433340"/>
              <a:gd name="connsiteY12" fmla="*/ 810093 h 1935215"/>
              <a:gd name="connsiteX13" fmla="*/ 1456434 w 2433340"/>
              <a:gd name="connsiteY13" fmla="*/ 540063 h 1935215"/>
              <a:gd name="connsiteX14" fmla="*/ 1459504 w 2433340"/>
              <a:gd name="connsiteY14" fmla="*/ 540372 h 1935215"/>
              <a:gd name="connsiteX15" fmla="*/ 1459504 w 2433340"/>
              <a:gd name="connsiteY15" fmla="*/ 540062 h 1935215"/>
              <a:gd name="connsiteX16" fmla="*/ 1665185 w 2433340"/>
              <a:gd name="connsiteY16" fmla="*/ 540062 h 1935215"/>
              <a:gd name="connsiteX17" fmla="*/ 1665185 w 2433340"/>
              <a:gd name="connsiteY17" fmla="*/ 539752 h 1935215"/>
              <a:gd name="connsiteX18" fmla="*/ 1668255 w 2433340"/>
              <a:gd name="connsiteY18" fmla="*/ 540061 h 1935215"/>
              <a:gd name="connsiteX19" fmla="*/ 1938285 w 2433340"/>
              <a:gd name="connsiteY19" fmla="*/ 270031 h 1935215"/>
              <a:gd name="connsiteX20" fmla="*/ 1668255 w 2433340"/>
              <a:gd name="connsiteY20" fmla="*/ 1 h 1935215"/>
              <a:gd name="connsiteX21" fmla="*/ 1665185 w 2433340"/>
              <a:gd name="connsiteY21" fmla="*/ 311 h 1935215"/>
              <a:gd name="connsiteX22" fmla="*/ 1665185 w 2433340"/>
              <a:gd name="connsiteY22" fmla="*/ 2 h 1935215"/>
              <a:gd name="connsiteX23" fmla="*/ 1533240 w 2433340"/>
              <a:gd name="connsiteY23" fmla="*/ 2 h 1935215"/>
              <a:gd name="connsiteX0" fmla="*/ 0 w 2433340"/>
              <a:gd name="connsiteY0" fmla="*/ 1935215 h 2026655"/>
              <a:gd name="connsiteX1" fmla="*/ 44450 w 2433340"/>
              <a:gd name="connsiteY1" fmla="*/ 1935215 h 2026655"/>
              <a:gd name="connsiteX2" fmla="*/ 1533240 w 2433340"/>
              <a:gd name="connsiteY2" fmla="*/ 1935215 h 2026655"/>
              <a:gd name="connsiteX3" fmla="*/ 2433340 w 2433340"/>
              <a:gd name="connsiteY3" fmla="*/ 1935215 h 2026655"/>
              <a:gd name="connsiteX4" fmla="*/ 2433340 w 2433340"/>
              <a:gd name="connsiteY4" fmla="*/ 1080122 h 2026655"/>
              <a:gd name="connsiteX5" fmla="*/ 1459504 w 2433340"/>
              <a:gd name="connsiteY5" fmla="*/ 1080122 h 2026655"/>
              <a:gd name="connsiteX6" fmla="*/ 1459504 w 2433340"/>
              <a:gd name="connsiteY6" fmla="*/ 1079813 h 2026655"/>
              <a:gd name="connsiteX7" fmla="*/ 1456434 w 2433340"/>
              <a:gd name="connsiteY7" fmla="*/ 1080123 h 2026655"/>
              <a:gd name="connsiteX8" fmla="*/ 1186404 w 2433340"/>
              <a:gd name="connsiteY8" fmla="*/ 810093 h 2026655"/>
              <a:gd name="connsiteX9" fmla="*/ 1456434 w 2433340"/>
              <a:gd name="connsiteY9" fmla="*/ 540063 h 2026655"/>
              <a:gd name="connsiteX10" fmla="*/ 1459504 w 2433340"/>
              <a:gd name="connsiteY10" fmla="*/ 540372 h 2026655"/>
              <a:gd name="connsiteX11" fmla="*/ 1459504 w 2433340"/>
              <a:gd name="connsiteY11" fmla="*/ 540062 h 2026655"/>
              <a:gd name="connsiteX12" fmla="*/ 1665185 w 2433340"/>
              <a:gd name="connsiteY12" fmla="*/ 540062 h 2026655"/>
              <a:gd name="connsiteX13" fmla="*/ 1665185 w 2433340"/>
              <a:gd name="connsiteY13" fmla="*/ 539752 h 2026655"/>
              <a:gd name="connsiteX14" fmla="*/ 1668255 w 2433340"/>
              <a:gd name="connsiteY14" fmla="*/ 540061 h 2026655"/>
              <a:gd name="connsiteX15" fmla="*/ 1938285 w 2433340"/>
              <a:gd name="connsiteY15" fmla="*/ 270031 h 2026655"/>
              <a:gd name="connsiteX16" fmla="*/ 1668255 w 2433340"/>
              <a:gd name="connsiteY16" fmla="*/ 1 h 2026655"/>
              <a:gd name="connsiteX17" fmla="*/ 1665185 w 2433340"/>
              <a:gd name="connsiteY17" fmla="*/ 311 h 2026655"/>
              <a:gd name="connsiteX18" fmla="*/ 1665185 w 2433340"/>
              <a:gd name="connsiteY18" fmla="*/ 2 h 2026655"/>
              <a:gd name="connsiteX19" fmla="*/ 1533240 w 2433340"/>
              <a:gd name="connsiteY19" fmla="*/ 2 h 2026655"/>
              <a:gd name="connsiteX20" fmla="*/ 1533240 w 2433340"/>
              <a:gd name="connsiteY20" fmla="*/ 0 h 2026655"/>
              <a:gd name="connsiteX21" fmla="*/ 0 w 2433340"/>
              <a:gd name="connsiteY21" fmla="*/ 0 h 2026655"/>
              <a:gd name="connsiteX22" fmla="*/ 0 w 2433340"/>
              <a:gd name="connsiteY22" fmla="*/ 2 h 2026655"/>
              <a:gd name="connsiteX23" fmla="*/ 0 w 2433340"/>
              <a:gd name="connsiteY23" fmla="*/ 540062 h 2026655"/>
              <a:gd name="connsiteX24" fmla="*/ 91440 w 2433340"/>
              <a:gd name="connsiteY24" fmla="*/ 2026655 h 202665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23" fmla="*/ 0 w 2433340"/>
              <a:gd name="connsiteY23" fmla="*/ 540062 h 193521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0" fmla="*/ 44450 w 2433340"/>
              <a:gd name="connsiteY0" fmla="*/ 1935215 h 1935215"/>
              <a:gd name="connsiteX1" fmla="*/ 1533240 w 2433340"/>
              <a:gd name="connsiteY1" fmla="*/ 1935215 h 1935215"/>
              <a:gd name="connsiteX2" fmla="*/ 2433340 w 2433340"/>
              <a:gd name="connsiteY2" fmla="*/ 1935215 h 1935215"/>
              <a:gd name="connsiteX3" fmla="*/ 2433340 w 2433340"/>
              <a:gd name="connsiteY3" fmla="*/ 1080122 h 1935215"/>
              <a:gd name="connsiteX4" fmla="*/ 1459504 w 2433340"/>
              <a:gd name="connsiteY4" fmla="*/ 1080122 h 1935215"/>
              <a:gd name="connsiteX5" fmla="*/ 1459504 w 2433340"/>
              <a:gd name="connsiteY5" fmla="*/ 1079813 h 1935215"/>
              <a:gd name="connsiteX6" fmla="*/ 1456434 w 2433340"/>
              <a:gd name="connsiteY6" fmla="*/ 1080123 h 1935215"/>
              <a:gd name="connsiteX7" fmla="*/ 1186404 w 2433340"/>
              <a:gd name="connsiteY7" fmla="*/ 810093 h 1935215"/>
              <a:gd name="connsiteX8" fmla="*/ 1456434 w 2433340"/>
              <a:gd name="connsiteY8" fmla="*/ 540063 h 1935215"/>
              <a:gd name="connsiteX9" fmla="*/ 1459504 w 2433340"/>
              <a:gd name="connsiteY9" fmla="*/ 540372 h 1935215"/>
              <a:gd name="connsiteX10" fmla="*/ 1459504 w 2433340"/>
              <a:gd name="connsiteY10" fmla="*/ 540062 h 1935215"/>
              <a:gd name="connsiteX11" fmla="*/ 1665185 w 2433340"/>
              <a:gd name="connsiteY11" fmla="*/ 540062 h 1935215"/>
              <a:gd name="connsiteX12" fmla="*/ 1665185 w 2433340"/>
              <a:gd name="connsiteY12" fmla="*/ 539752 h 1935215"/>
              <a:gd name="connsiteX13" fmla="*/ 1668255 w 2433340"/>
              <a:gd name="connsiteY13" fmla="*/ 540061 h 1935215"/>
              <a:gd name="connsiteX14" fmla="*/ 1938285 w 2433340"/>
              <a:gd name="connsiteY14" fmla="*/ 270031 h 1935215"/>
              <a:gd name="connsiteX15" fmla="*/ 1668255 w 2433340"/>
              <a:gd name="connsiteY15" fmla="*/ 1 h 1935215"/>
              <a:gd name="connsiteX16" fmla="*/ 1665185 w 2433340"/>
              <a:gd name="connsiteY16" fmla="*/ 311 h 1935215"/>
              <a:gd name="connsiteX17" fmla="*/ 1665185 w 2433340"/>
              <a:gd name="connsiteY17" fmla="*/ 2 h 1935215"/>
              <a:gd name="connsiteX18" fmla="*/ 1533240 w 2433340"/>
              <a:gd name="connsiteY18" fmla="*/ 2 h 1935215"/>
              <a:gd name="connsiteX19" fmla="*/ 1533240 w 2433340"/>
              <a:gd name="connsiteY19" fmla="*/ 0 h 1935215"/>
              <a:gd name="connsiteX20" fmla="*/ 0 w 2433340"/>
              <a:gd name="connsiteY20" fmla="*/ 0 h 1935215"/>
              <a:gd name="connsiteX21" fmla="*/ 0 w 2433340"/>
              <a:gd name="connsiteY21" fmla="*/ 2 h 1935215"/>
              <a:gd name="connsiteX0" fmla="*/ 1533240 w 2433340"/>
              <a:gd name="connsiteY0" fmla="*/ 1935215 h 1935215"/>
              <a:gd name="connsiteX1" fmla="*/ 2433340 w 2433340"/>
              <a:gd name="connsiteY1" fmla="*/ 1935215 h 1935215"/>
              <a:gd name="connsiteX2" fmla="*/ 2433340 w 2433340"/>
              <a:gd name="connsiteY2" fmla="*/ 1080122 h 1935215"/>
              <a:gd name="connsiteX3" fmla="*/ 1459504 w 2433340"/>
              <a:gd name="connsiteY3" fmla="*/ 1080122 h 1935215"/>
              <a:gd name="connsiteX4" fmla="*/ 1459504 w 2433340"/>
              <a:gd name="connsiteY4" fmla="*/ 1079813 h 1935215"/>
              <a:gd name="connsiteX5" fmla="*/ 1456434 w 2433340"/>
              <a:gd name="connsiteY5" fmla="*/ 1080123 h 1935215"/>
              <a:gd name="connsiteX6" fmla="*/ 1186404 w 2433340"/>
              <a:gd name="connsiteY6" fmla="*/ 810093 h 1935215"/>
              <a:gd name="connsiteX7" fmla="*/ 1456434 w 2433340"/>
              <a:gd name="connsiteY7" fmla="*/ 540063 h 1935215"/>
              <a:gd name="connsiteX8" fmla="*/ 1459504 w 2433340"/>
              <a:gd name="connsiteY8" fmla="*/ 540372 h 1935215"/>
              <a:gd name="connsiteX9" fmla="*/ 1459504 w 2433340"/>
              <a:gd name="connsiteY9" fmla="*/ 540062 h 1935215"/>
              <a:gd name="connsiteX10" fmla="*/ 1665185 w 2433340"/>
              <a:gd name="connsiteY10" fmla="*/ 540062 h 1935215"/>
              <a:gd name="connsiteX11" fmla="*/ 1665185 w 2433340"/>
              <a:gd name="connsiteY11" fmla="*/ 539752 h 1935215"/>
              <a:gd name="connsiteX12" fmla="*/ 1668255 w 2433340"/>
              <a:gd name="connsiteY12" fmla="*/ 540061 h 1935215"/>
              <a:gd name="connsiteX13" fmla="*/ 1938285 w 2433340"/>
              <a:gd name="connsiteY13" fmla="*/ 270031 h 1935215"/>
              <a:gd name="connsiteX14" fmla="*/ 1668255 w 2433340"/>
              <a:gd name="connsiteY14" fmla="*/ 1 h 1935215"/>
              <a:gd name="connsiteX15" fmla="*/ 1665185 w 2433340"/>
              <a:gd name="connsiteY15" fmla="*/ 311 h 1935215"/>
              <a:gd name="connsiteX16" fmla="*/ 1665185 w 2433340"/>
              <a:gd name="connsiteY16" fmla="*/ 2 h 1935215"/>
              <a:gd name="connsiteX17" fmla="*/ 1533240 w 2433340"/>
              <a:gd name="connsiteY17" fmla="*/ 2 h 1935215"/>
              <a:gd name="connsiteX18" fmla="*/ 1533240 w 2433340"/>
              <a:gd name="connsiteY18" fmla="*/ 0 h 1935215"/>
              <a:gd name="connsiteX19" fmla="*/ 0 w 2433340"/>
              <a:gd name="connsiteY19" fmla="*/ 0 h 1935215"/>
              <a:gd name="connsiteX20" fmla="*/ 0 w 2433340"/>
              <a:gd name="connsiteY20" fmla="*/ 2 h 1935215"/>
              <a:gd name="connsiteX0" fmla="*/ 2433340 w 2433340"/>
              <a:gd name="connsiteY0" fmla="*/ 1935215 h 1935215"/>
              <a:gd name="connsiteX1" fmla="*/ 2433340 w 2433340"/>
              <a:gd name="connsiteY1" fmla="*/ 1080122 h 1935215"/>
              <a:gd name="connsiteX2" fmla="*/ 1459504 w 2433340"/>
              <a:gd name="connsiteY2" fmla="*/ 1080122 h 1935215"/>
              <a:gd name="connsiteX3" fmla="*/ 1459504 w 2433340"/>
              <a:gd name="connsiteY3" fmla="*/ 1079813 h 1935215"/>
              <a:gd name="connsiteX4" fmla="*/ 1456434 w 2433340"/>
              <a:gd name="connsiteY4" fmla="*/ 1080123 h 1935215"/>
              <a:gd name="connsiteX5" fmla="*/ 1186404 w 2433340"/>
              <a:gd name="connsiteY5" fmla="*/ 810093 h 1935215"/>
              <a:gd name="connsiteX6" fmla="*/ 1456434 w 2433340"/>
              <a:gd name="connsiteY6" fmla="*/ 540063 h 1935215"/>
              <a:gd name="connsiteX7" fmla="*/ 1459504 w 2433340"/>
              <a:gd name="connsiteY7" fmla="*/ 540372 h 1935215"/>
              <a:gd name="connsiteX8" fmla="*/ 1459504 w 2433340"/>
              <a:gd name="connsiteY8" fmla="*/ 540062 h 1935215"/>
              <a:gd name="connsiteX9" fmla="*/ 1665185 w 2433340"/>
              <a:gd name="connsiteY9" fmla="*/ 540062 h 1935215"/>
              <a:gd name="connsiteX10" fmla="*/ 1665185 w 2433340"/>
              <a:gd name="connsiteY10" fmla="*/ 539752 h 1935215"/>
              <a:gd name="connsiteX11" fmla="*/ 1668255 w 2433340"/>
              <a:gd name="connsiteY11" fmla="*/ 540061 h 1935215"/>
              <a:gd name="connsiteX12" fmla="*/ 1938285 w 2433340"/>
              <a:gd name="connsiteY12" fmla="*/ 270031 h 1935215"/>
              <a:gd name="connsiteX13" fmla="*/ 1668255 w 2433340"/>
              <a:gd name="connsiteY13" fmla="*/ 1 h 1935215"/>
              <a:gd name="connsiteX14" fmla="*/ 1665185 w 2433340"/>
              <a:gd name="connsiteY14" fmla="*/ 311 h 1935215"/>
              <a:gd name="connsiteX15" fmla="*/ 1665185 w 2433340"/>
              <a:gd name="connsiteY15" fmla="*/ 2 h 1935215"/>
              <a:gd name="connsiteX16" fmla="*/ 1533240 w 2433340"/>
              <a:gd name="connsiteY16" fmla="*/ 2 h 1935215"/>
              <a:gd name="connsiteX17" fmla="*/ 1533240 w 2433340"/>
              <a:gd name="connsiteY17" fmla="*/ 0 h 1935215"/>
              <a:gd name="connsiteX18" fmla="*/ 0 w 2433340"/>
              <a:gd name="connsiteY18" fmla="*/ 0 h 1935215"/>
              <a:gd name="connsiteX19" fmla="*/ 0 w 2433340"/>
              <a:gd name="connsiteY19" fmla="*/ 2 h 1935215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459504 w 2433340"/>
              <a:gd name="connsiteY7" fmla="*/ 540062 h 1080123"/>
              <a:gd name="connsiteX8" fmla="*/ 1665185 w 2433340"/>
              <a:gd name="connsiteY8" fmla="*/ 540062 h 1080123"/>
              <a:gd name="connsiteX9" fmla="*/ 1665185 w 2433340"/>
              <a:gd name="connsiteY9" fmla="*/ 539752 h 1080123"/>
              <a:gd name="connsiteX10" fmla="*/ 1668255 w 2433340"/>
              <a:gd name="connsiteY10" fmla="*/ 540061 h 1080123"/>
              <a:gd name="connsiteX11" fmla="*/ 1938285 w 2433340"/>
              <a:gd name="connsiteY11" fmla="*/ 270031 h 1080123"/>
              <a:gd name="connsiteX12" fmla="*/ 1668255 w 2433340"/>
              <a:gd name="connsiteY12" fmla="*/ 1 h 1080123"/>
              <a:gd name="connsiteX13" fmla="*/ 1665185 w 2433340"/>
              <a:gd name="connsiteY13" fmla="*/ 311 h 1080123"/>
              <a:gd name="connsiteX14" fmla="*/ 1665185 w 2433340"/>
              <a:gd name="connsiteY14" fmla="*/ 2 h 1080123"/>
              <a:gd name="connsiteX15" fmla="*/ 1533240 w 2433340"/>
              <a:gd name="connsiteY15" fmla="*/ 2 h 1080123"/>
              <a:gd name="connsiteX16" fmla="*/ 1533240 w 2433340"/>
              <a:gd name="connsiteY16" fmla="*/ 0 h 1080123"/>
              <a:gd name="connsiteX17" fmla="*/ 0 w 2433340"/>
              <a:gd name="connsiteY17" fmla="*/ 0 h 1080123"/>
              <a:gd name="connsiteX18" fmla="*/ 0 w 2433340"/>
              <a:gd name="connsiteY18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1533240 w 2433340"/>
              <a:gd name="connsiteY15" fmla="*/ 0 h 1080123"/>
              <a:gd name="connsiteX16" fmla="*/ 0 w 2433340"/>
              <a:gd name="connsiteY16" fmla="*/ 0 h 1080123"/>
              <a:gd name="connsiteX17" fmla="*/ 0 w 2433340"/>
              <a:gd name="connsiteY17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0 w 2433340"/>
              <a:gd name="connsiteY15" fmla="*/ 0 h 1080123"/>
              <a:gd name="connsiteX16" fmla="*/ 0 w 2433340"/>
              <a:gd name="connsiteY16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0 w 2433340"/>
              <a:gd name="connsiteY14" fmla="*/ 0 h 1080123"/>
              <a:gd name="connsiteX15" fmla="*/ 0 w 2433340"/>
              <a:gd name="connsiteY15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6434 w 2433340"/>
              <a:gd name="connsiteY2" fmla="*/ 1080123 h 1080123"/>
              <a:gd name="connsiteX3" fmla="*/ 1186404 w 2433340"/>
              <a:gd name="connsiteY3" fmla="*/ 810093 h 1080123"/>
              <a:gd name="connsiteX4" fmla="*/ 1456434 w 2433340"/>
              <a:gd name="connsiteY4" fmla="*/ 540063 h 1080123"/>
              <a:gd name="connsiteX5" fmla="*/ 1459504 w 2433340"/>
              <a:gd name="connsiteY5" fmla="*/ 540372 h 1080123"/>
              <a:gd name="connsiteX6" fmla="*/ 1665185 w 2433340"/>
              <a:gd name="connsiteY6" fmla="*/ 540062 h 1080123"/>
              <a:gd name="connsiteX7" fmla="*/ 1665185 w 2433340"/>
              <a:gd name="connsiteY7" fmla="*/ 539752 h 1080123"/>
              <a:gd name="connsiteX8" fmla="*/ 1668255 w 2433340"/>
              <a:gd name="connsiteY8" fmla="*/ 540061 h 1080123"/>
              <a:gd name="connsiteX9" fmla="*/ 1938285 w 2433340"/>
              <a:gd name="connsiteY9" fmla="*/ 270031 h 1080123"/>
              <a:gd name="connsiteX10" fmla="*/ 1668255 w 2433340"/>
              <a:gd name="connsiteY10" fmla="*/ 1 h 1080123"/>
              <a:gd name="connsiteX11" fmla="*/ 1665185 w 2433340"/>
              <a:gd name="connsiteY11" fmla="*/ 311 h 1080123"/>
              <a:gd name="connsiteX12" fmla="*/ 1665185 w 2433340"/>
              <a:gd name="connsiteY12" fmla="*/ 2 h 1080123"/>
              <a:gd name="connsiteX13" fmla="*/ 0 w 2433340"/>
              <a:gd name="connsiteY13" fmla="*/ 0 h 1080123"/>
              <a:gd name="connsiteX14" fmla="*/ 0 w 2433340"/>
              <a:gd name="connsiteY14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1665185 w 2433340"/>
              <a:gd name="connsiteY11" fmla="*/ 2 h 1080123"/>
              <a:gd name="connsiteX12" fmla="*/ 0 w 2433340"/>
              <a:gd name="connsiteY12" fmla="*/ 0 h 1080123"/>
              <a:gd name="connsiteX13" fmla="*/ 0 w 2433340"/>
              <a:gd name="connsiteY13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0 w 2433340"/>
              <a:gd name="connsiteY12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313084 w 2433340"/>
              <a:gd name="connsiteY12" fmla="*/ 151574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41241 w 1741241"/>
              <a:gd name="connsiteY0" fmla="*/ 1080121 h 1080122"/>
              <a:gd name="connsiteX1" fmla="*/ 764335 w 1741241"/>
              <a:gd name="connsiteY1" fmla="*/ 1080122 h 1080122"/>
              <a:gd name="connsiteX2" fmla="*/ 494305 w 1741241"/>
              <a:gd name="connsiteY2" fmla="*/ 810092 h 1080122"/>
              <a:gd name="connsiteX3" fmla="*/ 764335 w 1741241"/>
              <a:gd name="connsiteY3" fmla="*/ 540062 h 1080122"/>
              <a:gd name="connsiteX4" fmla="*/ 767405 w 1741241"/>
              <a:gd name="connsiteY4" fmla="*/ 540371 h 1080122"/>
              <a:gd name="connsiteX5" fmla="*/ 973086 w 1741241"/>
              <a:gd name="connsiteY5" fmla="*/ 540061 h 1080122"/>
              <a:gd name="connsiteX6" fmla="*/ 973086 w 1741241"/>
              <a:gd name="connsiteY6" fmla="*/ 539751 h 1080122"/>
              <a:gd name="connsiteX7" fmla="*/ 976156 w 1741241"/>
              <a:gd name="connsiteY7" fmla="*/ 540060 h 1080122"/>
              <a:gd name="connsiteX8" fmla="*/ 1246186 w 1741241"/>
              <a:gd name="connsiteY8" fmla="*/ 270030 h 1080122"/>
              <a:gd name="connsiteX9" fmla="*/ 976156 w 1741241"/>
              <a:gd name="connsiteY9" fmla="*/ 0 h 1080122"/>
              <a:gd name="connsiteX10" fmla="*/ 973086 w 1741241"/>
              <a:gd name="connsiteY10" fmla="*/ 310 h 1080122"/>
              <a:gd name="connsiteX11" fmla="*/ 0 w 1741241"/>
              <a:gd name="connsiteY11" fmla="*/ 290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741241" h="1080122">
                <a:moveTo>
                  <a:pt x="1741241" y="1080121"/>
                </a:moveTo>
                <a:lnTo>
                  <a:pt x="764335" y="1080122"/>
                </a:lnTo>
                <a:cubicBezTo>
                  <a:pt x="615202" y="1080122"/>
                  <a:pt x="494305" y="959225"/>
                  <a:pt x="494305" y="810092"/>
                </a:cubicBezTo>
                <a:cubicBezTo>
                  <a:pt x="494305" y="660959"/>
                  <a:pt x="615202" y="540062"/>
                  <a:pt x="764335" y="540062"/>
                </a:cubicBezTo>
                <a:lnTo>
                  <a:pt x="767405" y="540371"/>
                </a:lnTo>
                <a:lnTo>
                  <a:pt x="973086" y="540061"/>
                </a:lnTo>
                <a:lnTo>
                  <a:pt x="973086" y="539751"/>
                </a:lnTo>
                <a:lnTo>
                  <a:pt x="976156" y="540060"/>
                </a:lnTo>
                <a:cubicBezTo>
                  <a:pt x="1125289" y="540060"/>
                  <a:pt x="1246186" y="419163"/>
                  <a:pt x="1246186" y="270030"/>
                </a:cubicBezTo>
                <a:cubicBezTo>
                  <a:pt x="1246186" y="120897"/>
                  <a:pt x="1125289" y="0"/>
                  <a:pt x="976156" y="0"/>
                </a:cubicBezTo>
                <a:lnTo>
                  <a:pt x="973086" y="310"/>
                </a:lnTo>
                <a:lnTo>
                  <a:pt x="0" y="290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FC576888-7029-B8C6-D4C2-E7FE36882C9D}"/>
              </a:ext>
            </a:extLst>
          </p:cNvPr>
          <p:cNvSpPr/>
          <p:nvPr/>
        </p:nvSpPr>
        <p:spPr bwMode="auto">
          <a:xfrm rot="10800000">
            <a:off x="2691725" y="2244440"/>
            <a:ext cx="1502328" cy="426040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2206340 w 2206340"/>
              <a:gd name="connsiteY17" fmla="*/ 1665185 h 2205246"/>
              <a:gd name="connsiteX18" fmla="*/ 1668255 w 2206340"/>
              <a:gd name="connsiteY18" fmla="*/ 1665185 h 2205246"/>
              <a:gd name="connsiteX19" fmla="*/ 1425225 w 2206340"/>
              <a:gd name="connsiteY19" fmla="*/ 1665185 h 2205246"/>
              <a:gd name="connsiteX20" fmla="*/ 1425225 w 2206340"/>
              <a:gd name="connsiteY20" fmla="*/ 1665186 h 2205246"/>
              <a:gd name="connsiteX21" fmla="*/ 1665185 w 2206340"/>
              <a:gd name="connsiteY21" fmla="*/ 1665186 h 2205246"/>
              <a:gd name="connsiteX22" fmla="*/ 1665185 w 2206340"/>
              <a:gd name="connsiteY22" fmla="*/ 1665495 h 2205246"/>
              <a:gd name="connsiteX23" fmla="*/ 1668255 w 2206340"/>
              <a:gd name="connsiteY23" fmla="*/ 1665185 h 2205246"/>
              <a:gd name="connsiteX24" fmla="*/ 1938285 w 2206340"/>
              <a:gd name="connsiteY24" fmla="*/ 1935215 h 2205246"/>
              <a:gd name="connsiteX25" fmla="*/ 1668255 w 2206340"/>
              <a:gd name="connsiteY25" fmla="*/ 2205245 h 2205246"/>
              <a:gd name="connsiteX26" fmla="*/ 1665185 w 2206340"/>
              <a:gd name="connsiteY26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1668255 w 2206340"/>
              <a:gd name="connsiteY17" fmla="*/ 1665185 h 2205246"/>
              <a:gd name="connsiteX18" fmla="*/ 1425225 w 2206340"/>
              <a:gd name="connsiteY18" fmla="*/ 1665185 h 2205246"/>
              <a:gd name="connsiteX19" fmla="*/ 1425225 w 2206340"/>
              <a:gd name="connsiteY19" fmla="*/ 1665186 h 2205246"/>
              <a:gd name="connsiteX20" fmla="*/ 1665185 w 2206340"/>
              <a:gd name="connsiteY20" fmla="*/ 1665186 h 2205246"/>
              <a:gd name="connsiteX21" fmla="*/ 1665185 w 2206340"/>
              <a:gd name="connsiteY21" fmla="*/ 1665495 h 2205246"/>
              <a:gd name="connsiteX22" fmla="*/ 1668255 w 2206340"/>
              <a:gd name="connsiteY22" fmla="*/ 1665185 h 2205246"/>
              <a:gd name="connsiteX23" fmla="*/ 1938285 w 2206340"/>
              <a:gd name="connsiteY23" fmla="*/ 1935215 h 2205246"/>
              <a:gd name="connsiteX24" fmla="*/ 1668255 w 2206340"/>
              <a:gd name="connsiteY24" fmla="*/ 2205245 h 2205246"/>
              <a:gd name="connsiteX25" fmla="*/ 1665185 w 2206340"/>
              <a:gd name="connsiteY25" fmla="*/ 2204936 h 2205246"/>
              <a:gd name="connsiteX26" fmla="*/ 1665185 w 2206340"/>
              <a:gd name="connsiteY26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1668255 w 2206340"/>
              <a:gd name="connsiteY16" fmla="*/ 1665185 h 2205246"/>
              <a:gd name="connsiteX17" fmla="*/ 1425225 w 2206340"/>
              <a:gd name="connsiteY17" fmla="*/ 1665185 h 2205246"/>
              <a:gd name="connsiteX18" fmla="*/ 1425225 w 2206340"/>
              <a:gd name="connsiteY18" fmla="*/ 1665186 h 2205246"/>
              <a:gd name="connsiteX19" fmla="*/ 1665185 w 2206340"/>
              <a:gd name="connsiteY19" fmla="*/ 1665186 h 2205246"/>
              <a:gd name="connsiteX20" fmla="*/ 1665185 w 2206340"/>
              <a:gd name="connsiteY20" fmla="*/ 1665495 h 2205246"/>
              <a:gd name="connsiteX21" fmla="*/ 1668255 w 2206340"/>
              <a:gd name="connsiteY21" fmla="*/ 1665185 h 2205246"/>
              <a:gd name="connsiteX22" fmla="*/ 1938285 w 2206340"/>
              <a:gd name="connsiteY22" fmla="*/ 1935215 h 2205246"/>
              <a:gd name="connsiteX23" fmla="*/ 1668255 w 2206340"/>
              <a:gd name="connsiteY23" fmla="*/ 2205245 h 2205246"/>
              <a:gd name="connsiteX24" fmla="*/ 1665185 w 2206340"/>
              <a:gd name="connsiteY24" fmla="*/ 2204936 h 2205246"/>
              <a:gd name="connsiteX25" fmla="*/ 1665185 w 2206340"/>
              <a:gd name="connsiteY25" fmla="*/ 220524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1 w 2206340"/>
              <a:gd name="connsiteY24" fmla="*/ 1665186 h 2205246"/>
              <a:gd name="connsiteX25" fmla="*/ 91441 w 2206340"/>
              <a:gd name="connsiteY25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91441 w 2206340"/>
              <a:gd name="connsiteY24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0" fmla="*/ 1 w 2206340"/>
              <a:gd name="connsiteY0" fmla="*/ 133349 h 2205246"/>
              <a:gd name="connsiteX1" fmla="*/ 1 w 2206340"/>
              <a:gd name="connsiteY1" fmla="*/ 0 h 2205246"/>
              <a:gd name="connsiteX2" fmla="*/ 2206340 w 2206340"/>
              <a:gd name="connsiteY2" fmla="*/ 0 h 2205246"/>
              <a:gd name="connsiteX3" fmla="*/ 2206340 w 2206340"/>
              <a:gd name="connsiteY3" fmla="*/ 1125124 h 2205246"/>
              <a:gd name="connsiteX4" fmla="*/ 1200200 w 2206340"/>
              <a:gd name="connsiteY4" fmla="*/ 1125124 h 2205246"/>
              <a:gd name="connsiteX5" fmla="*/ 1200200 w 2206340"/>
              <a:gd name="connsiteY5" fmla="*/ 1125434 h 2205246"/>
              <a:gd name="connsiteX6" fmla="*/ 1197130 w 2206340"/>
              <a:gd name="connsiteY6" fmla="*/ 1125125 h 2205246"/>
              <a:gd name="connsiteX7" fmla="*/ 927100 w 2206340"/>
              <a:gd name="connsiteY7" fmla="*/ 1395155 h 2205246"/>
              <a:gd name="connsiteX8" fmla="*/ 1197130 w 2206340"/>
              <a:gd name="connsiteY8" fmla="*/ 1665185 h 2205246"/>
              <a:gd name="connsiteX9" fmla="*/ 1200200 w 2206340"/>
              <a:gd name="connsiteY9" fmla="*/ 1664875 h 2205246"/>
              <a:gd name="connsiteX10" fmla="*/ 1200200 w 2206340"/>
              <a:gd name="connsiteY10" fmla="*/ 1665184 h 2205246"/>
              <a:gd name="connsiteX11" fmla="*/ 1668255 w 2206340"/>
              <a:gd name="connsiteY11" fmla="*/ 1665185 h 2205246"/>
              <a:gd name="connsiteX12" fmla="*/ 1425225 w 2206340"/>
              <a:gd name="connsiteY12" fmla="*/ 1665185 h 2205246"/>
              <a:gd name="connsiteX13" fmla="*/ 1425225 w 2206340"/>
              <a:gd name="connsiteY13" fmla="*/ 1665186 h 2205246"/>
              <a:gd name="connsiteX14" fmla="*/ 1665185 w 2206340"/>
              <a:gd name="connsiteY14" fmla="*/ 1665186 h 2205246"/>
              <a:gd name="connsiteX15" fmla="*/ 1665185 w 2206340"/>
              <a:gd name="connsiteY15" fmla="*/ 1665495 h 2205246"/>
              <a:gd name="connsiteX16" fmla="*/ 1668255 w 2206340"/>
              <a:gd name="connsiteY16" fmla="*/ 1665185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21" fmla="*/ 0 w 2206340"/>
              <a:gd name="connsiteY21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5124 h 2205246"/>
              <a:gd name="connsiteX3" fmla="*/ 1200200 w 2206340"/>
              <a:gd name="connsiteY3" fmla="*/ 1125124 h 2205246"/>
              <a:gd name="connsiteX4" fmla="*/ 1200200 w 2206340"/>
              <a:gd name="connsiteY4" fmla="*/ 1125434 h 2205246"/>
              <a:gd name="connsiteX5" fmla="*/ 1197130 w 2206340"/>
              <a:gd name="connsiteY5" fmla="*/ 1125125 h 2205246"/>
              <a:gd name="connsiteX6" fmla="*/ 927100 w 2206340"/>
              <a:gd name="connsiteY6" fmla="*/ 1395155 h 2205246"/>
              <a:gd name="connsiteX7" fmla="*/ 1197130 w 2206340"/>
              <a:gd name="connsiteY7" fmla="*/ 1665185 h 2205246"/>
              <a:gd name="connsiteX8" fmla="*/ 1200200 w 2206340"/>
              <a:gd name="connsiteY8" fmla="*/ 1664875 h 2205246"/>
              <a:gd name="connsiteX9" fmla="*/ 1200200 w 2206340"/>
              <a:gd name="connsiteY9" fmla="*/ 1665184 h 2205246"/>
              <a:gd name="connsiteX10" fmla="*/ 1668255 w 2206340"/>
              <a:gd name="connsiteY10" fmla="*/ 1665185 h 2205246"/>
              <a:gd name="connsiteX11" fmla="*/ 1425225 w 2206340"/>
              <a:gd name="connsiteY11" fmla="*/ 1665185 h 2205246"/>
              <a:gd name="connsiteX12" fmla="*/ 1425225 w 2206340"/>
              <a:gd name="connsiteY12" fmla="*/ 1665186 h 2205246"/>
              <a:gd name="connsiteX13" fmla="*/ 1665185 w 2206340"/>
              <a:gd name="connsiteY13" fmla="*/ 1665186 h 2205246"/>
              <a:gd name="connsiteX14" fmla="*/ 1665185 w 2206340"/>
              <a:gd name="connsiteY14" fmla="*/ 1665495 h 2205246"/>
              <a:gd name="connsiteX15" fmla="*/ 1668255 w 2206340"/>
              <a:gd name="connsiteY15" fmla="*/ 1665185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20" fmla="*/ 0 w 2206340"/>
              <a:gd name="connsiteY20" fmla="*/ 2205246 h 2205246"/>
              <a:gd name="connsiteX0" fmla="*/ 2206340 w 2206340"/>
              <a:gd name="connsiteY0" fmla="*/ 0 h 2205246"/>
              <a:gd name="connsiteX1" fmla="*/ 2206340 w 2206340"/>
              <a:gd name="connsiteY1" fmla="*/ 1125124 h 2205246"/>
              <a:gd name="connsiteX2" fmla="*/ 1200200 w 2206340"/>
              <a:gd name="connsiteY2" fmla="*/ 1125124 h 2205246"/>
              <a:gd name="connsiteX3" fmla="*/ 1200200 w 2206340"/>
              <a:gd name="connsiteY3" fmla="*/ 1125434 h 2205246"/>
              <a:gd name="connsiteX4" fmla="*/ 1197130 w 2206340"/>
              <a:gd name="connsiteY4" fmla="*/ 1125125 h 2205246"/>
              <a:gd name="connsiteX5" fmla="*/ 927100 w 2206340"/>
              <a:gd name="connsiteY5" fmla="*/ 1395155 h 2205246"/>
              <a:gd name="connsiteX6" fmla="*/ 1197130 w 2206340"/>
              <a:gd name="connsiteY6" fmla="*/ 1665185 h 2205246"/>
              <a:gd name="connsiteX7" fmla="*/ 1200200 w 2206340"/>
              <a:gd name="connsiteY7" fmla="*/ 1664875 h 2205246"/>
              <a:gd name="connsiteX8" fmla="*/ 1200200 w 2206340"/>
              <a:gd name="connsiteY8" fmla="*/ 1665184 h 2205246"/>
              <a:gd name="connsiteX9" fmla="*/ 1668255 w 2206340"/>
              <a:gd name="connsiteY9" fmla="*/ 1665185 h 2205246"/>
              <a:gd name="connsiteX10" fmla="*/ 1425225 w 2206340"/>
              <a:gd name="connsiteY10" fmla="*/ 1665185 h 2205246"/>
              <a:gd name="connsiteX11" fmla="*/ 1425225 w 2206340"/>
              <a:gd name="connsiteY11" fmla="*/ 1665186 h 2205246"/>
              <a:gd name="connsiteX12" fmla="*/ 1665185 w 2206340"/>
              <a:gd name="connsiteY12" fmla="*/ 1665186 h 2205246"/>
              <a:gd name="connsiteX13" fmla="*/ 1665185 w 2206340"/>
              <a:gd name="connsiteY13" fmla="*/ 1665495 h 2205246"/>
              <a:gd name="connsiteX14" fmla="*/ 1668255 w 2206340"/>
              <a:gd name="connsiteY14" fmla="*/ 1665185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19" fmla="*/ 0 w 2206340"/>
              <a:gd name="connsiteY19" fmla="*/ 2205246 h 2205246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425225 w 2206340"/>
              <a:gd name="connsiteY10" fmla="*/ 540062 h 1080122"/>
              <a:gd name="connsiteX11" fmla="*/ 1665185 w 2206340"/>
              <a:gd name="connsiteY11" fmla="*/ 540062 h 1080122"/>
              <a:gd name="connsiteX12" fmla="*/ 1665185 w 2206340"/>
              <a:gd name="connsiteY12" fmla="*/ 540371 h 1080122"/>
              <a:gd name="connsiteX13" fmla="*/ 1668255 w 2206340"/>
              <a:gd name="connsiteY13" fmla="*/ 540061 h 1080122"/>
              <a:gd name="connsiteX14" fmla="*/ 1938285 w 2206340"/>
              <a:gd name="connsiteY14" fmla="*/ 810091 h 1080122"/>
              <a:gd name="connsiteX15" fmla="*/ 1668255 w 2206340"/>
              <a:gd name="connsiteY15" fmla="*/ 1080121 h 1080122"/>
              <a:gd name="connsiteX16" fmla="*/ 1665185 w 2206340"/>
              <a:gd name="connsiteY16" fmla="*/ 1079812 h 1080122"/>
              <a:gd name="connsiteX17" fmla="*/ 1665185 w 2206340"/>
              <a:gd name="connsiteY17" fmla="*/ 1080122 h 1080122"/>
              <a:gd name="connsiteX18" fmla="*/ 0 w 2206340"/>
              <a:gd name="connsiteY18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665185 w 2206340"/>
              <a:gd name="connsiteY10" fmla="*/ 540062 h 1080122"/>
              <a:gd name="connsiteX11" fmla="*/ 1665185 w 2206340"/>
              <a:gd name="connsiteY11" fmla="*/ 540371 h 1080122"/>
              <a:gd name="connsiteX12" fmla="*/ 1668255 w 2206340"/>
              <a:gd name="connsiteY12" fmla="*/ 540061 h 1080122"/>
              <a:gd name="connsiteX13" fmla="*/ 1938285 w 2206340"/>
              <a:gd name="connsiteY13" fmla="*/ 810091 h 1080122"/>
              <a:gd name="connsiteX14" fmla="*/ 1668255 w 2206340"/>
              <a:gd name="connsiteY14" fmla="*/ 1080121 h 1080122"/>
              <a:gd name="connsiteX15" fmla="*/ 1665185 w 2206340"/>
              <a:gd name="connsiteY15" fmla="*/ 1079812 h 1080122"/>
              <a:gd name="connsiteX16" fmla="*/ 1665185 w 2206340"/>
              <a:gd name="connsiteY16" fmla="*/ 1080122 h 1080122"/>
              <a:gd name="connsiteX17" fmla="*/ 0 w 2206340"/>
              <a:gd name="connsiteY17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665185 w 2206340"/>
              <a:gd name="connsiteY9" fmla="*/ 540062 h 1080122"/>
              <a:gd name="connsiteX10" fmla="*/ 1665185 w 2206340"/>
              <a:gd name="connsiteY10" fmla="*/ 540371 h 1080122"/>
              <a:gd name="connsiteX11" fmla="*/ 1668255 w 2206340"/>
              <a:gd name="connsiteY11" fmla="*/ 540061 h 1080122"/>
              <a:gd name="connsiteX12" fmla="*/ 1938285 w 2206340"/>
              <a:gd name="connsiteY12" fmla="*/ 810091 h 1080122"/>
              <a:gd name="connsiteX13" fmla="*/ 1668255 w 2206340"/>
              <a:gd name="connsiteY13" fmla="*/ 1080121 h 1080122"/>
              <a:gd name="connsiteX14" fmla="*/ 1665185 w 2206340"/>
              <a:gd name="connsiteY14" fmla="*/ 1079812 h 1080122"/>
              <a:gd name="connsiteX15" fmla="*/ 1665185 w 2206340"/>
              <a:gd name="connsiteY15" fmla="*/ 1080122 h 1080122"/>
              <a:gd name="connsiteX16" fmla="*/ 0 w 2206340"/>
              <a:gd name="connsiteY16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668255 w 2206340"/>
              <a:gd name="connsiteY7" fmla="*/ 540061 h 1080122"/>
              <a:gd name="connsiteX8" fmla="*/ 1665185 w 2206340"/>
              <a:gd name="connsiteY8" fmla="*/ 540062 h 1080122"/>
              <a:gd name="connsiteX9" fmla="*/ 1665185 w 2206340"/>
              <a:gd name="connsiteY9" fmla="*/ 540371 h 1080122"/>
              <a:gd name="connsiteX10" fmla="*/ 1668255 w 2206340"/>
              <a:gd name="connsiteY10" fmla="*/ 540061 h 1080122"/>
              <a:gd name="connsiteX11" fmla="*/ 1938285 w 2206340"/>
              <a:gd name="connsiteY11" fmla="*/ 810091 h 1080122"/>
              <a:gd name="connsiteX12" fmla="*/ 1668255 w 2206340"/>
              <a:gd name="connsiteY12" fmla="*/ 1080121 h 1080122"/>
              <a:gd name="connsiteX13" fmla="*/ 1665185 w 2206340"/>
              <a:gd name="connsiteY13" fmla="*/ 1079812 h 1080122"/>
              <a:gd name="connsiteX14" fmla="*/ 1665185 w 2206340"/>
              <a:gd name="connsiteY14" fmla="*/ 1080122 h 1080122"/>
              <a:gd name="connsiteX15" fmla="*/ 0 w 2206340"/>
              <a:gd name="connsiteY15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5185 w 2206340"/>
              <a:gd name="connsiteY8" fmla="*/ 540371 h 1080122"/>
              <a:gd name="connsiteX9" fmla="*/ 1668255 w 2206340"/>
              <a:gd name="connsiteY9" fmla="*/ 540061 h 1080122"/>
              <a:gd name="connsiteX10" fmla="*/ 1938285 w 2206340"/>
              <a:gd name="connsiteY10" fmla="*/ 810091 h 1080122"/>
              <a:gd name="connsiteX11" fmla="*/ 1668255 w 2206340"/>
              <a:gd name="connsiteY11" fmla="*/ 1080121 h 1080122"/>
              <a:gd name="connsiteX12" fmla="*/ 1665185 w 2206340"/>
              <a:gd name="connsiteY12" fmla="*/ 1079812 h 1080122"/>
              <a:gd name="connsiteX13" fmla="*/ 1665185 w 2206340"/>
              <a:gd name="connsiteY13" fmla="*/ 1080122 h 1080122"/>
              <a:gd name="connsiteX14" fmla="*/ 0 w 2206340"/>
              <a:gd name="connsiteY14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8255 w 2206340"/>
              <a:gd name="connsiteY8" fmla="*/ 540061 h 1080122"/>
              <a:gd name="connsiteX9" fmla="*/ 1938285 w 2206340"/>
              <a:gd name="connsiteY9" fmla="*/ 810091 h 1080122"/>
              <a:gd name="connsiteX10" fmla="*/ 1668255 w 2206340"/>
              <a:gd name="connsiteY10" fmla="*/ 1080121 h 1080122"/>
              <a:gd name="connsiteX11" fmla="*/ 1665185 w 2206340"/>
              <a:gd name="connsiteY11" fmla="*/ 1079812 h 1080122"/>
              <a:gd name="connsiteX12" fmla="*/ 1665185 w 2206340"/>
              <a:gd name="connsiteY12" fmla="*/ 1080122 h 1080122"/>
              <a:gd name="connsiteX13" fmla="*/ 0 w 2206340"/>
              <a:gd name="connsiteY13" fmla="*/ 1080122 h 1080122"/>
              <a:gd name="connsiteX0" fmla="*/ 2392077 w 2392077"/>
              <a:gd name="connsiteY0" fmla="*/ 0 h 1084885"/>
              <a:gd name="connsiteX1" fmla="*/ 1200200 w 2392077"/>
              <a:gd name="connsiteY1" fmla="*/ 4763 h 1084885"/>
              <a:gd name="connsiteX2" fmla="*/ 1200200 w 2392077"/>
              <a:gd name="connsiteY2" fmla="*/ 5073 h 1084885"/>
              <a:gd name="connsiteX3" fmla="*/ 1197130 w 2392077"/>
              <a:gd name="connsiteY3" fmla="*/ 4764 h 1084885"/>
              <a:gd name="connsiteX4" fmla="*/ 927100 w 2392077"/>
              <a:gd name="connsiteY4" fmla="*/ 274794 h 1084885"/>
              <a:gd name="connsiteX5" fmla="*/ 1197130 w 2392077"/>
              <a:gd name="connsiteY5" fmla="*/ 544824 h 1084885"/>
              <a:gd name="connsiteX6" fmla="*/ 1668255 w 2392077"/>
              <a:gd name="connsiteY6" fmla="*/ 544824 h 1084885"/>
              <a:gd name="connsiteX7" fmla="*/ 1665185 w 2392077"/>
              <a:gd name="connsiteY7" fmla="*/ 544825 h 1084885"/>
              <a:gd name="connsiteX8" fmla="*/ 1668255 w 2392077"/>
              <a:gd name="connsiteY8" fmla="*/ 544824 h 1084885"/>
              <a:gd name="connsiteX9" fmla="*/ 1938285 w 2392077"/>
              <a:gd name="connsiteY9" fmla="*/ 814854 h 1084885"/>
              <a:gd name="connsiteX10" fmla="*/ 1668255 w 2392077"/>
              <a:gd name="connsiteY10" fmla="*/ 1084884 h 1084885"/>
              <a:gd name="connsiteX11" fmla="*/ 1665185 w 2392077"/>
              <a:gd name="connsiteY11" fmla="*/ 1084575 h 1084885"/>
              <a:gd name="connsiteX12" fmla="*/ 1665185 w 2392077"/>
              <a:gd name="connsiteY12" fmla="*/ 1084885 h 1084885"/>
              <a:gd name="connsiteX13" fmla="*/ 0 w 2392077"/>
              <a:gd name="connsiteY13" fmla="*/ 1084885 h 1084885"/>
              <a:gd name="connsiteX0" fmla="*/ 1925352 w 1925352"/>
              <a:gd name="connsiteY0" fmla="*/ 0 h 1084885"/>
              <a:gd name="connsiteX1" fmla="*/ 733475 w 1925352"/>
              <a:gd name="connsiteY1" fmla="*/ 4763 h 1084885"/>
              <a:gd name="connsiteX2" fmla="*/ 733475 w 1925352"/>
              <a:gd name="connsiteY2" fmla="*/ 5073 h 1084885"/>
              <a:gd name="connsiteX3" fmla="*/ 730405 w 1925352"/>
              <a:gd name="connsiteY3" fmla="*/ 4764 h 1084885"/>
              <a:gd name="connsiteX4" fmla="*/ 460375 w 1925352"/>
              <a:gd name="connsiteY4" fmla="*/ 274794 h 1084885"/>
              <a:gd name="connsiteX5" fmla="*/ 730405 w 1925352"/>
              <a:gd name="connsiteY5" fmla="*/ 544824 h 1084885"/>
              <a:gd name="connsiteX6" fmla="*/ 1201530 w 1925352"/>
              <a:gd name="connsiteY6" fmla="*/ 544824 h 1084885"/>
              <a:gd name="connsiteX7" fmla="*/ 1198460 w 1925352"/>
              <a:gd name="connsiteY7" fmla="*/ 544825 h 1084885"/>
              <a:gd name="connsiteX8" fmla="*/ 1201530 w 1925352"/>
              <a:gd name="connsiteY8" fmla="*/ 544824 h 1084885"/>
              <a:gd name="connsiteX9" fmla="*/ 1471560 w 1925352"/>
              <a:gd name="connsiteY9" fmla="*/ 814854 h 1084885"/>
              <a:gd name="connsiteX10" fmla="*/ 1201530 w 1925352"/>
              <a:gd name="connsiteY10" fmla="*/ 1084884 h 1084885"/>
              <a:gd name="connsiteX11" fmla="*/ 1198460 w 1925352"/>
              <a:gd name="connsiteY11" fmla="*/ 1084575 h 1084885"/>
              <a:gd name="connsiteX12" fmla="*/ 1198460 w 1925352"/>
              <a:gd name="connsiteY12" fmla="*/ 1084885 h 1084885"/>
              <a:gd name="connsiteX13" fmla="*/ 0 w 1925352"/>
              <a:gd name="connsiteY13" fmla="*/ 1084885 h 1084885"/>
              <a:gd name="connsiteX0" fmla="*/ 2877852 w 2877852"/>
              <a:gd name="connsiteY0" fmla="*/ 0 h 1089647"/>
              <a:gd name="connsiteX1" fmla="*/ 733475 w 2877852"/>
              <a:gd name="connsiteY1" fmla="*/ 9525 h 1089647"/>
              <a:gd name="connsiteX2" fmla="*/ 733475 w 2877852"/>
              <a:gd name="connsiteY2" fmla="*/ 9835 h 1089647"/>
              <a:gd name="connsiteX3" fmla="*/ 730405 w 2877852"/>
              <a:gd name="connsiteY3" fmla="*/ 9526 h 1089647"/>
              <a:gd name="connsiteX4" fmla="*/ 460375 w 2877852"/>
              <a:gd name="connsiteY4" fmla="*/ 279556 h 1089647"/>
              <a:gd name="connsiteX5" fmla="*/ 730405 w 2877852"/>
              <a:gd name="connsiteY5" fmla="*/ 549586 h 1089647"/>
              <a:gd name="connsiteX6" fmla="*/ 1201530 w 2877852"/>
              <a:gd name="connsiteY6" fmla="*/ 549586 h 1089647"/>
              <a:gd name="connsiteX7" fmla="*/ 1198460 w 2877852"/>
              <a:gd name="connsiteY7" fmla="*/ 549587 h 1089647"/>
              <a:gd name="connsiteX8" fmla="*/ 1201530 w 2877852"/>
              <a:gd name="connsiteY8" fmla="*/ 549586 h 1089647"/>
              <a:gd name="connsiteX9" fmla="*/ 1471560 w 2877852"/>
              <a:gd name="connsiteY9" fmla="*/ 819616 h 1089647"/>
              <a:gd name="connsiteX10" fmla="*/ 1201530 w 2877852"/>
              <a:gd name="connsiteY10" fmla="*/ 1089646 h 1089647"/>
              <a:gd name="connsiteX11" fmla="*/ 1198460 w 2877852"/>
              <a:gd name="connsiteY11" fmla="*/ 1089337 h 1089647"/>
              <a:gd name="connsiteX12" fmla="*/ 1198460 w 2877852"/>
              <a:gd name="connsiteY12" fmla="*/ 1089647 h 1089647"/>
              <a:gd name="connsiteX13" fmla="*/ 0 w 2877852"/>
              <a:gd name="connsiteY13" fmla="*/ 1089647 h 1089647"/>
              <a:gd name="connsiteX0" fmla="*/ 2882614 w 2882614"/>
              <a:gd name="connsiteY0" fmla="*/ 0 h 1094410"/>
              <a:gd name="connsiteX1" fmla="*/ 733475 w 2882614"/>
              <a:gd name="connsiteY1" fmla="*/ 14288 h 1094410"/>
              <a:gd name="connsiteX2" fmla="*/ 733475 w 2882614"/>
              <a:gd name="connsiteY2" fmla="*/ 14598 h 1094410"/>
              <a:gd name="connsiteX3" fmla="*/ 730405 w 2882614"/>
              <a:gd name="connsiteY3" fmla="*/ 14289 h 1094410"/>
              <a:gd name="connsiteX4" fmla="*/ 460375 w 2882614"/>
              <a:gd name="connsiteY4" fmla="*/ 284319 h 1094410"/>
              <a:gd name="connsiteX5" fmla="*/ 730405 w 2882614"/>
              <a:gd name="connsiteY5" fmla="*/ 554349 h 1094410"/>
              <a:gd name="connsiteX6" fmla="*/ 1201530 w 2882614"/>
              <a:gd name="connsiteY6" fmla="*/ 554349 h 1094410"/>
              <a:gd name="connsiteX7" fmla="*/ 1198460 w 2882614"/>
              <a:gd name="connsiteY7" fmla="*/ 554350 h 1094410"/>
              <a:gd name="connsiteX8" fmla="*/ 1201530 w 2882614"/>
              <a:gd name="connsiteY8" fmla="*/ 554349 h 1094410"/>
              <a:gd name="connsiteX9" fmla="*/ 1471560 w 2882614"/>
              <a:gd name="connsiteY9" fmla="*/ 824379 h 1094410"/>
              <a:gd name="connsiteX10" fmla="*/ 1201530 w 2882614"/>
              <a:gd name="connsiteY10" fmla="*/ 1094409 h 1094410"/>
              <a:gd name="connsiteX11" fmla="*/ 1198460 w 2882614"/>
              <a:gd name="connsiteY11" fmla="*/ 1094100 h 1094410"/>
              <a:gd name="connsiteX12" fmla="*/ 1198460 w 2882614"/>
              <a:gd name="connsiteY12" fmla="*/ 1094410 h 1094410"/>
              <a:gd name="connsiteX13" fmla="*/ 0 w 2882614"/>
              <a:gd name="connsiteY13" fmla="*/ 1094410 h 1094410"/>
              <a:gd name="connsiteX0" fmla="*/ 2882614 w 2882614"/>
              <a:gd name="connsiteY0" fmla="*/ 0 h 1084885"/>
              <a:gd name="connsiteX1" fmla="*/ 733475 w 2882614"/>
              <a:gd name="connsiteY1" fmla="*/ 4763 h 1084885"/>
              <a:gd name="connsiteX2" fmla="*/ 733475 w 2882614"/>
              <a:gd name="connsiteY2" fmla="*/ 5073 h 1084885"/>
              <a:gd name="connsiteX3" fmla="*/ 730405 w 2882614"/>
              <a:gd name="connsiteY3" fmla="*/ 4764 h 1084885"/>
              <a:gd name="connsiteX4" fmla="*/ 460375 w 2882614"/>
              <a:gd name="connsiteY4" fmla="*/ 274794 h 1084885"/>
              <a:gd name="connsiteX5" fmla="*/ 730405 w 2882614"/>
              <a:gd name="connsiteY5" fmla="*/ 544824 h 1084885"/>
              <a:gd name="connsiteX6" fmla="*/ 1201530 w 2882614"/>
              <a:gd name="connsiteY6" fmla="*/ 544824 h 1084885"/>
              <a:gd name="connsiteX7" fmla="*/ 1198460 w 2882614"/>
              <a:gd name="connsiteY7" fmla="*/ 544825 h 1084885"/>
              <a:gd name="connsiteX8" fmla="*/ 1201530 w 2882614"/>
              <a:gd name="connsiteY8" fmla="*/ 544824 h 1084885"/>
              <a:gd name="connsiteX9" fmla="*/ 1471560 w 2882614"/>
              <a:gd name="connsiteY9" fmla="*/ 814854 h 1084885"/>
              <a:gd name="connsiteX10" fmla="*/ 1201530 w 2882614"/>
              <a:gd name="connsiteY10" fmla="*/ 1084884 h 1084885"/>
              <a:gd name="connsiteX11" fmla="*/ 1198460 w 2882614"/>
              <a:gd name="connsiteY11" fmla="*/ 1084575 h 1084885"/>
              <a:gd name="connsiteX12" fmla="*/ 1198460 w 2882614"/>
              <a:gd name="connsiteY12" fmla="*/ 1084885 h 1084885"/>
              <a:gd name="connsiteX13" fmla="*/ 0 w 2882614"/>
              <a:gd name="connsiteY13" fmla="*/ 1084885 h 1084885"/>
              <a:gd name="connsiteX0" fmla="*/ 3825589 w 3825589"/>
              <a:gd name="connsiteY0" fmla="*/ 0 h 1084885"/>
              <a:gd name="connsiteX1" fmla="*/ 1676450 w 3825589"/>
              <a:gd name="connsiteY1" fmla="*/ 4763 h 1084885"/>
              <a:gd name="connsiteX2" fmla="*/ 1676450 w 3825589"/>
              <a:gd name="connsiteY2" fmla="*/ 5073 h 1084885"/>
              <a:gd name="connsiteX3" fmla="*/ 1673380 w 3825589"/>
              <a:gd name="connsiteY3" fmla="*/ 4764 h 1084885"/>
              <a:gd name="connsiteX4" fmla="*/ 1403350 w 3825589"/>
              <a:gd name="connsiteY4" fmla="*/ 274794 h 1084885"/>
              <a:gd name="connsiteX5" fmla="*/ 1673380 w 3825589"/>
              <a:gd name="connsiteY5" fmla="*/ 544824 h 1084885"/>
              <a:gd name="connsiteX6" fmla="*/ 2144505 w 3825589"/>
              <a:gd name="connsiteY6" fmla="*/ 544824 h 1084885"/>
              <a:gd name="connsiteX7" fmla="*/ 2141435 w 3825589"/>
              <a:gd name="connsiteY7" fmla="*/ 544825 h 1084885"/>
              <a:gd name="connsiteX8" fmla="*/ 2144505 w 3825589"/>
              <a:gd name="connsiteY8" fmla="*/ 544824 h 1084885"/>
              <a:gd name="connsiteX9" fmla="*/ 2414535 w 3825589"/>
              <a:gd name="connsiteY9" fmla="*/ 814854 h 1084885"/>
              <a:gd name="connsiteX10" fmla="*/ 2144505 w 3825589"/>
              <a:gd name="connsiteY10" fmla="*/ 1084884 h 1084885"/>
              <a:gd name="connsiteX11" fmla="*/ 2141435 w 3825589"/>
              <a:gd name="connsiteY11" fmla="*/ 1084575 h 1084885"/>
              <a:gd name="connsiteX12" fmla="*/ 2141435 w 3825589"/>
              <a:gd name="connsiteY12" fmla="*/ 1084885 h 1084885"/>
              <a:gd name="connsiteX13" fmla="*/ 0 w 3825589"/>
              <a:gd name="connsiteY13" fmla="*/ 1080123 h 10848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825589" h="1084885">
                <a:moveTo>
                  <a:pt x="3825589" y="0"/>
                </a:moveTo>
                <a:lnTo>
                  <a:pt x="1676450" y="4763"/>
                </a:lnTo>
                <a:lnTo>
                  <a:pt x="1676450" y="5073"/>
                </a:lnTo>
                <a:lnTo>
                  <a:pt x="1673380" y="4764"/>
                </a:lnTo>
                <a:cubicBezTo>
                  <a:pt x="1524247" y="4764"/>
                  <a:pt x="1403350" y="125661"/>
                  <a:pt x="1403350" y="274794"/>
                </a:cubicBezTo>
                <a:cubicBezTo>
                  <a:pt x="1403350" y="423927"/>
                  <a:pt x="1524247" y="544824"/>
                  <a:pt x="1673380" y="544824"/>
                </a:cubicBezTo>
                <a:lnTo>
                  <a:pt x="2144505" y="544824"/>
                </a:lnTo>
                <a:lnTo>
                  <a:pt x="2141435" y="544825"/>
                </a:lnTo>
                <a:lnTo>
                  <a:pt x="2144505" y="544824"/>
                </a:lnTo>
                <a:cubicBezTo>
                  <a:pt x="2293638" y="544824"/>
                  <a:pt x="2414535" y="665721"/>
                  <a:pt x="2414535" y="814854"/>
                </a:cubicBezTo>
                <a:cubicBezTo>
                  <a:pt x="2414535" y="963987"/>
                  <a:pt x="2293638" y="1084884"/>
                  <a:pt x="2144505" y="1084884"/>
                </a:cubicBezTo>
                <a:lnTo>
                  <a:pt x="2141435" y="1084575"/>
                </a:lnTo>
                <a:lnTo>
                  <a:pt x="2141435" y="1084885"/>
                </a:lnTo>
                <a:lnTo>
                  <a:pt x="0" y="1080123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6739D5EA-25F7-7C19-76D5-3FC8D30A65CB}"/>
              </a:ext>
            </a:extLst>
          </p:cNvPr>
          <p:cNvSpPr/>
          <p:nvPr/>
        </p:nvSpPr>
        <p:spPr bwMode="auto">
          <a:xfrm rot="10800000">
            <a:off x="787690" y="1916236"/>
            <a:ext cx="397097" cy="424169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2206340 w 2206340"/>
              <a:gd name="connsiteY17" fmla="*/ 1665185 h 2205246"/>
              <a:gd name="connsiteX18" fmla="*/ 1668255 w 2206340"/>
              <a:gd name="connsiteY18" fmla="*/ 1665185 h 2205246"/>
              <a:gd name="connsiteX19" fmla="*/ 1425225 w 2206340"/>
              <a:gd name="connsiteY19" fmla="*/ 1665185 h 2205246"/>
              <a:gd name="connsiteX20" fmla="*/ 1425225 w 2206340"/>
              <a:gd name="connsiteY20" fmla="*/ 1665186 h 2205246"/>
              <a:gd name="connsiteX21" fmla="*/ 1665185 w 2206340"/>
              <a:gd name="connsiteY21" fmla="*/ 1665186 h 2205246"/>
              <a:gd name="connsiteX22" fmla="*/ 1665185 w 2206340"/>
              <a:gd name="connsiteY22" fmla="*/ 1665495 h 2205246"/>
              <a:gd name="connsiteX23" fmla="*/ 1668255 w 2206340"/>
              <a:gd name="connsiteY23" fmla="*/ 1665185 h 2205246"/>
              <a:gd name="connsiteX24" fmla="*/ 1938285 w 2206340"/>
              <a:gd name="connsiteY24" fmla="*/ 1935215 h 2205246"/>
              <a:gd name="connsiteX25" fmla="*/ 1668255 w 2206340"/>
              <a:gd name="connsiteY25" fmla="*/ 2205245 h 2205246"/>
              <a:gd name="connsiteX26" fmla="*/ 1665185 w 2206340"/>
              <a:gd name="connsiteY26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1668255 w 2206340"/>
              <a:gd name="connsiteY17" fmla="*/ 1665185 h 2205246"/>
              <a:gd name="connsiteX18" fmla="*/ 1425225 w 2206340"/>
              <a:gd name="connsiteY18" fmla="*/ 1665185 h 2205246"/>
              <a:gd name="connsiteX19" fmla="*/ 1425225 w 2206340"/>
              <a:gd name="connsiteY19" fmla="*/ 1665186 h 2205246"/>
              <a:gd name="connsiteX20" fmla="*/ 1665185 w 2206340"/>
              <a:gd name="connsiteY20" fmla="*/ 1665186 h 2205246"/>
              <a:gd name="connsiteX21" fmla="*/ 1665185 w 2206340"/>
              <a:gd name="connsiteY21" fmla="*/ 1665495 h 2205246"/>
              <a:gd name="connsiteX22" fmla="*/ 1668255 w 2206340"/>
              <a:gd name="connsiteY22" fmla="*/ 1665185 h 2205246"/>
              <a:gd name="connsiteX23" fmla="*/ 1938285 w 2206340"/>
              <a:gd name="connsiteY23" fmla="*/ 1935215 h 2205246"/>
              <a:gd name="connsiteX24" fmla="*/ 1668255 w 2206340"/>
              <a:gd name="connsiteY24" fmla="*/ 2205245 h 2205246"/>
              <a:gd name="connsiteX25" fmla="*/ 1665185 w 2206340"/>
              <a:gd name="connsiteY25" fmla="*/ 2204936 h 2205246"/>
              <a:gd name="connsiteX26" fmla="*/ 1665185 w 2206340"/>
              <a:gd name="connsiteY26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1668255 w 2206340"/>
              <a:gd name="connsiteY16" fmla="*/ 1665185 h 2205246"/>
              <a:gd name="connsiteX17" fmla="*/ 1425225 w 2206340"/>
              <a:gd name="connsiteY17" fmla="*/ 1665185 h 2205246"/>
              <a:gd name="connsiteX18" fmla="*/ 1425225 w 2206340"/>
              <a:gd name="connsiteY18" fmla="*/ 1665186 h 2205246"/>
              <a:gd name="connsiteX19" fmla="*/ 1665185 w 2206340"/>
              <a:gd name="connsiteY19" fmla="*/ 1665186 h 2205246"/>
              <a:gd name="connsiteX20" fmla="*/ 1665185 w 2206340"/>
              <a:gd name="connsiteY20" fmla="*/ 1665495 h 2205246"/>
              <a:gd name="connsiteX21" fmla="*/ 1668255 w 2206340"/>
              <a:gd name="connsiteY21" fmla="*/ 1665185 h 2205246"/>
              <a:gd name="connsiteX22" fmla="*/ 1938285 w 2206340"/>
              <a:gd name="connsiteY22" fmla="*/ 1935215 h 2205246"/>
              <a:gd name="connsiteX23" fmla="*/ 1668255 w 2206340"/>
              <a:gd name="connsiteY23" fmla="*/ 2205245 h 2205246"/>
              <a:gd name="connsiteX24" fmla="*/ 1665185 w 2206340"/>
              <a:gd name="connsiteY24" fmla="*/ 2204936 h 2205246"/>
              <a:gd name="connsiteX25" fmla="*/ 1665185 w 2206340"/>
              <a:gd name="connsiteY25" fmla="*/ 220524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1 w 2206340"/>
              <a:gd name="connsiteY24" fmla="*/ 1665186 h 2205246"/>
              <a:gd name="connsiteX25" fmla="*/ 91441 w 2206340"/>
              <a:gd name="connsiteY25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91441 w 2206340"/>
              <a:gd name="connsiteY24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0" fmla="*/ 1 w 2206340"/>
              <a:gd name="connsiteY0" fmla="*/ 133349 h 2205246"/>
              <a:gd name="connsiteX1" fmla="*/ 1 w 2206340"/>
              <a:gd name="connsiteY1" fmla="*/ 0 h 2205246"/>
              <a:gd name="connsiteX2" fmla="*/ 2206340 w 2206340"/>
              <a:gd name="connsiteY2" fmla="*/ 0 h 2205246"/>
              <a:gd name="connsiteX3" fmla="*/ 2206340 w 2206340"/>
              <a:gd name="connsiteY3" fmla="*/ 1125124 h 2205246"/>
              <a:gd name="connsiteX4" fmla="*/ 1200200 w 2206340"/>
              <a:gd name="connsiteY4" fmla="*/ 1125124 h 2205246"/>
              <a:gd name="connsiteX5" fmla="*/ 1200200 w 2206340"/>
              <a:gd name="connsiteY5" fmla="*/ 1125434 h 2205246"/>
              <a:gd name="connsiteX6" fmla="*/ 1197130 w 2206340"/>
              <a:gd name="connsiteY6" fmla="*/ 1125125 h 2205246"/>
              <a:gd name="connsiteX7" fmla="*/ 927100 w 2206340"/>
              <a:gd name="connsiteY7" fmla="*/ 1395155 h 2205246"/>
              <a:gd name="connsiteX8" fmla="*/ 1197130 w 2206340"/>
              <a:gd name="connsiteY8" fmla="*/ 1665185 h 2205246"/>
              <a:gd name="connsiteX9" fmla="*/ 1200200 w 2206340"/>
              <a:gd name="connsiteY9" fmla="*/ 1664875 h 2205246"/>
              <a:gd name="connsiteX10" fmla="*/ 1200200 w 2206340"/>
              <a:gd name="connsiteY10" fmla="*/ 1665184 h 2205246"/>
              <a:gd name="connsiteX11" fmla="*/ 1668255 w 2206340"/>
              <a:gd name="connsiteY11" fmla="*/ 1665185 h 2205246"/>
              <a:gd name="connsiteX12" fmla="*/ 1425225 w 2206340"/>
              <a:gd name="connsiteY12" fmla="*/ 1665185 h 2205246"/>
              <a:gd name="connsiteX13" fmla="*/ 1425225 w 2206340"/>
              <a:gd name="connsiteY13" fmla="*/ 1665186 h 2205246"/>
              <a:gd name="connsiteX14" fmla="*/ 1665185 w 2206340"/>
              <a:gd name="connsiteY14" fmla="*/ 1665186 h 2205246"/>
              <a:gd name="connsiteX15" fmla="*/ 1665185 w 2206340"/>
              <a:gd name="connsiteY15" fmla="*/ 1665495 h 2205246"/>
              <a:gd name="connsiteX16" fmla="*/ 1668255 w 2206340"/>
              <a:gd name="connsiteY16" fmla="*/ 1665185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21" fmla="*/ 0 w 2206340"/>
              <a:gd name="connsiteY21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5124 h 2205246"/>
              <a:gd name="connsiteX3" fmla="*/ 1200200 w 2206340"/>
              <a:gd name="connsiteY3" fmla="*/ 1125124 h 2205246"/>
              <a:gd name="connsiteX4" fmla="*/ 1200200 w 2206340"/>
              <a:gd name="connsiteY4" fmla="*/ 1125434 h 2205246"/>
              <a:gd name="connsiteX5" fmla="*/ 1197130 w 2206340"/>
              <a:gd name="connsiteY5" fmla="*/ 1125125 h 2205246"/>
              <a:gd name="connsiteX6" fmla="*/ 927100 w 2206340"/>
              <a:gd name="connsiteY6" fmla="*/ 1395155 h 2205246"/>
              <a:gd name="connsiteX7" fmla="*/ 1197130 w 2206340"/>
              <a:gd name="connsiteY7" fmla="*/ 1665185 h 2205246"/>
              <a:gd name="connsiteX8" fmla="*/ 1200200 w 2206340"/>
              <a:gd name="connsiteY8" fmla="*/ 1664875 h 2205246"/>
              <a:gd name="connsiteX9" fmla="*/ 1200200 w 2206340"/>
              <a:gd name="connsiteY9" fmla="*/ 1665184 h 2205246"/>
              <a:gd name="connsiteX10" fmla="*/ 1668255 w 2206340"/>
              <a:gd name="connsiteY10" fmla="*/ 1665185 h 2205246"/>
              <a:gd name="connsiteX11" fmla="*/ 1425225 w 2206340"/>
              <a:gd name="connsiteY11" fmla="*/ 1665185 h 2205246"/>
              <a:gd name="connsiteX12" fmla="*/ 1425225 w 2206340"/>
              <a:gd name="connsiteY12" fmla="*/ 1665186 h 2205246"/>
              <a:gd name="connsiteX13" fmla="*/ 1665185 w 2206340"/>
              <a:gd name="connsiteY13" fmla="*/ 1665186 h 2205246"/>
              <a:gd name="connsiteX14" fmla="*/ 1665185 w 2206340"/>
              <a:gd name="connsiteY14" fmla="*/ 1665495 h 2205246"/>
              <a:gd name="connsiteX15" fmla="*/ 1668255 w 2206340"/>
              <a:gd name="connsiteY15" fmla="*/ 1665185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20" fmla="*/ 0 w 2206340"/>
              <a:gd name="connsiteY20" fmla="*/ 2205246 h 2205246"/>
              <a:gd name="connsiteX0" fmla="*/ 2206340 w 2206340"/>
              <a:gd name="connsiteY0" fmla="*/ 0 h 2205246"/>
              <a:gd name="connsiteX1" fmla="*/ 2206340 w 2206340"/>
              <a:gd name="connsiteY1" fmla="*/ 1125124 h 2205246"/>
              <a:gd name="connsiteX2" fmla="*/ 1200200 w 2206340"/>
              <a:gd name="connsiteY2" fmla="*/ 1125124 h 2205246"/>
              <a:gd name="connsiteX3" fmla="*/ 1200200 w 2206340"/>
              <a:gd name="connsiteY3" fmla="*/ 1125434 h 2205246"/>
              <a:gd name="connsiteX4" fmla="*/ 1197130 w 2206340"/>
              <a:gd name="connsiteY4" fmla="*/ 1125125 h 2205246"/>
              <a:gd name="connsiteX5" fmla="*/ 927100 w 2206340"/>
              <a:gd name="connsiteY5" fmla="*/ 1395155 h 2205246"/>
              <a:gd name="connsiteX6" fmla="*/ 1197130 w 2206340"/>
              <a:gd name="connsiteY6" fmla="*/ 1665185 h 2205246"/>
              <a:gd name="connsiteX7" fmla="*/ 1200200 w 2206340"/>
              <a:gd name="connsiteY7" fmla="*/ 1664875 h 2205246"/>
              <a:gd name="connsiteX8" fmla="*/ 1200200 w 2206340"/>
              <a:gd name="connsiteY8" fmla="*/ 1665184 h 2205246"/>
              <a:gd name="connsiteX9" fmla="*/ 1668255 w 2206340"/>
              <a:gd name="connsiteY9" fmla="*/ 1665185 h 2205246"/>
              <a:gd name="connsiteX10" fmla="*/ 1425225 w 2206340"/>
              <a:gd name="connsiteY10" fmla="*/ 1665185 h 2205246"/>
              <a:gd name="connsiteX11" fmla="*/ 1425225 w 2206340"/>
              <a:gd name="connsiteY11" fmla="*/ 1665186 h 2205246"/>
              <a:gd name="connsiteX12" fmla="*/ 1665185 w 2206340"/>
              <a:gd name="connsiteY12" fmla="*/ 1665186 h 2205246"/>
              <a:gd name="connsiteX13" fmla="*/ 1665185 w 2206340"/>
              <a:gd name="connsiteY13" fmla="*/ 1665495 h 2205246"/>
              <a:gd name="connsiteX14" fmla="*/ 1668255 w 2206340"/>
              <a:gd name="connsiteY14" fmla="*/ 1665185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19" fmla="*/ 0 w 2206340"/>
              <a:gd name="connsiteY19" fmla="*/ 2205246 h 2205246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425225 w 2206340"/>
              <a:gd name="connsiteY10" fmla="*/ 540062 h 1080122"/>
              <a:gd name="connsiteX11" fmla="*/ 1665185 w 2206340"/>
              <a:gd name="connsiteY11" fmla="*/ 540062 h 1080122"/>
              <a:gd name="connsiteX12" fmla="*/ 1665185 w 2206340"/>
              <a:gd name="connsiteY12" fmla="*/ 540371 h 1080122"/>
              <a:gd name="connsiteX13" fmla="*/ 1668255 w 2206340"/>
              <a:gd name="connsiteY13" fmla="*/ 540061 h 1080122"/>
              <a:gd name="connsiteX14" fmla="*/ 1938285 w 2206340"/>
              <a:gd name="connsiteY14" fmla="*/ 810091 h 1080122"/>
              <a:gd name="connsiteX15" fmla="*/ 1668255 w 2206340"/>
              <a:gd name="connsiteY15" fmla="*/ 1080121 h 1080122"/>
              <a:gd name="connsiteX16" fmla="*/ 1665185 w 2206340"/>
              <a:gd name="connsiteY16" fmla="*/ 1079812 h 1080122"/>
              <a:gd name="connsiteX17" fmla="*/ 1665185 w 2206340"/>
              <a:gd name="connsiteY17" fmla="*/ 1080122 h 1080122"/>
              <a:gd name="connsiteX18" fmla="*/ 0 w 2206340"/>
              <a:gd name="connsiteY18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665185 w 2206340"/>
              <a:gd name="connsiteY10" fmla="*/ 540062 h 1080122"/>
              <a:gd name="connsiteX11" fmla="*/ 1665185 w 2206340"/>
              <a:gd name="connsiteY11" fmla="*/ 540371 h 1080122"/>
              <a:gd name="connsiteX12" fmla="*/ 1668255 w 2206340"/>
              <a:gd name="connsiteY12" fmla="*/ 540061 h 1080122"/>
              <a:gd name="connsiteX13" fmla="*/ 1938285 w 2206340"/>
              <a:gd name="connsiteY13" fmla="*/ 810091 h 1080122"/>
              <a:gd name="connsiteX14" fmla="*/ 1668255 w 2206340"/>
              <a:gd name="connsiteY14" fmla="*/ 1080121 h 1080122"/>
              <a:gd name="connsiteX15" fmla="*/ 1665185 w 2206340"/>
              <a:gd name="connsiteY15" fmla="*/ 1079812 h 1080122"/>
              <a:gd name="connsiteX16" fmla="*/ 1665185 w 2206340"/>
              <a:gd name="connsiteY16" fmla="*/ 1080122 h 1080122"/>
              <a:gd name="connsiteX17" fmla="*/ 0 w 2206340"/>
              <a:gd name="connsiteY17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665185 w 2206340"/>
              <a:gd name="connsiteY9" fmla="*/ 540062 h 1080122"/>
              <a:gd name="connsiteX10" fmla="*/ 1665185 w 2206340"/>
              <a:gd name="connsiteY10" fmla="*/ 540371 h 1080122"/>
              <a:gd name="connsiteX11" fmla="*/ 1668255 w 2206340"/>
              <a:gd name="connsiteY11" fmla="*/ 540061 h 1080122"/>
              <a:gd name="connsiteX12" fmla="*/ 1938285 w 2206340"/>
              <a:gd name="connsiteY12" fmla="*/ 810091 h 1080122"/>
              <a:gd name="connsiteX13" fmla="*/ 1668255 w 2206340"/>
              <a:gd name="connsiteY13" fmla="*/ 1080121 h 1080122"/>
              <a:gd name="connsiteX14" fmla="*/ 1665185 w 2206340"/>
              <a:gd name="connsiteY14" fmla="*/ 1079812 h 1080122"/>
              <a:gd name="connsiteX15" fmla="*/ 1665185 w 2206340"/>
              <a:gd name="connsiteY15" fmla="*/ 1080122 h 1080122"/>
              <a:gd name="connsiteX16" fmla="*/ 0 w 2206340"/>
              <a:gd name="connsiteY16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668255 w 2206340"/>
              <a:gd name="connsiteY7" fmla="*/ 540061 h 1080122"/>
              <a:gd name="connsiteX8" fmla="*/ 1665185 w 2206340"/>
              <a:gd name="connsiteY8" fmla="*/ 540062 h 1080122"/>
              <a:gd name="connsiteX9" fmla="*/ 1665185 w 2206340"/>
              <a:gd name="connsiteY9" fmla="*/ 540371 h 1080122"/>
              <a:gd name="connsiteX10" fmla="*/ 1668255 w 2206340"/>
              <a:gd name="connsiteY10" fmla="*/ 540061 h 1080122"/>
              <a:gd name="connsiteX11" fmla="*/ 1938285 w 2206340"/>
              <a:gd name="connsiteY11" fmla="*/ 810091 h 1080122"/>
              <a:gd name="connsiteX12" fmla="*/ 1668255 w 2206340"/>
              <a:gd name="connsiteY12" fmla="*/ 1080121 h 1080122"/>
              <a:gd name="connsiteX13" fmla="*/ 1665185 w 2206340"/>
              <a:gd name="connsiteY13" fmla="*/ 1079812 h 1080122"/>
              <a:gd name="connsiteX14" fmla="*/ 1665185 w 2206340"/>
              <a:gd name="connsiteY14" fmla="*/ 1080122 h 1080122"/>
              <a:gd name="connsiteX15" fmla="*/ 0 w 2206340"/>
              <a:gd name="connsiteY15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5185 w 2206340"/>
              <a:gd name="connsiteY8" fmla="*/ 540371 h 1080122"/>
              <a:gd name="connsiteX9" fmla="*/ 1668255 w 2206340"/>
              <a:gd name="connsiteY9" fmla="*/ 540061 h 1080122"/>
              <a:gd name="connsiteX10" fmla="*/ 1938285 w 2206340"/>
              <a:gd name="connsiteY10" fmla="*/ 810091 h 1080122"/>
              <a:gd name="connsiteX11" fmla="*/ 1668255 w 2206340"/>
              <a:gd name="connsiteY11" fmla="*/ 1080121 h 1080122"/>
              <a:gd name="connsiteX12" fmla="*/ 1665185 w 2206340"/>
              <a:gd name="connsiteY12" fmla="*/ 1079812 h 1080122"/>
              <a:gd name="connsiteX13" fmla="*/ 1665185 w 2206340"/>
              <a:gd name="connsiteY13" fmla="*/ 1080122 h 1080122"/>
              <a:gd name="connsiteX14" fmla="*/ 0 w 2206340"/>
              <a:gd name="connsiteY14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8255 w 2206340"/>
              <a:gd name="connsiteY8" fmla="*/ 540061 h 1080122"/>
              <a:gd name="connsiteX9" fmla="*/ 1938285 w 2206340"/>
              <a:gd name="connsiteY9" fmla="*/ 810091 h 1080122"/>
              <a:gd name="connsiteX10" fmla="*/ 1668255 w 2206340"/>
              <a:gd name="connsiteY10" fmla="*/ 1080121 h 1080122"/>
              <a:gd name="connsiteX11" fmla="*/ 1665185 w 2206340"/>
              <a:gd name="connsiteY11" fmla="*/ 1079812 h 1080122"/>
              <a:gd name="connsiteX12" fmla="*/ 1665185 w 2206340"/>
              <a:gd name="connsiteY12" fmla="*/ 1080122 h 1080122"/>
              <a:gd name="connsiteX13" fmla="*/ 0 w 2206340"/>
              <a:gd name="connsiteY13" fmla="*/ 1080122 h 1080122"/>
              <a:gd name="connsiteX0" fmla="*/ 1279240 w 1279240"/>
              <a:gd name="connsiteY0" fmla="*/ 0 h 1080122"/>
              <a:gd name="connsiteX1" fmla="*/ 273100 w 1279240"/>
              <a:gd name="connsiteY1" fmla="*/ 0 h 1080122"/>
              <a:gd name="connsiteX2" fmla="*/ 273100 w 1279240"/>
              <a:gd name="connsiteY2" fmla="*/ 310 h 1080122"/>
              <a:gd name="connsiteX3" fmla="*/ 270030 w 1279240"/>
              <a:gd name="connsiteY3" fmla="*/ 1 h 1080122"/>
              <a:gd name="connsiteX4" fmla="*/ 0 w 1279240"/>
              <a:gd name="connsiteY4" fmla="*/ 270031 h 1080122"/>
              <a:gd name="connsiteX5" fmla="*/ 270030 w 1279240"/>
              <a:gd name="connsiteY5" fmla="*/ 540061 h 1080122"/>
              <a:gd name="connsiteX6" fmla="*/ 741155 w 1279240"/>
              <a:gd name="connsiteY6" fmla="*/ 540061 h 1080122"/>
              <a:gd name="connsiteX7" fmla="*/ 738085 w 1279240"/>
              <a:gd name="connsiteY7" fmla="*/ 540062 h 1080122"/>
              <a:gd name="connsiteX8" fmla="*/ 741155 w 1279240"/>
              <a:gd name="connsiteY8" fmla="*/ 540061 h 1080122"/>
              <a:gd name="connsiteX9" fmla="*/ 1011185 w 1279240"/>
              <a:gd name="connsiteY9" fmla="*/ 810091 h 1080122"/>
              <a:gd name="connsiteX10" fmla="*/ 741155 w 1279240"/>
              <a:gd name="connsiteY10" fmla="*/ 1080121 h 1080122"/>
              <a:gd name="connsiteX11" fmla="*/ 738085 w 1279240"/>
              <a:gd name="connsiteY11" fmla="*/ 1079812 h 1080122"/>
              <a:gd name="connsiteX12" fmla="*/ 738085 w 1279240"/>
              <a:gd name="connsiteY12" fmla="*/ 1080122 h 1080122"/>
              <a:gd name="connsiteX0" fmla="*/ 273100 w 1011185"/>
              <a:gd name="connsiteY0" fmla="*/ 0 h 1080122"/>
              <a:gd name="connsiteX1" fmla="*/ 273100 w 1011185"/>
              <a:gd name="connsiteY1" fmla="*/ 310 h 1080122"/>
              <a:gd name="connsiteX2" fmla="*/ 270030 w 1011185"/>
              <a:gd name="connsiteY2" fmla="*/ 1 h 1080122"/>
              <a:gd name="connsiteX3" fmla="*/ 0 w 1011185"/>
              <a:gd name="connsiteY3" fmla="*/ 270031 h 1080122"/>
              <a:gd name="connsiteX4" fmla="*/ 270030 w 1011185"/>
              <a:gd name="connsiteY4" fmla="*/ 540061 h 1080122"/>
              <a:gd name="connsiteX5" fmla="*/ 741155 w 1011185"/>
              <a:gd name="connsiteY5" fmla="*/ 540061 h 1080122"/>
              <a:gd name="connsiteX6" fmla="*/ 738085 w 1011185"/>
              <a:gd name="connsiteY6" fmla="*/ 540062 h 1080122"/>
              <a:gd name="connsiteX7" fmla="*/ 741155 w 1011185"/>
              <a:gd name="connsiteY7" fmla="*/ 540061 h 1080122"/>
              <a:gd name="connsiteX8" fmla="*/ 1011185 w 1011185"/>
              <a:gd name="connsiteY8" fmla="*/ 810091 h 1080122"/>
              <a:gd name="connsiteX9" fmla="*/ 741155 w 1011185"/>
              <a:gd name="connsiteY9" fmla="*/ 1080121 h 1080122"/>
              <a:gd name="connsiteX10" fmla="*/ 738085 w 1011185"/>
              <a:gd name="connsiteY10" fmla="*/ 1079812 h 1080122"/>
              <a:gd name="connsiteX11" fmla="*/ 738085 w 1011185"/>
              <a:gd name="connsiteY11" fmla="*/ 1080122 h 1080122"/>
              <a:gd name="connsiteX0" fmla="*/ 273100 w 1011185"/>
              <a:gd name="connsiteY0" fmla="*/ 0 h 1080122"/>
              <a:gd name="connsiteX1" fmla="*/ 273100 w 1011185"/>
              <a:gd name="connsiteY1" fmla="*/ 310 h 1080122"/>
              <a:gd name="connsiteX2" fmla="*/ 270030 w 1011185"/>
              <a:gd name="connsiteY2" fmla="*/ 1 h 1080122"/>
              <a:gd name="connsiteX3" fmla="*/ 0 w 1011185"/>
              <a:gd name="connsiteY3" fmla="*/ 270031 h 1080122"/>
              <a:gd name="connsiteX4" fmla="*/ 270030 w 1011185"/>
              <a:gd name="connsiteY4" fmla="*/ 540061 h 1080122"/>
              <a:gd name="connsiteX5" fmla="*/ 741155 w 1011185"/>
              <a:gd name="connsiteY5" fmla="*/ 540061 h 1080122"/>
              <a:gd name="connsiteX6" fmla="*/ 741155 w 1011185"/>
              <a:gd name="connsiteY6" fmla="*/ 540061 h 1080122"/>
              <a:gd name="connsiteX7" fmla="*/ 1011185 w 1011185"/>
              <a:gd name="connsiteY7" fmla="*/ 810091 h 1080122"/>
              <a:gd name="connsiteX8" fmla="*/ 741155 w 1011185"/>
              <a:gd name="connsiteY8" fmla="*/ 1080121 h 1080122"/>
              <a:gd name="connsiteX9" fmla="*/ 738085 w 1011185"/>
              <a:gd name="connsiteY9" fmla="*/ 1079812 h 1080122"/>
              <a:gd name="connsiteX10" fmla="*/ 738085 w 1011185"/>
              <a:gd name="connsiteY10" fmla="*/ 1080122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011185" h="1080122">
                <a:moveTo>
                  <a:pt x="273100" y="0"/>
                </a:moveTo>
                <a:lnTo>
                  <a:pt x="273100" y="310"/>
                </a:lnTo>
                <a:lnTo>
                  <a:pt x="270030" y="1"/>
                </a:lnTo>
                <a:cubicBezTo>
                  <a:pt x="120897" y="1"/>
                  <a:pt x="0" y="120898"/>
                  <a:pt x="0" y="270031"/>
                </a:cubicBezTo>
                <a:cubicBezTo>
                  <a:pt x="0" y="419164"/>
                  <a:pt x="120897" y="540061"/>
                  <a:pt x="270030" y="540061"/>
                </a:cubicBezTo>
                <a:lnTo>
                  <a:pt x="741155" y="540061"/>
                </a:lnTo>
                <a:lnTo>
                  <a:pt x="741155" y="540061"/>
                </a:lnTo>
                <a:cubicBezTo>
                  <a:pt x="890288" y="540061"/>
                  <a:pt x="1011185" y="660958"/>
                  <a:pt x="1011185" y="810091"/>
                </a:cubicBezTo>
                <a:cubicBezTo>
                  <a:pt x="1011185" y="959224"/>
                  <a:pt x="890288" y="1080121"/>
                  <a:pt x="741155" y="1080121"/>
                </a:cubicBezTo>
                <a:lnTo>
                  <a:pt x="738085" y="1079812"/>
                </a:lnTo>
                <a:lnTo>
                  <a:pt x="738085" y="1080122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418BBE80-97A5-8FE6-D1E9-915838AFA1A4}"/>
              </a:ext>
            </a:extLst>
          </p:cNvPr>
          <p:cNvSpPr/>
          <p:nvPr/>
        </p:nvSpPr>
        <p:spPr bwMode="auto">
          <a:xfrm rot="10800000">
            <a:off x="1600591" y="2244440"/>
            <a:ext cx="756095" cy="426040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2206340 w 2206340"/>
              <a:gd name="connsiteY17" fmla="*/ 1665185 h 2205246"/>
              <a:gd name="connsiteX18" fmla="*/ 1668255 w 2206340"/>
              <a:gd name="connsiteY18" fmla="*/ 1665185 h 2205246"/>
              <a:gd name="connsiteX19" fmla="*/ 1425225 w 2206340"/>
              <a:gd name="connsiteY19" fmla="*/ 1665185 h 2205246"/>
              <a:gd name="connsiteX20" fmla="*/ 1425225 w 2206340"/>
              <a:gd name="connsiteY20" fmla="*/ 1665186 h 2205246"/>
              <a:gd name="connsiteX21" fmla="*/ 1665185 w 2206340"/>
              <a:gd name="connsiteY21" fmla="*/ 1665186 h 2205246"/>
              <a:gd name="connsiteX22" fmla="*/ 1665185 w 2206340"/>
              <a:gd name="connsiteY22" fmla="*/ 1665495 h 2205246"/>
              <a:gd name="connsiteX23" fmla="*/ 1668255 w 2206340"/>
              <a:gd name="connsiteY23" fmla="*/ 1665185 h 2205246"/>
              <a:gd name="connsiteX24" fmla="*/ 1938285 w 2206340"/>
              <a:gd name="connsiteY24" fmla="*/ 1935215 h 2205246"/>
              <a:gd name="connsiteX25" fmla="*/ 1668255 w 2206340"/>
              <a:gd name="connsiteY25" fmla="*/ 2205245 h 2205246"/>
              <a:gd name="connsiteX26" fmla="*/ 1665185 w 2206340"/>
              <a:gd name="connsiteY26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1668255 w 2206340"/>
              <a:gd name="connsiteY17" fmla="*/ 1665185 h 2205246"/>
              <a:gd name="connsiteX18" fmla="*/ 1425225 w 2206340"/>
              <a:gd name="connsiteY18" fmla="*/ 1665185 h 2205246"/>
              <a:gd name="connsiteX19" fmla="*/ 1425225 w 2206340"/>
              <a:gd name="connsiteY19" fmla="*/ 1665186 h 2205246"/>
              <a:gd name="connsiteX20" fmla="*/ 1665185 w 2206340"/>
              <a:gd name="connsiteY20" fmla="*/ 1665186 h 2205246"/>
              <a:gd name="connsiteX21" fmla="*/ 1665185 w 2206340"/>
              <a:gd name="connsiteY21" fmla="*/ 1665495 h 2205246"/>
              <a:gd name="connsiteX22" fmla="*/ 1668255 w 2206340"/>
              <a:gd name="connsiteY22" fmla="*/ 1665185 h 2205246"/>
              <a:gd name="connsiteX23" fmla="*/ 1938285 w 2206340"/>
              <a:gd name="connsiteY23" fmla="*/ 1935215 h 2205246"/>
              <a:gd name="connsiteX24" fmla="*/ 1668255 w 2206340"/>
              <a:gd name="connsiteY24" fmla="*/ 2205245 h 2205246"/>
              <a:gd name="connsiteX25" fmla="*/ 1665185 w 2206340"/>
              <a:gd name="connsiteY25" fmla="*/ 2204936 h 2205246"/>
              <a:gd name="connsiteX26" fmla="*/ 1665185 w 2206340"/>
              <a:gd name="connsiteY26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1668255 w 2206340"/>
              <a:gd name="connsiteY16" fmla="*/ 1665185 h 2205246"/>
              <a:gd name="connsiteX17" fmla="*/ 1425225 w 2206340"/>
              <a:gd name="connsiteY17" fmla="*/ 1665185 h 2205246"/>
              <a:gd name="connsiteX18" fmla="*/ 1425225 w 2206340"/>
              <a:gd name="connsiteY18" fmla="*/ 1665186 h 2205246"/>
              <a:gd name="connsiteX19" fmla="*/ 1665185 w 2206340"/>
              <a:gd name="connsiteY19" fmla="*/ 1665186 h 2205246"/>
              <a:gd name="connsiteX20" fmla="*/ 1665185 w 2206340"/>
              <a:gd name="connsiteY20" fmla="*/ 1665495 h 2205246"/>
              <a:gd name="connsiteX21" fmla="*/ 1668255 w 2206340"/>
              <a:gd name="connsiteY21" fmla="*/ 1665185 h 2205246"/>
              <a:gd name="connsiteX22" fmla="*/ 1938285 w 2206340"/>
              <a:gd name="connsiteY22" fmla="*/ 1935215 h 2205246"/>
              <a:gd name="connsiteX23" fmla="*/ 1668255 w 2206340"/>
              <a:gd name="connsiteY23" fmla="*/ 2205245 h 2205246"/>
              <a:gd name="connsiteX24" fmla="*/ 1665185 w 2206340"/>
              <a:gd name="connsiteY24" fmla="*/ 2204936 h 2205246"/>
              <a:gd name="connsiteX25" fmla="*/ 1665185 w 2206340"/>
              <a:gd name="connsiteY25" fmla="*/ 220524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1 w 2206340"/>
              <a:gd name="connsiteY24" fmla="*/ 1665186 h 2205246"/>
              <a:gd name="connsiteX25" fmla="*/ 91441 w 2206340"/>
              <a:gd name="connsiteY25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91441 w 2206340"/>
              <a:gd name="connsiteY24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0" fmla="*/ 1 w 2206340"/>
              <a:gd name="connsiteY0" fmla="*/ 133349 h 2205246"/>
              <a:gd name="connsiteX1" fmla="*/ 1 w 2206340"/>
              <a:gd name="connsiteY1" fmla="*/ 0 h 2205246"/>
              <a:gd name="connsiteX2" fmla="*/ 2206340 w 2206340"/>
              <a:gd name="connsiteY2" fmla="*/ 0 h 2205246"/>
              <a:gd name="connsiteX3" fmla="*/ 2206340 w 2206340"/>
              <a:gd name="connsiteY3" fmla="*/ 1125124 h 2205246"/>
              <a:gd name="connsiteX4" fmla="*/ 1200200 w 2206340"/>
              <a:gd name="connsiteY4" fmla="*/ 1125124 h 2205246"/>
              <a:gd name="connsiteX5" fmla="*/ 1200200 w 2206340"/>
              <a:gd name="connsiteY5" fmla="*/ 1125434 h 2205246"/>
              <a:gd name="connsiteX6" fmla="*/ 1197130 w 2206340"/>
              <a:gd name="connsiteY6" fmla="*/ 1125125 h 2205246"/>
              <a:gd name="connsiteX7" fmla="*/ 927100 w 2206340"/>
              <a:gd name="connsiteY7" fmla="*/ 1395155 h 2205246"/>
              <a:gd name="connsiteX8" fmla="*/ 1197130 w 2206340"/>
              <a:gd name="connsiteY8" fmla="*/ 1665185 h 2205246"/>
              <a:gd name="connsiteX9" fmla="*/ 1200200 w 2206340"/>
              <a:gd name="connsiteY9" fmla="*/ 1664875 h 2205246"/>
              <a:gd name="connsiteX10" fmla="*/ 1200200 w 2206340"/>
              <a:gd name="connsiteY10" fmla="*/ 1665184 h 2205246"/>
              <a:gd name="connsiteX11" fmla="*/ 1668255 w 2206340"/>
              <a:gd name="connsiteY11" fmla="*/ 1665185 h 2205246"/>
              <a:gd name="connsiteX12" fmla="*/ 1425225 w 2206340"/>
              <a:gd name="connsiteY12" fmla="*/ 1665185 h 2205246"/>
              <a:gd name="connsiteX13" fmla="*/ 1425225 w 2206340"/>
              <a:gd name="connsiteY13" fmla="*/ 1665186 h 2205246"/>
              <a:gd name="connsiteX14" fmla="*/ 1665185 w 2206340"/>
              <a:gd name="connsiteY14" fmla="*/ 1665186 h 2205246"/>
              <a:gd name="connsiteX15" fmla="*/ 1665185 w 2206340"/>
              <a:gd name="connsiteY15" fmla="*/ 1665495 h 2205246"/>
              <a:gd name="connsiteX16" fmla="*/ 1668255 w 2206340"/>
              <a:gd name="connsiteY16" fmla="*/ 1665185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21" fmla="*/ 0 w 2206340"/>
              <a:gd name="connsiteY21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5124 h 2205246"/>
              <a:gd name="connsiteX3" fmla="*/ 1200200 w 2206340"/>
              <a:gd name="connsiteY3" fmla="*/ 1125124 h 2205246"/>
              <a:gd name="connsiteX4" fmla="*/ 1200200 w 2206340"/>
              <a:gd name="connsiteY4" fmla="*/ 1125434 h 2205246"/>
              <a:gd name="connsiteX5" fmla="*/ 1197130 w 2206340"/>
              <a:gd name="connsiteY5" fmla="*/ 1125125 h 2205246"/>
              <a:gd name="connsiteX6" fmla="*/ 927100 w 2206340"/>
              <a:gd name="connsiteY6" fmla="*/ 1395155 h 2205246"/>
              <a:gd name="connsiteX7" fmla="*/ 1197130 w 2206340"/>
              <a:gd name="connsiteY7" fmla="*/ 1665185 h 2205246"/>
              <a:gd name="connsiteX8" fmla="*/ 1200200 w 2206340"/>
              <a:gd name="connsiteY8" fmla="*/ 1664875 h 2205246"/>
              <a:gd name="connsiteX9" fmla="*/ 1200200 w 2206340"/>
              <a:gd name="connsiteY9" fmla="*/ 1665184 h 2205246"/>
              <a:gd name="connsiteX10" fmla="*/ 1668255 w 2206340"/>
              <a:gd name="connsiteY10" fmla="*/ 1665185 h 2205246"/>
              <a:gd name="connsiteX11" fmla="*/ 1425225 w 2206340"/>
              <a:gd name="connsiteY11" fmla="*/ 1665185 h 2205246"/>
              <a:gd name="connsiteX12" fmla="*/ 1425225 w 2206340"/>
              <a:gd name="connsiteY12" fmla="*/ 1665186 h 2205246"/>
              <a:gd name="connsiteX13" fmla="*/ 1665185 w 2206340"/>
              <a:gd name="connsiteY13" fmla="*/ 1665186 h 2205246"/>
              <a:gd name="connsiteX14" fmla="*/ 1665185 w 2206340"/>
              <a:gd name="connsiteY14" fmla="*/ 1665495 h 2205246"/>
              <a:gd name="connsiteX15" fmla="*/ 1668255 w 2206340"/>
              <a:gd name="connsiteY15" fmla="*/ 1665185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20" fmla="*/ 0 w 2206340"/>
              <a:gd name="connsiteY20" fmla="*/ 2205246 h 2205246"/>
              <a:gd name="connsiteX0" fmla="*/ 2206340 w 2206340"/>
              <a:gd name="connsiteY0" fmla="*/ 0 h 2205246"/>
              <a:gd name="connsiteX1" fmla="*/ 2206340 w 2206340"/>
              <a:gd name="connsiteY1" fmla="*/ 1125124 h 2205246"/>
              <a:gd name="connsiteX2" fmla="*/ 1200200 w 2206340"/>
              <a:gd name="connsiteY2" fmla="*/ 1125124 h 2205246"/>
              <a:gd name="connsiteX3" fmla="*/ 1200200 w 2206340"/>
              <a:gd name="connsiteY3" fmla="*/ 1125434 h 2205246"/>
              <a:gd name="connsiteX4" fmla="*/ 1197130 w 2206340"/>
              <a:gd name="connsiteY4" fmla="*/ 1125125 h 2205246"/>
              <a:gd name="connsiteX5" fmla="*/ 927100 w 2206340"/>
              <a:gd name="connsiteY5" fmla="*/ 1395155 h 2205246"/>
              <a:gd name="connsiteX6" fmla="*/ 1197130 w 2206340"/>
              <a:gd name="connsiteY6" fmla="*/ 1665185 h 2205246"/>
              <a:gd name="connsiteX7" fmla="*/ 1200200 w 2206340"/>
              <a:gd name="connsiteY7" fmla="*/ 1664875 h 2205246"/>
              <a:gd name="connsiteX8" fmla="*/ 1200200 w 2206340"/>
              <a:gd name="connsiteY8" fmla="*/ 1665184 h 2205246"/>
              <a:gd name="connsiteX9" fmla="*/ 1668255 w 2206340"/>
              <a:gd name="connsiteY9" fmla="*/ 1665185 h 2205246"/>
              <a:gd name="connsiteX10" fmla="*/ 1425225 w 2206340"/>
              <a:gd name="connsiteY10" fmla="*/ 1665185 h 2205246"/>
              <a:gd name="connsiteX11" fmla="*/ 1425225 w 2206340"/>
              <a:gd name="connsiteY11" fmla="*/ 1665186 h 2205246"/>
              <a:gd name="connsiteX12" fmla="*/ 1665185 w 2206340"/>
              <a:gd name="connsiteY12" fmla="*/ 1665186 h 2205246"/>
              <a:gd name="connsiteX13" fmla="*/ 1665185 w 2206340"/>
              <a:gd name="connsiteY13" fmla="*/ 1665495 h 2205246"/>
              <a:gd name="connsiteX14" fmla="*/ 1668255 w 2206340"/>
              <a:gd name="connsiteY14" fmla="*/ 1665185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19" fmla="*/ 0 w 2206340"/>
              <a:gd name="connsiteY19" fmla="*/ 2205246 h 2205246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425225 w 2206340"/>
              <a:gd name="connsiteY10" fmla="*/ 540062 h 1080122"/>
              <a:gd name="connsiteX11" fmla="*/ 1665185 w 2206340"/>
              <a:gd name="connsiteY11" fmla="*/ 540062 h 1080122"/>
              <a:gd name="connsiteX12" fmla="*/ 1665185 w 2206340"/>
              <a:gd name="connsiteY12" fmla="*/ 540371 h 1080122"/>
              <a:gd name="connsiteX13" fmla="*/ 1668255 w 2206340"/>
              <a:gd name="connsiteY13" fmla="*/ 540061 h 1080122"/>
              <a:gd name="connsiteX14" fmla="*/ 1938285 w 2206340"/>
              <a:gd name="connsiteY14" fmla="*/ 810091 h 1080122"/>
              <a:gd name="connsiteX15" fmla="*/ 1668255 w 2206340"/>
              <a:gd name="connsiteY15" fmla="*/ 1080121 h 1080122"/>
              <a:gd name="connsiteX16" fmla="*/ 1665185 w 2206340"/>
              <a:gd name="connsiteY16" fmla="*/ 1079812 h 1080122"/>
              <a:gd name="connsiteX17" fmla="*/ 1665185 w 2206340"/>
              <a:gd name="connsiteY17" fmla="*/ 1080122 h 1080122"/>
              <a:gd name="connsiteX18" fmla="*/ 0 w 2206340"/>
              <a:gd name="connsiteY18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665185 w 2206340"/>
              <a:gd name="connsiteY10" fmla="*/ 540062 h 1080122"/>
              <a:gd name="connsiteX11" fmla="*/ 1665185 w 2206340"/>
              <a:gd name="connsiteY11" fmla="*/ 540371 h 1080122"/>
              <a:gd name="connsiteX12" fmla="*/ 1668255 w 2206340"/>
              <a:gd name="connsiteY12" fmla="*/ 540061 h 1080122"/>
              <a:gd name="connsiteX13" fmla="*/ 1938285 w 2206340"/>
              <a:gd name="connsiteY13" fmla="*/ 810091 h 1080122"/>
              <a:gd name="connsiteX14" fmla="*/ 1668255 w 2206340"/>
              <a:gd name="connsiteY14" fmla="*/ 1080121 h 1080122"/>
              <a:gd name="connsiteX15" fmla="*/ 1665185 w 2206340"/>
              <a:gd name="connsiteY15" fmla="*/ 1079812 h 1080122"/>
              <a:gd name="connsiteX16" fmla="*/ 1665185 w 2206340"/>
              <a:gd name="connsiteY16" fmla="*/ 1080122 h 1080122"/>
              <a:gd name="connsiteX17" fmla="*/ 0 w 2206340"/>
              <a:gd name="connsiteY17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665185 w 2206340"/>
              <a:gd name="connsiteY9" fmla="*/ 540062 h 1080122"/>
              <a:gd name="connsiteX10" fmla="*/ 1665185 w 2206340"/>
              <a:gd name="connsiteY10" fmla="*/ 540371 h 1080122"/>
              <a:gd name="connsiteX11" fmla="*/ 1668255 w 2206340"/>
              <a:gd name="connsiteY11" fmla="*/ 540061 h 1080122"/>
              <a:gd name="connsiteX12" fmla="*/ 1938285 w 2206340"/>
              <a:gd name="connsiteY12" fmla="*/ 810091 h 1080122"/>
              <a:gd name="connsiteX13" fmla="*/ 1668255 w 2206340"/>
              <a:gd name="connsiteY13" fmla="*/ 1080121 h 1080122"/>
              <a:gd name="connsiteX14" fmla="*/ 1665185 w 2206340"/>
              <a:gd name="connsiteY14" fmla="*/ 1079812 h 1080122"/>
              <a:gd name="connsiteX15" fmla="*/ 1665185 w 2206340"/>
              <a:gd name="connsiteY15" fmla="*/ 1080122 h 1080122"/>
              <a:gd name="connsiteX16" fmla="*/ 0 w 2206340"/>
              <a:gd name="connsiteY16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668255 w 2206340"/>
              <a:gd name="connsiteY7" fmla="*/ 540061 h 1080122"/>
              <a:gd name="connsiteX8" fmla="*/ 1665185 w 2206340"/>
              <a:gd name="connsiteY8" fmla="*/ 540062 h 1080122"/>
              <a:gd name="connsiteX9" fmla="*/ 1665185 w 2206340"/>
              <a:gd name="connsiteY9" fmla="*/ 540371 h 1080122"/>
              <a:gd name="connsiteX10" fmla="*/ 1668255 w 2206340"/>
              <a:gd name="connsiteY10" fmla="*/ 540061 h 1080122"/>
              <a:gd name="connsiteX11" fmla="*/ 1938285 w 2206340"/>
              <a:gd name="connsiteY11" fmla="*/ 810091 h 1080122"/>
              <a:gd name="connsiteX12" fmla="*/ 1668255 w 2206340"/>
              <a:gd name="connsiteY12" fmla="*/ 1080121 h 1080122"/>
              <a:gd name="connsiteX13" fmla="*/ 1665185 w 2206340"/>
              <a:gd name="connsiteY13" fmla="*/ 1079812 h 1080122"/>
              <a:gd name="connsiteX14" fmla="*/ 1665185 w 2206340"/>
              <a:gd name="connsiteY14" fmla="*/ 1080122 h 1080122"/>
              <a:gd name="connsiteX15" fmla="*/ 0 w 2206340"/>
              <a:gd name="connsiteY15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5185 w 2206340"/>
              <a:gd name="connsiteY8" fmla="*/ 540371 h 1080122"/>
              <a:gd name="connsiteX9" fmla="*/ 1668255 w 2206340"/>
              <a:gd name="connsiteY9" fmla="*/ 540061 h 1080122"/>
              <a:gd name="connsiteX10" fmla="*/ 1938285 w 2206340"/>
              <a:gd name="connsiteY10" fmla="*/ 810091 h 1080122"/>
              <a:gd name="connsiteX11" fmla="*/ 1668255 w 2206340"/>
              <a:gd name="connsiteY11" fmla="*/ 1080121 h 1080122"/>
              <a:gd name="connsiteX12" fmla="*/ 1665185 w 2206340"/>
              <a:gd name="connsiteY12" fmla="*/ 1079812 h 1080122"/>
              <a:gd name="connsiteX13" fmla="*/ 1665185 w 2206340"/>
              <a:gd name="connsiteY13" fmla="*/ 1080122 h 1080122"/>
              <a:gd name="connsiteX14" fmla="*/ 0 w 2206340"/>
              <a:gd name="connsiteY14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8255 w 2206340"/>
              <a:gd name="connsiteY8" fmla="*/ 540061 h 1080122"/>
              <a:gd name="connsiteX9" fmla="*/ 1938285 w 2206340"/>
              <a:gd name="connsiteY9" fmla="*/ 810091 h 1080122"/>
              <a:gd name="connsiteX10" fmla="*/ 1668255 w 2206340"/>
              <a:gd name="connsiteY10" fmla="*/ 1080121 h 1080122"/>
              <a:gd name="connsiteX11" fmla="*/ 1665185 w 2206340"/>
              <a:gd name="connsiteY11" fmla="*/ 1079812 h 1080122"/>
              <a:gd name="connsiteX12" fmla="*/ 1665185 w 2206340"/>
              <a:gd name="connsiteY12" fmla="*/ 1080122 h 1080122"/>
              <a:gd name="connsiteX13" fmla="*/ 0 w 2206340"/>
              <a:gd name="connsiteY13" fmla="*/ 1080122 h 1080122"/>
              <a:gd name="connsiteX0" fmla="*/ 2392077 w 2392077"/>
              <a:gd name="connsiteY0" fmla="*/ 0 h 1084885"/>
              <a:gd name="connsiteX1" fmla="*/ 1200200 w 2392077"/>
              <a:gd name="connsiteY1" fmla="*/ 4763 h 1084885"/>
              <a:gd name="connsiteX2" fmla="*/ 1200200 w 2392077"/>
              <a:gd name="connsiteY2" fmla="*/ 5073 h 1084885"/>
              <a:gd name="connsiteX3" fmla="*/ 1197130 w 2392077"/>
              <a:gd name="connsiteY3" fmla="*/ 4764 h 1084885"/>
              <a:gd name="connsiteX4" fmla="*/ 927100 w 2392077"/>
              <a:gd name="connsiteY4" fmla="*/ 274794 h 1084885"/>
              <a:gd name="connsiteX5" fmla="*/ 1197130 w 2392077"/>
              <a:gd name="connsiteY5" fmla="*/ 544824 h 1084885"/>
              <a:gd name="connsiteX6" fmla="*/ 1668255 w 2392077"/>
              <a:gd name="connsiteY6" fmla="*/ 544824 h 1084885"/>
              <a:gd name="connsiteX7" fmla="*/ 1665185 w 2392077"/>
              <a:gd name="connsiteY7" fmla="*/ 544825 h 1084885"/>
              <a:gd name="connsiteX8" fmla="*/ 1668255 w 2392077"/>
              <a:gd name="connsiteY8" fmla="*/ 544824 h 1084885"/>
              <a:gd name="connsiteX9" fmla="*/ 1938285 w 2392077"/>
              <a:gd name="connsiteY9" fmla="*/ 814854 h 1084885"/>
              <a:gd name="connsiteX10" fmla="*/ 1668255 w 2392077"/>
              <a:gd name="connsiteY10" fmla="*/ 1084884 h 1084885"/>
              <a:gd name="connsiteX11" fmla="*/ 1665185 w 2392077"/>
              <a:gd name="connsiteY11" fmla="*/ 1084575 h 1084885"/>
              <a:gd name="connsiteX12" fmla="*/ 1665185 w 2392077"/>
              <a:gd name="connsiteY12" fmla="*/ 1084885 h 1084885"/>
              <a:gd name="connsiteX13" fmla="*/ 0 w 2392077"/>
              <a:gd name="connsiteY13" fmla="*/ 1084885 h 1084885"/>
              <a:gd name="connsiteX0" fmla="*/ 1925352 w 1925352"/>
              <a:gd name="connsiteY0" fmla="*/ 0 h 1084885"/>
              <a:gd name="connsiteX1" fmla="*/ 733475 w 1925352"/>
              <a:gd name="connsiteY1" fmla="*/ 4763 h 1084885"/>
              <a:gd name="connsiteX2" fmla="*/ 733475 w 1925352"/>
              <a:gd name="connsiteY2" fmla="*/ 5073 h 1084885"/>
              <a:gd name="connsiteX3" fmla="*/ 730405 w 1925352"/>
              <a:gd name="connsiteY3" fmla="*/ 4764 h 1084885"/>
              <a:gd name="connsiteX4" fmla="*/ 460375 w 1925352"/>
              <a:gd name="connsiteY4" fmla="*/ 274794 h 1084885"/>
              <a:gd name="connsiteX5" fmla="*/ 730405 w 1925352"/>
              <a:gd name="connsiteY5" fmla="*/ 544824 h 1084885"/>
              <a:gd name="connsiteX6" fmla="*/ 1201530 w 1925352"/>
              <a:gd name="connsiteY6" fmla="*/ 544824 h 1084885"/>
              <a:gd name="connsiteX7" fmla="*/ 1198460 w 1925352"/>
              <a:gd name="connsiteY7" fmla="*/ 544825 h 1084885"/>
              <a:gd name="connsiteX8" fmla="*/ 1201530 w 1925352"/>
              <a:gd name="connsiteY8" fmla="*/ 544824 h 1084885"/>
              <a:gd name="connsiteX9" fmla="*/ 1471560 w 1925352"/>
              <a:gd name="connsiteY9" fmla="*/ 814854 h 1084885"/>
              <a:gd name="connsiteX10" fmla="*/ 1201530 w 1925352"/>
              <a:gd name="connsiteY10" fmla="*/ 1084884 h 1084885"/>
              <a:gd name="connsiteX11" fmla="*/ 1198460 w 1925352"/>
              <a:gd name="connsiteY11" fmla="*/ 1084575 h 1084885"/>
              <a:gd name="connsiteX12" fmla="*/ 1198460 w 1925352"/>
              <a:gd name="connsiteY12" fmla="*/ 1084885 h 1084885"/>
              <a:gd name="connsiteX13" fmla="*/ 0 w 1925352"/>
              <a:gd name="connsiteY13" fmla="*/ 1084885 h 10848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925352" h="1084885">
                <a:moveTo>
                  <a:pt x="1925352" y="0"/>
                </a:moveTo>
                <a:lnTo>
                  <a:pt x="733475" y="4763"/>
                </a:lnTo>
                <a:lnTo>
                  <a:pt x="733475" y="5073"/>
                </a:lnTo>
                <a:lnTo>
                  <a:pt x="730405" y="4764"/>
                </a:lnTo>
                <a:cubicBezTo>
                  <a:pt x="581272" y="4764"/>
                  <a:pt x="460375" y="125661"/>
                  <a:pt x="460375" y="274794"/>
                </a:cubicBezTo>
                <a:cubicBezTo>
                  <a:pt x="460375" y="423927"/>
                  <a:pt x="581272" y="544824"/>
                  <a:pt x="730405" y="544824"/>
                </a:cubicBezTo>
                <a:lnTo>
                  <a:pt x="1201530" y="544824"/>
                </a:lnTo>
                <a:lnTo>
                  <a:pt x="1198460" y="544825"/>
                </a:lnTo>
                <a:lnTo>
                  <a:pt x="1201530" y="544824"/>
                </a:lnTo>
                <a:cubicBezTo>
                  <a:pt x="1350663" y="544824"/>
                  <a:pt x="1471560" y="665721"/>
                  <a:pt x="1471560" y="814854"/>
                </a:cubicBezTo>
                <a:cubicBezTo>
                  <a:pt x="1471560" y="963987"/>
                  <a:pt x="1350663" y="1084884"/>
                  <a:pt x="1201530" y="1084884"/>
                </a:cubicBezTo>
                <a:lnTo>
                  <a:pt x="1198460" y="1084575"/>
                </a:lnTo>
                <a:lnTo>
                  <a:pt x="1198460" y="1084885"/>
                </a:lnTo>
                <a:lnTo>
                  <a:pt x="0" y="1084885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E85FF59D-30F9-FA6F-1677-DA8176BE8E22}"/>
              </a:ext>
            </a:extLst>
          </p:cNvPr>
          <p:cNvSpPr/>
          <p:nvPr/>
        </p:nvSpPr>
        <p:spPr bwMode="auto">
          <a:xfrm rot="10800000">
            <a:off x="1689209" y="849039"/>
            <a:ext cx="578859" cy="425416"/>
          </a:xfrm>
          <a:custGeom>
            <a:avLst/>
            <a:gdLst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2443993 w 2443993"/>
              <a:gd name="connsiteY17" fmla="*/ 1665185 h 2205246"/>
              <a:gd name="connsiteX18" fmla="*/ 1668255 w 2443993"/>
              <a:gd name="connsiteY18" fmla="*/ 1665185 h 2205246"/>
              <a:gd name="connsiteX19" fmla="*/ 1662878 w 2443993"/>
              <a:gd name="connsiteY19" fmla="*/ 1665185 h 2205246"/>
              <a:gd name="connsiteX20" fmla="*/ 1662878 w 2443993"/>
              <a:gd name="connsiteY20" fmla="*/ 1665186 h 2205246"/>
              <a:gd name="connsiteX21" fmla="*/ 1665185 w 2443993"/>
              <a:gd name="connsiteY21" fmla="*/ 1665186 h 2205246"/>
              <a:gd name="connsiteX22" fmla="*/ 1665185 w 2443993"/>
              <a:gd name="connsiteY22" fmla="*/ 1665495 h 2205246"/>
              <a:gd name="connsiteX23" fmla="*/ 1668255 w 2443993"/>
              <a:gd name="connsiteY23" fmla="*/ 1665185 h 2205246"/>
              <a:gd name="connsiteX24" fmla="*/ 1938285 w 2443993"/>
              <a:gd name="connsiteY24" fmla="*/ 1935215 h 2205246"/>
              <a:gd name="connsiteX25" fmla="*/ 1668255 w 2443993"/>
              <a:gd name="connsiteY25" fmla="*/ 2205245 h 2205246"/>
              <a:gd name="connsiteX26" fmla="*/ 1665185 w 2443993"/>
              <a:gd name="connsiteY26" fmla="*/ 220493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1668255 w 2443993"/>
              <a:gd name="connsiteY17" fmla="*/ 1665185 h 2205246"/>
              <a:gd name="connsiteX18" fmla="*/ 1662878 w 2443993"/>
              <a:gd name="connsiteY18" fmla="*/ 1665185 h 2205246"/>
              <a:gd name="connsiteX19" fmla="*/ 1662878 w 2443993"/>
              <a:gd name="connsiteY19" fmla="*/ 1665186 h 2205246"/>
              <a:gd name="connsiteX20" fmla="*/ 1665185 w 2443993"/>
              <a:gd name="connsiteY20" fmla="*/ 1665186 h 2205246"/>
              <a:gd name="connsiteX21" fmla="*/ 1665185 w 2443993"/>
              <a:gd name="connsiteY21" fmla="*/ 1665495 h 2205246"/>
              <a:gd name="connsiteX22" fmla="*/ 1668255 w 2443993"/>
              <a:gd name="connsiteY22" fmla="*/ 1665185 h 2205246"/>
              <a:gd name="connsiteX23" fmla="*/ 1938285 w 2443993"/>
              <a:gd name="connsiteY23" fmla="*/ 1935215 h 2205246"/>
              <a:gd name="connsiteX24" fmla="*/ 1668255 w 2443993"/>
              <a:gd name="connsiteY24" fmla="*/ 2205245 h 2205246"/>
              <a:gd name="connsiteX25" fmla="*/ 1665185 w 2443993"/>
              <a:gd name="connsiteY25" fmla="*/ 2204936 h 2205246"/>
              <a:gd name="connsiteX26" fmla="*/ 1665185 w 2443993"/>
              <a:gd name="connsiteY26" fmla="*/ 220524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1668255 w 2443993"/>
              <a:gd name="connsiteY16" fmla="*/ 1665185 h 2205246"/>
              <a:gd name="connsiteX17" fmla="*/ 1662878 w 2443993"/>
              <a:gd name="connsiteY17" fmla="*/ 1665185 h 2205246"/>
              <a:gd name="connsiteX18" fmla="*/ 1662878 w 2443993"/>
              <a:gd name="connsiteY18" fmla="*/ 1665186 h 2205246"/>
              <a:gd name="connsiteX19" fmla="*/ 1665185 w 2443993"/>
              <a:gd name="connsiteY19" fmla="*/ 1665186 h 2205246"/>
              <a:gd name="connsiteX20" fmla="*/ 1665185 w 2443993"/>
              <a:gd name="connsiteY20" fmla="*/ 1665495 h 2205246"/>
              <a:gd name="connsiteX21" fmla="*/ 1668255 w 2443993"/>
              <a:gd name="connsiteY21" fmla="*/ 1665185 h 2205246"/>
              <a:gd name="connsiteX22" fmla="*/ 1938285 w 2443993"/>
              <a:gd name="connsiteY22" fmla="*/ 1935215 h 2205246"/>
              <a:gd name="connsiteX23" fmla="*/ 1668255 w 2443993"/>
              <a:gd name="connsiteY23" fmla="*/ 2205245 h 2205246"/>
              <a:gd name="connsiteX24" fmla="*/ 1665185 w 2443993"/>
              <a:gd name="connsiteY24" fmla="*/ 2204936 h 2205246"/>
              <a:gd name="connsiteX25" fmla="*/ 1665185 w 2443993"/>
              <a:gd name="connsiteY25" fmla="*/ 220524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237654 w 2443993"/>
              <a:gd name="connsiteY24" fmla="*/ 1665186 h 2205246"/>
              <a:gd name="connsiteX25" fmla="*/ 329094 w 2443993"/>
              <a:gd name="connsiteY25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329094 w 2443993"/>
              <a:gd name="connsiteY24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0" fmla="*/ 237654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28129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37654 w 2443993"/>
              <a:gd name="connsiteY0" fmla="*/ 0 h 2205246"/>
              <a:gd name="connsiteX1" fmla="*/ 2443993 w 2443993"/>
              <a:gd name="connsiteY1" fmla="*/ 0 h 2205246"/>
              <a:gd name="connsiteX2" fmla="*/ 2443993 w 2443993"/>
              <a:gd name="connsiteY2" fmla="*/ 1125124 h 2205246"/>
              <a:gd name="connsiteX3" fmla="*/ 1663916 w 2443993"/>
              <a:gd name="connsiteY3" fmla="*/ 1125124 h 2205246"/>
              <a:gd name="connsiteX4" fmla="*/ 1663916 w 2443993"/>
              <a:gd name="connsiteY4" fmla="*/ 1125434 h 2205246"/>
              <a:gd name="connsiteX5" fmla="*/ 1660846 w 2443993"/>
              <a:gd name="connsiteY5" fmla="*/ 1125125 h 2205246"/>
              <a:gd name="connsiteX6" fmla="*/ 1390816 w 2443993"/>
              <a:gd name="connsiteY6" fmla="*/ 1395155 h 2205246"/>
              <a:gd name="connsiteX7" fmla="*/ 1660846 w 2443993"/>
              <a:gd name="connsiteY7" fmla="*/ 1665185 h 2205246"/>
              <a:gd name="connsiteX8" fmla="*/ 1663916 w 2443993"/>
              <a:gd name="connsiteY8" fmla="*/ 1664875 h 2205246"/>
              <a:gd name="connsiteX9" fmla="*/ 1663916 w 2443993"/>
              <a:gd name="connsiteY9" fmla="*/ 1665184 h 2205246"/>
              <a:gd name="connsiteX10" fmla="*/ 1668255 w 2443993"/>
              <a:gd name="connsiteY10" fmla="*/ 1665185 h 2205246"/>
              <a:gd name="connsiteX11" fmla="*/ 1662878 w 2443993"/>
              <a:gd name="connsiteY11" fmla="*/ 1665185 h 2205246"/>
              <a:gd name="connsiteX12" fmla="*/ 1662878 w 2443993"/>
              <a:gd name="connsiteY12" fmla="*/ 1665186 h 2205246"/>
              <a:gd name="connsiteX13" fmla="*/ 1665185 w 2443993"/>
              <a:gd name="connsiteY13" fmla="*/ 1665186 h 2205246"/>
              <a:gd name="connsiteX14" fmla="*/ 1665185 w 2443993"/>
              <a:gd name="connsiteY14" fmla="*/ 1665495 h 2205246"/>
              <a:gd name="connsiteX15" fmla="*/ 1668255 w 2443993"/>
              <a:gd name="connsiteY15" fmla="*/ 1665185 h 2205246"/>
              <a:gd name="connsiteX16" fmla="*/ 1938285 w 2443993"/>
              <a:gd name="connsiteY16" fmla="*/ 1935215 h 2205246"/>
              <a:gd name="connsiteX17" fmla="*/ 1668255 w 2443993"/>
              <a:gd name="connsiteY17" fmla="*/ 2205245 h 2205246"/>
              <a:gd name="connsiteX18" fmla="*/ 1665185 w 2443993"/>
              <a:gd name="connsiteY18" fmla="*/ 2204936 h 2205246"/>
              <a:gd name="connsiteX19" fmla="*/ 1665185 w 2443993"/>
              <a:gd name="connsiteY19" fmla="*/ 2205246 h 2205246"/>
              <a:gd name="connsiteX20" fmla="*/ 0 w 2443993"/>
              <a:gd name="connsiteY20" fmla="*/ 2205246 h 2205246"/>
              <a:gd name="connsiteX0" fmla="*/ 2443993 w 2443993"/>
              <a:gd name="connsiteY0" fmla="*/ 0 h 2205246"/>
              <a:gd name="connsiteX1" fmla="*/ 2443993 w 2443993"/>
              <a:gd name="connsiteY1" fmla="*/ 1125124 h 2205246"/>
              <a:gd name="connsiteX2" fmla="*/ 1663916 w 2443993"/>
              <a:gd name="connsiteY2" fmla="*/ 1125124 h 2205246"/>
              <a:gd name="connsiteX3" fmla="*/ 1663916 w 2443993"/>
              <a:gd name="connsiteY3" fmla="*/ 1125434 h 2205246"/>
              <a:gd name="connsiteX4" fmla="*/ 1660846 w 2443993"/>
              <a:gd name="connsiteY4" fmla="*/ 1125125 h 2205246"/>
              <a:gd name="connsiteX5" fmla="*/ 1390816 w 2443993"/>
              <a:gd name="connsiteY5" fmla="*/ 1395155 h 2205246"/>
              <a:gd name="connsiteX6" fmla="*/ 1660846 w 2443993"/>
              <a:gd name="connsiteY6" fmla="*/ 1665185 h 2205246"/>
              <a:gd name="connsiteX7" fmla="*/ 1663916 w 2443993"/>
              <a:gd name="connsiteY7" fmla="*/ 1664875 h 2205246"/>
              <a:gd name="connsiteX8" fmla="*/ 1663916 w 2443993"/>
              <a:gd name="connsiteY8" fmla="*/ 1665184 h 2205246"/>
              <a:gd name="connsiteX9" fmla="*/ 1668255 w 2443993"/>
              <a:gd name="connsiteY9" fmla="*/ 1665185 h 2205246"/>
              <a:gd name="connsiteX10" fmla="*/ 1662878 w 2443993"/>
              <a:gd name="connsiteY10" fmla="*/ 1665185 h 2205246"/>
              <a:gd name="connsiteX11" fmla="*/ 1662878 w 2443993"/>
              <a:gd name="connsiteY11" fmla="*/ 1665186 h 2205246"/>
              <a:gd name="connsiteX12" fmla="*/ 1665185 w 2443993"/>
              <a:gd name="connsiteY12" fmla="*/ 1665186 h 2205246"/>
              <a:gd name="connsiteX13" fmla="*/ 1665185 w 2443993"/>
              <a:gd name="connsiteY13" fmla="*/ 1665495 h 2205246"/>
              <a:gd name="connsiteX14" fmla="*/ 1668255 w 2443993"/>
              <a:gd name="connsiteY14" fmla="*/ 1665185 h 2205246"/>
              <a:gd name="connsiteX15" fmla="*/ 1938285 w 2443993"/>
              <a:gd name="connsiteY15" fmla="*/ 1935215 h 2205246"/>
              <a:gd name="connsiteX16" fmla="*/ 1668255 w 2443993"/>
              <a:gd name="connsiteY16" fmla="*/ 2205245 h 2205246"/>
              <a:gd name="connsiteX17" fmla="*/ 1665185 w 2443993"/>
              <a:gd name="connsiteY17" fmla="*/ 2204936 h 2205246"/>
              <a:gd name="connsiteX18" fmla="*/ 1665185 w 2443993"/>
              <a:gd name="connsiteY18" fmla="*/ 2205246 h 2205246"/>
              <a:gd name="connsiteX19" fmla="*/ 0 w 2443993"/>
              <a:gd name="connsiteY19" fmla="*/ 2205246 h 2205246"/>
              <a:gd name="connsiteX0" fmla="*/ 2443993 w 2443993"/>
              <a:gd name="connsiteY0" fmla="*/ 0 h 1080122"/>
              <a:gd name="connsiteX1" fmla="*/ 1663916 w 2443993"/>
              <a:gd name="connsiteY1" fmla="*/ 0 h 1080122"/>
              <a:gd name="connsiteX2" fmla="*/ 1663916 w 2443993"/>
              <a:gd name="connsiteY2" fmla="*/ 310 h 1080122"/>
              <a:gd name="connsiteX3" fmla="*/ 1660846 w 2443993"/>
              <a:gd name="connsiteY3" fmla="*/ 1 h 1080122"/>
              <a:gd name="connsiteX4" fmla="*/ 1390816 w 2443993"/>
              <a:gd name="connsiteY4" fmla="*/ 270031 h 1080122"/>
              <a:gd name="connsiteX5" fmla="*/ 1660846 w 2443993"/>
              <a:gd name="connsiteY5" fmla="*/ 540061 h 1080122"/>
              <a:gd name="connsiteX6" fmla="*/ 1663916 w 2443993"/>
              <a:gd name="connsiteY6" fmla="*/ 539751 h 1080122"/>
              <a:gd name="connsiteX7" fmla="*/ 1663916 w 2443993"/>
              <a:gd name="connsiteY7" fmla="*/ 540060 h 1080122"/>
              <a:gd name="connsiteX8" fmla="*/ 1668255 w 2443993"/>
              <a:gd name="connsiteY8" fmla="*/ 540061 h 1080122"/>
              <a:gd name="connsiteX9" fmla="*/ 1662878 w 2443993"/>
              <a:gd name="connsiteY9" fmla="*/ 540061 h 1080122"/>
              <a:gd name="connsiteX10" fmla="*/ 1662878 w 2443993"/>
              <a:gd name="connsiteY10" fmla="*/ 540062 h 1080122"/>
              <a:gd name="connsiteX11" fmla="*/ 1665185 w 2443993"/>
              <a:gd name="connsiteY11" fmla="*/ 540062 h 1080122"/>
              <a:gd name="connsiteX12" fmla="*/ 1665185 w 2443993"/>
              <a:gd name="connsiteY12" fmla="*/ 540371 h 1080122"/>
              <a:gd name="connsiteX13" fmla="*/ 1668255 w 2443993"/>
              <a:gd name="connsiteY13" fmla="*/ 540061 h 1080122"/>
              <a:gd name="connsiteX14" fmla="*/ 1938285 w 2443993"/>
              <a:gd name="connsiteY14" fmla="*/ 810091 h 1080122"/>
              <a:gd name="connsiteX15" fmla="*/ 1668255 w 2443993"/>
              <a:gd name="connsiteY15" fmla="*/ 1080121 h 1080122"/>
              <a:gd name="connsiteX16" fmla="*/ 1665185 w 2443993"/>
              <a:gd name="connsiteY16" fmla="*/ 1079812 h 1080122"/>
              <a:gd name="connsiteX17" fmla="*/ 1665185 w 2443993"/>
              <a:gd name="connsiteY17" fmla="*/ 1080122 h 1080122"/>
              <a:gd name="connsiteX18" fmla="*/ 0 w 2443993"/>
              <a:gd name="connsiteY18" fmla="*/ 1080122 h 1080122"/>
              <a:gd name="connsiteX0" fmla="*/ 3326643 w 3326643"/>
              <a:gd name="connsiteY0" fmla="*/ 0 h 1083297"/>
              <a:gd name="connsiteX1" fmla="*/ 1663916 w 3326643"/>
              <a:gd name="connsiteY1" fmla="*/ 3175 h 1083297"/>
              <a:gd name="connsiteX2" fmla="*/ 1663916 w 3326643"/>
              <a:gd name="connsiteY2" fmla="*/ 3485 h 1083297"/>
              <a:gd name="connsiteX3" fmla="*/ 1660846 w 3326643"/>
              <a:gd name="connsiteY3" fmla="*/ 3176 h 1083297"/>
              <a:gd name="connsiteX4" fmla="*/ 1390816 w 3326643"/>
              <a:gd name="connsiteY4" fmla="*/ 273206 h 1083297"/>
              <a:gd name="connsiteX5" fmla="*/ 1660846 w 3326643"/>
              <a:gd name="connsiteY5" fmla="*/ 543236 h 1083297"/>
              <a:gd name="connsiteX6" fmla="*/ 1663916 w 3326643"/>
              <a:gd name="connsiteY6" fmla="*/ 542926 h 1083297"/>
              <a:gd name="connsiteX7" fmla="*/ 1663916 w 3326643"/>
              <a:gd name="connsiteY7" fmla="*/ 543235 h 1083297"/>
              <a:gd name="connsiteX8" fmla="*/ 1668255 w 3326643"/>
              <a:gd name="connsiteY8" fmla="*/ 543236 h 1083297"/>
              <a:gd name="connsiteX9" fmla="*/ 1662878 w 3326643"/>
              <a:gd name="connsiteY9" fmla="*/ 543236 h 1083297"/>
              <a:gd name="connsiteX10" fmla="*/ 1662878 w 3326643"/>
              <a:gd name="connsiteY10" fmla="*/ 543237 h 1083297"/>
              <a:gd name="connsiteX11" fmla="*/ 1665185 w 3326643"/>
              <a:gd name="connsiteY11" fmla="*/ 543237 h 1083297"/>
              <a:gd name="connsiteX12" fmla="*/ 1665185 w 3326643"/>
              <a:gd name="connsiteY12" fmla="*/ 543546 h 1083297"/>
              <a:gd name="connsiteX13" fmla="*/ 1668255 w 3326643"/>
              <a:gd name="connsiteY13" fmla="*/ 543236 h 1083297"/>
              <a:gd name="connsiteX14" fmla="*/ 1938285 w 3326643"/>
              <a:gd name="connsiteY14" fmla="*/ 813266 h 1083297"/>
              <a:gd name="connsiteX15" fmla="*/ 1668255 w 3326643"/>
              <a:gd name="connsiteY15" fmla="*/ 1083296 h 1083297"/>
              <a:gd name="connsiteX16" fmla="*/ 1665185 w 3326643"/>
              <a:gd name="connsiteY16" fmla="*/ 1082987 h 1083297"/>
              <a:gd name="connsiteX17" fmla="*/ 1665185 w 3326643"/>
              <a:gd name="connsiteY17" fmla="*/ 1083297 h 1083297"/>
              <a:gd name="connsiteX18" fmla="*/ 0 w 3326643"/>
              <a:gd name="connsiteY18" fmla="*/ 1083297 h 1083297"/>
              <a:gd name="connsiteX0" fmla="*/ 3364743 w 3364743"/>
              <a:gd name="connsiteY0" fmla="*/ 0 h 1083297"/>
              <a:gd name="connsiteX1" fmla="*/ 1702016 w 3364743"/>
              <a:gd name="connsiteY1" fmla="*/ 3175 h 1083297"/>
              <a:gd name="connsiteX2" fmla="*/ 1702016 w 3364743"/>
              <a:gd name="connsiteY2" fmla="*/ 3485 h 1083297"/>
              <a:gd name="connsiteX3" fmla="*/ 1698946 w 3364743"/>
              <a:gd name="connsiteY3" fmla="*/ 3176 h 1083297"/>
              <a:gd name="connsiteX4" fmla="*/ 1428916 w 3364743"/>
              <a:gd name="connsiteY4" fmla="*/ 273206 h 1083297"/>
              <a:gd name="connsiteX5" fmla="*/ 1698946 w 3364743"/>
              <a:gd name="connsiteY5" fmla="*/ 543236 h 1083297"/>
              <a:gd name="connsiteX6" fmla="*/ 1702016 w 3364743"/>
              <a:gd name="connsiteY6" fmla="*/ 542926 h 1083297"/>
              <a:gd name="connsiteX7" fmla="*/ 1702016 w 3364743"/>
              <a:gd name="connsiteY7" fmla="*/ 543235 h 1083297"/>
              <a:gd name="connsiteX8" fmla="*/ 1706355 w 3364743"/>
              <a:gd name="connsiteY8" fmla="*/ 543236 h 1083297"/>
              <a:gd name="connsiteX9" fmla="*/ 1700978 w 3364743"/>
              <a:gd name="connsiteY9" fmla="*/ 543236 h 1083297"/>
              <a:gd name="connsiteX10" fmla="*/ 1700978 w 3364743"/>
              <a:gd name="connsiteY10" fmla="*/ 543237 h 1083297"/>
              <a:gd name="connsiteX11" fmla="*/ 1703285 w 3364743"/>
              <a:gd name="connsiteY11" fmla="*/ 543237 h 1083297"/>
              <a:gd name="connsiteX12" fmla="*/ 1703285 w 3364743"/>
              <a:gd name="connsiteY12" fmla="*/ 543546 h 1083297"/>
              <a:gd name="connsiteX13" fmla="*/ 1706355 w 3364743"/>
              <a:gd name="connsiteY13" fmla="*/ 543236 h 1083297"/>
              <a:gd name="connsiteX14" fmla="*/ 1976385 w 3364743"/>
              <a:gd name="connsiteY14" fmla="*/ 813266 h 1083297"/>
              <a:gd name="connsiteX15" fmla="*/ 1706355 w 3364743"/>
              <a:gd name="connsiteY15" fmla="*/ 1083296 h 1083297"/>
              <a:gd name="connsiteX16" fmla="*/ 1703285 w 3364743"/>
              <a:gd name="connsiteY16" fmla="*/ 1082987 h 1083297"/>
              <a:gd name="connsiteX17" fmla="*/ 1703285 w 3364743"/>
              <a:gd name="connsiteY17" fmla="*/ 1083297 h 1083297"/>
              <a:gd name="connsiteX18" fmla="*/ 0 w 3364743"/>
              <a:gd name="connsiteY18" fmla="*/ 1083297 h 1083297"/>
              <a:gd name="connsiteX0" fmla="*/ 2426530 w 2426530"/>
              <a:gd name="connsiteY0" fmla="*/ 0 h 1080916"/>
              <a:gd name="connsiteX1" fmla="*/ 1702016 w 2426530"/>
              <a:gd name="connsiteY1" fmla="*/ 794 h 1080916"/>
              <a:gd name="connsiteX2" fmla="*/ 1702016 w 2426530"/>
              <a:gd name="connsiteY2" fmla="*/ 1104 h 1080916"/>
              <a:gd name="connsiteX3" fmla="*/ 1698946 w 2426530"/>
              <a:gd name="connsiteY3" fmla="*/ 795 h 1080916"/>
              <a:gd name="connsiteX4" fmla="*/ 1428916 w 2426530"/>
              <a:gd name="connsiteY4" fmla="*/ 270825 h 1080916"/>
              <a:gd name="connsiteX5" fmla="*/ 1698946 w 2426530"/>
              <a:gd name="connsiteY5" fmla="*/ 540855 h 1080916"/>
              <a:gd name="connsiteX6" fmla="*/ 1702016 w 2426530"/>
              <a:gd name="connsiteY6" fmla="*/ 540545 h 1080916"/>
              <a:gd name="connsiteX7" fmla="*/ 1702016 w 2426530"/>
              <a:gd name="connsiteY7" fmla="*/ 540854 h 1080916"/>
              <a:gd name="connsiteX8" fmla="*/ 1706355 w 2426530"/>
              <a:gd name="connsiteY8" fmla="*/ 540855 h 1080916"/>
              <a:gd name="connsiteX9" fmla="*/ 1700978 w 2426530"/>
              <a:gd name="connsiteY9" fmla="*/ 540855 h 1080916"/>
              <a:gd name="connsiteX10" fmla="*/ 1700978 w 2426530"/>
              <a:gd name="connsiteY10" fmla="*/ 540856 h 1080916"/>
              <a:gd name="connsiteX11" fmla="*/ 1703285 w 2426530"/>
              <a:gd name="connsiteY11" fmla="*/ 540856 h 1080916"/>
              <a:gd name="connsiteX12" fmla="*/ 1703285 w 2426530"/>
              <a:gd name="connsiteY12" fmla="*/ 541165 h 1080916"/>
              <a:gd name="connsiteX13" fmla="*/ 1706355 w 2426530"/>
              <a:gd name="connsiteY13" fmla="*/ 540855 h 1080916"/>
              <a:gd name="connsiteX14" fmla="*/ 1976385 w 2426530"/>
              <a:gd name="connsiteY14" fmla="*/ 810885 h 1080916"/>
              <a:gd name="connsiteX15" fmla="*/ 1706355 w 2426530"/>
              <a:gd name="connsiteY15" fmla="*/ 1080915 h 1080916"/>
              <a:gd name="connsiteX16" fmla="*/ 1703285 w 2426530"/>
              <a:gd name="connsiteY16" fmla="*/ 1080606 h 1080916"/>
              <a:gd name="connsiteX17" fmla="*/ 1703285 w 2426530"/>
              <a:gd name="connsiteY17" fmla="*/ 1080916 h 1080916"/>
              <a:gd name="connsiteX18" fmla="*/ 0 w 2426530"/>
              <a:gd name="connsiteY18" fmla="*/ 1080916 h 1080916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49516 w 1474030"/>
              <a:gd name="connsiteY7" fmla="*/ 540854 h 1083297"/>
              <a:gd name="connsiteX8" fmla="*/ 753855 w 1474030"/>
              <a:gd name="connsiteY8" fmla="*/ 540855 h 1083297"/>
              <a:gd name="connsiteX9" fmla="*/ 748478 w 1474030"/>
              <a:gd name="connsiteY9" fmla="*/ 540855 h 1083297"/>
              <a:gd name="connsiteX10" fmla="*/ 748478 w 1474030"/>
              <a:gd name="connsiteY10" fmla="*/ 540856 h 1083297"/>
              <a:gd name="connsiteX11" fmla="*/ 750785 w 1474030"/>
              <a:gd name="connsiteY11" fmla="*/ 540856 h 1083297"/>
              <a:gd name="connsiteX12" fmla="*/ 750785 w 1474030"/>
              <a:gd name="connsiteY12" fmla="*/ 541165 h 1083297"/>
              <a:gd name="connsiteX13" fmla="*/ 753855 w 1474030"/>
              <a:gd name="connsiteY13" fmla="*/ 540855 h 1083297"/>
              <a:gd name="connsiteX14" fmla="*/ 1023885 w 1474030"/>
              <a:gd name="connsiteY14" fmla="*/ 810885 h 1083297"/>
              <a:gd name="connsiteX15" fmla="*/ 753855 w 1474030"/>
              <a:gd name="connsiteY15" fmla="*/ 1080915 h 1083297"/>
              <a:gd name="connsiteX16" fmla="*/ 750785 w 1474030"/>
              <a:gd name="connsiteY16" fmla="*/ 1080606 h 1083297"/>
              <a:gd name="connsiteX17" fmla="*/ 750785 w 1474030"/>
              <a:gd name="connsiteY17" fmla="*/ 1080916 h 1083297"/>
              <a:gd name="connsiteX18" fmla="*/ 0 w 1474030"/>
              <a:gd name="connsiteY18" fmla="*/ 1083297 h 1083297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49516 w 1474030"/>
              <a:gd name="connsiteY7" fmla="*/ 540854 h 1083297"/>
              <a:gd name="connsiteX8" fmla="*/ 753855 w 1474030"/>
              <a:gd name="connsiteY8" fmla="*/ 540855 h 1083297"/>
              <a:gd name="connsiteX9" fmla="*/ 748478 w 1474030"/>
              <a:gd name="connsiteY9" fmla="*/ 540855 h 1083297"/>
              <a:gd name="connsiteX10" fmla="*/ 748478 w 1474030"/>
              <a:gd name="connsiteY10" fmla="*/ 540856 h 1083297"/>
              <a:gd name="connsiteX11" fmla="*/ 750785 w 1474030"/>
              <a:gd name="connsiteY11" fmla="*/ 540856 h 1083297"/>
              <a:gd name="connsiteX12" fmla="*/ 753855 w 1474030"/>
              <a:gd name="connsiteY12" fmla="*/ 540855 h 1083297"/>
              <a:gd name="connsiteX13" fmla="*/ 1023885 w 1474030"/>
              <a:gd name="connsiteY13" fmla="*/ 810885 h 1083297"/>
              <a:gd name="connsiteX14" fmla="*/ 753855 w 1474030"/>
              <a:gd name="connsiteY14" fmla="*/ 1080915 h 1083297"/>
              <a:gd name="connsiteX15" fmla="*/ 750785 w 1474030"/>
              <a:gd name="connsiteY15" fmla="*/ 1080606 h 1083297"/>
              <a:gd name="connsiteX16" fmla="*/ 750785 w 1474030"/>
              <a:gd name="connsiteY16" fmla="*/ 1080916 h 1083297"/>
              <a:gd name="connsiteX17" fmla="*/ 0 w 1474030"/>
              <a:gd name="connsiteY17" fmla="*/ 1083297 h 1083297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49516 w 1474030"/>
              <a:gd name="connsiteY7" fmla="*/ 540854 h 1083297"/>
              <a:gd name="connsiteX8" fmla="*/ 753855 w 1474030"/>
              <a:gd name="connsiteY8" fmla="*/ 540855 h 1083297"/>
              <a:gd name="connsiteX9" fmla="*/ 748478 w 1474030"/>
              <a:gd name="connsiteY9" fmla="*/ 540855 h 1083297"/>
              <a:gd name="connsiteX10" fmla="*/ 748478 w 1474030"/>
              <a:gd name="connsiteY10" fmla="*/ 540856 h 1083297"/>
              <a:gd name="connsiteX11" fmla="*/ 753855 w 1474030"/>
              <a:gd name="connsiteY11" fmla="*/ 540855 h 1083297"/>
              <a:gd name="connsiteX12" fmla="*/ 1023885 w 1474030"/>
              <a:gd name="connsiteY12" fmla="*/ 810885 h 1083297"/>
              <a:gd name="connsiteX13" fmla="*/ 753855 w 1474030"/>
              <a:gd name="connsiteY13" fmla="*/ 1080915 h 1083297"/>
              <a:gd name="connsiteX14" fmla="*/ 750785 w 1474030"/>
              <a:gd name="connsiteY14" fmla="*/ 1080606 h 1083297"/>
              <a:gd name="connsiteX15" fmla="*/ 750785 w 1474030"/>
              <a:gd name="connsiteY15" fmla="*/ 1080916 h 1083297"/>
              <a:gd name="connsiteX16" fmla="*/ 0 w 1474030"/>
              <a:gd name="connsiteY16" fmla="*/ 1083297 h 1083297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49516 w 1474030"/>
              <a:gd name="connsiteY7" fmla="*/ 540854 h 1083297"/>
              <a:gd name="connsiteX8" fmla="*/ 753855 w 1474030"/>
              <a:gd name="connsiteY8" fmla="*/ 540855 h 1083297"/>
              <a:gd name="connsiteX9" fmla="*/ 748478 w 1474030"/>
              <a:gd name="connsiteY9" fmla="*/ 540855 h 1083297"/>
              <a:gd name="connsiteX10" fmla="*/ 753855 w 1474030"/>
              <a:gd name="connsiteY10" fmla="*/ 540855 h 1083297"/>
              <a:gd name="connsiteX11" fmla="*/ 1023885 w 1474030"/>
              <a:gd name="connsiteY11" fmla="*/ 810885 h 1083297"/>
              <a:gd name="connsiteX12" fmla="*/ 753855 w 1474030"/>
              <a:gd name="connsiteY12" fmla="*/ 1080915 h 1083297"/>
              <a:gd name="connsiteX13" fmla="*/ 750785 w 1474030"/>
              <a:gd name="connsiteY13" fmla="*/ 1080606 h 1083297"/>
              <a:gd name="connsiteX14" fmla="*/ 750785 w 1474030"/>
              <a:gd name="connsiteY14" fmla="*/ 1080916 h 1083297"/>
              <a:gd name="connsiteX15" fmla="*/ 0 w 1474030"/>
              <a:gd name="connsiteY15" fmla="*/ 1083297 h 1083297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49516 w 1474030"/>
              <a:gd name="connsiteY7" fmla="*/ 540854 h 1083297"/>
              <a:gd name="connsiteX8" fmla="*/ 753855 w 1474030"/>
              <a:gd name="connsiteY8" fmla="*/ 540855 h 1083297"/>
              <a:gd name="connsiteX9" fmla="*/ 753855 w 1474030"/>
              <a:gd name="connsiteY9" fmla="*/ 540855 h 1083297"/>
              <a:gd name="connsiteX10" fmla="*/ 1023885 w 1474030"/>
              <a:gd name="connsiteY10" fmla="*/ 810885 h 1083297"/>
              <a:gd name="connsiteX11" fmla="*/ 753855 w 1474030"/>
              <a:gd name="connsiteY11" fmla="*/ 1080915 h 1083297"/>
              <a:gd name="connsiteX12" fmla="*/ 750785 w 1474030"/>
              <a:gd name="connsiteY12" fmla="*/ 1080606 h 1083297"/>
              <a:gd name="connsiteX13" fmla="*/ 750785 w 1474030"/>
              <a:gd name="connsiteY13" fmla="*/ 1080916 h 1083297"/>
              <a:gd name="connsiteX14" fmla="*/ 0 w 1474030"/>
              <a:gd name="connsiteY14" fmla="*/ 1083297 h 1083297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53855 w 1474030"/>
              <a:gd name="connsiteY7" fmla="*/ 540855 h 1083297"/>
              <a:gd name="connsiteX8" fmla="*/ 753855 w 1474030"/>
              <a:gd name="connsiteY8" fmla="*/ 540855 h 1083297"/>
              <a:gd name="connsiteX9" fmla="*/ 1023885 w 1474030"/>
              <a:gd name="connsiteY9" fmla="*/ 810885 h 1083297"/>
              <a:gd name="connsiteX10" fmla="*/ 753855 w 1474030"/>
              <a:gd name="connsiteY10" fmla="*/ 1080915 h 1083297"/>
              <a:gd name="connsiteX11" fmla="*/ 750785 w 1474030"/>
              <a:gd name="connsiteY11" fmla="*/ 1080606 h 1083297"/>
              <a:gd name="connsiteX12" fmla="*/ 750785 w 1474030"/>
              <a:gd name="connsiteY12" fmla="*/ 1080916 h 1083297"/>
              <a:gd name="connsiteX13" fmla="*/ 0 w 1474030"/>
              <a:gd name="connsiteY13" fmla="*/ 1083297 h 10832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474030" h="1083297">
                <a:moveTo>
                  <a:pt x="1474030" y="0"/>
                </a:moveTo>
                <a:lnTo>
                  <a:pt x="749516" y="794"/>
                </a:lnTo>
                <a:lnTo>
                  <a:pt x="749516" y="1104"/>
                </a:lnTo>
                <a:lnTo>
                  <a:pt x="746446" y="795"/>
                </a:lnTo>
                <a:cubicBezTo>
                  <a:pt x="597313" y="795"/>
                  <a:pt x="476416" y="121692"/>
                  <a:pt x="476416" y="270825"/>
                </a:cubicBezTo>
                <a:cubicBezTo>
                  <a:pt x="476416" y="419958"/>
                  <a:pt x="597313" y="540855"/>
                  <a:pt x="746446" y="540855"/>
                </a:cubicBezTo>
                <a:lnTo>
                  <a:pt x="749516" y="540545"/>
                </a:lnTo>
                <a:lnTo>
                  <a:pt x="753855" y="540855"/>
                </a:lnTo>
                <a:lnTo>
                  <a:pt x="753855" y="540855"/>
                </a:lnTo>
                <a:cubicBezTo>
                  <a:pt x="902988" y="540855"/>
                  <a:pt x="1023885" y="661752"/>
                  <a:pt x="1023885" y="810885"/>
                </a:cubicBezTo>
                <a:cubicBezTo>
                  <a:pt x="1023885" y="960018"/>
                  <a:pt x="902988" y="1080915"/>
                  <a:pt x="753855" y="1080915"/>
                </a:cubicBezTo>
                <a:lnTo>
                  <a:pt x="750785" y="1080606"/>
                </a:lnTo>
                <a:lnTo>
                  <a:pt x="750785" y="1080916"/>
                </a:lnTo>
                <a:lnTo>
                  <a:pt x="0" y="1083297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0" name="フリーフォーム: 図形 9">
            <a:extLst>
              <a:ext uri="{FF2B5EF4-FFF2-40B4-BE49-F238E27FC236}">
                <a16:creationId xmlns:a16="http://schemas.microsoft.com/office/drawing/2014/main" id="{E2147AB9-2EB1-D0C9-2269-06823B0B025D}"/>
              </a:ext>
            </a:extLst>
          </p:cNvPr>
          <p:cNvSpPr/>
          <p:nvPr/>
        </p:nvSpPr>
        <p:spPr bwMode="auto">
          <a:xfrm rot="10800000">
            <a:off x="878742" y="856649"/>
            <a:ext cx="214994" cy="424169"/>
          </a:xfrm>
          <a:custGeom>
            <a:avLst/>
            <a:gdLst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2443993 w 2443993"/>
              <a:gd name="connsiteY17" fmla="*/ 1665185 h 2205246"/>
              <a:gd name="connsiteX18" fmla="*/ 1668255 w 2443993"/>
              <a:gd name="connsiteY18" fmla="*/ 1665185 h 2205246"/>
              <a:gd name="connsiteX19" fmla="*/ 1662878 w 2443993"/>
              <a:gd name="connsiteY19" fmla="*/ 1665185 h 2205246"/>
              <a:gd name="connsiteX20" fmla="*/ 1662878 w 2443993"/>
              <a:gd name="connsiteY20" fmla="*/ 1665186 h 2205246"/>
              <a:gd name="connsiteX21" fmla="*/ 1665185 w 2443993"/>
              <a:gd name="connsiteY21" fmla="*/ 1665186 h 2205246"/>
              <a:gd name="connsiteX22" fmla="*/ 1665185 w 2443993"/>
              <a:gd name="connsiteY22" fmla="*/ 1665495 h 2205246"/>
              <a:gd name="connsiteX23" fmla="*/ 1668255 w 2443993"/>
              <a:gd name="connsiteY23" fmla="*/ 1665185 h 2205246"/>
              <a:gd name="connsiteX24" fmla="*/ 1938285 w 2443993"/>
              <a:gd name="connsiteY24" fmla="*/ 1935215 h 2205246"/>
              <a:gd name="connsiteX25" fmla="*/ 1668255 w 2443993"/>
              <a:gd name="connsiteY25" fmla="*/ 2205245 h 2205246"/>
              <a:gd name="connsiteX26" fmla="*/ 1665185 w 2443993"/>
              <a:gd name="connsiteY26" fmla="*/ 220493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1668255 w 2443993"/>
              <a:gd name="connsiteY17" fmla="*/ 1665185 h 2205246"/>
              <a:gd name="connsiteX18" fmla="*/ 1662878 w 2443993"/>
              <a:gd name="connsiteY18" fmla="*/ 1665185 h 2205246"/>
              <a:gd name="connsiteX19" fmla="*/ 1662878 w 2443993"/>
              <a:gd name="connsiteY19" fmla="*/ 1665186 h 2205246"/>
              <a:gd name="connsiteX20" fmla="*/ 1665185 w 2443993"/>
              <a:gd name="connsiteY20" fmla="*/ 1665186 h 2205246"/>
              <a:gd name="connsiteX21" fmla="*/ 1665185 w 2443993"/>
              <a:gd name="connsiteY21" fmla="*/ 1665495 h 2205246"/>
              <a:gd name="connsiteX22" fmla="*/ 1668255 w 2443993"/>
              <a:gd name="connsiteY22" fmla="*/ 1665185 h 2205246"/>
              <a:gd name="connsiteX23" fmla="*/ 1938285 w 2443993"/>
              <a:gd name="connsiteY23" fmla="*/ 1935215 h 2205246"/>
              <a:gd name="connsiteX24" fmla="*/ 1668255 w 2443993"/>
              <a:gd name="connsiteY24" fmla="*/ 2205245 h 2205246"/>
              <a:gd name="connsiteX25" fmla="*/ 1665185 w 2443993"/>
              <a:gd name="connsiteY25" fmla="*/ 2204936 h 2205246"/>
              <a:gd name="connsiteX26" fmla="*/ 1665185 w 2443993"/>
              <a:gd name="connsiteY26" fmla="*/ 220524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1668255 w 2443993"/>
              <a:gd name="connsiteY16" fmla="*/ 1665185 h 2205246"/>
              <a:gd name="connsiteX17" fmla="*/ 1662878 w 2443993"/>
              <a:gd name="connsiteY17" fmla="*/ 1665185 h 2205246"/>
              <a:gd name="connsiteX18" fmla="*/ 1662878 w 2443993"/>
              <a:gd name="connsiteY18" fmla="*/ 1665186 h 2205246"/>
              <a:gd name="connsiteX19" fmla="*/ 1665185 w 2443993"/>
              <a:gd name="connsiteY19" fmla="*/ 1665186 h 2205246"/>
              <a:gd name="connsiteX20" fmla="*/ 1665185 w 2443993"/>
              <a:gd name="connsiteY20" fmla="*/ 1665495 h 2205246"/>
              <a:gd name="connsiteX21" fmla="*/ 1668255 w 2443993"/>
              <a:gd name="connsiteY21" fmla="*/ 1665185 h 2205246"/>
              <a:gd name="connsiteX22" fmla="*/ 1938285 w 2443993"/>
              <a:gd name="connsiteY22" fmla="*/ 1935215 h 2205246"/>
              <a:gd name="connsiteX23" fmla="*/ 1668255 w 2443993"/>
              <a:gd name="connsiteY23" fmla="*/ 2205245 h 2205246"/>
              <a:gd name="connsiteX24" fmla="*/ 1665185 w 2443993"/>
              <a:gd name="connsiteY24" fmla="*/ 2204936 h 2205246"/>
              <a:gd name="connsiteX25" fmla="*/ 1665185 w 2443993"/>
              <a:gd name="connsiteY25" fmla="*/ 220524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237654 w 2443993"/>
              <a:gd name="connsiteY24" fmla="*/ 1665186 h 2205246"/>
              <a:gd name="connsiteX25" fmla="*/ 329094 w 2443993"/>
              <a:gd name="connsiteY25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329094 w 2443993"/>
              <a:gd name="connsiteY24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0" fmla="*/ 237654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28129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37654 w 2443993"/>
              <a:gd name="connsiteY0" fmla="*/ 0 h 2205246"/>
              <a:gd name="connsiteX1" fmla="*/ 2443993 w 2443993"/>
              <a:gd name="connsiteY1" fmla="*/ 0 h 2205246"/>
              <a:gd name="connsiteX2" fmla="*/ 2443993 w 2443993"/>
              <a:gd name="connsiteY2" fmla="*/ 1125124 h 2205246"/>
              <a:gd name="connsiteX3" fmla="*/ 1663916 w 2443993"/>
              <a:gd name="connsiteY3" fmla="*/ 1125124 h 2205246"/>
              <a:gd name="connsiteX4" fmla="*/ 1663916 w 2443993"/>
              <a:gd name="connsiteY4" fmla="*/ 1125434 h 2205246"/>
              <a:gd name="connsiteX5" fmla="*/ 1660846 w 2443993"/>
              <a:gd name="connsiteY5" fmla="*/ 1125125 h 2205246"/>
              <a:gd name="connsiteX6" fmla="*/ 1390816 w 2443993"/>
              <a:gd name="connsiteY6" fmla="*/ 1395155 h 2205246"/>
              <a:gd name="connsiteX7" fmla="*/ 1660846 w 2443993"/>
              <a:gd name="connsiteY7" fmla="*/ 1665185 h 2205246"/>
              <a:gd name="connsiteX8" fmla="*/ 1663916 w 2443993"/>
              <a:gd name="connsiteY8" fmla="*/ 1664875 h 2205246"/>
              <a:gd name="connsiteX9" fmla="*/ 1663916 w 2443993"/>
              <a:gd name="connsiteY9" fmla="*/ 1665184 h 2205246"/>
              <a:gd name="connsiteX10" fmla="*/ 1668255 w 2443993"/>
              <a:gd name="connsiteY10" fmla="*/ 1665185 h 2205246"/>
              <a:gd name="connsiteX11" fmla="*/ 1662878 w 2443993"/>
              <a:gd name="connsiteY11" fmla="*/ 1665185 h 2205246"/>
              <a:gd name="connsiteX12" fmla="*/ 1662878 w 2443993"/>
              <a:gd name="connsiteY12" fmla="*/ 1665186 h 2205246"/>
              <a:gd name="connsiteX13" fmla="*/ 1665185 w 2443993"/>
              <a:gd name="connsiteY13" fmla="*/ 1665186 h 2205246"/>
              <a:gd name="connsiteX14" fmla="*/ 1665185 w 2443993"/>
              <a:gd name="connsiteY14" fmla="*/ 1665495 h 2205246"/>
              <a:gd name="connsiteX15" fmla="*/ 1668255 w 2443993"/>
              <a:gd name="connsiteY15" fmla="*/ 1665185 h 2205246"/>
              <a:gd name="connsiteX16" fmla="*/ 1938285 w 2443993"/>
              <a:gd name="connsiteY16" fmla="*/ 1935215 h 2205246"/>
              <a:gd name="connsiteX17" fmla="*/ 1668255 w 2443993"/>
              <a:gd name="connsiteY17" fmla="*/ 2205245 h 2205246"/>
              <a:gd name="connsiteX18" fmla="*/ 1665185 w 2443993"/>
              <a:gd name="connsiteY18" fmla="*/ 2204936 h 2205246"/>
              <a:gd name="connsiteX19" fmla="*/ 1665185 w 2443993"/>
              <a:gd name="connsiteY19" fmla="*/ 2205246 h 2205246"/>
              <a:gd name="connsiteX20" fmla="*/ 0 w 2443993"/>
              <a:gd name="connsiteY20" fmla="*/ 2205246 h 2205246"/>
              <a:gd name="connsiteX0" fmla="*/ 2443993 w 2443993"/>
              <a:gd name="connsiteY0" fmla="*/ 0 h 2205246"/>
              <a:gd name="connsiteX1" fmla="*/ 2443993 w 2443993"/>
              <a:gd name="connsiteY1" fmla="*/ 1125124 h 2205246"/>
              <a:gd name="connsiteX2" fmla="*/ 1663916 w 2443993"/>
              <a:gd name="connsiteY2" fmla="*/ 1125124 h 2205246"/>
              <a:gd name="connsiteX3" fmla="*/ 1663916 w 2443993"/>
              <a:gd name="connsiteY3" fmla="*/ 1125434 h 2205246"/>
              <a:gd name="connsiteX4" fmla="*/ 1660846 w 2443993"/>
              <a:gd name="connsiteY4" fmla="*/ 1125125 h 2205246"/>
              <a:gd name="connsiteX5" fmla="*/ 1390816 w 2443993"/>
              <a:gd name="connsiteY5" fmla="*/ 1395155 h 2205246"/>
              <a:gd name="connsiteX6" fmla="*/ 1660846 w 2443993"/>
              <a:gd name="connsiteY6" fmla="*/ 1665185 h 2205246"/>
              <a:gd name="connsiteX7" fmla="*/ 1663916 w 2443993"/>
              <a:gd name="connsiteY7" fmla="*/ 1664875 h 2205246"/>
              <a:gd name="connsiteX8" fmla="*/ 1663916 w 2443993"/>
              <a:gd name="connsiteY8" fmla="*/ 1665184 h 2205246"/>
              <a:gd name="connsiteX9" fmla="*/ 1668255 w 2443993"/>
              <a:gd name="connsiteY9" fmla="*/ 1665185 h 2205246"/>
              <a:gd name="connsiteX10" fmla="*/ 1662878 w 2443993"/>
              <a:gd name="connsiteY10" fmla="*/ 1665185 h 2205246"/>
              <a:gd name="connsiteX11" fmla="*/ 1662878 w 2443993"/>
              <a:gd name="connsiteY11" fmla="*/ 1665186 h 2205246"/>
              <a:gd name="connsiteX12" fmla="*/ 1665185 w 2443993"/>
              <a:gd name="connsiteY12" fmla="*/ 1665186 h 2205246"/>
              <a:gd name="connsiteX13" fmla="*/ 1665185 w 2443993"/>
              <a:gd name="connsiteY13" fmla="*/ 1665495 h 2205246"/>
              <a:gd name="connsiteX14" fmla="*/ 1668255 w 2443993"/>
              <a:gd name="connsiteY14" fmla="*/ 1665185 h 2205246"/>
              <a:gd name="connsiteX15" fmla="*/ 1938285 w 2443993"/>
              <a:gd name="connsiteY15" fmla="*/ 1935215 h 2205246"/>
              <a:gd name="connsiteX16" fmla="*/ 1668255 w 2443993"/>
              <a:gd name="connsiteY16" fmla="*/ 2205245 h 2205246"/>
              <a:gd name="connsiteX17" fmla="*/ 1665185 w 2443993"/>
              <a:gd name="connsiteY17" fmla="*/ 2204936 h 2205246"/>
              <a:gd name="connsiteX18" fmla="*/ 1665185 w 2443993"/>
              <a:gd name="connsiteY18" fmla="*/ 2205246 h 2205246"/>
              <a:gd name="connsiteX19" fmla="*/ 0 w 2443993"/>
              <a:gd name="connsiteY19" fmla="*/ 2205246 h 2205246"/>
              <a:gd name="connsiteX0" fmla="*/ 2443993 w 2443993"/>
              <a:gd name="connsiteY0" fmla="*/ 0 h 1080122"/>
              <a:gd name="connsiteX1" fmla="*/ 1663916 w 2443993"/>
              <a:gd name="connsiteY1" fmla="*/ 0 h 1080122"/>
              <a:gd name="connsiteX2" fmla="*/ 1663916 w 2443993"/>
              <a:gd name="connsiteY2" fmla="*/ 310 h 1080122"/>
              <a:gd name="connsiteX3" fmla="*/ 1660846 w 2443993"/>
              <a:gd name="connsiteY3" fmla="*/ 1 h 1080122"/>
              <a:gd name="connsiteX4" fmla="*/ 1390816 w 2443993"/>
              <a:gd name="connsiteY4" fmla="*/ 270031 h 1080122"/>
              <a:gd name="connsiteX5" fmla="*/ 1660846 w 2443993"/>
              <a:gd name="connsiteY5" fmla="*/ 540061 h 1080122"/>
              <a:gd name="connsiteX6" fmla="*/ 1663916 w 2443993"/>
              <a:gd name="connsiteY6" fmla="*/ 539751 h 1080122"/>
              <a:gd name="connsiteX7" fmla="*/ 1663916 w 2443993"/>
              <a:gd name="connsiteY7" fmla="*/ 540060 h 1080122"/>
              <a:gd name="connsiteX8" fmla="*/ 1668255 w 2443993"/>
              <a:gd name="connsiteY8" fmla="*/ 540061 h 1080122"/>
              <a:gd name="connsiteX9" fmla="*/ 1662878 w 2443993"/>
              <a:gd name="connsiteY9" fmla="*/ 540061 h 1080122"/>
              <a:gd name="connsiteX10" fmla="*/ 1662878 w 2443993"/>
              <a:gd name="connsiteY10" fmla="*/ 540062 h 1080122"/>
              <a:gd name="connsiteX11" fmla="*/ 1665185 w 2443993"/>
              <a:gd name="connsiteY11" fmla="*/ 540062 h 1080122"/>
              <a:gd name="connsiteX12" fmla="*/ 1665185 w 2443993"/>
              <a:gd name="connsiteY12" fmla="*/ 540371 h 1080122"/>
              <a:gd name="connsiteX13" fmla="*/ 1668255 w 2443993"/>
              <a:gd name="connsiteY13" fmla="*/ 540061 h 1080122"/>
              <a:gd name="connsiteX14" fmla="*/ 1938285 w 2443993"/>
              <a:gd name="connsiteY14" fmla="*/ 810091 h 1080122"/>
              <a:gd name="connsiteX15" fmla="*/ 1668255 w 2443993"/>
              <a:gd name="connsiteY15" fmla="*/ 1080121 h 1080122"/>
              <a:gd name="connsiteX16" fmla="*/ 1665185 w 2443993"/>
              <a:gd name="connsiteY16" fmla="*/ 1079812 h 1080122"/>
              <a:gd name="connsiteX17" fmla="*/ 1665185 w 2443993"/>
              <a:gd name="connsiteY17" fmla="*/ 1080122 h 1080122"/>
              <a:gd name="connsiteX18" fmla="*/ 0 w 2443993"/>
              <a:gd name="connsiteY18" fmla="*/ 1080122 h 1080122"/>
              <a:gd name="connsiteX0" fmla="*/ 1663916 w 1938285"/>
              <a:gd name="connsiteY0" fmla="*/ 0 h 1080122"/>
              <a:gd name="connsiteX1" fmla="*/ 1663916 w 1938285"/>
              <a:gd name="connsiteY1" fmla="*/ 310 h 1080122"/>
              <a:gd name="connsiteX2" fmla="*/ 1660846 w 1938285"/>
              <a:gd name="connsiteY2" fmla="*/ 1 h 1080122"/>
              <a:gd name="connsiteX3" fmla="*/ 1390816 w 1938285"/>
              <a:gd name="connsiteY3" fmla="*/ 270031 h 1080122"/>
              <a:gd name="connsiteX4" fmla="*/ 1660846 w 1938285"/>
              <a:gd name="connsiteY4" fmla="*/ 540061 h 1080122"/>
              <a:gd name="connsiteX5" fmla="*/ 1663916 w 1938285"/>
              <a:gd name="connsiteY5" fmla="*/ 539751 h 1080122"/>
              <a:gd name="connsiteX6" fmla="*/ 1663916 w 1938285"/>
              <a:gd name="connsiteY6" fmla="*/ 540060 h 1080122"/>
              <a:gd name="connsiteX7" fmla="*/ 1668255 w 1938285"/>
              <a:gd name="connsiteY7" fmla="*/ 540061 h 1080122"/>
              <a:gd name="connsiteX8" fmla="*/ 1662878 w 1938285"/>
              <a:gd name="connsiteY8" fmla="*/ 540061 h 1080122"/>
              <a:gd name="connsiteX9" fmla="*/ 1662878 w 1938285"/>
              <a:gd name="connsiteY9" fmla="*/ 540062 h 1080122"/>
              <a:gd name="connsiteX10" fmla="*/ 1665185 w 1938285"/>
              <a:gd name="connsiteY10" fmla="*/ 540062 h 1080122"/>
              <a:gd name="connsiteX11" fmla="*/ 1665185 w 1938285"/>
              <a:gd name="connsiteY11" fmla="*/ 540371 h 1080122"/>
              <a:gd name="connsiteX12" fmla="*/ 1668255 w 1938285"/>
              <a:gd name="connsiteY12" fmla="*/ 540061 h 1080122"/>
              <a:gd name="connsiteX13" fmla="*/ 1938285 w 1938285"/>
              <a:gd name="connsiteY13" fmla="*/ 810091 h 1080122"/>
              <a:gd name="connsiteX14" fmla="*/ 1668255 w 1938285"/>
              <a:gd name="connsiteY14" fmla="*/ 1080121 h 1080122"/>
              <a:gd name="connsiteX15" fmla="*/ 1665185 w 1938285"/>
              <a:gd name="connsiteY15" fmla="*/ 1079812 h 1080122"/>
              <a:gd name="connsiteX16" fmla="*/ 1665185 w 1938285"/>
              <a:gd name="connsiteY16" fmla="*/ 1080122 h 1080122"/>
              <a:gd name="connsiteX17" fmla="*/ 0 w 1938285"/>
              <a:gd name="connsiteY17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3100 w 547469"/>
              <a:gd name="connsiteY6" fmla="*/ 540060 h 1080122"/>
              <a:gd name="connsiteX7" fmla="*/ 277439 w 547469"/>
              <a:gd name="connsiteY7" fmla="*/ 540061 h 1080122"/>
              <a:gd name="connsiteX8" fmla="*/ 272062 w 547469"/>
              <a:gd name="connsiteY8" fmla="*/ 540061 h 1080122"/>
              <a:gd name="connsiteX9" fmla="*/ 272062 w 547469"/>
              <a:gd name="connsiteY9" fmla="*/ 540062 h 1080122"/>
              <a:gd name="connsiteX10" fmla="*/ 274369 w 547469"/>
              <a:gd name="connsiteY10" fmla="*/ 540062 h 1080122"/>
              <a:gd name="connsiteX11" fmla="*/ 274369 w 547469"/>
              <a:gd name="connsiteY11" fmla="*/ 540371 h 1080122"/>
              <a:gd name="connsiteX12" fmla="*/ 277439 w 547469"/>
              <a:gd name="connsiteY12" fmla="*/ 540061 h 1080122"/>
              <a:gd name="connsiteX13" fmla="*/ 547469 w 547469"/>
              <a:gd name="connsiteY13" fmla="*/ 810091 h 1080122"/>
              <a:gd name="connsiteX14" fmla="*/ 277439 w 547469"/>
              <a:gd name="connsiteY14" fmla="*/ 1080121 h 1080122"/>
              <a:gd name="connsiteX15" fmla="*/ 274369 w 547469"/>
              <a:gd name="connsiteY15" fmla="*/ 1079812 h 1080122"/>
              <a:gd name="connsiteX16" fmla="*/ 274369 w 547469"/>
              <a:gd name="connsiteY16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3100 w 547469"/>
              <a:gd name="connsiteY6" fmla="*/ 540060 h 1080122"/>
              <a:gd name="connsiteX7" fmla="*/ 277439 w 547469"/>
              <a:gd name="connsiteY7" fmla="*/ 540061 h 1080122"/>
              <a:gd name="connsiteX8" fmla="*/ 272062 w 547469"/>
              <a:gd name="connsiteY8" fmla="*/ 540061 h 1080122"/>
              <a:gd name="connsiteX9" fmla="*/ 274369 w 547469"/>
              <a:gd name="connsiteY9" fmla="*/ 540062 h 1080122"/>
              <a:gd name="connsiteX10" fmla="*/ 274369 w 547469"/>
              <a:gd name="connsiteY10" fmla="*/ 540371 h 1080122"/>
              <a:gd name="connsiteX11" fmla="*/ 277439 w 547469"/>
              <a:gd name="connsiteY11" fmla="*/ 540061 h 1080122"/>
              <a:gd name="connsiteX12" fmla="*/ 547469 w 547469"/>
              <a:gd name="connsiteY12" fmla="*/ 810091 h 1080122"/>
              <a:gd name="connsiteX13" fmla="*/ 277439 w 547469"/>
              <a:gd name="connsiteY13" fmla="*/ 1080121 h 1080122"/>
              <a:gd name="connsiteX14" fmla="*/ 274369 w 547469"/>
              <a:gd name="connsiteY14" fmla="*/ 1079812 h 1080122"/>
              <a:gd name="connsiteX15" fmla="*/ 274369 w 547469"/>
              <a:gd name="connsiteY15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3100 w 547469"/>
              <a:gd name="connsiteY6" fmla="*/ 540060 h 1080122"/>
              <a:gd name="connsiteX7" fmla="*/ 277439 w 547469"/>
              <a:gd name="connsiteY7" fmla="*/ 540061 h 1080122"/>
              <a:gd name="connsiteX8" fmla="*/ 272062 w 547469"/>
              <a:gd name="connsiteY8" fmla="*/ 540061 h 1080122"/>
              <a:gd name="connsiteX9" fmla="*/ 274369 w 547469"/>
              <a:gd name="connsiteY9" fmla="*/ 540062 h 1080122"/>
              <a:gd name="connsiteX10" fmla="*/ 277439 w 547469"/>
              <a:gd name="connsiteY10" fmla="*/ 540061 h 1080122"/>
              <a:gd name="connsiteX11" fmla="*/ 547469 w 547469"/>
              <a:gd name="connsiteY11" fmla="*/ 810091 h 1080122"/>
              <a:gd name="connsiteX12" fmla="*/ 277439 w 547469"/>
              <a:gd name="connsiteY12" fmla="*/ 1080121 h 1080122"/>
              <a:gd name="connsiteX13" fmla="*/ 274369 w 547469"/>
              <a:gd name="connsiteY13" fmla="*/ 1079812 h 1080122"/>
              <a:gd name="connsiteX14" fmla="*/ 274369 w 547469"/>
              <a:gd name="connsiteY14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3100 w 547469"/>
              <a:gd name="connsiteY6" fmla="*/ 540060 h 1080122"/>
              <a:gd name="connsiteX7" fmla="*/ 277439 w 547469"/>
              <a:gd name="connsiteY7" fmla="*/ 540061 h 1080122"/>
              <a:gd name="connsiteX8" fmla="*/ 272062 w 547469"/>
              <a:gd name="connsiteY8" fmla="*/ 540061 h 1080122"/>
              <a:gd name="connsiteX9" fmla="*/ 277439 w 547469"/>
              <a:gd name="connsiteY9" fmla="*/ 540061 h 1080122"/>
              <a:gd name="connsiteX10" fmla="*/ 547469 w 547469"/>
              <a:gd name="connsiteY10" fmla="*/ 810091 h 1080122"/>
              <a:gd name="connsiteX11" fmla="*/ 277439 w 547469"/>
              <a:gd name="connsiteY11" fmla="*/ 1080121 h 1080122"/>
              <a:gd name="connsiteX12" fmla="*/ 274369 w 547469"/>
              <a:gd name="connsiteY12" fmla="*/ 1079812 h 1080122"/>
              <a:gd name="connsiteX13" fmla="*/ 274369 w 547469"/>
              <a:gd name="connsiteY13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3100 w 547469"/>
              <a:gd name="connsiteY6" fmla="*/ 540060 h 1080122"/>
              <a:gd name="connsiteX7" fmla="*/ 277439 w 547469"/>
              <a:gd name="connsiteY7" fmla="*/ 540061 h 1080122"/>
              <a:gd name="connsiteX8" fmla="*/ 277439 w 547469"/>
              <a:gd name="connsiteY8" fmla="*/ 540061 h 1080122"/>
              <a:gd name="connsiteX9" fmla="*/ 547469 w 547469"/>
              <a:gd name="connsiteY9" fmla="*/ 810091 h 1080122"/>
              <a:gd name="connsiteX10" fmla="*/ 277439 w 547469"/>
              <a:gd name="connsiteY10" fmla="*/ 1080121 h 1080122"/>
              <a:gd name="connsiteX11" fmla="*/ 274369 w 547469"/>
              <a:gd name="connsiteY11" fmla="*/ 1079812 h 1080122"/>
              <a:gd name="connsiteX12" fmla="*/ 274369 w 547469"/>
              <a:gd name="connsiteY12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7439 w 547469"/>
              <a:gd name="connsiteY6" fmla="*/ 540061 h 1080122"/>
              <a:gd name="connsiteX7" fmla="*/ 277439 w 547469"/>
              <a:gd name="connsiteY7" fmla="*/ 540061 h 1080122"/>
              <a:gd name="connsiteX8" fmla="*/ 547469 w 547469"/>
              <a:gd name="connsiteY8" fmla="*/ 810091 h 1080122"/>
              <a:gd name="connsiteX9" fmla="*/ 277439 w 547469"/>
              <a:gd name="connsiteY9" fmla="*/ 1080121 h 1080122"/>
              <a:gd name="connsiteX10" fmla="*/ 274369 w 547469"/>
              <a:gd name="connsiteY10" fmla="*/ 1079812 h 1080122"/>
              <a:gd name="connsiteX11" fmla="*/ 274369 w 547469"/>
              <a:gd name="connsiteY11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7439 w 547469"/>
              <a:gd name="connsiteY5" fmla="*/ 540061 h 1080122"/>
              <a:gd name="connsiteX6" fmla="*/ 277439 w 547469"/>
              <a:gd name="connsiteY6" fmla="*/ 540061 h 1080122"/>
              <a:gd name="connsiteX7" fmla="*/ 547469 w 547469"/>
              <a:gd name="connsiteY7" fmla="*/ 810091 h 1080122"/>
              <a:gd name="connsiteX8" fmla="*/ 277439 w 547469"/>
              <a:gd name="connsiteY8" fmla="*/ 1080121 h 1080122"/>
              <a:gd name="connsiteX9" fmla="*/ 274369 w 547469"/>
              <a:gd name="connsiteY9" fmla="*/ 1079812 h 1080122"/>
              <a:gd name="connsiteX10" fmla="*/ 274369 w 547469"/>
              <a:gd name="connsiteY10" fmla="*/ 1080122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47469" h="1080122">
                <a:moveTo>
                  <a:pt x="273100" y="0"/>
                </a:moveTo>
                <a:lnTo>
                  <a:pt x="273100" y="310"/>
                </a:lnTo>
                <a:lnTo>
                  <a:pt x="270030" y="1"/>
                </a:lnTo>
                <a:cubicBezTo>
                  <a:pt x="120897" y="1"/>
                  <a:pt x="0" y="120898"/>
                  <a:pt x="0" y="270031"/>
                </a:cubicBezTo>
                <a:cubicBezTo>
                  <a:pt x="0" y="419164"/>
                  <a:pt x="120897" y="540061"/>
                  <a:pt x="270030" y="540061"/>
                </a:cubicBezTo>
                <a:lnTo>
                  <a:pt x="277439" y="540061"/>
                </a:lnTo>
                <a:lnTo>
                  <a:pt x="277439" y="540061"/>
                </a:lnTo>
                <a:cubicBezTo>
                  <a:pt x="426572" y="540061"/>
                  <a:pt x="547469" y="660958"/>
                  <a:pt x="547469" y="810091"/>
                </a:cubicBezTo>
                <a:cubicBezTo>
                  <a:pt x="547469" y="959224"/>
                  <a:pt x="426572" y="1080121"/>
                  <a:pt x="277439" y="1080121"/>
                </a:cubicBezTo>
                <a:lnTo>
                  <a:pt x="274369" y="1079812"/>
                </a:lnTo>
                <a:lnTo>
                  <a:pt x="274369" y="1080122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1" name="フリーフォーム: 図形 10">
            <a:extLst>
              <a:ext uri="{FF2B5EF4-FFF2-40B4-BE49-F238E27FC236}">
                <a16:creationId xmlns:a16="http://schemas.microsoft.com/office/drawing/2014/main" id="{953653C0-6746-1E59-462D-E22BDD2FCF55}"/>
              </a:ext>
            </a:extLst>
          </p:cNvPr>
          <p:cNvSpPr/>
          <p:nvPr/>
        </p:nvSpPr>
        <p:spPr bwMode="auto">
          <a:xfrm rot="10800000">
            <a:off x="2782213" y="849039"/>
            <a:ext cx="1321351" cy="425416"/>
          </a:xfrm>
          <a:custGeom>
            <a:avLst/>
            <a:gdLst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2443993 w 2443993"/>
              <a:gd name="connsiteY17" fmla="*/ 1665185 h 2205246"/>
              <a:gd name="connsiteX18" fmla="*/ 1668255 w 2443993"/>
              <a:gd name="connsiteY18" fmla="*/ 1665185 h 2205246"/>
              <a:gd name="connsiteX19" fmla="*/ 1662878 w 2443993"/>
              <a:gd name="connsiteY19" fmla="*/ 1665185 h 2205246"/>
              <a:gd name="connsiteX20" fmla="*/ 1662878 w 2443993"/>
              <a:gd name="connsiteY20" fmla="*/ 1665186 h 2205246"/>
              <a:gd name="connsiteX21" fmla="*/ 1665185 w 2443993"/>
              <a:gd name="connsiteY21" fmla="*/ 1665186 h 2205246"/>
              <a:gd name="connsiteX22" fmla="*/ 1665185 w 2443993"/>
              <a:gd name="connsiteY22" fmla="*/ 1665495 h 2205246"/>
              <a:gd name="connsiteX23" fmla="*/ 1668255 w 2443993"/>
              <a:gd name="connsiteY23" fmla="*/ 1665185 h 2205246"/>
              <a:gd name="connsiteX24" fmla="*/ 1938285 w 2443993"/>
              <a:gd name="connsiteY24" fmla="*/ 1935215 h 2205246"/>
              <a:gd name="connsiteX25" fmla="*/ 1668255 w 2443993"/>
              <a:gd name="connsiteY25" fmla="*/ 2205245 h 2205246"/>
              <a:gd name="connsiteX26" fmla="*/ 1665185 w 2443993"/>
              <a:gd name="connsiteY26" fmla="*/ 220493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1668255 w 2443993"/>
              <a:gd name="connsiteY17" fmla="*/ 1665185 h 2205246"/>
              <a:gd name="connsiteX18" fmla="*/ 1662878 w 2443993"/>
              <a:gd name="connsiteY18" fmla="*/ 1665185 h 2205246"/>
              <a:gd name="connsiteX19" fmla="*/ 1662878 w 2443993"/>
              <a:gd name="connsiteY19" fmla="*/ 1665186 h 2205246"/>
              <a:gd name="connsiteX20" fmla="*/ 1665185 w 2443993"/>
              <a:gd name="connsiteY20" fmla="*/ 1665186 h 2205246"/>
              <a:gd name="connsiteX21" fmla="*/ 1665185 w 2443993"/>
              <a:gd name="connsiteY21" fmla="*/ 1665495 h 2205246"/>
              <a:gd name="connsiteX22" fmla="*/ 1668255 w 2443993"/>
              <a:gd name="connsiteY22" fmla="*/ 1665185 h 2205246"/>
              <a:gd name="connsiteX23" fmla="*/ 1938285 w 2443993"/>
              <a:gd name="connsiteY23" fmla="*/ 1935215 h 2205246"/>
              <a:gd name="connsiteX24" fmla="*/ 1668255 w 2443993"/>
              <a:gd name="connsiteY24" fmla="*/ 2205245 h 2205246"/>
              <a:gd name="connsiteX25" fmla="*/ 1665185 w 2443993"/>
              <a:gd name="connsiteY25" fmla="*/ 2204936 h 2205246"/>
              <a:gd name="connsiteX26" fmla="*/ 1665185 w 2443993"/>
              <a:gd name="connsiteY26" fmla="*/ 220524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1668255 w 2443993"/>
              <a:gd name="connsiteY16" fmla="*/ 1665185 h 2205246"/>
              <a:gd name="connsiteX17" fmla="*/ 1662878 w 2443993"/>
              <a:gd name="connsiteY17" fmla="*/ 1665185 h 2205246"/>
              <a:gd name="connsiteX18" fmla="*/ 1662878 w 2443993"/>
              <a:gd name="connsiteY18" fmla="*/ 1665186 h 2205246"/>
              <a:gd name="connsiteX19" fmla="*/ 1665185 w 2443993"/>
              <a:gd name="connsiteY19" fmla="*/ 1665186 h 2205246"/>
              <a:gd name="connsiteX20" fmla="*/ 1665185 w 2443993"/>
              <a:gd name="connsiteY20" fmla="*/ 1665495 h 2205246"/>
              <a:gd name="connsiteX21" fmla="*/ 1668255 w 2443993"/>
              <a:gd name="connsiteY21" fmla="*/ 1665185 h 2205246"/>
              <a:gd name="connsiteX22" fmla="*/ 1938285 w 2443993"/>
              <a:gd name="connsiteY22" fmla="*/ 1935215 h 2205246"/>
              <a:gd name="connsiteX23" fmla="*/ 1668255 w 2443993"/>
              <a:gd name="connsiteY23" fmla="*/ 2205245 h 2205246"/>
              <a:gd name="connsiteX24" fmla="*/ 1665185 w 2443993"/>
              <a:gd name="connsiteY24" fmla="*/ 2204936 h 2205246"/>
              <a:gd name="connsiteX25" fmla="*/ 1665185 w 2443993"/>
              <a:gd name="connsiteY25" fmla="*/ 220524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237654 w 2443993"/>
              <a:gd name="connsiteY24" fmla="*/ 1665186 h 2205246"/>
              <a:gd name="connsiteX25" fmla="*/ 329094 w 2443993"/>
              <a:gd name="connsiteY25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329094 w 2443993"/>
              <a:gd name="connsiteY24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0" fmla="*/ 237654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28129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37654 w 2443993"/>
              <a:gd name="connsiteY0" fmla="*/ 0 h 2205246"/>
              <a:gd name="connsiteX1" fmla="*/ 2443993 w 2443993"/>
              <a:gd name="connsiteY1" fmla="*/ 0 h 2205246"/>
              <a:gd name="connsiteX2" fmla="*/ 2443993 w 2443993"/>
              <a:gd name="connsiteY2" fmla="*/ 1125124 h 2205246"/>
              <a:gd name="connsiteX3" fmla="*/ 1663916 w 2443993"/>
              <a:gd name="connsiteY3" fmla="*/ 1125124 h 2205246"/>
              <a:gd name="connsiteX4" fmla="*/ 1663916 w 2443993"/>
              <a:gd name="connsiteY4" fmla="*/ 1125434 h 2205246"/>
              <a:gd name="connsiteX5" fmla="*/ 1660846 w 2443993"/>
              <a:gd name="connsiteY5" fmla="*/ 1125125 h 2205246"/>
              <a:gd name="connsiteX6" fmla="*/ 1390816 w 2443993"/>
              <a:gd name="connsiteY6" fmla="*/ 1395155 h 2205246"/>
              <a:gd name="connsiteX7" fmla="*/ 1660846 w 2443993"/>
              <a:gd name="connsiteY7" fmla="*/ 1665185 h 2205246"/>
              <a:gd name="connsiteX8" fmla="*/ 1663916 w 2443993"/>
              <a:gd name="connsiteY8" fmla="*/ 1664875 h 2205246"/>
              <a:gd name="connsiteX9" fmla="*/ 1663916 w 2443993"/>
              <a:gd name="connsiteY9" fmla="*/ 1665184 h 2205246"/>
              <a:gd name="connsiteX10" fmla="*/ 1668255 w 2443993"/>
              <a:gd name="connsiteY10" fmla="*/ 1665185 h 2205246"/>
              <a:gd name="connsiteX11" fmla="*/ 1662878 w 2443993"/>
              <a:gd name="connsiteY11" fmla="*/ 1665185 h 2205246"/>
              <a:gd name="connsiteX12" fmla="*/ 1662878 w 2443993"/>
              <a:gd name="connsiteY12" fmla="*/ 1665186 h 2205246"/>
              <a:gd name="connsiteX13" fmla="*/ 1665185 w 2443993"/>
              <a:gd name="connsiteY13" fmla="*/ 1665186 h 2205246"/>
              <a:gd name="connsiteX14" fmla="*/ 1665185 w 2443993"/>
              <a:gd name="connsiteY14" fmla="*/ 1665495 h 2205246"/>
              <a:gd name="connsiteX15" fmla="*/ 1668255 w 2443993"/>
              <a:gd name="connsiteY15" fmla="*/ 1665185 h 2205246"/>
              <a:gd name="connsiteX16" fmla="*/ 1938285 w 2443993"/>
              <a:gd name="connsiteY16" fmla="*/ 1935215 h 2205246"/>
              <a:gd name="connsiteX17" fmla="*/ 1668255 w 2443993"/>
              <a:gd name="connsiteY17" fmla="*/ 2205245 h 2205246"/>
              <a:gd name="connsiteX18" fmla="*/ 1665185 w 2443993"/>
              <a:gd name="connsiteY18" fmla="*/ 2204936 h 2205246"/>
              <a:gd name="connsiteX19" fmla="*/ 1665185 w 2443993"/>
              <a:gd name="connsiteY19" fmla="*/ 2205246 h 2205246"/>
              <a:gd name="connsiteX20" fmla="*/ 0 w 2443993"/>
              <a:gd name="connsiteY20" fmla="*/ 2205246 h 2205246"/>
              <a:gd name="connsiteX0" fmla="*/ 2443993 w 2443993"/>
              <a:gd name="connsiteY0" fmla="*/ 0 h 2205246"/>
              <a:gd name="connsiteX1" fmla="*/ 2443993 w 2443993"/>
              <a:gd name="connsiteY1" fmla="*/ 1125124 h 2205246"/>
              <a:gd name="connsiteX2" fmla="*/ 1663916 w 2443993"/>
              <a:gd name="connsiteY2" fmla="*/ 1125124 h 2205246"/>
              <a:gd name="connsiteX3" fmla="*/ 1663916 w 2443993"/>
              <a:gd name="connsiteY3" fmla="*/ 1125434 h 2205246"/>
              <a:gd name="connsiteX4" fmla="*/ 1660846 w 2443993"/>
              <a:gd name="connsiteY4" fmla="*/ 1125125 h 2205246"/>
              <a:gd name="connsiteX5" fmla="*/ 1390816 w 2443993"/>
              <a:gd name="connsiteY5" fmla="*/ 1395155 h 2205246"/>
              <a:gd name="connsiteX6" fmla="*/ 1660846 w 2443993"/>
              <a:gd name="connsiteY6" fmla="*/ 1665185 h 2205246"/>
              <a:gd name="connsiteX7" fmla="*/ 1663916 w 2443993"/>
              <a:gd name="connsiteY7" fmla="*/ 1664875 h 2205246"/>
              <a:gd name="connsiteX8" fmla="*/ 1663916 w 2443993"/>
              <a:gd name="connsiteY8" fmla="*/ 1665184 h 2205246"/>
              <a:gd name="connsiteX9" fmla="*/ 1668255 w 2443993"/>
              <a:gd name="connsiteY9" fmla="*/ 1665185 h 2205246"/>
              <a:gd name="connsiteX10" fmla="*/ 1662878 w 2443993"/>
              <a:gd name="connsiteY10" fmla="*/ 1665185 h 2205246"/>
              <a:gd name="connsiteX11" fmla="*/ 1662878 w 2443993"/>
              <a:gd name="connsiteY11" fmla="*/ 1665186 h 2205246"/>
              <a:gd name="connsiteX12" fmla="*/ 1665185 w 2443993"/>
              <a:gd name="connsiteY12" fmla="*/ 1665186 h 2205246"/>
              <a:gd name="connsiteX13" fmla="*/ 1665185 w 2443993"/>
              <a:gd name="connsiteY13" fmla="*/ 1665495 h 2205246"/>
              <a:gd name="connsiteX14" fmla="*/ 1668255 w 2443993"/>
              <a:gd name="connsiteY14" fmla="*/ 1665185 h 2205246"/>
              <a:gd name="connsiteX15" fmla="*/ 1938285 w 2443993"/>
              <a:gd name="connsiteY15" fmla="*/ 1935215 h 2205246"/>
              <a:gd name="connsiteX16" fmla="*/ 1668255 w 2443993"/>
              <a:gd name="connsiteY16" fmla="*/ 2205245 h 2205246"/>
              <a:gd name="connsiteX17" fmla="*/ 1665185 w 2443993"/>
              <a:gd name="connsiteY17" fmla="*/ 2204936 h 2205246"/>
              <a:gd name="connsiteX18" fmla="*/ 1665185 w 2443993"/>
              <a:gd name="connsiteY18" fmla="*/ 2205246 h 2205246"/>
              <a:gd name="connsiteX19" fmla="*/ 0 w 2443993"/>
              <a:gd name="connsiteY19" fmla="*/ 2205246 h 2205246"/>
              <a:gd name="connsiteX0" fmla="*/ 2443993 w 2443993"/>
              <a:gd name="connsiteY0" fmla="*/ 0 h 1080122"/>
              <a:gd name="connsiteX1" fmla="*/ 1663916 w 2443993"/>
              <a:gd name="connsiteY1" fmla="*/ 0 h 1080122"/>
              <a:gd name="connsiteX2" fmla="*/ 1663916 w 2443993"/>
              <a:gd name="connsiteY2" fmla="*/ 310 h 1080122"/>
              <a:gd name="connsiteX3" fmla="*/ 1660846 w 2443993"/>
              <a:gd name="connsiteY3" fmla="*/ 1 h 1080122"/>
              <a:gd name="connsiteX4" fmla="*/ 1390816 w 2443993"/>
              <a:gd name="connsiteY4" fmla="*/ 270031 h 1080122"/>
              <a:gd name="connsiteX5" fmla="*/ 1660846 w 2443993"/>
              <a:gd name="connsiteY5" fmla="*/ 540061 h 1080122"/>
              <a:gd name="connsiteX6" fmla="*/ 1663916 w 2443993"/>
              <a:gd name="connsiteY6" fmla="*/ 539751 h 1080122"/>
              <a:gd name="connsiteX7" fmla="*/ 1663916 w 2443993"/>
              <a:gd name="connsiteY7" fmla="*/ 540060 h 1080122"/>
              <a:gd name="connsiteX8" fmla="*/ 1668255 w 2443993"/>
              <a:gd name="connsiteY8" fmla="*/ 540061 h 1080122"/>
              <a:gd name="connsiteX9" fmla="*/ 1662878 w 2443993"/>
              <a:gd name="connsiteY9" fmla="*/ 540061 h 1080122"/>
              <a:gd name="connsiteX10" fmla="*/ 1662878 w 2443993"/>
              <a:gd name="connsiteY10" fmla="*/ 540062 h 1080122"/>
              <a:gd name="connsiteX11" fmla="*/ 1665185 w 2443993"/>
              <a:gd name="connsiteY11" fmla="*/ 540062 h 1080122"/>
              <a:gd name="connsiteX12" fmla="*/ 1665185 w 2443993"/>
              <a:gd name="connsiteY12" fmla="*/ 540371 h 1080122"/>
              <a:gd name="connsiteX13" fmla="*/ 1668255 w 2443993"/>
              <a:gd name="connsiteY13" fmla="*/ 540061 h 1080122"/>
              <a:gd name="connsiteX14" fmla="*/ 1938285 w 2443993"/>
              <a:gd name="connsiteY14" fmla="*/ 810091 h 1080122"/>
              <a:gd name="connsiteX15" fmla="*/ 1668255 w 2443993"/>
              <a:gd name="connsiteY15" fmla="*/ 1080121 h 1080122"/>
              <a:gd name="connsiteX16" fmla="*/ 1665185 w 2443993"/>
              <a:gd name="connsiteY16" fmla="*/ 1079812 h 1080122"/>
              <a:gd name="connsiteX17" fmla="*/ 1665185 w 2443993"/>
              <a:gd name="connsiteY17" fmla="*/ 1080122 h 1080122"/>
              <a:gd name="connsiteX18" fmla="*/ 0 w 2443993"/>
              <a:gd name="connsiteY18" fmla="*/ 1080122 h 1080122"/>
              <a:gd name="connsiteX0" fmla="*/ 3326643 w 3326643"/>
              <a:gd name="connsiteY0" fmla="*/ 0 h 1083297"/>
              <a:gd name="connsiteX1" fmla="*/ 1663916 w 3326643"/>
              <a:gd name="connsiteY1" fmla="*/ 3175 h 1083297"/>
              <a:gd name="connsiteX2" fmla="*/ 1663916 w 3326643"/>
              <a:gd name="connsiteY2" fmla="*/ 3485 h 1083297"/>
              <a:gd name="connsiteX3" fmla="*/ 1660846 w 3326643"/>
              <a:gd name="connsiteY3" fmla="*/ 3176 h 1083297"/>
              <a:gd name="connsiteX4" fmla="*/ 1390816 w 3326643"/>
              <a:gd name="connsiteY4" fmla="*/ 273206 h 1083297"/>
              <a:gd name="connsiteX5" fmla="*/ 1660846 w 3326643"/>
              <a:gd name="connsiteY5" fmla="*/ 543236 h 1083297"/>
              <a:gd name="connsiteX6" fmla="*/ 1663916 w 3326643"/>
              <a:gd name="connsiteY6" fmla="*/ 542926 h 1083297"/>
              <a:gd name="connsiteX7" fmla="*/ 1663916 w 3326643"/>
              <a:gd name="connsiteY7" fmla="*/ 543235 h 1083297"/>
              <a:gd name="connsiteX8" fmla="*/ 1668255 w 3326643"/>
              <a:gd name="connsiteY8" fmla="*/ 543236 h 1083297"/>
              <a:gd name="connsiteX9" fmla="*/ 1662878 w 3326643"/>
              <a:gd name="connsiteY9" fmla="*/ 543236 h 1083297"/>
              <a:gd name="connsiteX10" fmla="*/ 1662878 w 3326643"/>
              <a:gd name="connsiteY10" fmla="*/ 543237 h 1083297"/>
              <a:gd name="connsiteX11" fmla="*/ 1665185 w 3326643"/>
              <a:gd name="connsiteY11" fmla="*/ 543237 h 1083297"/>
              <a:gd name="connsiteX12" fmla="*/ 1665185 w 3326643"/>
              <a:gd name="connsiteY12" fmla="*/ 543546 h 1083297"/>
              <a:gd name="connsiteX13" fmla="*/ 1668255 w 3326643"/>
              <a:gd name="connsiteY13" fmla="*/ 543236 h 1083297"/>
              <a:gd name="connsiteX14" fmla="*/ 1938285 w 3326643"/>
              <a:gd name="connsiteY14" fmla="*/ 813266 h 1083297"/>
              <a:gd name="connsiteX15" fmla="*/ 1668255 w 3326643"/>
              <a:gd name="connsiteY15" fmla="*/ 1083296 h 1083297"/>
              <a:gd name="connsiteX16" fmla="*/ 1665185 w 3326643"/>
              <a:gd name="connsiteY16" fmla="*/ 1082987 h 1083297"/>
              <a:gd name="connsiteX17" fmla="*/ 1665185 w 3326643"/>
              <a:gd name="connsiteY17" fmla="*/ 1083297 h 1083297"/>
              <a:gd name="connsiteX18" fmla="*/ 0 w 3326643"/>
              <a:gd name="connsiteY18" fmla="*/ 1083297 h 1083297"/>
              <a:gd name="connsiteX0" fmla="*/ 3364743 w 3364743"/>
              <a:gd name="connsiteY0" fmla="*/ 0 h 1083297"/>
              <a:gd name="connsiteX1" fmla="*/ 1702016 w 3364743"/>
              <a:gd name="connsiteY1" fmla="*/ 3175 h 1083297"/>
              <a:gd name="connsiteX2" fmla="*/ 1702016 w 3364743"/>
              <a:gd name="connsiteY2" fmla="*/ 3485 h 1083297"/>
              <a:gd name="connsiteX3" fmla="*/ 1698946 w 3364743"/>
              <a:gd name="connsiteY3" fmla="*/ 3176 h 1083297"/>
              <a:gd name="connsiteX4" fmla="*/ 1428916 w 3364743"/>
              <a:gd name="connsiteY4" fmla="*/ 273206 h 1083297"/>
              <a:gd name="connsiteX5" fmla="*/ 1698946 w 3364743"/>
              <a:gd name="connsiteY5" fmla="*/ 543236 h 1083297"/>
              <a:gd name="connsiteX6" fmla="*/ 1702016 w 3364743"/>
              <a:gd name="connsiteY6" fmla="*/ 542926 h 1083297"/>
              <a:gd name="connsiteX7" fmla="*/ 1702016 w 3364743"/>
              <a:gd name="connsiteY7" fmla="*/ 543235 h 1083297"/>
              <a:gd name="connsiteX8" fmla="*/ 1706355 w 3364743"/>
              <a:gd name="connsiteY8" fmla="*/ 543236 h 1083297"/>
              <a:gd name="connsiteX9" fmla="*/ 1700978 w 3364743"/>
              <a:gd name="connsiteY9" fmla="*/ 543236 h 1083297"/>
              <a:gd name="connsiteX10" fmla="*/ 1700978 w 3364743"/>
              <a:gd name="connsiteY10" fmla="*/ 543237 h 1083297"/>
              <a:gd name="connsiteX11" fmla="*/ 1703285 w 3364743"/>
              <a:gd name="connsiteY11" fmla="*/ 543237 h 1083297"/>
              <a:gd name="connsiteX12" fmla="*/ 1703285 w 3364743"/>
              <a:gd name="connsiteY12" fmla="*/ 543546 h 1083297"/>
              <a:gd name="connsiteX13" fmla="*/ 1706355 w 3364743"/>
              <a:gd name="connsiteY13" fmla="*/ 543236 h 1083297"/>
              <a:gd name="connsiteX14" fmla="*/ 1976385 w 3364743"/>
              <a:gd name="connsiteY14" fmla="*/ 813266 h 1083297"/>
              <a:gd name="connsiteX15" fmla="*/ 1706355 w 3364743"/>
              <a:gd name="connsiteY15" fmla="*/ 1083296 h 1083297"/>
              <a:gd name="connsiteX16" fmla="*/ 1703285 w 3364743"/>
              <a:gd name="connsiteY16" fmla="*/ 1082987 h 1083297"/>
              <a:gd name="connsiteX17" fmla="*/ 1703285 w 3364743"/>
              <a:gd name="connsiteY17" fmla="*/ 1083297 h 1083297"/>
              <a:gd name="connsiteX18" fmla="*/ 0 w 3364743"/>
              <a:gd name="connsiteY18" fmla="*/ 1083297 h 10832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64743" h="1083297">
                <a:moveTo>
                  <a:pt x="3364743" y="0"/>
                </a:moveTo>
                <a:lnTo>
                  <a:pt x="1702016" y="3175"/>
                </a:lnTo>
                <a:lnTo>
                  <a:pt x="1702016" y="3485"/>
                </a:lnTo>
                <a:lnTo>
                  <a:pt x="1698946" y="3176"/>
                </a:lnTo>
                <a:cubicBezTo>
                  <a:pt x="1549813" y="3176"/>
                  <a:pt x="1428916" y="124073"/>
                  <a:pt x="1428916" y="273206"/>
                </a:cubicBezTo>
                <a:cubicBezTo>
                  <a:pt x="1428916" y="422339"/>
                  <a:pt x="1549813" y="543236"/>
                  <a:pt x="1698946" y="543236"/>
                </a:cubicBezTo>
                <a:lnTo>
                  <a:pt x="1702016" y="542926"/>
                </a:lnTo>
                <a:lnTo>
                  <a:pt x="1702016" y="543235"/>
                </a:lnTo>
                <a:lnTo>
                  <a:pt x="1706355" y="543236"/>
                </a:lnTo>
                <a:lnTo>
                  <a:pt x="1700978" y="543236"/>
                </a:lnTo>
                <a:lnTo>
                  <a:pt x="1700978" y="543237"/>
                </a:lnTo>
                <a:lnTo>
                  <a:pt x="1703285" y="543237"/>
                </a:lnTo>
                <a:lnTo>
                  <a:pt x="1703285" y="543546"/>
                </a:lnTo>
                <a:lnTo>
                  <a:pt x="1706355" y="543236"/>
                </a:lnTo>
                <a:cubicBezTo>
                  <a:pt x="1855488" y="543236"/>
                  <a:pt x="1976385" y="664133"/>
                  <a:pt x="1976385" y="813266"/>
                </a:cubicBezTo>
                <a:cubicBezTo>
                  <a:pt x="1976385" y="962399"/>
                  <a:pt x="1855488" y="1083296"/>
                  <a:pt x="1706355" y="1083296"/>
                </a:cubicBezTo>
                <a:lnTo>
                  <a:pt x="1703285" y="1082987"/>
                </a:lnTo>
                <a:lnTo>
                  <a:pt x="1703285" y="1083297"/>
                </a:lnTo>
                <a:lnTo>
                  <a:pt x="0" y="1083297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1AFB190A-3D84-5AFF-FC89-74F41FBF5705}"/>
              </a:ext>
            </a:extLst>
          </p:cNvPr>
          <p:cNvSpPr>
            <a:spLocks/>
          </p:cNvSpPr>
          <p:nvPr/>
        </p:nvSpPr>
        <p:spPr bwMode="auto">
          <a:xfrm rot="10800000">
            <a:off x="2550193" y="3654025"/>
            <a:ext cx="1785393" cy="424481"/>
          </a:xfrm>
          <a:custGeom>
            <a:avLst/>
            <a:gdLst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133349 h 2205246"/>
              <a:gd name="connsiteX6" fmla="*/ 0 w 2554879"/>
              <a:gd name="connsiteY6" fmla="*/ 0 h 2205246"/>
              <a:gd name="connsiteX7" fmla="*/ 2554879 w 2554879"/>
              <a:gd name="connsiteY7" fmla="*/ 0 h 2205246"/>
              <a:gd name="connsiteX8" fmla="*/ 2554879 w 2554879"/>
              <a:gd name="connsiteY8" fmla="*/ 1127505 h 2205246"/>
              <a:gd name="connsiteX9" fmla="*/ 2150273 w 2554879"/>
              <a:gd name="connsiteY9" fmla="*/ 1127505 h 2205246"/>
              <a:gd name="connsiteX10" fmla="*/ 1108976 w 2554879"/>
              <a:gd name="connsiteY10" fmla="*/ 1127505 h 2205246"/>
              <a:gd name="connsiteX11" fmla="*/ 485088 w 2554879"/>
              <a:gd name="connsiteY11" fmla="*/ 1127505 h 2205246"/>
              <a:gd name="connsiteX12" fmla="*/ 485088 w 2554879"/>
              <a:gd name="connsiteY12" fmla="*/ 1127815 h 2205246"/>
              <a:gd name="connsiteX13" fmla="*/ 482018 w 2554879"/>
              <a:gd name="connsiteY13" fmla="*/ 1127506 h 2205246"/>
              <a:gd name="connsiteX14" fmla="*/ 211988 w 2554879"/>
              <a:gd name="connsiteY14" fmla="*/ 1397536 h 2205246"/>
              <a:gd name="connsiteX15" fmla="*/ 482018 w 2554879"/>
              <a:gd name="connsiteY15" fmla="*/ 1667566 h 2205246"/>
              <a:gd name="connsiteX16" fmla="*/ 485088 w 2554879"/>
              <a:gd name="connsiteY16" fmla="*/ 1667256 h 2205246"/>
              <a:gd name="connsiteX17" fmla="*/ 485088 w 2554879"/>
              <a:gd name="connsiteY17" fmla="*/ 1667565 h 2205246"/>
              <a:gd name="connsiteX18" fmla="*/ 1105896 w 2554879"/>
              <a:gd name="connsiteY18" fmla="*/ 1667565 h 2205246"/>
              <a:gd name="connsiteX19" fmla="*/ 1105906 w 2554879"/>
              <a:gd name="connsiteY19" fmla="*/ 1667566 h 2205246"/>
              <a:gd name="connsiteX20" fmla="*/ 1105916 w 2554879"/>
              <a:gd name="connsiteY20" fmla="*/ 1667565 h 2205246"/>
              <a:gd name="connsiteX21" fmla="*/ 1108976 w 2554879"/>
              <a:gd name="connsiteY21" fmla="*/ 1667565 h 2205246"/>
              <a:gd name="connsiteX22" fmla="*/ 1691864 w 2554879"/>
              <a:gd name="connsiteY22" fmla="*/ 1667565 h 2205246"/>
              <a:gd name="connsiteX23" fmla="*/ 1722675 w 2554879"/>
              <a:gd name="connsiteY23" fmla="*/ 1670671 h 2205246"/>
              <a:gd name="connsiteX24" fmla="*/ 1938285 w 2554879"/>
              <a:gd name="connsiteY24" fmla="*/ 1935215 h 2205246"/>
              <a:gd name="connsiteX25" fmla="*/ 1668255 w 2554879"/>
              <a:gd name="connsiteY25" fmla="*/ 2205245 h 2205246"/>
              <a:gd name="connsiteX26" fmla="*/ 1665185 w 2554879"/>
              <a:gd name="connsiteY26" fmla="*/ 220493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0 h 2205246"/>
              <a:gd name="connsiteX6" fmla="*/ 2554879 w 2554879"/>
              <a:gd name="connsiteY6" fmla="*/ 0 h 2205246"/>
              <a:gd name="connsiteX7" fmla="*/ 2554879 w 2554879"/>
              <a:gd name="connsiteY7" fmla="*/ 1127505 h 2205246"/>
              <a:gd name="connsiteX8" fmla="*/ 2150273 w 2554879"/>
              <a:gd name="connsiteY8" fmla="*/ 1127505 h 2205246"/>
              <a:gd name="connsiteX9" fmla="*/ 1108976 w 2554879"/>
              <a:gd name="connsiteY9" fmla="*/ 1127505 h 2205246"/>
              <a:gd name="connsiteX10" fmla="*/ 485088 w 2554879"/>
              <a:gd name="connsiteY10" fmla="*/ 1127505 h 2205246"/>
              <a:gd name="connsiteX11" fmla="*/ 485088 w 2554879"/>
              <a:gd name="connsiteY11" fmla="*/ 1127815 h 2205246"/>
              <a:gd name="connsiteX12" fmla="*/ 482018 w 2554879"/>
              <a:gd name="connsiteY12" fmla="*/ 1127506 h 2205246"/>
              <a:gd name="connsiteX13" fmla="*/ 211988 w 2554879"/>
              <a:gd name="connsiteY13" fmla="*/ 1397536 h 2205246"/>
              <a:gd name="connsiteX14" fmla="*/ 482018 w 2554879"/>
              <a:gd name="connsiteY14" fmla="*/ 1667566 h 2205246"/>
              <a:gd name="connsiteX15" fmla="*/ 485088 w 2554879"/>
              <a:gd name="connsiteY15" fmla="*/ 1667256 h 2205246"/>
              <a:gd name="connsiteX16" fmla="*/ 485088 w 2554879"/>
              <a:gd name="connsiteY16" fmla="*/ 1667565 h 2205246"/>
              <a:gd name="connsiteX17" fmla="*/ 1105896 w 2554879"/>
              <a:gd name="connsiteY17" fmla="*/ 1667565 h 2205246"/>
              <a:gd name="connsiteX18" fmla="*/ 1105906 w 2554879"/>
              <a:gd name="connsiteY18" fmla="*/ 1667566 h 2205246"/>
              <a:gd name="connsiteX19" fmla="*/ 1105916 w 2554879"/>
              <a:gd name="connsiteY19" fmla="*/ 1667565 h 2205246"/>
              <a:gd name="connsiteX20" fmla="*/ 1108976 w 2554879"/>
              <a:gd name="connsiteY20" fmla="*/ 1667565 h 2205246"/>
              <a:gd name="connsiteX21" fmla="*/ 1691864 w 2554879"/>
              <a:gd name="connsiteY21" fmla="*/ 1667565 h 2205246"/>
              <a:gd name="connsiteX22" fmla="*/ 1722675 w 2554879"/>
              <a:gd name="connsiteY22" fmla="*/ 1670671 h 2205246"/>
              <a:gd name="connsiteX23" fmla="*/ 1938285 w 2554879"/>
              <a:gd name="connsiteY23" fmla="*/ 1935215 h 2205246"/>
              <a:gd name="connsiteX24" fmla="*/ 1668255 w 2554879"/>
              <a:gd name="connsiteY24" fmla="*/ 2205245 h 2205246"/>
              <a:gd name="connsiteX25" fmla="*/ 1665185 w 2554879"/>
              <a:gd name="connsiteY25" fmla="*/ 2204936 h 2205246"/>
              <a:gd name="connsiteX26" fmla="*/ 1665185 w 2554879"/>
              <a:gd name="connsiteY26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0 h 2205246"/>
              <a:gd name="connsiteX5" fmla="*/ 2554879 w 2554879"/>
              <a:gd name="connsiteY5" fmla="*/ 0 h 2205246"/>
              <a:gd name="connsiteX6" fmla="*/ 2554879 w 2554879"/>
              <a:gd name="connsiteY6" fmla="*/ 1127505 h 2205246"/>
              <a:gd name="connsiteX7" fmla="*/ 2150273 w 2554879"/>
              <a:gd name="connsiteY7" fmla="*/ 1127505 h 2205246"/>
              <a:gd name="connsiteX8" fmla="*/ 1108976 w 2554879"/>
              <a:gd name="connsiteY8" fmla="*/ 1127505 h 2205246"/>
              <a:gd name="connsiteX9" fmla="*/ 485088 w 2554879"/>
              <a:gd name="connsiteY9" fmla="*/ 1127505 h 2205246"/>
              <a:gd name="connsiteX10" fmla="*/ 485088 w 2554879"/>
              <a:gd name="connsiteY10" fmla="*/ 1127815 h 2205246"/>
              <a:gd name="connsiteX11" fmla="*/ 482018 w 2554879"/>
              <a:gd name="connsiteY11" fmla="*/ 1127506 h 2205246"/>
              <a:gd name="connsiteX12" fmla="*/ 211988 w 2554879"/>
              <a:gd name="connsiteY12" fmla="*/ 1397536 h 2205246"/>
              <a:gd name="connsiteX13" fmla="*/ 482018 w 2554879"/>
              <a:gd name="connsiteY13" fmla="*/ 1667566 h 2205246"/>
              <a:gd name="connsiteX14" fmla="*/ 485088 w 2554879"/>
              <a:gd name="connsiteY14" fmla="*/ 1667256 h 2205246"/>
              <a:gd name="connsiteX15" fmla="*/ 485088 w 2554879"/>
              <a:gd name="connsiteY15" fmla="*/ 1667565 h 2205246"/>
              <a:gd name="connsiteX16" fmla="*/ 1105896 w 2554879"/>
              <a:gd name="connsiteY16" fmla="*/ 1667565 h 2205246"/>
              <a:gd name="connsiteX17" fmla="*/ 1105906 w 2554879"/>
              <a:gd name="connsiteY17" fmla="*/ 1667566 h 2205246"/>
              <a:gd name="connsiteX18" fmla="*/ 1105916 w 2554879"/>
              <a:gd name="connsiteY18" fmla="*/ 1667565 h 2205246"/>
              <a:gd name="connsiteX19" fmla="*/ 1108976 w 2554879"/>
              <a:gd name="connsiteY19" fmla="*/ 1667565 h 2205246"/>
              <a:gd name="connsiteX20" fmla="*/ 1691864 w 2554879"/>
              <a:gd name="connsiteY20" fmla="*/ 1667565 h 2205246"/>
              <a:gd name="connsiteX21" fmla="*/ 1722675 w 2554879"/>
              <a:gd name="connsiteY21" fmla="*/ 1670671 h 2205246"/>
              <a:gd name="connsiteX22" fmla="*/ 1938285 w 2554879"/>
              <a:gd name="connsiteY22" fmla="*/ 1935215 h 2205246"/>
              <a:gd name="connsiteX23" fmla="*/ 1668255 w 2554879"/>
              <a:gd name="connsiteY23" fmla="*/ 2205245 h 2205246"/>
              <a:gd name="connsiteX24" fmla="*/ 1665185 w 2554879"/>
              <a:gd name="connsiteY24" fmla="*/ 2204936 h 2205246"/>
              <a:gd name="connsiteX25" fmla="*/ 1665185 w 2554879"/>
              <a:gd name="connsiteY25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1665186 h 2205246"/>
              <a:gd name="connsiteX3" fmla="*/ 0 w 2554879"/>
              <a:gd name="connsiteY3" fmla="*/ 0 h 2205246"/>
              <a:gd name="connsiteX4" fmla="*/ 2554879 w 2554879"/>
              <a:gd name="connsiteY4" fmla="*/ 0 h 2205246"/>
              <a:gd name="connsiteX5" fmla="*/ 2554879 w 2554879"/>
              <a:gd name="connsiteY5" fmla="*/ 1127505 h 2205246"/>
              <a:gd name="connsiteX6" fmla="*/ 2150273 w 2554879"/>
              <a:gd name="connsiteY6" fmla="*/ 1127505 h 2205246"/>
              <a:gd name="connsiteX7" fmla="*/ 1108976 w 2554879"/>
              <a:gd name="connsiteY7" fmla="*/ 1127505 h 2205246"/>
              <a:gd name="connsiteX8" fmla="*/ 485088 w 2554879"/>
              <a:gd name="connsiteY8" fmla="*/ 1127505 h 2205246"/>
              <a:gd name="connsiteX9" fmla="*/ 485088 w 2554879"/>
              <a:gd name="connsiteY9" fmla="*/ 1127815 h 2205246"/>
              <a:gd name="connsiteX10" fmla="*/ 482018 w 2554879"/>
              <a:gd name="connsiteY10" fmla="*/ 1127506 h 2205246"/>
              <a:gd name="connsiteX11" fmla="*/ 211988 w 2554879"/>
              <a:gd name="connsiteY11" fmla="*/ 1397536 h 2205246"/>
              <a:gd name="connsiteX12" fmla="*/ 482018 w 2554879"/>
              <a:gd name="connsiteY12" fmla="*/ 1667566 h 2205246"/>
              <a:gd name="connsiteX13" fmla="*/ 485088 w 2554879"/>
              <a:gd name="connsiteY13" fmla="*/ 1667256 h 2205246"/>
              <a:gd name="connsiteX14" fmla="*/ 485088 w 2554879"/>
              <a:gd name="connsiteY14" fmla="*/ 1667565 h 2205246"/>
              <a:gd name="connsiteX15" fmla="*/ 1105896 w 2554879"/>
              <a:gd name="connsiteY15" fmla="*/ 1667565 h 2205246"/>
              <a:gd name="connsiteX16" fmla="*/ 1105906 w 2554879"/>
              <a:gd name="connsiteY16" fmla="*/ 1667566 h 2205246"/>
              <a:gd name="connsiteX17" fmla="*/ 1105916 w 2554879"/>
              <a:gd name="connsiteY17" fmla="*/ 1667565 h 2205246"/>
              <a:gd name="connsiteX18" fmla="*/ 1108976 w 2554879"/>
              <a:gd name="connsiteY18" fmla="*/ 1667565 h 2205246"/>
              <a:gd name="connsiteX19" fmla="*/ 1691864 w 2554879"/>
              <a:gd name="connsiteY19" fmla="*/ 1667565 h 2205246"/>
              <a:gd name="connsiteX20" fmla="*/ 1722675 w 2554879"/>
              <a:gd name="connsiteY20" fmla="*/ 1670671 h 2205246"/>
              <a:gd name="connsiteX21" fmla="*/ 1938285 w 2554879"/>
              <a:gd name="connsiteY21" fmla="*/ 1935215 h 2205246"/>
              <a:gd name="connsiteX22" fmla="*/ 1668255 w 2554879"/>
              <a:gd name="connsiteY22" fmla="*/ 2205245 h 2205246"/>
              <a:gd name="connsiteX23" fmla="*/ 1665185 w 2554879"/>
              <a:gd name="connsiteY23" fmla="*/ 2204936 h 2205246"/>
              <a:gd name="connsiteX24" fmla="*/ 1665185 w 2554879"/>
              <a:gd name="connsiteY24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0 h 2205246"/>
              <a:gd name="connsiteX3" fmla="*/ 2554879 w 2554879"/>
              <a:gd name="connsiteY3" fmla="*/ 0 h 2205246"/>
              <a:gd name="connsiteX4" fmla="*/ 2554879 w 2554879"/>
              <a:gd name="connsiteY4" fmla="*/ 1127505 h 2205246"/>
              <a:gd name="connsiteX5" fmla="*/ 2150273 w 2554879"/>
              <a:gd name="connsiteY5" fmla="*/ 1127505 h 2205246"/>
              <a:gd name="connsiteX6" fmla="*/ 1108976 w 2554879"/>
              <a:gd name="connsiteY6" fmla="*/ 1127505 h 2205246"/>
              <a:gd name="connsiteX7" fmla="*/ 485088 w 2554879"/>
              <a:gd name="connsiteY7" fmla="*/ 1127505 h 2205246"/>
              <a:gd name="connsiteX8" fmla="*/ 485088 w 2554879"/>
              <a:gd name="connsiteY8" fmla="*/ 1127815 h 2205246"/>
              <a:gd name="connsiteX9" fmla="*/ 482018 w 2554879"/>
              <a:gd name="connsiteY9" fmla="*/ 1127506 h 2205246"/>
              <a:gd name="connsiteX10" fmla="*/ 211988 w 2554879"/>
              <a:gd name="connsiteY10" fmla="*/ 1397536 h 2205246"/>
              <a:gd name="connsiteX11" fmla="*/ 482018 w 2554879"/>
              <a:gd name="connsiteY11" fmla="*/ 1667566 h 2205246"/>
              <a:gd name="connsiteX12" fmla="*/ 485088 w 2554879"/>
              <a:gd name="connsiteY12" fmla="*/ 1667256 h 2205246"/>
              <a:gd name="connsiteX13" fmla="*/ 485088 w 2554879"/>
              <a:gd name="connsiteY13" fmla="*/ 1667565 h 2205246"/>
              <a:gd name="connsiteX14" fmla="*/ 1105896 w 2554879"/>
              <a:gd name="connsiteY14" fmla="*/ 1667565 h 2205246"/>
              <a:gd name="connsiteX15" fmla="*/ 1105906 w 2554879"/>
              <a:gd name="connsiteY15" fmla="*/ 1667566 h 2205246"/>
              <a:gd name="connsiteX16" fmla="*/ 1105916 w 2554879"/>
              <a:gd name="connsiteY16" fmla="*/ 1667565 h 2205246"/>
              <a:gd name="connsiteX17" fmla="*/ 1108976 w 2554879"/>
              <a:gd name="connsiteY17" fmla="*/ 1667565 h 2205246"/>
              <a:gd name="connsiteX18" fmla="*/ 1691864 w 2554879"/>
              <a:gd name="connsiteY18" fmla="*/ 1667565 h 2205246"/>
              <a:gd name="connsiteX19" fmla="*/ 1722675 w 2554879"/>
              <a:gd name="connsiteY19" fmla="*/ 1670671 h 2205246"/>
              <a:gd name="connsiteX20" fmla="*/ 1938285 w 2554879"/>
              <a:gd name="connsiteY20" fmla="*/ 1935215 h 2205246"/>
              <a:gd name="connsiteX21" fmla="*/ 1668255 w 2554879"/>
              <a:gd name="connsiteY21" fmla="*/ 2205245 h 2205246"/>
              <a:gd name="connsiteX22" fmla="*/ 1665185 w 2554879"/>
              <a:gd name="connsiteY22" fmla="*/ 2204936 h 2205246"/>
              <a:gd name="connsiteX23" fmla="*/ 1665185 w 2554879"/>
              <a:gd name="connsiteY23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2554879 w 2554879"/>
              <a:gd name="connsiteY2" fmla="*/ 0 h 2205246"/>
              <a:gd name="connsiteX3" fmla="*/ 2554879 w 2554879"/>
              <a:gd name="connsiteY3" fmla="*/ 1127505 h 2205246"/>
              <a:gd name="connsiteX4" fmla="*/ 2150273 w 2554879"/>
              <a:gd name="connsiteY4" fmla="*/ 1127505 h 2205246"/>
              <a:gd name="connsiteX5" fmla="*/ 1108976 w 2554879"/>
              <a:gd name="connsiteY5" fmla="*/ 1127505 h 2205246"/>
              <a:gd name="connsiteX6" fmla="*/ 485088 w 2554879"/>
              <a:gd name="connsiteY6" fmla="*/ 1127505 h 2205246"/>
              <a:gd name="connsiteX7" fmla="*/ 485088 w 2554879"/>
              <a:gd name="connsiteY7" fmla="*/ 1127815 h 2205246"/>
              <a:gd name="connsiteX8" fmla="*/ 482018 w 2554879"/>
              <a:gd name="connsiteY8" fmla="*/ 1127506 h 2205246"/>
              <a:gd name="connsiteX9" fmla="*/ 211988 w 2554879"/>
              <a:gd name="connsiteY9" fmla="*/ 1397536 h 2205246"/>
              <a:gd name="connsiteX10" fmla="*/ 482018 w 2554879"/>
              <a:gd name="connsiteY10" fmla="*/ 1667566 h 2205246"/>
              <a:gd name="connsiteX11" fmla="*/ 485088 w 2554879"/>
              <a:gd name="connsiteY11" fmla="*/ 1667256 h 2205246"/>
              <a:gd name="connsiteX12" fmla="*/ 485088 w 2554879"/>
              <a:gd name="connsiteY12" fmla="*/ 1667565 h 2205246"/>
              <a:gd name="connsiteX13" fmla="*/ 1105896 w 2554879"/>
              <a:gd name="connsiteY13" fmla="*/ 1667565 h 2205246"/>
              <a:gd name="connsiteX14" fmla="*/ 1105906 w 2554879"/>
              <a:gd name="connsiteY14" fmla="*/ 1667566 h 2205246"/>
              <a:gd name="connsiteX15" fmla="*/ 1105916 w 2554879"/>
              <a:gd name="connsiteY15" fmla="*/ 1667565 h 2205246"/>
              <a:gd name="connsiteX16" fmla="*/ 1108976 w 2554879"/>
              <a:gd name="connsiteY16" fmla="*/ 1667565 h 2205246"/>
              <a:gd name="connsiteX17" fmla="*/ 1691864 w 2554879"/>
              <a:gd name="connsiteY17" fmla="*/ 1667565 h 2205246"/>
              <a:gd name="connsiteX18" fmla="*/ 1722675 w 2554879"/>
              <a:gd name="connsiteY18" fmla="*/ 1670671 h 2205246"/>
              <a:gd name="connsiteX19" fmla="*/ 1938285 w 2554879"/>
              <a:gd name="connsiteY19" fmla="*/ 1935215 h 2205246"/>
              <a:gd name="connsiteX20" fmla="*/ 1668255 w 2554879"/>
              <a:gd name="connsiteY20" fmla="*/ 2205245 h 2205246"/>
              <a:gd name="connsiteX21" fmla="*/ 1665185 w 2554879"/>
              <a:gd name="connsiteY21" fmla="*/ 2204936 h 2205246"/>
              <a:gd name="connsiteX22" fmla="*/ 1665185 w 2554879"/>
              <a:gd name="connsiteY22" fmla="*/ 2205246 h 2205246"/>
              <a:gd name="connsiteX0" fmla="*/ 2554879 w 2646319"/>
              <a:gd name="connsiteY0" fmla="*/ 0 h 2205246"/>
              <a:gd name="connsiteX1" fmla="*/ 2554879 w 2646319"/>
              <a:gd name="connsiteY1" fmla="*/ 1127505 h 2205246"/>
              <a:gd name="connsiteX2" fmla="*/ 2150273 w 2646319"/>
              <a:gd name="connsiteY2" fmla="*/ 1127505 h 2205246"/>
              <a:gd name="connsiteX3" fmla="*/ 1108976 w 2646319"/>
              <a:gd name="connsiteY3" fmla="*/ 1127505 h 2205246"/>
              <a:gd name="connsiteX4" fmla="*/ 485088 w 2646319"/>
              <a:gd name="connsiteY4" fmla="*/ 1127505 h 2205246"/>
              <a:gd name="connsiteX5" fmla="*/ 485088 w 2646319"/>
              <a:gd name="connsiteY5" fmla="*/ 1127815 h 2205246"/>
              <a:gd name="connsiteX6" fmla="*/ 482018 w 2646319"/>
              <a:gd name="connsiteY6" fmla="*/ 1127506 h 2205246"/>
              <a:gd name="connsiteX7" fmla="*/ 211988 w 2646319"/>
              <a:gd name="connsiteY7" fmla="*/ 1397536 h 2205246"/>
              <a:gd name="connsiteX8" fmla="*/ 482018 w 2646319"/>
              <a:gd name="connsiteY8" fmla="*/ 1667566 h 2205246"/>
              <a:gd name="connsiteX9" fmla="*/ 485088 w 2646319"/>
              <a:gd name="connsiteY9" fmla="*/ 1667256 h 2205246"/>
              <a:gd name="connsiteX10" fmla="*/ 485088 w 2646319"/>
              <a:gd name="connsiteY10" fmla="*/ 1667565 h 2205246"/>
              <a:gd name="connsiteX11" fmla="*/ 1105896 w 2646319"/>
              <a:gd name="connsiteY11" fmla="*/ 1667565 h 2205246"/>
              <a:gd name="connsiteX12" fmla="*/ 1105906 w 2646319"/>
              <a:gd name="connsiteY12" fmla="*/ 1667566 h 2205246"/>
              <a:gd name="connsiteX13" fmla="*/ 1105916 w 2646319"/>
              <a:gd name="connsiteY13" fmla="*/ 1667565 h 2205246"/>
              <a:gd name="connsiteX14" fmla="*/ 1108976 w 2646319"/>
              <a:gd name="connsiteY14" fmla="*/ 1667565 h 2205246"/>
              <a:gd name="connsiteX15" fmla="*/ 1691864 w 2646319"/>
              <a:gd name="connsiteY15" fmla="*/ 1667565 h 2205246"/>
              <a:gd name="connsiteX16" fmla="*/ 1722675 w 2646319"/>
              <a:gd name="connsiteY16" fmla="*/ 1670671 h 2205246"/>
              <a:gd name="connsiteX17" fmla="*/ 1938285 w 2646319"/>
              <a:gd name="connsiteY17" fmla="*/ 1935215 h 2205246"/>
              <a:gd name="connsiteX18" fmla="*/ 1668255 w 2646319"/>
              <a:gd name="connsiteY18" fmla="*/ 2205245 h 2205246"/>
              <a:gd name="connsiteX19" fmla="*/ 1665185 w 2646319"/>
              <a:gd name="connsiteY19" fmla="*/ 2204936 h 2205246"/>
              <a:gd name="connsiteX20" fmla="*/ 1665185 w 2646319"/>
              <a:gd name="connsiteY20" fmla="*/ 2205246 h 2205246"/>
              <a:gd name="connsiteX21" fmla="*/ 0 w 2646319"/>
              <a:gd name="connsiteY21" fmla="*/ 2205246 h 2205246"/>
              <a:gd name="connsiteX22" fmla="*/ 2646319 w 2646319"/>
              <a:gd name="connsiteY22" fmla="*/ 91440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2150273 w 2554879"/>
              <a:gd name="connsiteY2" fmla="*/ 1127505 h 2205246"/>
              <a:gd name="connsiteX3" fmla="*/ 1108976 w 2554879"/>
              <a:gd name="connsiteY3" fmla="*/ 1127505 h 2205246"/>
              <a:gd name="connsiteX4" fmla="*/ 485088 w 2554879"/>
              <a:gd name="connsiteY4" fmla="*/ 1127505 h 2205246"/>
              <a:gd name="connsiteX5" fmla="*/ 485088 w 2554879"/>
              <a:gd name="connsiteY5" fmla="*/ 1127815 h 2205246"/>
              <a:gd name="connsiteX6" fmla="*/ 482018 w 2554879"/>
              <a:gd name="connsiteY6" fmla="*/ 1127506 h 2205246"/>
              <a:gd name="connsiteX7" fmla="*/ 211988 w 2554879"/>
              <a:gd name="connsiteY7" fmla="*/ 1397536 h 2205246"/>
              <a:gd name="connsiteX8" fmla="*/ 482018 w 2554879"/>
              <a:gd name="connsiteY8" fmla="*/ 1667566 h 2205246"/>
              <a:gd name="connsiteX9" fmla="*/ 485088 w 2554879"/>
              <a:gd name="connsiteY9" fmla="*/ 1667256 h 2205246"/>
              <a:gd name="connsiteX10" fmla="*/ 485088 w 2554879"/>
              <a:gd name="connsiteY10" fmla="*/ 1667565 h 2205246"/>
              <a:gd name="connsiteX11" fmla="*/ 1105896 w 2554879"/>
              <a:gd name="connsiteY11" fmla="*/ 1667565 h 2205246"/>
              <a:gd name="connsiteX12" fmla="*/ 1105906 w 2554879"/>
              <a:gd name="connsiteY12" fmla="*/ 1667566 h 2205246"/>
              <a:gd name="connsiteX13" fmla="*/ 1105916 w 2554879"/>
              <a:gd name="connsiteY13" fmla="*/ 1667565 h 2205246"/>
              <a:gd name="connsiteX14" fmla="*/ 1108976 w 2554879"/>
              <a:gd name="connsiteY14" fmla="*/ 1667565 h 2205246"/>
              <a:gd name="connsiteX15" fmla="*/ 1691864 w 2554879"/>
              <a:gd name="connsiteY15" fmla="*/ 1667565 h 2205246"/>
              <a:gd name="connsiteX16" fmla="*/ 1722675 w 2554879"/>
              <a:gd name="connsiteY16" fmla="*/ 1670671 h 2205246"/>
              <a:gd name="connsiteX17" fmla="*/ 1938285 w 2554879"/>
              <a:gd name="connsiteY17" fmla="*/ 1935215 h 2205246"/>
              <a:gd name="connsiteX18" fmla="*/ 1668255 w 2554879"/>
              <a:gd name="connsiteY18" fmla="*/ 2205245 h 2205246"/>
              <a:gd name="connsiteX19" fmla="*/ 1665185 w 2554879"/>
              <a:gd name="connsiteY19" fmla="*/ 2204936 h 2205246"/>
              <a:gd name="connsiteX20" fmla="*/ 1665185 w 2554879"/>
              <a:gd name="connsiteY20" fmla="*/ 2205246 h 2205246"/>
              <a:gd name="connsiteX21" fmla="*/ 0 w 2554879"/>
              <a:gd name="connsiteY21" fmla="*/ 2205246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1108976 w 2554879"/>
              <a:gd name="connsiteY2" fmla="*/ 1127505 h 2205246"/>
              <a:gd name="connsiteX3" fmla="*/ 485088 w 2554879"/>
              <a:gd name="connsiteY3" fmla="*/ 1127505 h 2205246"/>
              <a:gd name="connsiteX4" fmla="*/ 485088 w 2554879"/>
              <a:gd name="connsiteY4" fmla="*/ 1127815 h 2205246"/>
              <a:gd name="connsiteX5" fmla="*/ 482018 w 2554879"/>
              <a:gd name="connsiteY5" fmla="*/ 1127506 h 2205246"/>
              <a:gd name="connsiteX6" fmla="*/ 211988 w 2554879"/>
              <a:gd name="connsiteY6" fmla="*/ 1397536 h 2205246"/>
              <a:gd name="connsiteX7" fmla="*/ 482018 w 2554879"/>
              <a:gd name="connsiteY7" fmla="*/ 1667566 h 2205246"/>
              <a:gd name="connsiteX8" fmla="*/ 485088 w 2554879"/>
              <a:gd name="connsiteY8" fmla="*/ 1667256 h 2205246"/>
              <a:gd name="connsiteX9" fmla="*/ 485088 w 2554879"/>
              <a:gd name="connsiteY9" fmla="*/ 1667565 h 2205246"/>
              <a:gd name="connsiteX10" fmla="*/ 1105896 w 2554879"/>
              <a:gd name="connsiteY10" fmla="*/ 1667565 h 2205246"/>
              <a:gd name="connsiteX11" fmla="*/ 1105906 w 2554879"/>
              <a:gd name="connsiteY11" fmla="*/ 1667566 h 2205246"/>
              <a:gd name="connsiteX12" fmla="*/ 1105916 w 2554879"/>
              <a:gd name="connsiteY12" fmla="*/ 1667565 h 2205246"/>
              <a:gd name="connsiteX13" fmla="*/ 1108976 w 2554879"/>
              <a:gd name="connsiteY13" fmla="*/ 1667565 h 2205246"/>
              <a:gd name="connsiteX14" fmla="*/ 1691864 w 2554879"/>
              <a:gd name="connsiteY14" fmla="*/ 1667565 h 2205246"/>
              <a:gd name="connsiteX15" fmla="*/ 1722675 w 2554879"/>
              <a:gd name="connsiteY15" fmla="*/ 1670671 h 2205246"/>
              <a:gd name="connsiteX16" fmla="*/ 1938285 w 2554879"/>
              <a:gd name="connsiteY16" fmla="*/ 1935215 h 2205246"/>
              <a:gd name="connsiteX17" fmla="*/ 1668255 w 2554879"/>
              <a:gd name="connsiteY17" fmla="*/ 2205245 h 2205246"/>
              <a:gd name="connsiteX18" fmla="*/ 1665185 w 2554879"/>
              <a:gd name="connsiteY18" fmla="*/ 2204936 h 2205246"/>
              <a:gd name="connsiteX19" fmla="*/ 1665185 w 2554879"/>
              <a:gd name="connsiteY19" fmla="*/ 2205246 h 2205246"/>
              <a:gd name="connsiteX20" fmla="*/ 0 w 2554879"/>
              <a:gd name="connsiteY20" fmla="*/ 2205246 h 2205246"/>
              <a:gd name="connsiteX0" fmla="*/ 2554879 w 2554879"/>
              <a:gd name="connsiteY0" fmla="*/ 0 h 1077741"/>
              <a:gd name="connsiteX1" fmla="*/ 1108976 w 2554879"/>
              <a:gd name="connsiteY1" fmla="*/ 0 h 1077741"/>
              <a:gd name="connsiteX2" fmla="*/ 485088 w 2554879"/>
              <a:gd name="connsiteY2" fmla="*/ 0 h 1077741"/>
              <a:gd name="connsiteX3" fmla="*/ 485088 w 2554879"/>
              <a:gd name="connsiteY3" fmla="*/ 310 h 1077741"/>
              <a:gd name="connsiteX4" fmla="*/ 482018 w 2554879"/>
              <a:gd name="connsiteY4" fmla="*/ 1 h 1077741"/>
              <a:gd name="connsiteX5" fmla="*/ 211988 w 2554879"/>
              <a:gd name="connsiteY5" fmla="*/ 270031 h 1077741"/>
              <a:gd name="connsiteX6" fmla="*/ 482018 w 2554879"/>
              <a:gd name="connsiteY6" fmla="*/ 540061 h 1077741"/>
              <a:gd name="connsiteX7" fmla="*/ 485088 w 2554879"/>
              <a:gd name="connsiteY7" fmla="*/ 539751 h 1077741"/>
              <a:gd name="connsiteX8" fmla="*/ 485088 w 2554879"/>
              <a:gd name="connsiteY8" fmla="*/ 540060 h 1077741"/>
              <a:gd name="connsiteX9" fmla="*/ 1105896 w 2554879"/>
              <a:gd name="connsiteY9" fmla="*/ 540060 h 1077741"/>
              <a:gd name="connsiteX10" fmla="*/ 1105906 w 2554879"/>
              <a:gd name="connsiteY10" fmla="*/ 540061 h 1077741"/>
              <a:gd name="connsiteX11" fmla="*/ 1105916 w 2554879"/>
              <a:gd name="connsiteY11" fmla="*/ 540060 h 1077741"/>
              <a:gd name="connsiteX12" fmla="*/ 1108976 w 2554879"/>
              <a:gd name="connsiteY12" fmla="*/ 540060 h 1077741"/>
              <a:gd name="connsiteX13" fmla="*/ 1691864 w 2554879"/>
              <a:gd name="connsiteY13" fmla="*/ 540060 h 1077741"/>
              <a:gd name="connsiteX14" fmla="*/ 1722675 w 2554879"/>
              <a:gd name="connsiteY14" fmla="*/ 543166 h 1077741"/>
              <a:gd name="connsiteX15" fmla="*/ 1938285 w 2554879"/>
              <a:gd name="connsiteY15" fmla="*/ 807710 h 1077741"/>
              <a:gd name="connsiteX16" fmla="*/ 1668255 w 2554879"/>
              <a:gd name="connsiteY16" fmla="*/ 1077740 h 1077741"/>
              <a:gd name="connsiteX17" fmla="*/ 1665185 w 2554879"/>
              <a:gd name="connsiteY17" fmla="*/ 1077431 h 1077741"/>
              <a:gd name="connsiteX18" fmla="*/ 1665185 w 2554879"/>
              <a:gd name="connsiteY18" fmla="*/ 1077741 h 1077741"/>
              <a:gd name="connsiteX19" fmla="*/ 0 w 2554879"/>
              <a:gd name="connsiteY19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108976 w 2554879"/>
              <a:gd name="connsiteY11" fmla="*/ 540060 h 1077741"/>
              <a:gd name="connsiteX12" fmla="*/ 1691864 w 2554879"/>
              <a:gd name="connsiteY12" fmla="*/ 540060 h 1077741"/>
              <a:gd name="connsiteX13" fmla="*/ 1722675 w 2554879"/>
              <a:gd name="connsiteY13" fmla="*/ 543166 h 1077741"/>
              <a:gd name="connsiteX14" fmla="*/ 1938285 w 2554879"/>
              <a:gd name="connsiteY14" fmla="*/ 807710 h 1077741"/>
              <a:gd name="connsiteX15" fmla="*/ 1668255 w 2554879"/>
              <a:gd name="connsiteY15" fmla="*/ 1077740 h 1077741"/>
              <a:gd name="connsiteX16" fmla="*/ 1665185 w 2554879"/>
              <a:gd name="connsiteY16" fmla="*/ 1077431 h 1077741"/>
              <a:gd name="connsiteX17" fmla="*/ 1665185 w 2554879"/>
              <a:gd name="connsiteY17" fmla="*/ 1077741 h 1077741"/>
              <a:gd name="connsiteX18" fmla="*/ 0 w 2554879"/>
              <a:gd name="connsiteY18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691864 w 2554879"/>
              <a:gd name="connsiteY11" fmla="*/ 540060 h 1077741"/>
              <a:gd name="connsiteX12" fmla="*/ 1722675 w 2554879"/>
              <a:gd name="connsiteY12" fmla="*/ 543166 h 1077741"/>
              <a:gd name="connsiteX13" fmla="*/ 1938285 w 2554879"/>
              <a:gd name="connsiteY13" fmla="*/ 807710 h 1077741"/>
              <a:gd name="connsiteX14" fmla="*/ 1668255 w 2554879"/>
              <a:gd name="connsiteY14" fmla="*/ 1077740 h 1077741"/>
              <a:gd name="connsiteX15" fmla="*/ 1665185 w 2554879"/>
              <a:gd name="connsiteY15" fmla="*/ 1077431 h 1077741"/>
              <a:gd name="connsiteX16" fmla="*/ 1665185 w 2554879"/>
              <a:gd name="connsiteY16" fmla="*/ 1077741 h 1077741"/>
              <a:gd name="connsiteX17" fmla="*/ 0 w 2554879"/>
              <a:gd name="connsiteY17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691864 w 2554879"/>
              <a:gd name="connsiteY10" fmla="*/ 540060 h 1077741"/>
              <a:gd name="connsiteX11" fmla="*/ 1722675 w 2554879"/>
              <a:gd name="connsiteY11" fmla="*/ 543166 h 1077741"/>
              <a:gd name="connsiteX12" fmla="*/ 1938285 w 2554879"/>
              <a:gd name="connsiteY12" fmla="*/ 807710 h 1077741"/>
              <a:gd name="connsiteX13" fmla="*/ 1668255 w 2554879"/>
              <a:gd name="connsiteY13" fmla="*/ 1077740 h 1077741"/>
              <a:gd name="connsiteX14" fmla="*/ 1665185 w 2554879"/>
              <a:gd name="connsiteY14" fmla="*/ 1077431 h 1077741"/>
              <a:gd name="connsiteX15" fmla="*/ 1665185 w 2554879"/>
              <a:gd name="connsiteY15" fmla="*/ 1077741 h 1077741"/>
              <a:gd name="connsiteX16" fmla="*/ 0 w 2554879"/>
              <a:gd name="connsiteY16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691864 w 2554879"/>
              <a:gd name="connsiteY9" fmla="*/ 540060 h 1077741"/>
              <a:gd name="connsiteX10" fmla="*/ 1722675 w 2554879"/>
              <a:gd name="connsiteY10" fmla="*/ 543166 h 1077741"/>
              <a:gd name="connsiteX11" fmla="*/ 1938285 w 2554879"/>
              <a:gd name="connsiteY11" fmla="*/ 807710 h 1077741"/>
              <a:gd name="connsiteX12" fmla="*/ 1668255 w 2554879"/>
              <a:gd name="connsiteY12" fmla="*/ 1077740 h 1077741"/>
              <a:gd name="connsiteX13" fmla="*/ 1665185 w 2554879"/>
              <a:gd name="connsiteY13" fmla="*/ 1077431 h 1077741"/>
              <a:gd name="connsiteX14" fmla="*/ 1665185 w 2554879"/>
              <a:gd name="connsiteY14" fmla="*/ 1077741 h 1077741"/>
              <a:gd name="connsiteX15" fmla="*/ 0 w 2554879"/>
              <a:gd name="connsiteY15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691864 w 2554879"/>
              <a:gd name="connsiteY8" fmla="*/ 540060 h 1077741"/>
              <a:gd name="connsiteX9" fmla="*/ 1722675 w 2554879"/>
              <a:gd name="connsiteY9" fmla="*/ 543166 h 1077741"/>
              <a:gd name="connsiteX10" fmla="*/ 1938285 w 2554879"/>
              <a:gd name="connsiteY10" fmla="*/ 807710 h 1077741"/>
              <a:gd name="connsiteX11" fmla="*/ 1668255 w 2554879"/>
              <a:gd name="connsiteY11" fmla="*/ 1077740 h 1077741"/>
              <a:gd name="connsiteX12" fmla="*/ 1665185 w 2554879"/>
              <a:gd name="connsiteY12" fmla="*/ 1077431 h 1077741"/>
              <a:gd name="connsiteX13" fmla="*/ 1665185 w 2554879"/>
              <a:gd name="connsiteY13" fmla="*/ 1077741 h 1077741"/>
              <a:gd name="connsiteX14" fmla="*/ 0 w 2554879"/>
              <a:gd name="connsiteY14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722675 w 2554879"/>
              <a:gd name="connsiteY8" fmla="*/ 543166 h 1077741"/>
              <a:gd name="connsiteX9" fmla="*/ 1938285 w 2554879"/>
              <a:gd name="connsiteY9" fmla="*/ 807710 h 1077741"/>
              <a:gd name="connsiteX10" fmla="*/ 1668255 w 2554879"/>
              <a:gd name="connsiteY10" fmla="*/ 1077740 h 1077741"/>
              <a:gd name="connsiteX11" fmla="*/ 1665185 w 2554879"/>
              <a:gd name="connsiteY11" fmla="*/ 1077431 h 1077741"/>
              <a:gd name="connsiteX12" fmla="*/ 1665185 w 2554879"/>
              <a:gd name="connsiteY12" fmla="*/ 1077741 h 1077741"/>
              <a:gd name="connsiteX13" fmla="*/ 0 w 2554879"/>
              <a:gd name="connsiteY13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1722675 w 2554879"/>
              <a:gd name="connsiteY7" fmla="*/ 543166 h 1077741"/>
              <a:gd name="connsiteX8" fmla="*/ 1938285 w 2554879"/>
              <a:gd name="connsiteY8" fmla="*/ 807710 h 1077741"/>
              <a:gd name="connsiteX9" fmla="*/ 1668255 w 2554879"/>
              <a:gd name="connsiteY9" fmla="*/ 1077740 h 1077741"/>
              <a:gd name="connsiteX10" fmla="*/ 1665185 w 2554879"/>
              <a:gd name="connsiteY10" fmla="*/ 1077431 h 1077741"/>
              <a:gd name="connsiteX11" fmla="*/ 1665185 w 2554879"/>
              <a:gd name="connsiteY11" fmla="*/ 1077741 h 1077741"/>
              <a:gd name="connsiteX12" fmla="*/ 0 w 2554879"/>
              <a:gd name="connsiteY12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2018 w 2554879"/>
              <a:gd name="connsiteY2" fmla="*/ 1 h 1077741"/>
              <a:gd name="connsiteX3" fmla="*/ 211988 w 2554879"/>
              <a:gd name="connsiteY3" fmla="*/ 270031 h 1077741"/>
              <a:gd name="connsiteX4" fmla="*/ 482018 w 2554879"/>
              <a:gd name="connsiteY4" fmla="*/ 540061 h 1077741"/>
              <a:gd name="connsiteX5" fmla="*/ 485088 w 2554879"/>
              <a:gd name="connsiteY5" fmla="*/ 539751 h 1077741"/>
              <a:gd name="connsiteX6" fmla="*/ 1722675 w 2554879"/>
              <a:gd name="connsiteY6" fmla="*/ 543166 h 1077741"/>
              <a:gd name="connsiteX7" fmla="*/ 1938285 w 2554879"/>
              <a:gd name="connsiteY7" fmla="*/ 807710 h 1077741"/>
              <a:gd name="connsiteX8" fmla="*/ 1668255 w 2554879"/>
              <a:gd name="connsiteY8" fmla="*/ 1077740 h 1077741"/>
              <a:gd name="connsiteX9" fmla="*/ 1665185 w 2554879"/>
              <a:gd name="connsiteY9" fmla="*/ 1077431 h 1077741"/>
              <a:gd name="connsiteX10" fmla="*/ 1665185 w 2554879"/>
              <a:gd name="connsiteY10" fmla="*/ 1077741 h 1077741"/>
              <a:gd name="connsiteX11" fmla="*/ 0 w 2554879"/>
              <a:gd name="connsiteY11" fmla="*/ 1077741 h 1077741"/>
              <a:gd name="connsiteX0" fmla="*/ 2421529 w 2421529"/>
              <a:gd name="connsiteY0" fmla="*/ 0 h 1077741"/>
              <a:gd name="connsiteX1" fmla="*/ 485088 w 2421529"/>
              <a:gd name="connsiteY1" fmla="*/ 0 h 1077741"/>
              <a:gd name="connsiteX2" fmla="*/ 482018 w 2421529"/>
              <a:gd name="connsiteY2" fmla="*/ 1 h 1077741"/>
              <a:gd name="connsiteX3" fmla="*/ 211988 w 2421529"/>
              <a:gd name="connsiteY3" fmla="*/ 270031 h 1077741"/>
              <a:gd name="connsiteX4" fmla="*/ 482018 w 2421529"/>
              <a:gd name="connsiteY4" fmla="*/ 540061 h 1077741"/>
              <a:gd name="connsiteX5" fmla="*/ 485088 w 2421529"/>
              <a:gd name="connsiteY5" fmla="*/ 539751 h 1077741"/>
              <a:gd name="connsiteX6" fmla="*/ 1722675 w 2421529"/>
              <a:gd name="connsiteY6" fmla="*/ 543166 h 1077741"/>
              <a:gd name="connsiteX7" fmla="*/ 1938285 w 2421529"/>
              <a:gd name="connsiteY7" fmla="*/ 807710 h 1077741"/>
              <a:gd name="connsiteX8" fmla="*/ 1668255 w 2421529"/>
              <a:gd name="connsiteY8" fmla="*/ 1077740 h 1077741"/>
              <a:gd name="connsiteX9" fmla="*/ 1665185 w 2421529"/>
              <a:gd name="connsiteY9" fmla="*/ 1077431 h 1077741"/>
              <a:gd name="connsiteX10" fmla="*/ 1665185 w 2421529"/>
              <a:gd name="connsiteY10" fmla="*/ 1077741 h 1077741"/>
              <a:gd name="connsiteX11" fmla="*/ 0 w 2421529"/>
              <a:gd name="connsiteY11" fmla="*/ 1077741 h 1077741"/>
              <a:gd name="connsiteX0" fmla="*/ 2685848 w 2685848"/>
              <a:gd name="connsiteY0" fmla="*/ 0 h 1077741"/>
              <a:gd name="connsiteX1" fmla="*/ 749407 w 2685848"/>
              <a:gd name="connsiteY1" fmla="*/ 0 h 1077741"/>
              <a:gd name="connsiteX2" fmla="*/ 746337 w 2685848"/>
              <a:gd name="connsiteY2" fmla="*/ 1 h 1077741"/>
              <a:gd name="connsiteX3" fmla="*/ 476307 w 2685848"/>
              <a:gd name="connsiteY3" fmla="*/ 270031 h 1077741"/>
              <a:gd name="connsiteX4" fmla="*/ 746337 w 2685848"/>
              <a:gd name="connsiteY4" fmla="*/ 540061 h 1077741"/>
              <a:gd name="connsiteX5" fmla="*/ 749407 w 2685848"/>
              <a:gd name="connsiteY5" fmla="*/ 539751 h 1077741"/>
              <a:gd name="connsiteX6" fmla="*/ 1986994 w 2685848"/>
              <a:gd name="connsiteY6" fmla="*/ 543166 h 1077741"/>
              <a:gd name="connsiteX7" fmla="*/ 2202604 w 2685848"/>
              <a:gd name="connsiteY7" fmla="*/ 807710 h 1077741"/>
              <a:gd name="connsiteX8" fmla="*/ 1932574 w 2685848"/>
              <a:gd name="connsiteY8" fmla="*/ 1077740 h 1077741"/>
              <a:gd name="connsiteX9" fmla="*/ 1929504 w 2685848"/>
              <a:gd name="connsiteY9" fmla="*/ 1077431 h 1077741"/>
              <a:gd name="connsiteX10" fmla="*/ 1929504 w 2685848"/>
              <a:gd name="connsiteY10" fmla="*/ 1077741 h 1077741"/>
              <a:gd name="connsiteX11" fmla="*/ 0 w 2685848"/>
              <a:gd name="connsiteY11" fmla="*/ 1077741 h 1077741"/>
              <a:gd name="connsiteX0" fmla="*/ 3625648 w 3625648"/>
              <a:gd name="connsiteY0" fmla="*/ 0 h 1077741"/>
              <a:gd name="connsiteX1" fmla="*/ 749407 w 3625648"/>
              <a:gd name="connsiteY1" fmla="*/ 0 h 1077741"/>
              <a:gd name="connsiteX2" fmla="*/ 746337 w 3625648"/>
              <a:gd name="connsiteY2" fmla="*/ 1 h 1077741"/>
              <a:gd name="connsiteX3" fmla="*/ 476307 w 3625648"/>
              <a:gd name="connsiteY3" fmla="*/ 270031 h 1077741"/>
              <a:gd name="connsiteX4" fmla="*/ 746337 w 3625648"/>
              <a:gd name="connsiteY4" fmla="*/ 540061 h 1077741"/>
              <a:gd name="connsiteX5" fmla="*/ 749407 w 3625648"/>
              <a:gd name="connsiteY5" fmla="*/ 539751 h 1077741"/>
              <a:gd name="connsiteX6" fmla="*/ 1986994 w 3625648"/>
              <a:gd name="connsiteY6" fmla="*/ 543166 h 1077741"/>
              <a:gd name="connsiteX7" fmla="*/ 2202604 w 3625648"/>
              <a:gd name="connsiteY7" fmla="*/ 807710 h 1077741"/>
              <a:gd name="connsiteX8" fmla="*/ 1932574 w 3625648"/>
              <a:gd name="connsiteY8" fmla="*/ 1077740 h 1077741"/>
              <a:gd name="connsiteX9" fmla="*/ 1929504 w 3625648"/>
              <a:gd name="connsiteY9" fmla="*/ 1077431 h 1077741"/>
              <a:gd name="connsiteX10" fmla="*/ 1929504 w 3625648"/>
              <a:gd name="connsiteY10" fmla="*/ 1077741 h 1077741"/>
              <a:gd name="connsiteX11" fmla="*/ 0 w 3625648"/>
              <a:gd name="connsiteY11" fmla="*/ 1077741 h 1077741"/>
              <a:gd name="connsiteX0" fmla="*/ 4546398 w 4546398"/>
              <a:gd name="connsiteY0" fmla="*/ 0 h 1080916"/>
              <a:gd name="connsiteX1" fmla="*/ 1670157 w 4546398"/>
              <a:gd name="connsiteY1" fmla="*/ 0 h 1080916"/>
              <a:gd name="connsiteX2" fmla="*/ 1667087 w 4546398"/>
              <a:gd name="connsiteY2" fmla="*/ 1 h 1080916"/>
              <a:gd name="connsiteX3" fmla="*/ 1397057 w 4546398"/>
              <a:gd name="connsiteY3" fmla="*/ 270031 h 1080916"/>
              <a:gd name="connsiteX4" fmla="*/ 1667087 w 4546398"/>
              <a:gd name="connsiteY4" fmla="*/ 540061 h 1080916"/>
              <a:gd name="connsiteX5" fmla="*/ 1670157 w 4546398"/>
              <a:gd name="connsiteY5" fmla="*/ 539751 h 1080916"/>
              <a:gd name="connsiteX6" fmla="*/ 2907744 w 4546398"/>
              <a:gd name="connsiteY6" fmla="*/ 543166 h 1080916"/>
              <a:gd name="connsiteX7" fmla="*/ 3123354 w 4546398"/>
              <a:gd name="connsiteY7" fmla="*/ 807710 h 1080916"/>
              <a:gd name="connsiteX8" fmla="*/ 2853324 w 4546398"/>
              <a:gd name="connsiteY8" fmla="*/ 1077740 h 1080916"/>
              <a:gd name="connsiteX9" fmla="*/ 2850254 w 4546398"/>
              <a:gd name="connsiteY9" fmla="*/ 1077431 h 1080916"/>
              <a:gd name="connsiteX10" fmla="*/ 2850254 w 4546398"/>
              <a:gd name="connsiteY10" fmla="*/ 1077741 h 1080916"/>
              <a:gd name="connsiteX11" fmla="*/ 0 w 4546398"/>
              <a:gd name="connsiteY11" fmla="*/ 1080916 h 10809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4546398" h="1080916">
                <a:moveTo>
                  <a:pt x="4546398" y="0"/>
                </a:moveTo>
                <a:lnTo>
                  <a:pt x="1670157" y="0"/>
                </a:lnTo>
                <a:lnTo>
                  <a:pt x="1667087" y="1"/>
                </a:lnTo>
                <a:cubicBezTo>
                  <a:pt x="1517954" y="1"/>
                  <a:pt x="1397057" y="120898"/>
                  <a:pt x="1397057" y="270031"/>
                </a:cubicBezTo>
                <a:cubicBezTo>
                  <a:pt x="1397057" y="419164"/>
                  <a:pt x="1517954" y="540061"/>
                  <a:pt x="1667087" y="540061"/>
                </a:cubicBezTo>
                <a:lnTo>
                  <a:pt x="1670157" y="539751"/>
                </a:lnTo>
                <a:lnTo>
                  <a:pt x="2907744" y="543166"/>
                </a:lnTo>
                <a:cubicBezTo>
                  <a:pt x="3030792" y="568346"/>
                  <a:pt x="3123354" y="677219"/>
                  <a:pt x="3123354" y="807710"/>
                </a:cubicBezTo>
                <a:cubicBezTo>
                  <a:pt x="3123354" y="956843"/>
                  <a:pt x="3002457" y="1077740"/>
                  <a:pt x="2853324" y="1077740"/>
                </a:cubicBezTo>
                <a:lnTo>
                  <a:pt x="2850254" y="1077431"/>
                </a:lnTo>
                <a:lnTo>
                  <a:pt x="2850254" y="1077741"/>
                </a:lnTo>
                <a:lnTo>
                  <a:pt x="0" y="1080916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3" name="フリーフォーム: 図形 12">
            <a:extLst>
              <a:ext uri="{FF2B5EF4-FFF2-40B4-BE49-F238E27FC236}">
                <a16:creationId xmlns:a16="http://schemas.microsoft.com/office/drawing/2014/main" id="{67D29CC6-12C8-8BAF-59E6-3C47A42665EF}"/>
              </a:ext>
            </a:extLst>
          </p:cNvPr>
          <p:cNvSpPr>
            <a:spLocks/>
          </p:cNvSpPr>
          <p:nvPr/>
        </p:nvSpPr>
        <p:spPr bwMode="auto">
          <a:xfrm rot="10800000">
            <a:off x="647276" y="3642902"/>
            <a:ext cx="677925" cy="423234"/>
          </a:xfrm>
          <a:custGeom>
            <a:avLst/>
            <a:gdLst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133349 h 2205246"/>
              <a:gd name="connsiteX6" fmla="*/ 0 w 2554879"/>
              <a:gd name="connsiteY6" fmla="*/ 0 h 2205246"/>
              <a:gd name="connsiteX7" fmla="*/ 2554879 w 2554879"/>
              <a:gd name="connsiteY7" fmla="*/ 0 h 2205246"/>
              <a:gd name="connsiteX8" fmla="*/ 2554879 w 2554879"/>
              <a:gd name="connsiteY8" fmla="*/ 1127505 h 2205246"/>
              <a:gd name="connsiteX9" fmla="*/ 2150273 w 2554879"/>
              <a:gd name="connsiteY9" fmla="*/ 1127505 h 2205246"/>
              <a:gd name="connsiteX10" fmla="*/ 1108976 w 2554879"/>
              <a:gd name="connsiteY10" fmla="*/ 1127505 h 2205246"/>
              <a:gd name="connsiteX11" fmla="*/ 485088 w 2554879"/>
              <a:gd name="connsiteY11" fmla="*/ 1127505 h 2205246"/>
              <a:gd name="connsiteX12" fmla="*/ 485088 w 2554879"/>
              <a:gd name="connsiteY12" fmla="*/ 1127815 h 2205246"/>
              <a:gd name="connsiteX13" fmla="*/ 482018 w 2554879"/>
              <a:gd name="connsiteY13" fmla="*/ 1127506 h 2205246"/>
              <a:gd name="connsiteX14" fmla="*/ 211988 w 2554879"/>
              <a:gd name="connsiteY14" fmla="*/ 1397536 h 2205246"/>
              <a:gd name="connsiteX15" fmla="*/ 482018 w 2554879"/>
              <a:gd name="connsiteY15" fmla="*/ 1667566 h 2205246"/>
              <a:gd name="connsiteX16" fmla="*/ 485088 w 2554879"/>
              <a:gd name="connsiteY16" fmla="*/ 1667256 h 2205246"/>
              <a:gd name="connsiteX17" fmla="*/ 485088 w 2554879"/>
              <a:gd name="connsiteY17" fmla="*/ 1667565 h 2205246"/>
              <a:gd name="connsiteX18" fmla="*/ 1105896 w 2554879"/>
              <a:gd name="connsiteY18" fmla="*/ 1667565 h 2205246"/>
              <a:gd name="connsiteX19" fmla="*/ 1105906 w 2554879"/>
              <a:gd name="connsiteY19" fmla="*/ 1667566 h 2205246"/>
              <a:gd name="connsiteX20" fmla="*/ 1105916 w 2554879"/>
              <a:gd name="connsiteY20" fmla="*/ 1667565 h 2205246"/>
              <a:gd name="connsiteX21" fmla="*/ 1108976 w 2554879"/>
              <a:gd name="connsiteY21" fmla="*/ 1667565 h 2205246"/>
              <a:gd name="connsiteX22" fmla="*/ 1691864 w 2554879"/>
              <a:gd name="connsiteY22" fmla="*/ 1667565 h 2205246"/>
              <a:gd name="connsiteX23" fmla="*/ 1722675 w 2554879"/>
              <a:gd name="connsiteY23" fmla="*/ 1670671 h 2205246"/>
              <a:gd name="connsiteX24" fmla="*/ 1938285 w 2554879"/>
              <a:gd name="connsiteY24" fmla="*/ 1935215 h 2205246"/>
              <a:gd name="connsiteX25" fmla="*/ 1668255 w 2554879"/>
              <a:gd name="connsiteY25" fmla="*/ 2205245 h 2205246"/>
              <a:gd name="connsiteX26" fmla="*/ 1665185 w 2554879"/>
              <a:gd name="connsiteY26" fmla="*/ 220493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0 h 2205246"/>
              <a:gd name="connsiteX6" fmla="*/ 2554879 w 2554879"/>
              <a:gd name="connsiteY6" fmla="*/ 0 h 2205246"/>
              <a:gd name="connsiteX7" fmla="*/ 2554879 w 2554879"/>
              <a:gd name="connsiteY7" fmla="*/ 1127505 h 2205246"/>
              <a:gd name="connsiteX8" fmla="*/ 2150273 w 2554879"/>
              <a:gd name="connsiteY8" fmla="*/ 1127505 h 2205246"/>
              <a:gd name="connsiteX9" fmla="*/ 1108976 w 2554879"/>
              <a:gd name="connsiteY9" fmla="*/ 1127505 h 2205246"/>
              <a:gd name="connsiteX10" fmla="*/ 485088 w 2554879"/>
              <a:gd name="connsiteY10" fmla="*/ 1127505 h 2205246"/>
              <a:gd name="connsiteX11" fmla="*/ 485088 w 2554879"/>
              <a:gd name="connsiteY11" fmla="*/ 1127815 h 2205246"/>
              <a:gd name="connsiteX12" fmla="*/ 482018 w 2554879"/>
              <a:gd name="connsiteY12" fmla="*/ 1127506 h 2205246"/>
              <a:gd name="connsiteX13" fmla="*/ 211988 w 2554879"/>
              <a:gd name="connsiteY13" fmla="*/ 1397536 h 2205246"/>
              <a:gd name="connsiteX14" fmla="*/ 482018 w 2554879"/>
              <a:gd name="connsiteY14" fmla="*/ 1667566 h 2205246"/>
              <a:gd name="connsiteX15" fmla="*/ 485088 w 2554879"/>
              <a:gd name="connsiteY15" fmla="*/ 1667256 h 2205246"/>
              <a:gd name="connsiteX16" fmla="*/ 485088 w 2554879"/>
              <a:gd name="connsiteY16" fmla="*/ 1667565 h 2205246"/>
              <a:gd name="connsiteX17" fmla="*/ 1105896 w 2554879"/>
              <a:gd name="connsiteY17" fmla="*/ 1667565 h 2205246"/>
              <a:gd name="connsiteX18" fmla="*/ 1105906 w 2554879"/>
              <a:gd name="connsiteY18" fmla="*/ 1667566 h 2205246"/>
              <a:gd name="connsiteX19" fmla="*/ 1105916 w 2554879"/>
              <a:gd name="connsiteY19" fmla="*/ 1667565 h 2205246"/>
              <a:gd name="connsiteX20" fmla="*/ 1108976 w 2554879"/>
              <a:gd name="connsiteY20" fmla="*/ 1667565 h 2205246"/>
              <a:gd name="connsiteX21" fmla="*/ 1691864 w 2554879"/>
              <a:gd name="connsiteY21" fmla="*/ 1667565 h 2205246"/>
              <a:gd name="connsiteX22" fmla="*/ 1722675 w 2554879"/>
              <a:gd name="connsiteY22" fmla="*/ 1670671 h 2205246"/>
              <a:gd name="connsiteX23" fmla="*/ 1938285 w 2554879"/>
              <a:gd name="connsiteY23" fmla="*/ 1935215 h 2205246"/>
              <a:gd name="connsiteX24" fmla="*/ 1668255 w 2554879"/>
              <a:gd name="connsiteY24" fmla="*/ 2205245 h 2205246"/>
              <a:gd name="connsiteX25" fmla="*/ 1665185 w 2554879"/>
              <a:gd name="connsiteY25" fmla="*/ 2204936 h 2205246"/>
              <a:gd name="connsiteX26" fmla="*/ 1665185 w 2554879"/>
              <a:gd name="connsiteY26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0 h 2205246"/>
              <a:gd name="connsiteX5" fmla="*/ 2554879 w 2554879"/>
              <a:gd name="connsiteY5" fmla="*/ 0 h 2205246"/>
              <a:gd name="connsiteX6" fmla="*/ 2554879 w 2554879"/>
              <a:gd name="connsiteY6" fmla="*/ 1127505 h 2205246"/>
              <a:gd name="connsiteX7" fmla="*/ 2150273 w 2554879"/>
              <a:gd name="connsiteY7" fmla="*/ 1127505 h 2205246"/>
              <a:gd name="connsiteX8" fmla="*/ 1108976 w 2554879"/>
              <a:gd name="connsiteY8" fmla="*/ 1127505 h 2205246"/>
              <a:gd name="connsiteX9" fmla="*/ 485088 w 2554879"/>
              <a:gd name="connsiteY9" fmla="*/ 1127505 h 2205246"/>
              <a:gd name="connsiteX10" fmla="*/ 485088 w 2554879"/>
              <a:gd name="connsiteY10" fmla="*/ 1127815 h 2205246"/>
              <a:gd name="connsiteX11" fmla="*/ 482018 w 2554879"/>
              <a:gd name="connsiteY11" fmla="*/ 1127506 h 2205246"/>
              <a:gd name="connsiteX12" fmla="*/ 211988 w 2554879"/>
              <a:gd name="connsiteY12" fmla="*/ 1397536 h 2205246"/>
              <a:gd name="connsiteX13" fmla="*/ 482018 w 2554879"/>
              <a:gd name="connsiteY13" fmla="*/ 1667566 h 2205246"/>
              <a:gd name="connsiteX14" fmla="*/ 485088 w 2554879"/>
              <a:gd name="connsiteY14" fmla="*/ 1667256 h 2205246"/>
              <a:gd name="connsiteX15" fmla="*/ 485088 w 2554879"/>
              <a:gd name="connsiteY15" fmla="*/ 1667565 h 2205246"/>
              <a:gd name="connsiteX16" fmla="*/ 1105896 w 2554879"/>
              <a:gd name="connsiteY16" fmla="*/ 1667565 h 2205246"/>
              <a:gd name="connsiteX17" fmla="*/ 1105906 w 2554879"/>
              <a:gd name="connsiteY17" fmla="*/ 1667566 h 2205246"/>
              <a:gd name="connsiteX18" fmla="*/ 1105916 w 2554879"/>
              <a:gd name="connsiteY18" fmla="*/ 1667565 h 2205246"/>
              <a:gd name="connsiteX19" fmla="*/ 1108976 w 2554879"/>
              <a:gd name="connsiteY19" fmla="*/ 1667565 h 2205246"/>
              <a:gd name="connsiteX20" fmla="*/ 1691864 w 2554879"/>
              <a:gd name="connsiteY20" fmla="*/ 1667565 h 2205246"/>
              <a:gd name="connsiteX21" fmla="*/ 1722675 w 2554879"/>
              <a:gd name="connsiteY21" fmla="*/ 1670671 h 2205246"/>
              <a:gd name="connsiteX22" fmla="*/ 1938285 w 2554879"/>
              <a:gd name="connsiteY22" fmla="*/ 1935215 h 2205246"/>
              <a:gd name="connsiteX23" fmla="*/ 1668255 w 2554879"/>
              <a:gd name="connsiteY23" fmla="*/ 2205245 h 2205246"/>
              <a:gd name="connsiteX24" fmla="*/ 1665185 w 2554879"/>
              <a:gd name="connsiteY24" fmla="*/ 2204936 h 2205246"/>
              <a:gd name="connsiteX25" fmla="*/ 1665185 w 2554879"/>
              <a:gd name="connsiteY25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1665186 h 2205246"/>
              <a:gd name="connsiteX3" fmla="*/ 0 w 2554879"/>
              <a:gd name="connsiteY3" fmla="*/ 0 h 2205246"/>
              <a:gd name="connsiteX4" fmla="*/ 2554879 w 2554879"/>
              <a:gd name="connsiteY4" fmla="*/ 0 h 2205246"/>
              <a:gd name="connsiteX5" fmla="*/ 2554879 w 2554879"/>
              <a:gd name="connsiteY5" fmla="*/ 1127505 h 2205246"/>
              <a:gd name="connsiteX6" fmla="*/ 2150273 w 2554879"/>
              <a:gd name="connsiteY6" fmla="*/ 1127505 h 2205246"/>
              <a:gd name="connsiteX7" fmla="*/ 1108976 w 2554879"/>
              <a:gd name="connsiteY7" fmla="*/ 1127505 h 2205246"/>
              <a:gd name="connsiteX8" fmla="*/ 485088 w 2554879"/>
              <a:gd name="connsiteY8" fmla="*/ 1127505 h 2205246"/>
              <a:gd name="connsiteX9" fmla="*/ 485088 w 2554879"/>
              <a:gd name="connsiteY9" fmla="*/ 1127815 h 2205246"/>
              <a:gd name="connsiteX10" fmla="*/ 482018 w 2554879"/>
              <a:gd name="connsiteY10" fmla="*/ 1127506 h 2205246"/>
              <a:gd name="connsiteX11" fmla="*/ 211988 w 2554879"/>
              <a:gd name="connsiteY11" fmla="*/ 1397536 h 2205246"/>
              <a:gd name="connsiteX12" fmla="*/ 482018 w 2554879"/>
              <a:gd name="connsiteY12" fmla="*/ 1667566 h 2205246"/>
              <a:gd name="connsiteX13" fmla="*/ 485088 w 2554879"/>
              <a:gd name="connsiteY13" fmla="*/ 1667256 h 2205246"/>
              <a:gd name="connsiteX14" fmla="*/ 485088 w 2554879"/>
              <a:gd name="connsiteY14" fmla="*/ 1667565 h 2205246"/>
              <a:gd name="connsiteX15" fmla="*/ 1105896 w 2554879"/>
              <a:gd name="connsiteY15" fmla="*/ 1667565 h 2205246"/>
              <a:gd name="connsiteX16" fmla="*/ 1105906 w 2554879"/>
              <a:gd name="connsiteY16" fmla="*/ 1667566 h 2205246"/>
              <a:gd name="connsiteX17" fmla="*/ 1105916 w 2554879"/>
              <a:gd name="connsiteY17" fmla="*/ 1667565 h 2205246"/>
              <a:gd name="connsiteX18" fmla="*/ 1108976 w 2554879"/>
              <a:gd name="connsiteY18" fmla="*/ 1667565 h 2205246"/>
              <a:gd name="connsiteX19" fmla="*/ 1691864 w 2554879"/>
              <a:gd name="connsiteY19" fmla="*/ 1667565 h 2205246"/>
              <a:gd name="connsiteX20" fmla="*/ 1722675 w 2554879"/>
              <a:gd name="connsiteY20" fmla="*/ 1670671 h 2205246"/>
              <a:gd name="connsiteX21" fmla="*/ 1938285 w 2554879"/>
              <a:gd name="connsiteY21" fmla="*/ 1935215 h 2205246"/>
              <a:gd name="connsiteX22" fmla="*/ 1668255 w 2554879"/>
              <a:gd name="connsiteY22" fmla="*/ 2205245 h 2205246"/>
              <a:gd name="connsiteX23" fmla="*/ 1665185 w 2554879"/>
              <a:gd name="connsiteY23" fmla="*/ 2204936 h 2205246"/>
              <a:gd name="connsiteX24" fmla="*/ 1665185 w 2554879"/>
              <a:gd name="connsiteY24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0 h 2205246"/>
              <a:gd name="connsiteX3" fmla="*/ 2554879 w 2554879"/>
              <a:gd name="connsiteY3" fmla="*/ 0 h 2205246"/>
              <a:gd name="connsiteX4" fmla="*/ 2554879 w 2554879"/>
              <a:gd name="connsiteY4" fmla="*/ 1127505 h 2205246"/>
              <a:gd name="connsiteX5" fmla="*/ 2150273 w 2554879"/>
              <a:gd name="connsiteY5" fmla="*/ 1127505 h 2205246"/>
              <a:gd name="connsiteX6" fmla="*/ 1108976 w 2554879"/>
              <a:gd name="connsiteY6" fmla="*/ 1127505 h 2205246"/>
              <a:gd name="connsiteX7" fmla="*/ 485088 w 2554879"/>
              <a:gd name="connsiteY7" fmla="*/ 1127505 h 2205246"/>
              <a:gd name="connsiteX8" fmla="*/ 485088 w 2554879"/>
              <a:gd name="connsiteY8" fmla="*/ 1127815 h 2205246"/>
              <a:gd name="connsiteX9" fmla="*/ 482018 w 2554879"/>
              <a:gd name="connsiteY9" fmla="*/ 1127506 h 2205246"/>
              <a:gd name="connsiteX10" fmla="*/ 211988 w 2554879"/>
              <a:gd name="connsiteY10" fmla="*/ 1397536 h 2205246"/>
              <a:gd name="connsiteX11" fmla="*/ 482018 w 2554879"/>
              <a:gd name="connsiteY11" fmla="*/ 1667566 h 2205246"/>
              <a:gd name="connsiteX12" fmla="*/ 485088 w 2554879"/>
              <a:gd name="connsiteY12" fmla="*/ 1667256 h 2205246"/>
              <a:gd name="connsiteX13" fmla="*/ 485088 w 2554879"/>
              <a:gd name="connsiteY13" fmla="*/ 1667565 h 2205246"/>
              <a:gd name="connsiteX14" fmla="*/ 1105896 w 2554879"/>
              <a:gd name="connsiteY14" fmla="*/ 1667565 h 2205246"/>
              <a:gd name="connsiteX15" fmla="*/ 1105906 w 2554879"/>
              <a:gd name="connsiteY15" fmla="*/ 1667566 h 2205246"/>
              <a:gd name="connsiteX16" fmla="*/ 1105916 w 2554879"/>
              <a:gd name="connsiteY16" fmla="*/ 1667565 h 2205246"/>
              <a:gd name="connsiteX17" fmla="*/ 1108976 w 2554879"/>
              <a:gd name="connsiteY17" fmla="*/ 1667565 h 2205246"/>
              <a:gd name="connsiteX18" fmla="*/ 1691864 w 2554879"/>
              <a:gd name="connsiteY18" fmla="*/ 1667565 h 2205246"/>
              <a:gd name="connsiteX19" fmla="*/ 1722675 w 2554879"/>
              <a:gd name="connsiteY19" fmla="*/ 1670671 h 2205246"/>
              <a:gd name="connsiteX20" fmla="*/ 1938285 w 2554879"/>
              <a:gd name="connsiteY20" fmla="*/ 1935215 h 2205246"/>
              <a:gd name="connsiteX21" fmla="*/ 1668255 w 2554879"/>
              <a:gd name="connsiteY21" fmla="*/ 2205245 h 2205246"/>
              <a:gd name="connsiteX22" fmla="*/ 1665185 w 2554879"/>
              <a:gd name="connsiteY22" fmla="*/ 2204936 h 2205246"/>
              <a:gd name="connsiteX23" fmla="*/ 1665185 w 2554879"/>
              <a:gd name="connsiteY23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2554879 w 2554879"/>
              <a:gd name="connsiteY2" fmla="*/ 0 h 2205246"/>
              <a:gd name="connsiteX3" fmla="*/ 2554879 w 2554879"/>
              <a:gd name="connsiteY3" fmla="*/ 1127505 h 2205246"/>
              <a:gd name="connsiteX4" fmla="*/ 2150273 w 2554879"/>
              <a:gd name="connsiteY4" fmla="*/ 1127505 h 2205246"/>
              <a:gd name="connsiteX5" fmla="*/ 1108976 w 2554879"/>
              <a:gd name="connsiteY5" fmla="*/ 1127505 h 2205246"/>
              <a:gd name="connsiteX6" fmla="*/ 485088 w 2554879"/>
              <a:gd name="connsiteY6" fmla="*/ 1127505 h 2205246"/>
              <a:gd name="connsiteX7" fmla="*/ 485088 w 2554879"/>
              <a:gd name="connsiteY7" fmla="*/ 1127815 h 2205246"/>
              <a:gd name="connsiteX8" fmla="*/ 482018 w 2554879"/>
              <a:gd name="connsiteY8" fmla="*/ 1127506 h 2205246"/>
              <a:gd name="connsiteX9" fmla="*/ 211988 w 2554879"/>
              <a:gd name="connsiteY9" fmla="*/ 1397536 h 2205246"/>
              <a:gd name="connsiteX10" fmla="*/ 482018 w 2554879"/>
              <a:gd name="connsiteY10" fmla="*/ 1667566 h 2205246"/>
              <a:gd name="connsiteX11" fmla="*/ 485088 w 2554879"/>
              <a:gd name="connsiteY11" fmla="*/ 1667256 h 2205246"/>
              <a:gd name="connsiteX12" fmla="*/ 485088 w 2554879"/>
              <a:gd name="connsiteY12" fmla="*/ 1667565 h 2205246"/>
              <a:gd name="connsiteX13" fmla="*/ 1105896 w 2554879"/>
              <a:gd name="connsiteY13" fmla="*/ 1667565 h 2205246"/>
              <a:gd name="connsiteX14" fmla="*/ 1105906 w 2554879"/>
              <a:gd name="connsiteY14" fmla="*/ 1667566 h 2205246"/>
              <a:gd name="connsiteX15" fmla="*/ 1105916 w 2554879"/>
              <a:gd name="connsiteY15" fmla="*/ 1667565 h 2205246"/>
              <a:gd name="connsiteX16" fmla="*/ 1108976 w 2554879"/>
              <a:gd name="connsiteY16" fmla="*/ 1667565 h 2205246"/>
              <a:gd name="connsiteX17" fmla="*/ 1691864 w 2554879"/>
              <a:gd name="connsiteY17" fmla="*/ 1667565 h 2205246"/>
              <a:gd name="connsiteX18" fmla="*/ 1722675 w 2554879"/>
              <a:gd name="connsiteY18" fmla="*/ 1670671 h 2205246"/>
              <a:gd name="connsiteX19" fmla="*/ 1938285 w 2554879"/>
              <a:gd name="connsiteY19" fmla="*/ 1935215 h 2205246"/>
              <a:gd name="connsiteX20" fmla="*/ 1668255 w 2554879"/>
              <a:gd name="connsiteY20" fmla="*/ 2205245 h 2205246"/>
              <a:gd name="connsiteX21" fmla="*/ 1665185 w 2554879"/>
              <a:gd name="connsiteY21" fmla="*/ 2204936 h 2205246"/>
              <a:gd name="connsiteX22" fmla="*/ 1665185 w 2554879"/>
              <a:gd name="connsiteY22" fmla="*/ 2205246 h 2205246"/>
              <a:gd name="connsiteX0" fmla="*/ 2554879 w 2646319"/>
              <a:gd name="connsiteY0" fmla="*/ 0 h 2205246"/>
              <a:gd name="connsiteX1" fmla="*/ 2554879 w 2646319"/>
              <a:gd name="connsiteY1" fmla="*/ 1127505 h 2205246"/>
              <a:gd name="connsiteX2" fmla="*/ 2150273 w 2646319"/>
              <a:gd name="connsiteY2" fmla="*/ 1127505 h 2205246"/>
              <a:gd name="connsiteX3" fmla="*/ 1108976 w 2646319"/>
              <a:gd name="connsiteY3" fmla="*/ 1127505 h 2205246"/>
              <a:gd name="connsiteX4" fmla="*/ 485088 w 2646319"/>
              <a:gd name="connsiteY4" fmla="*/ 1127505 h 2205246"/>
              <a:gd name="connsiteX5" fmla="*/ 485088 w 2646319"/>
              <a:gd name="connsiteY5" fmla="*/ 1127815 h 2205246"/>
              <a:gd name="connsiteX6" fmla="*/ 482018 w 2646319"/>
              <a:gd name="connsiteY6" fmla="*/ 1127506 h 2205246"/>
              <a:gd name="connsiteX7" fmla="*/ 211988 w 2646319"/>
              <a:gd name="connsiteY7" fmla="*/ 1397536 h 2205246"/>
              <a:gd name="connsiteX8" fmla="*/ 482018 w 2646319"/>
              <a:gd name="connsiteY8" fmla="*/ 1667566 h 2205246"/>
              <a:gd name="connsiteX9" fmla="*/ 485088 w 2646319"/>
              <a:gd name="connsiteY9" fmla="*/ 1667256 h 2205246"/>
              <a:gd name="connsiteX10" fmla="*/ 485088 w 2646319"/>
              <a:gd name="connsiteY10" fmla="*/ 1667565 h 2205246"/>
              <a:gd name="connsiteX11" fmla="*/ 1105896 w 2646319"/>
              <a:gd name="connsiteY11" fmla="*/ 1667565 h 2205246"/>
              <a:gd name="connsiteX12" fmla="*/ 1105906 w 2646319"/>
              <a:gd name="connsiteY12" fmla="*/ 1667566 h 2205246"/>
              <a:gd name="connsiteX13" fmla="*/ 1105916 w 2646319"/>
              <a:gd name="connsiteY13" fmla="*/ 1667565 h 2205246"/>
              <a:gd name="connsiteX14" fmla="*/ 1108976 w 2646319"/>
              <a:gd name="connsiteY14" fmla="*/ 1667565 h 2205246"/>
              <a:gd name="connsiteX15" fmla="*/ 1691864 w 2646319"/>
              <a:gd name="connsiteY15" fmla="*/ 1667565 h 2205246"/>
              <a:gd name="connsiteX16" fmla="*/ 1722675 w 2646319"/>
              <a:gd name="connsiteY16" fmla="*/ 1670671 h 2205246"/>
              <a:gd name="connsiteX17" fmla="*/ 1938285 w 2646319"/>
              <a:gd name="connsiteY17" fmla="*/ 1935215 h 2205246"/>
              <a:gd name="connsiteX18" fmla="*/ 1668255 w 2646319"/>
              <a:gd name="connsiteY18" fmla="*/ 2205245 h 2205246"/>
              <a:gd name="connsiteX19" fmla="*/ 1665185 w 2646319"/>
              <a:gd name="connsiteY19" fmla="*/ 2204936 h 2205246"/>
              <a:gd name="connsiteX20" fmla="*/ 1665185 w 2646319"/>
              <a:gd name="connsiteY20" fmla="*/ 2205246 h 2205246"/>
              <a:gd name="connsiteX21" fmla="*/ 0 w 2646319"/>
              <a:gd name="connsiteY21" fmla="*/ 2205246 h 2205246"/>
              <a:gd name="connsiteX22" fmla="*/ 2646319 w 2646319"/>
              <a:gd name="connsiteY22" fmla="*/ 91440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2150273 w 2554879"/>
              <a:gd name="connsiteY2" fmla="*/ 1127505 h 2205246"/>
              <a:gd name="connsiteX3" fmla="*/ 1108976 w 2554879"/>
              <a:gd name="connsiteY3" fmla="*/ 1127505 h 2205246"/>
              <a:gd name="connsiteX4" fmla="*/ 485088 w 2554879"/>
              <a:gd name="connsiteY4" fmla="*/ 1127505 h 2205246"/>
              <a:gd name="connsiteX5" fmla="*/ 485088 w 2554879"/>
              <a:gd name="connsiteY5" fmla="*/ 1127815 h 2205246"/>
              <a:gd name="connsiteX6" fmla="*/ 482018 w 2554879"/>
              <a:gd name="connsiteY6" fmla="*/ 1127506 h 2205246"/>
              <a:gd name="connsiteX7" fmla="*/ 211988 w 2554879"/>
              <a:gd name="connsiteY7" fmla="*/ 1397536 h 2205246"/>
              <a:gd name="connsiteX8" fmla="*/ 482018 w 2554879"/>
              <a:gd name="connsiteY8" fmla="*/ 1667566 h 2205246"/>
              <a:gd name="connsiteX9" fmla="*/ 485088 w 2554879"/>
              <a:gd name="connsiteY9" fmla="*/ 1667256 h 2205246"/>
              <a:gd name="connsiteX10" fmla="*/ 485088 w 2554879"/>
              <a:gd name="connsiteY10" fmla="*/ 1667565 h 2205246"/>
              <a:gd name="connsiteX11" fmla="*/ 1105896 w 2554879"/>
              <a:gd name="connsiteY11" fmla="*/ 1667565 h 2205246"/>
              <a:gd name="connsiteX12" fmla="*/ 1105906 w 2554879"/>
              <a:gd name="connsiteY12" fmla="*/ 1667566 h 2205246"/>
              <a:gd name="connsiteX13" fmla="*/ 1105916 w 2554879"/>
              <a:gd name="connsiteY13" fmla="*/ 1667565 h 2205246"/>
              <a:gd name="connsiteX14" fmla="*/ 1108976 w 2554879"/>
              <a:gd name="connsiteY14" fmla="*/ 1667565 h 2205246"/>
              <a:gd name="connsiteX15" fmla="*/ 1691864 w 2554879"/>
              <a:gd name="connsiteY15" fmla="*/ 1667565 h 2205246"/>
              <a:gd name="connsiteX16" fmla="*/ 1722675 w 2554879"/>
              <a:gd name="connsiteY16" fmla="*/ 1670671 h 2205246"/>
              <a:gd name="connsiteX17" fmla="*/ 1938285 w 2554879"/>
              <a:gd name="connsiteY17" fmla="*/ 1935215 h 2205246"/>
              <a:gd name="connsiteX18" fmla="*/ 1668255 w 2554879"/>
              <a:gd name="connsiteY18" fmla="*/ 2205245 h 2205246"/>
              <a:gd name="connsiteX19" fmla="*/ 1665185 w 2554879"/>
              <a:gd name="connsiteY19" fmla="*/ 2204936 h 2205246"/>
              <a:gd name="connsiteX20" fmla="*/ 1665185 w 2554879"/>
              <a:gd name="connsiteY20" fmla="*/ 2205246 h 2205246"/>
              <a:gd name="connsiteX21" fmla="*/ 0 w 2554879"/>
              <a:gd name="connsiteY21" fmla="*/ 2205246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1108976 w 2554879"/>
              <a:gd name="connsiteY2" fmla="*/ 1127505 h 2205246"/>
              <a:gd name="connsiteX3" fmla="*/ 485088 w 2554879"/>
              <a:gd name="connsiteY3" fmla="*/ 1127505 h 2205246"/>
              <a:gd name="connsiteX4" fmla="*/ 485088 w 2554879"/>
              <a:gd name="connsiteY4" fmla="*/ 1127815 h 2205246"/>
              <a:gd name="connsiteX5" fmla="*/ 482018 w 2554879"/>
              <a:gd name="connsiteY5" fmla="*/ 1127506 h 2205246"/>
              <a:gd name="connsiteX6" fmla="*/ 211988 w 2554879"/>
              <a:gd name="connsiteY6" fmla="*/ 1397536 h 2205246"/>
              <a:gd name="connsiteX7" fmla="*/ 482018 w 2554879"/>
              <a:gd name="connsiteY7" fmla="*/ 1667566 h 2205246"/>
              <a:gd name="connsiteX8" fmla="*/ 485088 w 2554879"/>
              <a:gd name="connsiteY8" fmla="*/ 1667256 h 2205246"/>
              <a:gd name="connsiteX9" fmla="*/ 485088 w 2554879"/>
              <a:gd name="connsiteY9" fmla="*/ 1667565 h 2205246"/>
              <a:gd name="connsiteX10" fmla="*/ 1105896 w 2554879"/>
              <a:gd name="connsiteY10" fmla="*/ 1667565 h 2205246"/>
              <a:gd name="connsiteX11" fmla="*/ 1105906 w 2554879"/>
              <a:gd name="connsiteY11" fmla="*/ 1667566 h 2205246"/>
              <a:gd name="connsiteX12" fmla="*/ 1105916 w 2554879"/>
              <a:gd name="connsiteY12" fmla="*/ 1667565 h 2205246"/>
              <a:gd name="connsiteX13" fmla="*/ 1108976 w 2554879"/>
              <a:gd name="connsiteY13" fmla="*/ 1667565 h 2205246"/>
              <a:gd name="connsiteX14" fmla="*/ 1691864 w 2554879"/>
              <a:gd name="connsiteY14" fmla="*/ 1667565 h 2205246"/>
              <a:gd name="connsiteX15" fmla="*/ 1722675 w 2554879"/>
              <a:gd name="connsiteY15" fmla="*/ 1670671 h 2205246"/>
              <a:gd name="connsiteX16" fmla="*/ 1938285 w 2554879"/>
              <a:gd name="connsiteY16" fmla="*/ 1935215 h 2205246"/>
              <a:gd name="connsiteX17" fmla="*/ 1668255 w 2554879"/>
              <a:gd name="connsiteY17" fmla="*/ 2205245 h 2205246"/>
              <a:gd name="connsiteX18" fmla="*/ 1665185 w 2554879"/>
              <a:gd name="connsiteY18" fmla="*/ 2204936 h 2205246"/>
              <a:gd name="connsiteX19" fmla="*/ 1665185 w 2554879"/>
              <a:gd name="connsiteY19" fmla="*/ 2205246 h 2205246"/>
              <a:gd name="connsiteX20" fmla="*/ 0 w 2554879"/>
              <a:gd name="connsiteY20" fmla="*/ 2205246 h 2205246"/>
              <a:gd name="connsiteX0" fmla="*/ 2554879 w 2554879"/>
              <a:gd name="connsiteY0" fmla="*/ 0 h 1077741"/>
              <a:gd name="connsiteX1" fmla="*/ 1108976 w 2554879"/>
              <a:gd name="connsiteY1" fmla="*/ 0 h 1077741"/>
              <a:gd name="connsiteX2" fmla="*/ 485088 w 2554879"/>
              <a:gd name="connsiteY2" fmla="*/ 0 h 1077741"/>
              <a:gd name="connsiteX3" fmla="*/ 485088 w 2554879"/>
              <a:gd name="connsiteY3" fmla="*/ 310 h 1077741"/>
              <a:gd name="connsiteX4" fmla="*/ 482018 w 2554879"/>
              <a:gd name="connsiteY4" fmla="*/ 1 h 1077741"/>
              <a:gd name="connsiteX5" fmla="*/ 211988 w 2554879"/>
              <a:gd name="connsiteY5" fmla="*/ 270031 h 1077741"/>
              <a:gd name="connsiteX6" fmla="*/ 482018 w 2554879"/>
              <a:gd name="connsiteY6" fmla="*/ 540061 h 1077741"/>
              <a:gd name="connsiteX7" fmla="*/ 485088 w 2554879"/>
              <a:gd name="connsiteY7" fmla="*/ 539751 h 1077741"/>
              <a:gd name="connsiteX8" fmla="*/ 485088 w 2554879"/>
              <a:gd name="connsiteY8" fmla="*/ 540060 h 1077741"/>
              <a:gd name="connsiteX9" fmla="*/ 1105896 w 2554879"/>
              <a:gd name="connsiteY9" fmla="*/ 540060 h 1077741"/>
              <a:gd name="connsiteX10" fmla="*/ 1105906 w 2554879"/>
              <a:gd name="connsiteY10" fmla="*/ 540061 h 1077741"/>
              <a:gd name="connsiteX11" fmla="*/ 1105916 w 2554879"/>
              <a:gd name="connsiteY11" fmla="*/ 540060 h 1077741"/>
              <a:gd name="connsiteX12" fmla="*/ 1108976 w 2554879"/>
              <a:gd name="connsiteY12" fmla="*/ 540060 h 1077741"/>
              <a:gd name="connsiteX13" fmla="*/ 1691864 w 2554879"/>
              <a:gd name="connsiteY13" fmla="*/ 540060 h 1077741"/>
              <a:gd name="connsiteX14" fmla="*/ 1722675 w 2554879"/>
              <a:gd name="connsiteY14" fmla="*/ 543166 h 1077741"/>
              <a:gd name="connsiteX15" fmla="*/ 1938285 w 2554879"/>
              <a:gd name="connsiteY15" fmla="*/ 807710 h 1077741"/>
              <a:gd name="connsiteX16" fmla="*/ 1668255 w 2554879"/>
              <a:gd name="connsiteY16" fmla="*/ 1077740 h 1077741"/>
              <a:gd name="connsiteX17" fmla="*/ 1665185 w 2554879"/>
              <a:gd name="connsiteY17" fmla="*/ 1077431 h 1077741"/>
              <a:gd name="connsiteX18" fmla="*/ 1665185 w 2554879"/>
              <a:gd name="connsiteY18" fmla="*/ 1077741 h 1077741"/>
              <a:gd name="connsiteX19" fmla="*/ 0 w 2554879"/>
              <a:gd name="connsiteY19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108976 w 2554879"/>
              <a:gd name="connsiteY11" fmla="*/ 540060 h 1077741"/>
              <a:gd name="connsiteX12" fmla="*/ 1691864 w 2554879"/>
              <a:gd name="connsiteY12" fmla="*/ 540060 h 1077741"/>
              <a:gd name="connsiteX13" fmla="*/ 1722675 w 2554879"/>
              <a:gd name="connsiteY13" fmla="*/ 543166 h 1077741"/>
              <a:gd name="connsiteX14" fmla="*/ 1938285 w 2554879"/>
              <a:gd name="connsiteY14" fmla="*/ 807710 h 1077741"/>
              <a:gd name="connsiteX15" fmla="*/ 1668255 w 2554879"/>
              <a:gd name="connsiteY15" fmla="*/ 1077740 h 1077741"/>
              <a:gd name="connsiteX16" fmla="*/ 1665185 w 2554879"/>
              <a:gd name="connsiteY16" fmla="*/ 1077431 h 1077741"/>
              <a:gd name="connsiteX17" fmla="*/ 1665185 w 2554879"/>
              <a:gd name="connsiteY17" fmla="*/ 1077741 h 1077741"/>
              <a:gd name="connsiteX18" fmla="*/ 0 w 2554879"/>
              <a:gd name="connsiteY18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691864 w 2554879"/>
              <a:gd name="connsiteY11" fmla="*/ 540060 h 1077741"/>
              <a:gd name="connsiteX12" fmla="*/ 1722675 w 2554879"/>
              <a:gd name="connsiteY12" fmla="*/ 543166 h 1077741"/>
              <a:gd name="connsiteX13" fmla="*/ 1938285 w 2554879"/>
              <a:gd name="connsiteY13" fmla="*/ 807710 h 1077741"/>
              <a:gd name="connsiteX14" fmla="*/ 1668255 w 2554879"/>
              <a:gd name="connsiteY14" fmla="*/ 1077740 h 1077741"/>
              <a:gd name="connsiteX15" fmla="*/ 1665185 w 2554879"/>
              <a:gd name="connsiteY15" fmla="*/ 1077431 h 1077741"/>
              <a:gd name="connsiteX16" fmla="*/ 1665185 w 2554879"/>
              <a:gd name="connsiteY16" fmla="*/ 1077741 h 1077741"/>
              <a:gd name="connsiteX17" fmla="*/ 0 w 2554879"/>
              <a:gd name="connsiteY17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691864 w 2554879"/>
              <a:gd name="connsiteY10" fmla="*/ 540060 h 1077741"/>
              <a:gd name="connsiteX11" fmla="*/ 1722675 w 2554879"/>
              <a:gd name="connsiteY11" fmla="*/ 543166 h 1077741"/>
              <a:gd name="connsiteX12" fmla="*/ 1938285 w 2554879"/>
              <a:gd name="connsiteY12" fmla="*/ 807710 h 1077741"/>
              <a:gd name="connsiteX13" fmla="*/ 1668255 w 2554879"/>
              <a:gd name="connsiteY13" fmla="*/ 1077740 h 1077741"/>
              <a:gd name="connsiteX14" fmla="*/ 1665185 w 2554879"/>
              <a:gd name="connsiteY14" fmla="*/ 1077431 h 1077741"/>
              <a:gd name="connsiteX15" fmla="*/ 1665185 w 2554879"/>
              <a:gd name="connsiteY15" fmla="*/ 1077741 h 1077741"/>
              <a:gd name="connsiteX16" fmla="*/ 0 w 2554879"/>
              <a:gd name="connsiteY16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691864 w 2554879"/>
              <a:gd name="connsiteY9" fmla="*/ 540060 h 1077741"/>
              <a:gd name="connsiteX10" fmla="*/ 1722675 w 2554879"/>
              <a:gd name="connsiteY10" fmla="*/ 543166 h 1077741"/>
              <a:gd name="connsiteX11" fmla="*/ 1938285 w 2554879"/>
              <a:gd name="connsiteY11" fmla="*/ 807710 h 1077741"/>
              <a:gd name="connsiteX12" fmla="*/ 1668255 w 2554879"/>
              <a:gd name="connsiteY12" fmla="*/ 1077740 h 1077741"/>
              <a:gd name="connsiteX13" fmla="*/ 1665185 w 2554879"/>
              <a:gd name="connsiteY13" fmla="*/ 1077431 h 1077741"/>
              <a:gd name="connsiteX14" fmla="*/ 1665185 w 2554879"/>
              <a:gd name="connsiteY14" fmla="*/ 1077741 h 1077741"/>
              <a:gd name="connsiteX15" fmla="*/ 0 w 2554879"/>
              <a:gd name="connsiteY15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691864 w 2554879"/>
              <a:gd name="connsiteY8" fmla="*/ 540060 h 1077741"/>
              <a:gd name="connsiteX9" fmla="*/ 1722675 w 2554879"/>
              <a:gd name="connsiteY9" fmla="*/ 543166 h 1077741"/>
              <a:gd name="connsiteX10" fmla="*/ 1938285 w 2554879"/>
              <a:gd name="connsiteY10" fmla="*/ 807710 h 1077741"/>
              <a:gd name="connsiteX11" fmla="*/ 1668255 w 2554879"/>
              <a:gd name="connsiteY11" fmla="*/ 1077740 h 1077741"/>
              <a:gd name="connsiteX12" fmla="*/ 1665185 w 2554879"/>
              <a:gd name="connsiteY12" fmla="*/ 1077431 h 1077741"/>
              <a:gd name="connsiteX13" fmla="*/ 1665185 w 2554879"/>
              <a:gd name="connsiteY13" fmla="*/ 1077741 h 1077741"/>
              <a:gd name="connsiteX14" fmla="*/ 0 w 2554879"/>
              <a:gd name="connsiteY14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722675 w 2554879"/>
              <a:gd name="connsiteY8" fmla="*/ 543166 h 1077741"/>
              <a:gd name="connsiteX9" fmla="*/ 1938285 w 2554879"/>
              <a:gd name="connsiteY9" fmla="*/ 807710 h 1077741"/>
              <a:gd name="connsiteX10" fmla="*/ 1668255 w 2554879"/>
              <a:gd name="connsiteY10" fmla="*/ 1077740 h 1077741"/>
              <a:gd name="connsiteX11" fmla="*/ 1665185 w 2554879"/>
              <a:gd name="connsiteY11" fmla="*/ 1077431 h 1077741"/>
              <a:gd name="connsiteX12" fmla="*/ 1665185 w 2554879"/>
              <a:gd name="connsiteY12" fmla="*/ 1077741 h 1077741"/>
              <a:gd name="connsiteX13" fmla="*/ 0 w 2554879"/>
              <a:gd name="connsiteY13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1722675 w 2554879"/>
              <a:gd name="connsiteY7" fmla="*/ 543166 h 1077741"/>
              <a:gd name="connsiteX8" fmla="*/ 1938285 w 2554879"/>
              <a:gd name="connsiteY8" fmla="*/ 807710 h 1077741"/>
              <a:gd name="connsiteX9" fmla="*/ 1668255 w 2554879"/>
              <a:gd name="connsiteY9" fmla="*/ 1077740 h 1077741"/>
              <a:gd name="connsiteX10" fmla="*/ 1665185 w 2554879"/>
              <a:gd name="connsiteY10" fmla="*/ 1077431 h 1077741"/>
              <a:gd name="connsiteX11" fmla="*/ 1665185 w 2554879"/>
              <a:gd name="connsiteY11" fmla="*/ 1077741 h 1077741"/>
              <a:gd name="connsiteX12" fmla="*/ 0 w 2554879"/>
              <a:gd name="connsiteY12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2018 w 2554879"/>
              <a:gd name="connsiteY2" fmla="*/ 1 h 1077741"/>
              <a:gd name="connsiteX3" fmla="*/ 211988 w 2554879"/>
              <a:gd name="connsiteY3" fmla="*/ 270031 h 1077741"/>
              <a:gd name="connsiteX4" fmla="*/ 482018 w 2554879"/>
              <a:gd name="connsiteY4" fmla="*/ 540061 h 1077741"/>
              <a:gd name="connsiteX5" fmla="*/ 485088 w 2554879"/>
              <a:gd name="connsiteY5" fmla="*/ 539751 h 1077741"/>
              <a:gd name="connsiteX6" fmla="*/ 1722675 w 2554879"/>
              <a:gd name="connsiteY6" fmla="*/ 543166 h 1077741"/>
              <a:gd name="connsiteX7" fmla="*/ 1938285 w 2554879"/>
              <a:gd name="connsiteY7" fmla="*/ 807710 h 1077741"/>
              <a:gd name="connsiteX8" fmla="*/ 1668255 w 2554879"/>
              <a:gd name="connsiteY8" fmla="*/ 1077740 h 1077741"/>
              <a:gd name="connsiteX9" fmla="*/ 1665185 w 2554879"/>
              <a:gd name="connsiteY9" fmla="*/ 1077431 h 1077741"/>
              <a:gd name="connsiteX10" fmla="*/ 1665185 w 2554879"/>
              <a:gd name="connsiteY10" fmla="*/ 1077741 h 1077741"/>
              <a:gd name="connsiteX11" fmla="*/ 0 w 2554879"/>
              <a:gd name="connsiteY11" fmla="*/ 1077741 h 1077741"/>
              <a:gd name="connsiteX0" fmla="*/ 2342891 w 2342891"/>
              <a:gd name="connsiteY0" fmla="*/ 0 h 1077741"/>
              <a:gd name="connsiteX1" fmla="*/ 273100 w 2342891"/>
              <a:gd name="connsiteY1" fmla="*/ 0 h 1077741"/>
              <a:gd name="connsiteX2" fmla="*/ 270030 w 2342891"/>
              <a:gd name="connsiteY2" fmla="*/ 1 h 1077741"/>
              <a:gd name="connsiteX3" fmla="*/ 0 w 2342891"/>
              <a:gd name="connsiteY3" fmla="*/ 270031 h 1077741"/>
              <a:gd name="connsiteX4" fmla="*/ 270030 w 2342891"/>
              <a:gd name="connsiteY4" fmla="*/ 540061 h 1077741"/>
              <a:gd name="connsiteX5" fmla="*/ 273100 w 2342891"/>
              <a:gd name="connsiteY5" fmla="*/ 539751 h 1077741"/>
              <a:gd name="connsiteX6" fmla="*/ 1510687 w 2342891"/>
              <a:gd name="connsiteY6" fmla="*/ 543166 h 1077741"/>
              <a:gd name="connsiteX7" fmla="*/ 1726297 w 2342891"/>
              <a:gd name="connsiteY7" fmla="*/ 807710 h 1077741"/>
              <a:gd name="connsiteX8" fmla="*/ 1456267 w 2342891"/>
              <a:gd name="connsiteY8" fmla="*/ 1077740 h 1077741"/>
              <a:gd name="connsiteX9" fmla="*/ 1453197 w 2342891"/>
              <a:gd name="connsiteY9" fmla="*/ 1077431 h 1077741"/>
              <a:gd name="connsiteX10" fmla="*/ 1453197 w 2342891"/>
              <a:gd name="connsiteY10" fmla="*/ 1077741 h 1077741"/>
              <a:gd name="connsiteX0" fmla="*/ 273100 w 1726297"/>
              <a:gd name="connsiteY0" fmla="*/ 0 h 1077741"/>
              <a:gd name="connsiteX1" fmla="*/ 270030 w 1726297"/>
              <a:gd name="connsiteY1" fmla="*/ 1 h 1077741"/>
              <a:gd name="connsiteX2" fmla="*/ 0 w 1726297"/>
              <a:gd name="connsiteY2" fmla="*/ 270031 h 1077741"/>
              <a:gd name="connsiteX3" fmla="*/ 270030 w 1726297"/>
              <a:gd name="connsiteY3" fmla="*/ 540061 h 1077741"/>
              <a:gd name="connsiteX4" fmla="*/ 273100 w 1726297"/>
              <a:gd name="connsiteY4" fmla="*/ 539751 h 1077741"/>
              <a:gd name="connsiteX5" fmla="*/ 1510687 w 1726297"/>
              <a:gd name="connsiteY5" fmla="*/ 543166 h 1077741"/>
              <a:gd name="connsiteX6" fmla="*/ 1726297 w 1726297"/>
              <a:gd name="connsiteY6" fmla="*/ 807710 h 1077741"/>
              <a:gd name="connsiteX7" fmla="*/ 1456267 w 1726297"/>
              <a:gd name="connsiteY7" fmla="*/ 1077740 h 1077741"/>
              <a:gd name="connsiteX8" fmla="*/ 1453197 w 1726297"/>
              <a:gd name="connsiteY8" fmla="*/ 1077431 h 1077741"/>
              <a:gd name="connsiteX9" fmla="*/ 1453197 w 1726297"/>
              <a:gd name="connsiteY9" fmla="*/ 1077741 h 10777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726297" h="1077741">
                <a:moveTo>
                  <a:pt x="273100" y="0"/>
                </a:moveTo>
                <a:lnTo>
                  <a:pt x="270030" y="1"/>
                </a:lnTo>
                <a:cubicBezTo>
                  <a:pt x="120897" y="1"/>
                  <a:pt x="0" y="120898"/>
                  <a:pt x="0" y="270031"/>
                </a:cubicBezTo>
                <a:cubicBezTo>
                  <a:pt x="0" y="419164"/>
                  <a:pt x="120897" y="540061"/>
                  <a:pt x="270030" y="540061"/>
                </a:cubicBezTo>
                <a:lnTo>
                  <a:pt x="273100" y="539751"/>
                </a:lnTo>
                <a:lnTo>
                  <a:pt x="1510687" y="543166"/>
                </a:lnTo>
                <a:cubicBezTo>
                  <a:pt x="1633735" y="568346"/>
                  <a:pt x="1726297" y="677219"/>
                  <a:pt x="1726297" y="807710"/>
                </a:cubicBezTo>
                <a:cubicBezTo>
                  <a:pt x="1726297" y="956843"/>
                  <a:pt x="1605400" y="1077740"/>
                  <a:pt x="1456267" y="1077740"/>
                </a:cubicBezTo>
                <a:lnTo>
                  <a:pt x="1453197" y="1077431"/>
                </a:lnTo>
                <a:lnTo>
                  <a:pt x="1453197" y="1077741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4" name="フリーフォーム: 図形 13">
            <a:extLst>
              <a:ext uri="{FF2B5EF4-FFF2-40B4-BE49-F238E27FC236}">
                <a16:creationId xmlns:a16="http://schemas.microsoft.com/office/drawing/2014/main" id="{C2623FC9-7985-871E-8D8E-677BAD4C9DD1}"/>
              </a:ext>
            </a:extLst>
          </p:cNvPr>
          <p:cNvSpPr>
            <a:spLocks/>
          </p:cNvSpPr>
          <p:nvPr/>
        </p:nvSpPr>
        <p:spPr bwMode="auto">
          <a:xfrm rot="10800000">
            <a:off x="1451266" y="3654025"/>
            <a:ext cx="1054746" cy="423234"/>
          </a:xfrm>
          <a:custGeom>
            <a:avLst/>
            <a:gdLst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133349 h 2205246"/>
              <a:gd name="connsiteX6" fmla="*/ 0 w 2554879"/>
              <a:gd name="connsiteY6" fmla="*/ 0 h 2205246"/>
              <a:gd name="connsiteX7" fmla="*/ 2554879 w 2554879"/>
              <a:gd name="connsiteY7" fmla="*/ 0 h 2205246"/>
              <a:gd name="connsiteX8" fmla="*/ 2554879 w 2554879"/>
              <a:gd name="connsiteY8" fmla="*/ 1127505 h 2205246"/>
              <a:gd name="connsiteX9" fmla="*/ 2150273 w 2554879"/>
              <a:gd name="connsiteY9" fmla="*/ 1127505 h 2205246"/>
              <a:gd name="connsiteX10" fmla="*/ 1108976 w 2554879"/>
              <a:gd name="connsiteY10" fmla="*/ 1127505 h 2205246"/>
              <a:gd name="connsiteX11" fmla="*/ 485088 w 2554879"/>
              <a:gd name="connsiteY11" fmla="*/ 1127505 h 2205246"/>
              <a:gd name="connsiteX12" fmla="*/ 485088 w 2554879"/>
              <a:gd name="connsiteY12" fmla="*/ 1127815 h 2205246"/>
              <a:gd name="connsiteX13" fmla="*/ 482018 w 2554879"/>
              <a:gd name="connsiteY13" fmla="*/ 1127506 h 2205246"/>
              <a:gd name="connsiteX14" fmla="*/ 211988 w 2554879"/>
              <a:gd name="connsiteY14" fmla="*/ 1397536 h 2205246"/>
              <a:gd name="connsiteX15" fmla="*/ 482018 w 2554879"/>
              <a:gd name="connsiteY15" fmla="*/ 1667566 h 2205246"/>
              <a:gd name="connsiteX16" fmla="*/ 485088 w 2554879"/>
              <a:gd name="connsiteY16" fmla="*/ 1667256 h 2205246"/>
              <a:gd name="connsiteX17" fmla="*/ 485088 w 2554879"/>
              <a:gd name="connsiteY17" fmla="*/ 1667565 h 2205246"/>
              <a:gd name="connsiteX18" fmla="*/ 1105896 w 2554879"/>
              <a:gd name="connsiteY18" fmla="*/ 1667565 h 2205246"/>
              <a:gd name="connsiteX19" fmla="*/ 1105906 w 2554879"/>
              <a:gd name="connsiteY19" fmla="*/ 1667566 h 2205246"/>
              <a:gd name="connsiteX20" fmla="*/ 1105916 w 2554879"/>
              <a:gd name="connsiteY20" fmla="*/ 1667565 h 2205246"/>
              <a:gd name="connsiteX21" fmla="*/ 1108976 w 2554879"/>
              <a:gd name="connsiteY21" fmla="*/ 1667565 h 2205246"/>
              <a:gd name="connsiteX22" fmla="*/ 1691864 w 2554879"/>
              <a:gd name="connsiteY22" fmla="*/ 1667565 h 2205246"/>
              <a:gd name="connsiteX23" fmla="*/ 1722675 w 2554879"/>
              <a:gd name="connsiteY23" fmla="*/ 1670671 h 2205246"/>
              <a:gd name="connsiteX24" fmla="*/ 1938285 w 2554879"/>
              <a:gd name="connsiteY24" fmla="*/ 1935215 h 2205246"/>
              <a:gd name="connsiteX25" fmla="*/ 1668255 w 2554879"/>
              <a:gd name="connsiteY25" fmla="*/ 2205245 h 2205246"/>
              <a:gd name="connsiteX26" fmla="*/ 1665185 w 2554879"/>
              <a:gd name="connsiteY26" fmla="*/ 220493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0 h 2205246"/>
              <a:gd name="connsiteX6" fmla="*/ 2554879 w 2554879"/>
              <a:gd name="connsiteY6" fmla="*/ 0 h 2205246"/>
              <a:gd name="connsiteX7" fmla="*/ 2554879 w 2554879"/>
              <a:gd name="connsiteY7" fmla="*/ 1127505 h 2205246"/>
              <a:gd name="connsiteX8" fmla="*/ 2150273 w 2554879"/>
              <a:gd name="connsiteY8" fmla="*/ 1127505 h 2205246"/>
              <a:gd name="connsiteX9" fmla="*/ 1108976 w 2554879"/>
              <a:gd name="connsiteY9" fmla="*/ 1127505 h 2205246"/>
              <a:gd name="connsiteX10" fmla="*/ 485088 w 2554879"/>
              <a:gd name="connsiteY10" fmla="*/ 1127505 h 2205246"/>
              <a:gd name="connsiteX11" fmla="*/ 485088 w 2554879"/>
              <a:gd name="connsiteY11" fmla="*/ 1127815 h 2205246"/>
              <a:gd name="connsiteX12" fmla="*/ 482018 w 2554879"/>
              <a:gd name="connsiteY12" fmla="*/ 1127506 h 2205246"/>
              <a:gd name="connsiteX13" fmla="*/ 211988 w 2554879"/>
              <a:gd name="connsiteY13" fmla="*/ 1397536 h 2205246"/>
              <a:gd name="connsiteX14" fmla="*/ 482018 w 2554879"/>
              <a:gd name="connsiteY14" fmla="*/ 1667566 h 2205246"/>
              <a:gd name="connsiteX15" fmla="*/ 485088 w 2554879"/>
              <a:gd name="connsiteY15" fmla="*/ 1667256 h 2205246"/>
              <a:gd name="connsiteX16" fmla="*/ 485088 w 2554879"/>
              <a:gd name="connsiteY16" fmla="*/ 1667565 h 2205246"/>
              <a:gd name="connsiteX17" fmla="*/ 1105896 w 2554879"/>
              <a:gd name="connsiteY17" fmla="*/ 1667565 h 2205246"/>
              <a:gd name="connsiteX18" fmla="*/ 1105906 w 2554879"/>
              <a:gd name="connsiteY18" fmla="*/ 1667566 h 2205246"/>
              <a:gd name="connsiteX19" fmla="*/ 1105916 w 2554879"/>
              <a:gd name="connsiteY19" fmla="*/ 1667565 h 2205246"/>
              <a:gd name="connsiteX20" fmla="*/ 1108976 w 2554879"/>
              <a:gd name="connsiteY20" fmla="*/ 1667565 h 2205246"/>
              <a:gd name="connsiteX21" fmla="*/ 1691864 w 2554879"/>
              <a:gd name="connsiteY21" fmla="*/ 1667565 h 2205246"/>
              <a:gd name="connsiteX22" fmla="*/ 1722675 w 2554879"/>
              <a:gd name="connsiteY22" fmla="*/ 1670671 h 2205246"/>
              <a:gd name="connsiteX23" fmla="*/ 1938285 w 2554879"/>
              <a:gd name="connsiteY23" fmla="*/ 1935215 h 2205246"/>
              <a:gd name="connsiteX24" fmla="*/ 1668255 w 2554879"/>
              <a:gd name="connsiteY24" fmla="*/ 2205245 h 2205246"/>
              <a:gd name="connsiteX25" fmla="*/ 1665185 w 2554879"/>
              <a:gd name="connsiteY25" fmla="*/ 2204936 h 2205246"/>
              <a:gd name="connsiteX26" fmla="*/ 1665185 w 2554879"/>
              <a:gd name="connsiteY26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0 h 2205246"/>
              <a:gd name="connsiteX5" fmla="*/ 2554879 w 2554879"/>
              <a:gd name="connsiteY5" fmla="*/ 0 h 2205246"/>
              <a:gd name="connsiteX6" fmla="*/ 2554879 w 2554879"/>
              <a:gd name="connsiteY6" fmla="*/ 1127505 h 2205246"/>
              <a:gd name="connsiteX7" fmla="*/ 2150273 w 2554879"/>
              <a:gd name="connsiteY7" fmla="*/ 1127505 h 2205246"/>
              <a:gd name="connsiteX8" fmla="*/ 1108976 w 2554879"/>
              <a:gd name="connsiteY8" fmla="*/ 1127505 h 2205246"/>
              <a:gd name="connsiteX9" fmla="*/ 485088 w 2554879"/>
              <a:gd name="connsiteY9" fmla="*/ 1127505 h 2205246"/>
              <a:gd name="connsiteX10" fmla="*/ 485088 w 2554879"/>
              <a:gd name="connsiteY10" fmla="*/ 1127815 h 2205246"/>
              <a:gd name="connsiteX11" fmla="*/ 482018 w 2554879"/>
              <a:gd name="connsiteY11" fmla="*/ 1127506 h 2205246"/>
              <a:gd name="connsiteX12" fmla="*/ 211988 w 2554879"/>
              <a:gd name="connsiteY12" fmla="*/ 1397536 h 2205246"/>
              <a:gd name="connsiteX13" fmla="*/ 482018 w 2554879"/>
              <a:gd name="connsiteY13" fmla="*/ 1667566 h 2205246"/>
              <a:gd name="connsiteX14" fmla="*/ 485088 w 2554879"/>
              <a:gd name="connsiteY14" fmla="*/ 1667256 h 2205246"/>
              <a:gd name="connsiteX15" fmla="*/ 485088 w 2554879"/>
              <a:gd name="connsiteY15" fmla="*/ 1667565 h 2205246"/>
              <a:gd name="connsiteX16" fmla="*/ 1105896 w 2554879"/>
              <a:gd name="connsiteY16" fmla="*/ 1667565 h 2205246"/>
              <a:gd name="connsiteX17" fmla="*/ 1105906 w 2554879"/>
              <a:gd name="connsiteY17" fmla="*/ 1667566 h 2205246"/>
              <a:gd name="connsiteX18" fmla="*/ 1105916 w 2554879"/>
              <a:gd name="connsiteY18" fmla="*/ 1667565 h 2205246"/>
              <a:gd name="connsiteX19" fmla="*/ 1108976 w 2554879"/>
              <a:gd name="connsiteY19" fmla="*/ 1667565 h 2205246"/>
              <a:gd name="connsiteX20" fmla="*/ 1691864 w 2554879"/>
              <a:gd name="connsiteY20" fmla="*/ 1667565 h 2205246"/>
              <a:gd name="connsiteX21" fmla="*/ 1722675 w 2554879"/>
              <a:gd name="connsiteY21" fmla="*/ 1670671 h 2205246"/>
              <a:gd name="connsiteX22" fmla="*/ 1938285 w 2554879"/>
              <a:gd name="connsiteY22" fmla="*/ 1935215 h 2205246"/>
              <a:gd name="connsiteX23" fmla="*/ 1668255 w 2554879"/>
              <a:gd name="connsiteY23" fmla="*/ 2205245 h 2205246"/>
              <a:gd name="connsiteX24" fmla="*/ 1665185 w 2554879"/>
              <a:gd name="connsiteY24" fmla="*/ 2204936 h 2205246"/>
              <a:gd name="connsiteX25" fmla="*/ 1665185 w 2554879"/>
              <a:gd name="connsiteY25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1665186 h 2205246"/>
              <a:gd name="connsiteX3" fmla="*/ 0 w 2554879"/>
              <a:gd name="connsiteY3" fmla="*/ 0 h 2205246"/>
              <a:gd name="connsiteX4" fmla="*/ 2554879 w 2554879"/>
              <a:gd name="connsiteY4" fmla="*/ 0 h 2205246"/>
              <a:gd name="connsiteX5" fmla="*/ 2554879 w 2554879"/>
              <a:gd name="connsiteY5" fmla="*/ 1127505 h 2205246"/>
              <a:gd name="connsiteX6" fmla="*/ 2150273 w 2554879"/>
              <a:gd name="connsiteY6" fmla="*/ 1127505 h 2205246"/>
              <a:gd name="connsiteX7" fmla="*/ 1108976 w 2554879"/>
              <a:gd name="connsiteY7" fmla="*/ 1127505 h 2205246"/>
              <a:gd name="connsiteX8" fmla="*/ 485088 w 2554879"/>
              <a:gd name="connsiteY8" fmla="*/ 1127505 h 2205246"/>
              <a:gd name="connsiteX9" fmla="*/ 485088 w 2554879"/>
              <a:gd name="connsiteY9" fmla="*/ 1127815 h 2205246"/>
              <a:gd name="connsiteX10" fmla="*/ 482018 w 2554879"/>
              <a:gd name="connsiteY10" fmla="*/ 1127506 h 2205246"/>
              <a:gd name="connsiteX11" fmla="*/ 211988 w 2554879"/>
              <a:gd name="connsiteY11" fmla="*/ 1397536 h 2205246"/>
              <a:gd name="connsiteX12" fmla="*/ 482018 w 2554879"/>
              <a:gd name="connsiteY12" fmla="*/ 1667566 h 2205246"/>
              <a:gd name="connsiteX13" fmla="*/ 485088 w 2554879"/>
              <a:gd name="connsiteY13" fmla="*/ 1667256 h 2205246"/>
              <a:gd name="connsiteX14" fmla="*/ 485088 w 2554879"/>
              <a:gd name="connsiteY14" fmla="*/ 1667565 h 2205246"/>
              <a:gd name="connsiteX15" fmla="*/ 1105896 w 2554879"/>
              <a:gd name="connsiteY15" fmla="*/ 1667565 h 2205246"/>
              <a:gd name="connsiteX16" fmla="*/ 1105906 w 2554879"/>
              <a:gd name="connsiteY16" fmla="*/ 1667566 h 2205246"/>
              <a:gd name="connsiteX17" fmla="*/ 1105916 w 2554879"/>
              <a:gd name="connsiteY17" fmla="*/ 1667565 h 2205246"/>
              <a:gd name="connsiteX18" fmla="*/ 1108976 w 2554879"/>
              <a:gd name="connsiteY18" fmla="*/ 1667565 h 2205246"/>
              <a:gd name="connsiteX19" fmla="*/ 1691864 w 2554879"/>
              <a:gd name="connsiteY19" fmla="*/ 1667565 h 2205246"/>
              <a:gd name="connsiteX20" fmla="*/ 1722675 w 2554879"/>
              <a:gd name="connsiteY20" fmla="*/ 1670671 h 2205246"/>
              <a:gd name="connsiteX21" fmla="*/ 1938285 w 2554879"/>
              <a:gd name="connsiteY21" fmla="*/ 1935215 h 2205246"/>
              <a:gd name="connsiteX22" fmla="*/ 1668255 w 2554879"/>
              <a:gd name="connsiteY22" fmla="*/ 2205245 h 2205246"/>
              <a:gd name="connsiteX23" fmla="*/ 1665185 w 2554879"/>
              <a:gd name="connsiteY23" fmla="*/ 2204936 h 2205246"/>
              <a:gd name="connsiteX24" fmla="*/ 1665185 w 2554879"/>
              <a:gd name="connsiteY24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0 h 2205246"/>
              <a:gd name="connsiteX3" fmla="*/ 2554879 w 2554879"/>
              <a:gd name="connsiteY3" fmla="*/ 0 h 2205246"/>
              <a:gd name="connsiteX4" fmla="*/ 2554879 w 2554879"/>
              <a:gd name="connsiteY4" fmla="*/ 1127505 h 2205246"/>
              <a:gd name="connsiteX5" fmla="*/ 2150273 w 2554879"/>
              <a:gd name="connsiteY5" fmla="*/ 1127505 h 2205246"/>
              <a:gd name="connsiteX6" fmla="*/ 1108976 w 2554879"/>
              <a:gd name="connsiteY6" fmla="*/ 1127505 h 2205246"/>
              <a:gd name="connsiteX7" fmla="*/ 485088 w 2554879"/>
              <a:gd name="connsiteY7" fmla="*/ 1127505 h 2205246"/>
              <a:gd name="connsiteX8" fmla="*/ 485088 w 2554879"/>
              <a:gd name="connsiteY8" fmla="*/ 1127815 h 2205246"/>
              <a:gd name="connsiteX9" fmla="*/ 482018 w 2554879"/>
              <a:gd name="connsiteY9" fmla="*/ 1127506 h 2205246"/>
              <a:gd name="connsiteX10" fmla="*/ 211988 w 2554879"/>
              <a:gd name="connsiteY10" fmla="*/ 1397536 h 2205246"/>
              <a:gd name="connsiteX11" fmla="*/ 482018 w 2554879"/>
              <a:gd name="connsiteY11" fmla="*/ 1667566 h 2205246"/>
              <a:gd name="connsiteX12" fmla="*/ 485088 w 2554879"/>
              <a:gd name="connsiteY12" fmla="*/ 1667256 h 2205246"/>
              <a:gd name="connsiteX13" fmla="*/ 485088 w 2554879"/>
              <a:gd name="connsiteY13" fmla="*/ 1667565 h 2205246"/>
              <a:gd name="connsiteX14" fmla="*/ 1105896 w 2554879"/>
              <a:gd name="connsiteY14" fmla="*/ 1667565 h 2205246"/>
              <a:gd name="connsiteX15" fmla="*/ 1105906 w 2554879"/>
              <a:gd name="connsiteY15" fmla="*/ 1667566 h 2205246"/>
              <a:gd name="connsiteX16" fmla="*/ 1105916 w 2554879"/>
              <a:gd name="connsiteY16" fmla="*/ 1667565 h 2205246"/>
              <a:gd name="connsiteX17" fmla="*/ 1108976 w 2554879"/>
              <a:gd name="connsiteY17" fmla="*/ 1667565 h 2205246"/>
              <a:gd name="connsiteX18" fmla="*/ 1691864 w 2554879"/>
              <a:gd name="connsiteY18" fmla="*/ 1667565 h 2205246"/>
              <a:gd name="connsiteX19" fmla="*/ 1722675 w 2554879"/>
              <a:gd name="connsiteY19" fmla="*/ 1670671 h 2205246"/>
              <a:gd name="connsiteX20" fmla="*/ 1938285 w 2554879"/>
              <a:gd name="connsiteY20" fmla="*/ 1935215 h 2205246"/>
              <a:gd name="connsiteX21" fmla="*/ 1668255 w 2554879"/>
              <a:gd name="connsiteY21" fmla="*/ 2205245 h 2205246"/>
              <a:gd name="connsiteX22" fmla="*/ 1665185 w 2554879"/>
              <a:gd name="connsiteY22" fmla="*/ 2204936 h 2205246"/>
              <a:gd name="connsiteX23" fmla="*/ 1665185 w 2554879"/>
              <a:gd name="connsiteY23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2554879 w 2554879"/>
              <a:gd name="connsiteY2" fmla="*/ 0 h 2205246"/>
              <a:gd name="connsiteX3" fmla="*/ 2554879 w 2554879"/>
              <a:gd name="connsiteY3" fmla="*/ 1127505 h 2205246"/>
              <a:gd name="connsiteX4" fmla="*/ 2150273 w 2554879"/>
              <a:gd name="connsiteY4" fmla="*/ 1127505 h 2205246"/>
              <a:gd name="connsiteX5" fmla="*/ 1108976 w 2554879"/>
              <a:gd name="connsiteY5" fmla="*/ 1127505 h 2205246"/>
              <a:gd name="connsiteX6" fmla="*/ 485088 w 2554879"/>
              <a:gd name="connsiteY6" fmla="*/ 1127505 h 2205246"/>
              <a:gd name="connsiteX7" fmla="*/ 485088 w 2554879"/>
              <a:gd name="connsiteY7" fmla="*/ 1127815 h 2205246"/>
              <a:gd name="connsiteX8" fmla="*/ 482018 w 2554879"/>
              <a:gd name="connsiteY8" fmla="*/ 1127506 h 2205246"/>
              <a:gd name="connsiteX9" fmla="*/ 211988 w 2554879"/>
              <a:gd name="connsiteY9" fmla="*/ 1397536 h 2205246"/>
              <a:gd name="connsiteX10" fmla="*/ 482018 w 2554879"/>
              <a:gd name="connsiteY10" fmla="*/ 1667566 h 2205246"/>
              <a:gd name="connsiteX11" fmla="*/ 485088 w 2554879"/>
              <a:gd name="connsiteY11" fmla="*/ 1667256 h 2205246"/>
              <a:gd name="connsiteX12" fmla="*/ 485088 w 2554879"/>
              <a:gd name="connsiteY12" fmla="*/ 1667565 h 2205246"/>
              <a:gd name="connsiteX13" fmla="*/ 1105896 w 2554879"/>
              <a:gd name="connsiteY13" fmla="*/ 1667565 h 2205246"/>
              <a:gd name="connsiteX14" fmla="*/ 1105906 w 2554879"/>
              <a:gd name="connsiteY14" fmla="*/ 1667566 h 2205246"/>
              <a:gd name="connsiteX15" fmla="*/ 1105916 w 2554879"/>
              <a:gd name="connsiteY15" fmla="*/ 1667565 h 2205246"/>
              <a:gd name="connsiteX16" fmla="*/ 1108976 w 2554879"/>
              <a:gd name="connsiteY16" fmla="*/ 1667565 h 2205246"/>
              <a:gd name="connsiteX17" fmla="*/ 1691864 w 2554879"/>
              <a:gd name="connsiteY17" fmla="*/ 1667565 h 2205246"/>
              <a:gd name="connsiteX18" fmla="*/ 1722675 w 2554879"/>
              <a:gd name="connsiteY18" fmla="*/ 1670671 h 2205246"/>
              <a:gd name="connsiteX19" fmla="*/ 1938285 w 2554879"/>
              <a:gd name="connsiteY19" fmla="*/ 1935215 h 2205246"/>
              <a:gd name="connsiteX20" fmla="*/ 1668255 w 2554879"/>
              <a:gd name="connsiteY20" fmla="*/ 2205245 h 2205246"/>
              <a:gd name="connsiteX21" fmla="*/ 1665185 w 2554879"/>
              <a:gd name="connsiteY21" fmla="*/ 2204936 h 2205246"/>
              <a:gd name="connsiteX22" fmla="*/ 1665185 w 2554879"/>
              <a:gd name="connsiteY22" fmla="*/ 2205246 h 2205246"/>
              <a:gd name="connsiteX0" fmla="*/ 2554879 w 2646319"/>
              <a:gd name="connsiteY0" fmla="*/ 0 h 2205246"/>
              <a:gd name="connsiteX1" fmla="*/ 2554879 w 2646319"/>
              <a:gd name="connsiteY1" fmla="*/ 1127505 h 2205246"/>
              <a:gd name="connsiteX2" fmla="*/ 2150273 w 2646319"/>
              <a:gd name="connsiteY2" fmla="*/ 1127505 h 2205246"/>
              <a:gd name="connsiteX3" fmla="*/ 1108976 w 2646319"/>
              <a:gd name="connsiteY3" fmla="*/ 1127505 h 2205246"/>
              <a:gd name="connsiteX4" fmla="*/ 485088 w 2646319"/>
              <a:gd name="connsiteY4" fmla="*/ 1127505 h 2205246"/>
              <a:gd name="connsiteX5" fmla="*/ 485088 w 2646319"/>
              <a:gd name="connsiteY5" fmla="*/ 1127815 h 2205246"/>
              <a:gd name="connsiteX6" fmla="*/ 482018 w 2646319"/>
              <a:gd name="connsiteY6" fmla="*/ 1127506 h 2205246"/>
              <a:gd name="connsiteX7" fmla="*/ 211988 w 2646319"/>
              <a:gd name="connsiteY7" fmla="*/ 1397536 h 2205246"/>
              <a:gd name="connsiteX8" fmla="*/ 482018 w 2646319"/>
              <a:gd name="connsiteY8" fmla="*/ 1667566 h 2205246"/>
              <a:gd name="connsiteX9" fmla="*/ 485088 w 2646319"/>
              <a:gd name="connsiteY9" fmla="*/ 1667256 h 2205246"/>
              <a:gd name="connsiteX10" fmla="*/ 485088 w 2646319"/>
              <a:gd name="connsiteY10" fmla="*/ 1667565 h 2205246"/>
              <a:gd name="connsiteX11" fmla="*/ 1105896 w 2646319"/>
              <a:gd name="connsiteY11" fmla="*/ 1667565 h 2205246"/>
              <a:gd name="connsiteX12" fmla="*/ 1105906 w 2646319"/>
              <a:gd name="connsiteY12" fmla="*/ 1667566 h 2205246"/>
              <a:gd name="connsiteX13" fmla="*/ 1105916 w 2646319"/>
              <a:gd name="connsiteY13" fmla="*/ 1667565 h 2205246"/>
              <a:gd name="connsiteX14" fmla="*/ 1108976 w 2646319"/>
              <a:gd name="connsiteY14" fmla="*/ 1667565 h 2205246"/>
              <a:gd name="connsiteX15" fmla="*/ 1691864 w 2646319"/>
              <a:gd name="connsiteY15" fmla="*/ 1667565 h 2205246"/>
              <a:gd name="connsiteX16" fmla="*/ 1722675 w 2646319"/>
              <a:gd name="connsiteY16" fmla="*/ 1670671 h 2205246"/>
              <a:gd name="connsiteX17" fmla="*/ 1938285 w 2646319"/>
              <a:gd name="connsiteY17" fmla="*/ 1935215 h 2205246"/>
              <a:gd name="connsiteX18" fmla="*/ 1668255 w 2646319"/>
              <a:gd name="connsiteY18" fmla="*/ 2205245 h 2205246"/>
              <a:gd name="connsiteX19" fmla="*/ 1665185 w 2646319"/>
              <a:gd name="connsiteY19" fmla="*/ 2204936 h 2205246"/>
              <a:gd name="connsiteX20" fmla="*/ 1665185 w 2646319"/>
              <a:gd name="connsiteY20" fmla="*/ 2205246 h 2205246"/>
              <a:gd name="connsiteX21" fmla="*/ 0 w 2646319"/>
              <a:gd name="connsiteY21" fmla="*/ 2205246 h 2205246"/>
              <a:gd name="connsiteX22" fmla="*/ 2646319 w 2646319"/>
              <a:gd name="connsiteY22" fmla="*/ 91440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2150273 w 2554879"/>
              <a:gd name="connsiteY2" fmla="*/ 1127505 h 2205246"/>
              <a:gd name="connsiteX3" fmla="*/ 1108976 w 2554879"/>
              <a:gd name="connsiteY3" fmla="*/ 1127505 h 2205246"/>
              <a:gd name="connsiteX4" fmla="*/ 485088 w 2554879"/>
              <a:gd name="connsiteY4" fmla="*/ 1127505 h 2205246"/>
              <a:gd name="connsiteX5" fmla="*/ 485088 w 2554879"/>
              <a:gd name="connsiteY5" fmla="*/ 1127815 h 2205246"/>
              <a:gd name="connsiteX6" fmla="*/ 482018 w 2554879"/>
              <a:gd name="connsiteY6" fmla="*/ 1127506 h 2205246"/>
              <a:gd name="connsiteX7" fmla="*/ 211988 w 2554879"/>
              <a:gd name="connsiteY7" fmla="*/ 1397536 h 2205246"/>
              <a:gd name="connsiteX8" fmla="*/ 482018 w 2554879"/>
              <a:gd name="connsiteY8" fmla="*/ 1667566 h 2205246"/>
              <a:gd name="connsiteX9" fmla="*/ 485088 w 2554879"/>
              <a:gd name="connsiteY9" fmla="*/ 1667256 h 2205246"/>
              <a:gd name="connsiteX10" fmla="*/ 485088 w 2554879"/>
              <a:gd name="connsiteY10" fmla="*/ 1667565 h 2205246"/>
              <a:gd name="connsiteX11" fmla="*/ 1105896 w 2554879"/>
              <a:gd name="connsiteY11" fmla="*/ 1667565 h 2205246"/>
              <a:gd name="connsiteX12" fmla="*/ 1105906 w 2554879"/>
              <a:gd name="connsiteY12" fmla="*/ 1667566 h 2205246"/>
              <a:gd name="connsiteX13" fmla="*/ 1105916 w 2554879"/>
              <a:gd name="connsiteY13" fmla="*/ 1667565 h 2205246"/>
              <a:gd name="connsiteX14" fmla="*/ 1108976 w 2554879"/>
              <a:gd name="connsiteY14" fmla="*/ 1667565 h 2205246"/>
              <a:gd name="connsiteX15" fmla="*/ 1691864 w 2554879"/>
              <a:gd name="connsiteY15" fmla="*/ 1667565 h 2205246"/>
              <a:gd name="connsiteX16" fmla="*/ 1722675 w 2554879"/>
              <a:gd name="connsiteY16" fmla="*/ 1670671 h 2205246"/>
              <a:gd name="connsiteX17" fmla="*/ 1938285 w 2554879"/>
              <a:gd name="connsiteY17" fmla="*/ 1935215 h 2205246"/>
              <a:gd name="connsiteX18" fmla="*/ 1668255 w 2554879"/>
              <a:gd name="connsiteY18" fmla="*/ 2205245 h 2205246"/>
              <a:gd name="connsiteX19" fmla="*/ 1665185 w 2554879"/>
              <a:gd name="connsiteY19" fmla="*/ 2204936 h 2205246"/>
              <a:gd name="connsiteX20" fmla="*/ 1665185 w 2554879"/>
              <a:gd name="connsiteY20" fmla="*/ 2205246 h 2205246"/>
              <a:gd name="connsiteX21" fmla="*/ 0 w 2554879"/>
              <a:gd name="connsiteY21" fmla="*/ 2205246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1108976 w 2554879"/>
              <a:gd name="connsiteY2" fmla="*/ 1127505 h 2205246"/>
              <a:gd name="connsiteX3" fmla="*/ 485088 w 2554879"/>
              <a:gd name="connsiteY3" fmla="*/ 1127505 h 2205246"/>
              <a:gd name="connsiteX4" fmla="*/ 485088 w 2554879"/>
              <a:gd name="connsiteY4" fmla="*/ 1127815 h 2205246"/>
              <a:gd name="connsiteX5" fmla="*/ 482018 w 2554879"/>
              <a:gd name="connsiteY5" fmla="*/ 1127506 h 2205246"/>
              <a:gd name="connsiteX6" fmla="*/ 211988 w 2554879"/>
              <a:gd name="connsiteY6" fmla="*/ 1397536 h 2205246"/>
              <a:gd name="connsiteX7" fmla="*/ 482018 w 2554879"/>
              <a:gd name="connsiteY7" fmla="*/ 1667566 h 2205246"/>
              <a:gd name="connsiteX8" fmla="*/ 485088 w 2554879"/>
              <a:gd name="connsiteY8" fmla="*/ 1667256 h 2205246"/>
              <a:gd name="connsiteX9" fmla="*/ 485088 w 2554879"/>
              <a:gd name="connsiteY9" fmla="*/ 1667565 h 2205246"/>
              <a:gd name="connsiteX10" fmla="*/ 1105896 w 2554879"/>
              <a:gd name="connsiteY10" fmla="*/ 1667565 h 2205246"/>
              <a:gd name="connsiteX11" fmla="*/ 1105906 w 2554879"/>
              <a:gd name="connsiteY11" fmla="*/ 1667566 h 2205246"/>
              <a:gd name="connsiteX12" fmla="*/ 1105916 w 2554879"/>
              <a:gd name="connsiteY12" fmla="*/ 1667565 h 2205246"/>
              <a:gd name="connsiteX13" fmla="*/ 1108976 w 2554879"/>
              <a:gd name="connsiteY13" fmla="*/ 1667565 h 2205246"/>
              <a:gd name="connsiteX14" fmla="*/ 1691864 w 2554879"/>
              <a:gd name="connsiteY14" fmla="*/ 1667565 h 2205246"/>
              <a:gd name="connsiteX15" fmla="*/ 1722675 w 2554879"/>
              <a:gd name="connsiteY15" fmla="*/ 1670671 h 2205246"/>
              <a:gd name="connsiteX16" fmla="*/ 1938285 w 2554879"/>
              <a:gd name="connsiteY16" fmla="*/ 1935215 h 2205246"/>
              <a:gd name="connsiteX17" fmla="*/ 1668255 w 2554879"/>
              <a:gd name="connsiteY17" fmla="*/ 2205245 h 2205246"/>
              <a:gd name="connsiteX18" fmla="*/ 1665185 w 2554879"/>
              <a:gd name="connsiteY18" fmla="*/ 2204936 h 2205246"/>
              <a:gd name="connsiteX19" fmla="*/ 1665185 w 2554879"/>
              <a:gd name="connsiteY19" fmla="*/ 2205246 h 2205246"/>
              <a:gd name="connsiteX20" fmla="*/ 0 w 2554879"/>
              <a:gd name="connsiteY20" fmla="*/ 2205246 h 2205246"/>
              <a:gd name="connsiteX0" fmla="*/ 2554879 w 2554879"/>
              <a:gd name="connsiteY0" fmla="*/ 0 h 1077741"/>
              <a:gd name="connsiteX1" fmla="*/ 1108976 w 2554879"/>
              <a:gd name="connsiteY1" fmla="*/ 0 h 1077741"/>
              <a:gd name="connsiteX2" fmla="*/ 485088 w 2554879"/>
              <a:gd name="connsiteY2" fmla="*/ 0 h 1077741"/>
              <a:gd name="connsiteX3" fmla="*/ 485088 w 2554879"/>
              <a:gd name="connsiteY3" fmla="*/ 310 h 1077741"/>
              <a:gd name="connsiteX4" fmla="*/ 482018 w 2554879"/>
              <a:gd name="connsiteY4" fmla="*/ 1 h 1077741"/>
              <a:gd name="connsiteX5" fmla="*/ 211988 w 2554879"/>
              <a:gd name="connsiteY5" fmla="*/ 270031 h 1077741"/>
              <a:gd name="connsiteX6" fmla="*/ 482018 w 2554879"/>
              <a:gd name="connsiteY6" fmla="*/ 540061 h 1077741"/>
              <a:gd name="connsiteX7" fmla="*/ 485088 w 2554879"/>
              <a:gd name="connsiteY7" fmla="*/ 539751 h 1077741"/>
              <a:gd name="connsiteX8" fmla="*/ 485088 w 2554879"/>
              <a:gd name="connsiteY8" fmla="*/ 540060 h 1077741"/>
              <a:gd name="connsiteX9" fmla="*/ 1105896 w 2554879"/>
              <a:gd name="connsiteY9" fmla="*/ 540060 h 1077741"/>
              <a:gd name="connsiteX10" fmla="*/ 1105906 w 2554879"/>
              <a:gd name="connsiteY10" fmla="*/ 540061 h 1077741"/>
              <a:gd name="connsiteX11" fmla="*/ 1105916 w 2554879"/>
              <a:gd name="connsiteY11" fmla="*/ 540060 h 1077741"/>
              <a:gd name="connsiteX12" fmla="*/ 1108976 w 2554879"/>
              <a:gd name="connsiteY12" fmla="*/ 540060 h 1077741"/>
              <a:gd name="connsiteX13" fmla="*/ 1691864 w 2554879"/>
              <a:gd name="connsiteY13" fmla="*/ 540060 h 1077741"/>
              <a:gd name="connsiteX14" fmla="*/ 1722675 w 2554879"/>
              <a:gd name="connsiteY14" fmla="*/ 543166 h 1077741"/>
              <a:gd name="connsiteX15" fmla="*/ 1938285 w 2554879"/>
              <a:gd name="connsiteY15" fmla="*/ 807710 h 1077741"/>
              <a:gd name="connsiteX16" fmla="*/ 1668255 w 2554879"/>
              <a:gd name="connsiteY16" fmla="*/ 1077740 h 1077741"/>
              <a:gd name="connsiteX17" fmla="*/ 1665185 w 2554879"/>
              <a:gd name="connsiteY17" fmla="*/ 1077431 h 1077741"/>
              <a:gd name="connsiteX18" fmla="*/ 1665185 w 2554879"/>
              <a:gd name="connsiteY18" fmla="*/ 1077741 h 1077741"/>
              <a:gd name="connsiteX19" fmla="*/ 0 w 2554879"/>
              <a:gd name="connsiteY19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108976 w 2554879"/>
              <a:gd name="connsiteY11" fmla="*/ 540060 h 1077741"/>
              <a:gd name="connsiteX12" fmla="*/ 1691864 w 2554879"/>
              <a:gd name="connsiteY12" fmla="*/ 540060 h 1077741"/>
              <a:gd name="connsiteX13" fmla="*/ 1722675 w 2554879"/>
              <a:gd name="connsiteY13" fmla="*/ 543166 h 1077741"/>
              <a:gd name="connsiteX14" fmla="*/ 1938285 w 2554879"/>
              <a:gd name="connsiteY14" fmla="*/ 807710 h 1077741"/>
              <a:gd name="connsiteX15" fmla="*/ 1668255 w 2554879"/>
              <a:gd name="connsiteY15" fmla="*/ 1077740 h 1077741"/>
              <a:gd name="connsiteX16" fmla="*/ 1665185 w 2554879"/>
              <a:gd name="connsiteY16" fmla="*/ 1077431 h 1077741"/>
              <a:gd name="connsiteX17" fmla="*/ 1665185 w 2554879"/>
              <a:gd name="connsiteY17" fmla="*/ 1077741 h 1077741"/>
              <a:gd name="connsiteX18" fmla="*/ 0 w 2554879"/>
              <a:gd name="connsiteY18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691864 w 2554879"/>
              <a:gd name="connsiteY11" fmla="*/ 540060 h 1077741"/>
              <a:gd name="connsiteX12" fmla="*/ 1722675 w 2554879"/>
              <a:gd name="connsiteY12" fmla="*/ 543166 h 1077741"/>
              <a:gd name="connsiteX13" fmla="*/ 1938285 w 2554879"/>
              <a:gd name="connsiteY13" fmla="*/ 807710 h 1077741"/>
              <a:gd name="connsiteX14" fmla="*/ 1668255 w 2554879"/>
              <a:gd name="connsiteY14" fmla="*/ 1077740 h 1077741"/>
              <a:gd name="connsiteX15" fmla="*/ 1665185 w 2554879"/>
              <a:gd name="connsiteY15" fmla="*/ 1077431 h 1077741"/>
              <a:gd name="connsiteX16" fmla="*/ 1665185 w 2554879"/>
              <a:gd name="connsiteY16" fmla="*/ 1077741 h 1077741"/>
              <a:gd name="connsiteX17" fmla="*/ 0 w 2554879"/>
              <a:gd name="connsiteY17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691864 w 2554879"/>
              <a:gd name="connsiteY10" fmla="*/ 540060 h 1077741"/>
              <a:gd name="connsiteX11" fmla="*/ 1722675 w 2554879"/>
              <a:gd name="connsiteY11" fmla="*/ 543166 h 1077741"/>
              <a:gd name="connsiteX12" fmla="*/ 1938285 w 2554879"/>
              <a:gd name="connsiteY12" fmla="*/ 807710 h 1077741"/>
              <a:gd name="connsiteX13" fmla="*/ 1668255 w 2554879"/>
              <a:gd name="connsiteY13" fmla="*/ 1077740 h 1077741"/>
              <a:gd name="connsiteX14" fmla="*/ 1665185 w 2554879"/>
              <a:gd name="connsiteY14" fmla="*/ 1077431 h 1077741"/>
              <a:gd name="connsiteX15" fmla="*/ 1665185 w 2554879"/>
              <a:gd name="connsiteY15" fmla="*/ 1077741 h 1077741"/>
              <a:gd name="connsiteX16" fmla="*/ 0 w 2554879"/>
              <a:gd name="connsiteY16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691864 w 2554879"/>
              <a:gd name="connsiteY9" fmla="*/ 540060 h 1077741"/>
              <a:gd name="connsiteX10" fmla="*/ 1722675 w 2554879"/>
              <a:gd name="connsiteY10" fmla="*/ 543166 h 1077741"/>
              <a:gd name="connsiteX11" fmla="*/ 1938285 w 2554879"/>
              <a:gd name="connsiteY11" fmla="*/ 807710 h 1077741"/>
              <a:gd name="connsiteX12" fmla="*/ 1668255 w 2554879"/>
              <a:gd name="connsiteY12" fmla="*/ 1077740 h 1077741"/>
              <a:gd name="connsiteX13" fmla="*/ 1665185 w 2554879"/>
              <a:gd name="connsiteY13" fmla="*/ 1077431 h 1077741"/>
              <a:gd name="connsiteX14" fmla="*/ 1665185 w 2554879"/>
              <a:gd name="connsiteY14" fmla="*/ 1077741 h 1077741"/>
              <a:gd name="connsiteX15" fmla="*/ 0 w 2554879"/>
              <a:gd name="connsiteY15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691864 w 2554879"/>
              <a:gd name="connsiteY8" fmla="*/ 540060 h 1077741"/>
              <a:gd name="connsiteX9" fmla="*/ 1722675 w 2554879"/>
              <a:gd name="connsiteY9" fmla="*/ 543166 h 1077741"/>
              <a:gd name="connsiteX10" fmla="*/ 1938285 w 2554879"/>
              <a:gd name="connsiteY10" fmla="*/ 807710 h 1077741"/>
              <a:gd name="connsiteX11" fmla="*/ 1668255 w 2554879"/>
              <a:gd name="connsiteY11" fmla="*/ 1077740 h 1077741"/>
              <a:gd name="connsiteX12" fmla="*/ 1665185 w 2554879"/>
              <a:gd name="connsiteY12" fmla="*/ 1077431 h 1077741"/>
              <a:gd name="connsiteX13" fmla="*/ 1665185 w 2554879"/>
              <a:gd name="connsiteY13" fmla="*/ 1077741 h 1077741"/>
              <a:gd name="connsiteX14" fmla="*/ 0 w 2554879"/>
              <a:gd name="connsiteY14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722675 w 2554879"/>
              <a:gd name="connsiteY8" fmla="*/ 543166 h 1077741"/>
              <a:gd name="connsiteX9" fmla="*/ 1938285 w 2554879"/>
              <a:gd name="connsiteY9" fmla="*/ 807710 h 1077741"/>
              <a:gd name="connsiteX10" fmla="*/ 1668255 w 2554879"/>
              <a:gd name="connsiteY10" fmla="*/ 1077740 h 1077741"/>
              <a:gd name="connsiteX11" fmla="*/ 1665185 w 2554879"/>
              <a:gd name="connsiteY11" fmla="*/ 1077431 h 1077741"/>
              <a:gd name="connsiteX12" fmla="*/ 1665185 w 2554879"/>
              <a:gd name="connsiteY12" fmla="*/ 1077741 h 1077741"/>
              <a:gd name="connsiteX13" fmla="*/ 0 w 2554879"/>
              <a:gd name="connsiteY13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1722675 w 2554879"/>
              <a:gd name="connsiteY7" fmla="*/ 543166 h 1077741"/>
              <a:gd name="connsiteX8" fmla="*/ 1938285 w 2554879"/>
              <a:gd name="connsiteY8" fmla="*/ 807710 h 1077741"/>
              <a:gd name="connsiteX9" fmla="*/ 1668255 w 2554879"/>
              <a:gd name="connsiteY9" fmla="*/ 1077740 h 1077741"/>
              <a:gd name="connsiteX10" fmla="*/ 1665185 w 2554879"/>
              <a:gd name="connsiteY10" fmla="*/ 1077431 h 1077741"/>
              <a:gd name="connsiteX11" fmla="*/ 1665185 w 2554879"/>
              <a:gd name="connsiteY11" fmla="*/ 1077741 h 1077741"/>
              <a:gd name="connsiteX12" fmla="*/ 0 w 2554879"/>
              <a:gd name="connsiteY12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2018 w 2554879"/>
              <a:gd name="connsiteY2" fmla="*/ 1 h 1077741"/>
              <a:gd name="connsiteX3" fmla="*/ 211988 w 2554879"/>
              <a:gd name="connsiteY3" fmla="*/ 270031 h 1077741"/>
              <a:gd name="connsiteX4" fmla="*/ 482018 w 2554879"/>
              <a:gd name="connsiteY4" fmla="*/ 540061 h 1077741"/>
              <a:gd name="connsiteX5" fmla="*/ 485088 w 2554879"/>
              <a:gd name="connsiteY5" fmla="*/ 539751 h 1077741"/>
              <a:gd name="connsiteX6" fmla="*/ 1722675 w 2554879"/>
              <a:gd name="connsiteY6" fmla="*/ 543166 h 1077741"/>
              <a:gd name="connsiteX7" fmla="*/ 1938285 w 2554879"/>
              <a:gd name="connsiteY7" fmla="*/ 807710 h 1077741"/>
              <a:gd name="connsiteX8" fmla="*/ 1668255 w 2554879"/>
              <a:gd name="connsiteY8" fmla="*/ 1077740 h 1077741"/>
              <a:gd name="connsiteX9" fmla="*/ 1665185 w 2554879"/>
              <a:gd name="connsiteY9" fmla="*/ 1077431 h 1077741"/>
              <a:gd name="connsiteX10" fmla="*/ 1665185 w 2554879"/>
              <a:gd name="connsiteY10" fmla="*/ 1077741 h 1077741"/>
              <a:gd name="connsiteX11" fmla="*/ 0 w 2554879"/>
              <a:gd name="connsiteY11" fmla="*/ 1077741 h 1077741"/>
              <a:gd name="connsiteX0" fmla="*/ 2421529 w 2421529"/>
              <a:gd name="connsiteY0" fmla="*/ 0 h 1077741"/>
              <a:gd name="connsiteX1" fmla="*/ 485088 w 2421529"/>
              <a:gd name="connsiteY1" fmla="*/ 0 h 1077741"/>
              <a:gd name="connsiteX2" fmla="*/ 482018 w 2421529"/>
              <a:gd name="connsiteY2" fmla="*/ 1 h 1077741"/>
              <a:gd name="connsiteX3" fmla="*/ 211988 w 2421529"/>
              <a:gd name="connsiteY3" fmla="*/ 270031 h 1077741"/>
              <a:gd name="connsiteX4" fmla="*/ 482018 w 2421529"/>
              <a:gd name="connsiteY4" fmla="*/ 540061 h 1077741"/>
              <a:gd name="connsiteX5" fmla="*/ 485088 w 2421529"/>
              <a:gd name="connsiteY5" fmla="*/ 539751 h 1077741"/>
              <a:gd name="connsiteX6" fmla="*/ 1722675 w 2421529"/>
              <a:gd name="connsiteY6" fmla="*/ 543166 h 1077741"/>
              <a:gd name="connsiteX7" fmla="*/ 1938285 w 2421529"/>
              <a:gd name="connsiteY7" fmla="*/ 807710 h 1077741"/>
              <a:gd name="connsiteX8" fmla="*/ 1668255 w 2421529"/>
              <a:gd name="connsiteY8" fmla="*/ 1077740 h 1077741"/>
              <a:gd name="connsiteX9" fmla="*/ 1665185 w 2421529"/>
              <a:gd name="connsiteY9" fmla="*/ 1077431 h 1077741"/>
              <a:gd name="connsiteX10" fmla="*/ 1665185 w 2421529"/>
              <a:gd name="connsiteY10" fmla="*/ 1077741 h 1077741"/>
              <a:gd name="connsiteX11" fmla="*/ 0 w 2421529"/>
              <a:gd name="connsiteY11" fmla="*/ 1077741 h 1077741"/>
              <a:gd name="connsiteX0" fmla="*/ 2685848 w 2685848"/>
              <a:gd name="connsiteY0" fmla="*/ 0 h 1077741"/>
              <a:gd name="connsiteX1" fmla="*/ 749407 w 2685848"/>
              <a:gd name="connsiteY1" fmla="*/ 0 h 1077741"/>
              <a:gd name="connsiteX2" fmla="*/ 746337 w 2685848"/>
              <a:gd name="connsiteY2" fmla="*/ 1 h 1077741"/>
              <a:gd name="connsiteX3" fmla="*/ 476307 w 2685848"/>
              <a:gd name="connsiteY3" fmla="*/ 270031 h 1077741"/>
              <a:gd name="connsiteX4" fmla="*/ 746337 w 2685848"/>
              <a:gd name="connsiteY4" fmla="*/ 540061 h 1077741"/>
              <a:gd name="connsiteX5" fmla="*/ 749407 w 2685848"/>
              <a:gd name="connsiteY5" fmla="*/ 539751 h 1077741"/>
              <a:gd name="connsiteX6" fmla="*/ 1986994 w 2685848"/>
              <a:gd name="connsiteY6" fmla="*/ 543166 h 1077741"/>
              <a:gd name="connsiteX7" fmla="*/ 2202604 w 2685848"/>
              <a:gd name="connsiteY7" fmla="*/ 807710 h 1077741"/>
              <a:gd name="connsiteX8" fmla="*/ 1932574 w 2685848"/>
              <a:gd name="connsiteY8" fmla="*/ 1077740 h 1077741"/>
              <a:gd name="connsiteX9" fmla="*/ 1929504 w 2685848"/>
              <a:gd name="connsiteY9" fmla="*/ 1077431 h 1077741"/>
              <a:gd name="connsiteX10" fmla="*/ 1929504 w 2685848"/>
              <a:gd name="connsiteY10" fmla="*/ 1077741 h 1077741"/>
              <a:gd name="connsiteX11" fmla="*/ 0 w 2685848"/>
              <a:gd name="connsiteY11" fmla="*/ 1077741 h 10777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85848" h="1077741">
                <a:moveTo>
                  <a:pt x="2685848" y="0"/>
                </a:moveTo>
                <a:lnTo>
                  <a:pt x="749407" y="0"/>
                </a:lnTo>
                <a:lnTo>
                  <a:pt x="746337" y="1"/>
                </a:lnTo>
                <a:cubicBezTo>
                  <a:pt x="597204" y="1"/>
                  <a:pt x="476307" y="120898"/>
                  <a:pt x="476307" y="270031"/>
                </a:cubicBezTo>
                <a:cubicBezTo>
                  <a:pt x="476307" y="419164"/>
                  <a:pt x="597204" y="540061"/>
                  <a:pt x="746337" y="540061"/>
                </a:cubicBezTo>
                <a:lnTo>
                  <a:pt x="749407" y="539751"/>
                </a:lnTo>
                <a:lnTo>
                  <a:pt x="1986994" y="543166"/>
                </a:lnTo>
                <a:cubicBezTo>
                  <a:pt x="2110042" y="568346"/>
                  <a:pt x="2202604" y="677219"/>
                  <a:pt x="2202604" y="807710"/>
                </a:cubicBezTo>
                <a:cubicBezTo>
                  <a:pt x="2202604" y="956843"/>
                  <a:pt x="2081707" y="1077740"/>
                  <a:pt x="1932574" y="1077740"/>
                </a:cubicBezTo>
                <a:lnTo>
                  <a:pt x="1929504" y="1077431"/>
                </a:lnTo>
                <a:lnTo>
                  <a:pt x="1929504" y="1077741"/>
                </a:lnTo>
                <a:lnTo>
                  <a:pt x="0" y="1077741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5" name="フリーフォーム: 図形 14">
            <a:extLst>
              <a:ext uri="{FF2B5EF4-FFF2-40B4-BE49-F238E27FC236}">
                <a16:creationId xmlns:a16="http://schemas.microsoft.com/office/drawing/2014/main" id="{A6232DA2-E00C-D974-56F8-4399D7E14A31}"/>
              </a:ext>
            </a:extLst>
          </p:cNvPr>
          <p:cNvSpPr/>
          <p:nvPr/>
        </p:nvSpPr>
        <p:spPr bwMode="auto">
          <a:xfrm rot="10800000">
            <a:off x="2606940" y="2950168"/>
            <a:ext cx="1671898" cy="424169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8299 h 2205246"/>
              <a:gd name="connsiteX9" fmla="*/ 785044 w 2206340"/>
              <a:gd name="connsiteY9" fmla="*/ 1128299 h 2205246"/>
              <a:gd name="connsiteX10" fmla="*/ 785044 w 2206340"/>
              <a:gd name="connsiteY10" fmla="*/ 1128609 h 2205246"/>
              <a:gd name="connsiteX11" fmla="*/ 781974 w 2206340"/>
              <a:gd name="connsiteY11" fmla="*/ 1128300 h 2205246"/>
              <a:gd name="connsiteX12" fmla="*/ 511944 w 2206340"/>
              <a:gd name="connsiteY12" fmla="*/ 1398330 h 2205246"/>
              <a:gd name="connsiteX13" fmla="*/ 781974 w 2206340"/>
              <a:gd name="connsiteY13" fmla="*/ 1668360 h 2205246"/>
              <a:gd name="connsiteX14" fmla="*/ 785044 w 2206340"/>
              <a:gd name="connsiteY14" fmla="*/ 1668050 h 2205246"/>
              <a:gd name="connsiteX15" fmla="*/ 785044 w 2206340"/>
              <a:gd name="connsiteY15" fmla="*/ 1668359 h 2205246"/>
              <a:gd name="connsiteX16" fmla="*/ 1699740 w 2206340"/>
              <a:gd name="connsiteY16" fmla="*/ 1668359 h 2205246"/>
              <a:gd name="connsiteX17" fmla="*/ 1722675 w 2206340"/>
              <a:gd name="connsiteY17" fmla="*/ 1670671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0 h 2205246"/>
              <a:gd name="connsiteX6" fmla="*/ 2206340 w 2206340"/>
              <a:gd name="connsiteY6" fmla="*/ 0 h 2205246"/>
              <a:gd name="connsiteX7" fmla="*/ 2206340 w 2206340"/>
              <a:gd name="connsiteY7" fmla="*/ 1128299 h 2205246"/>
              <a:gd name="connsiteX8" fmla="*/ 785044 w 2206340"/>
              <a:gd name="connsiteY8" fmla="*/ 1128299 h 2205246"/>
              <a:gd name="connsiteX9" fmla="*/ 785044 w 2206340"/>
              <a:gd name="connsiteY9" fmla="*/ 1128609 h 2205246"/>
              <a:gd name="connsiteX10" fmla="*/ 781974 w 2206340"/>
              <a:gd name="connsiteY10" fmla="*/ 1128300 h 2205246"/>
              <a:gd name="connsiteX11" fmla="*/ 511944 w 2206340"/>
              <a:gd name="connsiteY11" fmla="*/ 1398330 h 2205246"/>
              <a:gd name="connsiteX12" fmla="*/ 781974 w 2206340"/>
              <a:gd name="connsiteY12" fmla="*/ 1668360 h 2205246"/>
              <a:gd name="connsiteX13" fmla="*/ 785044 w 2206340"/>
              <a:gd name="connsiteY13" fmla="*/ 1668050 h 2205246"/>
              <a:gd name="connsiteX14" fmla="*/ 785044 w 2206340"/>
              <a:gd name="connsiteY14" fmla="*/ 1668359 h 2205246"/>
              <a:gd name="connsiteX15" fmla="*/ 1699740 w 2206340"/>
              <a:gd name="connsiteY15" fmla="*/ 1668359 h 2205246"/>
              <a:gd name="connsiteX16" fmla="*/ 1722675 w 2206340"/>
              <a:gd name="connsiteY16" fmla="*/ 1670671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0 h 2205246"/>
              <a:gd name="connsiteX5" fmla="*/ 2206340 w 2206340"/>
              <a:gd name="connsiteY5" fmla="*/ 0 h 2205246"/>
              <a:gd name="connsiteX6" fmla="*/ 2206340 w 2206340"/>
              <a:gd name="connsiteY6" fmla="*/ 1128299 h 2205246"/>
              <a:gd name="connsiteX7" fmla="*/ 785044 w 2206340"/>
              <a:gd name="connsiteY7" fmla="*/ 1128299 h 2205246"/>
              <a:gd name="connsiteX8" fmla="*/ 785044 w 2206340"/>
              <a:gd name="connsiteY8" fmla="*/ 1128609 h 2205246"/>
              <a:gd name="connsiteX9" fmla="*/ 781974 w 2206340"/>
              <a:gd name="connsiteY9" fmla="*/ 1128300 h 2205246"/>
              <a:gd name="connsiteX10" fmla="*/ 511944 w 2206340"/>
              <a:gd name="connsiteY10" fmla="*/ 1398330 h 2205246"/>
              <a:gd name="connsiteX11" fmla="*/ 781974 w 2206340"/>
              <a:gd name="connsiteY11" fmla="*/ 1668360 h 2205246"/>
              <a:gd name="connsiteX12" fmla="*/ 785044 w 2206340"/>
              <a:gd name="connsiteY12" fmla="*/ 1668050 h 2205246"/>
              <a:gd name="connsiteX13" fmla="*/ 785044 w 2206340"/>
              <a:gd name="connsiteY13" fmla="*/ 1668359 h 2205246"/>
              <a:gd name="connsiteX14" fmla="*/ 1699740 w 2206340"/>
              <a:gd name="connsiteY14" fmla="*/ 1668359 h 2205246"/>
              <a:gd name="connsiteX15" fmla="*/ 1722675 w 2206340"/>
              <a:gd name="connsiteY15" fmla="*/ 1670671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0 h 2205246"/>
              <a:gd name="connsiteX4" fmla="*/ 2206340 w 2206340"/>
              <a:gd name="connsiteY4" fmla="*/ 0 h 2205246"/>
              <a:gd name="connsiteX5" fmla="*/ 2206340 w 2206340"/>
              <a:gd name="connsiteY5" fmla="*/ 1128299 h 2205246"/>
              <a:gd name="connsiteX6" fmla="*/ 785044 w 2206340"/>
              <a:gd name="connsiteY6" fmla="*/ 1128299 h 2205246"/>
              <a:gd name="connsiteX7" fmla="*/ 785044 w 2206340"/>
              <a:gd name="connsiteY7" fmla="*/ 1128609 h 2205246"/>
              <a:gd name="connsiteX8" fmla="*/ 781974 w 2206340"/>
              <a:gd name="connsiteY8" fmla="*/ 1128300 h 2205246"/>
              <a:gd name="connsiteX9" fmla="*/ 511944 w 2206340"/>
              <a:gd name="connsiteY9" fmla="*/ 1398330 h 2205246"/>
              <a:gd name="connsiteX10" fmla="*/ 781974 w 2206340"/>
              <a:gd name="connsiteY10" fmla="*/ 1668360 h 2205246"/>
              <a:gd name="connsiteX11" fmla="*/ 785044 w 2206340"/>
              <a:gd name="connsiteY11" fmla="*/ 1668050 h 2205246"/>
              <a:gd name="connsiteX12" fmla="*/ 785044 w 2206340"/>
              <a:gd name="connsiteY12" fmla="*/ 1668359 h 2205246"/>
              <a:gd name="connsiteX13" fmla="*/ 1699740 w 2206340"/>
              <a:gd name="connsiteY13" fmla="*/ 1668359 h 2205246"/>
              <a:gd name="connsiteX14" fmla="*/ 1722675 w 2206340"/>
              <a:gd name="connsiteY14" fmla="*/ 1670671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8299 h 2205246"/>
              <a:gd name="connsiteX5" fmla="*/ 785044 w 2206340"/>
              <a:gd name="connsiteY5" fmla="*/ 1128299 h 2205246"/>
              <a:gd name="connsiteX6" fmla="*/ 785044 w 2206340"/>
              <a:gd name="connsiteY6" fmla="*/ 1128609 h 2205246"/>
              <a:gd name="connsiteX7" fmla="*/ 781974 w 2206340"/>
              <a:gd name="connsiteY7" fmla="*/ 1128300 h 2205246"/>
              <a:gd name="connsiteX8" fmla="*/ 511944 w 2206340"/>
              <a:gd name="connsiteY8" fmla="*/ 1398330 h 2205246"/>
              <a:gd name="connsiteX9" fmla="*/ 781974 w 2206340"/>
              <a:gd name="connsiteY9" fmla="*/ 1668360 h 2205246"/>
              <a:gd name="connsiteX10" fmla="*/ 785044 w 2206340"/>
              <a:gd name="connsiteY10" fmla="*/ 1668050 h 2205246"/>
              <a:gd name="connsiteX11" fmla="*/ 785044 w 2206340"/>
              <a:gd name="connsiteY11" fmla="*/ 1668359 h 2205246"/>
              <a:gd name="connsiteX12" fmla="*/ 1699740 w 2206340"/>
              <a:gd name="connsiteY12" fmla="*/ 1668359 h 2205246"/>
              <a:gd name="connsiteX13" fmla="*/ 1722675 w 2206340"/>
              <a:gd name="connsiteY13" fmla="*/ 1670671 h 2205246"/>
              <a:gd name="connsiteX14" fmla="*/ 1938285 w 2206340"/>
              <a:gd name="connsiteY14" fmla="*/ 1935215 h 2205246"/>
              <a:gd name="connsiteX15" fmla="*/ 1668255 w 2206340"/>
              <a:gd name="connsiteY15" fmla="*/ 2205245 h 2205246"/>
              <a:gd name="connsiteX16" fmla="*/ 1665185 w 2206340"/>
              <a:gd name="connsiteY16" fmla="*/ 2204936 h 2205246"/>
              <a:gd name="connsiteX17" fmla="*/ 1665185 w 2206340"/>
              <a:gd name="connsiteY17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699740 w 2206340"/>
              <a:gd name="connsiteY10" fmla="*/ 1668359 h 2205246"/>
              <a:gd name="connsiteX11" fmla="*/ 1722675 w 2206340"/>
              <a:gd name="connsiteY11" fmla="*/ 1670671 h 2205246"/>
              <a:gd name="connsiteX12" fmla="*/ 1938285 w 2206340"/>
              <a:gd name="connsiteY12" fmla="*/ 1935215 h 2205246"/>
              <a:gd name="connsiteX13" fmla="*/ 1668255 w 2206340"/>
              <a:gd name="connsiteY13" fmla="*/ 2205245 h 2205246"/>
              <a:gd name="connsiteX14" fmla="*/ 1665185 w 2206340"/>
              <a:gd name="connsiteY14" fmla="*/ 2204936 h 2205246"/>
              <a:gd name="connsiteX15" fmla="*/ 1665185 w 2206340"/>
              <a:gd name="connsiteY15" fmla="*/ 2205246 h 2205246"/>
              <a:gd name="connsiteX16" fmla="*/ 0 w 2206340"/>
              <a:gd name="connsiteY16" fmla="*/ 2205246 h 2205246"/>
              <a:gd name="connsiteX17" fmla="*/ 91441 w 2206340"/>
              <a:gd name="connsiteY17" fmla="*/ 91440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722675 w 2206340"/>
              <a:gd name="connsiteY10" fmla="*/ 1670671 h 2205246"/>
              <a:gd name="connsiteX11" fmla="*/ 1938285 w 2206340"/>
              <a:gd name="connsiteY11" fmla="*/ 1935215 h 2205246"/>
              <a:gd name="connsiteX12" fmla="*/ 1668255 w 2206340"/>
              <a:gd name="connsiteY12" fmla="*/ 2205245 h 2205246"/>
              <a:gd name="connsiteX13" fmla="*/ 1665185 w 2206340"/>
              <a:gd name="connsiteY13" fmla="*/ 2204936 h 2205246"/>
              <a:gd name="connsiteX14" fmla="*/ 1665185 w 2206340"/>
              <a:gd name="connsiteY14" fmla="*/ 2205246 h 2205246"/>
              <a:gd name="connsiteX15" fmla="*/ 0 w 2206340"/>
              <a:gd name="connsiteY15" fmla="*/ 2205246 h 2205246"/>
              <a:gd name="connsiteX16" fmla="*/ 91441 w 2206340"/>
              <a:gd name="connsiteY16" fmla="*/ 91440 h 2205246"/>
              <a:gd name="connsiteX0" fmla="*/ 2206340 w 2206340"/>
              <a:gd name="connsiteY0" fmla="*/ 0 h 2205246"/>
              <a:gd name="connsiteX1" fmla="*/ 2206340 w 2206340"/>
              <a:gd name="connsiteY1" fmla="*/ 1128299 h 2205246"/>
              <a:gd name="connsiteX2" fmla="*/ 785044 w 2206340"/>
              <a:gd name="connsiteY2" fmla="*/ 1128299 h 2205246"/>
              <a:gd name="connsiteX3" fmla="*/ 785044 w 2206340"/>
              <a:gd name="connsiteY3" fmla="*/ 1128609 h 2205246"/>
              <a:gd name="connsiteX4" fmla="*/ 781974 w 2206340"/>
              <a:gd name="connsiteY4" fmla="*/ 1128300 h 2205246"/>
              <a:gd name="connsiteX5" fmla="*/ 511944 w 2206340"/>
              <a:gd name="connsiteY5" fmla="*/ 1398330 h 2205246"/>
              <a:gd name="connsiteX6" fmla="*/ 781974 w 2206340"/>
              <a:gd name="connsiteY6" fmla="*/ 1668360 h 2205246"/>
              <a:gd name="connsiteX7" fmla="*/ 785044 w 2206340"/>
              <a:gd name="connsiteY7" fmla="*/ 1668050 h 2205246"/>
              <a:gd name="connsiteX8" fmla="*/ 785044 w 2206340"/>
              <a:gd name="connsiteY8" fmla="*/ 1668359 h 2205246"/>
              <a:gd name="connsiteX9" fmla="*/ 1722675 w 2206340"/>
              <a:gd name="connsiteY9" fmla="*/ 1670671 h 2205246"/>
              <a:gd name="connsiteX10" fmla="*/ 1938285 w 2206340"/>
              <a:gd name="connsiteY10" fmla="*/ 1935215 h 2205246"/>
              <a:gd name="connsiteX11" fmla="*/ 1668255 w 2206340"/>
              <a:gd name="connsiteY11" fmla="*/ 2205245 h 2205246"/>
              <a:gd name="connsiteX12" fmla="*/ 1665185 w 2206340"/>
              <a:gd name="connsiteY12" fmla="*/ 2204936 h 2205246"/>
              <a:gd name="connsiteX13" fmla="*/ 1665185 w 2206340"/>
              <a:gd name="connsiteY13" fmla="*/ 2205246 h 2205246"/>
              <a:gd name="connsiteX14" fmla="*/ 0 w 2206340"/>
              <a:gd name="connsiteY14" fmla="*/ 2205246 h 2205246"/>
              <a:gd name="connsiteX15" fmla="*/ 91441 w 2206340"/>
              <a:gd name="connsiteY15" fmla="*/ 91440 h 2205246"/>
              <a:gd name="connsiteX0" fmla="*/ 2206340 w 2206340"/>
              <a:gd name="connsiteY0" fmla="*/ 1036859 h 2113806"/>
              <a:gd name="connsiteX1" fmla="*/ 785044 w 2206340"/>
              <a:gd name="connsiteY1" fmla="*/ 1036859 h 2113806"/>
              <a:gd name="connsiteX2" fmla="*/ 785044 w 2206340"/>
              <a:gd name="connsiteY2" fmla="*/ 1037169 h 2113806"/>
              <a:gd name="connsiteX3" fmla="*/ 781974 w 2206340"/>
              <a:gd name="connsiteY3" fmla="*/ 1036860 h 2113806"/>
              <a:gd name="connsiteX4" fmla="*/ 511944 w 2206340"/>
              <a:gd name="connsiteY4" fmla="*/ 1306890 h 2113806"/>
              <a:gd name="connsiteX5" fmla="*/ 781974 w 2206340"/>
              <a:gd name="connsiteY5" fmla="*/ 1576920 h 2113806"/>
              <a:gd name="connsiteX6" fmla="*/ 785044 w 2206340"/>
              <a:gd name="connsiteY6" fmla="*/ 1576610 h 2113806"/>
              <a:gd name="connsiteX7" fmla="*/ 785044 w 2206340"/>
              <a:gd name="connsiteY7" fmla="*/ 1576919 h 2113806"/>
              <a:gd name="connsiteX8" fmla="*/ 1722675 w 2206340"/>
              <a:gd name="connsiteY8" fmla="*/ 1579231 h 2113806"/>
              <a:gd name="connsiteX9" fmla="*/ 1938285 w 2206340"/>
              <a:gd name="connsiteY9" fmla="*/ 1843775 h 2113806"/>
              <a:gd name="connsiteX10" fmla="*/ 1668255 w 2206340"/>
              <a:gd name="connsiteY10" fmla="*/ 2113805 h 2113806"/>
              <a:gd name="connsiteX11" fmla="*/ 1665185 w 2206340"/>
              <a:gd name="connsiteY11" fmla="*/ 2113496 h 2113806"/>
              <a:gd name="connsiteX12" fmla="*/ 1665185 w 2206340"/>
              <a:gd name="connsiteY12" fmla="*/ 2113806 h 2113806"/>
              <a:gd name="connsiteX13" fmla="*/ 0 w 2206340"/>
              <a:gd name="connsiteY13" fmla="*/ 2113806 h 2113806"/>
              <a:gd name="connsiteX14" fmla="*/ 91441 w 2206340"/>
              <a:gd name="connsiteY14" fmla="*/ 0 h 2113806"/>
              <a:gd name="connsiteX0" fmla="*/ 2206340 w 2206340"/>
              <a:gd name="connsiteY0" fmla="*/ 0 h 1076947"/>
              <a:gd name="connsiteX1" fmla="*/ 785044 w 2206340"/>
              <a:gd name="connsiteY1" fmla="*/ 0 h 1076947"/>
              <a:gd name="connsiteX2" fmla="*/ 785044 w 2206340"/>
              <a:gd name="connsiteY2" fmla="*/ 310 h 1076947"/>
              <a:gd name="connsiteX3" fmla="*/ 781974 w 2206340"/>
              <a:gd name="connsiteY3" fmla="*/ 1 h 1076947"/>
              <a:gd name="connsiteX4" fmla="*/ 511944 w 2206340"/>
              <a:gd name="connsiteY4" fmla="*/ 270031 h 1076947"/>
              <a:gd name="connsiteX5" fmla="*/ 781974 w 2206340"/>
              <a:gd name="connsiteY5" fmla="*/ 540061 h 1076947"/>
              <a:gd name="connsiteX6" fmla="*/ 785044 w 2206340"/>
              <a:gd name="connsiteY6" fmla="*/ 539751 h 1076947"/>
              <a:gd name="connsiteX7" fmla="*/ 785044 w 2206340"/>
              <a:gd name="connsiteY7" fmla="*/ 540060 h 1076947"/>
              <a:gd name="connsiteX8" fmla="*/ 1722675 w 2206340"/>
              <a:gd name="connsiteY8" fmla="*/ 542372 h 1076947"/>
              <a:gd name="connsiteX9" fmla="*/ 1938285 w 2206340"/>
              <a:gd name="connsiteY9" fmla="*/ 806916 h 1076947"/>
              <a:gd name="connsiteX10" fmla="*/ 1668255 w 2206340"/>
              <a:gd name="connsiteY10" fmla="*/ 1076946 h 1076947"/>
              <a:gd name="connsiteX11" fmla="*/ 1665185 w 2206340"/>
              <a:gd name="connsiteY11" fmla="*/ 1076637 h 1076947"/>
              <a:gd name="connsiteX12" fmla="*/ 1665185 w 2206340"/>
              <a:gd name="connsiteY12" fmla="*/ 1076947 h 1076947"/>
              <a:gd name="connsiteX13" fmla="*/ 0 w 2206340"/>
              <a:gd name="connsiteY13" fmla="*/ 1076947 h 1076947"/>
              <a:gd name="connsiteX0" fmla="*/ 3352515 w 3352515"/>
              <a:gd name="connsiteY0" fmla="*/ 0 h 1080122"/>
              <a:gd name="connsiteX1" fmla="*/ 785044 w 3352515"/>
              <a:gd name="connsiteY1" fmla="*/ 3175 h 1080122"/>
              <a:gd name="connsiteX2" fmla="*/ 785044 w 3352515"/>
              <a:gd name="connsiteY2" fmla="*/ 3485 h 1080122"/>
              <a:gd name="connsiteX3" fmla="*/ 781974 w 3352515"/>
              <a:gd name="connsiteY3" fmla="*/ 3176 h 1080122"/>
              <a:gd name="connsiteX4" fmla="*/ 511944 w 3352515"/>
              <a:gd name="connsiteY4" fmla="*/ 273206 h 1080122"/>
              <a:gd name="connsiteX5" fmla="*/ 781974 w 3352515"/>
              <a:gd name="connsiteY5" fmla="*/ 543236 h 1080122"/>
              <a:gd name="connsiteX6" fmla="*/ 785044 w 3352515"/>
              <a:gd name="connsiteY6" fmla="*/ 542926 h 1080122"/>
              <a:gd name="connsiteX7" fmla="*/ 785044 w 3352515"/>
              <a:gd name="connsiteY7" fmla="*/ 543235 h 1080122"/>
              <a:gd name="connsiteX8" fmla="*/ 1722675 w 3352515"/>
              <a:gd name="connsiteY8" fmla="*/ 545547 h 1080122"/>
              <a:gd name="connsiteX9" fmla="*/ 1938285 w 3352515"/>
              <a:gd name="connsiteY9" fmla="*/ 810091 h 1080122"/>
              <a:gd name="connsiteX10" fmla="*/ 1668255 w 3352515"/>
              <a:gd name="connsiteY10" fmla="*/ 1080121 h 1080122"/>
              <a:gd name="connsiteX11" fmla="*/ 1665185 w 3352515"/>
              <a:gd name="connsiteY11" fmla="*/ 1079812 h 1080122"/>
              <a:gd name="connsiteX12" fmla="*/ 1665185 w 3352515"/>
              <a:gd name="connsiteY12" fmla="*/ 1080122 h 1080122"/>
              <a:gd name="connsiteX13" fmla="*/ 0 w 3352515"/>
              <a:gd name="connsiteY13" fmla="*/ 1080122 h 1080122"/>
              <a:gd name="connsiteX0" fmla="*/ 4257390 w 4257390"/>
              <a:gd name="connsiteY0" fmla="*/ 0 h 1080122"/>
              <a:gd name="connsiteX1" fmla="*/ 1689919 w 4257390"/>
              <a:gd name="connsiteY1" fmla="*/ 3175 h 1080122"/>
              <a:gd name="connsiteX2" fmla="*/ 1689919 w 4257390"/>
              <a:gd name="connsiteY2" fmla="*/ 3485 h 1080122"/>
              <a:gd name="connsiteX3" fmla="*/ 1686849 w 4257390"/>
              <a:gd name="connsiteY3" fmla="*/ 3176 h 1080122"/>
              <a:gd name="connsiteX4" fmla="*/ 1416819 w 4257390"/>
              <a:gd name="connsiteY4" fmla="*/ 273206 h 1080122"/>
              <a:gd name="connsiteX5" fmla="*/ 1686849 w 4257390"/>
              <a:gd name="connsiteY5" fmla="*/ 543236 h 1080122"/>
              <a:gd name="connsiteX6" fmla="*/ 1689919 w 4257390"/>
              <a:gd name="connsiteY6" fmla="*/ 542926 h 1080122"/>
              <a:gd name="connsiteX7" fmla="*/ 1689919 w 4257390"/>
              <a:gd name="connsiteY7" fmla="*/ 543235 h 1080122"/>
              <a:gd name="connsiteX8" fmla="*/ 2627550 w 4257390"/>
              <a:gd name="connsiteY8" fmla="*/ 545547 h 1080122"/>
              <a:gd name="connsiteX9" fmla="*/ 2843160 w 4257390"/>
              <a:gd name="connsiteY9" fmla="*/ 810091 h 1080122"/>
              <a:gd name="connsiteX10" fmla="*/ 2573130 w 4257390"/>
              <a:gd name="connsiteY10" fmla="*/ 1080121 h 1080122"/>
              <a:gd name="connsiteX11" fmla="*/ 2570060 w 4257390"/>
              <a:gd name="connsiteY11" fmla="*/ 1079812 h 1080122"/>
              <a:gd name="connsiteX12" fmla="*/ 2570060 w 4257390"/>
              <a:gd name="connsiteY12" fmla="*/ 1080122 h 1080122"/>
              <a:gd name="connsiteX13" fmla="*/ 0 w 4257390"/>
              <a:gd name="connsiteY13" fmla="*/ 1080122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257390" h="1080122">
                <a:moveTo>
                  <a:pt x="4257390" y="0"/>
                </a:moveTo>
                <a:lnTo>
                  <a:pt x="1689919" y="3175"/>
                </a:lnTo>
                <a:lnTo>
                  <a:pt x="1689919" y="3485"/>
                </a:lnTo>
                <a:lnTo>
                  <a:pt x="1686849" y="3176"/>
                </a:lnTo>
                <a:cubicBezTo>
                  <a:pt x="1537716" y="3176"/>
                  <a:pt x="1416819" y="124073"/>
                  <a:pt x="1416819" y="273206"/>
                </a:cubicBezTo>
                <a:cubicBezTo>
                  <a:pt x="1416819" y="422339"/>
                  <a:pt x="1537716" y="543236"/>
                  <a:pt x="1686849" y="543236"/>
                </a:cubicBezTo>
                <a:lnTo>
                  <a:pt x="1689919" y="542926"/>
                </a:lnTo>
                <a:lnTo>
                  <a:pt x="1689919" y="543235"/>
                </a:lnTo>
                <a:lnTo>
                  <a:pt x="2627550" y="545547"/>
                </a:lnTo>
                <a:cubicBezTo>
                  <a:pt x="2750598" y="570727"/>
                  <a:pt x="2843160" y="679600"/>
                  <a:pt x="2843160" y="810091"/>
                </a:cubicBezTo>
                <a:cubicBezTo>
                  <a:pt x="2843160" y="959224"/>
                  <a:pt x="2722263" y="1080121"/>
                  <a:pt x="2573130" y="1080121"/>
                </a:cubicBezTo>
                <a:lnTo>
                  <a:pt x="2570060" y="1079812"/>
                </a:lnTo>
                <a:lnTo>
                  <a:pt x="2570060" y="1080122"/>
                </a:lnTo>
                <a:lnTo>
                  <a:pt x="0" y="1080122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6" name="フリーフォーム: 図形 15">
            <a:extLst>
              <a:ext uri="{FF2B5EF4-FFF2-40B4-BE49-F238E27FC236}">
                <a16:creationId xmlns:a16="http://schemas.microsoft.com/office/drawing/2014/main" id="{C9A68D8F-5C02-7492-3D7B-CD0EA9238091}"/>
              </a:ext>
            </a:extLst>
          </p:cNvPr>
          <p:cNvSpPr/>
          <p:nvPr/>
        </p:nvSpPr>
        <p:spPr bwMode="auto">
          <a:xfrm rot="10800000">
            <a:off x="706174" y="2454866"/>
            <a:ext cx="560131" cy="422922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8299 h 2205246"/>
              <a:gd name="connsiteX9" fmla="*/ 785044 w 2206340"/>
              <a:gd name="connsiteY9" fmla="*/ 1128299 h 2205246"/>
              <a:gd name="connsiteX10" fmla="*/ 785044 w 2206340"/>
              <a:gd name="connsiteY10" fmla="*/ 1128609 h 2205246"/>
              <a:gd name="connsiteX11" fmla="*/ 781974 w 2206340"/>
              <a:gd name="connsiteY11" fmla="*/ 1128300 h 2205246"/>
              <a:gd name="connsiteX12" fmla="*/ 511944 w 2206340"/>
              <a:gd name="connsiteY12" fmla="*/ 1398330 h 2205246"/>
              <a:gd name="connsiteX13" fmla="*/ 781974 w 2206340"/>
              <a:gd name="connsiteY13" fmla="*/ 1668360 h 2205246"/>
              <a:gd name="connsiteX14" fmla="*/ 785044 w 2206340"/>
              <a:gd name="connsiteY14" fmla="*/ 1668050 h 2205246"/>
              <a:gd name="connsiteX15" fmla="*/ 785044 w 2206340"/>
              <a:gd name="connsiteY15" fmla="*/ 1668359 h 2205246"/>
              <a:gd name="connsiteX16" fmla="*/ 1699740 w 2206340"/>
              <a:gd name="connsiteY16" fmla="*/ 1668359 h 2205246"/>
              <a:gd name="connsiteX17" fmla="*/ 1722675 w 2206340"/>
              <a:gd name="connsiteY17" fmla="*/ 1670671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0 h 2205246"/>
              <a:gd name="connsiteX6" fmla="*/ 2206340 w 2206340"/>
              <a:gd name="connsiteY6" fmla="*/ 0 h 2205246"/>
              <a:gd name="connsiteX7" fmla="*/ 2206340 w 2206340"/>
              <a:gd name="connsiteY7" fmla="*/ 1128299 h 2205246"/>
              <a:gd name="connsiteX8" fmla="*/ 785044 w 2206340"/>
              <a:gd name="connsiteY8" fmla="*/ 1128299 h 2205246"/>
              <a:gd name="connsiteX9" fmla="*/ 785044 w 2206340"/>
              <a:gd name="connsiteY9" fmla="*/ 1128609 h 2205246"/>
              <a:gd name="connsiteX10" fmla="*/ 781974 w 2206340"/>
              <a:gd name="connsiteY10" fmla="*/ 1128300 h 2205246"/>
              <a:gd name="connsiteX11" fmla="*/ 511944 w 2206340"/>
              <a:gd name="connsiteY11" fmla="*/ 1398330 h 2205246"/>
              <a:gd name="connsiteX12" fmla="*/ 781974 w 2206340"/>
              <a:gd name="connsiteY12" fmla="*/ 1668360 h 2205246"/>
              <a:gd name="connsiteX13" fmla="*/ 785044 w 2206340"/>
              <a:gd name="connsiteY13" fmla="*/ 1668050 h 2205246"/>
              <a:gd name="connsiteX14" fmla="*/ 785044 w 2206340"/>
              <a:gd name="connsiteY14" fmla="*/ 1668359 h 2205246"/>
              <a:gd name="connsiteX15" fmla="*/ 1699740 w 2206340"/>
              <a:gd name="connsiteY15" fmla="*/ 1668359 h 2205246"/>
              <a:gd name="connsiteX16" fmla="*/ 1722675 w 2206340"/>
              <a:gd name="connsiteY16" fmla="*/ 1670671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0 h 2205246"/>
              <a:gd name="connsiteX5" fmla="*/ 2206340 w 2206340"/>
              <a:gd name="connsiteY5" fmla="*/ 0 h 2205246"/>
              <a:gd name="connsiteX6" fmla="*/ 2206340 w 2206340"/>
              <a:gd name="connsiteY6" fmla="*/ 1128299 h 2205246"/>
              <a:gd name="connsiteX7" fmla="*/ 785044 w 2206340"/>
              <a:gd name="connsiteY7" fmla="*/ 1128299 h 2205246"/>
              <a:gd name="connsiteX8" fmla="*/ 785044 w 2206340"/>
              <a:gd name="connsiteY8" fmla="*/ 1128609 h 2205246"/>
              <a:gd name="connsiteX9" fmla="*/ 781974 w 2206340"/>
              <a:gd name="connsiteY9" fmla="*/ 1128300 h 2205246"/>
              <a:gd name="connsiteX10" fmla="*/ 511944 w 2206340"/>
              <a:gd name="connsiteY10" fmla="*/ 1398330 h 2205246"/>
              <a:gd name="connsiteX11" fmla="*/ 781974 w 2206340"/>
              <a:gd name="connsiteY11" fmla="*/ 1668360 h 2205246"/>
              <a:gd name="connsiteX12" fmla="*/ 785044 w 2206340"/>
              <a:gd name="connsiteY12" fmla="*/ 1668050 h 2205246"/>
              <a:gd name="connsiteX13" fmla="*/ 785044 w 2206340"/>
              <a:gd name="connsiteY13" fmla="*/ 1668359 h 2205246"/>
              <a:gd name="connsiteX14" fmla="*/ 1699740 w 2206340"/>
              <a:gd name="connsiteY14" fmla="*/ 1668359 h 2205246"/>
              <a:gd name="connsiteX15" fmla="*/ 1722675 w 2206340"/>
              <a:gd name="connsiteY15" fmla="*/ 1670671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0 h 2205246"/>
              <a:gd name="connsiteX4" fmla="*/ 2206340 w 2206340"/>
              <a:gd name="connsiteY4" fmla="*/ 0 h 2205246"/>
              <a:gd name="connsiteX5" fmla="*/ 2206340 w 2206340"/>
              <a:gd name="connsiteY5" fmla="*/ 1128299 h 2205246"/>
              <a:gd name="connsiteX6" fmla="*/ 785044 w 2206340"/>
              <a:gd name="connsiteY6" fmla="*/ 1128299 h 2205246"/>
              <a:gd name="connsiteX7" fmla="*/ 785044 w 2206340"/>
              <a:gd name="connsiteY7" fmla="*/ 1128609 h 2205246"/>
              <a:gd name="connsiteX8" fmla="*/ 781974 w 2206340"/>
              <a:gd name="connsiteY8" fmla="*/ 1128300 h 2205246"/>
              <a:gd name="connsiteX9" fmla="*/ 511944 w 2206340"/>
              <a:gd name="connsiteY9" fmla="*/ 1398330 h 2205246"/>
              <a:gd name="connsiteX10" fmla="*/ 781974 w 2206340"/>
              <a:gd name="connsiteY10" fmla="*/ 1668360 h 2205246"/>
              <a:gd name="connsiteX11" fmla="*/ 785044 w 2206340"/>
              <a:gd name="connsiteY11" fmla="*/ 1668050 h 2205246"/>
              <a:gd name="connsiteX12" fmla="*/ 785044 w 2206340"/>
              <a:gd name="connsiteY12" fmla="*/ 1668359 h 2205246"/>
              <a:gd name="connsiteX13" fmla="*/ 1699740 w 2206340"/>
              <a:gd name="connsiteY13" fmla="*/ 1668359 h 2205246"/>
              <a:gd name="connsiteX14" fmla="*/ 1722675 w 2206340"/>
              <a:gd name="connsiteY14" fmla="*/ 1670671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8299 h 2205246"/>
              <a:gd name="connsiteX5" fmla="*/ 785044 w 2206340"/>
              <a:gd name="connsiteY5" fmla="*/ 1128299 h 2205246"/>
              <a:gd name="connsiteX6" fmla="*/ 785044 w 2206340"/>
              <a:gd name="connsiteY6" fmla="*/ 1128609 h 2205246"/>
              <a:gd name="connsiteX7" fmla="*/ 781974 w 2206340"/>
              <a:gd name="connsiteY7" fmla="*/ 1128300 h 2205246"/>
              <a:gd name="connsiteX8" fmla="*/ 511944 w 2206340"/>
              <a:gd name="connsiteY8" fmla="*/ 1398330 h 2205246"/>
              <a:gd name="connsiteX9" fmla="*/ 781974 w 2206340"/>
              <a:gd name="connsiteY9" fmla="*/ 1668360 h 2205246"/>
              <a:gd name="connsiteX10" fmla="*/ 785044 w 2206340"/>
              <a:gd name="connsiteY10" fmla="*/ 1668050 h 2205246"/>
              <a:gd name="connsiteX11" fmla="*/ 785044 w 2206340"/>
              <a:gd name="connsiteY11" fmla="*/ 1668359 h 2205246"/>
              <a:gd name="connsiteX12" fmla="*/ 1699740 w 2206340"/>
              <a:gd name="connsiteY12" fmla="*/ 1668359 h 2205246"/>
              <a:gd name="connsiteX13" fmla="*/ 1722675 w 2206340"/>
              <a:gd name="connsiteY13" fmla="*/ 1670671 h 2205246"/>
              <a:gd name="connsiteX14" fmla="*/ 1938285 w 2206340"/>
              <a:gd name="connsiteY14" fmla="*/ 1935215 h 2205246"/>
              <a:gd name="connsiteX15" fmla="*/ 1668255 w 2206340"/>
              <a:gd name="connsiteY15" fmla="*/ 2205245 h 2205246"/>
              <a:gd name="connsiteX16" fmla="*/ 1665185 w 2206340"/>
              <a:gd name="connsiteY16" fmla="*/ 2204936 h 2205246"/>
              <a:gd name="connsiteX17" fmla="*/ 1665185 w 2206340"/>
              <a:gd name="connsiteY17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699740 w 2206340"/>
              <a:gd name="connsiteY10" fmla="*/ 1668359 h 2205246"/>
              <a:gd name="connsiteX11" fmla="*/ 1722675 w 2206340"/>
              <a:gd name="connsiteY11" fmla="*/ 1670671 h 2205246"/>
              <a:gd name="connsiteX12" fmla="*/ 1938285 w 2206340"/>
              <a:gd name="connsiteY12" fmla="*/ 1935215 h 2205246"/>
              <a:gd name="connsiteX13" fmla="*/ 1668255 w 2206340"/>
              <a:gd name="connsiteY13" fmla="*/ 2205245 h 2205246"/>
              <a:gd name="connsiteX14" fmla="*/ 1665185 w 2206340"/>
              <a:gd name="connsiteY14" fmla="*/ 2204936 h 2205246"/>
              <a:gd name="connsiteX15" fmla="*/ 1665185 w 2206340"/>
              <a:gd name="connsiteY15" fmla="*/ 2205246 h 2205246"/>
              <a:gd name="connsiteX16" fmla="*/ 0 w 2206340"/>
              <a:gd name="connsiteY16" fmla="*/ 2205246 h 2205246"/>
              <a:gd name="connsiteX17" fmla="*/ 91441 w 2206340"/>
              <a:gd name="connsiteY17" fmla="*/ 91440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722675 w 2206340"/>
              <a:gd name="connsiteY10" fmla="*/ 1670671 h 2205246"/>
              <a:gd name="connsiteX11" fmla="*/ 1938285 w 2206340"/>
              <a:gd name="connsiteY11" fmla="*/ 1935215 h 2205246"/>
              <a:gd name="connsiteX12" fmla="*/ 1668255 w 2206340"/>
              <a:gd name="connsiteY12" fmla="*/ 2205245 h 2205246"/>
              <a:gd name="connsiteX13" fmla="*/ 1665185 w 2206340"/>
              <a:gd name="connsiteY13" fmla="*/ 2204936 h 2205246"/>
              <a:gd name="connsiteX14" fmla="*/ 1665185 w 2206340"/>
              <a:gd name="connsiteY14" fmla="*/ 2205246 h 2205246"/>
              <a:gd name="connsiteX15" fmla="*/ 0 w 2206340"/>
              <a:gd name="connsiteY15" fmla="*/ 2205246 h 2205246"/>
              <a:gd name="connsiteX16" fmla="*/ 91441 w 2206340"/>
              <a:gd name="connsiteY16" fmla="*/ 91440 h 2205246"/>
              <a:gd name="connsiteX0" fmla="*/ 2206340 w 2206340"/>
              <a:gd name="connsiteY0" fmla="*/ 0 h 2205246"/>
              <a:gd name="connsiteX1" fmla="*/ 2206340 w 2206340"/>
              <a:gd name="connsiteY1" fmla="*/ 1128299 h 2205246"/>
              <a:gd name="connsiteX2" fmla="*/ 785044 w 2206340"/>
              <a:gd name="connsiteY2" fmla="*/ 1128299 h 2205246"/>
              <a:gd name="connsiteX3" fmla="*/ 785044 w 2206340"/>
              <a:gd name="connsiteY3" fmla="*/ 1128609 h 2205246"/>
              <a:gd name="connsiteX4" fmla="*/ 781974 w 2206340"/>
              <a:gd name="connsiteY4" fmla="*/ 1128300 h 2205246"/>
              <a:gd name="connsiteX5" fmla="*/ 511944 w 2206340"/>
              <a:gd name="connsiteY5" fmla="*/ 1398330 h 2205246"/>
              <a:gd name="connsiteX6" fmla="*/ 781974 w 2206340"/>
              <a:gd name="connsiteY6" fmla="*/ 1668360 h 2205246"/>
              <a:gd name="connsiteX7" fmla="*/ 785044 w 2206340"/>
              <a:gd name="connsiteY7" fmla="*/ 1668050 h 2205246"/>
              <a:gd name="connsiteX8" fmla="*/ 785044 w 2206340"/>
              <a:gd name="connsiteY8" fmla="*/ 1668359 h 2205246"/>
              <a:gd name="connsiteX9" fmla="*/ 1722675 w 2206340"/>
              <a:gd name="connsiteY9" fmla="*/ 1670671 h 2205246"/>
              <a:gd name="connsiteX10" fmla="*/ 1938285 w 2206340"/>
              <a:gd name="connsiteY10" fmla="*/ 1935215 h 2205246"/>
              <a:gd name="connsiteX11" fmla="*/ 1668255 w 2206340"/>
              <a:gd name="connsiteY11" fmla="*/ 2205245 h 2205246"/>
              <a:gd name="connsiteX12" fmla="*/ 1665185 w 2206340"/>
              <a:gd name="connsiteY12" fmla="*/ 2204936 h 2205246"/>
              <a:gd name="connsiteX13" fmla="*/ 1665185 w 2206340"/>
              <a:gd name="connsiteY13" fmla="*/ 2205246 h 2205246"/>
              <a:gd name="connsiteX14" fmla="*/ 0 w 2206340"/>
              <a:gd name="connsiteY14" fmla="*/ 2205246 h 2205246"/>
              <a:gd name="connsiteX15" fmla="*/ 91441 w 2206340"/>
              <a:gd name="connsiteY15" fmla="*/ 91440 h 2205246"/>
              <a:gd name="connsiteX0" fmla="*/ 2206340 w 2206340"/>
              <a:gd name="connsiteY0" fmla="*/ 1036859 h 2113806"/>
              <a:gd name="connsiteX1" fmla="*/ 785044 w 2206340"/>
              <a:gd name="connsiteY1" fmla="*/ 1036859 h 2113806"/>
              <a:gd name="connsiteX2" fmla="*/ 785044 w 2206340"/>
              <a:gd name="connsiteY2" fmla="*/ 1037169 h 2113806"/>
              <a:gd name="connsiteX3" fmla="*/ 781974 w 2206340"/>
              <a:gd name="connsiteY3" fmla="*/ 1036860 h 2113806"/>
              <a:gd name="connsiteX4" fmla="*/ 511944 w 2206340"/>
              <a:gd name="connsiteY4" fmla="*/ 1306890 h 2113806"/>
              <a:gd name="connsiteX5" fmla="*/ 781974 w 2206340"/>
              <a:gd name="connsiteY5" fmla="*/ 1576920 h 2113806"/>
              <a:gd name="connsiteX6" fmla="*/ 785044 w 2206340"/>
              <a:gd name="connsiteY6" fmla="*/ 1576610 h 2113806"/>
              <a:gd name="connsiteX7" fmla="*/ 785044 w 2206340"/>
              <a:gd name="connsiteY7" fmla="*/ 1576919 h 2113806"/>
              <a:gd name="connsiteX8" fmla="*/ 1722675 w 2206340"/>
              <a:gd name="connsiteY8" fmla="*/ 1579231 h 2113806"/>
              <a:gd name="connsiteX9" fmla="*/ 1938285 w 2206340"/>
              <a:gd name="connsiteY9" fmla="*/ 1843775 h 2113806"/>
              <a:gd name="connsiteX10" fmla="*/ 1668255 w 2206340"/>
              <a:gd name="connsiteY10" fmla="*/ 2113805 h 2113806"/>
              <a:gd name="connsiteX11" fmla="*/ 1665185 w 2206340"/>
              <a:gd name="connsiteY11" fmla="*/ 2113496 h 2113806"/>
              <a:gd name="connsiteX12" fmla="*/ 1665185 w 2206340"/>
              <a:gd name="connsiteY12" fmla="*/ 2113806 h 2113806"/>
              <a:gd name="connsiteX13" fmla="*/ 0 w 2206340"/>
              <a:gd name="connsiteY13" fmla="*/ 2113806 h 2113806"/>
              <a:gd name="connsiteX14" fmla="*/ 91441 w 2206340"/>
              <a:gd name="connsiteY14" fmla="*/ 0 h 2113806"/>
              <a:gd name="connsiteX0" fmla="*/ 2206340 w 2206340"/>
              <a:gd name="connsiteY0" fmla="*/ 0 h 1076947"/>
              <a:gd name="connsiteX1" fmla="*/ 785044 w 2206340"/>
              <a:gd name="connsiteY1" fmla="*/ 0 h 1076947"/>
              <a:gd name="connsiteX2" fmla="*/ 785044 w 2206340"/>
              <a:gd name="connsiteY2" fmla="*/ 310 h 1076947"/>
              <a:gd name="connsiteX3" fmla="*/ 781974 w 2206340"/>
              <a:gd name="connsiteY3" fmla="*/ 1 h 1076947"/>
              <a:gd name="connsiteX4" fmla="*/ 511944 w 2206340"/>
              <a:gd name="connsiteY4" fmla="*/ 270031 h 1076947"/>
              <a:gd name="connsiteX5" fmla="*/ 781974 w 2206340"/>
              <a:gd name="connsiteY5" fmla="*/ 540061 h 1076947"/>
              <a:gd name="connsiteX6" fmla="*/ 785044 w 2206340"/>
              <a:gd name="connsiteY6" fmla="*/ 539751 h 1076947"/>
              <a:gd name="connsiteX7" fmla="*/ 785044 w 2206340"/>
              <a:gd name="connsiteY7" fmla="*/ 540060 h 1076947"/>
              <a:gd name="connsiteX8" fmla="*/ 1722675 w 2206340"/>
              <a:gd name="connsiteY8" fmla="*/ 542372 h 1076947"/>
              <a:gd name="connsiteX9" fmla="*/ 1938285 w 2206340"/>
              <a:gd name="connsiteY9" fmla="*/ 806916 h 1076947"/>
              <a:gd name="connsiteX10" fmla="*/ 1668255 w 2206340"/>
              <a:gd name="connsiteY10" fmla="*/ 1076946 h 1076947"/>
              <a:gd name="connsiteX11" fmla="*/ 1665185 w 2206340"/>
              <a:gd name="connsiteY11" fmla="*/ 1076637 h 1076947"/>
              <a:gd name="connsiteX12" fmla="*/ 1665185 w 2206340"/>
              <a:gd name="connsiteY12" fmla="*/ 1076947 h 1076947"/>
              <a:gd name="connsiteX13" fmla="*/ 0 w 2206340"/>
              <a:gd name="connsiteY13" fmla="*/ 1076947 h 1076947"/>
              <a:gd name="connsiteX0" fmla="*/ 785044 w 1938285"/>
              <a:gd name="connsiteY0" fmla="*/ 0 h 1076947"/>
              <a:gd name="connsiteX1" fmla="*/ 785044 w 1938285"/>
              <a:gd name="connsiteY1" fmla="*/ 310 h 1076947"/>
              <a:gd name="connsiteX2" fmla="*/ 781974 w 1938285"/>
              <a:gd name="connsiteY2" fmla="*/ 1 h 1076947"/>
              <a:gd name="connsiteX3" fmla="*/ 511944 w 1938285"/>
              <a:gd name="connsiteY3" fmla="*/ 270031 h 1076947"/>
              <a:gd name="connsiteX4" fmla="*/ 781974 w 1938285"/>
              <a:gd name="connsiteY4" fmla="*/ 540061 h 1076947"/>
              <a:gd name="connsiteX5" fmla="*/ 785044 w 1938285"/>
              <a:gd name="connsiteY5" fmla="*/ 539751 h 1076947"/>
              <a:gd name="connsiteX6" fmla="*/ 785044 w 1938285"/>
              <a:gd name="connsiteY6" fmla="*/ 540060 h 1076947"/>
              <a:gd name="connsiteX7" fmla="*/ 1722675 w 1938285"/>
              <a:gd name="connsiteY7" fmla="*/ 542372 h 1076947"/>
              <a:gd name="connsiteX8" fmla="*/ 1938285 w 1938285"/>
              <a:gd name="connsiteY8" fmla="*/ 806916 h 1076947"/>
              <a:gd name="connsiteX9" fmla="*/ 1668255 w 1938285"/>
              <a:gd name="connsiteY9" fmla="*/ 1076946 h 1076947"/>
              <a:gd name="connsiteX10" fmla="*/ 1665185 w 1938285"/>
              <a:gd name="connsiteY10" fmla="*/ 1076637 h 1076947"/>
              <a:gd name="connsiteX11" fmla="*/ 1665185 w 1938285"/>
              <a:gd name="connsiteY11" fmla="*/ 1076947 h 1076947"/>
              <a:gd name="connsiteX12" fmla="*/ 0 w 1938285"/>
              <a:gd name="connsiteY12" fmla="*/ 1076947 h 1076947"/>
              <a:gd name="connsiteX0" fmla="*/ 273100 w 1426341"/>
              <a:gd name="connsiteY0" fmla="*/ 0 h 1076947"/>
              <a:gd name="connsiteX1" fmla="*/ 273100 w 1426341"/>
              <a:gd name="connsiteY1" fmla="*/ 310 h 1076947"/>
              <a:gd name="connsiteX2" fmla="*/ 270030 w 1426341"/>
              <a:gd name="connsiteY2" fmla="*/ 1 h 1076947"/>
              <a:gd name="connsiteX3" fmla="*/ 0 w 1426341"/>
              <a:gd name="connsiteY3" fmla="*/ 270031 h 1076947"/>
              <a:gd name="connsiteX4" fmla="*/ 270030 w 1426341"/>
              <a:gd name="connsiteY4" fmla="*/ 540061 h 1076947"/>
              <a:gd name="connsiteX5" fmla="*/ 273100 w 1426341"/>
              <a:gd name="connsiteY5" fmla="*/ 539751 h 1076947"/>
              <a:gd name="connsiteX6" fmla="*/ 273100 w 1426341"/>
              <a:gd name="connsiteY6" fmla="*/ 540060 h 1076947"/>
              <a:gd name="connsiteX7" fmla="*/ 1210731 w 1426341"/>
              <a:gd name="connsiteY7" fmla="*/ 542372 h 1076947"/>
              <a:gd name="connsiteX8" fmla="*/ 1426341 w 1426341"/>
              <a:gd name="connsiteY8" fmla="*/ 806916 h 1076947"/>
              <a:gd name="connsiteX9" fmla="*/ 1156311 w 1426341"/>
              <a:gd name="connsiteY9" fmla="*/ 1076946 h 1076947"/>
              <a:gd name="connsiteX10" fmla="*/ 1153241 w 1426341"/>
              <a:gd name="connsiteY10" fmla="*/ 1076637 h 1076947"/>
              <a:gd name="connsiteX11" fmla="*/ 1153241 w 1426341"/>
              <a:gd name="connsiteY11" fmla="*/ 1076947 h 10769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426341" h="1076947">
                <a:moveTo>
                  <a:pt x="273100" y="0"/>
                </a:moveTo>
                <a:lnTo>
                  <a:pt x="273100" y="310"/>
                </a:lnTo>
                <a:lnTo>
                  <a:pt x="270030" y="1"/>
                </a:lnTo>
                <a:cubicBezTo>
                  <a:pt x="120897" y="1"/>
                  <a:pt x="0" y="120898"/>
                  <a:pt x="0" y="270031"/>
                </a:cubicBezTo>
                <a:cubicBezTo>
                  <a:pt x="0" y="419164"/>
                  <a:pt x="120897" y="540061"/>
                  <a:pt x="270030" y="540061"/>
                </a:cubicBezTo>
                <a:lnTo>
                  <a:pt x="273100" y="539751"/>
                </a:lnTo>
                <a:lnTo>
                  <a:pt x="273100" y="540060"/>
                </a:lnTo>
                <a:lnTo>
                  <a:pt x="1210731" y="542372"/>
                </a:lnTo>
                <a:cubicBezTo>
                  <a:pt x="1333779" y="567552"/>
                  <a:pt x="1426341" y="676425"/>
                  <a:pt x="1426341" y="806916"/>
                </a:cubicBezTo>
                <a:cubicBezTo>
                  <a:pt x="1426341" y="956049"/>
                  <a:pt x="1305444" y="1076946"/>
                  <a:pt x="1156311" y="1076946"/>
                </a:cubicBezTo>
                <a:lnTo>
                  <a:pt x="1153241" y="1076637"/>
                </a:lnTo>
                <a:lnTo>
                  <a:pt x="1153241" y="1076947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7" name="フリーフォーム: 図形 16">
            <a:extLst>
              <a:ext uri="{FF2B5EF4-FFF2-40B4-BE49-F238E27FC236}">
                <a16:creationId xmlns:a16="http://schemas.microsoft.com/office/drawing/2014/main" id="{AE77583F-5150-D214-C500-BED6F7959E72}"/>
              </a:ext>
            </a:extLst>
          </p:cNvPr>
          <p:cNvSpPr/>
          <p:nvPr/>
        </p:nvSpPr>
        <p:spPr bwMode="auto">
          <a:xfrm rot="10800000">
            <a:off x="1515494" y="2950168"/>
            <a:ext cx="926289" cy="424169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8299 h 2205246"/>
              <a:gd name="connsiteX9" fmla="*/ 785044 w 2206340"/>
              <a:gd name="connsiteY9" fmla="*/ 1128299 h 2205246"/>
              <a:gd name="connsiteX10" fmla="*/ 785044 w 2206340"/>
              <a:gd name="connsiteY10" fmla="*/ 1128609 h 2205246"/>
              <a:gd name="connsiteX11" fmla="*/ 781974 w 2206340"/>
              <a:gd name="connsiteY11" fmla="*/ 1128300 h 2205246"/>
              <a:gd name="connsiteX12" fmla="*/ 511944 w 2206340"/>
              <a:gd name="connsiteY12" fmla="*/ 1398330 h 2205246"/>
              <a:gd name="connsiteX13" fmla="*/ 781974 w 2206340"/>
              <a:gd name="connsiteY13" fmla="*/ 1668360 h 2205246"/>
              <a:gd name="connsiteX14" fmla="*/ 785044 w 2206340"/>
              <a:gd name="connsiteY14" fmla="*/ 1668050 h 2205246"/>
              <a:gd name="connsiteX15" fmla="*/ 785044 w 2206340"/>
              <a:gd name="connsiteY15" fmla="*/ 1668359 h 2205246"/>
              <a:gd name="connsiteX16" fmla="*/ 1699740 w 2206340"/>
              <a:gd name="connsiteY16" fmla="*/ 1668359 h 2205246"/>
              <a:gd name="connsiteX17" fmla="*/ 1722675 w 2206340"/>
              <a:gd name="connsiteY17" fmla="*/ 1670671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0 h 2205246"/>
              <a:gd name="connsiteX6" fmla="*/ 2206340 w 2206340"/>
              <a:gd name="connsiteY6" fmla="*/ 0 h 2205246"/>
              <a:gd name="connsiteX7" fmla="*/ 2206340 w 2206340"/>
              <a:gd name="connsiteY7" fmla="*/ 1128299 h 2205246"/>
              <a:gd name="connsiteX8" fmla="*/ 785044 w 2206340"/>
              <a:gd name="connsiteY8" fmla="*/ 1128299 h 2205246"/>
              <a:gd name="connsiteX9" fmla="*/ 785044 w 2206340"/>
              <a:gd name="connsiteY9" fmla="*/ 1128609 h 2205246"/>
              <a:gd name="connsiteX10" fmla="*/ 781974 w 2206340"/>
              <a:gd name="connsiteY10" fmla="*/ 1128300 h 2205246"/>
              <a:gd name="connsiteX11" fmla="*/ 511944 w 2206340"/>
              <a:gd name="connsiteY11" fmla="*/ 1398330 h 2205246"/>
              <a:gd name="connsiteX12" fmla="*/ 781974 w 2206340"/>
              <a:gd name="connsiteY12" fmla="*/ 1668360 h 2205246"/>
              <a:gd name="connsiteX13" fmla="*/ 785044 w 2206340"/>
              <a:gd name="connsiteY13" fmla="*/ 1668050 h 2205246"/>
              <a:gd name="connsiteX14" fmla="*/ 785044 w 2206340"/>
              <a:gd name="connsiteY14" fmla="*/ 1668359 h 2205246"/>
              <a:gd name="connsiteX15" fmla="*/ 1699740 w 2206340"/>
              <a:gd name="connsiteY15" fmla="*/ 1668359 h 2205246"/>
              <a:gd name="connsiteX16" fmla="*/ 1722675 w 2206340"/>
              <a:gd name="connsiteY16" fmla="*/ 1670671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0 h 2205246"/>
              <a:gd name="connsiteX5" fmla="*/ 2206340 w 2206340"/>
              <a:gd name="connsiteY5" fmla="*/ 0 h 2205246"/>
              <a:gd name="connsiteX6" fmla="*/ 2206340 w 2206340"/>
              <a:gd name="connsiteY6" fmla="*/ 1128299 h 2205246"/>
              <a:gd name="connsiteX7" fmla="*/ 785044 w 2206340"/>
              <a:gd name="connsiteY7" fmla="*/ 1128299 h 2205246"/>
              <a:gd name="connsiteX8" fmla="*/ 785044 w 2206340"/>
              <a:gd name="connsiteY8" fmla="*/ 1128609 h 2205246"/>
              <a:gd name="connsiteX9" fmla="*/ 781974 w 2206340"/>
              <a:gd name="connsiteY9" fmla="*/ 1128300 h 2205246"/>
              <a:gd name="connsiteX10" fmla="*/ 511944 w 2206340"/>
              <a:gd name="connsiteY10" fmla="*/ 1398330 h 2205246"/>
              <a:gd name="connsiteX11" fmla="*/ 781974 w 2206340"/>
              <a:gd name="connsiteY11" fmla="*/ 1668360 h 2205246"/>
              <a:gd name="connsiteX12" fmla="*/ 785044 w 2206340"/>
              <a:gd name="connsiteY12" fmla="*/ 1668050 h 2205246"/>
              <a:gd name="connsiteX13" fmla="*/ 785044 w 2206340"/>
              <a:gd name="connsiteY13" fmla="*/ 1668359 h 2205246"/>
              <a:gd name="connsiteX14" fmla="*/ 1699740 w 2206340"/>
              <a:gd name="connsiteY14" fmla="*/ 1668359 h 2205246"/>
              <a:gd name="connsiteX15" fmla="*/ 1722675 w 2206340"/>
              <a:gd name="connsiteY15" fmla="*/ 1670671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0 h 2205246"/>
              <a:gd name="connsiteX4" fmla="*/ 2206340 w 2206340"/>
              <a:gd name="connsiteY4" fmla="*/ 0 h 2205246"/>
              <a:gd name="connsiteX5" fmla="*/ 2206340 w 2206340"/>
              <a:gd name="connsiteY5" fmla="*/ 1128299 h 2205246"/>
              <a:gd name="connsiteX6" fmla="*/ 785044 w 2206340"/>
              <a:gd name="connsiteY6" fmla="*/ 1128299 h 2205246"/>
              <a:gd name="connsiteX7" fmla="*/ 785044 w 2206340"/>
              <a:gd name="connsiteY7" fmla="*/ 1128609 h 2205246"/>
              <a:gd name="connsiteX8" fmla="*/ 781974 w 2206340"/>
              <a:gd name="connsiteY8" fmla="*/ 1128300 h 2205246"/>
              <a:gd name="connsiteX9" fmla="*/ 511944 w 2206340"/>
              <a:gd name="connsiteY9" fmla="*/ 1398330 h 2205246"/>
              <a:gd name="connsiteX10" fmla="*/ 781974 w 2206340"/>
              <a:gd name="connsiteY10" fmla="*/ 1668360 h 2205246"/>
              <a:gd name="connsiteX11" fmla="*/ 785044 w 2206340"/>
              <a:gd name="connsiteY11" fmla="*/ 1668050 h 2205246"/>
              <a:gd name="connsiteX12" fmla="*/ 785044 w 2206340"/>
              <a:gd name="connsiteY12" fmla="*/ 1668359 h 2205246"/>
              <a:gd name="connsiteX13" fmla="*/ 1699740 w 2206340"/>
              <a:gd name="connsiteY13" fmla="*/ 1668359 h 2205246"/>
              <a:gd name="connsiteX14" fmla="*/ 1722675 w 2206340"/>
              <a:gd name="connsiteY14" fmla="*/ 1670671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8299 h 2205246"/>
              <a:gd name="connsiteX5" fmla="*/ 785044 w 2206340"/>
              <a:gd name="connsiteY5" fmla="*/ 1128299 h 2205246"/>
              <a:gd name="connsiteX6" fmla="*/ 785044 w 2206340"/>
              <a:gd name="connsiteY6" fmla="*/ 1128609 h 2205246"/>
              <a:gd name="connsiteX7" fmla="*/ 781974 w 2206340"/>
              <a:gd name="connsiteY7" fmla="*/ 1128300 h 2205246"/>
              <a:gd name="connsiteX8" fmla="*/ 511944 w 2206340"/>
              <a:gd name="connsiteY8" fmla="*/ 1398330 h 2205246"/>
              <a:gd name="connsiteX9" fmla="*/ 781974 w 2206340"/>
              <a:gd name="connsiteY9" fmla="*/ 1668360 h 2205246"/>
              <a:gd name="connsiteX10" fmla="*/ 785044 w 2206340"/>
              <a:gd name="connsiteY10" fmla="*/ 1668050 h 2205246"/>
              <a:gd name="connsiteX11" fmla="*/ 785044 w 2206340"/>
              <a:gd name="connsiteY11" fmla="*/ 1668359 h 2205246"/>
              <a:gd name="connsiteX12" fmla="*/ 1699740 w 2206340"/>
              <a:gd name="connsiteY12" fmla="*/ 1668359 h 2205246"/>
              <a:gd name="connsiteX13" fmla="*/ 1722675 w 2206340"/>
              <a:gd name="connsiteY13" fmla="*/ 1670671 h 2205246"/>
              <a:gd name="connsiteX14" fmla="*/ 1938285 w 2206340"/>
              <a:gd name="connsiteY14" fmla="*/ 1935215 h 2205246"/>
              <a:gd name="connsiteX15" fmla="*/ 1668255 w 2206340"/>
              <a:gd name="connsiteY15" fmla="*/ 2205245 h 2205246"/>
              <a:gd name="connsiteX16" fmla="*/ 1665185 w 2206340"/>
              <a:gd name="connsiteY16" fmla="*/ 2204936 h 2205246"/>
              <a:gd name="connsiteX17" fmla="*/ 1665185 w 2206340"/>
              <a:gd name="connsiteY17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699740 w 2206340"/>
              <a:gd name="connsiteY10" fmla="*/ 1668359 h 2205246"/>
              <a:gd name="connsiteX11" fmla="*/ 1722675 w 2206340"/>
              <a:gd name="connsiteY11" fmla="*/ 1670671 h 2205246"/>
              <a:gd name="connsiteX12" fmla="*/ 1938285 w 2206340"/>
              <a:gd name="connsiteY12" fmla="*/ 1935215 h 2205246"/>
              <a:gd name="connsiteX13" fmla="*/ 1668255 w 2206340"/>
              <a:gd name="connsiteY13" fmla="*/ 2205245 h 2205246"/>
              <a:gd name="connsiteX14" fmla="*/ 1665185 w 2206340"/>
              <a:gd name="connsiteY14" fmla="*/ 2204936 h 2205246"/>
              <a:gd name="connsiteX15" fmla="*/ 1665185 w 2206340"/>
              <a:gd name="connsiteY15" fmla="*/ 2205246 h 2205246"/>
              <a:gd name="connsiteX16" fmla="*/ 0 w 2206340"/>
              <a:gd name="connsiteY16" fmla="*/ 2205246 h 2205246"/>
              <a:gd name="connsiteX17" fmla="*/ 91441 w 2206340"/>
              <a:gd name="connsiteY17" fmla="*/ 91440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722675 w 2206340"/>
              <a:gd name="connsiteY10" fmla="*/ 1670671 h 2205246"/>
              <a:gd name="connsiteX11" fmla="*/ 1938285 w 2206340"/>
              <a:gd name="connsiteY11" fmla="*/ 1935215 h 2205246"/>
              <a:gd name="connsiteX12" fmla="*/ 1668255 w 2206340"/>
              <a:gd name="connsiteY12" fmla="*/ 2205245 h 2205246"/>
              <a:gd name="connsiteX13" fmla="*/ 1665185 w 2206340"/>
              <a:gd name="connsiteY13" fmla="*/ 2204936 h 2205246"/>
              <a:gd name="connsiteX14" fmla="*/ 1665185 w 2206340"/>
              <a:gd name="connsiteY14" fmla="*/ 2205246 h 2205246"/>
              <a:gd name="connsiteX15" fmla="*/ 0 w 2206340"/>
              <a:gd name="connsiteY15" fmla="*/ 2205246 h 2205246"/>
              <a:gd name="connsiteX16" fmla="*/ 91441 w 2206340"/>
              <a:gd name="connsiteY16" fmla="*/ 91440 h 2205246"/>
              <a:gd name="connsiteX0" fmla="*/ 2206340 w 2206340"/>
              <a:gd name="connsiteY0" fmla="*/ 0 h 2205246"/>
              <a:gd name="connsiteX1" fmla="*/ 2206340 w 2206340"/>
              <a:gd name="connsiteY1" fmla="*/ 1128299 h 2205246"/>
              <a:gd name="connsiteX2" fmla="*/ 785044 w 2206340"/>
              <a:gd name="connsiteY2" fmla="*/ 1128299 h 2205246"/>
              <a:gd name="connsiteX3" fmla="*/ 785044 w 2206340"/>
              <a:gd name="connsiteY3" fmla="*/ 1128609 h 2205246"/>
              <a:gd name="connsiteX4" fmla="*/ 781974 w 2206340"/>
              <a:gd name="connsiteY4" fmla="*/ 1128300 h 2205246"/>
              <a:gd name="connsiteX5" fmla="*/ 511944 w 2206340"/>
              <a:gd name="connsiteY5" fmla="*/ 1398330 h 2205246"/>
              <a:gd name="connsiteX6" fmla="*/ 781974 w 2206340"/>
              <a:gd name="connsiteY6" fmla="*/ 1668360 h 2205246"/>
              <a:gd name="connsiteX7" fmla="*/ 785044 w 2206340"/>
              <a:gd name="connsiteY7" fmla="*/ 1668050 h 2205246"/>
              <a:gd name="connsiteX8" fmla="*/ 785044 w 2206340"/>
              <a:gd name="connsiteY8" fmla="*/ 1668359 h 2205246"/>
              <a:gd name="connsiteX9" fmla="*/ 1722675 w 2206340"/>
              <a:gd name="connsiteY9" fmla="*/ 1670671 h 2205246"/>
              <a:gd name="connsiteX10" fmla="*/ 1938285 w 2206340"/>
              <a:gd name="connsiteY10" fmla="*/ 1935215 h 2205246"/>
              <a:gd name="connsiteX11" fmla="*/ 1668255 w 2206340"/>
              <a:gd name="connsiteY11" fmla="*/ 2205245 h 2205246"/>
              <a:gd name="connsiteX12" fmla="*/ 1665185 w 2206340"/>
              <a:gd name="connsiteY12" fmla="*/ 2204936 h 2205246"/>
              <a:gd name="connsiteX13" fmla="*/ 1665185 w 2206340"/>
              <a:gd name="connsiteY13" fmla="*/ 2205246 h 2205246"/>
              <a:gd name="connsiteX14" fmla="*/ 0 w 2206340"/>
              <a:gd name="connsiteY14" fmla="*/ 2205246 h 2205246"/>
              <a:gd name="connsiteX15" fmla="*/ 91441 w 2206340"/>
              <a:gd name="connsiteY15" fmla="*/ 91440 h 2205246"/>
              <a:gd name="connsiteX0" fmla="*/ 2206340 w 2206340"/>
              <a:gd name="connsiteY0" fmla="*/ 1036859 h 2113806"/>
              <a:gd name="connsiteX1" fmla="*/ 785044 w 2206340"/>
              <a:gd name="connsiteY1" fmla="*/ 1036859 h 2113806"/>
              <a:gd name="connsiteX2" fmla="*/ 785044 w 2206340"/>
              <a:gd name="connsiteY2" fmla="*/ 1037169 h 2113806"/>
              <a:gd name="connsiteX3" fmla="*/ 781974 w 2206340"/>
              <a:gd name="connsiteY3" fmla="*/ 1036860 h 2113806"/>
              <a:gd name="connsiteX4" fmla="*/ 511944 w 2206340"/>
              <a:gd name="connsiteY4" fmla="*/ 1306890 h 2113806"/>
              <a:gd name="connsiteX5" fmla="*/ 781974 w 2206340"/>
              <a:gd name="connsiteY5" fmla="*/ 1576920 h 2113806"/>
              <a:gd name="connsiteX6" fmla="*/ 785044 w 2206340"/>
              <a:gd name="connsiteY6" fmla="*/ 1576610 h 2113806"/>
              <a:gd name="connsiteX7" fmla="*/ 785044 w 2206340"/>
              <a:gd name="connsiteY7" fmla="*/ 1576919 h 2113806"/>
              <a:gd name="connsiteX8" fmla="*/ 1722675 w 2206340"/>
              <a:gd name="connsiteY8" fmla="*/ 1579231 h 2113806"/>
              <a:gd name="connsiteX9" fmla="*/ 1938285 w 2206340"/>
              <a:gd name="connsiteY9" fmla="*/ 1843775 h 2113806"/>
              <a:gd name="connsiteX10" fmla="*/ 1668255 w 2206340"/>
              <a:gd name="connsiteY10" fmla="*/ 2113805 h 2113806"/>
              <a:gd name="connsiteX11" fmla="*/ 1665185 w 2206340"/>
              <a:gd name="connsiteY11" fmla="*/ 2113496 h 2113806"/>
              <a:gd name="connsiteX12" fmla="*/ 1665185 w 2206340"/>
              <a:gd name="connsiteY12" fmla="*/ 2113806 h 2113806"/>
              <a:gd name="connsiteX13" fmla="*/ 0 w 2206340"/>
              <a:gd name="connsiteY13" fmla="*/ 2113806 h 2113806"/>
              <a:gd name="connsiteX14" fmla="*/ 91441 w 2206340"/>
              <a:gd name="connsiteY14" fmla="*/ 0 h 2113806"/>
              <a:gd name="connsiteX0" fmla="*/ 2206340 w 2206340"/>
              <a:gd name="connsiteY0" fmla="*/ 0 h 1076947"/>
              <a:gd name="connsiteX1" fmla="*/ 785044 w 2206340"/>
              <a:gd name="connsiteY1" fmla="*/ 0 h 1076947"/>
              <a:gd name="connsiteX2" fmla="*/ 785044 w 2206340"/>
              <a:gd name="connsiteY2" fmla="*/ 310 h 1076947"/>
              <a:gd name="connsiteX3" fmla="*/ 781974 w 2206340"/>
              <a:gd name="connsiteY3" fmla="*/ 1 h 1076947"/>
              <a:gd name="connsiteX4" fmla="*/ 511944 w 2206340"/>
              <a:gd name="connsiteY4" fmla="*/ 270031 h 1076947"/>
              <a:gd name="connsiteX5" fmla="*/ 781974 w 2206340"/>
              <a:gd name="connsiteY5" fmla="*/ 540061 h 1076947"/>
              <a:gd name="connsiteX6" fmla="*/ 785044 w 2206340"/>
              <a:gd name="connsiteY6" fmla="*/ 539751 h 1076947"/>
              <a:gd name="connsiteX7" fmla="*/ 785044 w 2206340"/>
              <a:gd name="connsiteY7" fmla="*/ 540060 h 1076947"/>
              <a:gd name="connsiteX8" fmla="*/ 1722675 w 2206340"/>
              <a:gd name="connsiteY8" fmla="*/ 542372 h 1076947"/>
              <a:gd name="connsiteX9" fmla="*/ 1938285 w 2206340"/>
              <a:gd name="connsiteY9" fmla="*/ 806916 h 1076947"/>
              <a:gd name="connsiteX10" fmla="*/ 1668255 w 2206340"/>
              <a:gd name="connsiteY10" fmla="*/ 1076946 h 1076947"/>
              <a:gd name="connsiteX11" fmla="*/ 1665185 w 2206340"/>
              <a:gd name="connsiteY11" fmla="*/ 1076637 h 1076947"/>
              <a:gd name="connsiteX12" fmla="*/ 1665185 w 2206340"/>
              <a:gd name="connsiteY12" fmla="*/ 1076947 h 1076947"/>
              <a:gd name="connsiteX13" fmla="*/ 0 w 2206340"/>
              <a:gd name="connsiteY13" fmla="*/ 1076947 h 1076947"/>
              <a:gd name="connsiteX0" fmla="*/ 3352515 w 3352515"/>
              <a:gd name="connsiteY0" fmla="*/ 0 h 1080122"/>
              <a:gd name="connsiteX1" fmla="*/ 785044 w 3352515"/>
              <a:gd name="connsiteY1" fmla="*/ 3175 h 1080122"/>
              <a:gd name="connsiteX2" fmla="*/ 785044 w 3352515"/>
              <a:gd name="connsiteY2" fmla="*/ 3485 h 1080122"/>
              <a:gd name="connsiteX3" fmla="*/ 781974 w 3352515"/>
              <a:gd name="connsiteY3" fmla="*/ 3176 h 1080122"/>
              <a:gd name="connsiteX4" fmla="*/ 511944 w 3352515"/>
              <a:gd name="connsiteY4" fmla="*/ 273206 h 1080122"/>
              <a:gd name="connsiteX5" fmla="*/ 781974 w 3352515"/>
              <a:gd name="connsiteY5" fmla="*/ 543236 h 1080122"/>
              <a:gd name="connsiteX6" fmla="*/ 785044 w 3352515"/>
              <a:gd name="connsiteY6" fmla="*/ 542926 h 1080122"/>
              <a:gd name="connsiteX7" fmla="*/ 785044 w 3352515"/>
              <a:gd name="connsiteY7" fmla="*/ 543235 h 1080122"/>
              <a:gd name="connsiteX8" fmla="*/ 1722675 w 3352515"/>
              <a:gd name="connsiteY8" fmla="*/ 545547 h 1080122"/>
              <a:gd name="connsiteX9" fmla="*/ 1938285 w 3352515"/>
              <a:gd name="connsiteY9" fmla="*/ 810091 h 1080122"/>
              <a:gd name="connsiteX10" fmla="*/ 1668255 w 3352515"/>
              <a:gd name="connsiteY10" fmla="*/ 1080121 h 1080122"/>
              <a:gd name="connsiteX11" fmla="*/ 1665185 w 3352515"/>
              <a:gd name="connsiteY11" fmla="*/ 1079812 h 1080122"/>
              <a:gd name="connsiteX12" fmla="*/ 1665185 w 3352515"/>
              <a:gd name="connsiteY12" fmla="*/ 1080122 h 1080122"/>
              <a:gd name="connsiteX13" fmla="*/ 0 w 3352515"/>
              <a:gd name="connsiteY13" fmla="*/ 1080122 h 1080122"/>
              <a:gd name="connsiteX0" fmla="*/ 4257390 w 4257390"/>
              <a:gd name="connsiteY0" fmla="*/ 0 h 1080122"/>
              <a:gd name="connsiteX1" fmla="*/ 1689919 w 4257390"/>
              <a:gd name="connsiteY1" fmla="*/ 3175 h 1080122"/>
              <a:gd name="connsiteX2" fmla="*/ 1689919 w 4257390"/>
              <a:gd name="connsiteY2" fmla="*/ 3485 h 1080122"/>
              <a:gd name="connsiteX3" fmla="*/ 1686849 w 4257390"/>
              <a:gd name="connsiteY3" fmla="*/ 3176 h 1080122"/>
              <a:gd name="connsiteX4" fmla="*/ 1416819 w 4257390"/>
              <a:gd name="connsiteY4" fmla="*/ 273206 h 1080122"/>
              <a:gd name="connsiteX5" fmla="*/ 1686849 w 4257390"/>
              <a:gd name="connsiteY5" fmla="*/ 543236 h 1080122"/>
              <a:gd name="connsiteX6" fmla="*/ 1689919 w 4257390"/>
              <a:gd name="connsiteY6" fmla="*/ 542926 h 1080122"/>
              <a:gd name="connsiteX7" fmla="*/ 1689919 w 4257390"/>
              <a:gd name="connsiteY7" fmla="*/ 543235 h 1080122"/>
              <a:gd name="connsiteX8" fmla="*/ 2627550 w 4257390"/>
              <a:gd name="connsiteY8" fmla="*/ 545547 h 1080122"/>
              <a:gd name="connsiteX9" fmla="*/ 2843160 w 4257390"/>
              <a:gd name="connsiteY9" fmla="*/ 810091 h 1080122"/>
              <a:gd name="connsiteX10" fmla="*/ 2573130 w 4257390"/>
              <a:gd name="connsiteY10" fmla="*/ 1080121 h 1080122"/>
              <a:gd name="connsiteX11" fmla="*/ 2570060 w 4257390"/>
              <a:gd name="connsiteY11" fmla="*/ 1079812 h 1080122"/>
              <a:gd name="connsiteX12" fmla="*/ 2570060 w 4257390"/>
              <a:gd name="connsiteY12" fmla="*/ 1080122 h 1080122"/>
              <a:gd name="connsiteX13" fmla="*/ 0 w 4257390"/>
              <a:gd name="connsiteY13" fmla="*/ 1080122 h 1080122"/>
              <a:gd name="connsiteX0" fmla="*/ 3292190 w 3292190"/>
              <a:gd name="connsiteY0" fmla="*/ 0 h 1080122"/>
              <a:gd name="connsiteX1" fmla="*/ 1689919 w 3292190"/>
              <a:gd name="connsiteY1" fmla="*/ 3175 h 1080122"/>
              <a:gd name="connsiteX2" fmla="*/ 1689919 w 3292190"/>
              <a:gd name="connsiteY2" fmla="*/ 3485 h 1080122"/>
              <a:gd name="connsiteX3" fmla="*/ 1686849 w 3292190"/>
              <a:gd name="connsiteY3" fmla="*/ 3176 h 1080122"/>
              <a:gd name="connsiteX4" fmla="*/ 1416819 w 3292190"/>
              <a:gd name="connsiteY4" fmla="*/ 273206 h 1080122"/>
              <a:gd name="connsiteX5" fmla="*/ 1686849 w 3292190"/>
              <a:gd name="connsiteY5" fmla="*/ 543236 h 1080122"/>
              <a:gd name="connsiteX6" fmla="*/ 1689919 w 3292190"/>
              <a:gd name="connsiteY6" fmla="*/ 542926 h 1080122"/>
              <a:gd name="connsiteX7" fmla="*/ 1689919 w 3292190"/>
              <a:gd name="connsiteY7" fmla="*/ 543235 h 1080122"/>
              <a:gd name="connsiteX8" fmla="*/ 2627550 w 3292190"/>
              <a:gd name="connsiteY8" fmla="*/ 545547 h 1080122"/>
              <a:gd name="connsiteX9" fmla="*/ 2843160 w 3292190"/>
              <a:gd name="connsiteY9" fmla="*/ 810091 h 1080122"/>
              <a:gd name="connsiteX10" fmla="*/ 2573130 w 3292190"/>
              <a:gd name="connsiteY10" fmla="*/ 1080121 h 1080122"/>
              <a:gd name="connsiteX11" fmla="*/ 2570060 w 3292190"/>
              <a:gd name="connsiteY11" fmla="*/ 1079812 h 1080122"/>
              <a:gd name="connsiteX12" fmla="*/ 2570060 w 3292190"/>
              <a:gd name="connsiteY12" fmla="*/ 1080122 h 1080122"/>
              <a:gd name="connsiteX13" fmla="*/ 0 w 3292190"/>
              <a:gd name="connsiteY13" fmla="*/ 1080122 h 1080122"/>
              <a:gd name="connsiteX0" fmla="*/ 2358740 w 2358740"/>
              <a:gd name="connsiteY0" fmla="*/ 0 h 1080122"/>
              <a:gd name="connsiteX1" fmla="*/ 756469 w 2358740"/>
              <a:gd name="connsiteY1" fmla="*/ 3175 h 1080122"/>
              <a:gd name="connsiteX2" fmla="*/ 756469 w 2358740"/>
              <a:gd name="connsiteY2" fmla="*/ 3485 h 1080122"/>
              <a:gd name="connsiteX3" fmla="*/ 753399 w 2358740"/>
              <a:gd name="connsiteY3" fmla="*/ 3176 h 1080122"/>
              <a:gd name="connsiteX4" fmla="*/ 483369 w 2358740"/>
              <a:gd name="connsiteY4" fmla="*/ 273206 h 1080122"/>
              <a:gd name="connsiteX5" fmla="*/ 753399 w 2358740"/>
              <a:gd name="connsiteY5" fmla="*/ 543236 h 1080122"/>
              <a:gd name="connsiteX6" fmla="*/ 756469 w 2358740"/>
              <a:gd name="connsiteY6" fmla="*/ 542926 h 1080122"/>
              <a:gd name="connsiteX7" fmla="*/ 756469 w 2358740"/>
              <a:gd name="connsiteY7" fmla="*/ 543235 h 1080122"/>
              <a:gd name="connsiteX8" fmla="*/ 1694100 w 2358740"/>
              <a:gd name="connsiteY8" fmla="*/ 545547 h 1080122"/>
              <a:gd name="connsiteX9" fmla="*/ 1909710 w 2358740"/>
              <a:gd name="connsiteY9" fmla="*/ 810091 h 1080122"/>
              <a:gd name="connsiteX10" fmla="*/ 1639680 w 2358740"/>
              <a:gd name="connsiteY10" fmla="*/ 1080121 h 1080122"/>
              <a:gd name="connsiteX11" fmla="*/ 1636610 w 2358740"/>
              <a:gd name="connsiteY11" fmla="*/ 1079812 h 1080122"/>
              <a:gd name="connsiteX12" fmla="*/ 1636610 w 2358740"/>
              <a:gd name="connsiteY12" fmla="*/ 1080122 h 1080122"/>
              <a:gd name="connsiteX13" fmla="*/ 0 w 2358740"/>
              <a:gd name="connsiteY13" fmla="*/ 1080122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2358740" h="1080122">
                <a:moveTo>
                  <a:pt x="2358740" y="0"/>
                </a:moveTo>
                <a:lnTo>
                  <a:pt x="756469" y="3175"/>
                </a:lnTo>
                <a:lnTo>
                  <a:pt x="756469" y="3485"/>
                </a:lnTo>
                <a:lnTo>
                  <a:pt x="753399" y="3176"/>
                </a:lnTo>
                <a:cubicBezTo>
                  <a:pt x="604266" y="3176"/>
                  <a:pt x="483369" y="124073"/>
                  <a:pt x="483369" y="273206"/>
                </a:cubicBezTo>
                <a:cubicBezTo>
                  <a:pt x="483369" y="422339"/>
                  <a:pt x="604266" y="543236"/>
                  <a:pt x="753399" y="543236"/>
                </a:cubicBezTo>
                <a:lnTo>
                  <a:pt x="756469" y="542926"/>
                </a:lnTo>
                <a:lnTo>
                  <a:pt x="756469" y="543235"/>
                </a:lnTo>
                <a:lnTo>
                  <a:pt x="1694100" y="545547"/>
                </a:lnTo>
                <a:cubicBezTo>
                  <a:pt x="1817148" y="570727"/>
                  <a:pt x="1909710" y="679600"/>
                  <a:pt x="1909710" y="810091"/>
                </a:cubicBezTo>
                <a:cubicBezTo>
                  <a:pt x="1909710" y="959224"/>
                  <a:pt x="1788813" y="1080121"/>
                  <a:pt x="1639680" y="1080121"/>
                </a:cubicBezTo>
                <a:lnTo>
                  <a:pt x="1636610" y="1079812"/>
                </a:lnTo>
                <a:lnTo>
                  <a:pt x="1636610" y="1080122"/>
                </a:lnTo>
                <a:lnTo>
                  <a:pt x="0" y="1080122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8" name="フリーフォーム: 図形 17">
            <a:extLst>
              <a:ext uri="{FF2B5EF4-FFF2-40B4-BE49-F238E27FC236}">
                <a16:creationId xmlns:a16="http://schemas.microsoft.com/office/drawing/2014/main" id="{C53533E7-1E0D-EE40-004B-F0BB9E7B1FB2}"/>
              </a:ext>
            </a:extLst>
          </p:cNvPr>
          <p:cNvSpPr/>
          <p:nvPr/>
        </p:nvSpPr>
        <p:spPr bwMode="auto">
          <a:xfrm flipH="1">
            <a:off x="4547739" y="1553590"/>
            <a:ext cx="4570571" cy="461663"/>
          </a:xfrm>
          <a:custGeom>
            <a:avLst/>
            <a:gdLst>
              <a:gd name="connsiteX0" fmla="*/ 1533240 w 2433340"/>
              <a:gd name="connsiteY0" fmla="*/ 0 h 1935215"/>
              <a:gd name="connsiteX1" fmla="*/ 0 w 2433340"/>
              <a:gd name="connsiteY1" fmla="*/ 0 h 1935215"/>
              <a:gd name="connsiteX2" fmla="*/ 0 w 2433340"/>
              <a:gd name="connsiteY2" fmla="*/ 2 h 1935215"/>
              <a:gd name="connsiteX3" fmla="*/ 0 w 2433340"/>
              <a:gd name="connsiteY3" fmla="*/ 540062 h 1935215"/>
              <a:gd name="connsiteX4" fmla="*/ 0 w 2433340"/>
              <a:gd name="connsiteY4" fmla="*/ 1935215 h 1935215"/>
              <a:gd name="connsiteX5" fmla="*/ 44450 w 2433340"/>
              <a:gd name="connsiteY5" fmla="*/ 1935215 h 1935215"/>
              <a:gd name="connsiteX6" fmla="*/ 1533240 w 2433340"/>
              <a:gd name="connsiteY6" fmla="*/ 1935215 h 1935215"/>
              <a:gd name="connsiteX7" fmla="*/ 2433340 w 2433340"/>
              <a:gd name="connsiteY7" fmla="*/ 1935215 h 1935215"/>
              <a:gd name="connsiteX8" fmla="*/ 2433340 w 2433340"/>
              <a:gd name="connsiteY8" fmla="*/ 1080122 h 1935215"/>
              <a:gd name="connsiteX9" fmla="*/ 1459504 w 2433340"/>
              <a:gd name="connsiteY9" fmla="*/ 1080122 h 1935215"/>
              <a:gd name="connsiteX10" fmla="*/ 1459504 w 2433340"/>
              <a:gd name="connsiteY10" fmla="*/ 1079813 h 1935215"/>
              <a:gd name="connsiteX11" fmla="*/ 1456434 w 2433340"/>
              <a:gd name="connsiteY11" fmla="*/ 1080123 h 1935215"/>
              <a:gd name="connsiteX12" fmla="*/ 1186404 w 2433340"/>
              <a:gd name="connsiteY12" fmla="*/ 810093 h 1935215"/>
              <a:gd name="connsiteX13" fmla="*/ 1456434 w 2433340"/>
              <a:gd name="connsiteY13" fmla="*/ 540063 h 1935215"/>
              <a:gd name="connsiteX14" fmla="*/ 1459504 w 2433340"/>
              <a:gd name="connsiteY14" fmla="*/ 540372 h 1935215"/>
              <a:gd name="connsiteX15" fmla="*/ 1459504 w 2433340"/>
              <a:gd name="connsiteY15" fmla="*/ 540062 h 1935215"/>
              <a:gd name="connsiteX16" fmla="*/ 1665185 w 2433340"/>
              <a:gd name="connsiteY16" fmla="*/ 540062 h 1935215"/>
              <a:gd name="connsiteX17" fmla="*/ 1665185 w 2433340"/>
              <a:gd name="connsiteY17" fmla="*/ 539752 h 1935215"/>
              <a:gd name="connsiteX18" fmla="*/ 1668255 w 2433340"/>
              <a:gd name="connsiteY18" fmla="*/ 540061 h 1935215"/>
              <a:gd name="connsiteX19" fmla="*/ 1938285 w 2433340"/>
              <a:gd name="connsiteY19" fmla="*/ 270031 h 1935215"/>
              <a:gd name="connsiteX20" fmla="*/ 1668255 w 2433340"/>
              <a:gd name="connsiteY20" fmla="*/ 1 h 1935215"/>
              <a:gd name="connsiteX21" fmla="*/ 1665185 w 2433340"/>
              <a:gd name="connsiteY21" fmla="*/ 311 h 1935215"/>
              <a:gd name="connsiteX22" fmla="*/ 1665185 w 2433340"/>
              <a:gd name="connsiteY22" fmla="*/ 2 h 1935215"/>
              <a:gd name="connsiteX23" fmla="*/ 1533240 w 2433340"/>
              <a:gd name="connsiteY23" fmla="*/ 2 h 1935215"/>
              <a:gd name="connsiteX0" fmla="*/ 0 w 2433340"/>
              <a:gd name="connsiteY0" fmla="*/ 1935215 h 2026655"/>
              <a:gd name="connsiteX1" fmla="*/ 44450 w 2433340"/>
              <a:gd name="connsiteY1" fmla="*/ 1935215 h 2026655"/>
              <a:gd name="connsiteX2" fmla="*/ 1533240 w 2433340"/>
              <a:gd name="connsiteY2" fmla="*/ 1935215 h 2026655"/>
              <a:gd name="connsiteX3" fmla="*/ 2433340 w 2433340"/>
              <a:gd name="connsiteY3" fmla="*/ 1935215 h 2026655"/>
              <a:gd name="connsiteX4" fmla="*/ 2433340 w 2433340"/>
              <a:gd name="connsiteY4" fmla="*/ 1080122 h 2026655"/>
              <a:gd name="connsiteX5" fmla="*/ 1459504 w 2433340"/>
              <a:gd name="connsiteY5" fmla="*/ 1080122 h 2026655"/>
              <a:gd name="connsiteX6" fmla="*/ 1459504 w 2433340"/>
              <a:gd name="connsiteY6" fmla="*/ 1079813 h 2026655"/>
              <a:gd name="connsiteX7" fmla="*/ 1456434 w 2433340"/>
              <a:gd name="connsiteY7" fmla="*/ 1080123 h 2026655"/>
              <a:gd name="connsiteX8" fmla="*/ 1186404 w 2433340"/>
              <a:gd name="connsiteY8" fmla="*/ 810093 h 2026655"/>
              <a:gd name="connsiteX9" fmla="*/ 1456434 w 2433340"/>
              <a:gd name="connsiteY9" fmla="*/ 540063 h 2026655"/>
              <a:gd name="connsiteX10" fmla="*/ 1459504 w 2433340"/>
              <a:gd name="connsiteY10" fmla="*/ 540372 h 2026655"/>
              <a:gd name="connsiteX11" fmla="*/ 1459504 w 2433340"/>
              <a:gd name="connsiteY11" fmla="*/ 540062 h 2026655"/>
              <a:gd name="connsiteX12" fmla="*/ 1665185 w 2433340"/>
              <a:gd name="connsiteY12" fmla="*/ 540062 h 2026655"/>
              <a:gd name="connsiteX13" fmla="*/ 1665185 w 2433340"/>
              <a:gd name="connsiteY13" fmla="*/ 539752 h 2026655"/>
              <a:gd name="connsiteX14" fmla="*/ 1668255 w 2433340"/>
              <a:gd name="connsiteY14" fmla="*/ 540061 h 2026655"/>
              <a:gd name="connsiteX15" fmla="*/ 1938285 w 2433340"/>
              <a:gd name="connsiteY15" fmla="*/ 270031 h 2026655"/>
              <a:gd name="connsiteX16" fmla="*/ 1668255 w 2433340"/>
              <a:gd name="connsiteY16" fmla="*/ 1 h 2026655"/>
              <a:gd name="connsiteX17" fmla="*/ 1665185 w 2433340"/>
              <a:gd name="connsiteY17" fmla="*/ 311 h 2026655"/>
              <a:gd name="connsiteX18" fmla="*/ 1665185 w 2433340"/>
              <a:gd name="connsiteY18" fmla="*/ 2 h 2026655"/>
              <a:gd name="connsiteX19" fmla="*/ 1533240 w 2433340"/>
              <a:gd name="connsiteY19" fmla="*/ 2 h 2026655"/>
              <a:gd name="connsiteX20" fmla="*/ 1533240 w 2433340"/>
              <a:gd name="connsiteY20" fmla="*/ 0 h 2026655"/>
              <a:gd name="connsiteX21" fmla="*/ 0 w 2433340"/>
              <a:gd name="connsiteY21" fmla="*/ 0 h 2026655"/>
              <a:gd name="connsiteX22" fmla="*/ 0 w 2433340"/>
              <a:gd name="connsiteY22" fmla="*/ 2 h 2026655"/>
              <a:gd name="connsiteX23" fmla="*/ 0 w 2433340"/>
              <a:gd name="connsiteY23" fmla="*/ 540062 h 2026655"/>
              <a:gd name="connsiteX24" fmla="*/ 91440 w 2433340"/>
              <a:gd name="connsiteY24" fmla="*/ 2026655 h 202665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23" fmla="*/ 0 w 2433340"/>
              <a:gd name="connsiteY23" fmla="*/ 540062 h 193521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0" fmla="*/ 44450 w 2433340"/>
              <a:gd name="connsiteY0" fmla="*/ 1935215 h 1935215"/>
              <a:gd name="connsiteX1" fmla="*/ 1533240 w 2433340"/>
              <a:gd name="connsiteY1" fmla="*/ 1935215 h 1935215"/>
              <a:gd name="connsiteX2" fmla="*/ 2433340 w 2433340"/>
              <a:gd name="connsiteY2" fmla="*/ 1935215 h 1935215"/>
              <a:gd name="connsiteX3" fmla="*/ 2433340 w 2433340"/>
              <a:gd name="connsiteY3" fmla="*/ 1080122 h 1935215"/>
              <a:gd name="connsiteX4" fmla="*/ 1459504 w 2433340"/>
              <a:gd name="connsiteY4" fmla="*/ 1080122 h 1935215"/>
              <a:gd name="connsiteX5" fmla="*/ 1459504 w 2433340"/>
              <a:gd name="connsiteY5" fmla="*/ 1079813 h 1935215"/>
              <a:gd name="connsiteX6" fmla="*/ 1456434 w 2433340"/>
              <a:gd name="connsiteY6" fmla="*/ 1080123 h 1935215"/>
              <a:gd name="connsiteX7" fmla="*/ 1186404 w 2433340"/>
              <a:gd name="connsiteY7" fmla="*/ 810093 h 1935215"/>
              <a:gd name="connsiteX8" fmla="*/ 1456434 w 2433340"/>
              <a:gd name="connsiteY8" fmla="*/ 540063 h 1935215"/>
              <a:gd name="connsiteX9" fmla="*/ 1459504 w 2433340"/>
              <a:gd name="connsiteY9" fmla="*/ 540372 h 1935215"/>
              <a:gd name="connsiteX10" fmla="*/ 1459504 w 2433340"/>
              <a:gd name="connsiteY10" fmla="*/ 540062 h 1935215"/>
              <a:gd name="connsiteX11" fmla="*/ 1665185 w 2433340"/>
              <a:gd name="connsiteY11" fmla="*/ 540062 h 1935215"/>
              <a:gd name="connsiteX12" fmla="*/ 1665185 w 2433340"/>
              <a:gd name="connsiteY12" fmla="*/ 539752 h 1935215"/>
              <a:gd name="connsiteX13" fmla="*/ 1668255 w 2433340"/>
              <a:gd name="connsiteY13" fmla="*/ 540061 h 1935215"/>
              <a:gd name="connsiteX14" fmla="*/ 1938285 w 2433340"/>
              <a:gd name="connsiteY14" fmla="*/ 270031 h 1935215"/>
              <a:gd name="connsiteX15" fmla="*/ 1668255 w 2433340"/>
              <a:gd name="connsiteY15" fmla="*/ 1 h 1935215"/>
              <a:gd name="connsiteX16" fmla="*/ 1665185 w 2433340"/>
              <a:gd name="connsiteY16" fmla="*/ 311 h 1935215"/>
              <a:gd name="connsiteX17" fmla="*/ 1665185 w 2433340"/>
              <a:gd name="connsiteY17" fmla="*/ 2 h 1935215"/>
              <a:gd name="connsiteX18" fmla="*/ 1533240 w 2433340"/>
              <a:gd name="connsiteY18" fmla="*/ 2 h 1935215"/>
              <a:gd name="connsiteX19" fmla="*/ 1533240 w 2433340"/>
              <a:gd name="connsiteY19" fmla="*/ 0 h 1935215"/>
              <a:gd name="connsiteX20" fmla="*/ 0 w 2433340"/>
              <a:gd name="connsiteY20" fmla="*/ 0 h 1935215"/>
              <a:gd name="connsiteX21" fmla="*/ 0 w 2433340"/>
              <a:gd name="connsiteY21" fmla="*/ 2 h 1935215"/>
              <a:gd name="connsiteX0" fmla="*/ 1533240 w 2433340"/>
              <a:gd name="connsiteY0" fmla="*/ 1935215 h 1935215"/>
              <a:gd name="connsiteX1" fmla="*/ 2433340 w 2433340"/>
              <a:gd name="connsiteY1" fmla="*/ 1935215 h 1935215"/>
              <a:gd name="connsiteX2" fmla="*/ 2433340 w 2433340"/>
              <a:gd name="connsiteY2" fmla="*/ 1080122 h 1935215"/>
              <a:gd name="connsiteX3" fmla="*/ 1459504 w 2433340"/>
              <a:gd name="connsiteY3" fmla="*/ 1080122 h 1935215"/>
              <a:gd name="connsiteX4" fmla="*/ 1459504 w 2433340"/>
              <a:gd name="connsiteY4" fmla="*/ 1079813 h 1935215"/>
              <a:gd name="connsiteX5" fmla="*/ 1456434 w 2433340"/>
              <a:gd name="connsiteY5" fmla="*/ 1080123 h 1935215"/>
              <a:gd name="connsiteX6" fmla="*/ 1186404 w 2433340"/>
              <a:gd name="connsiteY6" fmla="*/ 810093 h 1935215"/>
              <a:gd name="connsiteX7" fmla="*/ 1456434 w 2433340"/>
              <a:gd name="connsiteY7" fmla="*/ 540063 h 1935215"/>
              <a:gd name="connsiteX8" fmla="*/ 1459504 w 2433340"/>
              <a:gd name="connsiteY8" fmla="*/ 540372 h 1935215"/>
              <a:gd name="connsiteX9" fmla="*/ 1459504 w 2433340"/>
              <a:gd name="connsiteY9" fmla="*/ 540062 h 1935215"/>
              <a:gd name="connsiteX10" fmla="*/ 1665185 w 2433340"/>
              <a:gd name="connsiteY10" fmla="*/ 540062 h 1935215"/>
              <a:gd name="connsiteX11" fmla="*/ 1665185 w 2433340"/>
              <a:gd name="connsiteY11" fmla="*/ 539752 h 1935215"/>
              <a:gd name="connsiteX12" fmla="*/ 1668255 w 2433340"/>
              <a:gd name="connsiteY12" fmla="*/ 540061 h 1935215"/>
              <a:gd name="connsiteX13" fmla="*/ 1938285 w 2433340"/>
              <a:gd name="connsiteY13" fmla="*/ 270031 h 1935215"/>
              <a:gd name="connsiteX14" fmla="*/ 1668255 w 2433340"/>
              <a:gd name="connsiteY14" fmla="*/ 1 h 1935215"/>
              <a:gd name="connsiteX15" fmla="*/ 1665185 w 2433340"/>
              <a:gd name="connsiteY15" fmla="*/ 311 h 1935215"/>
              <a:gd name="connsiteX16" fmla="*/ 1665185 w 2433340"/>
              <a:gd name="connsiteY16" fmla="*/ 2 h 1935215"/>
              <a:gd name="connsiteX17" fmla="*/ 1533240 w 2433340"/>
              <a:gd name="connsiteY17" fmla="*/ 2 h 1935215"/>
              <a:gd name="connsiteX18" fmla="*/ 1533240 w 2433340"/>
              <a:gd name="connsiteY18" fmla="*/ 0 h 1935215"/>
              <a:gd name="connsiteX19" fmla="*/ 0 w 2433340"/>
              <a:gd name="connsiteY19" fmla="*/ 0 h 1935215"/>
              <a:gd name="connsiteX20" fmla="*/ 0 w 2433340"/>
              <a:gd name="connsiteY20" fmla="*/ 2 h 1935215"/>
              <a:gd name="connsiteX0" fmla="*/ 2433340 w 2433340"/>
              <a:gd name="connsiteY0" fmla="*/ 1935215 h 1935215"/>
              <a:gd name="connsiteX1" fmla="*/ 2433340 w 2433340"/>
              <a:gd name="connsiteY1" fmla="*/ 1080122 h 1935215"/>
              <a:gd name="connsiteX2" fmla="*/ 1459504 w 2433340"/>
              <a:gd name="connsiteY2" fmla="*/ 1080122 h 1935215"/>
              <a:gd name="connsiteX3" fmla="*/ 1459504 w 2433340"/>
              <a:gd name="connsiteY3" fmla="*/ 1079813 h 1935215"/>
              <a:gd name="connsiteX4" fmla="*/ 1456434 w 2433340"/>
              <a:gd name="connsiteY4" fmla="*/ 1080123 h 1935215"/>
              <a:gd name="connsiteX5" fmla="*/ 1186404 w 2433340"/>
              <a:gd name="connsiteY5" fmla="*/ 810093 h 1935215"/>
              <a:gd name="connsiteX6" fmla="*/ 1456434 w 2433340"/>
              <a:gd name="connsiteY6" fmla="*/ 540063 h 1935215"/>
              <a:gd name="connsiteX7" fmla="*/ 1459504 w 2433340"/>
              <a:gd name="connsiteY7" fmla="*/ 540372 h 1935215"/>
              <a:gd name="connsiteX8" fmla="*/ 1459504 w 2433340"/>
              <a:gd name="connsiteY8" fmla="*/ 540062 h 1935215"/>
              <a:gd name="connsiteX9" fmla="*/ 1665185 w 2433340"/>
              <a:gd name="connsiteY9" fmla="*/ 540062 h 1935215"/>
              <a:gd name="connsiteX10" fmla="*/ 1665185 w 2433340"/>
              <a:gd name="connsiteY10" fmla="*/ 539752 h 1935215"/>
              <a:gd name="connsiteX11" fmla="*/ 1668255 w 2433340"/>
              <a:gd name="connsiteY11" fmla="*/ 540061 h 1935215"/>
              <a:gd name="connsiteX12" fmla="*/ 1938285 w 2433340"/>
              <a:gd name="connsiteY12" fmla="*/ 270031 h 1935215"/>
              <a:gd name="connsiteX13" fmla="*/ 1668255 w 2433340"/>
              <a:gd name="connsiteY13" fmla="*/ 1 h 1935215"/>
              <a:gd name="connsiteX14" fmla="*/ 1665185 w 2433340"/>
              <a:gd name="connsiteY14" fmla="*/ 311 h 1935215"/>
              <a:gd name="connsiteX15" fmla="*/ 1665185 w 2433340"/>
              <a:gd name="connsiteY15" fmla="*/ 2 h 1935215"/>
              <a:gd name="connsiteX16" fmla="*/ 1533240 w 2433340"/>
              <a:gd name="connsiteY16" fmla="*/ 2 h 1935215"/>
              <a:gd name="connsiteX17" fmla="*/ 1533240 w 2433340"/>
              <a:gd name="connsiteY17" fmla="*/ 0 h 1935215"/>
              <a:gd name="connsiteX18" fmla="*/ 0 w 2433340"/>
              <a:gd name="connsiteY18" fmla="*/ 0 h 1935215"/>
              <a:gd name="connsiteX19" fmla="*/ 0 w 2433340"/>
              <a:gd name="connsiteY19" fmla="*/ 2 h 1935215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459504 w 2433340"/>
              <a:gd name="connsiteY7" fmla="*/ 540062 h 1080123"/>
              <a:gd name="connsiteX8" fmla="*/ 1665185 w 2433340"/>
              <a:gd name="connsiteY8" fmla="*/ 540062 h 1080123"/>
              <a:gd name="connsiteX9" fmla="*/ 1665185 w 2433340"/>
              <a:gd name="connsiteY9" fmla="*/ 539752 h 1080123"/>
              <a:gd name="connsiteX10" fmla="*/ 1668255 w 2433340"/>
              <a:gd name="connsiteY10" fmla="*/ 540061 h 1080123"/>
              <a:gd name="connsiteX11" fmla="*/ 1938285 w 2433340"/>
              <a:gd name="connsiteY11" fmla="*/ 270031 h 1080123"/>
              <a:gd name="connsiteX12" fmla="*/ 1668255 w 2433340"/>
              <a:gd name="connsiteY12" fmla="*/ 1 h 1080123"/>
              <a:gd name="connsiteX13" fmla="*/ 1665185 w 2433340"/>
              <a:gd name="connsiteY13" fmla="*/ 311 h 1080123"/>
              <a:gd name="connsiteX14" fmla="*/ 1665185 w 2433340"/>
              <a:gd name="connsiteY14" fmla="*/ 2 h 1080123"/>
              <a:gd name="connsiteX15" fmla="*/ 1533240 w 2433340"/>
              <a:gd name="connsiteY15" fmla="*/ 2 h 1080123"/>
              <a:gd name="connsiteX16" fmla="*/ 1533240 w 2433340"/>
              <a:gd name="connsiteY16" fmla="*/ 0 h 1080123"/>
              <a:gd name="connsiteX17" fmla="*/ 0 w 2433340"/>
              <a:gd name="connsiteY17" fmla="*/ 0 h 1080123"/>
              <a:gd name="connsiteX18" fmla="*/ 0 w 2433340"/>
              <a:gd name="connsiteY18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1533240 w 2433340"/>
              <a:gd name="connsiteY15" fmla="*/ 0 h 1080123"/>
              <a:gd name="connsiteX16" fmla="*/ 0 w 2433340"/>
              <a:gd name="connsiteY16" fmla="*/ 0 h 1080123"/>
              <a:gd name="connsiteX17" fmla="*/ 0 w 2433340"/>
              <a:gd name="connsiteY17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0 w 2433340"/>
              <a:gd name="connsiteY15" fmla="*/ 0 h 1080123"/>
              <a:gd name="connsiteX16" fmla="*/ 0 w 2433340"/>
              <a:gd name="connsiteY16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0 w 2433340"/>
              <a:gd name="connsiteY14" fmla="*/ 0 h 1080123"/>
              <a:gd name="connsiteX15" fmla="*/ 0 w 2433340"/>
              <a:gd name="connsiteY15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6434 w 2433340"/>
              <a:gd name="connsiteY2" fmla="*/ 1080123 h 1080123"/>
              <a:gd name="connsiteX3" fmla="*/ 1186404 w 2433340"/>
              <a:gd name="connsiteY3" fmla="*/ 810093 h 1080123"/>
              <a:gd name="connsiteX4" fmla="*/ 1456434 w 2433340"/>
              <a:gd name="connsiteY4" fmla="*/ 540063 h 1080123"/>
              <a:gd name="connsiteX5" fmla="*/ 1459504 w 2433340"/>
              <a:gd name="connsiteY5" fmla="*/ 540372 h 1080123"/>
              <a:gd name="connsiteX6" fmla="*/ 1665185 w 2433340"/>
              <a:gd name="connsiteY6" fmla="*/ 540062 h 1080123"/>
              <a:gd name="connsiteX7" fmla="*/ 1665185 w 2433340"/>
              <a:gd name="connsiteY7" fmla="*/ 539752 h 1080123"/>
              <a:gd name="connsiteX8" fmla="*/ 1668255 w 2433340"/>
              <a:gd name="connsiteY8" fmla="*/ 540061 h 1080123"/>
              <a:gd name="connsiteX9" fmla="*/ 1938285 w 2433340"/>
              <a:gd name="connsiteY9" fmla="*/ 270031 h 1080123"/>
              <a:gd name="connsiteX10" fmla="*/ 1668255 w 2433340"/>
              <a:gd name="connsiteY10" fmla="*/ 1 h 1080123"/>
              <a:gd name="connsiteX11" fmla="*/ 1665185 w 2433340"/>
              <a:gd name="connsiteY11" fmla="*/ 311 h 1080123"/>
              <a:gd name="connsiteX12" fmla="*/ 1665185 w 2433340"/>
              <a:gd name="connsiteY12" fmla="*/ 2 h 1080123"/>
              <a:gd name="connsiteX13" fmla="*/ 0 w 2433340"/>
              <a:gd name="connsiteY13" fmla="*/ 0 h 1080123"/>
              <a:gd name="connsiteX14" fmla="*/ 0 w 2433340"/>
              <a:gd name="connsiteY14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1665185 w 2433340"/>
              <a:gd name="connsiteY11" fmla="*/ 2 h 1080123"/>
              <a:gd name="connsiteX12" fmla="*/ 0 w 2433340"/>
              <a:gd name="connsiteY12" fmla="*/ 0 h 1080123"/>
              <a:gd name="connsiteX13" fmla="*/ 0 w 2433340"/>
              <a:gd name="connsiteY13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0 w 2433340"/>
              <a:gd name="connsiteY12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313084 w 2433340"/>
              <a:gd name="connsiteY12" fmla="*/ 151574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41241 w 1741241"/>
              <a:gd name="connsiteY0" fmla="*/ 1080121 h 1080122"/>
              <a:gd name="connsiteX1" fmla="*/ 764335 w 1741241"/>
              <a:gd name="connsiteY1" fmla="*/ 1080122 h 1080122"/>
              <a:gd name="connsiteX2" fmla="*/ 494305 w 1741241"/>
              <a:gd name="connsiteY2" fmla="*/ 810092 h 1080122"/>
              <a:gd name="connsiteX3" fmla="*/ 764335 w 1741241"/>
              <a:gd name="connsiteY3" fmla="*/ 540062 h 1080122"/>
              <a:gd name="connsiteX4" fmla="*/ 767405 w 1741241"/>
              <a:gd name="connsiteY4" fmla="*/ 540371 h 1080122"/>
              <a:gd name="connsiteX5" fmla="*/ 973086 w 1741241"/>
              <a:gd name="connsiteY5" fmla="*/ 540061 h 1080122"/>
              <a:gd name="connsiteX6" fmla="*/ 973086 w 1741241"/>
              <a:gd name="connsiteY6" fmla="*/ 539751 h 1080122"/>
              <a:gd name="connsiteX7" fmla="*/ 976156 w 1741241"/>
              <a:gd name="connsiteY7" fmla="*/ 540060 h 1080122"/>
              <a:gd name="connsiteX8" fmla="*/ 1246186 w 1741241"/>
              <a:gd name="connsiteY8" fmla="*/ 270030 h 1080122"/>
              <a:gd name="connsiteX9" fmla="*/ 976156 w 1741241"/>
              <a:gd name="connsiteY9" fmla="*/ 0 h 1080122"/>
              <a:gd name="connsiteX10" fmla="*/ 973086 w 1741241"/>
              <a:gd name="connsiteY10" fmla="*/ 310 h 1080122"/>
              <a:gd name="connsiteX11" fmla="*/ 0 w 1741241"/>
              <a:gd name="connsiteY11" fmla="*/ 290 h 1080122"/>
              <a:gd name="connsiteX0" fmla="*/ 2707977 w 2707977"/>
              <a:gd name="connsiteY0" fmla="*/ 1080121 h 1080122"/>
              <a:gd name="connsiteX1" fmla="*/ 1731071 w 2707977"/>
              <a:gd name="connsiteY1" fmla="*/ 1080122 h 1080122"/>
              <a:gd name="connsiteX2" fmla="*/ 1461041 w 2707977"/>
              <a:gd name="connsiteY2" fmla="*/ 810092 h 1080122"/>
              <a:gd name="connsiteX3" fmla="*/ 1731071 w 2707977"/>
              <a:gd name="connsiteY3" fmla="*/ 540062 h 1080122"/>
              <a:gd name="connsiteX4" fmla="*/ 1734141 w 2707977"/>
              <a:gd name="connsiteY4" fmla="*/ 540371 h 1080122"/>
              <a:gd name="connsiteX5" fmla="*/ 1939822 w 2707977"/>
              <a:gd name="connsiteY5" fmla="*/ 540061 h 1080122"/>
              <a:gd name="connsiteX6" fmla="*/ 1939822 w 2707977"/>
              <a:gd name="connsiteY6" fmla="*/ 539751 h 1080122"/>
              <a:gd name="connsiteX7" fmla="*/ 1942892 w 2707977"/>
              <a:gd name="connsiteY7" fmla="*/ 540060 h 1080122"/>
              <a:gd name="connsiteX8" fmla="*/ 2212922 w 2707977"/>
              <a:gd name="connsiteY8" fmla="*/ 270030 h 1080122"/>
              <a:gd name="connsiteX9" fmla="*/ 1942892 w 2707977"/>
              <a:gd name="connsiteY9" fmla="*/ 0 h 1080122"/>
              <a:gd name="connsiteX10" fmla="*/ 1939822 w 2707977"/>
              <a:gd name="connsiteY10" fmla="*/ 310 h 1080122"/>
              <a:gd name="connsiteX11" fmla="*/ 0 w 2707977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39822 w 3662414"/>
              <a:gd name="connsiteY6" fmla="*/ 539751 h 1080122"/>
              <a:gd name="connsiteX7" fmla="*/ 1942892 w 3662414"/>
              <a:gd name="connsiteY7" fmla="*/ 540060 h 1080122"/>
              <a:gd name="connsiteX8" fmla="*/ 2212922 w 3662414"/>
              <a:gd name="connsiteY8" fmla="*/ 270030 h 1080122"/>
              <a:gd name="connsiteX9" fmla="*/ 1942892 w 3662414"/>
              <a:gd name="connsiteY9" fmla="*/ 0 h 1080122"/>
              <a:gd name="connsiteX10" fmla="*/ 1939822 w 3662414"/>
              <a:gd name="connsiteY10" fmla="*/ 310 h 1080122"/>
              <a:gd name="connsiteX11" fmla="*/ 0 w 3662414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42892 w 3662414"/>
              <a:gd name="connsiteY6" fmla="*/ 540060 h 1080122"/>
              <a:gd name="connsiteX7" fmla="*/ 2212922 w 3662414"/>
              <a:gd name="connsiteY7" fmla="*/ 270030 h 1080122"/>
              <a:gd name="connsiteX8" fmla="*/ 1942892 w 3662414"/>
              <a:gd name="connsiteY8" fmla="*/ 0 h 1080122"/>
              <a:gd name="connsiteX9" fmla="*/ 1939822 w 3662414"/>
              <a:gd name="connsiteY9" fmla="*/ 310 h 1080122"/>
              <a:gd name="connsiteX10" fmla="*/ 0 w 3662414"/>
              <a:gd name="connsiteY10" fmla="*/ 2750 h 1080122"/>
              <a:gd name="connsiteX0" fmla="*/ 7264478 w 7264478"/>
              <a:gd name="connsiteY0" fmla="*/ 1090923 h 1094204"/>
              <a:gd name="connsiteX1" fmla="*/ 5333135 w 7264478"/>
              <a:gd name="connsiteY1" fmla="*/ 1094204 h 1094204"/>
              <a:gd name="connsiteX2" fmla="*/ 5063105 w 7264478"/>
              <a:gd name="connsiteY2" fmla="*/ 824174 h 1094204"/>
              <a:gd name="connsiteX3" fmla="*/ 5333135 w 7264478"/>
              <a:gd name="connsiteY3" fmla="*/ 554144 h 1094204"/>
              <a:gd name="connsiteX4" fmla="*/ 5336205 w 7264478"/>
              <a:gd name="connsiteY4" fmla="*/ 554453 h 1094204"/>
              <a:gd name="connsiteX5" fmla="*/ 5541886 w 7264478"/>
              <a:gd name="connsiteY5" fmla="*/ 554143 h 1094204"/>
              <a:gd name="connsiteX6" fmla="*/ 5544956 w 7264478"/>
              <a:gd name="connsiteY6" fmla="*/ 554142 h 1094204"/>
              <a:gd name="connsiteX7" fmla="*/ 5814986 w 7264478"/>
              <a:gd name="connsiteY7" fmla="*/ 284112 h 1094204"/>
              <a:gd name="connsiteX8" fmla="*/ 5544956 w 7264478"/>
              <a:gd name="connsiteY8" fmla="*/ 14082 h 1094204"/>
              <a:gd name="connsiteX9" fmla="*/ 5541886 w 7264478"/>
              <a:gd name="connsiteY9" fmla="*/ 14392 h 1094204"/>
              <a:gd name="connsiteX10" fmla="*/ 0 w 7264478"/>
              <a:gd name="connsiteY10" fmla="*/ 0 h 1094204"/>
              <a:gd name="connsiteX0" fmla="*/ 7239229 w 7239229"/>
              <a:gd name="connsiteY0" fmla="*/ 1107755 h 1111036"/>
              <a:gd name="connsiteX1" fmla="*/ 5307886 w 7239229"/>
              <a:gd name="connsiteY1" fmla="*/ 1111036 h 1111036"/>
              <a:gd name="connsiteX2" fmla="*/ 5037856 w 7239229"/>
              <a:gd name="connsiteY2" fmla="*/ 841006 h 1111036"/>
              <a:gd name="connsiteX3" fmla="*/ 5307886 w 7239229"/>
              <a:gd name="connsiteY3" fmla="*/ 570976 h 1111036"/>
              <a:gd name="connsiteX4" fmla="*/ 5310956 w 7239229"/>
              <a:gd name="connsiteY4" fmla="*/ 571285 h 1111036"/>
              <a:gd name="connsiteX5" fmla="*/ 5516637 w 7239229"/>
              <a:gd name="connsiteY5" fmla="*/ 570975 h 1111036"/>
              <a:gd name="connsiteX6" fmla="*/ 5519707 w 7239229"/>
              <a:gd name="connsiteY6" fmla="*/ 570974 h 1111036"/>
              <a:gd name="connsiteX7" fmla="*/ 5789737 w 7239229"/>
              <a:gd name="connsiteY7" fmla="*/ 300944 h 1111036"/>
              <a:gd name="connsiteX8" fmla="*/ 5519707 w 7239229"/>
              <a:gd name="connsiteY8" fmla="*/ 30914 h 1111036"/>
              <a:gd name="connsiteX9" fmla="*/ 5516637 w 7239229"/>
              <a:gd name="connsiteY9" fmla="*/ 31224 h 1111036"/>
              <a:gd name="connsiteX10" fmla="*/ 0 w 7239229"/>
              <a:gd name="connsiteY10" fmla="*/ 0 h 1111036"/>
              <a:gd name="connsiteX0" fmla="*/ 7239229 w 7239229"/>
              <a:gd name="connsiteY0" fmla="*/ 1090923 h 1094204"/>
              <a:gd name="connsiteX1" fmla="*/ 5307886 w 7239229"/>
              <a:gd name="connsiteY1" fmla="*/ 1094204 h 1094204"/>
              <a:gd name="connsiteX2" fmla="*/ 5037856 w 7239229"/>
              <a:gd name="connsiteY2" fmla="*/ 824174 h 1094204"/>
              <a:gd name="connsiteX3" fmla="*/ 5307886 w 7239229"/>
              <a:gd name="connsiteY3" fmla="*/ 554144 h 1094204"/>
              <a:gd name="connsiteX4" fmla="*/ 5310956 w 7239229"/>
              <a:gd name="connsiteY4" fmla="*/ 554453 h 1094204"/>
              <a:gd name="connsiteX5" fmla="*/ 5516637 w 7239229"/>
              <a:gd name="connsiteY5" fmla="*/ 554143 h 1094204"/>
              <a:gd name="connsiteX6" fmla="*/ 5519707 w 7239229"/>
              <a:gd name="connsiteY6" fmla="*/ 554142 h 1094204"/>
              <a:gd name="connsiteX7" fmla="*/ 5789737 w 7239229"/>
              <a:gd name="connsiteY7" fmla="*/ 284112 h 1094204"/>
              <a:gd name="connsiteX8" fmla="*/ 5519707 w 7239229"/>
              <a:gd name="connsiteY8" fmla="*/ 14082 h 1094204"/>
              <a:gd name="connsiteX9" fmla="*/ 5516637 w 7239229"/>
              <a:gd name="connsiteY9" fmla="*/ 14392 h 1094204"/>
              <a:gd name="connsiteX10" fmla="*/ 0 w 7239229"/>
              <a:gd name="connsiteY10" fmla="*/ 0 h 1094204"/>
              <a:gd name="connsiteX0" fmla="*/ 10832876 w 10832876"/>
              <a:gd name="connsiteY0" fmla="*/ 1090922 h 1094204"/>
              <a:gd name="connsiteX1" fmla="*/ 5307886 w 10832876"/>
              <a:gd name="connsiteY1" fmla="*/ 1094204 h 1094204"/>
              <a:gd name="connsiteX2" fmla="*/ 5037856 w 10832876"/>
              <a:gd name="connsiteY2" fmla="*/ 824174 h 1094204"/>
              <a:gd name="connsiteX3" fmla="*/ 5307886 w 10832876"/>
              <a:gd name="connsiteY3" fmla="*/ 554144 h 1094204"/>
              <a:gd name="connsiteX4" fmla="*/ 5310956 w 10832876"/>
              <a:gd name="connsiteY4" fmla="*/ 554453 h 1094204"/>
              <a:gd name="connsiteX5" fmla="*/ 5516637 w 10832876"/>
              <a:gd name="connsiteY5" fmla="*/ 554143 h 1094204"/>
              <a:gd name="connsiteX6" fmla="*/ 5519707 w 10832876"/>
              <a:gd name="connsiteY6" fmla="*/ 554142 h 1094204"/>
              <a:gd name="connsiteX7" fmla="*/ 5789737 w 10832876"/>
              <a:gd name="connsiteY7" fmla="*/ 284112 h 1094204"/>
              <a:gd name="connsiteX8" fmla="*/ 5519707 w 10832876"/>
              <a:gd name="connsiteY8" fmla="*/ 14082 h 1094204"/>
              <a:gd name="connsiteX9" fmla="*/ 5516637 w 10832876"/>
              <a:gd name="connsiteY9" fmla="*/ 14392 h 1094204"/>
              <a:gd name="connsiteX10" fmla="*/ 0 w 10832876"/>
              <a:gd name="connsiteY10" fmla="*/ 0 h 10942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0832876" h="1094204">
                <a:moveTo>
                  <a:pt x="10832876" y="1090922"/>
                </a:moveTo>
                <a:lnTo>
                  <a:pt x="5307886" y="1094204"/>
                </a:lnTo>
                <a:cubicBezTo>
                  <a:pt x="5158753" y="1094204"/>
                  <a:pt x="5037856" y="973307"/>
                  <a:pt x="5037856" y="824174"/>
                </a:cubicBezTo>
                <a:cubicBezTo>
                  <a:pt x="5037856" y="675041"/>
                  <a:pt x="5158753" y="554144"/>
                  <a:pt x="5307886" y="554144"/>
                </a:cubicBezTo>
                <a:lnTo>
                  <a:pt x="5310956" y="554453"/>
                </a:lnTo>
                <a:lnTo>
                  <a:pt x="5516637" y="554143"/>
                </a:lnTo>
                <a:lnTo>
                  <a:pt x="5519707" y="554142"/>
                </a:lnTo>
                <a:cubicBezTo>
                  <a:pt x="5668840" y="554142"/>
                  <a:pt x="5789737" y="433245"/>
                  <a:pt x="5789737" y="284112"/>
                </a:cubicBezTo>
                <a:cubicBezTo>
                  <a:pt x="5789737" y="134979"/>
                  <a:pt x="5668840" y="14082"/>
                  <a:pt x="5519707" y="14082"/>
                </a:cubicBezTo>
                <a:lnTo>
                  <a:pt x="5516637" y="14392"/>
                </a:lnTo>
                <a:lnTo>
                  <a:pt x="0" y="0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19" name="フリーフォーム: 図形 18">
            <a:extLst>
              <a:ext uri="{FF2B5EF4-FFF2-40B4-BE49-F238E27FC236}">
                <a16:creationId xmlns:a16="http://schemas.microsoft.com/office/drawing/2014/main" id="{E0CCDFF7-0FAC-6166-0215-C61DD8A65618}"/>
              </a:ext>
            </a:extLst>
          </p:cNvPr>
          <p:cNvSpPr/>
          <p:nvPr/>
        </p:nvSpPr>
        <p:spPr bwMode="auto">
          <a:xfrm rot="10800000">
            <a:off x="4507969" y="2229903"/>
            <a:ext cx="4650111" cy="472847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2206340 w 2206340"/>
              <a:gd name="connsiteY17" fmla="*/ 1665185 h 2205246"/>
              <a:gd name="connsiteX18" fmla="*/ 1668255 w 2206340"/>
              <a:gd name="connsiteY18" fmla="*/ 1665185 h 2205246"/>
              <a:gd name="connsiteX19" fmla="*/ 1425225 w 2206340"/>
              <a:gd name="connsiteY19" fmla="*/ 1665185 h 2205246"/>
              <a:gd name="connsiteX20" fmla="*/ 1425225 w 2206340"/>
              <a:gd name="connsiteY20" fmla="*/ 1665186 h 2205246"/>
              <a:gd name="connsiteX21" fmla="*/ 1665185 w 2206340"/>
              <a:gd name="connsiteY21" fmla="*/ 1665186 h 2205246"/>
              <a:gd name="connsiteX22" fmla="*/ 1665185 w 2206340"/>
              <a:gd name="connsiteY22" fmla="*/ 1665495 h 2205246"/>
              <a:gd name="connsiteX23" fmla="*/ 1668255 w 2206340"/>
              <a:gd name="connsiteY23" fmla="*/ 1665185 h 2205246"/>
              <a:gd name="connsiteX24" fmla="*/ 1938285 w 2206340"/>
              <a:gd name="connsiteY24" fmla="*/ 1935215 h 2205246"/>
              <a:gd name="connsiteX25" fmla="*/ 1668255 w 2206340"/>
              <a:gd name="connsiteY25" fmla="*/ 2205245 h 2205246"/>
              <a:gd name="connsiteX26" fmla="*/ 1665185 w 2206340"/>
              <a:gd name="connsiteY26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1668255 w 2206340"/>
              <a:gd name="connsiteY17" fmla="*/ 1665185 h 2205246"/>
              <a:gd name="connsiteX18" fmla="*/ 1425225 w 2206340"/>
              <a:gd name="connsiteY18" fmla="*/ 1665185 h 2205246"/>
              <a:gd name="connsiteX19" fmla="*/ 1425225 w 2206340"/>
              <a:gd name="connsiteY19" fmla="*/ 1665186 h 2205246"/>
              <a:gd name="connsiteX20" fmla="*/ 1665185 w 2206340"/>
              <a:gd name="connsiteY20" fmla="*/ 1665186 h 2205246"/>
              <a:gd name="connsiteX21" fmla="*/ 1665185 w 2206340"/>
              <a:gd name="connsiteY21" fmla="*/ 1665495 h 2205246"/>
              <a:gd name="connsiteX22" fmla="*/ 1668255 w 2206340"/>
              <a:gd name="connsiteY22" fmla="*/ 1665185 h 2205246"/>
              <a:gd name="connsiteX23" fmla="*/ 1938285 w 2206340"/>
              <a:gd name="connsiteY23" fmla="*/ 1935215 h 2205246"/>
              <a:gd name="connsiteX24" fmla="*/ 1668255 w 2206340"/>
              <a:gd name="connsiteY24" fmla="*/ 2205245 h 2205246"/>
              <a:gd name="connsiteX25" fmla="*/ 1665185 w 2206340"/>
              <a:gd name="connsiteY25" fmla="*/ 2204936 h 2205246"/>
              <a:gd name="connsiteX26" fmla="*/ 1665185 w 2206340"/>
              <a:gd name="connsiteY26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1668255 w 2206340"/>
              <a:gd name="connsiteY16" fmla="*/ 1665185 h 2205246"/>
              <a:gd name="connsiteX17" fmla="*/ 1425225 w 2206340"/>
              <a:gd name="connsiteY17" fmla="*/ 1665185 h 2205246"/>
              <a:gd name="connsiteX18" fmla="*/ 1425225 w 2206340"/>
              <a:gd name="connsiteY18" fmla="*/ 1665186 h 2205246"/>
              <a:gd name="connsiteX19" fmla="*/ 1665185 w 2206340"/>
              <a:gd name="connsiteY19" fmla="*/ 1665186 h 2205246"/>
              <a:gd name="connsiteX20" fmla="*/ 1665185 w 2206340"/>
              <a:gd name="connsiteY20" fmla="*/ 1665495 h 2205246"/>
              <a:gd name="connsiteX21" fmla="*/ 1668255 w 2206340"/>
              <a:gd name="connsiteY21" fmla="*/ 1665185 h 2205246"/>
              <a:gd name="connsiteX22" fmla="*/ 1938285 w 2206340"/>
              <a:gd name="connsiteY22" fmla="*/ 1935215 h 2205246"/>
              <a:gd name="connsiteX23" fmla="*/ 1668255 w 2206340"/>
              <a:gd name="connsiteY23" fmla="*/ 2205245 h 2205246"/>
              <a:gd name="connsiteX24" fmla="*/ 1665185 w 2206340"/>
              <a:gd name="connsiteY24" fmla="*/ 2204936 h 2205246"/>
              <a:gd name="connsiteX25" fmla="*/ 1665185 w 2206340"/>
              <a:gd name="connsiteY25" fmla="*/ 220524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1 w 2206340"/>
              <a:gd name="connsiteY24" fmla="*/ 1665186 h 2205246"/>
              <a:gd name="connsiteX25" fmla="*/ 91441 w 2206340"/>
              <a:gd name="connsiteY25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91441 w 2206340"/>
              <a:gd name="connsiteY24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0" fmla="*/ 1 w 2206340"/>
              <a:gd name="connsiteY0" fmla="*/ 133349 h 2205246"/>
              <a:gd name="connsiteX1" fmla="*/ 1 w 2206340"/>
              <a:gd name="connsiteY1" fmla="*/ 0 h 2205246"/>
              <a:gd name="connsiteX2" fmla="*/ 2206340 w 2206340"/>
              <a:gd name="connsiteY2" fmla="*/ 0 h 2205246"/>
              <a:gd name="connsiteX3" fmla="*/ 2206340 w 2206340"/>
              <a:gd name="connsiteY3" fmla="*/ 1125124 h 2205246"/>
              <a:gd name="connsiteX4" fmla="*/ 1200200 w 2206340"/>
              <a:gd name="connsiteY4" fmla="*/ 1125124 h 2205246"/>
              <a:gd name="connsiteX5" fmla="*/ 1200200 w 2206340"/>
              <a:gd name="connsiteY5" fmla="*/ 1125434 h 2205246"/>
              <a:gd name="connsiteX6" fmla="*/ 1197130 w 2206340"/>
              <a:gd name="connsiteY6" fmla="*/ 1125125 h 2205246"/>
              <a:gd name="connsiteX7" fmla="*/ 927100 w 2206340"/>
              <a:gd name="connsiteY7" fmla="*/ 1395155 h 2205246"/>
              <a:gd name="connsiteX8" fmla="*/ 1197130 w 2206340"/>
              <a:gd name="connsiteY8" fmla="*/ 1665185 h 2205246"/>
              <a:gd name="connsiteX9" fmla="*/ 1200200 w 2206340"/>
              <a:gd name="connsiteY9" fmla="*/ 1664875 h 2205246"/>
              <a:gd name="connsiteX10" fmla="*/ 1200200 w 2206340"/>
              <a:gd name="connsiteY10" fmla="*/ 1665184 h 2205246"/>
              <a:gd name="connsiteX11" fmla="*/ 1668255 w 2206340"/>
              <a:gd name="connsiteY11" fmla="*/ 1665185 h 2205246"/>
              <a:gd name="connsiteX12" fmla="*/ 1425225 w 2206340"/>
              <a:gd name="connsiteY12" fmla="*/ 1665185 h 2205246"/>
              <a:gd name="connsiteX13" fmla="*/ 1425225 w 2206340"/>
              <a:gd name="connsiteY13" fmla="*/ 1665186 h 2205246"/>
              <a:gd name="connsiteX14" fmla="*/ 1665185 w 2206340"/>
              <a:gd name="connsiteY14" fmla="*/ 1665186 h 2205246"/>
              <a:gd name="connsiteX15" fmla="*/ 1665185 w 2206340"/>
              <a:gd name="connsiteY15" fmla="*/ 1665495 h 2205246"/>
              <a:gd name="connsiteX16" fmla="*/ 1668255 w 2206340"/>
              <a:gd name="connsiteY16" fmla="*/ 1665185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21" fmla="*/ 0 w 2206340"/>
              <a:gd name="connsiteY21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5124 h 2205246"/>
              <a:gd name="connsiteX3" fmla="*/ 1200200 w 2206340"/>
              <a:gd name="connsiteY3" fmla="*/ 1125124 h 2205246"/>
              <a:gd name="connsiteX4" fmla="*/ 1200200 w 2206340"/>
              <a:gd name="connsiteY4" fmla="*/ 1125434 h 2205246"/>
              <a:gd name="connsiteX5" fmla="*/ 1197130 w 2206340"/>
              <a:gd name="connsiteY5" fmla="*/ 1125125 h 2205246"/>
              <a:gd name="connsiteX6" fmla="*/ 927100 w 2206340"/>
              <a:gd name="connsiteY6" fmla="*/ 1395155 h 2205246"/>
              <a:gd name="connsiteX7" fmla="*/ 1197130 w 2206340"/>
              <a:gd name="connsiteY7" fmla="*/ 1665185 h 2205246"/>
              <a:gd name="connsiteX8" fmla="*/ 1200200 w 2206340"/>
              <a:gd name="connsiteY8" fmla="*/ 1664875 h 2205246"/>
              <a:gd name="connsiteX9" fmla="*/ 1200200 w 2206340"/>
              <a:gd name="connsiteY9" fmla="*/ 1665184 h 2205246"/>
              <a:gd name="connsiteX10" fmla="*/ 1668255 w 2206340"/>
              <a:gd name="connsiteY10" fmla="*/ 1665185 h 2205246"/>
              <a:gd name="connsiteX11" fmla="*/ 1425225 w 2206340"/>
              <a:gd name="connsiteY11" fmla="*/ 1665185 h 2205246"/>
              <a:gd name="connsiteX12" fmla="*/ 1425225 w 2206340"/>
              <a:gd name="connsiteY12" fmla="*/ 1665186 h 2205246"/>
              <a:gd name="connsiteX13" fmla="*/ 1665185 w 2206340"/>
              <a:gd name="connsiteY13" fmla="*/ 1665186 h 2205246"/>
              <a:gd name="connsiteX14" fmla="*/ 1665185 w 2206340"/>
              <a:gd name="connsiteY14" fmla="*/ 1665495 h 2205246"/>
              <a:gd name="connsiteX15" fmla="*/ 1668255 w 2206340"/>
              <a:gd name="connsiteY15" fmla="*/ 1665185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20" fmla="*/ 0 w 2206340"/>
              <a:gd name="connsiteY20" fmla="*/ 2205246 h 2205246"/>
              <a:gd name="connsiteX0" fmla="*/ 2206340 w 2206340"/>
              <a:gd name="connsiteY0" fmla="*/ 0 h 2205246"/>
              <a:gd name="connsiteX1" fmla="*/ 2206340 w 2206340"/>
              <a:gd name="connsiteY1" fmla="*/ 1125124 h 2205246"/>
              <a:gd name="connsiteX2" fmla="*/ 1200200 w 2206340"/>
              <a:gd name="connsiteY2" fmla="*/ 1125124 h 2205246"/>
              <a:gd name="connsiteX3" fmla="*/ 1200200 w 2206340"/>
              <a:gd name="connsiteY3" fmla="*/ 1125434 h 2205246"/>
              <a:gd name="connsiteX4" fmla="*/ 1197130 w 2206340"/>
              <a:gd name="connsiteY4" fmla="*/ 1125125 h 2205246"/>
              <a:gd name="connsiteX5" fmla="*/ 927100 w 2206340"/>
              <a:gd name="connsiteY5" fmla="*/ 1395155 h 2205246"/>
              <a:gd name="connsiteX6" fmla="*/ 1197130 w 2206340"/>
              <a:gd name="connsiteY6" fmla="*/ 1665185 h 2205246"/>
              <a:gd name="connsiteX7" fmla="*/ 1200200 w 2206340"/>
              <a:gd name="connsiteY7" fmla="*/ 1664875 h 2205246"/>
              <a:gd name="connsiteX8" fmla="*/ 1200200 w 2206340"/>
              <a:gd name="connsiteY8" fmla="*/ 1665184 h 2205246"/>
              <a:gd name="connsiteX9" fmla="*/ 1668255 w 2206340"/>
              <a:gd name="connsiteY9" fmla="*/ 1665185 h 2205246"/>
              <a:gd name="connsiteX10" fmla="*/ 1425225 w 2206340"/>
              <a:gd name="connsiteY10" fmla="*/ 1665185 h 2205246"/>
              <a:gd name="connsiteX11" fmla="*/ 1425225 w 2206340"/>
              <a:gd name="connsiteY11" fmla="*/ 1665186 h 2205246"/>
              <a:gd name="connsiteX12" fmla="*/ 1665185 w 2206340"/>
              <a:gd name="connsiteY12" fmla="*/ 1665186 h 2205246"/>
              <a:gd name="connsiteX13" fmla="*/ 1665185 w 2206340"/>
              <a:gd name="connsiteY13" fmla="*/ 1665495 h 2205246"/>
              <a:gd name="connsiteX14" fmla="*/ 1668255 w 2206340"/>
              <a:gd name="connsiteY14" fmla="*/ 1665185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19" fmla="*/ 0 w 2206340"/>
              <a:gd name="connsiteY19" fmla="*/ 2205246 h 2205246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425225 w 2206340"/>
              <a:gd name="connsiteY10" fmla="*/ 540062 h 1080122"/>
              <a:gd name="connsiteX11" fmla="*/ 1665185 w 2206340"/>
              <a:gd name="connsiteY11" fmla="*/ 540062 h 1080122"/>
              <a:gd name="connsiteX12" fmla="*/ 1665185 w 2206340"/>
              <a:gd name="connsiteY12" fmla="*/ 540371 h 1080122"/>
              <a:gd name="connsiteX13" fmla="*/ 1668255 w 2206340"/>
              <a:gd name="connsiteY13" fmla="*/ 540061 h 1080122"/>
              <a:gd name="connsiteX14" fmla="*/ 1938285 w 2206340"/>
              <a:gd name="connsiteY14" fmla="*/ 810091 h 1080122"/>
              <a:gd name="connsiteX15" fmla="*/ 1668255 w 2206340"/>
              <a:gd name="connsiteY15" fmla="*/ 1080121 h 1080122"/>
              <a:gd name="connsiteX16" fmla="*/ 1665185 w 2206340"/>
              <a:gd name="connsiteY16" fmla="*/ 1079812 h 1080122"/>
              <a:gd name="connsiteX17" fmla="*/ 1665185 w 2206340"/>
              <a:gd name="connsiteY17" fmla="*/ 1080122 h 1080122"/>
              <a:gd name="connsiteX18" fmla="*/ 0 w 2206340"/>
              <a:gd name="connsiteY18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665185 w 2206340"/>
              <a:gd name="connsiteY10" fmla="*/ 540062 h 1080122"/>
              <a:gd name="connsiteX11" fmla="*/ 1665185 w 2206340"/>
              <a:gd name="connsiteY11" fmla="*/ 540371 h 1080122"/>
              <a:gd name="connsiteX12" fmla="*/ 1668255 w 2206340"/>
              <a:gd name="connsiteY12" fmla="*/ 540061 h 1080122"/>
              <a:gd name="connsiteX13" fmla="*/ 1938285 w 2206340"/>
              <a:gd name="connsiteY13" fmla="*/ 810091 h 1080122"/>
              <a:gd name="connsiteX14" fmla="*/ 1668255 w 2206340"/>
              <a:gd name="connsiteY14" fmla="*/ 1080121 h 1080122"/>
              <a:gd name="connsiteX15" fmla="*/ 1665185 w 2206340"/>
              <a:gd name="connsiteY15" fmla="*/ 1079812 h 1080122"/>
              <a:gd name="connsiteX16" fmla="*/ 1665185 w 2206340"/>
              <a:gd name="connsiteY16" fmla="*/ 1080122 h 1080122"/>
              <a:gd name="connsiteX17" fmla="*/ 0 w 2206340"/>
              <a:gd name="connsiteY17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665185 w 2206340"/>
              <a:gd name="connsiteY9" fmla="*/ 540062 h 1080122"/>
              <a:gd name="connsiteX10" fmla="*/ 1665185 w 2206340"/>
              <a:gd name="connsiteY10" fmla="*/ 540371 h 1080122"/>
              <a:gd name="connsiteX11" fmla="*/ 1668255 w 2206340"/>
              <a:gd name="connsiteY11" fmla="*/ 540061 h 1080122"/>
              <a:gd name="connsiteX12" fmla="*/ 1938285 w 2206340"/>
              <a:gd name="connsiteY12" fmla="*/ 810091 h 1080122"/>
              <a:gd name="connsiteX13" fmla="*/ 1668255 w 2206340"/>
              <a:gd name="connsiteY13" fmla="*/ 1080121 h 1080122"/>
              <a:gd name="connsiteX14" fmla="*/ 1665185 w 2206340"/>
              <a:gd name="connsiteY14" fmla="*/ 1079812 h 1080122"/>
              <a:gd name="connsiteX15" fmla="*/ 1665185 w 2206340"/>
              <a:gd name="connsiteY15" fmla="*/ 1080122 h 1080122"/>
              <a:gd name="connsiteX16" fmla="*/ 0 w 2206340"/>
              <a:gd name="connsiteY16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668255 w 2206340"/>
              <a:gd name="connsiteY7" fmla="*/ 540061 h 1080122"/>
              <a:gd name="connsiteX8" fmla="*/ 1665185 w 2206340"/>
              <a:gd name="connsiteY8" fmla="*/ 540062 h 1080122"/>
              <a:gd name="connsiteX9" fmla="*/ 1665185 w 2206340"/>
              <a:gd name="connsiteY9" fmla="*/ 540371 h 1080122"/>
              <a:gd name="connsiteX10" fmla="*/ 1668255 w 2206340"/>
              <a:gd name="connsiteY10" fmla="*/ 540061 h 1080122"/>
              <a:gd name="connsiteX11" fmla="*/ 1938285 w 2206340"/>
              <a:gd name="connsiteY11" fmla="*/ 810091 h 1080122"/>
              <a:gd name="connsiteX12" fmla="*/ 1668255 w 2206340"/>
              <a:gd name="connsiteY12" fmla="*/ 1080121 h 1080122"/>
              <a:gd name="connsiteX13" fmla="*/ 1665185 w 2206340"/>
              <a:gd name="connsiteY13" fmla="*/ 1079812 h 1080122"/>
              <a:gd name="connsiteX14" fmla="*/ 1665185 w 2206340"/>
              <a:gd name="connsiteY14" fmla="*/ 1080122 h 1080122"/>
              <a:gd name="connsiteX15" fmla="*/ 0 w 2206340"/>
              <a:gd name="connsiteY15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5185 w 2206340"/>
              <a:gd name="connsiteY8" fmla="*/ 540371 h 1080122"/>
              <a:gd name="connsiteX9" fmla="*/ 1668255 w 2206340"/>
              <a:gd name="connsiteY9" fmla="*/ 540061 h 1080122"/>
              <a:gd name="connsiteX10" fmla="*/ 1938285 w 2206340"/>
              <a:gd name="connsiteY10" fmla="*/ 810091 h 1080122"/>
              <a:gd name="connsiteX11" fmla="*/ 1668255 w 2206340"/>
              <a:gd name="connsiteY11" fmla="*/ 1080121 h 1080122"/>
              <a:gd name="connsiteX12" fmla="*/ 1665185 w 2206340"/>
              <a:gd name="connsiteY12" fmla="*/ 1079812 h 1080122"/>
              <a:gd name="connsiteX13" fmla="*/ 1665185 w 2206340"/>
              <a:gd name="connsiteY13" fmla="*/ 1080122 h 1080122"/>
              <a:gd name="connsiteX14" fmla="*/ 0 w 2206340"/>
              <a:gd name="connsiteY14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8255 w 2206340"/>
              <a:gd name="connsiteY8" fmla="*/ 540061 h 1080122"/>
              <a:gd name="connsiteX9" fmla="*/ 1938285 w 2206340"/>
              <a:gd name="connsiteY9" fmla="*/ 810091 h 1080122"/>
              <a:gd name="connsiteX10" fmla="*/ 1668255 w 2206340"/>
              <a:gd name="connsiteY10" fmla="*/ 1080121 h 1080122"/>
              <a:gd name="connsiteX11" fmla="*/ 1665185 w 2206340"/>
              <a:gd name="connsiteY11" fmla="*/ 1079812 h 1080122"/>
              <a:gd name="connsiteX12" fmla="*/ 1665185 w 2206340"/>
              <a:gd name="connsiteY12" fmla="*/ 1080122 h 1080122"/>
              <a:gd name="connsiteX13" fmla="*/ 0 w 2206340"/>
              <a:gd name="connsiteY13" fmla="*/ 1080122 h 1080122"/>
              <a:gd name="connsiteX0" fmla="*/ 2392077 w 2392077"/>
              <a:gd name="connsiteY0" fmla="*/ 0 h 1084885"/>
              <a:gd name="connsiteX1" fmla="*/ 1200200 w 2392077"/>
              <a:gd name="connsiteY1" fmla="*/ 4763 h 1084885"/>
              <a:gd name="connsiteX2" fmla="*/ 1200200 w 2392077"/>
              <a:gd name="connsiteY2" fmla="*/ 5073 h 1084885"/>
              <a:gd name="connsiteX3" fmla="*/ 1197130 w 2392077"/>
              <a:gd name="connsiteY3" fmla="*/ 4764 h 1084885"/>
              <a:gd name="connsiteX4" fmla="*/ 927100 w 2392077"/>
              <a:gd name="connsiteY4" fmla="*/ 274794 h 1084885"/>
              <a:gd name="connsiteX5" fmla="*/ 1197130 w 2392077"/>
              <a:gd name="connsiteY5" fmla="*/ 544824 h 1084885"/>
              <a:gd name="connsiteX6" fmla="*/ 1668255 w 2392077"/>
              <a:gd name="connsiteY6" fmla="*/ 544824 h 1084885"/>
              <a:gd name="connsiteX7" fmla="*/ 1665185 w 2392077"/>
              <a:gd name="connsiteY7" fmla="*/ 544825 h 1084885"/>
              <a:gd name="connsiteX8" fmla="*/ 1668255 w 2392077"/>
              <a:gd name="connsiteY8" fmla="*/ 544824 h 1084885"/>
              <a:gd name="connsiteX9" fmla="*/ 1938285 w 2392077"/>
              <a:gd name="connsiteY9" fmla="*/ 814854 h 1084885"/>
              <a:gd name="connsiteX10" fmla="*/ 1668255 w 2392077"/>
              <a:gd name="connsiteY10" fmla="*/ 1084884 h 1084885"/>
              <a:gd name="connsiteX11" fmla="*/ 1665185 w 2392077"/>
              <a:gd name="connsiteY11" fmla="*/ 1084575 h 1084885"/>
              <a:gd name="connsiteX12" fmla="*/ 1665185 w 2392077"/>
              <a:gd name="connsiteY12" fmla="*/ 1084885 h 1084885"/>
              <a:gd name="connsiteX13" fmla="*/ 0 w 2392077"/>
              <a:gd name="connsiteY13" fmla="*/ 1084885 h 1084885"/>
              <a:gd name="connsiteX0" fmla="*/ 1925352 w 1925352"/>
              <a:gd name="connsiteY0" fmla="*/ 0 h 1084885"/>
              <a:gd name="connsiteX1" fmla="*/ 733475 w 1925352"/>
              <a:gd name="connsiteY1" fmla="*/ 4763 h 1084885"/>
              <a:gd name="connsiteX2" fmla="*/ 733475 w 1925352"/>
              <a:gd name="connsiteY2" fmla="*/ 5073 h 1084885"/>
              <a:gd name="connsiteX3" fmla="*/ 730405 w 1925352"/>
              <a:gd name="connsiteY3" fmla="*/ 4764 h 1084885"/>
              <a:gd name="connsiteX4" fmla="*/ 460375 w 1925352"/>
              <a:gd name="connsiteY4" fmla="*/ 274794 h 1084885"/>
              <a:gd name="connsiteX5" fmla="*/ 730405 w 1925352"/>
              <a:gd name="connsiteY5" fmla="*/ 544824 h 1084885"/>
              <a:gd name="connsiteX6" fmla="*/ 1201530 w 1925352"/>
              <a:gd name="connsiteY6" fmla="*/ 544824 h 1084885"/>
              <a:gd name="connsiteX7" fmla="*/ 1198460 w 1925352"/>
              <a:gd name="connsiteY7" fmla="*/ 544825 h 1084885"/>
              <a:gd name="connsiteX8" fmla="*/ 1201530 w 1925352"/>
              <a:gd name="connsiteY8" fmla="*/ 544824 h 1084885"/>
              <a:gd name="connsiteX9" fmla="*/ 1471560 w 1925352"/>
              <a:gd name="connsiteY9" fmla="*/ 814854 h 1084885"/>
              <a:gd name="connsiteX10" fmla="*/ 1201530 w 1925352"/>
              <a:gd name="connsiteY10" fmla="*/ 1084884 h 1084885"/>
              <a:gd name="connsiteX11" fmla="*/ 1198460 w 1925352"/>
              <a:gd name="connsiteY11" fmla="*/ 1084575 h 1084885"/>
              <a:gd name="connsiteX12" fmla="*/ 1198460 w 1925352"/>
              <a:gd name="connsiteY12" fmla="*/ 1084885 h 1084885"/>
              <a:gd name="connsiteX13" fmla="*/ 0 w 1925352"/>
              <a:gd name="connsiteY13" fmla="*/ 1084885 h 1084885"/>
              <a:gd name="connsiteX0" fmla="*/ 2877852 w 2877852"/>
              <a:gd name="connsiteY0" fmla="*/ 0 h 1089647"/>
              <a:gd name="connsiteX1" fmla="*/ 733475 w 2877852"/>
              <a:gd name="connsiteY1" fmla="*/ 9525 h 1089647"/>
              <a:gd name="connsiteX2" fmla="*/ 733475 w 2877852"/>
              <a:gd name="connsiteY2" fmla="*/ 9835 h 1089647"/>
              <a:gd name="connsiteX3" fmla="*/ 730405 w 2877852"/>
              <a:gd name="connsiteY3" fmla="*/ 9526 h 1089647"/>
              <a:gd name="connsiteX4" fmla="*/ 460375 w 2877852"/>
              <a:gd name="connsiteY4" fmla="*/ 279556 h 1089647"/>
              <a:gd name="connsiteX5" fmla="*/ 730405 w 2877852"/>
              <a:gd name="connsiteY5" fmla="*/ 549586 h 1089647"/>
              <a:gd name="connsiteX6" fmla="*/ 1201530 w 2877852"/>
              <a:gd name="connsiteY6" fmla="*/ 549586 h 1089647"/>
              <a:gd name="connsiteX7" fmla="*/ 1198460 w 2877852"/>
              <a:gd name="connsiteY7" fmla="*/ 549587 h 1089647"/>
              <a:gd name="connsiteX8" fmla="*/ 1201530 w 2877852"/>
              <a:gd name="connsiteY8" fmla="*/ 549586 h 1089647"/>
              <a:gd name="connsiteX9" fmla="*/ 1471560 w 2877852"/>
              <a:gd name="connsiteY9" fmla="*/ 819616 h 1089647"/>
              <a:gd name="connsiteX10" fmla="*/ 1201530 w 2877852"/>
              <a:gd name="connsiteY10" fmla="*/ 1089646 h 1089647"/>
              <a:gd name="connsiteX11" fmla="*/ 1198460 w 2877852"/>
              <a:gd name="connsiteY11" fmla="*/ 1089337 h 1089647"/>
              <a:gd name="connsiteX12" fmla="*/ 1198460 w 2877852"/>
              <a:gd name="connsiteY12" fmla="*/ 1089647 h 1089647"/>
              <a:gd name="connsiteX13" fmla="*/ 0 w 2877852"/>
              <a:gd name="connsiteY13" fmla="*/ 1089647 h 1089647"/>
              <a:gd name="connsiteX0" fmla="*/ 2882614 w 2882614"/>
              <a:gd name="connsiteY0" fmla="*/ 0 h 1094410"/>
              <a:gd name="connsiteX1" fmla="*/ 733475 w 2882614"/>
              <a:gd name="connsiteY1" fmla="*/ 14288 h 1094410"/>
              <a:gd name="connsiteX2" fmla="*/ 733475 w 2882614"/>
              <a:gd name="connsiteY2" fmla="*/ 14598 h 1094410"/>
              <a:gd name="connsiteX3" fmla="*/ 730405 w 2882614"/>
              <a:gd name="connsiteY3" fmla="*/ 14289 h 1094410"/>
              <a:gd name="connsiteX4" fmla="*/ 460375 w 2882614"/>
              <a:gd name="connsiteY4" fmla="*/ 284319 h 1094410"/>
              <a:gd name="connsiteX5" fmla="*/ 730405 w 2882614"/>
              <a:gd name="connsiteY5" fmla="*/ 554349 h 1094410"/>
              <a:gd name="connsiteX6" fmla="*/ 1201530 w 2882614"/>
              <a:gd name="connsiteY6" fmla="*/ 554349 h 1094410"/>
              <a:gd name="connsiteX7" fmla="*/ 1198460 w 2882614"/>
              <a:gd name="connsiteY7" fmla="*/ 554350 h 1094410"/>
              <a:gd name="connsiteX8" fmla="*/ 1201530 w 2882614"/>
              <a:gd name="connsiteY8" fmla="*/ 554349 h 1094410"/>
              <a:gd name="connsiteX9" fmla="*/ 1471560 w 2882614"/>
              <a:gd name="connsiteY9" fmla="*/ 824379 h 1094410"/>
              <a:gd name="connsiteX10" fmla="*/ 1201530 w 2882614"/>
              <a:gd name="connsiteY10" fmla="*/ 1094409 h 1094410"/>
              <a:gd name="connsiteX11" fmla="*/ 1198460 w 2882614"/>
              <a:gd name="connsiteY11" fmla="*/ 1094100 h 1094410"/>
              <a:gd name="connsiteX12" fmla="*/ 1198460 w 2882614"/>
              <a:gd name="connsiteY12" fmla="*/ 1094410 h 1094410"/>
              <a:gd name="connsiteX13" fmla="*/ 0 w 2882614"/>
              <a:gd name="connsiteY13" fmla="*/ 1094410 h 1094410"/>
              <a:gd name="connsiteX0" fmla="*/ 2882614 w 2882614"/>
              <a:gd name="connsiteY0" fmla="*/ 0 h 1084885"/>
              <a:gd name="connsiteX1" fmla="*/ 733475 w 2882614"/>
              <a:gd name="connsiteY1" fmla="*/ 4763 h 1084885"/>
              <a:gd name="connsiteX2" fmla="*/ 733475 w 2882614"/>
              <a:gd name="connsiteY2" fmla="*/ 5073 h 1084885"/>
              <a:gd name="connsiteX3" fmla="*/ 730405 w 2882614"/>
              <a:gd name="connsiteY3" fmla="*/ 4764 h 1084885"/>
              <a:gd name="connsiteX4" fmla="*/ 460375 w 2882614"/>
              <a:gd name="connsiteY4" fmla="*/ 274794 h 1084885"/>
              <a:gd name="connsiteX5" fmla="*/ 730405 w 2882614"/>
              <a:gd name="connsiteY5" fmla="*/ 544824 h 1084885"/>
              <a:gd name="connsiteX6" fmla="*/ 1201530 w 2882614"/>
              <a:gd name="connsiteY6" fmla="*/ 544824 h 1084885"/>
              <a:gd name="connsiteX7" fmla="*/ 1198460 w 2882614"/>
              <a:gd name="connsiteY7" fmla="*/ 544825 h 1084885"/>
              <a:gd name="connsiteX8" fmla="*/ 1201530 w 2882614"/>
              <a:gd name="connsiteY8" fmla="*/ 544824 h 1084885"/>
              <a:gd name="connsiteX9" fmla="*/ 1471560 w 2882614"/>
              <a:gd name="connsiteY9" fmla="*/ 814854 h 1084885"/>
              <a:gd name="connsiteX10" fmla="*/ 1201530 w 2882614"/>
              <a:gd name="connsiteY10" fmla="*/ 1084884 h 1084885"/>
              <a:gd name="connsiteX11" fmla="*/ 1198460 w 2882614"/>
              <a:gd name="connsiteY11" fmla="*/ 1084575 h 1084885"/>
              <a:gd name="connsiteX12" fmla="*/ 1198460 w 2882614"/>
              <a:gd name="connsiteY12" fmla="*/ 1084885 h 1084885"/>
              <a:gd name="connsiteX13" fmla="*/ 0 w 2882614"/>
              <a:gd name="connsiteY13" fmla="*/ 1084885 h 1084885"/>
              <a:gd name="connsiteX0" fmla="*/ 3825589 w 3825589"/>
              <a:gd name="connsiteY0" fmla="*/ 0 h 1084885"/>
              <a:gd name="connsiteX1" fmla="*/ 1676450 w 3825589"/>
              <a:gd name="connsiteY1" fmla="*/ 4763 h 1084885"/>
              <a:gd name="connsiteX2" fmla="*/ 1676450 w 3825589"/>
              <a:gd name="connsiteY2" fmla="*/ 5073 h 1084885"/>
              <a:gd name="connsiteX3" fmla="*/ 1673380 w 3825589"/>
              <a:gd name="connsiteY3" fmla="*/ 4764 h 1084885"/>
              <a:gd name="connsiteX4" fmla="*/ 1403350 w 3825589"/>
              <a:gd name="connsiteY4" fmla="*/ 274794 h 1084885"/>
              <a:gd name="connsiteX5" fmla="*/ 1673380 w 3825589"/>
              <a:gd name="connsiteY5" fmla="*/ 544824 h 1084885"/>
              <a:gd name="connsiteX6" fmla="*/ 2144505 w 3825589"/>
              <a:gd name="connsiteY6" fmla="*/ 544824 h 1084885"/>
              <a:gd name="connsiteX7" fmla="*/ 2141435 w 3825589"/>
              <a:gd name="connsiteY7" fmla="*/ 544825 h 1084885"/>
              <a:gd name="connsiteX8" fmla="*/ 2144505 w 3825589"/>
              <a:gd name="connsiteY8" fmla="*/ 544824 h 1084885"/>
              <a:gd name="connsiteX9" fmla="*/ 2414535 w 3825589"/>
              <a:gd name="connsiteY9" fmla="*/ 814854 h 1084885"/>
              <a:gd name="connsiteX10" fmla="*/ 2144505 w 3825589"/>
              <a:gd name="connsiteY10" fmla="*/ 1084884 h 1084885"/>
              <a:gd name="connsiteX11" fmla="*/ 2141435 w 3825589"/>
              <a:gd name="connsiteY11" fmla="*/ 1084575 h 1084885"/>
              <a:gd name="connsiteX12" fmla="*/ 2141435 w 3825589"/>
              <a:gd name="connsiteY12" fmla="*/ 1084885 h 1084885"/>
              <a:gd name="connsiteX13" fmla="*/ 0 w 3825589"/>
              <a:gd name="connsiteY13" fmla="*/ 1080123 h 1084885"/>
              <a:gd name="connsiteX0" fmla="*/ 7222885 w 7222885"/>
              <a:gd name="connsiteY0" fmla="*/ 0 h 1084885"/>
              <a:gd name="connsiteX1" fmla="*/ 1676450 w 7222885"/>
              <a:gd name="connsiteY1" fmla="*/ 4763 h 1084885"/>
              <a:gd name="connsiteX2" fmla="*/ 1676450 w 7222885"/>
              <a:gd name="connsiteY2" fmla="*/ 5073 h 1084885"/>
              <a:gd name="connsiteX3" fmla="*/ 1673380 w 7222885"/>
              <a:gd name="connsiteY3" fmla="*/ 4764 h 1084885"/>
              <a:gd name="connsiteX4" fmla="*/ 1403350 w 7222885"/>
              <a:gd name="connsiteY4" fmla="*/ 274794 h 1084885"/>
              <a:gd name="connsiteX5" fmla="*/ 1673380 w 7222885"/>
              <a:gd name="connsiteY5" fmla="*/ 544824 h 1084885"/>
              <a:gd name="connsiteX6" fmla="*/ 2144505 w 7222885"/>
              <a:gd name="connsiteY6" fmla="*/ 544824 h 1084885"/>
              <a:gd name="connsiteX7" fmla="*/ 2141435 w 7222885"/>
              <a:gd name="connsiteY7" fmla="*/ 544825 h 1084885"/>
              <a:gd name="connsiteX8" fmla="*/ 2144505 w 7222885"/>
              <a:gd name="connsiteY8" fmla="*/ 544824 h 1084885"/>
              <a:gd name="connsiteX9" fmla="*/ 2414535 w 7222885"/>
              <a:gd name="connsiteY9" fmla="*/ 814854 h 1084885"/>
              <a:gd name="connsiteX10" fmla="*/ 2144505 w 7222885"/>
              <a:gd name="connsiteY10" fmla="*/ 1084884 h 1084885"/>
              <a:gd name="connsiteX11" fmla="*/ 2141435 w 7222885"/>
              <a:gd name="connsiteY11" fmla="*/ 1084575 h 1084885"/>
              <a:gd name="connsiteX12" fmla="*/ 2141435 w 7222885"/>
              <a:gd name="connsiteY12" fmla="*/ 1084885 h 1084885"/>
              <a:gd name="connsiteX13" fmla="*/ 0 w 7222885"/>
              <a:gd name="connsiteY13" fmla="*/ 1080123 h 1084885"/>
              <a:gd name="connsiteX0" fmla="*/ 10660915 w 10660915"/>
              <a:gd name="connsiteY0" fmla="*/ 0 h 1084885"/>
              <a:gd name="connsiteX1" fmla="*/ 5114480 w 10660915"/>
              <a:gd name="connsiteY1" fmla="*/ 4763 h 1084885"/>
              <a:gd name="connsiteX2" fmla="*/ 5114480 w 10660915"/>
              <a:gd name="connsiteY2" fmla="*/ 5073 h 1084885"/>
              <a:gd name="connsiteX3" fmla="*/ 5111410 w 10660915"/>
              <a:gd name="connsiteY3" fmla="*/ 4764 h 1084885"/>
              <a:gd name="connsiteX4" fmla="*/ 4841380 w 10660915"/>
              <a:gd name="connsiteY4" fmla="*/ 274794 h 1084885"/>
              <a:gd name="connsiteX5" fmla="*/ 5111410 w 10660915"/>
              <a:gd name="connsiteY5" fmla="*/ 544824 h 1084885"/>
              <a:gd name="connsiteX6" fmla="*/ 5582535 w 10660915"/>
              <a:gd name="connsiteY6" fmla="*/ 544824 h 1084885"/>
              <a:gd name="connsiteX7" fmla="*/ 5579465 w 10660915"/>
              <a:gd name="connsiteY7" fmla="*/ 544825 h 1084885"/>
              <a:gd name="connsiteX8" fmla="*/ 5582535 w 10660915"/>
              <a:gd name="connsiteY8" fmla="*/ 544824 h 1084885"/>
              <a:gd name="connsiteX9" fmla="*/ 5852565 w 10660915"/>
              <a:gd name="connsiteY9" fmla="*/ 814854 h 1084885"/>
              <a:gd name="connsiteX10" fmla="*/ 5582535 w 10660915"/>
              <a:gd name="connsiteY10" fmla="*/ 1084884 h 1084885"/>
              <a:gd name="connsiteX11" fmla="*/ 5579465 w 10660915"/>
              <a:gd name="connsiteY11" fmla="*/ 1084575 h 1084885"/>
              <a:gd name="connsiteX12" fmla="*/ 5579465 w 10660915"/>
              <a:gd name="connsiteY12" fmla="*/ 1084885 h 1084885"/>
              <a:gd name="connsiteX13" fmla="*/ 0 w 10660915"/>
              <a:gd name="connsiteY13" fmla="*/ 1071975 h 1084885"/>
              <a:gd name="connsiteX0" fmla="*/ 10669061 w 10669061"/>
              <a:gd name="connsiteY0" fmla="*/ 0 h 1084885"/>
              <a:gd name="connsiteX1" fmla="*/ 5122626 w 10669061"/>
              <a:gd name="connsiteY1" fmla="*/ 4763 h 1084885"/>
              <a:gd name="connsiteX2" fmla="*/ 5122626 w 10669061"/>
              <a:gd name="connsiteY2" fmla="*/ 5073 h 1084885"/>
              <a:gd name="connsiteX3" fmla="*/ 5119556 w 10669061"/>
              <a:gd name="connsiteY3" fmla="*/ 4764 h 1084885"/>
              <a:gd name="connsiteX4" fmla="*/ 4849526 w 10669061"/>
              <a:gd name="connsiteY4" fmla="*/ 274794 h 1084885"/>
              <a:gd name="connsiteX5" fmla="*/ 5119556 w 10669061"/>
              <a:gd name="connsiteY5" fmla="*/ 544824 h 1084885"/>
              <a:gd name="connsiteX6" fmla="*/ 5590681 w 10669061"/>
              <a:gd name="connsiteY6" fmla="*/ 544824 h 1084885"/>
              <a:gd name="connsiteX7" fmla="*/ 5587611 w 10669061"/>
              <a:gd name="connsiteY7" fmla="*/ 544825 h 1084885"/>
              <a:gd name="connsiteX8" fmla="*/ 5590681 w 10669061"/>
              <a:gd name="connsiteY8" fmla="*/ 544824 h 1084885"/>
              <a:gd name="connsiteX9" fmla="*/ 5860711 w 10669061"/>
              <a:gd name="connsiteY9" fmla="*/ 814854 h 1084885"/>
              <a:gd name="connsiteX10" fmla="*/ 5590681 w 10669061"/>
              <a:gd name="connsiteY10" fmla="*/ 1084884 h 1084885"/>
              <a:gd name="connsiteX11" fmla="*/ 5587611 w 10669061"/>
              <a:gd name="connsiteY11" fmla="*/ 1084575 h 1084885"/>
              <a:gd name="connsiteX12" fmla="*/ 5587611 w 10669061"/>
              <a:gd name="connsiteY12" fmla="*/ 1084885 h 1084885"/>
              <a:gd name="connsiteX13" fmla="*/ 0 w 10669061"/>
              <a:gd name="connsiteY13" fmla="*/ 1080123 h 10848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0669061" h="1084885">
                <a:moveTo>
                  <a:pt x="10669061" y="0"/>
                </a:moveTo>
                <a:lnTo>
                  <a:pt x="5122626" y="4763"/>
                </a:lnTo>
                <a:lnTo>
                  <a:pt x="5122626" y="5073"/>
                </a:lnTo>
                <a:lnTo>
                  <a:pt x="5119556" y="4764"/>
                </a:lnTo>
                <a:cubicBezTo>
                  <a:pt x="4970423" y="4764"/>
                  <a:pt x="4849526" y="125661"/>
                  <a:pt x="4849526" y="274794"/>
                </a:cubicBezTo>
                <a:cubicBezTo>
                  <a:pt x="4849526" y="423927"/>
                  <a:pt x="4970423" y="544824"/>
                  <a:pt x="5119556" y="544824"/>
                </a:cubicBezTo>
                <a:lnTo>
                  <a:pt x="5590681" y="544824"/>
                </a:lnTo>
                <a:lnTo>
                  <a:pt x="5587611" y="544825"/>
                </a:lnTo>
                <a:lnTo>
                  <a:pt x="5590681" y="544824"/>
                </a:lnTo>
                <a:cubicBezTo>
                  <a:pt x="5739814" y="544824"/>
                  <a:pt x="5860711" y="665721"/>
                  <a:pt x="5860711" y="814854"/>
                </a:cubicBezTo>
                <a:cubicBezTo>
                  <a:pt x="5860711" y="963987"/>
                  <a:pt x="5739814" y="1084884"/>
                  <a:pt x="5590681" y="1084884"/>
                </a:cubicBezTo>
                <a:lnTo>
                  <a:pt x="5587611" y="1084575"/>
                </a:lnTo>
                <a:lnTo>
                  <a:pt x="5587611" y="1084885"/>
                </a:lnTo>
                <a:lnTo>
                  <a:pt x="0" y="1080123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0" name="フリーフォーム: 図形 19">
            <a:extLst>
              <a:ext uri="{FF2B5EF4-FFF2-40B4-BE49-F238E27FC236}">
                <a16:creationId xmlns:a16="http://schemas.microsoft.com/office/drawing/2014/main" id="{D6C34B32-ECC0-ECA5-9853-920610A6B612}"/>
              </a:ext>
            </a:extLst>
          </p:cNvPr>
          <p:cNvSpPr/>
          <p:nvPr/>
        </p:nvSpPr>
        <p:spPr bwMode="auto">
          <a:xfrm rot="10800000">
            <a:off x="4582359" y="868169"/>
            <a:ext cx="4501331" cy="470771"/>
          </a:xfrm>
          <a:custGeom>
            <a:avLst/>
            <a:gdLst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2443993 w 2443993"/>
              <a:gd name="connsiteY17" fmla="*/ 1665185 h 2205246"/>
              <a:gd name="connsiteX18" fmla="*/ 1668255 w 2443993"/>
              <a:gd name="connsiteY18" fmla="*/ 1665185 h 2205246"/>
              <a:gd name="connsiteX19" fmla="*/ 1662878 w 2443993"/>
              <a:gd name="connsiteY19" fmla="*/ 1665185 h 2205246"/>
              <a:gd name="connsiteX20" fmla="*/ 1662878 w 2443993"/>
              <a:gd name="connsiteY20" fmla="*/ 1665186 h 2205246"/>
              <a:gd name="connsiteX21" fmla="*/ 1665185 w 2443993"/>
              <a:gd name="connsiteY21" fmla="*/ 1665186 h 2205246"/>
              <a:gd name="connsiteX22" fmla="*/ 1665185 w 2443993"/>
              <a:gd name="connsiteY22" fmla="*/ 1665495 h 2205246"/>
              <a:gd name="connsiteX23" fmla="*/ 1668255 w 2443993"/>
              <a:gd name="connsiteY23" fmla="*/ 1665185 h 2205246"/>
              <a:gd name="connsiteX24" fmla="*/ 1938285 w 2443993"/>
              <a:gd name="connsiteY24" fmla="*/ 1935215 h 2205246"/>
              <a:gd name="connsiteX25" fmla="*/ 1668255 w 2443993"/>
              <a:gd name="connsiteY25" fmla="*/ 2205245 h 2205246"/>
              <a:gd name="connsiteX26" fmla="*/ 1665185 w 2443993"/>
              <a:gd name="connsiteY26" fmla="*/ 220493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1668255 w 2443993"/>
              <a:gd name="connsiteY17" fmla="*/ 1665185 h 2205246"/>
              <a:gd name="connsiteX18" fmla="*/ 1662878 w 2443993"/>
              <a:gd name="connsiteY18" fmla="*/ 1665185 h 2205246"/>
              <a:gd name="connsiteX19" fmla="*/ 1662878 w 2443993"/>
              <a:gd name="connsiteY19" fmla="*/ 1665186 h 2205246"/>
              <a:gd name="connsiteX20" fmla="*/ 1665185 w 2443993"/>
              <a:gd name="connsiteY20" fmla="*/ 1665186 h 2205246"/>
              <a:gd name="connsiteX21" fmla="*/ 1665185 w 2443993"/>
              <a:gd name="connsiteY21" fmla="*/ 1665495 h 2205246"/>
              <a:gd name="connsiteX22" fmla="*/ 1668255 w 2443993"/>
              <a:gd name="connsiteY22" fmla="*/ 1665185 h 2205246"/>
              <a:gd name="connsiteX23" fmla="*/ 1938285 w 2443993"/>
              <a:gd name="connsiteY23" fmla="*/ 1935215 h 2205246"/>
              <a:gd name="connsiteX24" fmla="*/ 1668255 w 2443993"/>
              <a:gd name="connsiteY24" fmla="*/ 2205245 h 2205246"/>
              <a:gd name="connsiteX25" fmla="*/ 1665185 w 2443993"/>
              <a:gd name="connsiteY25" fmla="*/ 2204936 h 2205246"/>
              <a:gd name="connsiteX26" fmla="*/ 1665185 w 2443993"/>
              <a:gd name="connsiteY26" fmla="*/ 220524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1668255 w 2443993"/>
              <a:gd name="connsiteY16" fmla="*/ 1665185 h 2205246"/>
              <a:gd name="connsiteX17" fmla="*/ 1662878 w 2443993"/>
              <a:gd name="connsiteY17" fmla="*/ 1665185 h 2205246"/>
              <a:gd name="connsiteX18" fmla="*/ 1662878 w 2443993"/>
              <a:gd name="connsiteY18" fmla="*/ 1665186 h 2205246"/>
              <a:gd name="connsiteX19" fmla="*/ 1665185 w 2443993"/>
              <a:gd name="connsiteY19" fmla="*/ 1665186 h 2205246"/>
              <a:gd name="connsiteX20" fmla="*/ 1665185 w 2443993"/>
              <a:gd name="connsiteY20" fmla="*/ 1665495 h 2205246"/>
              <a:gd name="connsiteX21" fmla="*/ 1668255 w 2443993"/>
              <a:gd name="connsiteY21" fmla="*/ 1665185 h 2205246"/>
              <a:gd name="connsiteX22" fmla="*/ 1938285 w 2443993"/>
              <a:gd name="connsiteY22" fmla="*/ 1935215 h 2205246"/>
              <a:gd name="connsiteX23" fmla="*/ 1668255 w 2443993"/>
              <a:gd name="connsiteY23" fmla="*/ 2205245 h 2205246"/>
              <a:gd name="connsiteX24" fmla="*/ 1665185 w 2443993"/>
              <a:gd name="connsiteY24" fmla="*/ 2204936 h 2205246"/>
              <a:gd name="connsiteX25" fmla="*/ 1665185 w 2443993"/>
              <a:gd name="connsiteY25" fmla="*/ 220524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237654 w 2443993"/>
              <a:gd name="connsiteY24" fmla="*/ 1665186 h 2205246"/>
              <a:gd name="connsiteX25" fmla="*/ 329094 w 2443993"/>
              <a:gd name="connsiteY25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329094 w 2443993"/>
              <a:gd name="connsiteY24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0" fmla="*/ 237654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28129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37654 w 2443993"/>
              <a:gd name="connsiteY0" fmla="*/ 0 h 2205246"/>
              <a:gd name="connsiteX1" fmla="*/ 2443993 w 2443993"/>
              <a:gd name="connsiteY1" fmla="*/ 0 h 2205246"/>
              <a:gd name="connsiteX2" fmla="*/ 2443993 w 2443993"/>
              <a:gd name="connsiteY2" fmla="*/ 1125124 h 2205246"/>
              <a:gd name="connsiteX3" fmla="*/ 1663916 w 2443993"/>
              <a:gd name="connsiteY3" fmla="*/ 1125124 h 2205246"/>
              <a:gd name="connsiteX4" fmla="*/ 1663916 w 2443993"/>
              <a:gd name="connsiteY4" fmla="*/ 1125434 h 2205246"/>
              <a:gd name="connsiteX5" fmla="*/ 1660846 w 2443993"/>
              <a:gd name="connsiteY5" fmla="*/ 1125125 h 2205246"/>
              <a:gd name="connsiteX6" fmla="*/ 1390816 w 2443993"/>
              <a:gd name="connsiteY6" fmla="*/ 1395155 h 2205246"/>
              <a:gd name="connsiteX7" fmla="*/ 1660846 w 2443993"/>
              <a:gd name="connsiteY7" fmla="*/ 1665185 h 2205246"/>
              <a:gd name="connsiteX8" fmla="*/ 1663916 w 2443993"/>
              <a:gd name="connsiteY8" fmla="*/ 1664875 h 2205246"/>
              <a:gd name="connsiteX9" fmla="*/ 1663916 w 2443993"/>
              <a:gd name="connsiteY9" fmla="*/ 1665184 h 2205246"/>
              <a:gd name="connsiteX10" fmla="*/ 1668255 w 2443993"/>
              <a:gd name="connsiteY10" fmla="*/ 1665185 h 2205246"/>
              <a:gd name="connsiteX11" fmla="*/ 1662878 w 2443993"/>
              <a:gd name="connsiteY11" fmla="*/ 1665185 h 2205246"/>
              <a:gd name="connsiteX12" fmla="*/ 1662878 w 2443993"/>
              <a:gd name="connsiteY12" fmla="*/ 1665186 h 2205246"/>
              <a:gd name="connsiteX13" fmla="*/ 1665185 w 2443993"/>
              <a:gd name="connsiteY13" fmla="*/ 1665186 h 2205246"/>
              <a:gd name="connsiteX14" fmla="*/ 1665185 w 2443993"/>
              <a:gd name="connsiteY14" fmla="*/ 1665495 h 2205246"/>
              <a:gd name="connsiteX15" fmla="*/ 1668255 w 2443993"/>
              <a:gd name="connsiteY15" fmla="*/ 1665185 h 2205246"/>
              <a:gd name="connsiteX16" fmla="*/ 1938285 w 2443993"/>
              <a:gd name="connsiteY16" fmla="*/ 1935215 h 2205246"/>
              <a:gd name="connsiteX17" fmla="*/ 1668255 w 2443993"/>
              <a:gd name="connsiteY17" fmla="*/ 2205245 h 2205246"/>
              <a:gd name="connsiteX18" fmla="*/ 1665185 w 2443993"/>
              <a:gd name="connsiteY18" fmla="*/ 2204936 h 2205246"/>
              <a:gd name="connsiteX19" fmla="*/ 1665185 w 2443993"/>
              <a:gd name="connsiteY19" fmla="*/ 2205246 h 2205246"/>
              <a:gd name="connsiteX20" fmla="*/ 0 w 2443993"/>
              <a:gd name="connsiteY20" fmla="*/ 2205246 h 2205246"/>
              <a:gd name="connsiteX0" fmla="*/ 2443993 w 2443993"/>
              <a:gd name="connsiteY0" fmla="*/ 0 h 2205246"/>
              <a:gd name="connsiteX1" fmla="*/ 2443993 w 2443993"/>
              <a:gd name="connsiteY1" fmla="*/ 1125124 h 2205246"/>
              <a:gd name="connsiteX2" fmla="*/ 1663916 w 2443993"/>
              <a:gd name="connsiteY2" fmla="*/ 1125124 h 2205246"/>
              <a:gd name="connsiteX3" fmla="*/ 1663916 w 2443993"/>
              <a:gd name="connsiteY3" fmla="*/ 1125434 h 2205246"/>
              <a:gd name="connsiteX4" fmla="*/ 1660846 w 2443993"/>
              <a:gd name="connsiteY4" fmla="*/ 1125125 h 2205246"/>
              <a:gd name="connsiteX5" fmla="*/ 1390816 w 2443993"/>
              <a:gd name="connsiteY5" fmla="*/ 1395155 h 2205246"/>
              <a:gd name="connsiteX6" fmla="*/ 1660846 w 2443993"/>
              <a:gd name="connsiteY6" fmla="*/ 1665185 h 2205246"/>
              <a:gd name="connsiteX7" fmla="*/ 1663916 w 2443993"/>
              <a:gd name="connsiteY7" fmla="*/ 1664875 h 2205246"/>
              <a:gd name="connsiteX8" fmla="*/ 1663916 w 2443993"/>
              <a:gd name="connsiteY8" fmla="*/ 1665184 h 2205246"/>
              <a:gd name="connsiteX9" fmla="*/ 1668255 w 2443993"/>
              <a:gd name="connsiteY9" fmla="*/ 1665185 h 2205246"/>
              <a:gd name="connsiteX10" fmla="*/ 1662878 w 2443993"/>
              <a:gd name="connsiteY10" fmla="*/ 1665185 h 2205246"/>
              <a:gd name="connsiteX11" fmla="*/ 1662878 w 2443993"/>
              <a:gd name="connsiteY11" fmla="*/ 1665186 h 2205246"/>
              <a:gd name="connsiteX12" fmla="*/ 1665185 w 2443993"/>
              <a:gd name="connsiteY12" fmla="*/ 1665186 h 2205246"/>
              <a:gd name="connsiteX13" fmla="*/ 1665185 w 2443993"/>
              <a:gd name="connsiteY13" fmla="*/ 1665495 h 2205246"/>
              <a:gd name="connsiteX14" fmla="*/ 1668255 w 2443993"/>
              <a:gd name="connsiteY14" fmla="*/ 1665185 h 2205246"/>
              <a:gd name="connsiteX15" fmla="*/ 1938285 w 2443993"/>
              <a:gd name="connsiteY15" fmla="*/ 1935215 h 2205246"/>
              <a:gd name="connsiteX16" fmla="*/ 1668255 w 2443993"/>
              <a:gd name="connsiteY16" fmla="*/ 2205245 h 2205246"/>
              <a:gd name="connsiteX17" fmla="*/ 1665185 w 2443993"/>
              <a:gd name="connsiteY17" fmla="*/ 2204936 h 2205246"/>
              <a:gd name="connsiteX18" fmla="*/ 1665185 w 2443993"/>
              <a:gd name="connsiteY18" fmla="*/ 2205246 h 2205246"/>
              <a:gd name="connsiteX19" fmla="*/ 0 w 2443993"/>
              <a:gd name="connsiteY19" fmla="*/ 2205246 h 2205246"/>
              <a:gd name="connsiteX0" fmla="*/ 2443993 w 2443993"/>
              <a:gd name="connsiteY0" fmla="*/ 0 h 1080122"/>
              <a:gd name="connsiteX1" fmla="*/ 1663916 w 2443993"/>
              <a:gd name="connsiteY1" fmla="*/ 0 h 1080122"/>
              <a:gd name="connsiteX2" fmla="*/ 1663916 w 2443993"/>
              <a:gd name="connsiteY2" fmla="*/ 310 h 1080122"/>
              <a:gd name="connsiteX3" fmla="*/ 1660846 w 2443993"/>
              <a:gd name="connsiteY3" fmla="*/ 1 h 1080122"/>
              <a:gd name="connsiteX4" fmla="*/ 1390816 w 2443993"/>
              <a:gd name="connsiteY4" fmla="*/ 270031 h 1080122"/>
              <a:gd name="connsiteX5" fmla="*/ 1660846 w 2443993"/>
              <a:gd name="connsiteY5" fmla="*/ 540061 h 1080122"/>
              <a:gd name="connsiteX6" fmla="*/ 1663916 w 2443993"/>
              <a:gd name="connsiteY6" fmla="*/ 539751 h 1080122"/>
              <a:gd name="connsiteX7" fmla="*/ 1663916 w 2443993"/>
              <a:gd name="connsiteY7" fmla="*/ 540060 h 1080122"/>
              <a:gd name="connsiteX8" fmla="*/ 1668255 w 2443993"/>
              <a:gd name="connsiteY8" fmla="*/ 540061 h 1080122"/>
              <a:gd name="connsiteX9" fmla="*/ 1662878 w 2443993"/>
              <a:gd name="connsiteY9" fmla="*/ 540061 h 1080122"/>
              <a:gd name="connsiteX10" fmla="*/ 1662878 w 2443993"/>
              <a:gd name="connsiteY10" fmla="*/ 540062 h 1080122"/>
              <a:gd name="connsiteX11" fmla="*/ 1665185 w 2443993"/>
              <a:gd name="connsiteY11" fmla="*/ 540062 h 1080122"/>
              <a:gd name="connsiteX12" fmla="*/ 1665185 w 2443993"/>
              <a:gd name="connsiteY12" fmla="*/ 540371 h 1080122"/>
              <a:gd name="connsiteX13" fmla="*/ 1668255 w 2443993"/>
              <a:gd name="connsiteY13" fmla="*/ 540061 h 1080122"/>
              <a:gd name="connsiteX14" fmla="*/ 1938285 w 2443993"/>
              <a:gd name="connsiteY14" fmla="*/ 810091 h 1080122"/>
              <a:gd name="connsiteX15" fmla="*/ 1668255 w 2443993"/>
              <a:gd name="connsiteY15" fmla="*/ 1080121 h 1080122"/>
              <a:gd name="connsiteX16" fmla="*/ 1665185 w 2443993"/>
              <a:gd name="connsiteY16" fmla="*/ 1079812 h 1080122"/>
              <a:gd name="connsiteX17" fmla="*/ 1665185 w 2443993"/>
              <a:gd name="connsiteY17" fmla="*/ 1080122 h 1080122"/>
              <a:gd name="connsiteX18" fmla="*/ 0 w 2443993"/>
              <a:gd name="connsiteY18" fmla="*/ 1080122 h 1080122"/>
              <a:gd name="connsiteX0" fmla="*/ 3326643 w 3326643"/>
              <a:gd name="connsiteY0" fmla="*/ 0 h 1083297"/>
              <a:gd name="connsiteX1" fmla="*/ 1663916 w 3326643"/>
              <a:gd name="connsiteY1" fmla="*/ 3175 h 1083297"/>
              <a:gd name="connsiteX2" fmla="*/ 1663916 w 3326643"/>
              <a:gd name="connsiteY2" fmla="*/ 3485 h 1083297"/>
              <a:gd name="connsiteX3" fmla="*/ 1660846 w 3326643"/>
              <a:gd name="connsiteY3" fmla="*/ 3176 h 1083297"/>
              <a:gd name="connsiteX4" fmla="*/ 1390816 w 3326643"/>
              <a:gd name="connsiteY4" fmla="*/ 273206 h 1083297"/>
              <a:gd name="connsiteX5" fmla="*/ 1660846 w 3326643"/>
              <a:gd name="connsiteY5" fmla="*/ 543236 h 1083297"/>
              <a:gd name="connsiteX6" fmla="*/ 1663916 w 3326643"/>
              <a:gd name="connsiteY6" fmla="*/ 542926 h 1083297"/>
              <a:gd name="connsiteX7" fmla="*/ 1663916 w 3326643"/>
              <a:gd name="connsiteY7" fmla="*/ 543235 h 1083297"/>
              <a:gd name="connsiteX8" fmla="*/ 1668255 w 3326643"/>
              <a:gd name="connsiteY8" fmla="*/ 543236 h 1083297"/>
              <a:gd name="connsiteX9" fmla="*/ 1662878 w 3326643"/>
              <a:gd name="connsiteY9" fmla="*/ 543236 h 1083297"/>
              <a:gd name="connsiteX10" fmla="*/ 1662878 w 3326643"/>
              <a:gd name="connsiteY10" fmla="*/ 543237 h 1083297"/>
              <a:gd name="connsiteX11" fmla="*/ 1665185 w 3326643"/>
              <a:gd name="connsiteY11" fmla="*/ 543237 h 1083297"/>
              <a:gd name="connsiteX12" fmla="*/ 1665185 w 3326643"/>
              <a:gd name="connsiteY12" fmla="*/ 543546 h 1083297"/>
              <a:gd name="connsiteX13" fmla="*/ 1668255 w 3326643"/>
              <a:gd name="connsiteY13" fmla="*/ 543236 h 1083297"/>
              <a:gd name="connsiteX14" fmla="*/ 1938285 w 3326643"/>
              <a:gd name="connsiteY14" fmla="*/ 813266 h 1083297"/>
              <a:gd name="connsiteX15" fmla="*/ 1668255 w 3326643"/>
              <a:gd name="connsiteY15" fmla="*/ 1083296 h 1083297"/>
              <a:gd name="connsiteX16" fmla="*/ 1665185 w 3326643"/>
              <a:gd name="connsiteY16" fmla="*/ 1082987 h 1083297"/>
              <a:gd name="connsiteX17" fmla="*/ 1665185 w 3326643"/>
              <a:gd name="connsiteY17" fmla="*/ 1083297 h 1083297"/>
              <a:gd name="connsiteX18" fmla="*/ 0 w 3326643"/>
              <a:gd name="connsiteY18" fmla="*/ 1083297 h 1083297"/>
              <a:gd name="connsiteX0" fmla="*/ 3364743 w 3364743"/>
              <a:gd name="connsiteY0" fmla="*/ 0 h 1083297"/>
              <a:gd name="connsiteX1" fmla="*/ 1702016 w 3364743"/>
              <a:gd name="connsiteY1" fmla="*/ 3175 h 1083297"/>
              <a:gd name="connsiteX2" fmla="*/ 1702016 w 3364743"/>
              <a:gd name="connsiteY2" fmla="*/ 3485 h 1083297"/>
              <a:gd name="connsiteX3" fmla="*/ 1698946 w 3364743"/>
              <a:gd name="connsiteY3" fmla="*/ 3176 h 1083297"/>
              <a:gd name="connsiteX4" fmla="*/ 1428916 w 3364743"/>
              <a:gd name="connsiteY4" fmla="*/ 273206 h 1083297"/>
              <a:gd name="connsiteX5" fmla="*/ 1698946 w 3364743"/>
              <a:gd name="connsiteY5" fmla="*/ 543236 h 1083297"/>
              <a:gd name="connsiteX6" fmla="*/ 1702016 w 3364743"/>
              <a:gd name="connsiteY6" fmla="*/ 542926 h 1083297"/>
              <a:gd name="connsiteX7" fmla="*/ 1702016 w 3364743"/>
              <a:gd name="connsiteY7" fmla="*/ 543235 h 1083297"/>
              <a:gd name="connsiteX8" fmla="*/ 1706355 w 3364743"/>
              <a:gd name="connsiteY8" fmla="*/ 543236 h 1083297"/>
              <a:gd name="connsiteX9" fmla="*/ 1700978 w 3364743"/>
              <a:gd name="connsiteY9" fmla="*/ 543236 h 1083297"/>
              <a:gd name="connsiteX10" fmla="*/ 1700978 w 3364743"/>
              <a:gd name="connsiteY10" fmla="*/ 543237 h 1083297"/>
              <a:gd name="connsiteX11" fmla="*/ 1703285 w 3364743"/>
              <a:gd name="connsiteY11" fmla="*/ 543237 h 1083297"/>
              <a:gd name="connsiteX12" fmla="*/ 1703285 w 3364743"/>
              <a:gd name="connsiteY12" fmla="*/ 543546 h 1083297"/>
              <a:gd name="connsiteX13" fmla="*/ 1706355 w 3364743"/>
              <a:gd name="connsiteY13" fmla="*/ 543236 h 1083297"/>
              <a:gd name="connsiteX14" fmla="*/ 1976385 w 3364743"/>
              <a:gd name="connsiteY14" fmla="*/ 813266 h 1083297"/>
              <a:gd name="connsiteX15" fmla="*/ 1706355 w 3364743"/>
              <a:gd name="connsiteY15" fmla="*/ 1083296 h 1083297"/>
              <a:gd name="connsiteX16" fmla="*/ 1703285 w 3364743"/>
              <a:gd name="connsiteY16" fmla="*/ 1082987 h 1083297"/>
              <a:gd name="connsiteX17" fmla="*/ 1703285 w 3364743"/>
              <a:gd name="connsiteY17" fmla="*/ 1083297 h 1083297"/>
              <a:gd name="connsiteX18" fmla="*/ 0 w 3364743"/>
              <a:gd name="connsiteY18" fmla="*/ 1083297 h 1083297"/>
              <a:gd name="connsiteX0" fmla="*/ 6808203 w 6808203"/>
              <a:gd name="connsiteY0" fmla="*/ 0 h 1083297"/>
              <a:gd name="connsiteX1" fmla="*/ 5145476 w 6808203"/>
              <a:gd name="connsiteY1" fmla="*/ 3175 h 1083297"/>
              <a:gd name="connsiteX2" fmla="*/ 5145476 w 6808203"/>
              <a:gd name="connsiteY2" fmla="*/ 3485 h 1083297"/>
              <a:gd name="connsiteX3" fmla="*/ 5142406 w 6808203"/>
              <a:gd name="connsiteY3" fmla="*/ 3176 h 1083297"/>
              <a:gd name="connsiteX4" fmla="*/ 4872376 w 6808203"/>
              <a:gd name="connsiteY4" fmla="*/ 273206 h 1083297"/>
              <a:gd name="connsiteX5" fmla="*/ 5142406 w 6808203"/>
              <a:gd name="connsiteY5" fmla="*/ 543236 h 1083297"/>
              <a:gd name="connsiteX6" fmla="*/ 5145476 w 6808203"/>
              <a:gd name="connsiteY6" fmla="*/ 542926 h 1083297"/>
              <a:gd name="connsiteX7" fmla="*/ 5145476 w 6808203"/>
              <a:gd name="connsiteY7" fmla="*/ 543235 h 1083297"/>
              <a:gd name="connsiteX8" fmla="*/ 5149815 w 6808203"/>
              <a:gd name="connsiteY8" fmla="*/ 543236 h 1083297"/>
              <a:gd name="connsiteX9" fmla="*/ 5144438 w 6808203"/>
              <a:gd name="connsiteY9" fmla="*/ 543236 h 1083297"/>
              <a:gd name="connsiteX10" fmla="*/ 5144438 w 6808203"/>
              <a:gd name="connsiteY10" fmla="*/ 543237 h 1083297"/>
              <a:gd name="connsiteX11" fmla="*/ 5146745 w 6808203"/>
              <a:gd name="connsiteY11" fmla="*/ 543237 h 1083297"/>
              <a:gd name="connsiteX12" fmla="*/ 5146745 w 6808203"/>
              <a:gd name="connsiteY12" fmla="*/ 543546 h 1083297"/>
              <a:gd name="connsiteX13" fmla="*/ 5149815 w 6808203"/>
              <a:gd name="connsiteY13" fmla="*/ 543236 h 1083297"/>
              <a:gd name="connsiteX14" fmla="*/ 5419845 w 6808203"/>
              <a:gd name="connsiteY14" fmla="*/ 813266 h 1083297"/>
              <a:gd name="connsiteX15" fmla="*/ 5149815 w 6808203"/>
              <a:gd name="connsiteY15" fmla="*/ 1083296 h 1083297"/>
              <a:gd name="connsiteX16" fmla="*/ 5146745 w 6808203"/>
              <a:gd name="connsiteY16" fmla="*/ 1082987 h 1083297"/>
              <a:gd name="connsiteX17" fmla="*/ 5146745 w 6808203"/>
              <a:gd name="connsiteY17" fmla="*/ 1083297 h 1083297"/>
              <a:gd name="connsiteX18" fmla="*/ 0 w 6808203"/>
              <a:gd name="connsiteY18" fmla="*/ 1077866 h 1083297"/>
              <a:gd name="connsiteX0" fmla="*/ 10327702 w 10327702"/>
              <a:gd name="connsiteY0" fmla="*/ 0 h 1099591"/>
              <a:gd name="connsiteX1" fmla="*/ 5145476 w 10327702"/>
              <a:gd name="connsiteY1" fmla="*/ 19469 h 1099591"/>
              <a:gd name="connsiteX2" fmla="*/ 5145476 w 10327702"/>
              <a:gd name="connsiteY2" fmla="*/ 19779 h 1099591"/>
              <a:gd name="connsiteX3" fmla="*/ 5142406 w 10327702"/>
              <a:gd name="connsiteY3" fmla="*/ 19470 h 1099591"/>
              <a:gd name="connsiteX4" fmla="*/ 4872376 w 10327702"/>
              <a:gd name="connsiteY4" fmla="*/ 289500 h 1099591"/>
              <a:gd name="connsiteX5" fmla="*/ 5142406 w 10327702"/>
              <a:gd name="connsiteY5" fmla="*/ 559530 h 1099591"/>
              <a:gd name="connsiteX6" fmla="*/ 5145476 w 10327702"/>
              <a:gd name="connsiteY6" fmla="*/ 559220 h 1099591"/>
              <a:gd name="connsiteX7" fmla="*/ 5145476 w 10327702"/>
              <a:gd name="connsiteY7" fmla="*/ 559529 h 1099591"/>
              <a:gd name="connsiteX8" fmla="*/ 5149815 w 10327702"/>
              <a:gd name="connsiteY8" fmla="*/ 559530 h 1099591"/>
              <a:gd name="connsiteX9" fmla="*/ 5144438 w 10327702"/>
              <a:gd name="connsiteY9" fmla="*/ 559530 h 1099591"/>
              <a:gd name="connsiteX10" fmla="*/ 5144438 w 10327702"/>
              <a:gd name="connsiteY10" fmla="*/ 559531 h 1099591"/>
              <a:gd name="connsiteX11" fmla="*/ 5146745 w 10327702"/>
              <a:gd name="connsiteY11" fmla="*/ 559531 h 1099591"/>
              <a:gd name="connsiteX12" fmla="*/ 5146745 w 10327702"/>
              <a:gd name="connsiteY12" fmla="*/ 559840 h 1099591"/>
              <a:gd name="connsiteX13" fmla="*/ 5149815 w 10327702"/>
              <a:gd name="connsiteY13" fmla="*/ 559530 h 1099591"/>
              <a:gd name="connsiteX14" fmla="*/ 5419845 w 10327702"/>
              <a:gd name="connsiteY14" fmla="*/ 829560 h 1099591"/>
              <a:gd name="connsiteX15" fmla="*/ 5149815 w 10327702"/>
              <a:gd name="connsiteY15" fmla="*/ 1099590 h 1099591"/>
              <a:gd name="connsiteX16" fmla="*/ 5146745 w 10327702"/>
              <a:gd name="connsiteY16" fmla="*/ 1099281 h 1099591"/>
              <a:gd name="connsiteX17" fmla="*/ 5146745 w 10327702"/>
              <a:gd name="connsiteY17" fmla="*/ 1099591 h 1099591"/>
              <a:gd name="connsiteX18" fmla="*/ 0 w 10327702"/>
              <a:gd name="connsiteY18" fmla="*/ 1094160 h 1099591"/>
              <a:gd name="connsiteX0" fmla="*/ 10327702 w 10327702"/>
              <a:gd name="connsiteY0" fmla="*/ 4973 h 1080122"/>
              <a:gd name="connsiteX1" fmla="*/ 5145476 w 10327702"/>
              <a:gd name="connsiteY1" fmla="*/ 0 h 1080122"/>
              <a:gd name="connsiteX2" fmla="*/ 5145476 w 10327702"/>
              <a:gd name="connsiteY2" fmla="*/ 310 h 1080122"/>
              <a:gd name="connsiteX3" fmla="*/ 5142406 w 10327702"/>
              <a:gd name="connsiteY3" fmla="*/ 1 h 1080122"/>
              <a:gd name="connsiteX4" fmla="*/ 4872376 w 10327702"/>
              <a:gd name="connsiteY4" fmla="*/ 270031 h 1080122"/>
              <a:gd name="connsiteX5" fmla="*/ 5142406 w 10327702"/>
              <a:gd name="connsiteY5" fmla="*/ 540061 h 1080122"/>
              <a:gd name="connsiteX6" fmla="*/ 5145476 w 10327702"/>
              <a:gd name="connsiteY6" fmla="*/ 539751 h 1080122"/>
              <a:gd name="connsiteX7" fmla="*/ 5145476 w 10327702"/>
              <a:gd name="connsiteY7" fmla="*/ 540060 h 1080122"/>
              <a:gd name="connsiteX8" fmla="*/ 5149815 w 10327702"/>
              <a:gd name="connsiteY8" fmla="*/ 540061 h 1080122"/>
              <a:gd name="connsiteX9" fmla="*/ 5144438 w 10327702"/>
              <a:gd name="connsiteY9" fmla="*/ 540061 h 1080122"/>
              <a:gd name="connsiteX10" fmla="*/ 5144438 w 10327702"/>
              <a:gd name="connsiteY10" fmla="*/ 540062 h 1080122"/>
              <a:gd name="connsiteX11" fmla="*/ 5146745 w 10327702"/>
              <a:gd name="connsiteY11" fmla="*/ 540062 h 1080122"/>
              <a:gd name="connsiteX12" fmla="*/ 5146745 w 10327702"/>
              <a:gd name="connsiteY12" fmla="*/ 540371 h 1080122"/>
              <a:gd name="connsiteX13" fmla="*/ 5149815 w 10327702"/>
              <a:gd name="connsiteY13" fmla="*/ 540061 h 1080122"/>
              <a:gd name="connsiteX14" fmla="*/ 5419845 w 10327702"/>
              <a:gd name="connsiteY14" fmla="*/ 810091 h 1080122"/>
              <a:gd name="connsiteX15" fmla="*/ 5149815 w 10327702"/>
              <a:gd name="connsiteY15" fmla="*/ 1080121 h 1080122"/>
              <a:gd name="connsiteX16" fmla="*/ 5146745 w 10327702"/>
              <a:gd name="connsiteY16" fmla="*/ 1079812 h 1080122"/>
              <a:gd name="connsiteX17" fmla="*/ 5146745 w 10327702"/>
              <a:gd name="connsiteY17" fmla="*/ 1080122 h 1080122"/>
              <a:gd name="connsiteX18" fmla="*/ 0 w 10327702"/>
              <a:gd name="connsiteY18" fmla="*/ 1074691 h 1080122"/>
              <a:gd name="connsiteX0" fmla="*/ 10327702 w 10327702"/>
              <a:gd name="connsiteY0" fmla="*/ 4973 h 1080122"/>
              <a:gd name="connsiteX1" fmla="*/ 5145476 w 10327702"/>
              <a:gd name="connsiteY1" fmla="*/ 0 h 1080122"/>
              <a:gd name="connsiteX2" fmla="*/ 5145476 w 10327702"/>
              <a:gd name="connsiteY2" fmla="*/ 310 h 1080122"/>
              <a:gd name="connsiteX3" fmla="*/ 5142406 w 10327702"/>
              <a:gd name="connsiteY3" fmla="*/ 1 h 1080122"/>
              <a:gd name="connsiteX4" fmla="*/ 4872376 w 10327702"/>
              <a:gd name="connsiteY4" fmla="*/ 270031 h 1080122"/>
              <a:gd name="connsiteX5" fmla="*/ 5142406 w 10327702"/>
              <a:gd name="connsiteY5" fmla="*/ 540061 h 1080122"/>
              <a:gd name="connsiteX6" fmla="*/ 5145476 w 10327702"/>
              <a:gd name="connsiteY6" fmla="*/ 539751 h 1080122"/>
              <a:gd name="connsiteX7" fmla="*/ 5145476 w 10327702"/>
              <a:gd name="connsiteY7" fmla="*/ 540060 h 1080122"/>
              <a:gd name="connsiteX8" fmla="*/ 5149815 w 10327702"/>
              <a:gd name="connsiteY8" fmla="*/ 540061 h 1080122"/>
              <a:gd name="connsiteX9" fmla="*/ 5144438 w 10327702"/>
              <a:gd name="connsiteY9" fmla="*/ 540061 h 1080122"/>
              <a:gd name="connsiteX10" fmla="*/ 5144438 w 10327702"/>
              <a:gd name="connsiteY10" fmla="*/ 540062 h 1080122"/>
              <a:gd name="connsiteX11" fmla="*/ 5146745 w 10327702"/>
              <a:gd name="connsiteY11" fmla="*/ 540062 h 1080122"/>
              <a:gd name="connsiteX12" fmla="*/ 5146745 w 10327702"/>
              <a:gd name="connsiteY12" fmla="*/ 540371 h 1080122"/>
              <a:gd name="connsiteX13" fmla="*/ 5149815 w 10327702"/>
              <a:gd name="connsiteY13" fmla="*/ 540061 h 1080122"/>
              <a:gd name="connsiteX14" fmla="*/ 5419845 w 10327702"/>
              <a:gd name="connsiteY14" fmla="*/ 810091 h 1080122"/>
              <a:gd name="connsiteX15" fmla="*/ 5149815 w 10327702"/>
              <a:gd name="connsiteY15" fmla="*/ 1080121 h 1080122"/>
              <a:gd name="connsiteX16" fmla="*/ 5146745 w 10327702"/>
              <a:gd name="connsiteY16" fmla="*/ 1079812 h 1080122"/>
              <a:gd name="connsiteX17" fmla="*/ 5146745 w 10327702"/>
              <a:gd name="connsiteY17" fmla="*/ 1080122 h 1080122"/>
              <a:gd name="connsiteX18" fmla="*/ 0 w 10327702"/>
              <a:gd name="connsiteY18" fmla="*/ 1074691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0327702" h="1080122">
                <a:moveTo>
                  <a:pt x="10327702" y="4973"/>
                </a:moveTo>
                <a:lnTo>
                  <a:pt x="5145476" y="0"/>
                </a:lnTo>
                <a:lnTo>
                  <a:pt x="5145476" y="310"/>
                </a:lnTo>
                <a:lnTo>
                  <a:pt x="5142406" y="1"/>
                </a:lnTo>
                <a:cubicBezTo>
                  <a:pt x="4993273" y="1"/>
                  <a:pt x="4872376" y="120898"/>
                  <a:pt x="4872376" y="270031"/>
                </a:cubicBezTo>
                <a:cubicBezTo>
                  <a:pt x="4872376" y="419164"/>
                  <a:pt x="4993273" y="540061"/>
                  <a:pt x="5142406" y="540061"/>
                </a:cubicBezTo>
                <a:lnTo>
                  <a:pt x="5145476" y="539751"/>
                </a:lnTo>
                <a:lnTo>
                  <a:pt x="5145476" y="540060"/>
                </a:lnTo>
                <a:lnTo>
                  <a:pt x="5149815" y="540061"/>
                </a:lnTo>
                <a:lnTo>
                  <a:pt x="5144438" y="540061"/>
                </a:lnTo>
                <a:lnTo>
                  <a:pt x="5144438" y="540062"/>
                </a:lnTo>
                <a:lnTo>
                  <a:pt x="5146745" y="540062"/>
                </a:lnTo>
                <a:lnTo>
                  <a:pt x="5146745" y="540371"/>
                </a:lnTo>
                <a:lnTo>
                  <a:pt x="5149815" y="540061"/>
                </a:lnTo>
                <a:cubicBezTo>
                  <a:pt x="5298948" y="540061"/>
                  <a:pt x="5419845" y="660958"/>
                  <a:pt x="5419845" y="810091"/>
                </a:cubicBezTo>
                <a:cubicBezTo>
                  <a:pt x="5419845" y="959224"/>
                  <a:pt x="5298948" y="1080121"/>
                  <a:pt x="5149815" y="1080121"/>
                </a:cubicBezTo>
                <a:lnTo>
                  <a:pt x="5146745" y="1079812"/>
                </a:lnTo>
                <a:lnTo>
                  <a:pt x="5146745" y="1080122"/>
                </a:lnTo>
                <a:lnTo>
                  <a:pt x="0" y="1074691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1" name="フリーフォーム: 図形 20">
            <a:extLst>
              <a:ext uri="{FF2B5EF4-FFF2-40B4-BE49-F238E27FC236}">
                <a16:creationId xmlns:a16="http://schemas.microsoft.com/office/drawing/2014/main" id="{83F2E680-EE42-F7DC-CD28-D4BFE0B48F1B}"/>
              </a:ext>
            </a:extLst>
          </p:cNvPr>
          <p:cNvSpPr>
            <a:spLocks/>
          </p:cNvSpPr>
          <p:nvPr/>
        </p:nvSpPr>
        <p:spPr bwMode="auto">
          <a:xfrm rot="10800000">
            <a:off x="4331357" y="3609921"/>
            <a:ext cx="5003335" cy="469733"/>
          </a:xfrm>
          <a:custGeom>
            <a:avLst/>
            <a:gdLst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133349 h 2205246"/>
              <a:gd name="connsiteX6" fmla="*/ 0 w 2554879"/>
              <a:gd name="connsiteY6" fmla="*/ 0 h 2205246"/>
              <a:gd name="connsiteX7" fmla="*/ 2554879 w 2554879"/>
              <a:gd name="connsiteY7" fmla="*/ 0 h 2205246"/>
              <a:gd name="connsiteX8" fmla="*/ 2554879 w 2554879"/>
              <a:gd name="connsiteY8" fmla="*/ 1127505 h 2205246"/>
              <a:gd name="connsiteX9" fmla="*/ 2150273 w 2554879"/>
              <a:gd name="connsiteY9" fmla="*/ 1127505 h 2205246"/>
              <a:gd name="connsiteX10" fmla="*/ 1108976 w 2554879"/>
              <a:gd name="connsiteY10" fmla="*/ 1127505 h 2205246"/>
              <a:gd name="connsiteX11" fmla="*/ 485088 w 2554879"/>
              <a:gd name="connsiteY11" fmla="*/ 1127505 h 2205246"/>
              <a:gd name="connsiteX12" fmla="*/ 485088 w 2554879"/>
              <a:gd name="connsiteY12" fmla="*/ 1127815 h 2205246"/>
              <a:gd name="connsiteX13" fmla="*/ 482018 w 2554879"/>
              <a:gd name="connsiteY13" fmla="*/ 1127506 h 2205246"/>
              <a:gd name="connsiteX14" fmla="*/ 211988 w 2554879"/>
              <a:gd name="connsiteY14" fmla="*/ 1397536 h 2205246"/>
              <a:gd name="connsiteX15" fmla="*/ 482018 w 2554879"/>
              <a:gd name="connsiteY15" fmla="*/ 1667566 h 2205246"/>
              <a:gd name="connsiteX16" fmla="*/ 485088 w 2554879"/>
              <a:gd name="connsiteY16" fmla="*/ 1667256 h 2205246"/>
              <a:gd name="connsiteX17" fmla="*/ 485088 w 2554879"/>
              <a:gd name="connsiteY17" fmla="*/ 1667565 h 2205246"/>
              <a:gd name="connsiteX18" fmla="*/ 1105896 w 2554879"/>
              <a:gd name="connsiteY18" fmla="*/ 1667565 h 2205246"/>
              <a:gd name="connsiteX19" fmla="*/ 1105906 w 2554879"/>
              <a:gd name="connsiteY19" fmla="*/ 1667566 h 2205246"/>
              <a:gd name="connsiteX20" fmla="*/ 1105916 w 2554879"/>
              <a:gd name="connsiteY20" fmla="*/ 1667565 h 2205246"/>
              <a:gd name="connsiteX21" fmla="*/ 1108976 w 2554879"/>
              <a:gd name="connsiteY21" fmla="*/ 1667565 h 2205246"/>
              <a:gd name="connsiteX22" fmla="*/ 1691864 w 2554879"/>
              <a:gd name="connsiteY22" fmla="*/ 1667565 h 2205246"/>
              <a:gd name="connsiteX23" fmla="*/ 1722675 w 2554879"/>
              <a:gd name="connsiteY23" fmla="*/ 1670671 h 2205246"/>
              <a:gd name="connsiteX24" fmla="*/ 1938285 w 2554879"/>
              <a:gd name="connsiteY24" fmla="*/ 1935215 h 2205246"/>
              <a:gd name="connsiteX25" fmla="*/ 1668255 w 2554879"/>
              <a:gd name="connsiteY25" fmla="*/ 2205245 h 2205246"/>
              <a:gd name="connsiteX26" fmla="*/ 1665185 w 2554879"/>
              <a:gd name="connsiteY26" fmla="*/ 220493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0 h 2205246"/>
              <a:gd name="connsiteX6" fmla="*/ 2554879 w 2554879"/>
              <a:gd name="connsiteY6" fmla="*/ 0 h 2205246"/>
              <a:gd name="connsiteX7" fmla="*/ 2554879 w 2554879"/>
              <a:gd name="connsiteY7" fmla="*/ 1127505 h 2205246"/>
              <a:gd name="connsiteX8" fmla="*/ 2150273 w 2554879"/>
              <a:gd name="connsiteY8" fmla="*/ 1127505 h 2205246"/>
              <a:gd name="connsiteX9" fmla="*/ 1108976 w 2554879"/>
              <a:gd name="connsiteY9" fmla="*/ 1127505 h 2205246"/>
              <a:gd name="connsiteX10" fmla="*/ 485088 w 2554879"/>
              <a:gd name="connsiteY10" fmla="*/ 1127505 h 2205246"/>
              <a:gd name="connsiteX11" fmla="*/ 485088 w 2554879"/>
              <a:gd name="connsiteY11" fmla="*/ 1127815 h 2205246"/>
              <a:gd name="connsiteX12" fmla="*/ 482018 w 2554879"/>
              <a:gd name="connsiteY12" fmla="*/ 1127506 h 2205246"/>
              <a:gd name="connsiteX13" fmla="*/ 211988 w 2554879"/>
              <a:gd name="connsiteY13" fmla="*/ 1397536 h 2205246"/>
              <a:gd name="connsiteX14" fmla="*/ 482018 w 2554879"/>
              <a:gd name="connsiteY14" fmla="*/ 1667566 h 2205246"/>
              <a:gd name="connsiteX15" fmla="*/ 485088 w 2554879"/>
              <a:gd name="connsiteY15" fmla="*/ 1667256 h 2205246"/>
              <a:gd name="connsiteX16" fmla="*/ 485088 w 2554879"/>
              <a:gd name="connsiteY16" fmla="*/ 1667565 h 2205246"/>
              <a:gd name="connsiteX17" fmla="*/ 1105896 w 2554879"/>
              <a:gd name="connsiteY17" fmla="*/ 1667565 h 2205246"/>
              <a:gd name="connsiteX18" fmla="*/ 1105906 w 2554879"/>
              <a:gd name="connsiteY18" fmla="*/ 1667566 h 2205246"/>
              <a:gd name="connsiteX19" fmla="*/ 1105916 w 2554879"/>
              <a:gd name="connsiteY19" fmla="*/ 1667565 h 2205246"/>
              <a:gd name="connsiteX20" fmla="*/ 1108976 w 2554879"/>
              <a:gd name="connsiteY20" fmla="*/ 1667565 h 2205246"/>
              <a:gd name="connsiteX21" fmla="*/ 1691864 w 2554879"/>
              <a:gd name="connsiteY21" fmla="*/ 1667565 h 2205246"/>
              <a:gd name="connsiteX22" fmla="*/ 1722675 w 2554879"/>
              <a:gd name="connsiteY22" fmla="*/ 1670671 h 2205246"/>
              <a:gd name="connsiteX23" fmla="*/ 1938285 w 2554879"/>
              <a:gd name="connsiteY23" fmla="*/ 1935215 h 2205246"/>
              <a:gd name="connsiteX24" fmla="*/ 1668255 w 2554879"/>
              <a:gd name="connsiteY24" fmla="*/ 2205245 h 2205246"/>
              <a:gd name="connsiteX25" fmla="*/ 1665185 w 2554879"/>
              <a:gd name="connsiteY25" fmla="*/ 2204936 h 2205246"/>
              <a:gd name="connsiteX26" fmla="*/ 1665185 w 2554879"/>
              <a:gd name="connsiteY26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0 h 2205246"/>
              <a:gd name="connsiteX5" fmla="*/ 2554879 w 2554879"/>
              <a:gd name="connsiteY5" fmla="*/ 0 h 2205246"/>
              <a:gd name="connsiteX6" fmla="*/ 2554879 w 2554879"/>
              <a:gd name="connsiteY6" fmla="*/ 1127505 h 2205246"/>
              <a:gd name="connsiteX7" fmla="*/ 2150273 w 2554879"/>
              <a:gd name="connsiteY7" fmla="*/ 1127505 h 2205246"/>
              <a:gd name="connsiteX8" fmla="*/ 1108976 w 2554879"/>
              <a:gd name="connsiteY8" fmla="*/ 1127505 h 2205246"/>
              <a:gd name="connsiteX9" fmla="*/ 485088 w 2554879"/>
              <a:gd name="connsiteY9" fmla="*/ 1127505 h 2205246"/>
              <a:gd name="connsiteX10" fmla="*/ 485088 w 2554879"/>
              <a:gd name="connsiteY10" fmla="*/ 1127815 h 2205246"/>
              <a:gd name="connsiteX11" fmla="*/ 482018 w 2554879"/>
              <a:gd name="connsiteY11" fmla="*/ 1127506 h 2205246"/>
              <a:gd name="connsiteX12" fmla="*/ 211988 w 2554879"/>
              <a:gd name="connsiteY12" fmla="*/ 1397536 h 2205246"/>
              <a:gd name="connsiteX13" fmla="*/ 482018 w 2554879"/>
              <a:gd name="connsiteY13" fmla="*/ 1667566 h 2205246"/>
              <a:gd name="connsiteX14" fmla="*/ 485088 w 2554879"/>
              <a:gd name="connsiteY14" fmla="*/ 1667256 h 2205246"/>
              <a:gd name="connsiteX15" fmla="*/ 485088 w 2554879"/>
              <a:gd name="connsiteY15" fmla="*/ 1667565 h 2205246"/>
              <a:gd name="connsiteX16" fmla="*/ 1105896 w 2554879"/>
              <a:gd name="connsiteY16" fmla="*/ 1667565 h 2205246"/>
              <a:gd name="connsiteX17" fmla="*/ 1105906 w 2554879"/>
              <a:gd name="connsiteY17" fmla="*/ 1667566 h 2205246"/>
              <a:gd name="connsiteX18" fmla="*/ 1105916 w 2554879"/>
              <a:gd name="connsiteY18" fmla="*/ 1667565 h 2205246"/>
              <a:gd name="connsiteX19" fmla="*/ 1108976 w 2554879"/>
              <a:gd name="connsiteY19" fmla="*/ 1667565 h 2205246"/>
              <a:gd name="connsiteX20" fmla="*/ 1691864 w 2554879"/>
              <a:gd name="connsiteY20" fmla="*/ 1667565 h 2205246"/>
              <a:gd name="connsiteX21" fmla="*/ 1722675 w 2554879"/>
              <a:gd name="connsiteY21" fmla="*/ 1670671 h 2205246"/>
              <a:gd name="connsiteX22" fmla="*/ 1938285 w 2554879"/>
              <a:gd name="connsiteY22" fmla="*/ 1935215 h 2205246"/>
              <a:gd name="connsiteX23" fmla="*/ 1668255 w 2554879"/>
              <a:gd name="connsiteY23" fmla="*/ 2205245 h 2205246"/>
              <a:gd name="connsiteX24" fmla="*/ 1665185 w 2554879"/>
              <a:gd name="connsiteY24" fmla="*/ 2204936 h 2205246"/>
              <a:gd name="connsiteX25" fmla="*/ 1665185 w 2554879"/>
              <a:gd name="connsiteY25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1665186 h 2205246"/>
              <a:gd name="connsiteX3" fmla="*/ 0 w 2554879"/>
              <a:gd name="connsiteY3" fmla="*/ 0 h 2205246"/>
              <a:gd name="connsiteX4" fmla="*/ 2554879 w 2554879"/>
              <a:gd name="connsiteY4" fmla="*/ 0 h 2205246"/>
              <a:gd name="connsiteX5" fmla="*/ 2554879 w 2554879"/>
              <a:gd name="connsiteY5" fmla="*/ 1127505 h 2205246"/>
              <a:gd name="connsiteX6" fmla="*/ 2150273 w 2554879"/>
              <a:gd name="connsiteY6" fmla="*/ 1127505 h 2205246"/>
              <a:gd name="connsiteX7" fmla="*/ 1108976 w 2554879"/>
              <a:gd name="connsiteY7" fmla="*/ 1127505 h 2205246"/>
              <a:gd name="connsiteX8" fmla="*/ 485088 w 2554879"/>
              <a:gd name="connsiteY8" fmla="*/ 1127505 h 2205246"/>
              <a:gd name="connsiteX9" fmla="*/ 485088 w 2554879"/>
              <a:gd name="connsiteY9" fmla="*/ 1127815 h 2205246"/>
              <a:gd name="connsiteX10" fmla="*/ 482018 w 2554879"/>
              <a:gd name="connsiteY10" fmla="*/ 1127506 h 2205246"/>
              <a:gd name="connsiteX11" fmla="*/ 211988 w 2554879"/>
              <a:gd name="connsiteY11" fmla="*/ 1397536 h 2205246"/>
              <a:gd name="connsiteX12" fmla="*/ 482018 w 2554879"/>
              <a:gd name="connsiteY12" fmla="*/ 1667566 h 2205246"/>
              <a:gd name="connsiteX13" fmla="*/ 485088 w 2554879"/>
              <a:gd name="connsiteY13" fmla="*/ 1667256 h 2205246"/>
              <a:gd name="connsiteX14" fmla="*/ 485088 w 2554879"/>
              <a:gd name="connsiteY14" fmla="*/ 1667565 h 2205246"/>
              <a:gd name="connsiteX15" fmla="*/ 1105896 w 2554879"/>
              <a:gd name="connsiteY15" fmla="*/ 1667565 h 2205246"/>
              <a:gd name="connsiteX16" fmla="*/ 1105906 w 2554879"/>
              <a:gd name="connsiteY16" fmla="*/ 1667566 h 2205246"/>
              <a:gd name="connsiteX17" fmla="*/ 1105916 w 2554879"/>
              <a:gd name="connsiteY17" fmla="*/ 1667565 h 2205246"/>
              <a:gd name="connsiteX18" fmla="*/ 1108976 w 2554879"/>
              <a:gd name="connsiteY18" fmla="*/ 1667565 h 2205246"/>
              <a:gd name="connsiteX19" fmla="*/ 1691864 w 2554879"/>
              <a:gd name="connsiteY19" fmla="*/ 1667565 h 2205246"/>
              <a:gd name="connsiteX20" fmla="*/ 1722675 w 2554879"/>
              <a:gd name="connsiteY20" fmla="*/ 1670671 h 2205246"/>
              <a:gd name="connsiteX21" fmla="*/ 1938285 w 2554879"/>
              <a:gd name="connsiteY21" fmla="*/ 1935215 h 2205246"/>
              <a:gd name="connsiteX22" fmla="*/ 1668255 w 2554879"/>
              <a:gd name="connsiteY22" fmla="*/ 2205245 h 2205246"/>
              <a:gd name="connsiteX23" fmla="*/ 1665185 w 2554879"/>
              <a:gd name="connsiteY23" fmla="*/ 2204936 h 2205246"/>
              <a:gd name="connsiteX24" fmla="*/ 1665185 w 2554879"/>
              <a:gd name="connsiteY24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0 h 2205246"/>
              <a:gd name="connsiteX3" fmla="*/ 2554879 w 2554879"/>
              <a:gd name="connsiteY3" fmla="*/ 0 h 2205246"/>
              <a:gd name="connsiteX4" fmla="*/ 2554879 w 2554879"/>
              <a:gd name="connsiteY4" fmla="*/ 1127505 h 2205246"/>
              <a:gd name="connsiteX5" fmla="*/ 2150273 w 2554879"/>
              <a:gd name="connsiteY5" fmla="*/ 1127505 h 2205246"/>
              <a:gd name="connsiteX6" fmla="*/ 1108976 w 2554879"/>
              <a:gd name="connsiteY6" fmla="*/ 1127505 h 2205246"/>
              <a:gd name="connsiteX7" fmla="*/ 485088 w 2554879"/>
              <a:gd name="connsiteY7" fmla="*/ 1127505 h 2205246"/>
              <a:gd name="connsiteX8" fmla="*/ 485088 w 2554879"/>
              <a:gd name="connsiteY8" fmla="*/ 1127815 h 2205246"/>
              <a:gd name="connsiteX9" fmla="*/ 482018 w 2554879"/>
              <a:gd name="connsiteY9" fmla="*/ 1127506 h 2205246"/>
              <a:gd name="connsiteX10" fmla="*/ 211988 w 2554879"/>
              <a:gd name="connsiteY10" fmla="*/ 1397536 h 2205246"/>
              <a:gd name="connsiteX11" fmla="*/ 482018 w 2554879"/>
              <a:gd name="connsiteY11" fmla="*/ 1667566 h 2205246"/>
              <a:gd name="connsiteX12" fmla="*/ 485088 w 2554879"/>
              <a:gd name="connsiteY12" fmla="*/ 1667256 h 2205246"/>
              <a:gd name="connsiteX13" fmla="*/ 485088 w 2554879"/>
              <a:gd name="connsiteY13" fmla="*/ 1667565 h 2205246"/>
              <a:gd name="connsiteX14" fmla="*/ 1105896 w 2554879"/>
              <a:gd name="connsiteY14" fmla="*/ 1667565 h 2205246"/>
              <a:gd name="connsiteX15" fmla="*/ 1105906 w 2554879"/>
              <a:gd name="connsiteY15" fmla="*/ 1667566 h 2205246"/>
              <a:gd name="connsiteX16" fmla="*/ 1105916 w 2554879"/>
              <a:gd name="connsiteY16" fmla="*/ 1667565 h 2205246"/>
              <a:gd name="connsiteX17" fmla="*/ 1108976 w 2554879"/>
              <a:gd name="connsiteY17" fmla="*/ 1667565 h 2205246"/>
              <a:gd name="connsiteX18" fmla="*/ 1691864 w 2554879"/>
              <a:gd name="connsiteY18" fmla="*/ 1667565 h 2205246"/>
              <a:gd name="connsiteX19" fmla="*/ 1722675 w 2554879"/>
              <a:gd name="connsiteY19" fmla="*/ 1670671 h 2205246"/>
              <a:gd name="connsiteX20" fmla="*/ 1938285 w 2554879"/>
              <a:gd name="connsiteY20" fmla="*/ 1935215 h 2205246"/>
              <a:gd name="connsiteX21" fmla="*/ 1668255 w 2554879"/>
              <a:gd name="connsiteY21" fmla="*/ 2205245 h 2205246"/>
              <a:gd name="connsiteX22" fmla="*/ 1665185 w 2554879"/>
              <a:gd name="connsiteY22" fmla="*/ 2204936 h 2205246"/>
              <a:gd name="connsiteX23" fmla="*/ 1665185 w 2554879"/>
              <a:gd name="connsiteY23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2554879 w 2554879"/>
              <a:gd name="connsiteY2" fmla="*/ 0 h 2205246"/>
              <a:gd name="connsiteX3" fmla="*/ 2554879 w 2554879"/>
              <a:gd name="connsiteY3" fmla="*/ 1127505 h 2205246"/>
              <a:gd name="connsiteX4" fmla="*/ 2150273 w 2554879"/>
              <a:gd name="connsiteY4" fmla="*/ 1127505 h 2205246"/>
              <a:gd name="connsiteX5" fmla="*/ 1108976 w 2554879"/>
              <a:gd name="connsiteY5" fmla="*/ 1127505 h 2205246"/>
              <a:gd name="connsiteX6" fmla="*/ 485088 w 2554879"/>
              <a:gd name="connsiteY6" fmla="*/ 1127505 h 2205246"/>
              <a:gd name="connsiteX7" fmla="*/ 485088 w 2554879"/>
              <a:gd name="connsiteY7" fmla="*/ 1127815 h 2205246"/>
              <a:gd name="connsiteX8" fmla="*/ 482018 w 2554879"/>
              <a:gd name="connsiteY8" fmla="*/ 1127506 h 2205246"/>
              <a:gd name="connsiteX9" fmla="*/ 211988 w 2554879"/>
              <a:gd name="connsiteY9" fmla="*/ 1397536 h 2205246"/>
              <a:gd name="connsiteX10" fmla="*/ 482018 w 2554879"/>
              <a:gd name="connsiteY10" fmla="*/ 1667566 h 2205246"/>
              <a:gd name="connsiteX11" fmla="*/ 485088 w 2554879"/>
              <a:gd name="connsiteY11" fmla="*/ 1667256 h 2205246"/>
              <a:gd name="connsiteX12" fmla="*/ 485088 w 2554879"/>
              <a:gd name="connsiteY12" fmla="*/ 1667565 h 2205246"/>
              <a:gd name="connsiteX13" fmla="*/ 1105896 w 2554879"/>
              <a:gd name="connsiteY13" fmla="*/ 1667565 h 2205246"/>
              <a:gd name="connsiteX14" fmla="*/ 1105906 w 2554879"/>
              <a:gd name="connsiteY14" fmla="*/ 1667566 h 2205246"/>
              <a:gd name="connsiteX15" fmla="*/ 1105916 w 2554879"/>
              <a:gd name="connsiteY15" fmla="*/ 1667565 h 2205246"/>
              <a:gd name="connsiteX16" fmla="*/ 1108976 w 2554879"/>
              <a:gd name="connsiteY16" fmla="*/ 1667565 h 2205246"/>
              <a:gd name="connsiteX17" fmla="*/ 1691864 w 2554879"/>
              <a:gd name="connsiteY17" fmla="*/ 1667565 h 2205246"/>
              <a:gd name="connsiteX18" fmla="*/ 1722675 w 2554879"/>
              <a:gd name="connsiteY18" fmla="*/ 1670671 h 2205246"/>
              <a:gd name="connsiteX19" fmla="*/ 1938285 w 2554879"/>
              <a:gd name="connsiteY19" fmla="*/ 1935215 h 2205246"/>
              <a:gd name="connsiteX20" fmla="*/ 1668255 w 2554879"/>
              <a:gd name="connsiteY20" fmla="*/ 2205245 h 2205246"/>
              <a:gd name="connsiteX21" fmla="*/ 1665185 w 2554879"/>
              <a:gd name="connsiteY21" fmla="*/ 2204936 h 2205246"/>
              <a:gd name="connsiteX22" fmla="*/ 1665185 w 2554879"/>
              <a:gd name="connsiteY22" fmla="*/ 2205246 h 2205246"/>
              <a:gd name="connsiteX0" fmla="*/ 2554879 w 2646319"/>
              <a:gd name="connsiteY0" fmla="*/ 0 h 2205246"/>
              <a:gd name="connsiteX1" fmla="*/ 2554879 w 2646319"/>
              <a:gd name="connsiteY1" fmla="*/ 1127505 h 2205246"/>
              <a:gd name="connsiteX2" fmla="*/ 2150273 w 2646319"/>
              <a:gd name="connsiteY2" fmla="*/ 1127505 h 2205246"/>
              <a:gd name="connsiteX3" fmla="*/ 1108976 w 2646319"/>
              <a:gd name="connsiteY3" fmla="*/ 1127505 h 2205246"/>
              <a:gd name="connsiteX4" fmla="*/ 485088 w 2646319"/>
              <a:gd name="connsiteY4" fmla="*/ 1127505 h 2205246"/>
              <a:gd name="connsiteX5" fmla="*/ 485088 w 2646319"/>
              <a:gd name="connsiteY5" fmla="*/ 1127815 h 2205246"/>
              <a:gd name="connsiteX6" fmla="*/ 482018 w 2646319"/>
              <a:gd name="connsiteY6" fmla="*/ 1127506 h 2205246"/>
              <a:gd name="connsiteX7" fmla="*/ 211988 w 2646319"/>
              <a:gd name="connsiteY7" fmla="*/ 1397536 h 2205246"/>
              <a:gd name="connsiteX8" fmla="*/ 482018 w 2646319"/>
              <a:gd name="connsiteY8" fmla="*/ 1667566 h 2205246"/>
              <a:gd name="connsiteX9" fmla="*/ 485088 w 2646319"/>
              <a:gd name="connsiteY9" fmla="*/ 1667256 h 2205246"/>
              <a:gd name="connsiteX10" fmla="*/ 485088 w 2646319"/>
              <a:gd name="connsiteY10" fmla="*/ 1667565 h 2205246"/>
              <a:gd name="connsiteX11" fmla="*/ 1105896 w 2646319"/>
              <a:gd name="connsiteY11" fmla="*/ 1667565 h 2205246"/>
              <a:gd name="connsiteX12" fmla="*/ 1105906 w 2646319"/>
              <a:gd name="connsiteY12" fmla="*/ 1667566 h 2205246"/>
              <a:gd name="connsiteX13" fmla="*/ 1105916 w 2646319"/>
              <a:gd name="connsiteY13" fmla="*/ 1667565 h 2205246"/>
              <a:gd name="connsiteX14" fmla="*/ 1108976 w 2646319"/>
              <a:gd name="connsiteY14" fmla="*/ 1667565 h 2205246"/>
              <a:gd name="connsiteX15" fmla="*/ 1691864 w 2646319"/>
              <a:gd name="connsiteY15" fmla="*/ 1667565 h 2205246"/>
              <a:gd name="connsiteX16" fmla="*/ 1722675 w 2646319"/>
              <a:gd name="connsiteY16" fmla="*/ 1670671 h 2205246"/>
              <a:gd name="connsiteX17" fmla="*/ 1938285 w 2646319"/>
              <a:gd name="connsiteY17" fmla="*/ 1935215 h 2205246"/>
              <a:gd name="connsiteX18" fmla="*/ 1668255 w 2646319"/>
              <a:gd name="connsiteY18" fmla="*/ 2205245 h 2205246"/>
              <a:gd name="connsiteX19" fmla="*/ 1665185 w 2646319"/>
              <a:gd name="connsiteY19" fmla="*/ 2204936 h 2205246"/>
              <a:gd name="connsiteX20" fmla="*/ 1665185 w 2646319"/>
              <a:gd name="connsiteY20" fmla="*/ 2205246 h 2205246"/>
              <a:gd name="connsiteX21" fmla="*/ 0 w 2646319"/>
              <a:gd name="connsiteY21" fmla="*/ 2205246 h 2205246"/>
              <a:gd name="connsiteX22" fmla="*/ 2646319 w 2646319"/>
              <a:gd name="connsiteY22" fmla="*/ 91440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2150273 w 2554879"/>
              <a:gd name="connsiteY2" fmla="*/ 1127505 h 2205246"/>
              <a:gd name="connsiteX3" fmla="*/ 1108976 w 2554879"/>
              <a:gd name="connsiteY3" fmla="*/ 1127505 h 2205246"/>
              <a:gd name="connsiteX4" fmla="*/ 485088 w 2554879"/>
              <a:gd name="connsiteY4" fmla="*/ 1127505 h 2205246"/>
              <a:gd name="connsiteX5" fmla="*/ 485088 w 2554879"/>
              <a:gd name="connsiteY5" fmla="*/ 1127815 h 2205246"/>
              <a:gd name="connsiteX6" fmla="*/ 482018 w 2554879"/>
              <a:gd name="connsiteY6" fmla="*/ 1127506 h 2205246"/>
              <a:gd name="connsiteX7" fmla="*/ 211988 w 2554879"/>
              <a:gd name="connsiteY7" fmla="*/ 1397536 h 2205246"/>
              <a:gd name="connsiteX8" fmla="*/ 482018 w 2554879"/>
              <a:gd name="connsiteY8" fmla="*/ 1667566 h 2205246"/>
              <a:gd name="connsiteX9" fmla="*/ 485088 w 2554879"/>
              <a:gd name="connsiteY9" fmla="*/ 1667256 h 2205246"/>
              <a:gd name="connsiteX10" fmla="*/ 485088 w 2554879"/>
              <a:gd name="connsiteY10" fmla="*/ 1667565 h 2205246"/>
              <a:gd name="connsiteX11" fmla="*/ 1105896 w 2554879"/>
              <a:gd name="connsiteY11" fmla="*/ 1667565 h 2205246"/>
              <a:gd name="connsiteX12" fmla="*/ 1105906 w 2554879"/>
              <a:gd name="connsiteY12" fmla="*/ 1667566 h 2205246"/>
              <a:gd name="connsiteX13" fmla="*/ 1105916 w 2554879"/>
              <a:gd name="connsiteY13" fmla="*/ 1667565 h 2205246"/>
              <a:gd name="connsiteX14" fmla="*/ 1108976 w 2554879"/>
              <a:gd name="connsiteY14" fmla="*/ 1667565 h 2205246"/>
              <a:gd name="connsiteX15" fmla="*/ 1691864 w 2554879"/>
              <a:gd name="connsiteY15" fmla="*/ 1667565 h 2205246"/>
              <a:gd name="connsiteX16" fmla="*/ 1722675 w 2554879"/>
              <a:gd name="connsiteY16" fmla="*/ 1670671 h 2205246"/>
              <a:gd name="connsiteX17" fmla="*/ 1938285 w 2554879"/>
              <a:gd name="connsiteY17" fmla="*/ 1935215 h 2205246"/>
              <a:gd name="connsiteX18" fmla="*/ 1668255 w 2554879"/>
              <a:gd name="connsiteY18" fmla="*/ 2205245 h 2205246"/>
              <a:gd name="connsiteX19" fmla="*/ 1665185 w 2554879"/>
              <a:gd name="connsiteY19" fmla="*/ 2204936 h 2205246"/>
              <a:gd name="connsiteX20" fmla="*/ 1665185 w 2554879"/>
              <a:gd name="connsiteY20" fmla="*/ 2205246 h 2205246"/>
              <a:gd name="connsiteX21" fmla="*/ 0 w 2554879"/>
              <a:gd name="connsiteY21" fmla="*/ 2205246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1108976 w 2554879"/>
              <a:gd name="connsiteY2" fmla="*/ 1127505 h 2205246"/>
              <a:gd name="connsiteX3" fmla="*/ 485088 w 2554879"/>
              <a:gd name="connsiteY3" fmla="*/ 1127505 h 2205246"/>
              <a:gd name="connsiteX4" fmla="*/ 485088 w 2554879"/>
              <a:gd name="connsiteY4" fmla="*/ 1127815 h 2205246"/>
              <a:gd name="connsiteX5" fmla="*/ 482018 w 2554879"/>
              <a:gd name="connsiteY5" fmla="*/ 1127506 h 2205246"/>
              <a:gd name="connsiteX6" fmla="*/ 211988 w 2554879"/>
              <a:gd name="connsiteY6" fmla="*/ 1397536 h 2205246"/>
              <a:gd name="connsiteX7" fmla="*/ 482018 w 2554879"/>
              <a:gd name="connsiteY7" fmla="*/ 1667566 h 2205246"/>
              <a:gd name="connsiteX8" fmla="*/ 485088 w 2554879"/>
              <a:gd name="connsiteY8" fmla="*/ 1667256 h 2205246"/>
              <a:gd name="connsiteX9" fmla="*/ 485088 w 2554879"/>
              <a:gd name="connsiteY9" fmla="*/ 1667565 h 2205246"/>
              <a:gd name="connsiteX10" fmla="*/ 1105896 w 2554879"/>
              <a:gd name="connsiteY10" fmla="*/ 1667565 h 2205246"/>
              <a:gd name="connsiteX11" fmla="*/ 1105906 w 2554879"/>
              <a:gd name="connsiteY11" fmla="*/ 1667566 h 2205246"/>
              <a:gd name="connsiteX12" fmla="*/ 1105916 w 2554879"/>
              <a:gd name="connsiteY12" fmla="*/ 1667565 h 2205246"/>
              <a:gd name="connsiteX13" fmla="*/ 1108976 w 2554879"/>
              <a:gd name="connsiteY13" fmla="*/ 1667565 h 2205246"/>
              <a:gd name="connsiteX14" fmla="*/ 1691864 w 2554879"/>
              <a:gd name="connsiteY14" fmla="*/ 1667565 h 2205246"/>
              <a:gd name="connsiteX15" fmla="*/ 1722675 w 2554879"/>
              <a:gd name="connsiteY15" fmla="*/ 1670671 h 2205246"/>
              <a:gd name="connsiteX16" fmla="*/ 1938285 w 2554879"/>
              <a:gd name="connsiteY16" fmla="*/ 1935215 h 2205246"/>
              <a:gd name="connsiteX17" fmla="*/ 1668255 w 2554879"/>
              <a:gd name="connsiteY17" fmla="*/ 2205245 h 2205246"/>
              <a:gd name="connsiteX18" fmla="*/ 1665185 w 2554879"/>
              <a:gd name="connsiteY18" fmla="*/ 2204936 h 2205246"/>
              <a:gd name="connsiteX19" fmla="*/ 1665185 w 2554879"/>
              <a:gd name="connsiteY19" fmla="*/ 2205246 h 2205246"/>
              <a:gd name="connsiteX20" fmla="*/ 0 w 2554879"/>
              <a:gd name="connsiteY20" fmla="*/ 2205246 h 2205246"/>
              <a:gd name="connsiteX0" fmla="*/ 2554879 w 2554879"/>
              <a:gd name="connsiteY0" fmla="*/ 0 h 1077741"/>
              <a:gd name="connsiteX1" fmla="*/ 1108976 w 2554879"/>
              <a:gd name="connsiteY1" fmla="*/ 0 h 1077741"/>
              <a:gd name="connsiteX2" fmla="*/ 485088 w 2554879"/>
              <a:gd name="connsiteY2" fmla="*/ 0 h 1077741"/>
              <a:gd name="connsiteX3" fmla="*/ 485088 w 2554879"/>
              <a:gd name="connsiteY3" fmla="*/ 310 h 1077741"/>
              <a:gd name="connsiteX4" fmla="*/ 482018 w 2554879"/>
              <a:gd name="connsiteY4" fmla="*/ 1 h 1077741"/>
              <a:gd name="connsiteX5" fmla="*/ 211988 w 2554879"/>
              <a:gd name="connsiteY5" fmla="*/ 270031 h 1077741"/>
              <a:gd name="connsiteX6" fmla="*/ 482018 w 2554879"/>
              <a:gd name="connsiteY6" fmla="*/ 540061 h 1077741"/>
              <a:gd name="connsiteX7" fmla="*/ 485088 w 2554879"/>
              <a:gd name="connsiteY7" fmla="*/ 539751 h 1077741"/>
              <a:gd name="connsiteX8" fmla="*/ 485088 w 2554879"/>
              <a:gd name="connsiteY8" fmla="*/ 540060 h 1077741"/>
              <a:gd name="connsiteX9" fmla="*/ 1105896 w 2554879"/>
              <a:gd name="connsiteY9" fmla="*/ 540060 h 1077741"/>
              <a:gd name="connsiteX10" fmla="*/ 1105906 w 2554879"/>
              <a:gd name="connsiteY10" fmla="*/ 540061 h 1077741"/>
              <a:gd name="connsiteX11" fmla="*/ 1105916 w 2554879"/>
              <a:gd name="connsiteY11" fmla="*/ 540060 h 1077741"/>
              <a:gd name="connsiteX12" fmla="*/ 1108976 w 2554879"/>
              <a:gd name="connsiteY12" fmla="*/ 540060 h 1077741"/>
              <a:gd name="connsiteX13" fmla="*/ 1691864 w 2554879"/>
              <a:gd name="connsiteY13" fmla="*/ 540060 h 1077741"/>
              <a:gd name="connsiteX14" fmla="*/ 1722675 w 2554879"/>
              <a:gd name="connsiteY14" fmla="*/ 543166 h 1077741"/>
              <a:gd name="connsiteX15" fmla="*/ 1938285 w 2554879"/>
              <a:gd name="connsiteY15" fmla="*/ 807710 h 1077741"/>
              <a:gd name="connsiteX16" fmla="*/ 1668255 w 2554879"/>
              <a:gd name="connsiteY16" fmla="*/ 1077740 h 1077741"/>
              <a:gd name="connsiteX17" fmla="*/ 1665185 w 2554879"/>
              <a:gd name="connsiteY17" fmla="*/ 1077431 h 1077741"/>
              <a:gd name="connsiteX18" fmla="*/ 1665185 w 2554879"/>
              <a:gd name="connsiteY18" fmla="*/ 1077741 h 1077741"/>
              <a:gd name="connsiteX19" fmla="*/ 0 w 2554879"/>
              <a:gd name="connsiteY19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108976 w 2554879"/>
              <a:gd name="connsiteY11" fmla="*/ 540060 h 1077741"/>
              <a:gd name="connsiteX12" fmla="*/ 1691864 w 2554879"/>
              <a:gd name="connsiteY12" fmla="*/ 540060 h 1077741"/>
              <a:gd name="connsiteX13" fmla="*/ 1722675 w 2554879"/>
              <a:gd name="connsiteY13" fmla="*/ 543166 h 1077741"/>
              <a:gd name="connsiteX14" fmla="*/ 1938285 w 2554879"/>
              <a:gd name="connsiteY14" fmla="*/ 807710 h 1077741"/>
              <a:gd name="connsiteX15" fmla="*/ 1668255 w 2554879"/>
              <a:gd name="connsiteY15" fmla="*/ 1077740 h 1077741"/>
              <a:gd name="connsiteX16" fmla="*/ 1665185 w 2554879"/>
              <a:gd name="connsiteY16" fmla="*/ 1077431 h 1077741"/>
              <a:gd name="connsiteX17" fmla="*/ 1665185 w 2554879"/>
              <a:gd name="connsiteY17" fmla="*/ 1077741 h 1077741"/>
              <a:gd name="connsiteX18" fmla="*/ 0 w 2554879"/>
              <a:gd name="connsiteY18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691864 w 2554879"/>
              <a:gd name="connsiteY11" fmla="*/ 540060 h 1077741"/>
              <a:gd name="connsiteX12" fmla="*/ 1722675 w 2554879"/>
              <a:gd name="connsiteY12" fmla="*/ 543166 h 1077741"/>
              <a:gd name="connsiteX13" fmla="*/ 1938285 w 2554879"/>
              <a:gd name="connsiteY13" fmla="*/ 807710 h 1077741"/>
              <a:gd name="connsiteX14" fmla="*/ 1668255 w 2554879"/>
              <a:gd name="connsiteY14" fmla="*/ 1077740 h 1077741"/>
              <a:gd name="connsiteX15" fmla="*/ 1665185 w 2554879"/>
              <a:gd name="connsiteY15" fmla="*/ 1077431 h 1077741"/>
              <a:gd name="connsiteX16" fmla="*/ 1665185 w 2554879"/>
              <a:gd name="connsiteY16" fmla="*/ 1077741 h 1077741"/>
              <a:gd name="connsiteX17" fmla="*/ 0 w 2554879"/>
              <a:gd name="connsiteY17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691864 w 2554879"/>
              <a:gd name="connsiteY10" fmla="*/ 540060 h 1077741"/>
              <a:gd name="connsiteX11" fmla="*/ 1722675 w 2554879"/>
              <a:gd name="connsiteY11" fmla="*/ 543166 h 1077741"/>
              <a:gd name="connsiteX12" fmla="*/ 1938285 w 2554879"/>
              <a:gd name="connsiteY12" fmla="*/ 807710 h 1077741"/>
              <a:gd name="connsiteX13" fmla="*/ 1668255 w 2554879"/>
              <a:gd name="connsiteY13" fmla="*/ 1077740 h 1077741"/>
              <a:gd name="connsiteX14" fmla="*/ 1665185 w 2554879"/>
              <a:gd name="connsiteY14" fmla="*/ 1077431 h 1077741"/>
              <a:gd name="connsiteX15" fmla="*/ 1665185 w 2554879"/>
              <a:gd name="connsiteY15" fmla="*/ 1077741 h 1077741"/>
              <a:gd name="connsiteX16" fmla="*/ 0 w 2554879"/>
              <a:gd name="connsiteY16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691864 w 2554879"/>
              <a:gd name="connsiteY9" fmla="*/ 540060 h 1077741"/>
              <a:gd name="connsiteX10" fmla="*/ 1722675 w 2554879"/>
              <a:gd name="connsiteY10" fmla="*/ 543166 h 1077741"/>
              <a:gd name="connsiteX11" fmla="*/ 1938285 w 2554879"/>
              <a:gd name="connsiteY11" fmla="*/ 807710 h 1077741"/>
              <a:gd name="connsiteX12" fmla="*/ 1668255 w 2554879"/>
              <a:gd name="connsiteY12" fmla="*/ 1077740 h 1077741"/>
              <a:gd name="connsiteX13" fmla="*/ 1665185 w 2554879"/>
              <a:gd name="connsiteY13" fmla="*/ 1077431 h 1077741"/>
              <a:gd name="connsiteX14" fmla="*/ 1665185 w 2554879"/>
              <a:gd name="connsiteY14" fmla="*/ 1077741 h 1077741"/>
              <a:gd name="connsiteX15" fmla="*/ 0 w 2554879"/>
              <a:gd name="connsiteY15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691864 w 2554879"/>
              <a:gd name="connsiteY8" fmla="*/ 540060 h 1077741"/>
              <a:gd name="connsiteX9" fmla="*/ 1722675 w 2554879"/>
              <a:gd name="connsiteY9" fmla="*/ 543166 h 1077741"/>
              <a:gd name="connsiteX10" fmla="*/ 1938285 w 2554879"/>
              <a:gd name="connsiteY10" fmla="*/ 807710 h 1077741"/>
              <a:gd name="connsiteX11" fmla="*/ 1668255 w 2554879"/>
              <a:gd name="connsiteY11" fmla="*/ 1077740 h 1077741"/>
              <a:gd name="connsiteX12" fmla="*/ 1665185 w 2554879"/>
              <a:gd name="connsiteY12" fmla="*/ 1077431 h 1077741"/>
              <a:gd name="connsiteX13" fmla="*/ 1665185 w 2554879"/>
              <a:gd name="connsiteY13" fmla="*/ 1077741 h 1077741"/>
              <a:gd name="connsiteX14" fmla="*/ 0 w 2554879"/>
              <a:gd name="connsiteY14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722675 w 2554879"/>
              <a:gd name="connsiteY8" fmla="*/ 543166 h 1077741"/>
              <a:gd name="connsiteX9" fmla="*/ 1938285 w 2554879"/>
              <a:gd name="connsiteY9" fmla="*/ 807710 h 1077741"/>
              <a:gd name="connsiteX10" fmla="*/ 1668255 w 2554879"/>
              <a:gd name="connsiteY10" fmla="*/ 1077740 h 1077741"/>
              <a:gd name="connsiteX11" fmla="*/ 1665185 w 2554879"/>
              <a:gd name="connsiteY11" fmla="*/ 1077431 h 1077741"/>
              <a:gd name="connsiteX12" fmla="*/ 1665185 w 2554879"/>
              <a:gd name="connsiteY12" fmla="*/ 1077741 h 1077741"/>
              <a:gd name="connsiteX13" fmla="*/ 0 w 2554879"/>
              <a:gd name="connsiteY13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1722675 w 2554879"/>
              <a:gd name="connsiteY7" fmla="*/ 543166 h 1077741"/>
              <a:gd name="connsiteX8" fmla="*/ 1938285 w 2554879"/>
              <a:gd name="connsiteY8" fmla="*/ 807710 h 1077741"/>
              <a:gd name="connsiteX9" fmla="*/ 1668255 w 2554879"/>
              <a:gd name="connsiteY9" fmla="*/ 1077740 h 1077741"/>
              <a:gd name="connsiteX10" fmla="*/ 1665185 w 2554879"/>
              <a:gd name="connsiteY10" fmla="*/ 1077431 h 1077741"/>
              <a:gd name="connsiteX11" fmla="*/ 1665185 w 2554879"/>
              <a:gd name="connsiteY11" fmla="*/ 1077741 h 1077741"/>
              <a:gd name="connsiteX12" fmla="*/ 0 w 2554879"/>
              <a:gd name="connsiteY12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2018 w 2554879"/>
              <a:gd name="connsiteY2" fmla="*/ 1 h 1077741"/>
              <a:gd name="connsiteX3" fmla="*/ 211988 w 2554879"/>
              <a:gd name="connsiteY3" fmla="*/ 270031 h 1077741"/>
              <a:gd name="connsiteX4" fmla="*/ 482018 w 2554879"/>
              <a:gd name="connsiteY4" fmla="*/ 540061 h 1077741"/>
              <a:gd name="connsiteX5" fmla="*/ 485088 w 2554879"/>
              <a:gd name="connsiteY5" fmla="*/ 539751 h 1077741"/>
              <a:gd name="connsiteX6" fmla="*/ 1722675 w 2554879"/>
              <a:gd name="connsiteY6" fmla="*/ 543166 h 1077741"/>
              <a:gd name="connsiteX7" fmla="*/ 1938285 w 2554879"/>
              <a:gd name="connsiteY7" fmla="*/ 807710 h 1077741"/>
              <a:gd name="connsiteX8" fmla="*/ 1668255 w 2554879"/>
              <a:gd name="connsiteY8" fmla="*/ 1077740 h 1077741"/>
              <a:gd name="connsiteX9" fmla="*/ 1665185 w 2554879"/>
              <a:gd name="connsiteY9" fmla="*/ 1077431 h 1077741"/>
              <a:gd name="connsiteX10" fmla="*/ 1665185 w 2554879"/>
              <a:gd name="connsiteY10" fmla="*/ 1077741 h 1077741"/>
              <a:gd name="connsiteX11" fmla="*/ 0 w 2554879"/>
              <a:gd name="connsiteY11" fmla="*/ 1077741 h 1077741"/>
              <a:gd name="connsiteX0" fmla="*/ 2421529 w 2421529"/>
              <a:gd name="connsiteY0" fmla="*/ 0 h 1077741"/>
              <a:gd name="connsiteX1" fmla="*/ 485088 w 2421529"/>
              <a:gd name="connsiteY1" fmla="*/ 0 h 1077741"/>
              <a:gd name="connsiteX2" fmla="*/ 482018 w 2421529"/>
              <a:gd name="connsiteY2" fmla="*/ 1 h 1077741"/>
              <a:gd name="connsiteX3" fmla="*/ 211988 w 2421529"/>
              <a:gd name="connsiteY3" fmla="*/ 270031 h 1077741"/>
              <a:gd name="connsiteX4" fmla="*/ 482018 w 2421529"/>
              <a:gd name="connsiteY4" fmla="*/ 540061 h 1077741"/>
              <a:gd name="connsiteX5" fmla="*/ 485088 w 2421529"/>
              <a:gd name="connsiteY5" fmla="*/ 539751 h 1077741"/>
              <a:gd name="connsiteX6" fmla="*/ 1722675 w 2421529"/>
              <a:gd name="connsiteY6" fmla="*/ 543166 h 1077741"/>
              <a:gd name="connsiteX7" fmla="*/ 1938285 w 2421529"/>
              <a:gd name="connsiteY7" fmla="*/ 807710 h 1077741"/>
              <a:gd name="connsiteX8" fmla="*/ 1668255 w 2421529"/>
              <a:gd name="connsiteY8" fmla="*/ 1077740 h 1077741"/>
              <a:gd name="connsiteX9" fmla="*/ 1665185 w 2421529"/>
              <a:gd name="connsiteY9" fmla="*/ 1077431 h 1077741"/>
              <a:gd name="connsiteX10" fmla="*/ 1665185 w 2421529"/>
              <a:gd name="connsiteY10" fmla="*/ 1077741 h 1077741"/>
              <a:gd name="connsiteX11" fmla="*/ 0 w 2421529"/>
              <a:gd name="connsiteY11" fmla="*/ 1077741 h 1077741"/>
              <a:gd name="connsiteX0" fmla="*/ 2685848 w 2685848"/>
              <a:gd name="connsiteY0" fmla="*/ 0 h 1077741"/>
              <a:gd name="connsiteX1" fmla="*/ 749407 w 2685848"/>
              <a:gd name="connsiteY1" fmla="*/ 0 h 1077741"/>
              <a:gd name="connsiteX2" fmla="*/ 746337 w 2685848"/>
              <a:gd name="connsiteY2" fmla="*/ 1 h 1077741"/>
              <a:gd name="connsiteX3" fmla="*/ 476307 w 2685848"/>
              <a:gd name="connsiteY3" fmla="*/ 270031 h 1077741"/>
              <a:gd name="connsiteX4" fmla="*/ 746337 w 2685848"/>
              <a:gd name="connsiteY4" fmla="*/ 540061 h 1077741"/>
              <a:gd name="connsiteX5" fmla="*/ 749407 w 2685848"/>
              <a:gd name="connsiteY5" fmla="*/ 539751 h 1077741"/>
              <a:gd name="connsiteX6" fmla="*/ 1986994 w 2685848"/>
              <a:gd name="connsiteY6" fmla="*/ 543166 h 1077741"/>
              <a:gd name="connsiteX7" fmla="*/ 2202604 w 2685848"/>
              <a:gd name="connsiteY7" fmla="*/ 807710 h 1077741"/>
              <a:gd name="connsiteX8" fmla="*/ 1932574 w 2685848"/>
              <a:gd name="connsiteY8" fmla="*/ 1077740 h 1077741"/>
              <a:gd name="connsiteX9" fmla="*/ 1929504 w 2685848"/>
              <a:gd name="connsiteY9" fmla="*/ 1077431 h 1077741"/>
              <a:gd name="connsiteX10" fmla="*/ 1929504 w 2685848"/>
              <a:gd name="connsiteY10" fmla="*/ 1077741 h 1077741"/>
              <a:gd name="connsiteX11" fmla="*/ 0 w 2685848"/>
              <a:gd name="connsiteY11" fmla="*/ 1077741 h 1077741"/>
              <a:gd name="connsiteX0" fmla="*/ 3625648 w 3625648"/>
              <a:gd name="connsiteY0" fmla="*/ 0 h 1077741"/>
              <a:gd name="connsiteX1" fmla="*/ 749407 w 3625648"/>
              <a:gd name="connsiteY1" fmla="*/ 0 h 1077741"/>
              <a:gd name="connsiteX2" fmla="*/ 746337 w 3625648"/>
              <a:gd name="connsiteY2" fmla="*/ 1 h 1077741"/>
              <a:gd name="connsiteX3" fmla="*/ 476307 w 3625648"/>
              <a:gd name="connsiteY3" fmla="*/ 270031 h 1077741"/>
              <a:gd name="connsiteX4" fmla="*/ 746337 w 3625648"/>
              <a:gd name="connsiteY4" fmla="*/ 540061 h 1077741"/>
              <a:gd name="connsiteX5" fmla="*/ 749407 w 3625648"/>
              <a:gd name="connsiteY5" fmla="*/ 539751 h 1077741"/>
              <a:gd name="connsiteX6" fmla="*/ 1986994 w 3625648"/>
              <a:gd name="connsiteY6" fmla="*/ 543166 h 1077741"/>
              <a:gd name="connsiteX7" fmla="*/ 2202604 w 3625648"/>
              <a:gd name="connsiteY7" fmla="*/ 807710 h 1077741"/>
              <a:gd name="connsiteX8" fmla="*/ 1932574 w 3625648"/>
              <a:gd name="connsiteY8" fmla="*/ 1077740 h 1077741"/>
              <a:gd name="connsiteX9" fmla="*/ 1929504 w 3625648"/>
              <a:gd name="connsiteY9" fmla="*/ 1077431 h 1077741"/>
              <a:gd name="connsiteX10" fmla="*/ 1929504 w 3625648"/>
              <a:gd name="connsiteY10" fmla="*/ 1077741 h 1077741"/>
              <a:gd name="connsiteX11" fmla="*/ 0 w 3625648"/>
              <a:gd name="connsiteY11" fmla="*/ 1077741 h 1077741"/>
              <a:gd name="connsiteX0" fmla="*/ 4546398 w 4546398"/>
              <a:gd name="connsiteY0" fmla="*/ 0 h 1080916"/>
              <a:gd name="connsiteX1" fmla="*/ 1670157 w 4546398"/>
              <a:gd name="connsiteY1" fmla="*/ 0 h 1080916"/>
              <a:gd name="connsiteX2" fmla="*/ 1667087 w 4546398"/>
              <a:gd name="connsiteY2" fmla="*/ 1 h 1080916"/>
              <a:gd name="connsiteX3" fmla="*/ 1397057 w 4546398"/>
              <a:gd name="connsiteY3" fmla="*/ 270031 h 1080916"/>
              <a:gd name="connsiteX4" fmla="*/ 1667087 w 4546398"/>
              <a:gd name="connsiteY4" fmla="*/ 540061 h 1080916"/>
              <a:gd name="connsiteX5" fmla="*/ 1670157 w 4546398"/>
              <a:gd name="connsiteY5" fmla="*/ 539751 h 1080916"/>
              <a:gd name="connsiteX6" fmla="*/ 2907744 w 4546398"/>
              <a:gd name="connsiteY6" fmla="*/ 543166 h 1080916"/>
              <a:gd name="connsiteX7" fmla="*/ 3123354 w 4546398"/>
              <a:gd name="connsiteY7" fmla="*/ 807710 h 1080916"/>
              <a:gd name="connsiteX8" fmla="*/ 2853324 w 4546398"/>
              <a:gd name="connsiteY8" fmla="*/ 1077740 h 1080916"/>
              <a:gd name="connsiteX9" fmla="*/ 2850254 w 4546398"/>
              <a:gd name="connsiteY9" fmla="*/ 1077431 h 1080916"/>
              <a:gd name="connsiteX10" fmla="*/ 2850254 w 4546398"/>
              <a:gd name="connsiteY10" fmla="*/ 1077741 h 1080916"/>
              <a:gd name="connsiteX11" fmla="*/ 0 w 4546398"/>
              <a:gd name="connsiteY11" fmla="*/ 1080916 h 1080916"/>
              <a:gd name="connsiteX0" fmla="*/ 7984427 w 7984427"/>
              <a:gd name="connsiteY0" fmla="*/ 0 h 1080916"/>
              <a:gd name="connsiteX1" fmla="*/ 1670157 w 7984427"/>
              <a:gd name="connsiteY1" fmla="*/ 0 h 1080916"/>
              <a:gd name="connsiteX2" fmla="*/ 1667087 w 7984427"/>
              <a:gd name="connsiteY2" fmla="*/ 1 h 1080916"/>
              <a:gd name="connsiteX3" fmla="*/ 1397057 w 7984427"/>
              <a:gd name="connsiteY3" fmla="*/ 270031 h 1080916"/>
              <a:gd name="connsiteX4" fmla="*/ 1667087 w 7984427"/>
              <a:gd name="connsiteY4" fmla="*/ 540061 h 1080916"/>
              <a:gd name="connsiteX5" fmla="*/ 1670157 w 7984427"/>
              <a:gd name="connsiteY5" fmla="*/ 539751 h 1080916"/>
              <a:gd name="connsiteX6" fmla="*/ 2907744 w 7984427"/>
              <a:gd name="connsiteY6" fmla="*/ 543166 h 1080916"/>
              <a:gd name="connsiteX7" fmla="*/ 3123354 w 7984427"/>
              <a:gd name="connsiteY7" fmla="*/ 807710 h 1080916"/>
              <a:gd name="connsiteX8" fmla="*/ 2853324 w 7984427"/>
              <a:gd name="connsiteY8" fmla="*/ 1077740 h 1080916"/>
              <a:gd name="connsiteX9" fmla="*/ 2850254 w 7984427"/>
              <a:gd name="connsiteY9" fmla="*/ 1077431 h 1080916"/>
              <a:gd name="connsiteX10" fmla="*/ 2850254 w 7984427"/>
              <a:gd name="connsiteY10" fmla="*/ 1077741 h 1080916"/>
              <a:gd name="connsiteX11" fmla="*/ 0 w 7984427"/>
              <a:gd name="connsiteY11" fmla="*/ 1080916 h 1080916"/>
              <a:gd name="connsiteX0" fmla="*/ 11479484 w 11479484"/>
              <a:gd name="connsiteY0" fmla="*/ 0 h 1089062"/>
              <a:gd name="connsiteX1" fmla="*/ 5165214 w 11479484"/>
              <a:gd name="connsiteY1" fmla="*/ 0 h 1089062"/>
              <a:gd name="connsiteX2" fmla="*/ 5162144 w 11479484"/>
              <a:gd name="connsiteY2" fmla="*/ 1 h 1089062"/>
              <a:gd name="connsiteX3" fmla="*/ 4892114 w 11479484"/>
              <a:gd name="connsiteY3" fmla="*/ 270031 h 1089062"/>
              <a:gd name="connsiteX4" fmla="*/ 5162144 w 11479484"/>
              <a:gd name="connsiteY4" fmla="*/ 540061 h 1089062"/>
              <a:gd name="connsiteX5" fmla="*/ 5165214 w 11479484"/>
              <a:gd name="connsiteY5" fmla="*/ 539751 h 1089062"/>
              <a:gd name="connsiteX6" fmla="*/ 6402801 w 11479484"/>
              <a:gd name="connsiteY6" fmla="*/ 543166 h 1089062"/>
              <a:gd name="connsiteX7" fmla="*/ 6618411 w 11479484"/>
              <a:gd name="connsiteY7" fmla="*/ 807710 h 1089062"/>
              <a:gd name="connsiteX8" fmla="*/ 6348381 w 11479484"/>
              <a:gd name="connsiteY8" fmla="*/ 1077740 h 1089062"/>
              <a:gd name="connsiteX9" fmla="*/ 6345311 w 11479484"/>
              <a:gd name="connsiteY9" fmla="*/ 1077431 h 1089062"/>
              <a:gd name="connsiteX10" fmla="*/ 6345311 w 11479484"/>
              <a:gd name="connsiteY10" fmla="*/ 1077741 h 1089062"/>
              <a:gd name="connsiteX11" fmla="*/ 0 w 11479484"/>
              <a:gd name="connsiteY11" fmla="*/ 1089062 h 1089062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64622 h 1077741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32034 h 1077741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56476 h 10777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1479484" h="1077741">
                <a:moveTo>
                  <a:pt x="11479484" y="0"/>
                </a:moveTo>
                <a:lnTo>
                  <a:pt x="5165214" y="0"/>
                </a:lnTo>
                <a:lnTo>
                  <a:pt x="5162144" y="1"/>
                </a:lnTo>
                <a:cubicBezTo>
                  <a:pt x="5013011" y="1"/>
                  <a:pt x="4892114" y="120898"/>
                  <a:pt x="4892114" y="270031"/>
                </a:cubicBezTo>
                <a:cubicBezTo>
                  <a:pt x="4892114" y="419164"/>
                  <a:pt x="5013011" y="540061"/>
                  <a:pt x="5162144" y="540061"/>
                </a:cubicBezTo>
                <a:lnTo>
                  <a:pt x="5165214" y="539751"/>
                </a:lnTo>
                <a:lnTo>
                  <a:pt x="6402801" y="543166"/>
                </a:lnTo>
                <a:cubicBezTo>
                  <a:pt x="6525849" y="568346"/>
                  <a:pt x="6618411" y="677219"/>
                  <a:pt x="6618411" y="807710"/>
                </a:cubicBezTo>
                <a:cubicBezTo>
                  <a:pt x="6618411" y="956843"/>
                  <a:pt x="6497514" y="1077740"/>
                  <a:pt x="6348381" y="1077740"/>
                </a:cubicBezTo>
                <a:lnTo>
                  <a:pt x="6345311" y="1077431"/>
                </a:lnTo>
                <a:lnTo>
                  <a:pt x="6345311" y="1077741"/>
                </a:lnTo>
                <a:lnTo>
                  <a:pt x="0" y="1056476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2" name="フリーフォーム: 図形 21">
            <a:extLst>
              <a:ext uri="{FF2B5EF4-FFF2-40B4-BE49-F238E27FC236}">
                <a16:creationId xmlns:a16="http://schemas.microsoft.com/office/drawing/2014/main" id="{95E0B6E5-F67F-05F1-1786-78043B91B47C}"/>
              </a:ext>
            </a:extLst>
          </p:cNvPr>
          <p:cNvSpPr/>
          <p:nvPr/>
        </p:nvSpPr>
        <p:spPr bwMode="auto">
          <a:xfrm rot="10800000">
            <a:off x="4415644" y="2917400"/>
            <a:ext cx="4834761" cy="477873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8299 h 2205246"/>
              <a:gd name="connsiteX9" fmla="*/ 785044 w 2206340"/>
              <a:gd name="connsiteY9" fmla="*/ 1128299 h 2205246"/>
              <a:gd name="connsiteX10" fmla="*/ 785044 w 2206340"/>
              <a:gd name="connsiteY10" fmla="*/ 1128609 h 2205246"/>
              <a:gd name="connsiteX11" fmla="*/ 781974 w 2206340"/>
              <a:gd name="connsiteY11" fmla="*/ 1128300 h 2205246"/>
              <a:gd name="connsiteX12" fmla="*/ 511944 w 2206340"/>
              <a:gd name="connsiteY12" fmla="*/ 1398330 h 2205246"/>
              <a:gd name="connsiteX13" fmla="*/ 781974 w 2206340"/>
              <a:gd name="connsiteY13" fmla="*/ 1668360 h 2205246"/>
              <a:gd name="connsiteX14" fmla="*/ 785044 w 2206340"/>
              <a:gd name="connsiteY14" fmla="*/ 1668050 h 2205246"/>
              <a:gd name="connsiteX15" fmla="*/ 785044 w 2206340"/>
              <a:gd name="connsiteY15" fmla="*/ 1668359 h 2205246"/>
              <a:gd name="connsiteX16" fmla="*/ 1699740 w 2206340"/>
              <a:gd name="connsiteY16" fmla="*/ 1668359 h 2205246"/>
              <a:gd name="connsiteX17" fmla="*/ 1722675 w 2206340"/>
              <a:gd name="connsiteY17" fmla="*/ 1670671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0 h 2205246"/>
              <a:gd name="connsiteX6" fmla="*/ 2206340 w 2206340"/>
              <a:gd name="connsiteY6" fmla="*/ 0 h 2205246"/>
              <a:gd name="connsiteX7" fmla="*/ 2206340 w 2206340"/>
              <a:gd name="connsiteY7" fmla="*/ 1128299 h 2205246"/>
              <a:gd name="connsiteX8" fmla="*/ 785044 w 2206340"/>
              <a:gd name="connsiteY8" fmla="*/ 1128299 h 2205246"/>
              <a:gd name="connsiteX9" fmla="*/ 785044 w 2206340"/>
              <a:gd name="connsiteY9" fmla="*/ 1128609 h 2205246"/>
              <a:gd name="connsiteX10" fmla="*/ 781974 w 2206340"/>
              <a:gd name="connsiteY10" fmla="*/ 1128300 h 2205246"/>
              <a:gd name="connsiteX11" fmla="*/ 511944 w 2206340"/>
              <a:gd name="connsiteY11" fmla="*/ 1398330 h 2205246"/>
              <a:gd name="connsiteX12" fmla="*/ 781974 w 2206340"/>
              <a:gd name="connsiteY12" fmla="*/ 1668360 h 2205246"/>
              <a:gd name="connsiteX13" fmla="*/ 785044 w 2206340"/>
              <a:gd name="connsiteY13" fmla="*/ 1668050 h 2205246"/>
              <a:gd name="connsiteX14" fmla="*/ 785044 w 2206340"/>
              <a:gd name="connsiteY14" fmla="*/ 1668359 h 2205246"/>
              <a:gd name="connsiteX15" fmla="*/ 1699740 w 2206340"/>
              <a:gd name="connsiteY15" fmla="*/ 1668359 h 2205246"/>
              <a:gd name="connsiteX16" fmla="*/ 1722675 w 2206340"/>
              <a:gd name="connsiteY16" fmla="*/ 1670671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0 h 2205246"/>
              <a:gd name="connsiteX5" fmla="*/ 2206340 w 2206340"/>
              <a:gd name="connsiteY5" fmla="*/ 0 h 2205246"/>
              <a:gd name="connsiteX6" fmla="*/ 2206340 w 2206340"/>
              <a:gd name="connsiteY6" fmla="*/ 1128299 h 2205246"/>
              <a:gd name="connsiteX7" fmla="*/ 785044 w 2206340"/>
              <a:gd name="connsiteY7" fmla="*/ 1128299 h 2205246"/>
              <a:gd name="connsiteX8" fmla="*/ 785044 w 2206340"/>
              <a:gd name="connsiteY8" fmla="*/ 1128609 h 2205246"/>
              <a:gd name="connsiteX9" fmla="*/ 781974 w 2206340"/>
              <a:gd name="connsiteY9" fmla="*/ 1128300 h 2205246"/>
              <a:gd name="connsiteX10" fmla="*/ 511944 w 2206340"/>
              <a:gd name="connsiteY10" fmla="*/ 1398330 h 2205246"/>
              <a:gd name="connsiteX11" fmla="*/ 781974 w 2206340"/>
              <a:gd name="connsiteY11" fmla="*/ 1668360 h 2205246"/>
              <a:gd name="connsiteX12" fmla="*/ 785044 w 2206340"/>
              <a:gd name="connsiteY12" fmla="*/ 1668050 h 2205246"/>
              <a:gd name="connsiteX13" fmla="*/ 785044 w 2206340"/>
              <a:gd name="connsiteY13" fmla="*/ 1668359 h 2205246"/>
              <a:gd name="connsiteX14" fmla="*/ 1699740 w 2206340"/>
              <a:gd name="connsiteY14" fmla="*/ 1668359 h 2205246"/>
              <a:gd name="connsiteX15" fmla="*/ 1722675 w 2206340"/>
              <a:gd name="connsiteY15" fmla="*/ 1670671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0 h 2205246"/>
              <a:gd name="connsiteX4" fmla="*/ 2206340 w 2206340"/>
              <a:gd name="connsiteY4" fmla="*/ 0 h 2205246"/>
              <a:gd name="connsiteX5" fmla="*/ 2206340 w 2206340"/>
              <a:gd name="connsiteY5" fmla="*/ 1128299 h 2205246"/>
              <a:gd name="connsiteX6" fmla="*/ 785044 w 2206340"/>
              <a:gd name="connsiteY6" fmla="*/ 1128299 h 2205246"/>
              <a:gd name="connsiteX7" fmla="*/ 785044 w 2206340"/>
              <a:gd name="connsiteY7" fmla="*/ 1128609 h 2205246"/>
              <a:gd name="connsiteX8" fmla="*/ 781974 w 2206340"/>
              <a:gd name="connsiteY8" fmla="*/ 1128300 h 2205246"/>
              <a:gd name="connsiteX9" fmla="*/ 511944 w 2206340"/>
              <a:gd name="connsiteY9" fmla="*/ 1398330 h 2205246"/>
              <a:gd name="connsiteX10" fmla="*/ 781974 w 2206340"/>
              <a:gd name="connsiteY10" fmla="*/ 1668360 h 2205246"/>
              <a:gd name="connsiteX11" fmla="*/ 785044 w 2206340"/>
              <a:gd name="connsiteY11" fmla="*/ 1668050 h 2205246"/>
              <a:gd name="connsiteX12" fmla="*/ 785044 w 2206340"/>
              <a:gd name="connsiteY12" fmla="*/ 1668359 h 2205246"/>
              <a:gd name="connsiteX13" fmla="*/ 1699740 w 2206340"/>
              <a:gd name="connsiteY13" fmla="*/ 1668359 h 2205246"/>
              <a:gd name="connsiteX14" fmla="*/ 1722675 w 2206340"/>
              <a:gd name="connsiteY14" fmla="*/ 1670671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8299 h 2205246"/>
              <a:gd name="connsiteX5" fmla="*/ 785044 w 2206340"/>
              <a:gd name="connsiteY5" fmla="*/ 1128299 h 2205246"/>
              <a:gd name="connsiteX6" fmla="*/ 785044 w 2206340"/>
              <a:gd name="connsiteY6" fmla="*/ 1128609 h 2205246"/>
              <a:gd name="connsiteX7" fmla="*/ 781974 w 2206340"/>
              <a:gd name="connsiteY7" fmla="*/ 1128300 h 2205246"/>
              <a:gd name="connsiteX8" fmla="*/ 511944 w 2206340"/>
              <a:gd name="connsiteY8" fmla="*/ 1398330 h 2205246"/>
              <a:gd name="connsiteX9" fmla="*/ 781974 w 2206340"/>
              <a:gd name="connsiteY9" fmla="*/ 1668360 h 2205246"/>
              <a:gd name="connsiteX10" fmla="*/ 785044 w 2206340"/>
              <a:gd name="connsiteY10" fmla="*/ 1668050 h 2205246"/>
              <a:gd name="connsiteX11" fmla="*/ 785044 w 2206340"/>
              <a:gd name="connsiteY11" fmla="*/ 1668359 h 2205246"/>
              <a:gd name="connsiteX12" fmla="*/ 1699740 w 2206340"/>
              <a:gd name="connsiteY12" fmla="*/ 1668359 h 2205246"/>
              <a:gd name="connsiteX13" fmla="*/ 1722675 w 2206340"/>
              <a:gd name="connsiteY13" fmla="*/ 1670671 h 2205246"/>
              <a:gd name="connsiteX14" fmla="*/ 1938285 w 2206340"/>
              <a:gd name="connsiteY14" fmla="*/ 1935215 h 2205246"/>
              <a:gd name="connsiteX15" fmla="*/ 1668255 w 2206340"/>
              <a:gd name="connsiteY15" fmla="*/ 2205245 h 2205246"/>
              <a:gd name="connsiteX16" fmla="*/ 1665185 w 2206340"/>
              <a:gd name="connsiteY16" fmla="*/ 2204936 h 2205246"/>
              <a:gd name="connsiteX17" fmla="*/ 1665185 w 2206340"/>
              <a:gd name="connsiteY17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699740 w 2206340"/>
              <a:gd name="connsiteY10" fmla="*/ 1668359 h 2205246"/>
              <a:gd name="connsiteX11" fmla="*/ 1722675 w 2206340"/>
              <a:gd name="connsiteY11" fmla="*/ 1670671 h 2205246"/>
              <a:gd name="connsiteX12" fmla="*/ 1938285 w 2206340"/>
              <a:gd name="connsiteY12" fmla="*/ 1935215 h 2205246"/>
              <a:gd name="connsiteX13" fmla="*/ 1668255 w 2206340"/>
              <a:gd name="connsiteY13" fmla="*/ 2205245 h 2205246"/>
              <a:gd name="connsiteX14" fmla="*/ 1665185 w 2206340"/>
              <a:gd name="connsiteY14" fmla="*/ 2204936 h 2205246"/>
              <a:gd name="connsiteX15" fmla="*/ 1665185 w 2206340"/>
              <a:gd name="connsiteY15" fmla="*/ 2205246 h 2205246"/>
              <a:gd name="connsiteX16" fmla="*/ 0 w 2206340"/>
              <a:gd name="connsiteY16" fmla="*/ 2205246 h 2205246"/>
              <a:gd name="connsiteX17" fmla="*/ 91441 w 2206340"/>
              <a:gd name="connsiteY17" fmla="*/ 91440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722675 w 2206340"/>
              <a:gd name="connsiteY10" fmla="*/ 1670671 h 2205246"/>
              <a:gd name="connsiteX11" fmla="*/ 1938285 w 2206340"/>
              <a:gd name="connsiteY11" fmla="*/ 1935215 h 2205246"/>
              <a:gd name="connsiteX12" fmla="*/ 1668255 w 2206340"/>
              <a:gd name="connsiteY12" fmla="*/ 2205245 h 2205246"/>
              <a:gd name="connsiteX13" fmla="*/ 1665185 w 2206340"/>
              <a:gd name="connsiteY13" fmla="*/ 2204936 h 2205246"/>
              <a:gd name="connsiteX14" fmla="*/ 1665185 w 2206340"/>
              <a:gd name="connsiteY14" fmla="*/ 2205246 h 2205246"/>
              <a:gd name="connsiteX15" fmla="*/ 0 w 2206340"/>
              <a:gd name="connsiteY15" fmla="*/ 2205246 h 2205246"/>
              <a:gd name="connsiteX16" fmla="*/ 91441 w 2206340"/>
              <a:gd name="connsiteY16" fmla="*/ 91440 h 2205246"/>
              <a:gd name="connsiteX0" fmla="*/ 2206340 w 2206340"/>
              <a:gd name="connsiteY0" fmla="*/ 0 h 2205246"/>
              <a:gd name="connsiteX1" fmla="*/ 2206340 w 2206340"/>
              <a:gd name="connsiteY1" fmla="*/ 1128299 h 2205246"/>
              <a:gd name="connsiteX2" fmla="*/ 785044 w 2206340"/>
              <a:gd name="connsiteY2" fmla="*/ 1128299 h 2205246"/>
              <a:gd name="connsiteX3" fmla="*/ 785044 w 2206340"/>
              <a:gd name="connsiteY3" fmla="*/ 1128609 h 2205246"/>
              <a:gd name="connsiteX4" fmla="*/ 781974 w 2206340"/>
              <a:gd name="connsiteY4" fmla="*/ 1128300 h 2205246"/>
              <a:gd name="connsiteX5" fmla="*/ 511944 w 2206340"/>
              <a:gd name="connsiteY5" fmla="*/ 1398330 h 2205246"/>
              <a:gd name="connsiteX6" fmla="*/ 781974 w 2206340"/>
              <a:gd name="connsiteY6" fmla="*/ 1668360 h 2205246"/>
              <a:gd name="connsiteX7" fmla="*/ 785044 w 2206340"/>
              <a:gd name="connsiteY7" fmla="*/ 1668050 h 2205246"/>
              <a:gd name="connsiteX8" fmla="*/ 785044 w 2206340"/>
              <a:gd name="connsiteY8" fmla="*/ 1668359 h 2205246"/>
              <a:gd name="connsiteX9" fmla="*/ 1722675 w 2206340"/>
              <a:gd name="connsiteY9" fmla="*/ 1670671 h 2205246"/>
              <a:gd name="connsiteX10" fmla="*/ 1938285 w 2206340"/>
              <a:gd name="connsiteY10" fmla="*/ 1935215 h 2205246"/>
              <a:gd name="connsiteX11" fmla="*/ 1668255 w 2206340"/>
              <a:gd name="connsiteY11" fmla="*/ 2205245 h 2205246"/>
              <a:gd name="connsiteX12" fmla="*/ 1665185 w 2206340"/>
              <a:gd name="connsiteY12" fmla="*/ 2204936 h 2205246"/>
              <a:gd name="connsiteX13" fmla="*/ 1665185 w 2206340"/>
              <a:gd name="connsiteY13" fmla="*/ 2205246 h 2205246"/>
              <a:gd name="connsiteX14" fmla="*/ 0 w 2206340"/>
              <a:gd name="connsiteY14" fmla="*/ 2205246 h 2205246"/>
              <a:gd name="connsiteX15" fmla="*/ 91441 w 2206340"/>
              <a:gd name="connsiteY15" fmla="*/ 91440 h 2205246"/>
              <a:gd name="connsiteX0" fmla="*/ 2206340 w 2206340"/>
              <a:gd name="connsiteY0" fmla="*/ 1036859 h 2113806"/>
              <a:gd name="connsiteX1" fmla="*/ 785044 w 2206340"/>
              <a:gd name="connsiteY1" fmla="*/ 1036859 h 2113806"/>
              <a:gd name="connsiteX2" fmla="*/ 785044 w 2206340"/>
              <a:gd name="connsiteY2" fmla="*/ 1037169 h 2113806"/>
              <a:gd name="connsiteX3" fmla="*/ 781974 w 2206340"/>
              <a:gd name="connsiteY3" fmla="*/ 1036860 h 2113806"/>
              <a:gd name="connsiteX4" fmla="*/ 511944 w 2206340"/>
              <a:gd name="connsiteY4" fmla="*/ 1306890 h 2113806"/>
              <a:gd name="connsiteX5" fmla="*/ 781974 w 2206340"/>
              <a:gd name="connsiteY5" fmla="*/ 1576920 h 2113806"/>
              <a:gd name="connsiteX6" fmla="*/ 785044 w 2206340"/>
              <a:gd name="connsiteY6" fmla="*/ 1576610 h 2113806"/>
              <a:gd name="connsiteX7" fmla="*/ 785044 w 2206340"/>
              <a:gd name="connsiteY7" fmla="*/ 1576919 h 2113806"/>
              <a:gd name="connsiteX8" fmla="*/ 1722675 w 2206340"/>
              <a:gd name="connsiteY8" fmla="*/ 1579231 h 2113806"/>
              <a:gd name="connsiteX9" fmla="*/ 1938285 w 2206340"/>
              <a:gd name="connsiteY9" fmla="*/ 1843775 h 2113806"/>
              <a:gd name="connsiteX10" fmla="*/ 1668255 w 2206340"/>
              <a:gd name="connsiteY10" fmla="*/ 2113805 h 2113806"/>
              <a:gd name="connsiteX11" fmla="*/ 1665185 w 2206340"/>
              <a:gd name="connsiteY11" fmla="*/ 2113496 h 2113806"/>
              <a:gd name="connsiteX12" fmla="*/ 1665185 w 2206340"/>
              <a:gd name="connsiteY12" fmla="*/ 2113806 h 2113806"/>
              <a:gd name="connsiteX13" fmla="*/ 0 w 2206340"/>
              <a:gd name="connsiteY13" fmla="*/ 2113806 h 2113806"/>
              <a:gd name="connsiteX14" fmla="*/ 91441 w 2206340"/>
              <a:gd name="connsiteY14" fmla="*/ 0 h 2113806"/>
              <a:gd name="connsiteX0" fmla="*/ 2206340 w 2206340"/>
              <a:gd name="connsiteY0" fmla="*/ 0 h 1076947"/>
              <a:gd name="connsiteX1" fmla="*/ 785044 w 2206340"/>
              <a:gd name="connsiteY1" fmla="*/ 0 h 1076947"/>
              <a:gd name="connsiteX2" fmla="*/ 785044 w 2206340"/>
              <a:gd name="connsiteY2" fmla="*/ 310 h 1076947"/>
              <a:gd name="connsiteX3" fmla="*/ 781974 w 2206340"/>
              <a:gd name="connsiteY3" fmla="*/ 1 h 1076947"/>
              <a:gd name="connsiteX4" fmla="*/ 511944 w 2206340"/>
              <a:gd name="connsiteY4" fmla="*/ 270031 h 1076947"/>
              <a:gd name="connsiteX5" fmla="*/ 781974 w 2206340"/>
              <a:gd name="connsiteY5" fmla="*/ 540061 h 1076947"/>
              <a:gd name="connsiteX6" fmla="*/ 785044 w 2206340"/>
              <a:gd name="connsiteY6" fmla="*/ 539751 h 1076947"/>
              <a:gd name="connsiteX7" fmla="*/ 785044 w 2206340"/>
              <a:gd name="connsiteY7" fmla="*/ 540060 h 1076947"/>
              <a:gd name="connsiteX8" fmla="*/ 1722675 w 2206340"/>
              <a:gd name="connsiteY8" fmla="*/ 542372 h 1076947"/>
              <a:gd name="connsiteX9" fmla="*/ 1938285 w 2206340"/>
              <a:gd name="connsiteY9" fmla="*/ 806916 h 1076947"/>
              <a:gd name="connsiteX10" fmla="*/ 1668255 w 2206340"/>
              <a:gd name="connsiteY10" fmla="*/ 1076946 h 1076947"/>
              <a:gd name="connsiteX11" fmla="*/ 1665185 w 2206340"/>
              <a:gd name="connsiteY11" fmla="*/ 1076637 h 1076947"/>
              <a:gd name="connsiteX12" fmla="*/ 1665185 w 2206340"/>
              <a:gd name="connsiteY12" fmla="*/ 1076947 h 1076947"/>
              <a:gd name="connsiteX13" fmla="*/ 0 w 2206340"/>
              <a:gd name="connsiteY13" fmla="*/ 1076947 h 1076947"/>
              <a:gd name="connsiteX0" fmla="*/ 3352515 w 3352515"/>
              <a:gd name="connsiteY0" fmla="*/ 0 h 1080122"/>
              <a:gd name="connsiteX1" fmla="*/ 785044 w 3352515"/>
              <a:gd name="connsiteY1" fmla="*/ 3175 h 1080122"/>
              <a:gd name="connsiteX2" fmla="*/ 785044 w 3352515"/>
              <a:gd name="connsiteY2" fmla="*/ 3485 h 1080122"/>
              <a:gd name="connsiteX3" fmla="*/ 781974 w 3352515"/>
              <a:gd name="connsiteY3" fmla="*/ 3176 h 1080122"/>
              <a:gd name="connsiteX4" fmla="*/ 511944 w 3352515"/>
              <a:gd name="connsiteY4" fmla="*/ 273206 h 1080122"/>
              <a:gd name="connsiteX5" fmla="*/ 781974 w 3352515"/>
              <a:gd name="connsiteY5" fmla="*/ 543236 h 1080122"/>
              <a:gd name="connsiteX6" fmla="*/ 785044 w 3352515"/>
              <a:gd name="connsiteY6" fmla="*/ 542926 h 1080122"/>
              <a:gd name="connsiteX7" fmla="*/ 785044 w 3352515"/>
              <a:gd name="connsiteY7" fmla="*/ 543235 h 1080122"/>
              <a:gd name="connsiteX8" fmla="*/ 1722675 w 3352515"/>
              <a:gd name="connsiteY8" fmla="*/ 545547 h 1080122"/>
              <a:gd name="connsiteX9" fmla="*/ 1938285 w 3352515"/>
              <a:gd name="connsiteY9" fmla="*/ 810091 h 1080122"/>
              <a:gd name="connsiteX10" fmla="*/ 1668255 w 3352515"/>
              <a:gd name="connsiteY10" fmla="*/ 1080121 h 1080122"/>
              <a:gd name="connsiteX11" fmla="*/ 1665185 w 3352515"/>
              <a:gd name="connsiteY11" fmla="*/ 1079812 h 1080122"/>
              <a:gd name="connsiteX12" fmla="*/ 1665185 w 3352515"/>
              <a:gd name="connsiteY12" fmla="*/ 1080122 h 1080122"/>
              <a:gd name="connsiteX13" fmla="*/ 0 w 3352515"/>
              <a:gd name="connsiteY13" fmla="*/ 1080122 h 1080122"/>
              <a:gd name="connsiteX0" fmla="*/ 4257390 w 4257390"/>
              <a:gd name="connsiteY0" fmla="*/ 0 h 1080122"/>
              <a:gd name="connsiteX1" fmla="*/ 1689919 w 4257390"/>
              <a:gd name="connsiteY1" fmla="*/ 3175 h 1080122"/>
              <a:gd name="connsiteX2" fmla="*/ 1689919 w 4257390"/>
              <a:gd name="connsiteY2" fmla="*/ 3485 h 1080122"/>
              <a:gd name="connsiteX3" fmla="*/ 1686849 w 4257390"/>
              <a:gd name="connsiteY3" fmla="*/ 3176 h 1080122"/>
              <a:gd name="connsiteX4" fmla="*/ 1416819 w 4257390"/>
              <a:gd name="connsiteY4" fmla="*/ 273206 h 1080122"/>
              <a:gd name="connsiteX5" fmla="*/ 1686849 w 4257390"/>
              <a:gd name="connsiteY5" fmla="*/ 543236 h 1080122"/>
              <a:gd name="connsiteX6" fmla="*/ 1689919 w 4257390"/>
              <a:gd name="connsiteY6" fmla="*/ 542926 h 1080122"/>
              <a:gd name="connsiteX7" fmla="*/ 1689919 w 4257390"/>
              <a:gd name="connsiteY7" fmla="*/ 543235 h 1080122"/>
              <a:gd name="connsiteX8" fmla="*/ 2627550 w 4257390"/>
              <a:gd name="connsiteY8" fmla="*/ 545547 h 1080122"/>
              <a:gd name="connsiteX9" fmla="*/ 2843160 w 4257390"/>
              <a:gd name="connsiteY9" fmla="*/ 810091 h 1080122"/>
              <a:gd name="connsiteX10" fmla="*/ 2573130 w 4257390"/>
              <a:gd name="connsiteY10" fmla="*/ 1080121 h 1080122"/>
              <a:gd name="connsiteX11" fmla="*/ 2570060 w 4257390"/>
              <a:gd name="connsiteY11" fmla="*/ 1079812 h 1080122"/>
              <a:gd name="connsiteX12" fmla="*/ 2570060 w 4257390"/>
              <a:gd name="connsiteY12" fmla="*/ 1080122 h 1080122"/>
              <a:gd name="connsiteX13" fmla="*/ 0 w 4257390"/>
              <a:gd name="connsiteY13" fmla="*/ 1080122 h 1080122"/>
              <a:gd name="connsiteX0" fmla="*/ 7679126 w 7679126"/>
              <a:gd name="connsiteY0" fmla="*/ 0 h 1080122"/>
              <a:gd name="connsiteX1" fmla="*/ 5111655 w 7679126"/>
              <a:gd name="connsiteY1" fmla="*/ 3175 h 1080122"/>
              <a:gd name="connsiteX2" fmla="*/ 5111655 w 7679126"/>
              <a:gd name="connsiteY2" fmla="*/ 3485 h 1080122"/>
              <a:gd name="connsiteX3" fmla="*/ 5108585 w 7679126"/>
              <a:gd name="connsiteY3" fmla="*/ 3176 h 1080122"/>
              <a:gd name="connsiteX4" fmla="*/ 4838555 w 7679126"/>
              <a:gd name="connsiteY4" fmla="*/ 273206 h 1080122"/>
              <a:gd name="connsiteX5" fmla="*/ 5108585 w 7679126"/>
              <a:gd name="connsiteY5" fmla="*/ 543236 h 1080122"/>
              <a:gd name="connsiteX6" fmla="*/ 5111655 w 7679126"/>
              <a:gd name="connsiteY6" fmla="*/ 542926 h 1080122"/>
              <a:gd name="connsiteX7" fmla="*/ 5111655 w 7679126"/>
              <a:gd name="connsiteY7" fmla="*/ 543235 h 1080122"/>
              <a:gd name="connsiteX8" fmla="*/ 6049286 w 7679126"/>
              <a:gd name="connsiteY8" fmla="*/ 545547 h 1080122"/>
              <a:gd name="connsiteX9" fmla="*/ 6264896 w 7679126"/>
              <a:gd name="connsiteY9" fmla="*/ 810091 h 1080122"/>
              <a:gd name="connsiteX10" fmla="*/ 5994866 w 7679126"/>
              <a:gd name="connsiteY10" fmla="*/ 1080121 h 1080122"/>
              <a:gd name="connsiteX11" fmla="*/ 5991796 w 7679126"/>
              <a:gd name="connsiteY11" fmla="*/ 1079812 h 1080122"/>
              <a:gd name="connsiteX12" fmla="*/ 5991796 w 7679126"/>
              <a:gd name="connsiteY12" fmla="*/ 1080122 h 1080122"/>
              <a:gd name="connsiteX13" fmla="*/ 0 w 7679126"/>
              <a:gd name="connsiteY13" fmla="*/ 1080122 h 1080122"/>
              <a:gd name="connsiteX0" fmla="*/ 11092714 w 11092714"/>
              <a:gd name="connsiteY0" fmla="*/ 0 h 1096416"/>
              <a:gd name="connsiteX1" fmla="*/ 5111655 w 11092714"/>
              <a:gd name="connsiteY1" fmla="*/ 19469 h 1096416"/>
              <a:gd name="connsiteX2" fmla="*/ 5111655 w 11092714"/>
              <a:gd name="connsiteY2" fmla="*/ 19779 h 1096416"/>
              <a:gd name="connsiteX3" fmla="*/ 5108585 w 11092714"/>
              <a:gd name="connsiteY3" fmla="*/ 19470 h 1096416"/>
              <a:gd name="connsiteX4" fmla="*/ 4838555 w 11092714"/>
              <a:gd name="connsiteY4" fmla="*/ 289500 h 1096416"/>
              <a:gd name="connsiteX5" fmla="*/ 5108585 w 11092714"/>
              <a:gd name="connsiteY5" fmla="*/ 559530 h 1096416"/>
              <a:gd name="connsiteX6" fmla="*/ 5111655 w 11092714"/>
              <a:gd name="connsiteY6" fmla="*/ 559220 h 1096416"/>
              <a:gd name="connsiteX7" fmla="*/ 5111655 w 11092714"/>
              <a:gd name="connsiteY7" fmla="*/ 559529 h 1096416"/>
              <a:gd name="connsiteX8" fmla="*/ 6049286 w 11092714"/>
              <a:gd name="connsiteY8" fmla="*/ 561841 h 1096416"/>
              <a:gd name="connsiteX9" fmla="*/ 6264896 w 11092714"/>
              <a:gd name="connsiteY9" fmla="*/ 826385 h 1096416"/>
              <a:gd name="connsiteX10" fmla="*/ 5994866 w 11092714"/>
              <a:gd name="connsiteY10" fmla="*/ 1096415 h 1096416"/>
              <a:gd name="connsiteX11" fmla="*/ 5991796 w 11092714"/>
              <a:gd name="connsiteY11" fmla="*/ 1096106 h 1096416"/>
              <a:gd name="connsiteX12" fmla="*/ 5991796 w 11092714"/>
              <a:gd name="connsiteY12" fmla="*/ 1096416 h 1096416"/>
              <a:gd name="connsiteX13" fmla="*/ 0 w 11092714"/>
              <a:gd name="connsiteY13" fmla="*/ 1096416 h 10964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1092714" h="1096416">
                <a:moveTo>
                  <a:pt x="11092714" y="0"/>
                </a:moveTo>
                <a:lnTo>
                  <a:pt x="5111655" y="19469"/>
                </a:lnTo>
                <a:lnTo>
                  <a:pt x="5111655" y="19779"/>
                </a:lnTo>
                <a:lnTo>
                  <a:pt x="5108585" y="19470"/>
                </a:lnTo>
                <a:cubicBezTo>
                  <a:pt x="4959452" y="19470"/>
                  <a:pt x="4838555" y="140367"/>
                  <a:pt x="4838555" y="289500"/>
                </a:cubicBezTo>
                <a:cubicBezTo>
                  <a:pt x="4838555" y="438633"/>
                  <a:pt x="4959452" y="559530"/>
                  <a:pt x="5108585" y="559530"/>
                </a:cubicBezTo>
                <a:lnTo>
                  <a:pt x="5111655" y="559220"/>
                </a:lnTo>
                <a:lnTo>
                  <a:pt x="5111655" y="559529"/>
                </a:lnTo>
                <a:lnTo>
                  <a:pt x="6049286" y="561841"/>
                </a:lnTo>
                <a:cubicBezTo>
                  <a:pt x="6172334" y="587021"/>
                  <a:pt x="6264896" y="695894"/>
                  <a:pt x="6264896" y="826385"/>
                </a:cubicBezTo>
                <a:cubicBezTo>
                  <a:pt x="6264896" y="975518"/>
                  <a:pt x="6143999" y="1096415"/>
                  <a:pt x="5994866" y="1096415"/>
                </a:cubicBezTo>
                <a:lnTo>
                  <a:pt x="5991796" y="1096106"/>
                </a:lnTo>
                <a:lnTo>
                  <a:pt x="5991796" y="1096416"/>
                </a:lnTo>
                <a:lnTo>
                  <a:pt x="0" y="1096416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3" name="フリーフォーム: 図形 22">
            <a:extLst>
              <a:ext uri="{FF2B5EF4-FFF2-40B4-BE49-F238E27FC236}">
                <a16:creationId xmlns:a16="http://schemas.microsoft.com/office/drawing/2014/main" id="{5B0A9044-9111-BD20-7E93-C3421EEC7968}"/>
              </a:ext>
            </a:extLst>
          </p:cNvPr>
          <p:cNvSpPr/>
          <p:nvPr/>
        </p:nvSpPr>
        <p:spPr bwMode="auto">
          <a:xfrm flipH="1">
            <a:off x="713580" y="4872439"/>
            <a:ext cx="8555039" cy="245185"/>
          </a:xfrm>
          <a:custGeom>
            <a:avLst/>
            <a:gdLst>
              <a:gd name="connsiteX0" fmla="*/ 1533240 w 2433340"/>
              <a:gd name="connsiteY0" fmla="*/ 0 h 1935215"/>
              <a:gd name="connsiteX1" fmla="*/ 0 w 2433340"/>
              <a:gd name="connsiteY1" fmla="*/ 0 h 1935215"/>
              <a:gd name="connsiteX2" fmla="*/ 0 w 2433340"/>
              <a:gd name="connsiteY2" fmla="*/ 2 h 1935215"/>
              <a:gd name="connsiteX3" fmla="*/ 0 w 2433340"/>
              <a:gd name="connsiteY3" fmla="*/ 540062 h 1935215"/>
              <a:gd name="connsiteX4" fmla="*/ 0 w 2433340"/>
              <a:gd name="connsiteY4" fmla="*/ 1935215 h 1935215"/>
              <a:gd name="connsiteX5" fmla="*/ 44450 w 2433340"/>
              <a:gd name="connsiteY5" fmla="*/ 1935215 h 1935215"/>
              <a:gd name="connsiteX6" fmla="*/ 1533240 w 2433340"/>
              <a:gd name="connsiteY6" fmla="*/ 1935215 h 1935215"/>
              <a:gd name="connsiteX7" fmla="*/ 2433340 w 2433340"/>
              <a:gd name="connsiteY7" fmla="*/ 1935215 h 1935215"/>
              <a:gd name="connsiteX8" fmla="*/ 2433340 w 2433340"/>
              <a:gd name="connsiteY8" fmla="*/ 1080122 h 1935215"/>
              <a:gd name="connsiteX9" fmla="*/ 1459504 w 2433340"/>
              <a:gd name="connsiteY9" fmla="*/ 1080122 h 1935215"/>
              <a:gd name="connsiteX10" fmla="*/ 1459504 w 2433340"/>
              <a:gd name="connsiteY10" fmla="*/ 1079813 h 1935215"/>
              <a:gd name="connsiteX11" fmla="*/ 1456434 w 2433340"/>
              <a:gd name="connsiteY11" fmla="*/ 1080123 h 1935215"/>
              <a:gd name="connsiteX12" fmla="*/ 1186404 w 2433340"/>
              <a:gd name="connsiteY12" fmla="*/ 810093 h 1935215"/>
              <a:gd name="connsiteX13" fmla="*/ 1456434 w 2433340"/>
              <a:gd name="connsiteY13" fmla="*/ 540063 h 1935215"/>
              <a:gd name="connsiteX14" fmla="*/ 1459504 w 2433340"/>
              <a:gd name="connsiteY14" fmla="*/ 540372 h 1935215"/>
              <a:gd name="connsiteX15" fmla="*/ 1459504 w 2433340"/>
              <a:gd name="connsiteY15" fmla="*/ 540062 h 1935215"/>
              <a:gd name="connsiteX16" fmla="*/ 1665185 w 2433340"/>
              <a:gd name="connsiteY16" fmla="*/ 540062 h 1935215"/>
              <a:gd name="connsiteX17" fmla="*/ 1665185 w 2433340"/>
              <a:gd name="connsiteY17" fmla="*/ 539752 h 1935215"/>
              <a:gd name="connsiteX18" fmla="*/ 1668255 w 2433340"/>
              <a:gd name="connsiteY18" fmla="*/ 540061 h 1935215"/>
              <a:gd name="connsiteX19" fmla="*/ 1938285 w 2433340"/>
              <a:gd name="connsiteY19" fmla="*/ 270031 h 1935215"/>
              <a:gd name="connsiteX20" fmla="*/ 1668255 w 2433340"/>
              <a:gd name="connsiteY20" fmla="*/ 1 h 1935215"/>
              <a:gd name="connsiteX21" fmla="*/ 1665185 w 2433340"/>
              <a:gd name="connsiteY21" fmla="*/ 311 h 1935215"/>
              <a:gd name="connsiteX22" fmla="*/ 1665185 w 2433340"/>
              <a:gd name="connsiteY22" fmla="*/ 2 h 1935215"/>
              <a:gd name="connsiteX23" fmla="*/ 1533240 w 2433340"/>
              <a:gd name="connsiteY23" fmla="*/ 2 h 1935215"/>
              <a:gd name="connsiteX0" fmla="*/ 0 w 2433340"/>
              <a:gd name="connsiteY0" fmla="*/ 1935215 h 2026655"/>
              <a:gd name="connsiteX1" fmla="*/ 44450 w 2433340"/>
              <a:gd name="connsiteY1" fmla="*/ 1935215 h 2026655"/>
              <a:gd name="connsiteX2" fmla="*/ 1533240 w 2433340"/>
              <a:gd name="connsiteY2" fmla="*/ 1935215 h 2026655"/>
              <a:gd name="connsiteX3" fmla="*/ 2433340 w 2433340"/>
              <a:gd name="connsiteY3" fmla="*/ 1935215 h 2026655"/>
              <a:gd name="connsiteX4" fmla="*/ 2433340 w 2433340"/>
              <a:gd name="connsiteY4" fmla="*/ 1080122 h 2026655"/>
              <a:gd name="connsiteX5" fmla="*/ 1459504 w 2433340"/>
              <a:gd name="connsiteY5" fmla="*/ 1080122 h 2026655"/>
              <a:gd name="connsiteX6" fmla="*/ 1459504 w 2433340"/>
              <a:gd name="connsiteY6" fmla="*/ 1079813 h 2026655"/>
              <a:gd name="connsiteX7" fmla="*/ 1456434 w 2433340"/>
              <a:gd name="connsiteY7" fmla="*/ 1080123 h 2026655"/>
              <a:gd name="connsiteX8" fmla="*/ 1186404 w 2433340"/>
              <a:gd name="connsiteY8" fmla="*/ 810093 h 2026655"/>
              <a:gd name="connsiteX9" fmla="*/ 1456434 w 2433340"/>
              <a:gd name="connsiteY9" fmla="*/ 540063 h 2026655"/>
              <a:gd name="connsiteX10" fmla="*/ 1459504 w 2433340"/>
              <a:gd name="connsiteY10" fmla="*/ 540372 h 2026655"/>
              <a:gd name="connsiteX11" fmla="*/ 1459504 w 2433340"/>
              <a:gd name="connsiteY11" fmla="*/ 540062 h 2026655"/>
              <a:gd name="connsiteX12" fmla="*/ 1665185 w 2433340"/>
              <a:gd name="connsiteY12" fmla="*/ 540062 h 2026655"/>
              <a:gd name="connsiteX13" fmla="*/ 1665185 w 2433340"/>
              <a:gd name="connsiteY13" fmla="*/ 539752 h 2026655"/>
              <a:gd name="connsiteX14" fmla="*/ 1668255 w 2433340"/>
              <a:gd name="connsiteY14" fmla="*/ 540061 h 2026655"/>
              <a:gd name="connsiteX15" fmla="*/ 1938285 w 2433340"/>
              <a:gd name="connsiteY15" fmla="*/ 270031 h 2026655"/>
              <a:gd name="connsiteX16" fmla="*/ 1668255 w 2433340"/>
              <a:gd name="connsiteY16" fmla="*/ 1 h 2026655"/>
              <a:gd name="connsiteX17" fmla="*/ 1665185 w 2433340"/>
              <a:gd name="connsiteY17" fmla="*/ 311 h 2026655"/>
              <a:gd name="connsiteX18" fmla="*/ 1665185 w 2433340"/>
              <a:gd name="connsiteY18" fmla="*/ 2 h 2026655"/>
              <a:gd name="connsiteX19" fmla="*/ 1533240 w 2433340"/>
              <a:gd name="connsiteY19" fmla="*/ 2 h 2026655"/>
              <a:gd name="connsiteX20" fmla="*/ 1533240 w 2433340"/>
              <a:gd name="connsiteY20" fmla="*/ 0 h 2026655"/>
              <a:gd name="connsiteX21" fmla="*/ 0 w 2433340"/>
              <a:gd name="connsiteY21" fmla="*/ 0 h 2026655"/>
              <a:gd name="connsiteX22" fmla="*/ 0 w 2433340"/>
              <a:gd name="connsiteY22" fmla="*/ 2 h 2026655"/>
              <a:gd name="connsiteX23" fmla="*/ 0 w 2433340"/>
              <a:gd name="connsiteY23" fmla="*/ 540062 h 2026655"/>
              <a:gd name="connsiteX24" fmla="*/ 91440 w 2433340"/>
              <a:gd name="connsiteY24" fmla="*/ 2026655 h 202665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23" fmla="*/ 0 w 2433340"/>
              <a:gd name="connsiteY23" fmla="*/ 540062 h 193521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0" fmla="*/ 44450 w 2433340"/>
              <a:gd name="connsiteY0" fmla="*/ 1935215 h 1935215"/>
              <a:gd name="connsiteX1" fmla="*/ 1533240 w 2433340"/>
              <a:gd name="connsiteY1" fmla="*/ 1935215 h 1935215"/>
              <a:gd name="connsiteX2" fmla="*/ 2433340 w 2433340"/>
              <a:gd name="connsiteY2" fmla="*/ 1935215 h 1935215"/>
              <a:gd name="connsiteX3" fmla="*/ 2433340 w 2433340"/>
              <a:gd name="connsiteY3" fmla="*/ 1080122 h 1935215"/>
              <a:gd name="connsiteX4" fmla="*/ 1459504 w 2433340"/>
              <a:gd name="connsiteY4" fmla="*/ 1080122 h 1935215"/>
              <a:gd name="connsiteX5" fmla="*/ 1459504 w 2433340"/>
              <a:gd name="connsiteY5" fmla="*/ 1079813 h 1935215"/>
              <a:gd name="connsiteX6" fmla="*/ 1456434 w 2433340"/>
              <a:gd name="connsiteY6" fmla="*/ 1080123 h 1935215"/>
              <a:gd name="connsiteX7" fmla="*/ 1186404 w 2433340"/>
              <a:gd name="connsiteY7" fmla="*/ 810093 h 1935215"/>
              <a:gd name="connsiteX8" fmla="*/ 1456434 w 2433340"/>
              <a:gd name="connsiteY8" fmla="*/ 540063 h 1935215"/>
              <a:gd name="connsiteX9" fmla="*/ 1459504 w 2433340"/>
              <a:gd name="connsiteY9" fmla="*/ 540372 h 1935215"/>
              <a:gd name="connsiteX10" fmla="*/ 1459504 w 2433340"/>
              <a:gd name="connsiteY10" fmla="*/ 540062 h 1935215"/>
              <a:gd name="connsiteX11" fmla="*/ 1665185 w 2433340"/>
              <a:gd name="connsiteY11" fmla="*/ 540062 h 1935215"/>
              <a:gd name="connsiteX12" fmla="*/ 1665185 w 2433340"/>
              <a:gd name="connsiteY12" fmla="*/ 539752 h 1935215"/>
              <a:gd name="connsiteX13" fmla="*/ 1668255 w 2433340"/>
              <a:gd name="connsiteY13" fmla="*/ 540061 h 1935215"/>
              <a:gd name="connsiteX14" fmla="*/ 1938285 w 2433340"/>
              <a:gd name="connsiteY14" fmla="*/ 270031 h 1935215"/>
              <a:gd name="connsiteX15" fmla="*/ 1668255 w 2433340"/>
              <a:gd name="connsiteY15" fmla="*/ 1 h 1935215"/>
              <a:gd name="connsiteX16" fmla="*/ 1665185 w 2433340"/>
              <a:gd name="connsiteY16" fmla="*/ 311 h 1935215"/>
              <a:gd name="connsiteX17" fmla="*/ 1665185 w 2433340"/>
              <a:gd name="connsiteY17" fmla="*/ 2 h 1935215"/>
              <a:gd name="connsiteX18" fmla="*/ 1533240 w 2433340"/>
              <a:gd name="connsiteY18" fmla="*/ 2 h 1935215"/>
              <a:gd name="connsiteX19" fmla="*/ 1533240 w 2433340"/>
              <a:gd name="connsiteY19" fmla="*/ 0 h 1935215"/>
              <a:gd name="connsiteX20" fmla="*/ 0 w 2433340"/>
              <a:gd name="connsiteY20" fmla="*/ 0 h 1935215"/>
              <a:gd name="connsiteX21" fmla="*/ 0 w 2433340"/>
              <a:gd name="connsiteY21" fmla="*/ 2 h 1935215"/>
              <a:gd name="connsiteX0" fmla="*/ 1533240 w 2433340"/>
              <a:gd name="connsiteY0" fmla="*/ 1935215 h 1935215"/>
              <a:gd name="connsiteX1" fmla="*/ 2433340 w 2433340"/>
              <a:gd name="connsiteY1" fmla="*/ 1935215 h 1935215"/>
              <a:gd name="connsiteX2" fmla="*/ 2433340 w 2433340"/>
              <a:gd name="connsiteY2" fmla="*/ 1080122 h 1935215"/>
              <a:gd name="connsiteX3" fmla="*/ 1459504 w 2433340"/>
              <a:gd name="connsiteY3" fmla="*/ 1080122 h 1935215"/>
              <a:gd name="connsiteX4" fmla="*/ 1459504 w 2433340"/>
              <a:gd name="connsiteY4" fmla="*/ 1079813 h 1935215"/>
              <a:gd name="connsiteX5" fmla="*/ 1456434 w 2433340"/>
              <a:gd name="connsiteY5" fmla="*/ 1080123 h 1935215"/>
              <a:gd name="connsiteX6" fmla="*/ 1186404 w 2433340"/>
              <a:gd name="connsiteY6" fmla="*/ 810093 h 1935215"/>
              <a:gd name="connsiteX7" fmla="*/ 1456434 w 2433340"/>
              <a:gd name="connsiteY7" fmla="*/ 540063 h 1935215"/>
              <a:gd name="connsiteX8" fmla="*/ 1459504 w 2433340"/>
              <a:gd name="connsiteY8" fmla="*/ 540372 h 1935215"/>
              <a:gd name="connsiteX9" fmla="*/ 1459504 w 2433340"/>
              <a:gd name="connsiteY9" fmla="*/ 540062 h 1935215"/>
              <a:gd name="connsiteX10" fmla="*/ 1665185 w 2433340"/>
              <a:gd name="connsiteY10" fmla="*/ 540062 h 1935215"/>
              <a:gd name="connsiteX11" fmla="*/ 1665185 w 2433340"/>
              <a:gd name="connsiteY11" fmla="*/ 539752 h 1935215"/>
              <a:gd name="connsiteX12" fmla="*/ 1668255 w 2433340"/>
              <a:gd name="connsiteY12" fmla="*/ 540061 h 1935215"/>
              <a:gd name="connsiteX13" fmla="*/ 1938285 w 2433340"/>
              <a:gd name="connsiteY13" fmla="*/ 270031 h 1935215"/>
              <a:gd name="connsiteX14" fmla="*/ 1668255 w 2433340"/>
              <a:gd name="connsiteY14" fmla="*/ 1 h 1935215"/>
              <a:gd name="connsiteX15" fmla="*/ 1665185 w 2433340"/>
              <a:gd name="connsiteY15" fmla="*/ 311 h 1935215"/>
              <a:gd name="connsiteX16" fmla="*/ 1665185 w 2433340"/>
              <a:gd name="connsiteY16" fmla="*/ 2 h 1935215"/>
              <a:gd name="connsiteX17" fmla="*/ 1533240 w 2433340"/>
              <a:gd name="connsiteY17" fmla="*/ 2 h 1935215"/>
              <a:gd name="connsiteX18" fmla="*/ 1533240 w 2433340"/>
              <a:gd name="connsiteY18" fmla="*/ 0 h 1935215"/>
              <a:gd name="connsiteX19" fmla="*/ 0 w 2433340"/>
              <a:gd name="connsiteY19" fmla="*/ 0 h 1935215"/>
              <a:gd name="connsiteX20" fmla="*/ 0 w 2433340"/>
              <a:gd name="connsiteY20" fmla="*/ 2 h 1935215"/>
              <a:gd name="connsiteX0" fmla="*/ 2433340 w 2433340"/>
              <a:gd name="connsiteY0" fmla="*/ 1935215 h 1935215"/>
              <a:gd name="connsiteX1" fmla="*/ 2433340 w 2433340"/>
              <a:gd name="connsiteY1" fmla="*/ 1080122 h 1935215"/>
              <a:gd name="connsiteX2" fmla="*/ 1459504 w 2433340"/>
              <a:gd name="connsiteY2" fmla="*/ 1080122 h 1935215"/>
              <a:gd name="connsiteX3" fmla="*/ 1459504 w 2433340"/>
              <a:gd name="connsiteY3" fmla="*/ 1079813 h 1935215"/>
              <a:gd name="connsiteX4" fmla="*/ 1456434 w 2433340"/>
              <a:gd name="connsiteY4" fmla="*/ 1080123 h 1935215"/>
              <a:gd name="connsiteX5" fmla="*/ 1186404 w 2433340"/>
              <a:gd name="connsiteY5" fmla="*/ 810093 h 1935215"/>
              <a:gd name="connsiteX6" fmla="*/ 1456434 w 2433340"/>
              <a:gd name="connsiteY6" fmla="*/ 540063 h 1935215"/>
              <a:gd name="connsiteX7" fmla="*/ 1459504 w 2433340"/>
              <a:gd name="connsiteY7" fmla="*/ 540372 h 1935215"/>
              <a:gd name="connsiteX8" fmla="*/ 1459504 w 2433340"/>
              <a:gd name="connsiteY8" fmla="*/ 540062 h 1935215"/>
              <a:gd name="connsiteX9" fmla="*/ 1665185 w 2433340"/>
              <a:gd name="connsiteY9" fmla="*/ 540062 h 1935215"/>
              <a:gd name="connsiteX10" fmla="*/ 1665185 w 2433340"/>
              <a:gd name="connsiteY10" fmla="*/ 539752 h 1935215"/>
              <a:gd name="connsiteX11" fmla="*/ 1668255 w 2433340"/>
              <a:gd name="connsiteY11" fmla="*/ 540061 h 1935215"/>
              <a:gd name="connsiteX12" fmla="*/ 1938285 w 2433340"/>
              <a:gd name="connsiteY12" fmla="*/ 270031 h 1935215"/>
              <a:gd name="connsiteX13" fmla="*/ 1668255 w 2433340"/>
              <a:gd name="connsiteY13" fmla="*/ 1 h 1935215"/>
              <a:gd name="connsiteX14" fmla="*/ 1665185 w 2433340"/>
              <a:gd name="connsiteY14" fmla="*/ 311 h 1935215"/>
              <a:gd name="connsiteX15" fmla="*/ 1665185 w 2433340"/>
              <a:gd name="connsiteY15" fmla="*/ 2 h 1935215"/>
              <a:gd name="connsiteX16" fmla="*/ 1533240 w 2433340"/>
              <a:gd name="connsiteY16" fmla="*/ 2 h 1935215"/>
              <a:gd name="connsiteX17" fmla="*/ 1533240 w 2433340"/>
              <a:gd name="connsiteY17" fmla="*/ 0 h 1935215"/>
              <a:gd name="connsiteX18" fmla="*/ 0 w 2433340"/>
              <a:gd name="connsiteY18" fmla="*/ 0 h 1935215"/>
              <a:gd name="connsiteX19" fmla="*/ 0 w 2433340"/>
              <a:gd name="connsiteY19" fmla="*/ 2 h 1935215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459504 w 2433340"/>
              <a:gd name="connsiteY7" fmla="*/ 540062 h 1080123"/>
              <a:gd name="connsiteX8" fmla="*/ 1665185 w 2433340"/>
              <a:gd name="connsiteY8" fmla="*/ 540062 h 1080123"/>
              <a:gd name="connsiteX9" fmla="*/ 1665185 w 2433340"/>
              <a:gd name="connsiteY9" fmla="*/ 539752 h 1080123"/>
              <a:gd name="connsiteX10" fmla="*/ 1668255 w 2433340"/>
              <a:gd name="connsiteY10" fmla="*/ 540061 h 1080123"/>
              <a:gd name="connsiteX11" fmla="*/ 1938285 w 2433340"/>
              <a:gd name="connsiteY11" fmla="*/ 270031 h 1080123"/>
              <a:gd name="connsiteX12" fmla="*/ 1668255 w 2433340"/>
              <a:gd name="connsiteY12" fmla="*/ 1 h 1080123"/>
              <a:gd name="connsiteX13" fmla="*/ 1665185 w 2433340"/>
              <a:gd name="connsiteY13" fmla="*/ 311 h 1080123"/>
              <a:gd name="connsiteX14" fmla="*/ 1665185 w 2433340"/>
              <a:gd name="connsiteY14" fmla="*/ 2 h 1080123"/>
              <a:gd name="connsiteX15" fmla="*/ 1533240 w 2433340"/>
              <a:gd name="connsiteY15" fmla="*/ 2 h 1080123"/>
              <a:gd name="connsiteX16" fmla="*/ 1533240 w 2433340"/>
              <a:gd name="connsiteY16" fmla="*/ 0 h 1080123"/>
              <a:gd name="connsiteX17" fmla="*/ 0 w 2433340"/>
              <a:gd name="connsiteY17" fmla="*/ 0 h 1080123"/>
              <a:gd name="connsiteX18" fmla="*/ 0 w 2433340"/>
              <a:gd name="connsiteY18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1533240 w 2433340"/>
              <a:gd name="connsiteY15" fmla="*/ 0 h 1080123"/>
              <a:gd name="connsiteX16" fmla="*/ 0 w 2433340"/>
              <a:gd name="connsiteY16" fmla="*/ 0 h 1080123"/>
              <a:gd name="connsiteX17" fmla="*/ 0 w 2433340"/>
              <a:gd name="connsiteY17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0 w 2433340"/>
              <a:gd name="connsiteY15" fmla="*/ 0 h 1080123"/>
              <a:gd name="connsiteX16" fmla="*/ 0 w 2433340"/>
              <a:gd name="connsiteY16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0 w 2433340"/>
              <a:gd name="connsiteY14" fmla="*/ 0 h 1080123"/>
              <a:gd name="connsiteX15" fmla="*/ 0 w 2433340"/>
              <a:gd name="connsiteY15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6434 w 2433340"/>
              <a:gd name="connsiteY2" fmla="*/ 1080123 h 1080123"/>
              <a:gd name="connsiteX3" fmla="*/ 1186404 w 2433340"/>
              <a:gd name="connsiteY3" fmla="*/ 810093 h 1080123"/>
              <a:gd name="connsiteX4" fmla="*/ 1456434 w 2433340"/>
              <a:gd name="connsiteY4" fmla="*/ 540063 h 1080123"/>
              <a:gd name="connsiteX5" fmla="*/ 1459504 w 2433340"/>
              <a:gd name="connsiteY5" fmla="*/ 540372 h 1080123"/>
              <a:gd name="connsiteX6" fmla="*/ 1665185 w 2433340"/>
              <a:gd name="connsiteY6" fmla="*/ 540062 h 1080123"/>
              <a:gd name="connsiteX7" fmla="*/ 1665185 w 2433340"/>
              <a:gd name="connsiteY7" fmla="*/ 539752 h 1080123"/>
              <a:gd name="connsiteX8" fmla="*/ 1668255 w 2433340"/>
              <a:gd name="connsiteY8" fmla="*/ 540061 h 1080123"/>
              <a:gd name="connsiteX9" fmla="*/ 1938285 w 2433340"/>
              <a:gd name="connsiteY9" fmla="*/ 270031 h 1080123"/>
              <a:gd name="connsiteX10" fmla="*/ 1668255 w 2433340"/>
              <a:gd name="connsiteY10" fmla="*/ 1 h 1080123"/>
              <a:gd name="connsiteX11" fmla="*/ 1665185 w 2433340"/>
              <a:gd name="connsiteY11" fmla="*/ 311 h 1080123"/>
              <a:gd name="connsiteX12" fmla="*/ 1665185 w 2433340"/>
              <a:gd name="connsiteY12" fmla="*/ 2 h 1080123"/>
              <a:gd name="connsiteX13" fmla="*/ 0 w 2433340"/>
              <a:gd name="connsiteY13" fmla="*/ 0 h 1080123"/>
              <a:gd name="connsiteX14" fmla="*/ 0 w 2433340"/>
              <a:gd name="connsiteY14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1665185 w 2433340"/>
              <a:gd name="connsiteY11" fmla="*/ 2 h 1080123"/>
              <a:gd name="connsiteX12" fmla="*/ 0 w 2433340"/>
              <a:gd name="connsiteY12" fmla="*/ 0 h 1080123"/>
              <a:gd name="connsiteX13" fmla="*/ 0 w 2433340"/>
              <a:gd name="connsiteY13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0 w 2433340"/>
              <a:gd name="connsiteY12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313084 w 2433340"/>
              <a:gd name="connsiteY12" fmla="*/ 151574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41241 w 1741241"/>
              <a:gd name="connsiteY0" fmla="*/ 1080121 h 1080122"/>
              <a:gd name="connsiteX1" fmla="*/ 764335 w 1741241"/>
              <a:gd name="connsiteY1" fmla="*/ 1080122 h 1080122"/>
              <a:gd name="connsiteX2" fmla="*/ 494305 w 1741241"/>
              <a:gd name="connsiteY2" fmla="*/ 810092 h 1080122"/>
              <a:gd name="connsiteX3" fmla="*/ 764335 w 1741241"/>
              <a:gd name="connsiteY3" fmla="*/ 540062 h 1080122"/>
              <a:gd name="connsiteX4" fmla="*/ 767405 w 1741241"/>
              <a:gd name="connsiteY4" fmla="*/ 540371 h 1080122"/>
              <a:gd name="connsiteX5" fmla="*/ 973086 w 1741241"/>
              <a:gd name="connsiteY5" fmla="*/ 540061 h 1080122"/>
              <a:gd name="connsiteX6" fmla="*/ 973086 w 1741241"/>
              <a:gd name="connsiteY6" fmla="*/ 539751 h 1080122"/>
              <a:gd name="connsiteX7" fmla="*/ 976156 w 1741241"/>
              <a:gd name="connsiteY7" fmla="*/ 540060 h 1080122"/>
              <a:gd name="connsiteX8" fmla="*/ 1246186 w 1741241"/>
              <a:gd name="connsiteY8" fmla="*/ 270030 h 1080122"/>
              <a:gd name="connsiteX9" fmla="*/ 976156 w 1741241"/>
              <a:gd name="connsiteY9" fmla="*/ 0 h 1080122"/>
              <a:gd name="connsiteX10" fmla="*/ 973086 w 1741241"/>
              <a:gd name="connsiteY10" fmla="*/ 310 h 1080122"/>
              <a:gd name="connsiteX11" fmla="*/ 0 w 1741241"/>
              <a:gd name="connsiteY11" fmla="*/ 290 h 1080122"/>
              <a:gd name="connsiteX0" fmla="*/ 2707977 w 2707977"/>
              <a:gd name="connsiteY0" fmla="*/ 1080121 h 1080122"/>
              <a:gd name="connsiteX1" fmla="*/ 1731071 w 2707977"/>
              <a:gd name="connsiteY1" fmla="*/ 1080122 h 1080122"/>
              <a:gd name="connsiteX2" fmla="*/ 1461041 w 2707977"/>
              <a:gd name="connsiteY2" fmla="*/ 810092 h 1080122"/>
              <a:gd name="connsiteX3" fmla="*/ 1731071 w 2707977"/>
              <a:gd name="connsiteY3" fmla="*/ 540062 h 1080122"/>
              <a:gd name="connsiteX4" fmla="*/ 1734141 w 2707977"/>
              <a:gd name="connsiteY4" fmla="*/ 540371 h 1080122"/>
              <a:gd name="connsiteX5" fmla="*/ 1939822 w 2707977"/>
              <a:gd name="connsiteY5" fmla="*/ 540061 h 1080122"/>
              <a:gd name="connsiteX6" fmla="*/ 1939822 w 2707977"/>
              <a:gd name="connsiteY6" fmla="*/ 539751 h 1080122"/>
              <a:gd name="connsiteX7" fmla="*/ 1942892 w 2707977"/>
              <a:gd name="connsiteY7" fmla="*/ 540060 h 1080122"/>
              <a:gd name="connsiteX8" fmla="*/ 2212922 w 2707977"/>
              <a:gd name="connsiteY8" fmla="*/ 270030 h 1080122"/>
              <a:gd name="connsiteX9" fmla="*/ 1942892 w 2707977"/>
              <a:gd name="connsiteY9" fmla="*/ 0 h 1080122"/>
              <a:gd name="connsiteX10" fmla="*/ 1939822 w 2707977"/>
              <a:gd name="connsiteY10" fmla="*/ 310 h 1080122"/>
              <a:gd name="connsiteX11" fmla="*/ 0 w 2707977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39822 w 3662414"/>
              <a:gd name="connsiteY6" fmla="*/ 539751 h 1080122"/>
              <a:gd name="connsiteX7" fmla="*/ 1942892 w 3662414"/>
              <a:gd name="connsiteY7" fmla="*/ 540060 h 1080122"/>
              <a:gd name="connsiteX8" fmla="*/ 2212922 w 3662414"/>
              <a:gd name="connsiteY8" fmla="*/ 270030 h 1080122"/>
              <a:gd name="connsiteX9" fmla="*/ 1942892 w 3662414"/>
              <a:gd name="connsiteY9" fmla="*/ 0 h 1080122"/>
              <a:gd name="connsiteX10" fmla="*/ 1939822 w 3662414"/>
              <a:gd name="connsiteY10" fmla="*/ 310 h 1080122"/>
              <a:gd name="connsiteX11" fmla="*/ 0 w 3662414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42892 w 3662414"/>
              <a:gd name="connsiteY6" fmla="*/ 540060 h 1080122"/>
              <a:gd name="connsiteX7" fmla="*/ 2212922 w 3662414"/>
              <a:gd name="connsiteY7" fmla="*/ 270030 h 1080122"/>
              <a:gd name="connsiteX8" fmla="*/ 1942892 w 3662414"/>
              <a:gd name="connsiteY8" fmla="*/ 0 h 1080122"/>
              <a:gd name="connsiteX9" fmla="*/ 1939822 w 3662414"/>
              <a:gd name="connsiteY9" fmla="*/ 310 h 1080122"/>
              <a:gd name="connsiteX10" fmla="*/ 0 w 3662414"/>
              <a:gd name="connsiteY10" fmla="*/ 2750 h 1080122"/>
              <a:gd name="connsiteX0" fmla="*/ 7264478 w 7264478"/>
              <a:gd name="connsiteY0" fmla="*/ 1090923 h 1094204"/>
              <a:gd name="connsiteX1" fmla="*/ 5333135 w 7264478"/>
              <a:gd name="connsiteY1" fmla="*/ 1094204 h 1094204"/>
              <a:gd name="connsiteX2" fmla="*/ 5063105 w 7264478"/>
              <a:gd name="connsiteY2" fmla="*/ 824174 h 1094204"/>
              <a:gd name="connsiteX3" fmla="*/ 5333135 w 7264478"/>
              <a:gd name="connsiteY3" fmla="*/ 554144 h 1094204"/>
              <a:gd name="connsiteX4" fmla="*/ 5336205 w 7264478"/>
              <a:gd name="connsiteY4" fmla="*/ 554453 h 1094204"/>
              <a:gd name="connsiteX5" fmla="*/ 5541886 w 7264478"/>
              <a:gd name="connsiteY5" fmla="*/ 554143 h 1094204"/>
              <a:gd name="connsiteX6" fmla="*/ 5544956 w 7264478"/>
              <a:gd name="connsiteY6" fmla="*/ 554142 h 1094204"/>
              <a:gd name="connsiteX7" fmla="*/ 5814986 w 7264478"/>
              <a:gd name="connsiteY7" fmla="*/ 284112 h 1094204"/>
              <a:gd name="connsiteX8" fmla="*/ 5544956 w 7264478"/>
              <a:gd name="connsiteY8" fmla="*/ 14082 h 1094204"/>
              <a:gd name="connsiteX9" fmla="*/ 5541886 w 7264478"/>
              <a:gd name="connsiteY9" fmla="*/ 14392 h 1094204"/>
              <a:gd name="connsiteX10" fmla="*/ 0 w 7264478"/>
              <a:gd name="connsiteY10" fmla="*/ 0 h 1094204"/>
              <a:gd name="connsiteX0" fmla="*/ 7239229 w 7239229"/>
              <a:gd name="connsiteY0" fmla="*/ 1107755 h 1111036"/>
              <a:gd name="connsiteX1" fmla="*/ 5307886 w 7239229"/>
              <a:gd name="connsiteY1" fmla="*/ 1111036 h 1111036"/>
              <a:gd name="connsiteX2" fmla="*/ 5037856 w 7239229"/>
              <a:gd name="connsiteY2" fmla="*/ 841006 h 1111036"/>
              <a:gd name="connsiteX3" fmla="*/ 5307886 w 7239229"/>
              <a:gd name="connsiteY3" fmla="*/ 570976 h 1111036"/>
              <a:gd name="connsiteX4" fmla="*/ 5310956 w 7239229"/>
              <a:gd name="connsiteY4" fmla="*/ 571285 h 1111036"/>
              <a:gd name="connsiteX5" fmla="*/ 5516637 w 7239229"/>
              <a:gd name="connsiteY5" fmla="*/ 570975 h 1111036"/>
              <a:gd name="connsiteX6" fmla="*/ 5519707 w 7239229"/>
              <a:gd name="connsiteY6" fmla="*/ 570974 h 1111036"/>
              <a:gd name="connsiteX7" fmla="*/ 5789737 w 7239229"/>
              <a:gd name="connsiteY7" fmla="*/ 300944 h 1111036"/>
              <a:gd name="connsiteX8" fmla="*/ 5519707 w 7239229"/>
              <a:gd name="connsiteY8" fmla="*/ 30914 h 1111036"/>
              <a:gd name="connsiteX9" fmla="*/ 5516637 w 7239229"/>
              <a:gd name="connsiteY9" fmla="*/ 31224 h 1111036"/>
              <a:gd name="connsiteX10" fmla="*/ 0 w 7239229"/>
              <a:gd name="connsiteY10" fmla="*/ 0 h 1111036"/>
              <a:gd name="connsiteX0" fmla="*/ 7239229 w 7239229"/>
              <a:gd name="connsiteY0" fmla="*/ 1090923 h 1094204"/>
              <a:gd name="connsiteX1" fmla="*/ 5307886 w 7239229"/>
              <a:gd name="connsiteY1" fmla="*/ 1094204 h 1094204"/>
              <a:gd name="connsiteX2" fmla="*/ 5037856 w 7239229"/>
              <a:gd name="connsiteY2" fmla="*/ 824174 h 1094204"/>
              <a:gd name="connsiteX3" fmla="*/ 5307886 w 7239229"/>
              <a:gd name="connsiteY3" fmla="*/ 554144 h 1094204"/>
              <a:gd name="connsiteX4" fmla="*/ 5310956 w 7239229"/>
              <a:gd name="connsiteY4" fmla="*/ 554453 h 1094204"/>
              <a:gd name="connsiteX5" fmla="*/ 5516637 w 7239229"/>
              <a:gd name="connsiteY5" fmla="*/ 554143 h 1094204"/>
              <a:gd name="connsiteX6" fmla="*/ 5519707 w 7239229"/>
              <a:gd name="connsiteY6" fmla="*/ 554142 h 1094204"/>
              <a:gd name="connsiteX7" fmla="*/ 5789737 w 7239229"/>
              <a:gd name="connsiteY7" fmla="*/ 284112 h 1094204"/>
              <a:gd name="connsiteX8" fmla="*/ 5519707 w 7239229"/>
              <a:gd name="connsiteY8" fmla="*/ 14082 h 1094204"/>
              <a:gd name="connsiteX9" fmla="*/ 5516637 w 7239229"/>
              <a:gd name="connsiteY9" fmla="*/ 14392 h 1094204"/>
              <a:gd name="connsiteX10" fmla="*/ 0 w 7239229"/>
              <a:gd name="connsiteY10" fmla="*/ 0 h 1094204"/>
              <a:gd name="connsiteX0" fmla="*/ 10832876 w 10832876"/>
              <a:gd name="connsiteY0" fmla="*/ 1090922 h 1094204"/>
              <a:gd name="connsiteX1" fmla="*/ 5307886 w 10832876"/>
              <a:gd name="connsiteY1" fmla="*/ 1094204 h 1094204"/>
              <a:gd name="connsiteX2" fmla="*/ 5037856 w 10832876"/>
              <a:gd name="connsiteY2" fmla="*/ 824174 h 1094204"/>
              <a:gd name="connsiteX3" fmla="*/ 5307886 w 10832876"/>
              <a:gd name="connsiteY3" fmla="*/ 554144 h 1094204"/>
              <a:gd name="connsiteX4" fmla="*/ 5310956 w 10832876"/>
              <a:gd name="connsiteY4" fmla="*/ 554453 h 1094204"/>
              <a:gd name="connsiteX5" fmla="*/ 5516637 w 10832876"/>
              <a:gd name="connsiteY5" fmla="*/ 554143 h 1094204"/>
              <a:gd name="connsiteX6" fmla="*/ 5519707 w 10832876"/>
              <a:gd name="connsiteY6" fmla="*/ 554142 h 1094204"/>
              <a:gd name="connsiteX7" fmla="*/ 5789737 w 10832876"/>
              <a:gd name="connsiteY7" fmla="*/ 284112 h 1094204"/>
              <a:gd name="connsiteX8" fmla="*/ 5519707 w 10832876"/>
              <a:gd name="connsiteY8" fmla="*/ 14082 h 1094204"/>
              <a:gd name="connsiteX9" fmla="*/ 5516637 w 10832876"/>
              <a:gd name="connsiteY9" fmla="*/ 14392 h 1094204"/>
              <a:gd name="connsiteX10" fmla="*/ 0 w 10832876"/>
              <a:gd name="connsiteY10" fmla="*/ 0 h 1094204"/>
              <a:gd name="connsiteX0" fmla="*/ 24092476 w 24092476"/>
              <a:gd name="connsiteY0" fmla="*/ 1090922 h 1094204"/>
              <a:gd name="connsiteX1" fmla="*/ 5307886 w 24092476"/>
              <a:gd name="connsiteY1" fmla="*/ 1094204 h 1094204"/>
              <a:gd name="connsiteX2" fmla="*/ 5037856 w 24092476"/>
              <a:gd name="connsiteY2" fmla="*/ 824174 h 1094204"/>
              <a:gd name="connsiteX3" fmla="*/ 5307886 w 24092476"/>
              <a:gd name="connsiteY3" fmla="*/ 554144 h 1094204"/>
              <a:gd name="connsiteX4" fmla="*/ 5310956 w 24092476"/>
              <a:gd name="connsiteY4" fmla="*/ 554453 h 1094204"/>
              <a:gd name="connsiteX5" fmla="*/ 5516637 w 24092476"/>
              <a:gd name="connsiteY5" fmla="*/ 554143 h 1094204"/>
              <a:gd name="connsiteX6" fmla="*/ 5519707 w 24092476"/>
              <a:gd name="connsiteY6" fmla="*/ 554142 h 1094204"/>
              <a:gd name="connsiteX7" fmla="*/ 5789737 w 24092476"/>
              <a:gd name="connsiteY7" fmla="*/ 284112 h 1094204"/>
              <a:gd name="connsiteX8" fmla="*/ 5519707 w 24092476"/>
              <a:gd name="connsiteY8" fmla="*/ 14082 h 1094204"/>
              <a:gd name="connsiteX9" fmla="*/ 5516637 w 24092476"/>
              <a:gd name="connsiteY9" fmla="*/ 14392 h 1094204"/>
              <a:gd name="connsiteX10" fmla="*/ 0 w 24092476"/>
              <a:gd name="connsiteY10" fmla="*/ 0 h 1094204"/>
              <a:gd name="connsiteX0" fmla="*/ 37687762 w 37687762"/>
              <a:gd name="connsiteY0" fmla="*/ 1076838 h 1080120"/>
              <a:gd name="connsiteX1" fmla="*/ 18903172 w 37687762"/>
              <a:gd name="connsiteY1" fmla="*/ 1080120 h 1080120"/>
              <a:gd name="connsiteX2" fmla="*/ 18633142 w 37687762"/>
              <a:gd name="connsiteY2" fmla="*/ 810090 h 1080120"/>
              <a:gd name="connsiteX3" fmla="*/ 18903172 w 37687762"/>
              <a:gd name="connsiteY3" fmla="*/ 540060 h 1080120"/>
              <a:gd name="connsiteX4" fmla="*/ 18906242 w 37687762"/>
              <a:gd name="connsiteY4" fmla="*/ 540369 h 1080120"/>
              <a:gd name="connsiteX5" fmla="*/ 19111923 w 37687762"/>
              <a:gd name="connsiteY5" fmla="*/ 540059 h 1080120"/>
              <a:gd name="connsiteX6" fmla="*/ 19114993 w 37687762"/>
              <a:gd name="connsiteY6" fmla="*/ 540058 h 1080120"/>
              <a:gd name="connsiteX7" fmla="*/ 19385023 w 37687762"/>
              <a:gd name="connsiteY7" fmla="*/ 270028 h 1080120"/>
              <a:gd name="connsiteX8" fmla="*/ 19114993 w 37687762"/>
              <a:gd name="connsiteY8" fmla="*/ -2 h 1080120"/>
              <a:gd name="connsiteX9" fmla="*/ 19111923 w 37687762"/>
              <a:gd name="connsiteY9" fmla="*/ 308 h 1080120"/>
              <a:gd name="connsiteX10" fmla="*/ 0 w 37687762"/>
              <a:gd name="connsiteY10" fmla="*/ 13890 h 10801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37687762" h="1080120">
                <a:moveTo>
                  <a:pt x="37687762" y="1076838"/>
                </a:moveTo>
                <a:lnTo>
                  <a:pt x="18903172" y="1080120"/>
                </a:lnTo>
                <a:cubicBezTo>
                  <a:pt x="18754039" y="1080120"/>
                  <a:pt x="18633142" y="959223"/>
                  <a:pt x="18633142" y="810090"/>
                </a:cubicBezTo>
                <a:cubicBezTo>
                  <a:pt x="18633142" y="660957"/>
                  <a:pt x="18754039" y="540060"/>
                  <a:pt x="18903172" y="540060"/>
                </a:cubicBezTo>
                <a:lnTo>
                  <a:pt x="18906242" y="540369"/>
                </a:lnTo>
                <a:lnTo>
                  <a:pt x="19111923" y="540059"/>
                </a:lnTo>
                <a:lnTo>
                  <a:pt x="19114993" y="540058"/>
                </a:lnTo>
                <a:cubicBezTo>
                  <a:pt x="19264126" y="540058"/>
                  <a:pt x="19385023" y="419161"/>
                  <a:pt x="19385023" y="270028"/>
                </a:cubicBezTo>
                <a:cubicBezTo>
                  <a:pt x="19385023" y="120895"/>
                  <a:pt x="19264126" y="-2"/>
                  <a:pt x="19114993" y="-2"/>
                </a:cubicBezTo>
                <a:lnTo>
                  <a:pt x="19111923" y="308"/>
                </a:lnTo>
                <a:lnTo>
                  <a:pt x="0" y="13890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4" name="フリーフォーム: 図形 23">
            <a:extLst>
              <a:ext uri="{FF2B5EF4-FFF2-40B4-BE49-F238E27FC236}">
                <a16:creationId xmlns:a16="http://schemas.microsoft.com/office/drawing/2014/main" id="{DAB1D5D4-353E-5B40-A87E-44DB5EABAFF7}"/>
              </a:ext>
            </a:extLst>
          </p:cNvPr>
          <p:cNvSpPr/>
          <p:nvPr/>
        </p:nvSpPr>
        <p:spPr bwMode="auto">
          <a:xfrm rot="10800000">
            <a:off x="692183" y="5288409"/>
            <a:ext cx="8559733" cy="272332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2206340 w 2206340"/>
              <a:gd name="connsiteY17" fmla="*/ 1665185 h 2205246"/>
              <a:gd name="connsiteX18" fmla="*/ 1668255 w 2206340"/>
              <a:gd name="connsiteY18" fmla="*/ 1665185 h 2205246"/>
              <a:gd name="connsiteX19" fmla="*/ 1425225 w 2206340"/>
              <a:gd name="connsiteY19" fmla="*/ 1665185 h 2205246"/>
              <a:gd name="connsiteX20" fmla="*/ 1425225 w 2206340"/>
              <a:gd name="connsiteY20" fmla="*/ 1665186 h 2205246"/>
              <a:gd name="connsiteX21" fmla="*/ 1665185 w 2206340"/>
              <a:gd name="connsiteY21" fmla="*/ 1665186 h 2205246"/>
              <a:gd name="connsiteX22" fmla="*/ 1665185 w 2206340"/>
              <a:gd name="connsiteY22" fmla="*/ 1665495 h 2205246"/>
              <a:gd name="connsiteX23" fmla="*/ 1668255 w 2206340"/>
              <a:gd name="connsiteY23" fmla="*/ 1665185 h 2205246"/>
              <a:gd name="connsiteX24" fmla="*/ 1938285 w 2206340"/>
              <a:gd name="connsiteY24" fmla="*/ 1935215 h 2205246"/>
              <a:gd name="connsiteX25" fmla="*/ 1668255 w 2206340"/>
              <a:gd name="connsiteY25" fmla="*/ 2205245 h 2205246"/>
              <a:gd name="connsiteX26" fmla="*/ 1665185 w 2206340"/>
              <a:gd name="connsiteY26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1668255 w 2206340"/>
              <a:gd name="connsiteY17" fmla="*/ 1665185 h 2205246"/>
              <a:gd name="connsiteX18" fmla="*/ 1425225 w 2206340"/>
              <a:gd name="connsiteY18" fmla="*/ 1665185 h 2205246"/>
              <a:gd name="connsiteX19" fmla="*/ 1425225 w 2206340"/>
              <a:gd name="connsiteY19" fmla="*/ 1665186 h 2205246"/>
              <a:gd name="connsiteX20" fmla="*/ 1665185 w 2206340"/>
              <a:gd name="connsiteY20" fmla="*/ 1665186 h 2205246"/>
              <a:gd name="connsiteX21" fmla="*/ 1665185 w 2206340"/>
              <a:gd name="connsiteY21" fmla="*/ 1665495 h 2205246"/>
              <a:gd name="connsiteX22" fmla="*/ 1668255 w 2206340"/>
              <a:gd name="connsiteY22" fmla="*/ 1665185 h 2205246"/>
              <a:gd name="connsiteX23" fmla="*/ 1938285 w 2206340"/>
              <a:gd name="connsiteY23" fmla="*/ 1935215 h 2205246"/>
              <a:gd name="connsiteX24" fmla="*/ 1668255 w 2206340"/>
              <a:gd name="connsiteY24" fmla="*/ 2205245 h 2205246"/>
              <a:gd name="connsiteX25" fmla="*/ 1665185 w 2206340"/>
              <a:gd name="connsiteY25" fmla="*/ 2204936 h 2205246"/>
              <a:gd name="connsiteX26" fmla="*/ 1665185 w 2206340"/>
              <a:gd name="connsiteY26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1668255 w 2206340"/>
              <a:gd name="connsiteY16" fmla="*/ 1665185 h 2205246"/>
              <a:gd name="connsiteX17" fmla="*/ 1425225 w 2206340"/>
              <a:gd name="connsiteY17" fmla="*/ 1665185 h 2205246"/>
              <a:gd name="connsiteX18" fmla="*/ 1425225 w 2206340"/>
              <a:gd name="connsiteY18" fmla="*/ 1665186 h 2205246"/>
              <a:gd name="connsiteX19" fmla="*/ 1665185 w 2206340"/>
              <a:gd name="connsiteY19" fmla="*/ 1665186 h 2205246"/>
              <a:gd name="connsiteX20" fmla="*/ 1665185 w 2206340"/>
              <a:gd name="connsiteY20" fmla="*/ 1665495 h 2205246"/>
              <a:gd name="connsiteX21" fmla="*/ 1668255 w 2206340"/>
              <a:gd name="connsiteY21" fmla="*/ 1665185 h 2205246"/>
              <a:gd name="connsiteX22" fmla="*/ 1938285 w 2206340"/>
              <a:gd name="connsiteY22" fmla="*/ 1935215 h 2205246"/>
              <a:gd name="connsiteX23" fmla="*/ 1668255 w 2206340"/>
              <a:gd name="connsiteY23" fmla="*/ 2205245 h 2205246"/>
              <a:gd name="connsiteX24" fmla="*/ 1665185 w 2206340"/>
              <a:gd name="connsiteY24" fmla="*/ 2204936 h 2205246"/>
              <a:gd name="connsiteX25" fmla="*/ 1665185 w 2206340"/>
              <a:gd name="connsiteY25" fmla="*/ 220524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1 w 2206340"/>
              <a:gd name="connsiteY24" fmla="*/ 1665186 h 2205246"/>
              <a:gd name="connsiteX25" fmla="*/ 91441 w 2206340"/>
              <a:gd name="connsiteY25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91441 w 2206340"/>
              <a:gd name="connsiteY24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0" fmla="*/ 1 w 2206340"/>
              <a:gd name="connsiteY0" fmla="*/ 133349 h 2205246"/>
              <a:gd name="connsiteX1" fmla="*/ 1 w 2206340"/>
              <a:gd name="connsiteY1" fmla="*/ 0 h 2205246"/>
              <a:gd name="connsiteX2" fmla="*/ 2206340 w 2206340"/>
              <a:gd name="connsiteY2" fmla="*/ 0 h 2205246"/>
              <a:gd name="connsiteX3" fmla="*/ 2206340 w 2206340"/>
              <a:gd name="connsiteY3" fmla="*/ 1125124 h 2205246"/>
              <a:gd name="connsiteX4" fmla="*/ 1200200 w 2206340"/>
              <a:gd name="connsiteY4" fmla="*/ 1125124 h 2205246"/>
              <a:gd name="connsiteX5" fmla="*/ 1200200 w 2206340"/>
              <a:gd name="connsiteY5" fmla="*/ 1125434 h 2205246"/>
              <a:gd name="connsiteX6" fmla="*/ 1197130 w 2206340"/>
              <a:gd name="connsiteY6" fmla="*/ 1125125 h 2205246"/>
              <a:gd name="connsiteX7" fmla="*/ 927100 w 2206340"/>
              <a:gd name="connsiteY7" fmla="*/ 1395155 h 2205246"/>
              <a:gd name="connsiteX8" fmla="*/ 1197130 w 2206340"/>
              <a:gd name="connsiteY8" fmla="*/ 1665185 h 2205246"/>
              <a:gd name="connsiteX9" fmla="*/ 1200200 w 2206340"/>
              <a:gd name="connsiteY9" fmla="*/ 1664875 h 2205246"/>
              <a:gd name="connsiteX10" fmla="*/ 1200200 w 2206340"/>
              <a:gd name="connsiteY10" fmla="*/ 1665184 h 2205246"/>
              <a:gd name="connsiteX11" fmla="*/ 1668255 w 2206340"/>
              <a:gd name="connsiteY11" fmla="*/ 1665185 h 2205246"/>
              <a:gd name="connsiteX12" fmla="*/ 1425225 w 2206340"/>
              <a:gd name="connsiteY12" fmla="*/ 1665185 h 2205246"/>
              <a:gd name="connsiteX13" fmla="*/ 1425225 w 2206340"/>
              <a:gd name="connsiteY13" fmla="*/ 1665186 h 2205246"/>
              <a:gd name="connsiteX14" fmla="*/ 1665185 w 2206340"/>
              <a:gd name="connsiteY14" fmla="*/ 1665186 h 2205246"/>
              <a:gd name="connsiteX15" fmla="*/ 1665185 w 2206340"/>
              <a:gd name="connsiteY15" fmla="*/ 1665495 h 2205246"/>
              <a:gd name="connsiteX16" fmla="*/ 1668255 w 2206340"/>
              <a:gd name="connsiteY16" fmla="*/ 1665185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21" fmla="*/ 0 w 2206340"/>
              <a:gd name="connsiteY21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5124 h 2205246"/>
              <a:gd name="connsiteX3" fmla="*/ 1200200 w 2206340"/>
              <a:gd name="connsiteY3" fmla="*/ 1125124 h 2205246"/>
              <a:gd name="connsiteX4" fmla="*/ 1200200 w 2206340"/>
              <a:gd name="connsiteY4" fmla="*/ 1125434 h 2205246"/>
              <a:gd name="connsiteX5" fmla="*/ 1197130 w 2206340"/>
              <a:gd name="connsiteY5" fmla="*/ 1125125 h 2205246"/>
              <a:gd name="connsiteX6" fmla="*/ 927100 w 2206340"/>
              <a:gd name="connsiteY6" fmla="*/ 1395155 h 2205246"/>
              <a:gd name="connsiteX7" fmla="*/ 1197130 w 2206340"/>
              <a:gd name="connsiteY7" fmla="*/ 1665185 h 2205246"/>
              <a:gd name="connsiteX8" fmla="*/ 1200200 w 2206340"/>
              <a:gd name="connsiteY8" fmla="*/ 1664875 h 2205246"/>
              <a:gd name="connsiteX9" fmla="*/ 1200200 w 2206340"/>
              <a:gd name="connsiteY9" fmla="*/ 1665184 h 2205246"/>
              <a:gd name="connsiteX10" fmla="*/ 1668255 w 2206340"/>
              <a:gd name="connsiteY10" fmla="*/ 1665185 h 2205246"/>
              <a:gd name="connsiteX11" fmla="*/ 1425225 w 2206340"/>
              <a:gd name="connsiteY11" fmla="*/ 1665185 h 2205246"/>
              <a:gd name="connsiteX12" fmla="*/ 1425225 w 2206340"/>
              <a:gd name="connsiteY12" fmla="*/ 1665186 h 2205246"/>
              <a:gd name="connsiteX13" fmla="*/ 1665185 w 2206340"/>
              <a:gd name="connsiteY13" fmla="*/ 1665186 h 2205246"/>
              <a:gd name="connsiteX14" fmla="*/ 1665185 w 2206340"/>
              <a:gd name="connsiteY14" fmla="*/ 1665495 h 2205246"/>
              <a:gd name="connsiteX15" fmla="*/ 1668255 w 2206340"/>
              <a:gd name="connsiteY15" fmla="*/ 1665185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20" fmla="*/ 0 w 2206340"/>
              <a:gd name="connsiteY20" fmla="*/ 2205246 h 2205246"/>
              <a:gd name="connsiteX0" fmla="*/ 2206340 w 2206340"/>
              <a:gd name="connsiteY0" fmla="*/ 0 h 2205246"/>
              <a:gd name="connsiteX1" fmla="*/ 2206340 w 2206340"/>
              <a:gd name="connsiteY1" fmla="*/ 1125124 h 2205246"/>
              <a:gd name="connsiteX2" fmla="*/ 1200200 w 2206340"/>
              <a:gd name="connsiteY2" fmla="*/ 1125124 h 2205246"/>
              <a:gd name="connsiteX3" fmla="*/ 1200200 w 2206340"/>
              <a:gd name="connsiteY3" fmla="*/ 1125434 h 2205246"/>
              <a:gd name="connsiteX4" fmla="*/ 1197130 w 2206340"/>
              <a:gd name="connsiteY4" fmla="*/ 1125125 h 2205246"/>
              <a:gd name="connsiteX5" fmla="*/ 927100 w 2206340"/>
              <a:gd name="connsiteY5" fmla="*/ 1395155 h 2205246"/>
              <a:gd name="connsiteX6" fmla="*/ 1197130 w 2206340"/>
              <a:gd name="connsiteY6" fmla="*/ 1665185 h 2205246"/>
              <a:gd name="connsiteX7" fmla="*/ 1200200 w 2206340"/>
              <a:gd name="connsiteY7" fmla="*/ 1664875 h 2205246"/>
              <a:gd name="connsiteX8" fmla="*/ 1200200 w 2206340"/>
              <a:gd name="connsiteY8" fmla="*/ 1665184 h 2205246"/>
              <a:gd name="connsiteX9" fmla="*/ 1668255 w 2206340"/>
              <a:gd name="connsiteY9" fmla="*/ 1665185 h 2205246"/>
              <a:gd name="connsiteX10" fmla="*/ 1425225 w 2206340"/>
              <a:gd name="connsiteY10" fmla="*/ 1665185 h 2205246"/>
              <a:gd name="connsiteX11" fmla="*/ 1425225 w 2206340"/>
              <a:gd name="connsiteY11" fmla="*/ 1665186 h 2205246"/>
              <a:gd name="connsiteX12" fmla="*/ 1665185 w 2206340"/>
              <a:gd name="connsiteY12" fmla="*/ 1665186 h 2205246"/>
              <a:gd name="connsiteX13" fmla="*/ 1665185 w 2206340"/>
              <a:gd name="connsiteY13" fmla="*/ 1665495 h 2205246"/>
              <a:gd name="connsiteX14" fmla="*/ 1668255 w 2206340"/>
              <a:gd name="connsiteY14" fmla="*/ 1665185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19" fmla="*/ 0 w 2206340"/>
              <a:gd name="connsiteY19" fmla="*/ 2205246 h 2205246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425225 w 2206340"/>
              <a:gd name="connsiteY10" fmla="*/ 540062 h 1080122"/>
              <a:gd name="connsiteX11" fmla="*/ 1665185 w 2206340"/>
              <a:gd name="connsiteY11" fmla="*/ 540062 h 1080122"/>
              <a:gd name="connsiteX12" fmla="*/ 1665185 w 2206340"/>
              <a:gd name="connsiteY12" fmla="*/ 540371 h 1080122"/>
              <a:gd name="connsiteX13" fmla="*/ 1668255 w 2206340"/>
              <a:gd name="connsiteY13" fmla="*/ 540061 h 1080122"/>
              <a:gd name="connsiteX14" fmla="*/ 1938285 w 2206340"/>
              <a:gd name="connsiteY14" fmla="*/ 810091 h 1080122"/>
              <a:gd name="connsiteX15" fmla="*/ 1668255 w 2206340"/>
              <a:gd name="connsiteY15" fmla="*/ 1080121 h 1080122"/>
              <a:gd name="connsiteX16" fmla="*/ 1665185 w 2206340"/>
              <a:gd name="connsiteY16" fmla="*/ 1079812 h 1080122"/>
              <a:gd name="connsiteX17" fmla="*/ 1665185 w 2206340"/>
              <a:gd name="connsiteY17" fmla="*/ 1080122 h 1080122"/>
              <a:gd name="connsiteX18" fmla="*/ 0 w 2206340"/>
              <a:gd name="connsiteY18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665185 w 2206340"/>
              <a:gd name="connsiteY10" fmla="*/ 540062 h 1080122"/>
              <a:gd name="connsiteX11" fmla="*/ 1665185 w 2206340"/>
              <a:gd name="connsiteY11" fmla="*/ 540371 h 1080122"/>
              <a:gd name="connsiteX12" fmla="*/ 1668255 w 2206340"/>
              <a:gd name="connsiteY12" fmla="*/ 540061 h 1080122"/>
              <a:gd name="connsiteX13" fmla="*/ 1938285 w 2206340"/>
              <a:gd name="connsiteY13" fmla="*/ 810091 h 1080122"/>
              <a:gd name="connsiteX14" fmla="*/ 1668255 w 2206340"/>
              <a:gd name="connsiteY14" fmla="*/ 1080121 h 1080122"/>
              <a:gd name="connsiteX15" fmla="*/ 1665185 w 2206340"/>
              <a:gd name="connsiteY15" fmla="*/ 1079812 h 1080122"/>
              <a:gd name="connsiteX16" fmla="*/ 1665185 w 2206340"/>
              <a:gd name="connsiteY16" fmla="*/ 1080122 h 1080122"/>
              <a:gd name="connsiteX17" fmla="*/ 0 w 2206340"/>
              <a:gd name="connsiteY17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665185 w 2206340"/>
              <a:gd name="connsiteY9" fmla="*/ 540062 h 1080122"/>
              <a:gd name="connsiteX10" fmla="*/ 1665185 w 2206340"/>
              <a:gd name="connsiteY10" fmla="*/ 540371 h 1080122"/>
              <a:gd name="connsiteX11" fmla="*/ 1668255 w 2206340"/>
              <a:gd name="connsiteY11" fmla="*/ 540061 h 1080122"/>
              <a:gd name="connsiteX12" fmla="*/ 1938285 w 2206340"/>
              <a:gd name="connsiteY12" fmla="*/ 810091 h 1080122"/>
              <a:gd name="connsiteX13" fmla="*/ 1668255 w 2206340"/>
              <a:gd name="connsiteY13" fmla="*/ 1080121 h 1080122"/>
              <a:gd name="connsiteX14" fmla="*/ 1665185 w 2206340"/>
              <a:gd name="connsiteY14" fmla="*/ 1079812 h 1080122"/>
              <a:gd name="connsiteX15" fmla="*/ 1665185 w 2206340"/>
              <a:gd name="connsiteY15" fmla="*/ 1080122 h 1080122"/>
              <a:gd name="connsiteX16" fmla="*/ 0 w 2206340"/>
              <a:gd name="connsiteY16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668255 w 2206340"/>
              <a:gd name="connsiteY7" fmla="*/ 540061 h 1080122"/>
              <a:gd name="connsiteX8" fmla="*/ 1665185 w 2206340"/>
              <a:gd name="connsiteY8" fmla="*/ 540062 h 1080122"/>
              <a:gd name="connsiteX9" fmla="*/ 1665185 w 2206340"/>
              <a:gd name="connsiteY9" fmla="*/ 540371 h 1080122"/>
              <a:gd name="connsiteX10" fmla="*/ 1668255 w 2206340"/>
              <a:gd name="connsiteY10" fmla="*/ 540061 h 1080122"/>
              <a:gd name="connsiteX11" fmla="*/ 1938285 w 2206340"/>
              <a:gd name="connsiteY11" fmla="*/ 810091 h 1080122"/>
              <a:gd name="connsiteX12" fmla="*/ 1668255 w 2206340"/>
              <a:gd name="connsiteY12" fmla="*/ 1080121 h 1080122"/>
              <a:gd name="connsiteX13" fmla="*/ 1665185 w 2206340"/>
              <a:gd name="connsiteY13" fmla="*/ 1079812 h 1080122"/>
              <a:gd name="connsiteX14" fmla="*/ 1665185 w 2206340"/>
              <a:gd name="connsiteY14" fmla="*/ 1080122 h 1080122"/>
              <a:gd name="connsiteX15" fmla="*/ 0 w 2206340"/>
              <a:gd name="connsiteY15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5185 w 2206340"/>
              <a:gd name="connsiteY8" fmla="*/ 540371 h 1080122"/>
              <a:gd name="connsiteX9" fmla="*/ 1668255 w 2206340"/>
              <a:gd name="connsiteY9" fmla="*/ 540061 h 1080122"/>
              <a:gd name="connsiteX10" fmla="*/ 1938285 w 2206340"/>
              <a:gd name="connsiteY10" fmla="*/ 810091 h 1080122"/>
              <a:gd name="connsiteX11" fmla="*/ 1668255 w 2206340"/>
              <a:gd name="connsiteY11" fmla="*/ 1080121 h 1080122"/>
              <a:gd name="connsiteX12" fmla="*/ 1665185 w 2206340"/>
              <a:gd name="connsiteY12" fmla="*/ 1079812 h 1080122"/>
              <a:gd name="connsiteX13" fmla="*/ 1665185 w 2206340"/>
              <a:gd name="connsiteY13" fmla="*/ 1080122 h 1080122"/>
              <a:gd name="connsiteX14" fmla="*/ 0 w 2206340"/>
              <a:gd name="connsiteY14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8255 w 2206340"/>
              <a:gd name="connsiteY8" fmla="*/ 540061 h 1080122"/>
              <a:gd name="connsiteX9" fmla="*/ 1938285 w 2206340"/>
              <a:gd name="connsiteY9" fmla="*/ 810091 h 1080122"/>
              <a:gd name="connsiteX10" fmla="*/ 1668255 w 2206340"/>
              <a:gd name="connsiteY10" fmla="*/ 1080121 h 1080122"/>
              <a:gd name="connsiteX11" fmla="*/ 1665185 w 2206340"/>
              <a:gd name="connsiteY11" fmla="*/ 1079812 h 1080122"/>
              <a:gd name="connsiteX12" fmla="*/ 1665185 w 2206340"/>
              <a:gd name="connsiteY12" fmla="*/ 1080122 h 1080122"/>
              <a:gd name="connsiteX13" fmla="*/ 0 w 2206340"/>
              <a:gd name="connsiteY13" fmla="*/ 1080122 h 1080122"/>
              <a:gd name="connsiteX0" fmla="*/ 2392077 w 2392077"/>
              <a:gd name="connsiteY0" fmla="*/ 0 h 1084885"/>
              <a:gd name="connsiteX1" fmla="*/ 1200200 w 2392077"/>
              <a:gd name="connsiteY1" fmla="*/ 4763 h 1084885"/>
              <a:gd name="connsiteX2" fmla="*/ 1200200 w 2392077"/>
              <a:gd name="connsiteY2" fmla="*/ 5073 h 1084885"/>
              <a:gd name="connsiteX3" fmla="*/ 1197130 w 2392077"/>
              <a:gd name="connsiteY3" fmla="*/ 4764 h 1084885"/>
              <a:gd name="connsiteX4" fmla="*/ 927100 w 2392077"/>
              <a:gd name="connsiteY4" fmla="*/ 274794 h 1084885"/>
              <a:gd name="connsiteX5" fmla="*/ 1197130 w 2392077"/>
              <a:gd name="connsiteY5" fmla="*/ 544824 h 1084885"/>
              <a:gd name="connsiteX6" fmla="*/ 1668255 w 2392077"/>
              <a:gd name="connsiteY6" fmla="*/ 544824 h 1084885"/>
              <a:gd name="connsiteX7" fmla="*/ 1665185 w 2392077"/>
              <a:gd name="connsiteY7" fmla="*/ 544825 h 1084885"/>
              <a:gd name="connsiteX8" fmla="*/ 1668255 w 2392077"/>
              <a:gd name="connsiteY8" fmla="*/ 544824 h 1084885"/>
              <a:gd name="connsiteX9" fmla="*/ 1938285 w 2392077"/>
              <a:gd name="connsiteY9" fmla="*/ 814854 h 1084885"/>
              <a:gd name="connsiteX10" fmla="*/ 1668255 w 2392077"/>
              <a:gd name="connsiteY10" fmla="*/ 1084884 h 1084885"/>
              <a:gd name="connsiteX11" fmla="*/ 1665185 w 2392077"/>
              <a:gd name="connsiteY11" fmla="*/ 1084575 h 1084885"/>
              <a:gd name="connsiteX12" fmla="*/ 1665185 w 2392077"/>
              <a:gd name="connsiteY12" fmla="*/ 1084885 h 1084885"/>
              <a:gd name="connsiteX13" fmla="*/ 0 w 2392077"/>
              <a:gd name="connsiteY13" fmla="*/ 1084885 h 1084885"/>
              <a:gd name="connsiteX0" fmla="*/ 1925352 w 1925352"/>
              <a:gd name="connsiteY0" fmla="*/ 0 h 1084885"/>
              <a:gd name="connsiteX1" fmla="*/ 733475 w 1925352"/>
              <a:gd name="connsiteY1" fmla="*/ 4763 h 1084885"/>
              <a:gd name="connsiteX2" fmla="*/ 733475 w 1925352"/>
              <a:gd name="connsiteY2" fmla="*/ 5073 h 1084885"/>
              <a:gd name="connsiteX3" fmla="*/ 730405 w 1925352"/>
              <a:gd name="connsiteY3" fmla="*/ 4764 h 1084885"/>
              <a:gd name="connsiteX4" fmla="*/ 460375 w 1925352"/>
              <a:gd name="connsiteY4" fmla="*/ 274794 h 1084885"/>
              <a:gd name="connsiteX5" fmla="*/ 730405 w 1925352"/>
              <a:gd name="connsiteY5" fmla="*/ 544824 h 1084885"/>
              <a:gd name="connsiteX6" fmla="*/ 1201530 w 1925352"/>
              <a:gd name="connsiteY6" fmla="*/ 544824 h 1084885"/>
              <a:gd name="connsiteX7" fmla="*/ 1198460 w 1925352"/>
              <a:gd name="connsiteY7" fmla="*/ 544825 h 1084885"/>
              <a:gd name="connsiteX8" fmla="*/ 1201530 w 1925352"/>
              <a:gd name="connsiteY8" fmla="*/ 544824 h 1084885"/>
              <a:gd name="connsiteX9" fmla="*/ 1471560 w 1925352"/>
              <a:gd name="connsiteY9" fmla="*/ 814854 h 1084885"/>
              <a:gd name="connsiteX10" fmla="*/ 1201530 w 1925352"/>
              <a:gd name="connsiteY10" fmla="*/ 1084884 h 1084885"/>
              <a:gd name="connsiteX11" fmla="*/ 1198460 w 1925352"/>
              <a:gd name="connsiteY11" fmla="*/ 1084575 h 1084885"/>
              <a:gd name="connsiteX12" fmla="*/ 1198460 w 1925352"/>
              <a:gd name="connsiteY12" fmla="*/ 1084885 h 1084885"/>
              <a:gd name="connsiteX13" fmla="*/ 0 w 1925352"/>
              <a:gd name="connsiteY13" fmla="*/ 1084885 h 1084885"/>
              <a:gd name="connsiteX0" fmla="*/ 2877852 w 2877852"/>
              <a:gd name="connsiteY0" fmla="*/ 0 h 1089647"/>
              <a:gd name="connsiteX1" fmla="*/ 733475 w 2877852"/>
              <a:gd name="connsiteY1" fmla="*/ 9525 h 1089647"/>
              <a:gd name="connsiteX2" fmla="*/ 733475 w 2877852"/>
              <a:gd name="connsiteY2" fmla="*/ 9835 h 1089647"/>
              <a:gd name="connsiteX3" fmla="*/ 730405 w 2877852"/>
              <a:gd name="connsiteY3" fmla="*/ 9526 h 1089647"/>
              <a:gd name="connsiteX4" fmla="*/ 460375 w 2877852"/>
              <a:gd name="connsiteY4" fmla="*/ 279556 h 1089647"/>
              <a:gd name="connsiteX5" fmla="*/ 730405 w 2877852"/>
              <a:gd name="connsiteY5" fmla="*/ 549586 h 1089647"/>
              <a:gd name="connsiteX6" fmla="*/ 1201530 w 2877852"/>
              <a:gd name="connsiteY6" fmla="*/ 549586 h 1089647"/>
              <a:gd name="connsiteX7" fmla="*/ 1198460 w 2877852"/>
              <a:gd name="connsiteY7" fmla="*/ 549587 h 1089647"/>
              <a:gd name="connsiteX8" fmla="*/ 1201530 w 2877852"/>
              <a:gd name="connsiteY8" fmla="*/ 549586 h 1089647"/>
              <a:gd name="connsiteX9" fmla="*/ 1471560 w 2877852"/>
              <a:gd name="connsiteY9" fmla="*/ 819616 h 1089647"/>
              <a:gd name="connsiteX10" fmla="*/ 1201530 w 2877852"/>
              <a:gd name="connsiteY10" fmla="*/ 1089646 h 1089647"/>
              <a:gd name="connsiteX11" fmla="*/ 1198460 w 2877852"/>
              <a:gd name="connsiteY11" fmla="*/ 1089337 h 1089647"/>
              <a:gd name="connsiteX12" fmla="*/ 1198460 w 2877852"/>
              <a:gd name="connsiteY12" fmla="*/ 1089647 h 1089647"/>
              <a:gd name="connsiteX13" fmla="*/ 0 w 2877852"/>
              <a:gd name="connsiteY13" fmla="*/ 1089647 h 1089647"/>
              <a:gd name="connsiteX0" fmla="*/ 2882614 w 2882614"/>
              <a:gd name="connsiteY0" fmla="*/ 0 h 1094410"/>
              <a:gd name="connsiteX1" fmla="*/ 733475 w 2882614"/>
              <a:gd name="connsiteY1" fmla="*/ 14288 h 1094410"/>
              <a:gd name="connsiteX2" fmla="*/ 733475 w 2882614"/>
              <a:gd name="connsiteY2" fmla="*/ 14598 h 1094410"/>
              <a:gd name="connsiteX3" fmla="*/ 730405 w 2882614"/>
              <a:gd name="connsiteY3" fmla="*/ 14289 h 1094410"/>
              <a:gd name="connsiteX4" fmla="*/ 460375 w 2882614"/>
              <a:gd name="connsiteY4" fmla="*/ 284319 h 1094410"/>
              <a:gd name="connsiteX5" fmla="*/ 730405 w 2882614"/>
              <a:gd name="connsiteY5" fmla="*/ 554349 h 1094410"/>
              <a:gd name="connsiteX6" fmla="*/ 1201530 w 2882614"/>
              <a:gd name="connsiteY6" fmla="*/ 554349 h 1094410"/>
              <a:gd name="connsiteX7" fmla="*/ 1198460 w 2882614"/>
              <a:gd name="connsiteY7" fmla="*/ 554350 h 1094410"/>
              <a:gd name="connsiteX8" fmla="*/ 1201530 w 2882614"/>
              <a:gd name="connsiteY8" fmla="*/ 554349 h 1094410"/>
              <a:gd name="connsiteX9" fmla="*/ 1471560 w 2882614"/>
              <a:gd name="connsiteY9" fmla="*/ 824379 h 1094410"/>
              <a:gd name="connsiteX10" fmla="*/ 1201530 w 2882614"/>
              <a:gd name="connsiteY10" fmla="*/ 1094409 h 1094410"/>
              <a:gd name="connsiteX11" fmla="*/ 1198460 w 2882614"/>
              <a:gd name="connsiteY11" fmla="*/ 1094100 h 1094410"/>
              <a:gd name="connsiteX12" fmla="*/ 1198460 w 2882614"/>
              <a:gd name="connsiteY12" fmla="*/ 1094410 h 1094410"/>
              <a:gd name="connsiteX13" fmla="*/ 0 w 2882614"/>
              <a:gd name="connsiteY13" fmla="*/ 1094410 h 1094410"/>
              <a:gd name="connsiteX0" fmla="*/ 2882614 w 2882614"/>
              <a:gd name="connsiteY0" fmla="*/ 0 h 1084885"/>
              <a:gd name="connsiteX1" fmla="*/ 733475 w 2882614"/>
              <a:gd name="connsiteY1" fmla="*/ 4763 h 1084885"/>
              <a:gd name="connsiteX2" fmla="*/ 733475 w 2882614"/>
              <a:gd name="connsiteY2" fmla="*/ 5073 h 1084885"/>
              <a:gd name="connsiteX3" fmla="*/ 730405 w 2882614"/>
              <a:gd name="connsiteY3" fmla="*/ 4764 h 1084885"/>
              <a:gd name="connsiteX4" fmla="*/ 460375 w 2882614"/>
              <a:gd name="connsiteY4" fmla="*/ 274794 h 1084885"/>
              <a:gd name="connsiteX5" fmla="*/ 730405 w 2882614"/>
              <a:gd name="connsiteY5" fmla="*/ 544824 h 1084885"/>
              <a:gd name="connsiteX6" fmla="*/ 1201530 w 2882614"/>
              <a:gd name="connsiteY6" fmla="*/ 544824 h 1084885"/>
              <a:gd name="connsiteX7" fmla="*/ 1198460 w 2882614"/>
              <a:gd name="connsiteY7" fmla="*/ 544825 h 1084885"/>
              <a:gd name="connsiteX8" fmla="*/ 1201530 w 2882614"/>
              <a:gd name="connsiteY8" fmla="*/ 544824 h 1084885"/>
              <a:gd name="connsiteX9" fmla="*/ 1471560 w 2882614"/>
              <a:gd name="connsiteY9" fmla="*/ 814854 h 1084885"/>
              <a:gd name="connsiteX10" fmla="*/ 1201530 w 2882614"/>
              <a:gd name="connsiteY10" fmla="*/ 1084884 h 1084885"/>
              <a:gd name="connsiteX11" fmla="*/ 1198460 w 2882614"/>
              <a:gd name="connsiteY11" fmla="*/ 1084575 h 1084885"/>
              <a:gd name="connsiteX12" fmla="*/ 1198460 w 2882614"/>
              <a:gd name="connsiteY12" fmla="*/ 1084885 h 1084885"/>
              <a:gd name="connsiteX13" fmla="*/ 0 w 2882614"/>
              <a:gd name="connsiteY13" fmla="*/ 1084885 h 1084885"/>
              <a:gd name="connsiteX0" fmla="*/ 3825589 w 3825589"/>
              <a:gd name="connsiteY0" fmla="*/ 0 h 1084885"/>
              <a:gd name="connsiteX1" fmla="*/ 1676450 w 3825589"/>
              <a:gd name="connsiteY1" fmla="*/ 4763 h 1084885"/>
              <a:gd name="connsiteX2" fmla="*/ 1676450 w 3825589"/>
              <a:gd name="connsiteY2" fmla="*/ 5073 h 1084885"/>
              <a:gd name="connsiteX3" fmla="*/ 1673380 w 3825589"/>
              <a:gd name="connsiteY3" fmla="*/ 4764 h 1084885"/>
              <a:gd name="connsiteX4" fmla="*/ 1403350 w 3825589"/>
              <a:gd name="connsiteY4" fmla="*/ 274794 h 1084885"/>
              <a:gd name="connsiteX5" fmla="*/ 1673380 w 3825589"/>
              <a:gd name="connsiteY5" fmla="*/ 544824 h 1084885"/>
              <a:gd name="connsiteX6" fmla="*/ 2144505 w 3825589"/>
              <a:gd name="connsiteY6" fmla="*/ 544824 h 1084885"/>
              <a:gd name="connsiteX7" fmla="*/ 2141435 w 3825589"/>
              <a:gd name="connsiteY7" fmla="*/ 544825 h 1084885"/>
              <a:gd name="connsiteX8" fmla="*/ 2144505 w 3825589"/>
              <a:gd name="connsiteY8" fmla="*/ 544824 h 1084885"/>
              <a:gd name="connsiteX9" fmla="*/ 2414535 w 3825589"/>
              <a:gd name="connsiteY9" fmla="*/ 814854 h 1084885"/>
              <a:gd name="connsiteX10" fmla="*/ 2144505 w 3825589"/>
              <a:gd name="connsiteY10" fmla="*/ 1084884 h 1084885"/>
              <a:gd name="connsiteX11" fmla="*/ 2141435 w 3825589"/>
              <a:gd name="connsiteY11" fmla="*/ 1084575 h 1084885"/>
              <a:gd name="connsiteX12" fmla="*/ 2141435 w 3825589"/>
              <a:gd name="connsiteY12" fmla="*/ 1084885 h 1084885"/>
              <a:gd name="connsiteX13" fmla="*/ 0 w 3825589"/>
              <a:gd name="connsiteY13" fmla="*/ 1080123 h 1084885"/>
              <a:gd name="connsiteX0" fmla="*/ 7222885 w 7222885"/>
              <a:gd name="connsiteY0" fmla="*/ 0 h 1084885"/>
              <a:gd name="connsiteX1" fmla="*/ 1676450 w 7222885"/>
              <a:gd name="connsiteY1" fmla="*/ 4763 h 1084885"/>
              <a:gd name="connsiteX2" fmla="*/ 1676450 w 7222885"/>
              <a:gd name="connsiteY2" fmla="*/ 5073 h 1084885"/>
              <a:gd name="connsiteX3" fmla="*/ 1673380 w 7222885"/>
              <a:gd name="connsiteY3" fmla="*/ 4764 h 1084885"/>
              <a:gd name="connsiteX4" fmla="*/ 1403350 w 7222885"/>
              <a:gd name="connsiteY4" fmla="*/ 274794 h 1084885"/>
              <a:gd name="connsiteX5" fmla="*/ 1673380 w 7222885"/>
              <a:gd name="connsiteY5" fmla="*/ 544824 h 1084885"/>
              <a:gd name="connsiteX6" fmla="*/ 2144505 w 7222885"/>
              <a:gd name="connsiteY6" fmla="*/ 544824 h 1084885"/>
              <a:gd name="connsiteX7" fmla="*/ 2141435 w 7222885"/>
              <a:gd name="connsiteY7" fmla="*/ 544825 h 1084885"/>
              <a:gd name="connsiteX8" fmla="*/ 2144505 w 7222885"/>
              <a:gd name="connsiteY8" fmla="*/ 544824 h 1084885"/>
              <a:gd name="connsiteX9" fmla="*/ 2414535 w 7222885"/>
              <a:gd name="connsiteY9" fmla="*/ 814854 h 1084885"/>
              <a:gd name="connsiteX10" fmla="*/ 2144505 w 7222885"/>
              <a:gd name="connsiteY10" fmla="*/ 1084884 h 1084885"/>
              <a:gd name="connsiteX11" fmla="*/ 2141435 w 7222885"/>
              <a:gd name="connsiteY11" fmla="*/ 1084575 h 1084885"/>
              <a:gd name="connsiteX12" fmla="*/ 2141435 w 7222885"/>
              <a:gd name="connsiteY12" fmla="*/ 1084885 h 1084885"/>
              <a:gd name="connsiteX13" fmla="*/ 0 w 7222885"/>
              <a:gd name="connsiteY13" fmla="*/ 1080123 h 1084885"/>
              <a:gd name="connsiteX0" fmla="*/ 10660915 w 10660915"/>
              <a:gd name="connsiteY0" fmla="*/ 0 h 1084885"/>
              <a:gd name="connsiteX1" fmla="*/ 5114480 w 10660915"/>
              <a:gd name="connsiteY1" fmla="*/ 4763 h 1084885"/>
              <a:gd name="connsiteX2" fmla="*/ 5114480 w 10660915"/>
              <a:gd name="connsiteY2" fmla="*/ 5073 h 1084885"/>
              <a:gd name="connsiteX3" fmla="*/ 5111410 w 10660915"/>
              <a:gd name="connsiteY3" fmla="*/ 4764 h 1084885"/>
              <a:gd name="connsiteX4" fmla="*/ 4841380 w 10660915"/>
              <a:gd name="connsiteY4" fmla="*/ 274794 h 1084885"/>
              <a:gd name="connsiteX5" fmla="*/ 5111410 w 10660915"/>
              <a:gd name="connsiteY5" fmla="*/ 544824 h 1084885"/>
              <a:gd name="connsiteX6" fmla="*/ 5582535 w 10660915"/>
              <a:gd name="connsiteY6" fmla="*/ 544824 h 1084885"/>
              <a:gd name="connsiteX7" fmla="*/ 5579465 w 10660915"/>
              <a:gd name="connsiteY7" fmla="*/ 544825 h 1084885"/>
              <a:gd name="connsiteX8" fmla="*/ 5582535 w 10660915"/>
              <a:gd name="connsiteY8" fmla="*/ 544824 h 1084885"/>
              <a:gd name="connsiteX9" fmla="*/ 5852565 w 10660915"/>
              <a:gd name="connsiteY9" fmla="*/ 814854 h 1084885"/>
              <a:gd name="connsiteX10" fmla="*/ 5582535 w 10660915"/>
              <a:gd name="connsiteY10" fmla="*/ 1084884 h 1084885"/>
              <a:gd name="connsiteX11" fmla="*/ 5579465 w 10660915"/>
              <a:gd name="connsiteY11" fmla="*/ 1084575 h 1084885"/>
              <a:gd name="connsiteX12" fmla="*/ 5579465 w 10660915"/>
              <a:gd name="connsiteY12" fmla="*/ 1084885 h 1084885"/>
              <a:gd name="connsiteX13" fmla="*/ 0 w 10660915"/>
              <a:gd name="connsiteY13" fmla="*/ 1071975 h 1084885"/>
              <a:gd name="connsiteX0" fmla="*/ 10669061 w 10669061"/>
              <a:gd name="connsiteY0" fmla="*/ 0 h 1084885"/>
              <a:gd name="connsiteX1" fmla="*/ 5122626 w 10669061"/>
              <a:gd name="connsiteY1" fmla="*/ 4763 h 1084885"/>
              <a:gd name="connsiteX2" fmla="*/ 5122626 w 10669061"/>
              <a:gd name="connsiteY2" fmla="*/ 5073 h 1084885"/>
              <a:gd name="connsiteX3" fmla="*/ 5119556 w 10669061"/>
              <a:gd name="connsiteY3" fmla="*/ 4764 h 1084885"/>
              <a:gd name="connsiteX4" fmla="*/ 4849526 w 10669061"/>
              <a:gd name="connsiteY4" fmla="*/ 274794 h 1084885"/>
              <a:gd name="connsiteX5" fmla="*/ 5119556 w 10669061"/>
              <a:gd name="connsiteY5" fmla="*/ 544824 h 1084885"/>
              <a:gd name="connsiteX6" fmla="*/ 5590681 w 10669061"/>
              <a:gd name="connsiteY6" fmla="*/ 544824 h 1084885"/>
              <a:gd name="connsiteX7" fmla="*/ 5587611 w 10669061"/>
              <a:gd name="connsiteY7" fmla="*/ 544825 h 1084885"/>
              <a:gd name="connsiteX8" fmla="*/ 5590681 w 10669061"/>
              <a:gd name="connsiteY8" fmla="*/ 544824 h 1084885"/>
              <a:gd name="connsiteX9" fmla="*/ 5860711 w 10669061"/>
              <a:gd name="connsiteY9" fmla="*/ 814854 h 1084885"/>
              <a:gd name="connsiteX10" fmla="*/ 5590681 w 10669061"/>
              <a:gd name="connsiteY10" fmla="*/ 1084884 h 1084885"/>
              <a:gd name="connsiteX11" fmla="*/ 5587611 w 10669061"/>
              <a:gd name="connsiteY11" fmla="*/ 1084575 h 1084885"/>
              <a:gd name="connsiteX12" fmla="*/ 5587611 w 10669061"/>
              <a:gd name="connsiteY12" fmla="*/ 1084885 h 1084885"/>
              <a:gd name="connsiteX13" fmla="*/ 0 w 10669061"/>
              <a:gd name="connsiteY13" fmla="*/ 1080123 h 1084885"/>
              <a:gd name="connsiteX0" fmla="*/ 23802648 w 23802648"/>
              <a:gd name="connsiteY0" fmla="*/ 0 h 1084885"/>
              <a:gd name="connsiteX1" fmla="*/ 18256213 w 23802648"/>
              <a:gd name="connsiteY1" fmla="*/ 4763 h 1084885"/>
              <a:gd name="connsiteX2" fmla="*/ 18256213 w 23802648"/>
              <a:gd name="connsiteY2" fmla="*/ 5073 h 1084885"/>
              <a:gd name="connsiteX3" fmla="*/ 18253143 w 23802648"/>
              <a:gd name="connsiteY3" fmla="*/ 4764 h 1084885"/>
              <a:gd name="connsiteX4" fmla="*/ 17983113 w 23802648"/>
              <a:gd name="connsiteY4" fmla="*/ 274794 h 1084885"/>
              <a:gd name="connsiteX5" fmla="*/ 18253143 w 23802648"/>
              <a:gd name="connsiteY5" fmla="*/ 544824 h 1084885"/>
              <a:gd name="connsiteX6" fmla="*/ 18724268 w 23802648"/>
              <a:gd name="connsiteY6" fmla="*/ 544824 h 1084885"/>
              <a:gd name="connsiteX7" fmla="*/ 18721198 w 23802648"/>
              <a:gd name="connsiteY7" fmla="*/ 544825 h 1084885"/>
              <a:gd name="connsiteX8" fmla="*/ 18724268 w 23802648"/>
              <a:gd name="connsiteY8" fmla="*/ 544824 h 1084885"/>
              <a:gd name="connsiteX9" fmla="*/ 18994298 w 23802648"/>
              <a:gd name="connsiteY9" fmla="*/ 814854 h 1084885"/>
              <a:gd name="connsiteX10" fmla="*/ 18724268 w 23802648"/>
              <a:gd name="connsiteY10" fmla="*/ 1084884 h 1084885"/>
              <a:gd name="connsiteX11" fmla="*/ 18721198 w 23802648"/>
              <a:gd name="connsiteY11" fmla="*/ 1084575 h 1084885"/>
              <a:gd name="connsiteX12" fmla="*/ 18721198 w 23802648"/>
              <a:gd name="connsiteY12" fmla="*/ 1084885 h 1084885"/>
              <a:gd name="connsiteX13" fmla="*/ 0 w 23802648"/>
              <a:gd name="connsiteY13" fmla="*/ 1025962 h 1084885"/>
              <a:gd name="connsiteX0" fmla="*/ 23640171 w 23640171"/>
              <a:gd name="connsiteY0" fmla="*/ 0 h 1084885"/>
              <a:gd name="connsiteX1" fmla="*/ 18093736 w 23640171"/>
              <a:gd name="connsiteY1" fmla="*/ 4763 h 1084885"/>
              <a:gd name="connsiteX2" fmla="*/ 18093736 w 23640171"/>
              <a:gd name="connsiteY2" fmla="*/ 5073 h 1084885"/>
              <a:gd name="connsiteX3" fmla="*/ 18090666 w 23640171"/>
              <a:gd name="connsiteY3" fmla="*/ 4764 h 1084885"/>
              <a:gd name="connsiteX4" fmla="*/ 17820636 w 23640171"/>
              <a:gd name="connsiteY4" fmla="*/ 274794 h 1084885"/>
              <a:gd name="connsiteX5" fmla="*/ 18090666 w 23640171"/>
              <a:gd name="connsiteY5" fmla="*/ 544824 h 1084885"/>
              <a:gd name="connsiteX6" fmla="*/ 18561791 w 23640171"/>
              <a:gd name="connsiteY6" fmla="*/ 544824 h 1084885"/>
              <a:gd name="connsiteX7" fmla="*/ 18558721 w 23640171"/>
              <a:gd name="connsiteY7" fmla="*/ 544825 h 1084885"/>
              <a:gd name="connsiteX8" fmla="*/ 18561791 w 23640171"/>
              <a:gd name="connsiteY8" fmla="*/ 544824 h 1084885"/>
              <a:gd name="connsiteX9" fmla="*/ 18831821 w 23640171"/>
              <a:gd name="connsiteY9" fmla="*/ 814854 h 1084885"/>
              <a:gd name="connsiteX10" fmla="*/ 18561791 w 23640171"/>
              <a:gd name="connsiteY10" fmla="*/ 1084884 h 1084885"/>
              <a:gd name="connsiteX11" fmla="*/ 18558721 w 23640171"/>
              <a:gd name="connsiteY11" fmla="*/ 1084575 h 1084885"/>
              <a:gd name="connsiteX12" fmla="*/ 18558721 w 23640171"/>
              <a:gd name="connsiteY12" fmla="*/ 1084885 h 1084885"/>
              <a:gd name="connsiteX13" fmla="*/ 0 w 23640171"/>
              <a:gd name="connsiteY13" fmla="*/ 1053042 h 1084885"/>
              <a:gd name="connsiteX0" fmla="*/ 23667251 w 23667251"/>
              <a:gd name="connsiteY0" fmla="*/ 0 h 1107201"/>
              <a:gd name="connsiteX1" fmla="*/ 18120816 w 23667251"/>
              <a:gd name="connsiteY1" fmla="*/ 4763 h 1107201"/>
              <a:gd name="connsiteX2" fmla="*/ 18120816 w 23667251"/>
              <a:gd name="connsiteY2" fmla="*/ 5073 h 1107201"/>
              <a:gd name="connsiteX3" fmla="*/ 18117746 w 23667251"/>
              <a:gd name="connsiteY3" fmla="*/ 4764 h 1107201"/>
              <a:gd name="connsiteX4" fmla="*/ 17847716 w 23667251"/>
              <a:gd name="connsiteY4" fmla="*/ 274794 h 1107201"/>
              <a:gd name="connsiteX5" fmla="*/ 18117746 w 23667251"/>
              <a:gd name="connsiteY5" fmla="*/ 544824 h 1107201"/>
              <a:gd name="connsiteX6" fmla="*/ 18588871 w 23667251"/>
              <a:gd name="connsiteY6" fmla="*/ 544824 h 1107201"/>
              <a:gd name="connsiteX7" fmla="*/ 18585801 w 23667251"/>
              <a:gd name="connsiteY7" fmla="*/ 544825 h 1107201"/>
              <a:gd name="connsiteX8" fmla="*/ 18588871 w 23667251"/>
              <a:gd name="connsiteY8" fmla="*/ 544824 h 1107201"/>
              <a:gd name="connsiteX9" fmla="*/ 18858901 w 23667251"/>
              <a:gd name="connsiteY9" fmla="*/ 814854 h 1107201"/>
              <a:gd name="connsiteX10" fmla="*/ 18588871 w 23667251"/>
              <a:gd name="connsiteY10" fmla="*/ 1084884 h 1107201"/>
              <a:gd name="connsiteX11" fmla="*/ 18585801 w 23667251"/>
              <a:gd name="connsiteY11" fmla="*/ 1084575 h 1107201"/>
              <a:gd name="connsiteX12" fmla="*/ 18585801 w 23667251"/>
              <a:gd name="connsiteY12" fmla="*/ 1084885 h 1107201"/>
              <a:gd name="connsiteX13" fmla="*/ 0 w 23667251"/>
              <a:gd name="connsiteY13" fmla="*/ 1107201 h 1107201"/>
              <a:gd name="connsiteX0" fmla="*/ 36502963 w 36502963"/>
              <a:gd name="connsiteY0" fmla="*/ 0 h 1161360"/>
              <a:gd name="connsiteX1" fmla="*/ 18120816 w 36502963"/>
              <a:gd name="connsiteY1" fmla="*/ 58922 h 1161360"/>
              <a:gd name="connsiteX2" fmla="*/ 18120816 w 36502963"/>
              <a:gd name="connsiteY2" fmla="*/ 59232 h 1161360"/>
              <a:gd name="connsiteX3" fmla="*/ 18117746 w 36502963"/>
              <a:gd name="connsiteY3" fmla="*/ 58923 h 1161360"/>
              <a:gd name="connsiteX4" fmla="*/ 17847716 w 36502963"/>
              <a:gd name="connsiteY4" fmla="*/ 328953 h 1161360"/>
              <a:gd name="connsiteX5" fmla="*/ 18117746 w 36502963"/>
              <a:gd name="connsiteY5" fmla="*/ 598983 h 1161360"/>
              <a:gd name="connsiteX6" fmla="*/ 18588871 w 36502963"/>
              <a:gd name="connsiteY6" fmla="*/ 598983 h 1161360"/>
              <a:gd name="connsiteX7" fmla="*/ 18585801 w 36502963"/>
              <a:gd name="connsiteY7" fmla="*/ 598984 h 1161360"/>
              <a:gd name="connsiteX8" fmla="*/ 18588871 w 36502963"/>
              <a:gd name="connsiteY8" fmla="*/ 598983 h 1161360"/>
              <a:gd name="connsiteX9" fmla="*/ 18858901 w 36502963"/>
              <a:gd name="connsiteY9" fmla="*/ 869013 h 1161360"/>
              <a:gd name="connsiteX10" fmla="*/ 18588871 w 36502963"/>
              <a:gd name="connsiteY10" fmla="*/ 1139043 h 1161360"/>
              <a:gd name="connsiteX11" fmla="*/ 18585801 w 36502963"/>
              <a:gd name="connsiteY11" fmla="*/ 1138734 h 1161360"/>
              <a:gd name="connsiteX12" fmla="*/ 18585801 w 36502963"/>
              <a:gd name="connsiteY12" fmla="*/ 1139044 h 1161360"/>
              <a:gd name="connsiteX13" fmla="*/ 0 w 36502963"/>
              <a:gd name="connsiteY13" fmla="*/ 1161360 h 1161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6502963" h="1161360">
                <a:moveTo>
                  <a:pt x="36502963" y="0"/>
                </a:moveTo>
                <a:lnTo>
                  <a:pt x="18120816" y="58922"/>
                </a:lnTo>
                <a:lnTo>
                  <a:pt x="18120816" y="59232"/>
                </a:lnTo>
                <a:lnTo>
                  <a:pt x="18117746" y="58923"/>
                </a:lnTo>
                <a:cubicBezTo>
                  <a:pt x="17968613" y="58923"/>
                  <a:pt x="17847716" y="179820"/>
                  <a:pt x="17847716" y="328953"/>
                </a:cubicBezTo>
                <a:cubicBezTo>
                  <a:pt x="17847716" y="478086"/>
                  <a:pt x="17968613" y="598983"/>
                  <a:pt x="18117746" y="598983"/>
                </a:cubicBezTo>
                <a:lnTo>
                  <a:pt x="18588871" y="598983"/>
                </a:lnTo>
                <a:lnTo>
                  <a:pt x="18585801" y="598984"/>
                </a:lnTo>
                <a:lnTo>
                  <a:pt x="18588871" y="598983"/>
                </a:lnTo>
                <a:cubicBezTo>
                  <a:pt x="18738004" y="598983"/>
                  <a:pt x="18858901" y="719880"/>
                  <a:pt x="18858901" y="869013"/>
                </a:cubicBezTo>
                <a:cubicBezTo>
                  <a:pt x="18858901" y="1018146"/>
                  <a:pt x="18738004" y="1139043"/>
                  <a:pt x="18588871" y="1139043"/>
                </a:cubicBezTo>
                <a:lnTo>
                  <a:pt x="18585801" y="1138734"/>
                </a:lnTo>
                <a:lnTo>
                  <a:pt x="18585801" y="1139044"/>
                </a:lnTo>
                <a:lnTo>
                  <a:pt x="0" y="1161360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5" name="フリーフォーム: 図形 24">
            <a:extLst>
              <a:ext uri="{FF2B5EF4-FFF2-40B4-BE49-F238E27FC236}">
                <a16:creationId xmlns:a16="http://schemas.microsoft.com/office/drawing/2014/main" id="{6975596F-25D1-6067-0141-BCBF21CE5B71}"/>
              </a:ext>
            </a:extLst>
          </p:cNvPr>
          <p:cNvSpPr/>
          <p:nvPr/>
        </p:nvSpPr>
        <p:spPr bwMode="auto">
          <a:xfrm rot="10800000">
            <a:off x="694106" y="4439942"/>
            <a:ext cx="8581287" cy="258466"/>
          </a:xfrm>
          <a:custGeom>
            <a:avLst/>
            <a:gdLst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2443993 w 2443993"/>
              <a:gd name="connsiteY17" fmla="*/ 1665185 h 2205246"/>
              <a:gd name="connsiteX18" fmla="*/ 1668255 w 2443993"/>
              <a:gd name="connsiteY18" fmla="*/ 1665185 h 2205246"/>
              <a:gd name="connsiteX19" fmla="*/ 1662878 w 2443993"/>
              <a:gd name="connsiteY19" fmla="*/ 1665185 h 2205246"/>
              <a:gd name="connsiteX20" fmla="*/ 1662878 w 2443993"/>
              <a:gd name="connsiteY20" fmla="*/ 1665186 h 2205246"/>
              <a:gd name="connsiteX21" fmla="*/ 1665185 w 2443993"/>
              <a:gd name="connsiteY21" fmla="*/ 1665186 h 2205246"/>
              <a:gd name="connsiteX22" fmla="*/ 1665185 w 2443993"/>
              <a:gd name="connsiteY22" fmla="*/ 1665495 h 2205246"/>
              <a:gd name="connsiteX23" fmla="*/ 1668255 w 2443993"/>
              <a:gd name="connsiteY23" fmla="*/ 1665185 h 2205246"/>
              <a:gd name="connsiteX24" fmla="*/ 1938285 w 2443993"/>
              <a:gd name="connsiteY24" fmla="*/ 1935215 h 2205246"/>
              <a:gd name="connsiteX25" fmla="*/ 1668255 w 2443993"/>
              <a:gd name="connsiteY25" fmla="*/ 2205245 h 2205246"/>
              <a:gd name="connsiteX26" fmla="*/ 1665185 w 2443993"/>
              <a:gd name="connsiteY26" fmla="*/ 220493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1668255 w 2443993"/>
              <a:gd name="connsiteY17" fmla="*/ 1665185 h 2205246"/>
              <a:gd name="connsiteX18" fmla="*/ 1662878 w 2443993"/>
              <a:gd name="connsiteY18" fmla="*/ 1665185 h 2205246"/>
              <a:gd name="connsiteX19" fmla="*/ 1662878 w 2443993"/>
              <a:gd name="connsiteY19" fmla="*/ 1665186 h 2205246"/>
              <a:gd name="connsiteX20" fmla="*/ 1665185 w 2443993"/>
              <a:gd name="connsiteY20" fmla="*/ 1665186 h 2205246"/>
              <a:gd name="connsiteX21" fmla="*/ 1665185 w 2443993"/>
              <a:gd name="connsiteY21" fmla="*/ 1665495 h 2205246"/>
              <a:gd name="connsiteX22" fmla="*/ 1668255 w 2443993"/>
              <a:gd name="connsiteY22" fmla="*/ 1665185 h 2205246"/>
              <a:gd name="connsiteX23" fmla="*/ 1938285 w 2443993"/>
              <a:gd name="connsiteY23" fmla="*/ 1935215 h 2205246"/>
              <a:gd name="connsiteX24" fmla="*/ 1668255 w 2443993"/>
              <a:gd name="connsiteY24" fmla="*/ 2205245 h 2205246"/>
              <a:gd name="connsiteX25" fmla="*/ 1665185 w 2443993"/>
              <a:gd name="connsiteY25" fmla="*/ 2204936 h 2205246"/>
              <a:gd name="connsiteX26" fmla="*/ 1665185 w 2443993"/>
              <a:gd name="connsiteY26" fmla="*/ 220524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1668255 w 2443993"/>
              <a:gd name="connsiteY16" fmla="*/ 1665185 h 2205246"/>
              <a:gd name="connsiteX17" fmla="*/ 1662878 w 2443993"/>
              <a:gd name="connsiteY17" fmla="*/ 1665185 h 2205246"/>
              <a:gd name="connsiteX18" fmla="*/ 1662878 w 2443993"/>
              <a:gd name="connsiteY18" fmla="*/ 1665186 h 2205246"/>
              <a:gd name="connsiteX19" fmla="*/ 1665185 w 2443993"/>
              <a:gd name="connsiteY19" fmla="*/ 1665186 h 2205246"/>
              <a:gd name="connsiteX20" fmla="*/ 1665185 w 2443993"/>
              <a:gd name="connsiteY20" fmla="*/ 1665495 h 2205246"/>
              <a:gd name="connsiteX21" fmla="*/ 1668255 w 2443993"/>
              <a:gd name="connsiteY21" fmla="*/ 1665185 h 2205246"/>
              <a:gd name="connsiteX22" fmla="*/ 1938285 w 2443993"/>
              <a:gd name="connsiteY22" fmla="*/ 1935215 h 2205246"/>
              <a:gd name="connsiteX23" fmla="*/ 1668255 w 2443993"/>
              <a:gd name="connsiteY23" fmla="*/ 2205245 h 2205246"/>
              <a:gd name="connsiteX24" fmla="*/ 1665185 w 2443993"/>
              <a:gd name="connsiteY24" fmla="*/ 2204936 h 2205246"/>
              <a:gd name="connsiteX25" fmla="*/ 1665185 w 2443993"/>
              <a:gd name="connsiteY25" fmla="*/ 220524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237654 w 2443993"/>
              <a:gd name="connsiteY24" fmla="*/ 1665186 h 2205246"/>
              <a:gd name="connsiteX25" fmla="*/ 329094 w 2443993"/>
              <a:gd name="connsiteY25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329094 w 2443993"/>
              <a:gd name="connsiteY24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0" fmla="*/ 237654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28129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37654 w 2443993"/>
              <a:gd name="connsiteY0" fmla="*/ 0 h 2205246"/>
              <a:gd name="connsiteX1" fmla="*/ 2443993 w 2443993"/>
              <a:gd name="connsiteY1" fmla="*/ 0 h 2205246"/>
              <a:gd name="connsiteX2" fmla="*/ 2443993 w 2443993"/>
              <a:gd name="connsiteY2" fmla="*/ 1125124 h 2205246"/>
              <a:gd name="connsiteX3" fmla="*/ 1663916 w 2443993"/>
              <a:gd name="connsiteY3" fmla="*/ 1125124 h 2205246"/>
              <a:gd name="connsiteX4" fmla="*/ 1663916 w 2443993"/>
              <a:gd name="connsiteY4" fmla="*/ 1125434 h 2205246"/>
              <a:gd name="connsiteX5" fmla="*/ 1660846 w 2443993"/>
              <a:gd name="connsiteY5" fmla="*/ 1125125 h 2205246"/>
              <a:gd name="connsiteX6" fmla="*/ 1390816 w 2443993"/>
              <a:gd name="connsiteY6" fmla="*/ 1395155 h 2205246"/>
              <a:gd name="connsiteX7" fmla="*/ 1660846 w 2443993"/>
              <a:gd name="connsiteY7" fmla="*/ 1665185 h 2205246"/>
              <a:gd name="connsiteX8" fmla="*/ 1663916 w 2443993"/>
              <a:gd name="connsiteY8" fmla="*/ 1664875 h 2205246"/>
              <a:gd name="connsiteX9" fmla="*/ 1663916 w 2443993"/>
              <a:gd name="connsiteY9" fmla="*/ 1665184 h 2205246"/>
              <a:gd name="connsiteX10" fmla="*/ 1668255 w 2443993"/>
              <a:gd name="connsiteY10" fmla="*/ 1665185 h 2205246"/>
              <a:gd name="connsiteX11" fmla="*/ 1662878 w 2443993"/>
              <a:gd name="connsiteY11" fmla="*/ 1665185 h 2205246"/>
              <a:gd name="connsiteX12" fmla="*/ 1662878 w 2443993"/>
              <a:gd name="connsiteY12" fmla="*/ 1665186 h 2205246"/>
              <a:gd name="connsiteX13" fmla="*/ 1665185 w 2443993"/>
              <a:gd name="connsiteY13" fmla="*/ 1665186 h 2205246"/>
              <a:gd name="connsiteX14" fmla="*/ 1665185 w 2443993"/>
              <a:gd name="connsiteY14" fmla="*/ 1665495 h 2205246"/>
              <a:gd name="connsiteX15" fmla="*/ 1668255 w 2443993"/>
              <a:gd name="connsiteY15" fmla="*/ 1665185 h 2205246"/>
              <a:gd name="connsiteX16" fmla="*/ 1938285 w 2443993"/>
              <a:gd name="connsiteY16" fmla="*/ 1935215 h 2205246"/>
              <a:gd name="connsiteX17" fmla="*/ 1668255 w 2443993"/>
              <a:gd name="connsiteY17" fmla="*/ 2205245 h 2205246"/>
              <a:gd name="connsiteX18" fmla="*/ 1665185 w 2443993"/>
              <a:gd name="connsiteY18" fmla="*/ 2204936 h 2205246"/>
              <a:gd name="connsiteX19" fmla="*/ 1665185 w 2443993"/>
              <a:gd name="connsiteY19" fmla="*/ 2205246 h 2205246"/>
              <a:gd name="connsiteX20" fmla="*/ 0 w 2443993"/>
              <a:gd name="connsiteY20" fmla="*/ 2205246 h 2205246"/>
              <a:gd name="connsiteX0" fmla="*/ 2443993 w 2443993"/>
              <a:gd name="connsiteY0" fmla="*/ 0 h 2205246"/>
              <a:gd name="connsiteX1" fmla="*/ 2443993 w 2443993"/>
              <a:gd name="connsiteY1" fmla="*/ 1125124 h 2205246"/>
              <a:gd name="connsiteX2" fmla="*/ 1663916 w 2443993"/>
              <a:gd name="connsiteY2" fmla="*/ 1125124 h 2205246"/>
              <a:gd name="connsiteX3" fmla="*/ 1663916 w 2443993"/>
              <a:gd name="connsiteY3" fmla="*/ 1125434 h 2205246"/>
              <a:gd name="connsiteX4" fmla="*/ 1660846 w 2443993"/>
              <a:gd name="connsiteY4" fmla="*/ 1125125 h 2205246"/>
              <a:gd name="connsiteX5" fmla="*/ 1390816 w 2443993"/>
              <a:gd name="connsiteY5" fmla="*/ 1395155 h 2205246"/>
              <a:gd name="connsiteX6" fmla="*/ 1660846 w 2443993"/>
              <a:gd name="connsiteY6" fmla="*/ 1665185 h 2205246"/>
              <a:gd name="connsiteX7" fmla="*/ 1663916 w 2443993"/>
              <a:gd name="connsiteY7" fmla="*/ 1664875 h 2205246"/>
              <a:gd name="connsiteX8" fmla="*/ 1663916 w 2443993"/>
              <a:gd name="connsiteY8" fmla="*/ 1665184 h 2205246"/>
              <a:gd name="connsiteX9" fmla="*/ 1668255 w 2443993"/>
              <a:gd name="connsiteY9" fmla="*/ 1665185 h 2205246"/>
              <a:gd name="connsiteX10" fmla="*/ 1662878 w 2443993"/>
              <a:gd name="connsiteY10" fmla="*/ 1665185 h 2205246"/>
              <a:gd name="connsiteX11" fmla="*/ 1662878 w 2443993"/>
              <a:gd name="connsiteY11" fmla="*/ 1665186 h 2205246"/>
              <a:gd name="connsiteX12" fmla="*/ 1665185 w 2443993"/>
              <a:gd name="connsiteY12" fmla="*/ 1665186 h 2205246"/>
              <a:gd name="connsiteX13" fmla="*/ 1665185 w 2443993"/>
              <a:gd name="connsiteY13" fmla="*/ 1665495 h 2205246"/>
              <a:gd name="connsiteX14" fmla="*/ 1668255 w 2443993"/>
              <a:gd name="connsiteY14" fmla="*/ 1665185 h 2205246"/>
              <a:gd name="connsiteX15" fmla="*/ 1938285 w 2443993"/>
              <a:gd name="connsiteY15" fmla="*/ 1935215 h 2205246"/>
              <a:gd name="connsiteX16" fmla="*/ 1668255 w 2443993"/>
              <a:gd name="connsiteY16" fmla="*/ 2205245 h 2205246"/>
              <a:gd name="connsiteX17" fmla="*/ 1665185 w 2443993"/>
              <a:gd name="connsiteY17" fmla="*/ 2204936 h 2205246"/>
              <a:gd name="connsiteX18" fmla="*/ 1665185 w 2443993"/>
              <a:gd name="connsiteY18" fmla="*/ 2205246 h 2205246"/>
              <a:gd name="connsiteX19" fmla="*/ 0 w 2443993"/>
              <a:gd name="connsiteY19" fmla="*/ 2205246 h 2205246"/>
              <a:gd name="connsiteX0" fmla="*/ 2443993 w 2443993"/>
              <a:gd name="connsiteY0" fmla="*/ 0 h 1080122"/>
              <a:gd name="connsiteX1" fmla="*/ 1663916 w 2443993"/>
              <a:gd name="connsiteY1" fmla="*/ 0 h 1080122"/>
              <a:gd name="connsiteX2" fmla="*/ 1663916 w 2443993"/>
              <a:gd name="connsiteY2" fmla="*/ 310 h 1080122"/>
              <a:gd name="connsiteX3" fmla="*/ 1660846 w 2443993"/>
              <a:gd name="connsiteY3" fmla="*/ 1 h 1080122"/>
              <a:gd name="connsiteX4" fmla="*/ 1390816 w 2443993"/>
              <a:gd name="connsiteY4" fmla="*/ 270031 h 1080122"/>
              <a:gd name="connsiteX5" fmla="*/ 1660846 w 2443993"/>
              <a:gd name="connsiteY5" fmla="*/ 540061 h 1080122"/>
              <a:gd name="connsiteX6" fmla="*/ 1663916 w 2443993"/>
              <a:gd name="connsiteY6" fmla="*/ 539751 h 1080122"/>
              <a:gd name="connsiteX7" fmla="*/ 1663916 w 2443993"/>
              <a:gd name="connsiteY7" fmla="*/ 540060 h 1080122"/>
              <a:gd name="connsiteX8" fmla="*/ 1668255 w 2443993"/>
              <a:gd name="connsiteY8" fmla="*/ 540061 h 1080122"/>
              <a:gd name="connsiteX9" fmla="*/ 1662878 w 2443993"/>
              <a:gd name="connsiteY9" fmla="*/ 540061 h 1080122"/>
              <a:gd name="connsiteX10" fmla="*/ 1662878 w 2443993"/>
              <a:gd name="connsiteY10" fmla="*/ 540062 h 1080122"/>
              <a:gd name="connsiteX11" fmla="*/ 1665185 w 2443993"/>
              <a:gd name="connsiteY11" fmla="*/ 540062 h 1080122"/>
              <a:gd name="connsiteX12" fmla="*/ 1665185 w 2443993"/>
              <a:gd name="connsiteY12" fmla="*/ 540371 h 1080122"/>
              <a:gd name="connsiteX13" fmla="*/ 1668255 w 2443993"/>
              <a:gd name="connsiteY13" fmla="*/ 540061 h 1080122"/>
              <a:gd name="connsiteX14" fmla="*/ 1938285 w 2443993"/>
              <a:gd name="connsiteY14" fmla="*/ 810091 h 1080122"/>
              <a:gd name="connsiteX15" fmla="*/ 1668255 w 2443993"/>
              <a:gd name="connsiteY15" fmla="*/ 1080121 h 1080122"/>
              <a:gd name="connsiteX16" fmla="*/ 1665185 w 2443993"/>
              <a:gd name="connsiteY16" fmla="*/ 1079812 h 1080122"/>
              <a:gd name="connsiteX17" fmla="*/ 1665185 w 2443993"/>
              <a:gd name="connsiteY17" fmla="*/ 1080122 h 1080122"/>
              <a:gd name="connsiteX18" fmla="*/ 0 w 2443993"/>
              <a:gd name="connsiteY18" fmla="*/ 1080122 h 1080122"/>
              <a:gd name="connsiteX0" fmla="*/ 3326643 w 3326643"/>
              <a:gd name="connsiteY0" fmla="*/ 0 h 1083297"/>
              <a:gd name="connsiteX1" fmla="*/ 1663916 w 3326643"/>
              <a:gd name="connsiteY1" fmla="*/ 3175 h 1083297"/>
              <a:gd name="connsiteX2" fmla="*/ 1663916 w 3326643"/>
              <a:gd name="connsiteY2" fmla="*/ 3485 h 1083297"/>
              <a:gd name="connsiteX3" fmla="*/ 1660846 w 3326643"/>
              <a:gd name="connsiteY3" fmla="*/ 3176 h 1083297"/>
              <a:gd name="connsiteX4" fmla="*/ 1390816 w 3326643"/>
              <a:gd name="connsiteY4" fmla="*/ 273206 h 1083297"/>
              <a:gd name="connsiteX5" fmla="*/ 1660846 w 3326643"/>
              <a:gd name="connsiteY5" fmla="*/ 543236 h 1083297"/>
              <a:gd name="connsiteX6" fmla="*/ 1663916 w 3326643"/>
              <a:gd name="connsiteY6" fmla="*/ 542926 h 1083297"/>
              <a:gd name="connsiteX7" fmla="*/ 1663916 w 3326643"/>
              <a:gd name="connsiteY7" fmla="*/ 543235 h 1083297"/>
              <a:gd name="connsiteX8" fmla="*/ 1668255 w 3326643"/>
              <a:gd name="connsiteY8" fmla="*/ 543236 h 1083297"/>
              <a:gd name="connsiteX9" fmla="*/ 1662878 w 3326643"/>
              <a:gd name="connsiteY9" fmla="*/ 543236 h 1083297"/>
              <a:gd name="connsiteX10" fmla="*/ 1662878 w 3326643"/>
              <a:gd name="connsiteY10" fmla="*/ 543237 h 1083297"/>
              <a:gd name="connsiteX11" fmla="*/ 1665185 w 3326643"/>
              <a:gd name="connsiteY11" fmla="*/ 543237 h 1083297"/>
              <a:gd name="connsiteX12" fmla="*/ 1665185 w 3326643"/>
              <a:gd name="connsiteY12" fmla="*/ 543546 h 1083297"/>
              <a:gd name="connsiteX13" fmla="*/ 1668255 w 3326643"/>
              <a:gd name="connsiteY13" fmla="*/ 543236 h 1083297"/>
              <a:gd name="connsiteX14" fmla="*/ 1938285 w 3326643"/>
              <a:gd name="connsiteY14" fmla="*/ 813266 h 1083297"/>
              <a:gd name="connsiteX15" fmla="*/ 1668255 w 3326643"/>
              <a:gd name="connsiteY15" fmla="*/ 1083296 h 1083297"/>
              <a:gd name="connsiteX16" fmla="*/ 1665185 w 3326643"/>
              <a:gd name="connsiteY16" fmla="*/ 1082987 h 1083297"/>
              <a:gd name="connsiteX17" fmla="*/ 1665185 w 3326643"/>
              <a:gd name="connsiteY17" fmla="*/ 1083297 h 1083297"/>
              <a:gd name="connsiteX18" fmla="*/ 0 w 3326643"/>
              <a:gd name="connsiteY18" fmla="*/ 1083297 h 1083297"/>
              <a:gd name="connsiteX0" fmla="*/ 3364743 w 3364743"/>
              <a:gd name="connsiteY0" fmla="*/ 0 h 1083297"/>
              <a:gd name="connsiteX1" fmla="*/ 1702016 w 3364743"/>
              <a:gd name="connsiteY1" fmla="*/ 3175 h 1083297"/>
              <a:gd name="connsiteX2" fmla="*/ 1702016 w 3364743"/>
              <a:gd name="connsiteY2" fmla="*/ 3485 h 1083297"/>
              <a:gd name="connsiteX3" fmla="*/ 1698946 w 3364743"/>
              <a:gd name="connsiteY3" fmla="*/ 3176 h 1083297"/>
              <a:gd name="connsiteX4" fmla="*/ 1428916 w 3364743"/>
              <a:gd name="connsiteY4" fmla="*/ 273206 h 1083297"/>
              <a:gd name="connsiteX5" fmla="*/ 1698946 w 3364743"/>
              <a:gd name="connsiteY5" fmla="*/ 543236 h 1083297"/>
              <a:gd name="connsiteX6" fmla="*/ 1702016 w 3364743"/>
              <a:gd name="connsiteY6" fmla="*/ 542926 h 1083297"/>
              <a:gd name="connsiteX7" fmla="*/ 1702016 w 3364743"/>
              <a:gd name="connsiteY7" fmla="*/ 543235 h 1083297"/>
              <a:gd name="connsiteX8" fmla="*/ 1706355 w 3364743"/>
              <a:gd name="connsiteY8" fmla="*/ 543236 h 1083297"/>
              <a:gd name="connsiteX9" fmla="*/ 1700978 w 3364743"/>
              <a:gd name="connsiteY9" fmla="*/ 543236 h 1083297"/>
              <a:gd name="connsiteX10" fmla="*/ 1700978 w 3364743"/>
              <a:gd name="connsiteY10" fmla="*/ 543237 h 1083297"/>
              <a:gd name="connsiteX11" fmla="*/ 1703285 w 3364743"/>
              <a:gd name="connsiteY11" fmla="*/ 543237 h 1083297"/>
              <a:gd name="connsiteX12" fmla="*/ 1703285 w 3364743"/>
              <a:gd name="connsiteY12" fmla="*/ 543546 h 1083297"/>
              <a:gd name="connsiteX13" fmla="*/ 1706355 w 3364743"/>
              <a:gd name="connsiteY13" fmla="*/ 543236 h 1083297"/>
              <a:gd name="connsiteX14" fmla="*/ 1976385 w 3364743"/>
              <a:gd name="connsiteY14" fmla="*/ 813266 h 1083297"/>
              <a:gd name="connsiteX15" fmla="*/ 1706355 w 3364743"/>
              <a:gd name="connsiteY15" fmla="*/ 1083296 h 1083297"/>
              <a:gd name="connsiteX16" fmla="*/ 1703285 w 3364743"/>
              <a:gd name="connsiteY16" fmla="*/ 1082987 h 1083297"/>
              <a:gd name="connsiteX17" fmla="*/ 1703285 w 3364743"/>
              <a:gd name="connsiteY17" fmla="*/ 1083297 h 1083297"/>
              <a:gd name="connsiteX18" fmla="*/ 0 w 3364743"/>
              <a:gd name="connsiteY18" fmla="*/ 1083297 h 1083297"/>
              <a:gd name="connsiteX0" fmla="*/ 6808203 w 6808203"/>
              <a:gd name="connsiteY0" fmla="*/ 0 h 1083297"/>
              <a:gd name="connsiteX1" fmla="*/ 5145476 w 6808203"/>
              <a:gd name="connsiteY1" fmla="*/ 3175 h 1083297"/>
              <a:gd name="connsiteX2" fmla="*/ 5145476 w 6808203"/>
              <a:gd name="connsiteY2" fmla="*/ 3485 h 1083297"/>
              <a:gd name="connsiteX3" fmla="*/ 5142406 w 6808203"/>
              <a:gd name="connsiteY3" fmla="*/ 3176 h 1083297"/>
              <a:gd name="connsiteX4" fmla="*/ 4872376 w 6808203"/>
              <a:gd name="connsiteY4" fmla="*/ 273206 h 1083297"/>
              <a:gd name="connsiteX5" fmla="*/ 5142406 w 6808203"/>
              <a:gd name="connsiteY5" fmla="*/ 543236 h 1083297"/>
              <a:gd name="connsiteX6" fmla="*/ 5145476 w 6808203"/>
              <a:gd name="connsiteY6" fmla="*/ 542926 h 1083297"/>
              <a:gd name="connsiteX7" fmla="*/ 5145476 w 6808203"/>
              <a:gd name="connsiteY7" fmla="*/ 543235 h 1083297"/>
              <a:gd name="connsiteX8" fmla="*/ 5149815 w 6808203"/>
              <a:gd name="connsiteY8" fmla="*/ 543236 h 1083297"/>
              <a:gd name="connsiteX9" fmla="*/ 5144438 w 6808203"/>
              <a:gd name="connsiteY9" fmla="*/ 543236 h 1083297"/>
              <a:gd name="connsiteX10" fmla="*/ 5144438 w 6808203"/>
              <a:gd name="connsiteY10" fmla="*/ 543237 h 1083297"/>
              <a:gd name="connsiteX11" fmla="*/ 5146745 w 6808203"/>
              <a:gd name="connsiteY11" fmla="*/ 543237 h 1083297"/>
              <a:gd name="connsiteX12" fmla="*/ 5146745 w 6808203"/>
              <a:gd name="connsiteY12" fmla="*/ 543546 h 1083297"/>
              <a:gd name="connsiteX13" fmla="*/ 5149815 w 6808203"/>
              <a:gd name="connsiteY13" fmla="*/ 543236 h 1083297"/>
              <a:gd name="connsiteX14" fmla="*/ 5419845 w 6808203"/>
              <a:gd name="connsiteY14" fmla="*/ 813266 h 1083297"/>
              <a:gd name="connsiteX15" fmla="*/ 5149815 w 6808203"/>
              <a:gd name="connsiteY15" fmla="*/ 1083296 h 1083297"/>
              <a:gd name="connsiteX16" fmla="*/ 5146745 w 6808203"/>
              <a:gd name="connsiteY16" fmla="*/ 1082987 h 1083297"/>
              <a:gd name="connsiteX17" fmla="*/ 5146745 w 6808203"/>
              <a:gd name="connsiteY17" fmla="*/ 1083297 h 1083297"/>
              <a:gd name="connsiteX18" fmla="*/ 0 w 6808203"/>
              <a:gd name="connsiteY18" fmla="*/ 1077866 h 1083297"/>
              <a:gd name="connsiteX0" fmla="*/ 10327702 w 10327702"/>
              <a:gd name="connsiteY0" fmla="*/ 0 h 1099591"/>
              <a:gd name="connsiteX1" fmla="*/ 5145476 w 10327702"/>
              <a:gd name="connsiteY1" fmla="*/ 19469 h 1099591"/>
              <a:gd name="connsiteX2" fmla="*/ 5145476 w 10327702"/>
              <a:gd name="connsiteY2" fmla="*/ 19779 h 1099591"/>
              <a:gd name="connsiteX3" fmla="*/ 5142406 w 10327702"/>
              <a:gd name="connsiteY3" fmla="*/ 19470 h 1099591"/>
              <a:gd name="connsiteX4" fmla="*/ 4872376 w 10327702"/>
              <a:gd name="connsiteY4" fmla="*/ 289500 h 1099591"/>
              <a:gd name="connsiteX5" fmla="*/ 5142406 w 10327702"/>
              <a:gd name="connsiteY5" fmla="*/ 559530 h 1099591"/>
              <a:gd name="connsiteX6" fmla="*/ 5145476 w 10327702"/>
              <a:gd name="connsiteY6" fmla="*/ 559220 h 1099591"/>
              <a:gd name="connsiteX7" fmla="*/ 5145476 w 10327702"/>
              <a:gd name="connsiteY7" fmla="*/ 559529 h 1099591"/>
              <a:gd name="connsiteX8" fmla="*/ 5149815 w 10327702"/>
              <a:gd name="connsiteY8" fmla="*/ 559530 h 1099591"/>
              <a:gd name="connsiteX9" fmla="*/ 5144438 w 10327702"/>
              <a:gd name="connsiteY9" fmla="*/ 559530 h 1099591"/>
              <a:gd name="connsiteX10" fmla="*/ 5144438 w 10327702"/>
              <a:gd name="connsiteY10" fmla="*/ 559531 h 1099591"/>
              <a:gd name="connsiteX11" fmla="*/ 5146745 w 10327702"/>
              <a:gd name="connsiteY11" fmla="*/ 559531 h 1099591"/>
              <a:gd name="connsiteX12" fmla="*/ 5146745 w 10327702"/>
              <a:gd name="connsiteY12" fmla="*/ 559840 h 1099591"/>
              <a:gd name="connsiteX13" fmla="*/ 5149815 w 10327702"/>
              <a:gd name="connsiteY13" fmla="*/ 559530 h 1099591"/>
              <a:gd name="connsiteX14" fmla="*/ 5419845 w 10327702"/>
              <a:gd name="connsiteY14" fmla="*/ 829560 h 1099591"/>
              <a:gd name="connsiteX15" fmla="*/ 5149815 w 10327702"/>
              <a:gd name="connsiteY15" fmla="*/ 1099590 h 1099591"/>
              <a:gd name="connsiteX16" fmla="*/ 5146745 w 10327702"/>
              <a:gd name="connsiteY16" fmla="*/ 1099281 h 1099591"/>
              <a:gd name="connsiteX17" fmla="*/ 5146745 w 10327702"/>
              <a:gd name="connsiteY17" fmla="*/ 1099591 h 1099591"/>
              <a:gd name="connsiteX18" fmla="*/ 0 w 10327702"/>
              <a:gd name="connsiteY18" fmla="*/ 1094160 h 1099591"/>
              <a:gd name="connsiteX0" fmla="*/ 10327702 w 10327702"/>
              <a:gd name="connsiteY0" fmla="*/ 4973 h 1080122"/>
              <a:gd name="connsiteX1" fmla="*/ 5145476 w 10327702"/>
              <a:gd name="connsiteY1" fmla="*/ 0 h 1080122"/>
              <a:gd name="connsiteX2" fmla="*/ 5145476 w 10327702"/>
              <a:gd name="connsiteY2" fmla="*/ 310 h 1080122"/>
              <a:gd name="connsiteX3" fmla="*/ 5142406 w 10327702"/>
              <a:gd name="connsiteY3" fmla="*/ 1 h 1080122"/>
              <a:gd name="connsiteX4" fmla="*/ 4872376 w 10327702"/>
              <a:gd name="connsiteY4" fmla="*/ 270031 h 1080122"/>
              <a:gd name="connsiteX5" fmla="*/ 5142406 w 10327702"/>
              <a:gd name="connsiteY5" fmla="*/ 540061 h 1080122"/>
              <a:gd name="connsiteX6" fmla="*/ 5145476 w 10327702"/>
              <a:gd name="connsiteY6" fmla="*/ 539751 h 1080122"/>
              <a:gd name="connsiteX7" fmla="*/ 5145476 w 10327702"/>
              <a:gd name="connsiteY7" fmla="*/ 540060 h 1080122"/>
              <a:gd name="connsiteX8" fmla="*/ 5149815 w 10327702"/>
              <a:gd name="connsiteY8" fmla="*/ 540061 h 1080122"/>
              <a:gd name="connsiteX9" fmla="*/ 5144438 w 10327702"/>
              <a:gd name="connsiteY9" fmla="*/ 540061 h 1080122"/>
              <a:gd name="connsiteX10" fmla="*/ 5144438 w 10327702"/>
              <a:gd name="connsiteY10" fmla="*/ 540062 h 1080122"/>
              <a:gd name="connsiteX11" fmla="*/ 5146745 w 10327702"/>
              <a:gd name="connsiteY11" fmla="*/ 540062 h 1080122"/>
              <a:gd name="connsiteX12" fmla="*/ 5146745 w 10327702"/>
              <a:gd name="connsiteY12" fmla="*/ 540371 h 1080122"/>
              <a:gd name="connsiteX13" fmla="*/ 5149815 w 10327702"/>
              <a:gd name="connsiteY13" fmla="*/ 540061 h 1080122"/>
              <a:gd name="connsiteX14" fmla="*/ 5419845 w 10327702"/>
              <a:gd name="connsiteY14" fmla="*/ 810091 h 1080122"/>
              <a:gd name="connsiteX15" fmla="*/ 5149815 w 10327702"/>
              <a:gd name="connsiteY15" fmla="*/ 1080121 h 1080122"/>
              <a:gd name="connsiteX16" fmla="*/ 5146745 w 10327702"/>
              <a:gd name="connsiteY16" fmla="*/ 1079812 h 1080122"/>
              <a:gd name="connsiteX17" fmla="*/ 5146745 w 10327702"/>
              <a:gd name="connsiteY17" fmla="*/ 1080122 h 1080122"/>
              <a:gd name="connsiteX18" fmla="*/ 0 w 10327702"/>
              <a:gd name="connsiteY18" fmla="*/ 1074691 h 1080122"/>
              <a:gd name="connsiteX0" fmla="*/ 10327702 w 10327702"/>
              <a:gd name="connsiteY0" fmla="*/ 4973 h 1080122"/>
              <a:gd name="connsiteX1" fmla="*/ 5145476 w 10327702"/>
              <a:gd name="connsiteY1" fmla="*/ 0 h 1080122"/>
              <a:gd name="connsiteX2" fmla="*/ 5145476 w 10327702"/>
              <a:gd name="connsiteY2" fmla="*/ 310 h 1080122"/>
              <a:gd name="connsiteX3" fmla="*/ 5142406 w 10327702"/>
              <a:gd name="connsiteY3" fmla="*/ 1 h 1080122"/>
              <a:gd name="connsiteX4" fmla="*/ 4872376 w 10327702"/>
              <a:gd name="connsiteY4" fmla="*/ 270031 h 1080122"/>
              <a:gd name="connsiteX5" fmla="*/ 5142406 w 10327702"/>
              <a:gd name="connsiteY5" fmla="*/ 540061 h 1080122"/>
              <a:gd name="connsiteX6" fmla="*/ 5145476 w 10327702"/>
              <a:gd name="connsiteY6" fmla="*/ 539751 h 1080122"/>
              <a:gd name="connsiteX7" fmla="*/ 5145476 w 10327702"/>
              <a:gd name="connsiteY7" fmla="*/ 540060 h 1080122"/>
              <a:gd name="connsiteX8" fmla="*/ 5149815 w 10327702"/>
              <a:gd name="connsiteY8" fmla="*/ 540061 h 1080122"/>
              <a:gd name="connsiteX9" fmla="*/ 5144438 w 10327702"/>
              <a:gd name="connsiteY9" fmla="*/ 540061 h 1080122"/>
              <a:gd name="connsiteX10" fmla="*/ 5144438 w 10327702"/>
              <a:gd name="connsiteY10" fmla="*/ 540062 h 1080122"/>
              <a:gd name="connsiteX11" fmla="*/ 5146745 w 10327702"/>
              <a:gd name="connsiteY11" fmla="*/ 540062 h 1080122"/>
              <a:gd name="connsiteX12" fmla="*/ 5146745 w 10327702"/>
              <a:gd name="connsiteY12" fmla="*/ 540371 h 1080122"/>
              <a:gd name="connsiteX13" fmla="*/ 5149815 w 10327702"/>
              <a:gd name="connsiteY13" fmla="*/ 540061 h 1080122"/>
              <a:gd name="connsiteX14" fmla="*/ 5419845 w 10327702"/>
              <a:gd name="connsiteY14" fmla="*/ 810091 h 1080122"/>
              <a:gd name="connsiteX15" fmla="*/ 5149815 w 10327702"/>
              <a:gd name="connsiteY15" fmla="*/ 1080121 h 1080122"/>
              <a:gd name="connsiteX16" fmla="*/ 5146745 w 10327702"/>
              <a:gd name="connsiteY16" fmla="*/ 1079812 h 1080122"/>
              <a:gd name="connsiteX17" fmla="*/ 5146745 w 10327702"/>
              <a:gd name="connsiteY17" fmla="*/ 1080122 h 1080122"/>
              <a:gd name="connsiteX18" fmla="*/ 0 w 10327702"/>
              <a:gd name="connsiteY18" fmla="*/ 1074691 h 1080122"/>
              <a:gd name="connsiteX0" fmla="*/ 23596683 w 23596683"/>
              <a:gd name="connsiteY0" fmla="*/ 4973 h 1080122"/>
              <a:gd name="connsiteX1" fmla="*/ 18414457 w 23596683"/>
              <a:gd name="connsiteY1" fmla="*/ 0 h 1080122"/>
              <a:gd name="connsiteX2" fmla="*/ 18414457 w 23596683"/>
              <a:gd name="connsiteY2" fmla="*/ 310 h 1080122"/>
              <a:gd name="connsiteX3" fmla="*/ 18411387 w 23596683"/>
              <a:gd name="connsiteY3" fmla="*/ 1 h 1080122"/>
              <a:gd name="connsiteX4" fmla="*/ 18141357 w 23596683"/>
              <a:gd name="connsiteY4" fmla="*/ 270031 h 1080122"/>
              <a:gd name="connsiteX5" fmla="*/ 18411387 w 23596683"/>
              <a:gd name="connsiteY5" fmla="*/ 540061 h 1080122"/>
              <a:gd name="connsiteX6" fmla="*/ 18414457 w 23596683"/>
              <a:gd name="connsiteY6" fmla="*/ 539751 h 1080122"/>
              <a:gd name="connsiteX7" fmla="*/ 18414457 w 23596683"/>
              <a:gd name="connsiteY7" fmla="*/ 540060 h 1080122"/>
              <a:gd name="connsiteX8" fmla="*/ 18418796 w 23596683"/>
              <a:gd name="connsiteY8" fmla="*/ 540061 h 1080122"/>
              <a:gd name="connsiteX9" fmla="*/ 18413419 w 23596683"/>
              <a:gd name="connsiteY9" fmla="*/ 540061 h 1080122"/>
              <a:gd name="connsiteX10" fmla="*/ 18413419 w 23596683"/>
              <a:gd name="connsiteY10" fmla="*/ 540062 h 1080122"/>
              <a:gd name="connsiteX11" fmla="*/ 18415726 w 23596683"/>
              <a:gd name="connsiteY11" fmla="*/ 540062 h 1080122"/>
              <a:gd name="connsiteX12" fmla="*/ 18415726 w 23596683"/>
              <a:gd name="connsiteY12" fmla="*/ 540371 h 1080122"/>
              <a:gd name="connsiteX13" fmla="*/ 18418796 w 23596683"/>
              <a:gd name="connsiteY13" fmla="*/ 540061 h 1080122"/>
              <a:gd name="connsiteX14" fmla="*/ 18688826 w 23596683"/>
              <a:gd name="connsiteY14" fmla="*/ 810091 h 1080122"/>
              <a:gd name="connsiteX15" fmla="*/ 18418796 w 23596683"/>
              <a:gd name="connsiteY15" fmla="*/ 1080121 h 1080122"/>
              <a:gd name="connsiteX16" fmla="*/ 18415726 w 23596683"/>
              <a:gd name="connsiteY16" fmla="*/ 1079812 h 1080122"/>
              <a:gd name="connsiteX17" fmla="*/ 18415726 w 23596683"/>
              <a:gd name="connsiteY17" fmla="*/ 1080122 h 1080122"/>
              <a:gd name="connsiteX18" fmla="*/ 0 w 23596683"/>
              <a:gd name="connsiteY18" fmla="*/ 1047609 h 1080122"/>
              <a:gd name="connsiteX0" fmla="*/ 36594868 w 36594868"/>
              <a:gd name="connsiteY0" fmla="*/ 0 h 1156388"/>
              <a:gd name="connsiteX1" fmla="*/ 18414457 w 36594868"/>
              <a:gd name="connsiteY1" fmla="*/ 76266 h 1156388"/>
              <a:gd name="connsiteX2" fmla="*/ 18414457 w 36594868"/>
              <a:gd name="connsiteY2" fmla="*/ 76576 h 1156388"/>
              <a:gd name="connsiteX3" fmla="*/ 18411387 w 36594868"/>
              <a:gd name="connsiteY3" fmla="*/ 76267 h 1156388"/>
              <a:gd name="connsiteX4" fmla="*/ 18141357 w 36594868"/>
              <a:gd name="connsiteY4" fmla="*/ 346297 h 1156388"/>
              <a:gd name="connsiteX5" fmla="*/ 18411387 w 36594868"/>
              <a:gd name="connsiteY5" fmla="*/ 616327 h 1156388"/>
              <a:gd name="connsiteX6" fmla="*/ 18414457 w 36594868"/>
              <a:gd name="connsiteY6" fmla="*/ 616017 h 1156388"/>
              <a:gd name="connsiteX7" fmla="*/ 18414457 w 36594868"/>
              <a:gd name="connsiteY7" fmla="*/ 616326 h 1156388"/>
              <a:gd name="connsiteX8" fmla="*/ 18418796 w 36594868"/>
              <a:gd name="connsiteY8" fmla="*/ 616327 h 1156388"/>
              <a:gd name="connsiteX9" fmla="*/ 18413419 w 36594868"/>
              <a:gd name="connsiteY9" fmla="*/ 616327 h 1156388"/>
              <a:gd name="connsiteX10" fmla="*/ 18413419 w 36594868"/>
              <a:gd name="connsiteY10" fmla="*/ 616328 h 1156388"/>
              <a:gd name="connsiteX11" fmla="*/ 18415726 w 36594868"/>
              <a:gd name="connsiteY11" fmla="*/ 616328 h 1156388"/>
              <a:gd name="connsiteX12" fmla="*/ 18415726 w 36594868"/>
              <a:gd name="connsiteY12" fmla="*/ 616637 h 1156388"/>
              <a:gd name="connsiteX13" fmla="*/ 18418796 w 36594868"/>
              <a:gd name="connsiteY13" fmla="*/ 616327 h 1156388"/>
              <a:gd name="connsiteX14" fmla="*/ 18688826 w 36594868"/>
              <a:gd name="connsiteY14" fmla="*/ 886357 h 1156388"/>
              <a:gd name="connsiteX15" fmla="*/ 18418796 w 36594868"/>
              <a:gd name="connsiteY15" fmla="*/ 1156387 h 1156388"/>
              <a:gd name="connsiteX16" fmla="*/ 18415726 w 36594868"/>
              <a:gd name="connsiteY16" fmla="*/ 1156078 h 1156388"/>
              <a:gd name="connsiteX17" fmla="*/ 18415726 w 36594868"/>
              <a:gd name="connsiteY17" fmla="*/ 1156388 h 1156388"/>
              <a:gd name="connsiteX18" fmla="*/ 0 w 36594868"/>
              <a:gd name="connsiteY18" fmla="*/ 1123875 h 1156388"/>
              <a:gd name="connsiteX0" fmla="*/ 36594868 w 36594868"/>
              <a:gd name="connsiteY0" fmla="*/ 0 h 1102229"/>
              <a:gd name="connsiteX1" fmla="*/ 18414457 w 36594868"/>
              <a:gd name="connsiteY1" fmla="*/ 22107 h 1102229"/>
              <a:gd name="connsiteX2" fmla="*/ 18414457 w 36594868"/>
              <a:gd name="connsiteY2" fmla="*/ 22417 h 1102229"/>
              <a:gd name="connsiteX3" fmla="*/ 18411387 w 36594868"/>
              <a:gd name="connsiteY3" fmla="*/ 22108 h 1102229"/>
              <a:gd name="connsiteX4" fmla="*/ 18141357 w 36594868"/>
              <a:gd name="connsiteY4" fmla="*/ 292138 h 1102229"/>
              <a:gd name="connsiteX5" fmla="*/ 18411387 w 36594868"/>
              <a:gd name="connsiteY5" fmla="*/ 562168 h 1102229"/>
              <a:gd name="connsiteX6" fmla="*/ 18414457 w 36594868"/>
              <a:gd name="connsiteY6" fmla="*/ 561858 h 1102229"/>
              <a:gd name="connsiteX7" fmla="*/ 18414457 w 36594868"/>
              <a:gd name="connsiteY7" fmla="*/ 562167 h 1102229"/>
              <a:gd name="connsiteX8" fmla="*/ 18418796 w 36594868"/>
              <a:gd name="connsiteY8" fmla="*/ 562168 h 1102229"/>
              <a:gd name="connsiteX9" fmla="*/ 18413419 w 36594868"/>
              <a:gd name="connsiteY9" fmla="*/ 562168 h 1102229"/>
              <a:gd name="connsiteX10" fmla="*/ 18413419 w 36594868"/>
              <a:gd name="connsiteY10" fmla="*/ 562169 h 1102229"/>
              <a:gd name="connsiteX11" fmla="*/ 18415726 w 36594868"/>
              <a:gd name="connsiteY11" fmla="*/ 562169 h 1102229"/>
              <a:gd name="connsiteX12" fmla="*/ 18415726 w 36594868"/>
              <a:gd name="connsiteY12" fmla="*/ 562478 h 1102229"/>
              <a:gd name="connsiteX13" fmla="*/ 18418796 w 36594868"/>
              <a:gd name="connsiteY13" fmla="*/ 562168 h 1102229"/>
              <a:gd name="connsiteX14" fmla="*/ 18688826 w 36594868"/>
              <a:gd name="connsiteY14" fmla="*/ 832198 h 1102229"/>
              <a:gd name="connsiteX15" fmla="*/ 18418796 w 36594868"/>
              <a:gd name="connsiteY15" fmla="*/ 1102228 h 1102229"/>
              <a:gd name="connsiteX16" fmla="*/ 18415726 w 36594868"/>
              <a:gd name="connsiteY16" fmla="*/ 1101919 h 1102229"/>
              <a:gd name="connsiteX17" fmla="*/ 18415726 w 36594868"/>
              <a:gd name="connsiteY17" fmla="*/ 1102229 h 1102229"/>
              <a:gd name="connsiteX18" fmla="*/ 0 w 36594868"/>
              <a:gd name="connsiteY18" fmla="*/ 1069716 h 11022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6594868" h="1102229">
                <a:moveTo>
                  <a:pt x="36594868" y="0"/>
                </a:moveTo>
                <a:lnTo>
                  <a:pt x="18414457" y="22107"/>
                </a:lnTo>
                <a:lnTo>
                  <a:pt x="18414457" y="22417"/>
                </a:lnTo>
                <a:lnTo>
                  <a:pt x="18411387" y="22108"/>
                </a:lnTo>
                <a:cubicBezTo>
                  <a:pt x="18262254" y="22108"/>
                  <a:pt x="18141357" y="143005"/>
                  <a:pt x="18141357" y="292138"/>
                </a:cubicBezTo>
                <a:cubicBezTo>
                  <a:pt x="18141357" y="441271"/>
                  <a:pt x="18262254" y="562168"/>
                  <a:pt x="18411387" y="562168"/>
                </a:cubicBezTo>
                <a:lnTo>
                  <a:pt x="18414457" y="561858"/>
                </a:lnTo>
                <a:lnTo>
                  <a:pt x="18414457" y="562167"/>
                </a:lnTo>
                <a:lnTo>
                  <a:pt x="18418796" y="562168"/>
                </a:lnTo>
                <a:lnTo>
                  <a:pt x="18413419" y="562168"/>
                </a:lnTo>
                <a:lnTo>
                  <a:pt x="18413419" y="562169"/>
                </a:lnTo>
                <a:lnTo>
                  <a:pt x="18415726" y="562169"/>
                </a:lnTo>
                <a:lnTo>
                  <a:pt x="18415726" y="562478"/>
                </a:lnTo>
                <a:lnTo>
                  <a:pt x="18418796" y="562168"/>
                </a:lnTo>
                <a:cubicBezTo>
                  <a:pt x="18567929" y="562168"/>
                  <a:pt x="18688826" y="683065"/>
                  <a:pt x="18688826" y="832198"/>
                </a:cubicBezTo>
                <a:cubicBezTo>
                  <a:pt x="18688826" y="981331"/>
                  <a:pt x="18567929" y="1102228"/>
                  <a:pt x="18418796" y="1102228"/>
                </a:cubicBezTo>
                <a:lnTo>
                  <a:pt x="18415726" y="1101919"/>
                </a:lnTo>
                <a:lnTo>
                  <a:pt x="18415726" y="1102229"/>
                </a:lnTo>
                <a:lnTo>
                  <a:pt x="0" y="1069716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6" name="フリーフォーム: 図形 25">
            <a:extLst>
              <a:ext uri="{FF2B5EF4-FFF2-40B4-BE49-F238E27FC236}">
                <a16:creationId xmlns:a16="http://schemas.microsoft.com/office/drawing/2014/main" id="{A60CC04F-BAF4-C641-5CE6-6A76E7057CE8}"/>
              </a:ext>
            </a:extLst>
          </p:cNvPr>
          <p:cNvSpPr>
            <a:spLocks/>
          </p:cNvSpPr>
          <p:nvPr/>
        </p:nvSpPr>
        <p:spPr bwMode="auto">
          <a:xfrm rot="10800000">
            <a:off x="692413" y="6149464"/>
            <a:ext cx="8552923" cy="266787"/>
          </a:xfrm>
          <a:custGeom>
            <a:avLst/>
            <a:gdLst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133349 h 2205246"/>
              <a:gd name="connsiteX6" fmla="*/ 0 w 2554879"/>
              <a:gd name="connsiteY6" fmla="*/ 0 h 2205246"/>
              <a:gd name="connsiteX7" fmla="*/ 2554879 w 2554879"/>
              <a:gd name="connsiteY7" fmla="*/ 0 h 2205246"/>
              <a:gd name="connsiteX8" fmla="*/ 2554879 w 2554879"/>
              <a:gd name="connsiteY8" fmla="*/ 1127505 h 2205246"/>
              <a:gd name="connsiteX9" fmla="*/ 2150273 w 2554879"/>
              <a:gd name="connsiteY9" fmla="*/ 1127505 h 2205246"/>
              <a:gd name="connsiteX10" fmla="*/ 1108976 w 2554879"/>
              <a:gd name="connsiteY10" fmla="*/ 1127505 h 2205246"/>
              <a:gd name="connsiteX11" fmla="*/ 485088 w 2554879"/>
              <a:gd name="connsiteY11" fmla="*/ 1127505 h 2205246"/>
              <a:gd name="connsiteX12" fmla="*/ 485088 w 2554879"/>
              <a:gd name="connsiteY12" fmla="*/ 1127815 h 2205246"/>
              <a:gd name="connsiteX13" fmla="*/ 482018 w 2554879"/>
              <a:gd name="connsiteY13" fmla="*/ 1127506 h 2205246"/>
              <a:gd name="connsiteX14" fmla="*/ 211988 w 2554879"/>
              <a:gd name="connsiteY14" fmla="*/ 1397536 h 2205246"/>
              <a:gd name="connsiteX15" fmla="*/ 482018 w 2554879"/>
              <a:gd name="connsiteY15" fmla="*/ 1667566 h 2205246"/>
              <a:gd name="connsiteX16" fmla="*/ 485088 w 2554879"/>
              <a:gd name="connsiteY16" fmla="*/ 1667256 h 2205246"/>
              <a:gd name="connsiteX17" fmla="*/ 485088 w 2554879"/>
              <a:gd name="connsiteY17" fmla="*/ 1667565 h 2205246"/>
              <a:gd name="connsiteX18" fmla="*/ 1105896 w 2554879"/>
              <a:gd name="connsiteY18" fmla="*/ 1667565 h 2205246"/>
              <a:gd name="connsiteX19" fmla="*/ 1105906 w 2554879"/>
              <a:gd name="connsiteY19" fmla="*/ 1667566 h 2205246"/>
              <a:gd name="connsiteX20" fmla="*/ 1105916 w 2554879"/>
              <a:gd name="connsiteY20" fmla="*/ 1667565 h 2205246"/>
              <a:gd name="connsiteX21" fmla="*/ 1108976 w 2554879"/>
              <a:gd name="connsiteY21" fmla="*/ 1667565 h 2205246"/>
              <a:gd name="connsiteX22" fmla="*/ 1691864 w 2554879"/>
              <a:gd name="connsiteY22" fmla="*/ 1667565 h 2205246"/>
              <a:gd name="connsiteX23" fmla="*/ 1722675 w 2554879"/>
              <a:gd name="connsiteY23" fmla="*/ 1670671 h 2205246"/>
              <a:gd name="connsiteX24" fmla="*/ 1938285 w 2554879"/>
              <a:gd name="connsiteY24" fmla="*/ 1935215 h 2205246"/>
              <a:gd name="connsiteX25" fmla="*/ 1668255 w 2554879"/>
              <a:gd name="connsiteY25" fmla="*/ 2205245 h 2205246"/>
              <a:gd name="connsiteX26" fmla="*/ 1665185 w 2554879"/>
              <a:gd name="connsiteY26" fmla="*/ 220493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0 h 2205246"/>
              <a:gd name="connsiteX6" fmla="*/ 2554879 w 2554879"/>
              <a:gd name="connsiteY6" fmla="*/ 0 h 2205246"/>
              <a:gd name="connsiteX7" fmla="*/ 2554879 w 2554879"/>
              <a:gd name="connsiteY7" fmla="*/ 1127505 h 2205246"/>
              <a:gd name="connsiteX8" fmla="*/ 2150273 w 2554879"/>
              <a:gd name="connsiteY8" fmla="*/ 1127505 h 2205246"/>
              <a:gd name="connsiteX9" fmla="*/ 1108976 w 2554879"/>
              <a:gd name="connsiteY9" fmla="*/ 1127505 h 2205246"/>
              <a:gd name="connsiteX10" fmla="*/ 485088 w 2554879"/>
              <a:gd name="connsiteY10" fmla="*/ 1127505 h 2205246"/>
              <a:gd name="connsiteX11" fmla="*/ 485088 w 2554879"/>
              <a:gd name="connsiteY11" fmla="*/ 1127815 h 2205246"/>
              <a:gd name="connsiteX12" fmla="*/ 482018 w 2554879"/>
              <a:gd name="connsiteY12" fmla="*/ 1127506 h 2205246"/>
              <a:gd name="connsiteX13" fmla="*/ 211988 w 2554879"/>
              <a:gd name="connsiteY13" fmla="*/ 1397536 h 2205246"/>
              <a:gd name="connsiteX14" fmla="*/ 482018 w 2554879"/>
              <a:gd name="connsiteY14" fmla="*/ 1667566 h 2205246"/>
              <a:gd name="connsiteX15" fmla="*/ 485088 w 2554879"/>
              <a:gd name="connsiteY15" fmla="*/ 1667256 h 2205246"/>
              <a:gd name="connsiteX16" fmla="*/ 485088 w 2554879"/>
              <a:gd name="connsiteY16" fmla="*/ 1667565 h 2205246"/>
              <a:gd name="connsiteX17" fmla="*/ 1105896 w 2554879"/>
              <a:gd name="connsiteY17" fmla="*/ 1667565 h 2205246"/>
              <a:gd name="connsiteX18" fmla="*/ 1105906 w 2554879"/>
              <a:gd name="connsiteY18" fmla="*/ 1667566 h 2205246"/>
              <a:gd name="connsiteX19" fmla="*/ 1105916 w 2554879"/>
              <a:gd name="connsiteY19" fmla="*/ 1667565 h 2205246"/>
              <a:gd name="connsiteX20" fmla="*/ 1108976 w 2554879"/>
              <a:gd name="connsiteY20" fmla="*/ 1667565 h 2205246"/>
              <a:gd name="connsiteX21" fmla="*/ 1691864 w 2554879"/>
              <a:gd name="connsiteY21" fmla="*/ 1667565 h 2205246"/>
              <a:gd name="connsiteX22" fmla="*/ 1722675 w 2554879"/>
              <a:gd name="connsiteY22" fmla="*/ 1670671 h 2205246"/>
              <a:gd name="connsiteX23" fmla="*/ 1938285 w 2554879"/>
              <a:gd name="connsiteY23" fmla="*/ 1935215 h 2205246"/>
              <a:gd name="connsiteX24" fmla="*/ 1668255 w 2554879"/>
              <a:gd name="connsiteY24" fmla="*/ 2205245 h 2205246"/>
              <a:gd name="connsiteX25" fmla="*/ 1665185 w 2554879"/>
              <a:gd name="connsiteY25" fmla="*/ 2204936 h 2205246"/>
              <a:gd name="connsiteX26" fmla="*/ 1665185 w 2554879"/>
              <a:gd name="connsiteY26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0 h 2205246"/>
              <a:gd name="connsiteX5" fmla="*/ 2554879 w 2554879"/>
              <a:gd name="connsiteY5" fmla="*/ 0 h 2205246"/>
              <a:gd name="connsiteX6" fmla="*/ 2554879 w 2554879"/>
              <a:gd name="connsiteY6" fmla="*/ 1127505 h 2205246"/>
              <a:gd name="connsiteX7" fmla="*/ 2150273 w 2554879"/>
              <a:gd name="connsiteY7" fmla="*/ 1127505 h 2205246"/>
              <a:gd name="connsiteX8" fmla="*/ 1108976 w 2554879"/>
              <a:gd name="connsiteY8" fmla="*/ 1127505 h 2205246"/>
              <a:gd name="connsiteX9" fmla="*/ 485088 w 2554879"/>
              <a:gd name="connsiteY9" fmla="*/ 1127505 h 2205246"/>
              <a:gd name="connsiteX10" fmla="*/ 485088 w 2554879"/>
              <a:gd name="connsiteY10" fmla="*/ 1127815 h 2205246"/>
              <a:gd name="connsiteX11" fmla="*/ 482018 w 2554879"/>
              <a:gd name="connsiteY11" fmla="*/ 1127506 h 2205246"/>
              <a:gd name="connsiteX12" fmla="*/ 211988 w 2554879"/>
              <a:gd name="connsiteY12" fmla="*/ 1397536 h 2205246"/>
              <a:gd name="connsiteX13" fmla="*/ 482018 w 2554879"/>
              <a:gd name="connsiteY13" fmla="*/ 1667566 h 2205246"/>
              <a:gd name="connsiteX14" fmla="*/ 485088 w 2554879"/>
              <a:gd name="connsiteY14" fmla="*/ 1667256 h 2205246"/>
              <a:gd name="connsiteX15" fmla="*/ 485088 w 2554879"/>
              <a:gd name="connsiteY15" fmla="*/ 1667565 h 2205246"/>
              <a:gd name="connsiteX16" fmla="*/ 1105896 w 2554879"/>
              <a:gd name="connsiteY16" fmla="*/ 1667565 h 2205246"/>
              <a:gd name="connsiteX17" fmla="*/ 1105906 w 2554879"/>
              <a:gd name="connsiteY17" fmla="*/ 1667566 h 2205246"/>
              <a:gd name="connsiteX18" fmla="*/ 1105916 w 2554879"/>
              <a:gd name="connsiteY18" fmla="*/ 1667565 h 2205246"/>
              <a:gd name="connsiteX19" fmla="*/ 1108976 w 2554879"/>
              <a:gd name="connsiteY19" fmla="*/ 1667565 h 2205246"/>
              <a:gd name="connsiteX20" fmla="*/ 1691864 w 2554879"/>
              <a:gd name="connsiteY20" fmla="*/ 1667565 h 2205246"/>
              <a:gd name="connsiteX21" fmla="*/ 1722675 w 2554879"/>
              <a:gd name="connsiteY21" fmla="*/ 1670671 h 2205246"/>
              <a:gd name="connsiteX22" fmla="*/ 1938285 w 2554879"/>
              <a:gd name="connsiteY22" fmla="*/ 1935215 h 2205246"/>
              <a:gd name="connsiteX23" fmla="*/ 1668255 w 2554879"/>
              <a:gd name="connsiteY23" fmla="*/ 2205245 h 2205246"/>
              <a:gd name="connsiteX24" fmla="*/ 1665185 w 2554879"/>
              <a:gd name="connsiteY24" fmla="*/ 2204936 h 2205246"/>
              <a:gd name="connsiteX25" fmla="*/ 1665185 w 2554879"/>
              <a:gd name="connsiteY25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1665186 h 2205246"/>
              <a:gd name="connsiteX3" fmla="*/ 0 w 2554879"/>
              <a:gd name="connsiteY3" fmla="*/ 0 h 2205246"/>
              <a:gd name="connsiteX4" fmla="*/ 2554879 w 2554879"/>
              <a:gd name="connsiteY4" fmla="*/ 0 h 2205246"/>
              <a:gd name="connsiteX5" fmla="*/ 2554879 w 2554879"/>
              <a:gd name="connsiteY5" fmla="*/ 1127505 h 2205246"/>
              <a:gd name="connsiteX6" fmla="*/ 2150273 w 2554879"/>
              <a:gd name="connsiteY6" fmla="*/ 1127505 h 2205246"/>
              <a:gd name="connsiteX7" fmla="*/ 1108976 w 2554879"/>
              <a:gd name="connsiteY7" fmla="*/ 1127505 h 2205246"/>
              <a:gd name="connsiteX8" fmla="*/ 485088 w 2554879"/>
              <a:gd name="connsiteY8" fmla="*/ 1127505 h 2205246"/>
              <a:gd name="connsiteX9" fmla="*/ 485088 w 2554879"/>
              <a:gd name="connsiteY9" fmla="*/ 1127815 h 2205246"/>
              <a:gd name="connsiteX10" fmla="*/ 482018 w 2554879"/>
              <a:gd name="connsiteY10" fmla="*/ 1127506 h 2205246"/>
              <a:gd name="connsiteX11" fmla="*/ 211988 w 2554879"/>
              <a:gd name="connsiteY11" fmla="*/ 1397536 h 2205246"/>
              <a:gd name="connsiteX12" fmla="*/ 482018 w 2554879"/>
              <a:gd name="connsiteY12" fmla="*/ 1667566 h 2205246"/>
              <a:gd name="connsiteX13" fmla="*/ 485088 w 2554879"/>
              <a:gd name="connsiteY13" fmla="*/ 1667256 h 2205246"/>
              <a:gd name="connsiteX14" fmla="*/ 485088 w 2554879"/>
              <a:gd name="connsiteY14" fmla="*/ 1667565 h 2205246"/>
              <a:gd name="connsiteX15" fmla="*/ 1105896 w 2554879"/>
              <a:gd name="connsiteY15" fmla="*/ 1667565 h 2205246"/>
              <a:gd name="connsiteX16" fmla="*/ 1105906 w 2554879"/>
              <a:gd name="connsiteY16" fmla="*/ 1667566 h 2205246"/>
              <a:gd name="connsiteX17" fmla="*/ 1105916 w 2554879"/>
              <a:gd name="connsiteY17" fmla="*/ 1667565 h 2205246"/>
              <a:gd name="connsiteX18" fmla="*/ 1108976 w 2554879"/>
              <a:gd name="connsiteY18" fmla="*/ 1667565 h 2205246"/>
              <a:gd name="connsiteX19" fmla="*/ 1691864 w 2554879"/>
              <a:gd name="connsiteY19" fmla="*/ 1667565 h 2205246"/>
              <a:gd name="connsiteX20" fmla="*/ 1722675 w 2554879"/>
              <a:gd name="connsiteY20" fmla="*/ 1670671 h 2205246"/>
              <a:gd name="connsiteX21" fmla="*/ 1938285 w 2554879"/>
              <a:gd name="connsiteY21" fmla="*/ 1935215 h 2205246"/>
              <a:gd name="connsiteX22" fmla="*/ 1668255 w 2554879"/>
              <a:gd name="connsiteY22" fmla="*/ 2205245 h 2205246"/>
              <a:gd name="connsiteX23" fmla="*/ 1665185 w 2554879"/>
              <a:gd name="connsiteY23" fmla="*/ 2204936 h 2205246"/>
              <a:gd name="connsiteX24" fmla="*/ 1665185 w 2554879"/>
              <a:gd name="connsiteY24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0 h 2205246"/>
              <a:gd name="connsiteX3" fmla="*/ 2554879 w 2554879"/>
              <a:gd name="connsiteY3" fmla="*/ 0 h 2205246"/>
              <a:gd name="connsiteX4" fmla="*/ 2554879 w 2554879"/>
              <a:gd name="connsiteY4" fmla="*/ 1127505 h 2205246"/>
              <a:gd name="connsiteX5" fmla="*/ 2150273 w 2554879"/>
              <a:gd name="connsiteY5" fmla="*/ 1127505 h 2205246"/>
              <a:gd name="connsiteX6" fmla="*/ 1108976 w 2554879"/>
              <a:gd name="connsiteY6" fmla="*/ 1127505 h 2205246"/>
              <a:gd name="connsiteX7" fmla="*/ 485088 w 2554879"/>
              <a:gd name="connsiteY7" fmla="*/ 1127505 h 2205246"/>
              <a:gd name="connsiteX8" fmla="*/ 485088 w 2554879"/>
              <a:gd name="connsiteY8" fmla="*/ 1127815 h 2205246"/>
              <a:gd name="connsiteX9" fmla="*/ 482018 w 2554879"/>
              <a:gd name="connsiteY9" fmla="*/ 1127506 h 2205246"/>
              <a:gd name="connsiteX10" fmla="*/ 211988 w 2554879"/>
              <a:gd name="connsiteY10" fmla="*/ 1397536 h 2205246"/>
              <a:gd name="connsiteX11" fmla="*/ 482018 w 2554879"/>
              <a:gd name="connsiteY11" fmla="*/ 1667566 h 2205246"/>
              <a:gd name="connsiteX12" fmla="*/ 485088 w 2554879"/>
              <a:gd name="connsiteY12" fmla="*/ 1667256 h 2205246"/>
              <a:gd name="connsiteX13" fmla="*/ 485088 w 2554879"/>
              <a:gd name="connsiteY13" fmla="*/ 1667565 h 2205246"/>
              <a:gd name="connsiteX14" fmla="*/ 1105896 w 2554879"/>
              <a:gd name="connsiteY14" fmla="*/ 1667565 h 2205246"/>
              <a:gd name="connsiteX15" fmla="*/ 1105906 w 2554879"/>
              <a:gd name="connsiteY15" fmla="*/ 1667566 h 2205246"/>
              <a:gd name="connsiteX16" fmla="*/ 1105916 w 2554879"/>
              <a:gd name="connsiteY16" fmla="*/ 1667565 h 2205246"/>
              <a:gd name="connsiteX17" fmla="*/ 1108976 w 2554879"/>
              <a:gd name="connsiteY17" fmla="*/ 1667565 h 2205246"/>
              <a:gd name="connsiteX18" fmla="*/ 1691864 w 2554879"/>
              <a:gd name="connsiteY18" fmla="*/ 1667565 h 2205246"/>
              <a:gd name="connsiteX19" fmla="*/ 1722675 w 2554879"/>
              <a:gd name="connsiteY19" fmla="*/ 1670671 h 2205246"/>
              <a:gd name="connsiteX20" fmla="*/ 1938285 w 2554879"/>
              <a:gd name="connsiteY20" fmla="*/ 1935215 h 2205246"/>
              <a:gd name="connsiteX21" fmla="*/ 1668255 w 2554879"/>
              <a:gd name="connsiteY21" fmla="*/ 2205245 h 2205246"/>
              <a:gd name="connsiteX22" fmla="*/ 1665185 w 2554879"/>
              <a:gd name="connsiteY22" fmla="*/ 2204936 h 2205246"/>
              <a:gd name="connsiteX23" fmla="*/ 1665185 w 2554879"/>
              <a:gd name="connsiteY23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2554879 w 2554879"/>
              <a:gd name="connsiteY2" fmla="*/ 0 h 2205246"/>
              <a:gd name="connsiteX3" fmla="*/ 2554879 w 2554879"/>
              <a:gd name="connsiteY3" fmla="*/ 1127505 h 2205246"/>
              <a:gd name="connsiteX4" fmla="*/ 2150273 w 2554879"/>
              <a:gd name="connsiteY4" fmla="*/ 1127505 h 2205246"/>
              <a:gd name="connsiteX5" fmla="*/ 1108976 w 2554879"/>
              <a:gd name="connsiteY5" fmla="*/ 1127505 h 2205246"/>
              <a:gd name="connsiteX6" fmla="*/ 485088 w 2554879"/>
              <a:gd name="connsiteY6" fmla="*/ 1127505 h 2205246"/>
              <a:gd name="connsiteX7" fmla="*/ 485088 w 2554879"/>
              <a:gd name="connsiteY7" fmla="*/ 1127815 h 2205246"/>
              <a:gd name="connsiteX8" fmla="*/ 482018 w 2554879"/>
              <a:gd name="connsiteY8" fmla="*/ 1127506 h 2205246"/>
              <a:gd name="connsiteX9" fmla="*/ 211988 w 2554879"/>
              <a:gd name="connsiteY9" fmla="*/ 1397536 h 2205246"/>
              <a:gd name="connsiteX10" fmla="*/ 482018 w 2554879"/>
              <a:gd name="connsiteY10" fmla="*/ 1667566 h 2205246"/>
              <a:gd name="connsiteX11" fmla="*/ 485088 w 2554879"/>
              <a:gd name="connsiteY11" fmla="*/ 1667256 h 2205246"/>
              <a:gd name="connsiteX12" fmla="*/ 485088 w 2554879"/>
              <a:gd name="connsiteY12" fmla="*/ 1667565 h 2205246"/>
              <a:gd name="connsiteX13" fmla="*/ 1105896 w 2554879"/>
              <a:gd name="connsiteY13" fmla="*/ 1667565 h 2205246"/>
              <a:gd name="connsiteX14" fmla="*/ 1105906 w 2554879"/>
              <a:gd name="connsiteY14" fmla="*/ 1667566 h 2205246"/>
              <a:gd name="connsiteX15" fmla="*/ 1105916 w 2554879"/>
              <a:gd name="connsiteY15" fmla="*/ 1667565 h 2205246"/>
              <a:gd name="connsiteX16" fmla="*/ 1108976 w 2554879"/>
              <a:gd name="connsiteY16" fmla="*/ 1667565 h 2205246"/>
              <a:gd name="connsiteX17" fmla="*/ 1691864 w 2554879"/>
              <a:gd name="connsiteY17" fmla="*/ 1667565 h 2205246"/>
              <a:gd name="connsiteX18" fmla="*/ 1722675 w 2554879"/>
              <a:gd name="connsiteY18" fmla="*/ 1670671 h 2205246"/>
              <a:gd name="connsiteX19" fmla="*/ 1938285 w 2554879"/>
              <a:gd name="connsiteY19" fmla="*/ 1935215 h 2205246"/>
              <a:gd name="connsiteX20" fmla="*/ 1668255 w 2554879"/>
              <a:gd name="connsiteY20" fmla="*/ 2205245 h 2205246"/>
              <a:gd name="connsiteX21" fmla="*/ 1665185 w 2554879"/>
              <a:gd name="connsiteY21" fmla="*/ 2204936 h 2205246"/>
              <a:gd name="connsiteX22" fmla="*/ 1665185 w 2554879"/>
              <a:gd name="connsiteY22" fmla="*/ 2205246 h 2205246"/>
              <a:gd name="connsiteX0" fmla="*/ 2554879 w 2646319"/>
              <a:gd name="connsiteY0" fmla="*/ 0 h 2205246"/>
              <a:gd name="connsiteX1" fmla="*/ 2554879 w 2646319"/>
              <a:gd name="connsiteY1" fmla="*/ 1127505 h 2205246"/>
              <a:gd name="connsiteX2" fmla="*/ 2150273 w 2646319"/>
              <a:gd name="connsiteY2" fmla="*/ 1127505 h 2205246"/>
              <a:gd name="connsiteX3" fmla="*/ 1108976 w 2646319"/>
              <a:gd name="connsiteY3" fmla="*/ 1127505 h 2205246"/>
              <a:gd name="connsiteX4" fmla="*/ 485088 w 2646319"/>
              <a:gd name="connsiteY4" fmla="*/ 1127505 h 2205246"/>
              <a:gd name="connsiteX5" fmla="*/ 485088 w 2646319"/>
              <a:gd name="connsiteY5" fmla="*/ 1127815 h 2205246"/>
              <a:gd name="connsiteX6" fmla="*/ 482018 w 2646319"/>
              <a:gd name="connsiteY6" fmla="*/ 1127506 h 2205246"/>
              <a:gd name="connsiteX7" fmla="*/ 211988 w 2646319"/>
              <a:gd name="connsiteY7" fmla="*/ 1397536 h 2205246"/>
              <a:gd name="connsiteX8" fmla="*/ 482018 w 2646319"/>
              <a:gd name="connsiteY8" fmla="*/ 1667566 h 2205246"/>
              <a:gd name="connsiteX9" fmla="*/ 485088 w 2646319"/>
              <a:gd name="connsiteY9" fmla="*/ 1667256 h 2205246"/>
              <a:gd name="connsiteX10" fmla="*/ 485088 w 2646319"/>
              <a:gd name="connsiteY10" fmla="*/ 1667565 h 2205246"/>
              <a:gd name="connsiteX11" fmla="*/ 1105896 w 2646319"/>
              <a:gd name="connsiteY11" fmla="*/ 1667565 h 2205246"/>
              <a:gd name="connsiteX12" fmla="*/ 1105906 w 2646319"/>
              <a:gd name="connsiteY12" fmla="*/ 1667566 h 2205246"/>
              <a:gd name="connsiteX13" fmla="*/ 1105916 w 2646319"/>
              <a:gd name="connsiteY13" fmla="*/ 1667565 h 2205246"/>
              <a:gd name="connsiteX14" fmla="*/ 1108976 w 2646319"/>
              <a:gd name="connsiteY14" fmla="*/ 1667565 h 2205246"/>
              <a:gd name="connsiteX15" fmla="*/ 1691864 w 2646319"/>
              <a:gd name="connsiteY15" fmla="*/ 1667565 h 2205246"/>
              <a:gd name="connsiteX16" fmla="*/ 1722675 w 2646319"/>
              <a:gd name="connsiteY16" fmla="*/ 1670671 h 2205246"/>
              <a:gd name="connsiteX17" fmla="*/ 1938285 w 2646319"/>
              <a:gd name="connsiteY17" fmla="*/ 1935215 h 2205246"/>
              <a:gd name="connsiteX18" fmla="*/ 1668255 w 2646319"/>
              <a:gd name="connsiteY18" fmla="*/ 2205245 h 2205246"/>
              <a:gd name="connsiteX19" fmla="*/ 1665185 w 2646319"/>
              <a:gd name="connsiteY19" fmla="*/ 2204936 h 2205246"/>
              <a:gd name="connsiteX20" fmla="*/ 1665185 w 2646319"/>
              <a:gd name="connsiteY20" fmla="*/ 2205246 h 2205246"/>
              <a:gd name="connsiteX21" fmla="*/ 0 w 2646319"/>
              <a:gd name="connsiteY21" fmla="*/ 2205246 h 2205246"/>
              <a:gd name="connsiteX22" fmla="*/ 2646319 w 2646319"/>
              <a:gd name="connsiteY22" fmla="*/ 91440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2150273 w 2554879"/>
              <a:gd name="connsiteY2" fmla="*/ 1127505 h 2205246"/>
              <a:gd name="connsiteX3" fmla="*/ 1108976 w 2554879"/>
              <a:gd name="connsiteY3" fmla="*/ 1127505 h 2205246"/>
              <a:gd name="connsiteX4" fmla="*/ 485088 w 2554879"/>
              <a:gd name="connsiteY4" fmla="*/ 1127505 h 2205246"/>
              <a:gd name="connsiteX5" fmla="*/ 485088 w 2554879"/>
              <a:gd name="connsiteY5" fmla="*/ 1127815 h 2205246"/>
              <a:gd name="connsiteX6" fmla="*/ 482018 w 2554879"/>
              <a:gd name="connsiteY6" fmla="*/ 1127506 h 2205246"/>
              <a:gd name="connsiteX7" fmla="*/ 211988 w 2554879"/>
              <a:gd name="connsiteY7" fmla="*/ 1397536 h 2205246"/>
              <a:gd name="connsiteX8" fmla="*/ 482018 w 2554879"/>
              <a:gd name="connsiteY8" fmla="*/ 1667566 h 2205246"/>
              <a:gd name="connsiteX9" fmla="*/ 485088 w 2554879"/>
              <a:gd name="connsiteY9" fmla="*/ 1667256 h 2205246"/>
              <a:gd name="connsiteX10" fmla="*/ 485088 w 2554879"/>
              <a:gd name="connsiteY10" fmla="*/ 1667565 h 2205246"/>
              <a:gd name="connsiteX11" fmla="*/ 1105896 w 2554879"/>
              <a:gd name="connsiteY11" fmla="*/ 1667565 h 2205246"/>
              <a:gd name="connsiteX12" fmla="*/ 1105906 w 2554879"/>
              <a:gd name="connsiteY12" fmla="*/ 1667566 h 2205246"/>
              <a:gd name="connsiteX13" fmla="*/ 1105916 w 2554879"/>
              <a:gd name="connsiteY13" fmla="*/ 1667565 h 2205246"/>
              <a:gd name="connsiteX14" fmla="*/ 1108976 w 2554879"/>
              <a:gd name="connsiteY14" fmla="*/ 1667565 h 2205246"/>
              <a:gd name="connsiteX15" fmla="*/ 1691864 w 2554879"/>
              <a:gd name="connsiteY15" fmla="*/ 1667565 h 2205246"/>
              <a:gd name="connsiteX16" fmla="*/ 1722675 w 2554879"/>
              <a:gd name="connsiteY16" fmla="*/ 1670671 h 2205246"/>
              <a:gd name="connsiteX17" fmla="*/ 1938285 w 2554879"/>
              <a:gd name="connsiteY17" fmla="*/ 1935215 h 2205246"/>
              <a:gd name="connsiteX18" fmla="*/ 1668255 w 2554879"/>
              <a:gd name="connsiteY18" fmla="*/ 2205245 h 2205246"/>
              <a:gd name="connsiteX19" fmla="*/ 1665185 w 2554879"/>
              <a:gd name="connsiteY19" fmla="*/ 2204936 h 2205246"/>
              <a:gd name="connsiteX20" fmla="*/ 1665185 w 2554879"/>
              <a:gd name="connsiteY20" fmla="*/ 2205246 h 2205246"/>
              <a:gd name="connsiteX21" fmla="*/ 0 w 2554879"/>
              <a:gd name="connsiteY21" fmla="*/ 2205246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1108976 w 2554879"/>
              <a:gd name="connsiteY2" fmla="*/ 1127505 h 2205246"/>
              <a:gd name="connsiteX3" fmla="*/ 485088 w 2554879"/>
              <a:gd name="connsiteY3" fmla="*/ 1127505 h 2205246"/>
              <a:gd name="connsiteX4" fmla="*/ 485088 w 2554879"/>
              <a:gd name="connsiteY4" fmla="*/ 1127815 h 2205246"/>
              <a:gd name="connsiteX5" fmla="*/ 482018 w 2554879"/>
              <a:gd name="connsiteY5" fmla="*/ 1127506 h 2205246"/>
              <a:gd name="connsiteX6" fmla="*/ 211988 w 2554879"/>
              <a:gd name="connsiteY6" fmla="*/ 1397536 h 2205246"/>
              <a:gd name="connsiteX7" fmla="*/ 482018 w 2554879"/>
              <a:gd name="connsiteY7" fmla="*/ 1667566 h 2205246"/>
              <a:gd name="connsiteX8" fmla="*/ 485088 w 2554879"/>
              <a:gd name="connsiteY8" fmla="*/ 1667256 h 2205246"/>
              <a:gd name="connsiteX9" fmla="*/ 485088 w 2554879"/>
              <a:gd name="connsiteY9" fmla="*/ 1667565 h 2205246"/>
              <a:gd name="connsiteX10" fmla="*/ 1105896 w 2554879"/>
              <a:gd name="connsiteY10" fmla="*/ 1667565 h 2205246"/>
              <a:gd name="connsiteX11" fmla="*/ 1105906 w 2554879"/>
              <a:gd name="connsiteY11" fmla="*/ 1667566 h 2205246"/>
              <a:gd name="connsiteX12" fmla="*/ 1105916 w 2554879"/>
              <a:gd name="connsiteY12" fmla="*/ 1667565 h 2205246"/>
              <a:gd name="connsiteX13" fmla="*/ 1108976 w 2554879"/>
              <a:gd name="connsiteY13" fmla="*/ 1667565 h 2205246"/>
              <a:gd name="connsiteX14" fmla="*/ 1691864 w 2554879"/>
              <a:gd name="connsiteY14" fmla="*/ 1667565 h 2205246"/>
              <a:gd name="connsiteX15" fmla="*/ 1722675 w 2554879"/>
              <a:gd name="connsiteY15" fmla="*/ 1670671 h 2205246"/>
              <a:gd name="connsiteX16" fmla="*/ 1938285 w 2554879"/>
              <a:gd name="connsiteY16" fmla="*/ 1935215 h 2205246"/>
              <a:gd name="connsiteX17" fmla="*/ 1668255 w 2554879"/>
              <a:gd name="connsiteY17" fmla="*/ 2205245 h 2205246"/>
              <a:gd name="connsiteX18" fmla="*/ 1665185 w 2554879"/>
              <a:gd name="connsiteY18" fmla="*/ 2204936 h 2205246"/>
              <a:gd name="connsiteX19" fmla="*/ 1665185 w 2554879"/>
              <a:gd name="connsiteY19" fmla="*/ 2205246 h 2205246"/>
              <a:gd name="connsiteX20" fmla="*/ 0 w 2554879"/>
              <a:gd name="connsiteY20" fmla="*/ 2205246 h 2205246"/>
              <a:gd name="connsiteX0" fmla="*/ 2554879 w 2554879"/>
              <a:gd name="connsiteY0" fmla="*/ 0 h 1077741"/>
              <a:gd name="connsiteX1" fmla="*/ 1108976 w 2554879"/>
              <a:gd name="connsiteY1" fmla="*/ 0 h 1077741"/>
              <a:gd name="connsiteX2" fmla="*/ 485088 w 2554879"/>
              <a:gd name="connsiteY2" fmla="*/ 0 h 1077741"/>
              <a:gd name="connsiteX3" fmla="*/ 485088 w 2554879"/>
              <a:gd name="connsiteY3" fmla="*/ 310 h 1077741"/>
              <a:gd name="connsiteX4" fmla="*/ 482018 w 2554879"/>
              <a:gd name="connsiteY4" fmla="*/ 1 h 1077741"/>
              <a:gd name="connsiteX5" fmla="*/ 211988 w 2554879"/>
              <a:gd name="connsiteY5" fmla="*/ 270031 h 1077741"/>
              <a:gd name="connsiteX6" fmla="*/ 482018 w 2554879"/>
              <a:gd name="connsiteY6" fmla="*/ 540061 h 1077741"/>
              <a:gd name="connsiteX7" fmla="*/ 485088 w 2554879"/>
              <a:gd name="connsiteY7" fmla="*/ 539751 h 1077741"/>
              <a:gd name="connsiteX8" fmla="*/ 485088 w 2554879"/>
              <a:gd name="connsiteY8" fmla="*/ 540060 h 1077741"/>
              <a:gd name="connsiteX9" fmla="*/ 1105896 w 2554879"/>
              <a:gd name="connsiteY9" fmla="*/ 540060 h 1077741"/>
              <a:gd name="connsiteX10" fmla="*/ 1105906 w 2554879"/>
              <a:gd name="connsiteY10" fmla="*/ 540061 h 1077741"/>
              <a:gd name="connsiteX11" fmla="*/ 1105916 w 2554879"/>
              <a:gd name="connsiteY11" fmla="*/ 540060 h 1077741"/>
              <a:gd name="connsiteX12" fmla="*/ 1108976 w 2554879"/>
              <a:gd name="connsiteY12" fmla="*/ 540060 h 1077741"/>
              <a:gd name="connsiteX13" fmla="*/ 1691864 w 2554879"/>
              <a:gd name="connsiteY13" fmla="*/ 540060 h 1077741"/>
              <a:gd name="connsiteX14" fmla="*/ 1722675 w 2554879"/>
              <a:gd name="connsiteY14" fmla="*/ 543166 h 1077741"/>
              <a:gd name="connsiteX15" fmla="*/ 1938285 w 2554879"/>
              <a:gd name="connsiteY15" fmla="*/ 807710 h 1077741"/>
              <a:gd name="connsiteX16" fmla="*/ 1668255 w 2554879"/>
              <a:gd name="connsiteY16" fmla="*/ 1077740 h 1077741"/>
              <a:gd name="connsiteX17" fmla="*/ 1665185 w 2554879"/>
              <a:gd name="connsiteY17" fmla="*/ 1077431 h 1077741"/>
              <a:gd name="connsiteX18" fmla="*/ 1665185 w 2554879"/>
              <a:gd name="connsiteY18" fmla="*/ 1077741 h 1077741"/>
              <a:gd name="connsiteX19" fmla="*/ 0 w 2554879"/>
              <a:gd name="connsiteY19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108976 w 2554879"/>
              <a:gd name="connsiteY11" fmla="*/ 540060 h 1077741"/>
              <a:gd name="connsiteX12" fmla="*/ 1691864 w 2554879"/>
              <a:gd name="connsiteY12" fmla="*/ 540060 h 1077741"/>
              <a:gd name="connsiteX13" fmla="*/ 1722675 w 2554879"/>
              <a:gd name="connsiteY13" fmla="*/ 543166 h 1077741"/>
              <a:gd name="connsiteX14" fmla="*/ 1938285 w 2554879"/>
              <a:gd name="connsiteY14" fmla="*/ 807710 h 1077741"/>
              <a:gd name="connsiteX15" fmla="*/ 1668255 w 2554879"/>
              <a:gd name="connsiteY15" fmla="*/ 1077740 h 1077741"/>
              <a:gd name="connsiteX16" fmla="*/ 1665185 w 2554879"/>
              <a:gd name="connsiteY16" fmla="*/ 1077431 h 1077741"/>
              <a:gd name="connsiteX17" fmla="*/ 1665185 w 2554879"/>
              <a:gd name="connsiteY17" fmla="*/ 1077741 h 1077741"/>
              <a:gd name="connsiteX18" fmla="*/ 0 w 2554879"/>
              <a:gd name="connsiteY18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691864 w 2554879"/>
              <a:gd name="connsiteY11" fmla="*/ 540060 h 1077741"/>
              <a:gd name="connsiteX12" fmla="*/ 1722675 w 2554879"/>
              <a:gd name="connsiteY12" fmla="*/ 543166 h 1077741"/>
              <a:gd name="connsiteX13" fmla="*/ 1938285 w 2554879"/>
              <a:gd name="connsiteY13" fmla="*/ 807710 h 1077741"/>
              <a:gd name="connsiteX14" fmla="*/ 1668255 w 2554879"/>
              <a:gd name="connsiteY14" fmla="*/ 1077740 h 1077741"/>
              <a:gd name="connsiteX15" fmla="*/ 1665185 w 2554879"/>
              <a:gd name="connsiteY15" fmla="*/ 1077431 h 1077741"/>
              <a:gd name="connsiteX16" fmla="*/ 1665185 w 2554879"/>
              <a:gd name="connsiteY16" fmla="*/ 1077741 h 1077741"/>
              <a:gd name="connsiteX17" fmla="*/ 0 w 2554879"/>
              <a:gd name="connsiteY17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691864 w 2554879"/>
              <a:gd name="connsiteY10" fmla="*/ 540060 h 1077741"/>
              <a:gd name="connsiteX11" fmla="*/ 1722675 w 2554879"/>
              <a:gd name="connsiteY11" fmla="*/ 543166 h 1077741"/>
              <a:gd name="connsiteX12" fmla="*/ 1938285 w 2554879"/>
              <a:gd name="connsiteY12" fmla="*/ 807710 h 1077741"/>
              <a:gd name="connsiteX13" fmla="*/ 1668255 w 2554879"/>
              <a:gd name="connsiteY13" fmla="*/ 1077740 h 1077741"/>
              <a:gd name="connsiteX14" fmla="*/ 1665185 w 2554879"/>
              <a:gd name="connsiteY14" fmla="*/ 1077431 h 1077741"/>
              <a:gd name="connsiteX15" fmla="*/ 1665185 w 2554879"/>
              <a:gd name="connsiteY15" fmla="*/ 1077741 h 1077741"/>
              <a:gd name="connsiteX16" fmla="*/ 0 w 2554879"/>
              <a:gd name="connsiteY16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691864 w 2554879"/>
              <a:gd name="connsiteY9" fmla="*/ 540060 h 1077741"/>
              <a:gd name="connsiteX10" fmla="*/ 1722675 w 2554879"/>
              <a:gd name="connsiteY10" fmla="*/ 543166 h 1077741"/>
              <a:gd name="connsiteX11" fmla="*/ 1938285 w 2554879"/>
              <a:gd name="connsiteY11" fmla="*/ 807710 h 1077741"/>
              <a:gd name="connsiteX12" fmla="*/ 1668255 w 2554879"/>
              <a:gd name="connsiteY12" fmla="*/ 1077740 h 1077741"/>
              <a:gd name="connsiteX13" fmla="*/ 1665185 w 2554879"/>
              <a:gd name="connsiteY13" fmla="*/ 1077431 h 1077741"/>
              <a:gd name="connsiteX14" fmla="*/ 1665185 w 2554879"/>
              <a:gd name="connsiteY14" fmla="*/ 1077741 h 1077741"/>
              <a:gd name="connsiteX15" fmla="*/ 0 w 2554879"/>
              <a:gd name="connsiteY15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691864 w 2554879"/>
              <a:gd name="connsiteY8" fmla="*/ 540060 h 1077741"/>
              <a:gd name="connsiteX9" fmla="*/ 1722675 w 2554879"/>
              <a:gd name="connsiteY9" fmla="*/ 543166 h 1077741"/>
              <a:gd name="connsiteX10" fmla="*/ 1938285 w 2554879"/>
              <a:gd name="connsiteY10" fmla="*/ 807710 h 1077741"/>
              <a:gd name="connsiteX11" fmla="*/ 1668255 w 2554879"/>
              <a:gd name="connsiteY11" fmla="*/ 1077740 h 1077741"/>
              <a:gd name="connsiteX12" fmla="*/ 1665185 w 2554879"/>
              <a:gd name="connsiteY12" fmla="*/ 1077431 h 1077741"/>
              <a:gd name="connsiteX13" fmla="*/ 1665185 w 2554879"/>
              <a:gd name="connsiteY13" fmla="*/ 1077741 h 1077741"/>
              <a:gd name="connsiteX14" fmla="*/ 0 w 2554879"/>
              <a:gd name="connsiteY14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722675 w 2554879"/>
              <a:gd name="connsiteY8" fmla="*/ 543166 h 1077741"/>
              <a:gd name="connsiteX9" fmla="*/ 1938285 w 2554879"/>
              <a:gd name="connsiteY9" fmla="*/ 807710 h 1077741"/>
              <a:gd name="connsiteX10" fmla="*/ 1668255 w 2554879"/>
              <a:gd name="connsiteY10" fmla="*/ 1077740 h 1077741"/>
              <a:gd name="connsiteX11" fmla="*/ 1665185 w 2554879"/>
              <a:gd name="connsiteY11" fmla="*/ 1077431 h 1077741"/>
              <a:gd name="connsiteX12" fmla="*/ 1665185 w 2554879"/>
              <a:gd name="connsiteY12" fmla="*/ 1077741 h 1077741"/>
              <a:gd name="connsiteX13" fmla="*/ 0 w 2554879"/>
              <a:gd name="connsiteY13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1722675 w 2554879"/>
              <a:gd name="connsiteY7" fmla="*/ 543166 h 1077741"/>
              <a:gd name="connsiteX8" fmla="*/ 1938285 w 2554879"/>
              <a:gd name="connsiteY8" fmla="*/ 807710 h 1077741"/>
              <a:gd name="connsiteX9" fmla="*/ 1668255 w 2554879"/>
              <a:gd name="connsiteY9" fmla="*/ 1077740 h 1077741"/>
              <a:gd name="connsiteX10" fmla="*/ 1665185 w 2554879"/>
              <a:gd name="connsiteY10" fmla="*/ 1077431 h 1077741"/>
              <a:gd name="connsiteX11" fmla="*/ 1665185 w 2554879"/>
              <a:gd name="connsiteY11" fmla="*/ 1077741 h 1077741"/>
              <a:gd name="connsiteX12" fmla="*/ 0 w 2554879"/>
              <a:gd name="connsiteY12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2018 w 2554879"/>
              <a:gd name="connsiteY2" fmla="*/ 1 h 1077741"/>
              <a:gd name="connsiteX3" fmla="*/ 211988 w 2554879"/>
              <a:gd name="connsiteY3" fmla="*/ 270031 h 1077741"/>
              <a:gd name="connsiteX4" fmla="*/ 482018 w 2554879"/>
              <a:gd name="connsiteY4" fmla="*/ 540061 h 1077741"/>
              <a:gd name="connsiteX5" fmla="*/ 485088 w 2554879"/>
              <a:gd name="connsiteY5" fmla="*/ 539751 h 1077741"/>
              <a:gd name="connsiteX6" fmla="*/ 1722675 w 2554879"/>
              <a:gd name="connsiteY6" fmla="*/ 543166 h 1077741"/>
              <a:gd name="connsiteX7" fmla="*/ 1938285 w 2554879"/>
              <a:gd name="connsiteY7" fmla="*/ 807710 h 1077741"/>
              <a:gd name="connsiteX8" fmla="*/ 1668255 w 2554879"/>
              <a:gd name="connsiteY8" fmla="*/ 1077740 h 1077741"/>
              <a:gd name="connsiteX9" fmla="*/ 1665185 w 2554879"/>
              <a:gd name="connsiteY9" fmla="*/ 1077431 h 1077741"/>
              <a:gd name="connsiteX10" fmla="*/ 1665185 w 2554879"/>
              <a:gd name="connsiteY10" fmla="*/ 1077741 h 1077741"/>
              <a:gd name="connsiteX11" fmla="*/ 0 w 2554879"/>
              <a:gd name="connsiteY11" fmla="*/ 1077741 h 1077741"/>
              <a:gd name="connsiteX0" fmla="*/ 2421529 w 2421529"/>
              <a:gd name="connsiteY0" fmla="*/ 0 h 1077741"/>
              <a:gd name="connsiteX1" fmla="*/ 485088 w 2421529"/>
              <a:gd name="connsiteY1" fmla="*/ 0 h 1077741"/>
              <a:gd name="connsiteX2" fmla="*/ 482018 w 2421529"/>
              <a:gd name="connsiteY2" fmla="*/ 1 h 1077741"/>
              <a:gd name="connsiteX3" fmla="*/ 211988 w 2421529"/>
              <a:gd name="connsiteY3" fmla="*/ 270031 h 1077741"/>
              <a:gd name="connsiteX4" fmla="*/ 482018 w 2421529"/>
              <a:gd name="connsiteY4" fmla="*/ 540061 h 1077741"/>
              <a:gd name="connsiteX5" fmla="*/ 485088 w 2421529"/>
              <a:gd name="connsiteY5" fmla="*/ 539751 h 1077741"/>
              <a:gd name="connsiteX6" fmla="*/ 1722675 w 2421529"/>
              <a:gd name="connsiteY6" fmla="*/ 543166 h 1077741"/>
              <a:gd name="connsiteX7" fmla="*/ 1938285 w 2421529"/>
              <a:gd name="connsiteY7" fmla="*/ 807710 h 1077741"/>
              <a:gd name="connsiteX8" fmla="*/ 1668255 w 2421529"/>
              <a:gd name="connsiteY8" fmla="*/ 1077740 h 1077741"/>
              <a:gd name="connsiteX9" fmla="*/ 1665185 w 2421529"/>
              <a:gd name="connsiteY9" fmla="*/ 1077431 h 1077741"/>
              <a:gd name="connsiteX10" fmla="*/ 1665185 w 2421529"/>
              <a:gd name="connsiteY10" fmla="*/ 1077741 h 1077741"/>
              <a:gd name="connsiteX11" fmla="*/ 0 w 2421529"/>
              <a:gd name="connsiteY11" fmla="*/ 1077741 h 1077741"/>
              <a:gd name="connsiteX0" fmla="*/ 2685848 w 2685848"/>
              <a:gd name="connsiteY0" fmla="*/ 0 h 1077741"/>
              <a:gd name="connsiteX1" fmla="*/ 749407 w 2685848"/>
              <a:gd name="connsiteY1" fmla="*/ 0 h 1077741"/>
              <a:gd name="connsiteX2" fmla="*/ 746337 w 2685848"/>
              <a:gd name="connsiteY2" fmla="*/ 1 h 1077741"/>
              <a:gd name="connsiteX3" fmla="*/ 476307 w 2685848"/>
              <a:gd name="connsiteY3" fmla="*/ 270031 h 1077741"/>
              <a:gd name="connsiteX4" fmla="*/ 746337 w 2685848"/>
              <a:gd name="connsiteY4" fmla="*/ 540061 h 1077741"/>
              <a:gd name="connsiteX5" fmla="*/ 749407 w 2685848"/>
              <a:gd name="connsiteY5" fmla="*/ 539751 h 1077741"/>
              <a:gd name="connsiteX6" fmla="*/ 1986994 w 2685848"/>
              <a:gd name="connsiteY6" fmla="*/ 543166 h 1077741"/>
              <a:gd name="connsiteX7" fmla="*/ 2202604 w 2685848"/>
              <a:gd name="connsiteY7" fmla="*/ 807710 h 1077741"/>
              <a:gd name="connsiteX8" fmla="*/ 1932574 w 2685848"/>
              <a:gd name="connsiteY8" fmla="*/ 1077740 h 1077741"/>
              <a:gd name="connsiteX9" fmla="*/ 1929504 w 2685848"/>
              <a:gd name="connsiteY9" fmla="*/ 1077431 h 1077741"/>
              <a:gd name="connsiteX10" fmla="*/ 1929504 w 2685848"/>
              <a:gd name="connsiteY10" fmla="*/ 1077741 h 1077741"/>
              <a:gd name="connsiteX11" fmla="*/ 0 w 2685848"/>
              <a:gd name="connsiteY11" fmla="*/ 1077741 h 1077741"/>
              <a:gd name="connsiteX0" fmla="*/ 3625648 w 3625648"/>
              <a:gd name="connsiteY0" fmla="*/ 0 h 1077741"/>
              <a:gd name="connsiteX1" fmla="*/ 749407 w 3625648"/>
              <a:gd name="connsiteY1" fmla="*/ 0 h 1077741"/>
              <a:gd name="connsiteX2" fmla="*/ 746337 w 3625648"/>
              <a:gd name="connsiteY2" fmla="*/ 1 h 1077741"/>
              <a:gd name="connsiteX3" fmla="*/ 476307 w 3625648"/>
              <a:gd name="connsiteY3" fmla="*/ 270031 h 1077741"/>
              <a:gd name="connsiteX4" fmla="*/ 746337 w 3625648"/>
              <a:gd name="connsiteY4" fmla="*/ 540061 h 1077741"/>
              <a:gd name="connsiteX5" fmla="*/ 749407 w 3625648"/>
              <a:gd name="connsiteY5" fmla="*/ 539751 h 1077741"/>
              <a:gd name="connsiteX6" fmla="*/ 1986994 w 3625648"/>
              <a:gd name="connsiteY6" fmla="*/ 543166 h 1077741"/>
              <a:gd name="connsiteX7" fmla="*/ 2202604 w 3625648"/>
              <a:gd name="connsiteY7" fmla="*/ 807710 h 1077741"/>
              <a:gd name="connsiteX8" fmla="*/ 1932574 w 3625648"/>
              <a:gd name="connsiteY8" fmla="*/ 1077740 h 1077741"/>
              <a:gd name="connsiteX9" fmla="*/ 1929504 w 3625648"/>
              <a:gd name="connsiteY9" fmla="*/ 1077431 h 1077741"/>
              <a:gd name="connsiteX10" fmla="*/ 1929504 w 3625648"/>
              <a:gd name="connsiteY10" fmla="*/ 1077741 h 1077741"/>
              <a:gd name="connsiteX11" fmla="*/ 0 w 3625648"/>
              <a:gd name="connsiteY11" fmla="*/ 1077741 h 1077741"/>
              <a:gd name="connsiteX0" fmla="*/ 4546398 w 4546398"/>
              <a:gd name="connsiteY0" fmla="*/ 0 h 1080916"/>
              <a:gd name="connsiteX1" fmla="*/ 1670157 w 4546398"/>
              <a:gd name="connsiteY1" fmla="*/ 0 h 1080916"/>
              <a:gd name="connsiteX2" fmla="*/ 1667087 w 4546398"/>
              <a:gd name="connsiteY2" fmla="*/ 1 h 1080916"/>
              <a:gd name="connsiteX3" fmla="*/ 1397057 w 4546398"/>
              <a:gd name="connsiteY3" fmla="*/ 270031 h 1080916"/>
              <a:gd name="connsiteX4" fmla="*/ 1667087 w 4546398"/>
              <a:gd name="connsiteY4" fmla="*/ 540061 h 1080916"/>
              <a:gd name="connsiteX5" fmla="*/ 1670157 w 4546398"/>
              <a:gd name="connsiteY5" fmla="*/ 539751 h 1080916"/>
              <a:gd name="connsiteX6" fmla="*/ 2907744 w 4546398"/>
              <a:gd name="connsiteY6" fmla="*/ 543166 h 1080916"/>
              <a:gd name="connsiteX7" fmla="*/ 3123354 w 4546398"/>
              <a:gd name="connsiteY7" fmla="*/ 807710 h 1080916"/>
              <a:gd name="connsiteX8" fmla="*/ 2853324 w 4546398"/>
              <a:gd name="connsiteY8" fmla="*/ 1077740 h 1080916"/>
              <a:gd name="connsiteX9" fmla="*/ 2850254 w 4546398"/>
              <a:gd name="connsiteY9" fmla="*/ 1077431 h 1080916"/>
              <a:gd name="connsiteX10" fmla="*/ 2850254 w 4546398"/>
              <a:gd name="connsiteY10" fmla="*/ 1077741 h 1080916"/>
              <a:gd name="connsiteX11" fmla="*/ 0 w 4546398"/>
              <a:gd name="connsiteY11" fmla="*/ 1080916 h 1080916"/>
              <a:gd name="connsiteX0" fmla="*/ 7984427 w 7984427"/>
              <a:gd name="connsiteY0" fmla="*/ 0 h 1080916"/>
              <a:gd name="connsiteX1" fmla="*/ 1670157 w 7984427"/>
              <a:gd name="connsiteY1" fmla="*/ 0 h 1080916"/>
              <a:gd name="connsiteX2" fmla="*/ 1667087 w 7984427"/>
              <a:gd name="connsiteY2" fmla="*/ 1 h 1080916"/>
              <a:gd name="connsiteX3" fmla="*/ 1397057 w 7984427"/>
              <a:gd name="connsiteY3" fmla="*/ 270031 h 1080916"/>
              <a:gd name="connsiteX4" fmla="*/ 1667087 w 7984427"/>
              <a:gd name="connsiteY4" fmla="*/ 540061 h 1080916"/>
              <a:gd name="connsiteX5" fmla="*/ 1670157 w 7984427"/>
              <a:gd name="connsiteY5" fmla="*/ 539751 h 1080916"/>
              <a:gd name="connsiteX6" fmla="*/ 2907744 w 7984427"/>
              <a:gd name="connsiteY6" fmla="*/ 543166 h 1080916"/>
              <a:gd name="connsiteX7" fmla="*/ 3123354 w 7984427"/>
              <a:gd name="connsiteY7" fmla="*/ 807710 h 1080916"/>
              <a:gd name="connsiteX8" fmla="*/ 2853324 w 7984427"/>
              <a:gd name="connsiteY8" fmla="*/ 1077740 h 1080916"/>
              <a:gd name="connsiteX9" fmla="*/ 2850254 w 7984427"/>
              <a:gd name="connsiteY9" fmla="*/ 1077431 h 1080916"/>
              <a:gd name="connsiteX10" fmla="*/ 2850254 w 7984427"/>
              <a:gd name="connsiteY10" fmla="*/ 1077741 h 1080916"/>
              <a:gd name="connsiteX11" fmla="*/ 0 w 7984427"/>
              <a:gd name="connsiteY11" fmla="*/ 1080916 h 1080916"/>
              <a:gd name="connsiteX0" fmla="*/ 11479484 w 11479484"/>
              <a:gd name="connsiteY0" fmla="*/ 0 h 1089062"/>
              <a:gd name="connsiteX1" fmla="*/ 5165214 w 11479484"/>
              <a:gd name="connsiteY1" fmla="*/ 0 h 1089062"/>
              <a:gd name="connsiteX2" fmla="*/ 5162144 w 11479484"/>
              <a:gd name="connsiteY2" fmla="*/ 1 h 1089062"/>
              <a:gd name="connsiteX3" fmla="*/ 4892114 w 11479484"/>
              <a:gd name="connsiteY3" fmla="*/ 270031 h 1089062"/>
              <a:gd name="connsiteX4" fmla="*/ 5162144 w 11479484"/>
              <a:gd name="connsiteY4" fmla="*/ 540061 h 1089062"/>
              <a:gd name="connsiteX5" fmla="*/ 5165214 w 11479484"/>
              <a:gd name="connsiteY5" fmla="*/ 539751 h 1089062"/>
              <a:gd name="connsiteX6" fmla="*/ 6402801 w 11479484"/>
              <a:gd name="connsiteY6" fmla="*/ 543166 h 1089062"/>
              <a:gd name="connsiteX7" fmla="*/ 6618411 w 11479484"/>
              <a:gd name="connsiteY7" fmla="*/ 807710 h 1089062"/>
              <a:gd name="connsiteX8" fmla="*/ 6348381 w 11479484"/>
              <a:gd name="connsiteY8" fmla="*/ 1077740 h 1089062"/>
              <a:gd name="connsiteX9" fmla="*/ 6345311 w 11479484"/>
              <a:gd name="connsiteY9" fmla="*/ 1077431 h 1089062"/>
              <a:gd name="connsiteX10" fmla="*/ 6345311 w 11479484"/>
              <a:gd name="connsiteY10" fmla="*/ 1077741 h 1089062"/>
              <a:gd name="connsiteX11" fmla="*/ 0 w 11479484"/>
              <a:gd name="connsiteY11" fmla="*/ 1089062 h 1089062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64622 h 1077741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32034 h 1077741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56476 h 1077741"/>
              <a:gd name="connsiteX0" fmla="*/ 23909000 w 23909000"/>
              <a:gd name="connsiteY0" fmla="*/ 0 h 1104821"/>
              <a:gd name="connsiteX1" fmla="*/ 5165214 w 23909000"/>
              <a:gd name="connsiteY1" fmla="*/ 27080 h 1104821"/>
              <a:gd name="connsiteX2" fmla="*/ 5162144 w 23909000"/>
              <a:gd name="connsiteY2" fmla="*/ 27081 h 1104821"/>
              <a:gd name="connsiteX3" fmla="*/ 4892114 w 23909000"/>
              <a:gd name="connsiteY3" fmla="*/ 297111 h 1104821"/>
              <a:gd name="connsiteX4" fmla="*/ 5162144 w 23909000"/>
              <a:gd name="connsiteY4" fmla="*/ 567141 h 1104821"/>
              <a:gd name="connsiteX5" fmla="*/ 5165214 w 23909000"/>
              <a:gd name="connsiteY5" fmla="*/ 566831 h 1104821"/>
              <a:gd name="connsiteX6" fmla="*/ 6402801 w 23909000"/>
              <a:gd name="connsiteY6" fmla="*/ 570246 h 1104821"/>
              <a:gd name="connsiteX7" fmla="*/ 6618411 w 23909000"/>
              <a:gd name="connsiteY7" fmla="*/ 834790 h 1104821"/>
              <a:gd name="connsiteX8" fmla="*/ 6348381 w 23909000"/>
              <a:gd name="connsiteY8" fmla="*/ 1104820 h 1104821"/>
              <a:gd name="connsiteX9" fmla="*/ 6345311 w 23909000"/>
              <a:gd name="connsiteY9" fmla="*/ 1104511 h 1104821"/>
              <a:gd name="connsiteX10" fmla="*/ 6345311 w 23909000"/>
              <a:gd name="connsiteY10" fmla="*/ 1104821 h 1104821"/>
              <a:gd name="connsiteX11" fmla="*/ 0 w 23909000"/>
              <a:gd name="connsiteY11" fmla="*/ 1083556 h 1104821"/>
              <a:gd name="connsiteX0" fmla="*/ 36365595 w 36365595"/>
              <a:gd name="connsiteY0" fmla="*/ 0 h 1104821"/>
              <a:gd name="connsiteX1" fmla="*/ 17621809 w 36365595"/>
              <a:gd name="connsiteY1" fmla="*/ 27080 h 1104821"/>
              <a:gd name="connsiteX2" fmla="*/ 17618739 w 36365595"/>
              <a:gd name="connsiteY2" fmla="*/ 27081 h 1104821"/>
              <a:gd name="connsiteX3" fmla="*/ 17348709 w 36365595"/>
              <a:gd name="connsiteY3" fmla="*/ 297111 h 1104821"/>
              <a:gd name="connsiteX4" fmla="*/ 17618739 w 36365595"/>
              <a:gd name="connsiteY4" fmla="*/ 567141 h 1104821"/>
              <a:gd name="connsiteX5" fmla="*/ 17621809 w 36365595"/>
              <a:gd name="connsiteY5" fmla="*/ 566831 h 1104821"/>
              <a:gd name="connsiteX6" fmla="*/ 18859396 w 36365595"/>
              <a:gd name="connsiteY6" fmla="*/ 570246 h 1104821"/>
              <a:gd name="connsiteX7" fmla="*/ 19075006 w 36365595"/>
              <a:gd name="connsiteY7" fmla="*/ 834790 h 1104821"/>
              <a:gd name="connsiteX8" fmla="*/ 18804976 w 36365595"/>
              <a:gd name="connsiteY8" fmla="*/ 1104820 h 1104821"/>
              <a:gd name="connsiteX9" fmla="*/ 18801906 w 36365595"/>
              <a:gd name="connsiteY9" fmla="*/ 1104511 h 1104821"/>
              <a:gd name="connsiteX10" fmla="*/ 18801906 w 36365595"/>
              <a:gd name="connsiteY10" fmla="*/ 1104821 h 1104821"/>
              <a:gd name="connsiteX11" fmla="*/ 0 w 36365595"/>
              <a:gd name="connsiteY11" fmla="*/ 1056474 h 1104821"/>
              <a:gd name="connsiteX0" fmla="*/ 36528072 w 36528072"/>
              <a:gd name="connsiteY0" fmla="*/ 0 h 1104821"/>
              <a:gd name="connsiteX1" fmla="*/ 17784286 w 36528072"/>
              <a:gd name="connsiteY1" fmla="*/ 27080 h 1104821"/>
              <a:gd name="connsiteX2" fmla="*/ 17781216 w 36528072"/>
              <a:gd name="connsiteY2" fmla="*/ 27081 h 1104821"/>
              <a:gd name="connsiteX3" fmla="*/ 17511186 w 36528072"/>
              <a:gd name="connsiteY3" fmla="*/ 297111 h 1104821"/>
              <a:gd name="connsiteX4" fmla="*/ 17781216 w 36528072"/>
              <a:gd name="connsiteY4" fmla="*/ 567141 h 1104821"/>
              <a:gd name="connsiteX5" fmla="*/ 17784286 w 36528072"/>
              <a:gd name="connsiteY5" fmla="*/ 566831 h 1104821"/>
              <a:gd name="connsiteX6" fmla="*/ 19021873 w 36528072"/>
              <a:gd name="connsiteY6" fmla="*/ 570246 h 1104821"/>
              <a:gd name="connsiteX7" fmla="*/ 19237483 w 36528072"/>
              <a:gd name="connsiteY7" fmla="*/ 834790 h 1104821"/>
              <a:gd name="connsiteX8" fmla="*/ 18967453 w 36528072"/>
              <a:gd name="connsiteY8" fmla="*/ 1104820 h 1104821"/>
              <a:gd name="connsiteX9" fmla="*/ 18964383 w 36528072"/>
              <a:gd name="connsiteY9" fmla="*/ 1104511 h 1104821"/>
              <a:gd name="connsiteX10" fmla="*/ 18964383 w 36528072"/>
              <a:gd name="connsiteY10" fmla="*/ 1104821 h 1104821"/>
              <a:gd name="connsiteX11" fmla="*/ 0 w 36528072"/>
              <a:gd name="connsiteY11" fmla="*/ 1083554 h 1104821"/>
              <a:gd name="connsiteX0" fmla="*/ 36528072 w 36528072"/>
              <a:gd name="connsiteY0" fmla="*/ 0 h 1104821"/>
              <a:gd name="connsiteX1" fmla="*/ 17784286 w 36528072"/>
              <a:gd name="connsiteY1" fmla="*/ 27080 h 1104821"/>
              <a:gd name="connsiteX2" fmla="*/ 17781216 w 36528072"/>
              <a:gd name="connsiteY2" fmla="*/ 27081 h 1104821"/>
              <a:gd name="connsiteX3" fmla="*/ 17511186 w 36528072"/>
              <a:gd name="connsiteY3" fmla="*/ 297111 h 1104821"/>
              <a:gd name="connsiteX4" fmla="*/ 17781216 w 36528072"/>
              <a:gd name="connsiteY4" fmla="*/ 567141 h 1104821"/>
              <a:gd name="connsiteX5" fmla="*/ 17784286 w 36528072"/>
              <a:gd name="connsiteY5" fmla="*/ 566831 h 1104821"/>
              <a:gd name="connsiteX6" fmla="*/ 19021873 w 36528072"/>
              <a:gd name="connsiteY6" fmla="*/ 570246 h 1104821"/>
              <a:gd name="connsiteX7" fmla="*/ 19237483 w 36528072"/>
              <a:gd name="connsiteY7" fmla="*/ 834790 h 1104821"/>
              <a:gd name="connsiteX8" fmla="*/ 18967453 w 36528072"/>
              <a:gd name="connsiteY8" fmla="*/ 1104820 h 1104821"/>
              <a:gd name="connsiteX9" fmla="*/ 18964383 w 36528072"/>
              <a:gd name="connsiteY9" fmla="*/ 1104511 h 1104821"/>
              <a:gd name="connsiteX10" fmla="*/ 18964383 w 36528072"/>
              <a:gd name="connsiteY10" fmla="*/ 1104821 h 1104821"/>
              <a:gd name="connsiteX11" fmla="*/ 0 w 36528072"/>
              <a:gd name="connsiteY11" fmla="*/ 1083554 h 1104821"/>
              <a:gd name="connsiteX0" fmla="*/ 36473913 w 36473913"/>
              <a:gd name="connsiteY0" fmla="*/ 0 h 1137713"/>
              <a:gd name="connsiteX1" fmla="*/ 17730127 w 36473913"/>
              <a:gd name="connsiteY1" fmla="*/ 27080 h 1137713"/>
              <a:gd name="connsiteX2" fmla="*/ 17727057 w 36473913"/>
              <a:gd name="connsiteY2" fmla="*/ 27081 h 1137713"/>
              <a:gd name="connsiteX3" fmla="*/ 17457027 w 36473913"/>
              <a:gd name="connsiteY3" fmla="*/ 297111 h 1137713"/>
              <a:gd name="connsiteX4" fmla="*/ 17727057 w 36473913"/>
              <a:gd name="connsiteY4" fmla="*/ 567141 h 1137713"/>
              <a:gd name="connsiteX5" fmla="*/ 17730127 w 36473913"/>
              <a:gd name="connsiteY5" fmla="*/ 566831 h 1137713"/>
              <a:gd name="connsiteX6" fmla="*/ 18967714 w 36473913"/>
              <a:gd name="connsiteY6" fmla="*/ 570246 h 1137713"/>
              <a:gd name="connsiteX7" fmla="*/ 19183324 w 36473913"/>
              <a:gd name="connsiteY7" fmla="*/ 834790 h 1137713"/>
              <a:gd name="connsiteX8" fmla="*/ 18913294 w 36473913"/>
              <a:gd name="connsiteY8" fmla="*/ 1104820 h 1137713"/>
              <a:gd name="connsiteX9" fmla="*/ 18910224 w 36473913"/>
              <a:gd name="connsiteY9" fmla="*/ 1104511 h 1137713"/>
              <a:gd name="connsiteX10" fmla="*/ 18910224 w 36473913"/>
              <a:gd name="connsiteY10" fmla="*/ 1104821 h 1137713"/>
              <a:gd name="connsiteX11" fmla="*/ 0 w 36473913"/>
              <a:gd name="connsiteY11" fmla="*/ 1137713 h 11377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6473913" h="1137713">
                <a:moveTo>
                  <a:pt x="36473913" y="0"/>
                </a:moveTo>
                <a:lnTo>
                  <a:pt x="17730127" y="27080"/>
                </a:lnTo>
                <a:lnTo>
                  <a:pt x="17727057" y="27081"/>
                </a:lnTo>
                <a:cubicBezTo>
                  <a:pt x="17577924" y="27081"/>
                  <a:pt x="17457027" y="147978"/>
                  <a:pt x="17457027" y="297111"/>
                </a:cubicBezTo>
                <a:cubicBezTo>
                  <a:pt x="17457027" y="446244"/>
                  <a:pt x="17577924" y="567141"/>
                  <a:pt x="17727057" y="567141"/>
                </a:cubicBezTo>
                <a:lnTo>
                  <a:pt x="17730127" y="566831"/>
                </a:lnTo>
                <a:lnTo>
                  <a:pt x="18967714" y="570246"/>
                </a:lnTo>
                <a:cubicBezTo>
                  <a:pt x="19090762" y="595426"/>
                  <a:pt x="19183324" y="704299"/>
                  <a:pt x="19183324" y="834790"/>
                </a:cubicBezTo>
                <a:cubicBezTo>
                  <a:pt x="19183324" y="983923"/>
                  <a:pt x="19062427" y="1104820"/>
                  <a:pt x="18913294" y="1104820"/>
                </a:cubicBezTo>
                <a:lnTo>
                  <a:pt x="18910224" y="1104511"/>
                </a:lnTo>
                <a:lnTo>
                  <a:pt x="18910224" y="1104821"/>
                </a:lnTo>
                <a:lnTo>
                  <a:pt x="0" y="1137713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7" name="フリーフォーム: 図形 26">
            <a:extLst>
              <a:ext uri="{FF2B5EF4-FFF2-40B4-BE49-F238E27FC236}">
                <a16:creationId xmlns:a16="http://schemas.microsoft.com/office/drawing/2014/main" id="{8B74FCAB-BA27-ABD5-30C0-1B3F0876FA7C}"/>
              </a:ext>
            </a:extLst>
          </p:cNvPr>
          <p:cNvSpPr/>
          <p:nvPr/>
        </p:nvSpPr>
        <p:spPr bwMode="auto">
          <a:xfrm rot="10800000">
            <a:off x="712361" y="5724058"/>
            <a:ext cx="8525728" cy="257103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8299 h 2205246"/>
              <a:gd name="connsiteX9" fmla="*/ 785044 w 2206340"/>
              <a:gd name="connsiteY9" fmla="*/ 1128299 h 2205246"/>
              <a:gd name="connsiteX10" fmla="*/ 785044 w 2206340"/>
              <a:gd name="connsiteY10" fmla="*/ 1128609 h 2205246"/>
              <a:gd name="connsiteX11" fmla="*/ 781974 w 2206340"/>
              <a:gd name="connsiteY11" fmla="*/ 1128300 h 2205246"/>
              <a:gd name="connsiteX12" fmla="*/ 511944 w 2206340"/>
              <a:gd name="connsiteY12" fmla="*/ 1398330 h 2205246"/>
              <a:gd name="connsiteX13" fmla="*/ 781974 w 2206340"/>
              <a:gd name="connsiteY13" fmla="*/ 1668360 h 2205246"/>
              <a:gd name="connsiteX14" fmla="*/ 785044 w 2206340"/>
              <a:gd name="connsiteY14" fmla="*/ 1668050 h 2205246"/>
              <a:gd name="connsiteX15" fmla="*/ 785044 w 2206340"/>
              <a:gd name="connsiteY15" fmla="*/ 1668359 h 2205246"/>
              <a:gd name="connsiteX16" fmla="*/ 1699740 w 2206340"/>
              <a:gd name="connsiteY16" fmla="*/ 1668359 h 2205246"/>
              <a:gd name="connsiteX17" fmla="*/ 1722675 w 2206340"/>
              <a:gd name="connsiteY17" fmla="*/ 1670671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0 h 2205246"/>
              <a:gd name="connsiteX6" fmla="*/ 2206340 w 2206340"/>
              <a:gd name="connsiteY6" fmla="*/ 0 h 2205246"/>
              <a:gd name="connsiteX7" fmla="*/ 2206340 w 2206340"/>
              <a:gd name="connsiteY7" fmla="*/ 1128299 h 2205246"/>
              <a:gd name="connsiteX8" fmla="*/ 785044 w 2206340"/>
              <a:gd name="connsiteY8" fmla="*/ 1128299 h 2205246"/>
              <a:gd name="connsiteX9" fmla="*/ 785044 w 2206340"/>
              <a:gd name="connsiteY9" fmla="*/ 1128609 h 2205246"/>
              <a:gd name="connsiteX10" fmla="*/ 781974 w 2206340"/>
              <a:gd name="connsiteY10" fmla="*/ 1128300 h 2205246"/>
              <a:gd name="connsiteX11" fmla="*/ 511944 w 2206340"/>
              <a:gd name="connsiteY11" fmla="*/ 1398330 h 2205246"/>
              <a:gd name="connsiteX12" fmla="*/ 781974 w 2206340"/>
              <a:gd name="connsiteY12" fmla="*/ 1668360 h 2205246"/>
              <a:gd name="connsiteX13" fmla="*/ 785044 w 2206340"/>
              <a:gd name="connsiteY13" fmla="*/ 1668050 h 2205246"/>
              <a:gd name="connsiteX14" fmla="*/ 785044 w 2206340"/>
              <a:gd name="connsiteY14" fmla="*/ 1668359 h 2205246"/>
              <a:gd name="connsiteX15" fmla="*/ 1699740 w 2206340"/>
              <a:gd name="connsiteY15" fmla="*/ 1668359 h 2205246"/>
              <a:gd name="connsiteX16" fmla="*/ 1722675 w 2206340"/>
              <a:gd name="connsiteY16" fmla="*/ 1670671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0 h 2205246"/>
              <a:gd name="connsiteX5" fmla="*/ 2206340 w 2206340"/>
              <a:gd name="connsiteY5" fmla="*/ 0 h 2205246"/>
              <a:gd name="connsiteX6" fmla="*/ 2206340 w 2206340"/>
              <a:gd name="connsiteY6" fmla="*/ 1128299 h 2205246"/>
              <a:gd name="connsiteX7" fmla="*/ 785044 w 2206340"/>
              <a:gd name="connsiteY7" fmla="*/ 1128299 h 2205246"/>
              <a:gd name="connsiteX8" fmla="*/ 785044 w 2206340"/>
              <a:gd name="connsiteY8" fmla="*/ 1128609 h 2205246"/>
              <a:gd name="connsiteX9" fmla="*/ 781974 w 2206340"/>
              <a:gd name="connsiteY9" fmla="*/ 1128300 h 2205246"/>
              <a:gd name="connsiteX10" fmla="*/ 511944 w 2206340"/>
              <a:gd name="connsiteY10" fmla="*/ 1398330 h 2205246"/>
              <a:gd name="connsiteX11" fmla="*/ 781974 w 2206340"/>
              <a:gd name="connsiteY11" fmla="*/ 1668360 h 2205246"/>
              <a:gd name="connsiteX12" fmla="*/ 785044 w 2206340"/>
              <a:gd name="connsiteY12" fmla="*/ 1668050 h 2205246"/>
              <a:gd name="connsiteX13" fmla="*/ 785044 w 2206340"/>
              <a:gd name="connsiteY13" fmla="*/ 1668359 h 2205246"/>
              <a:gd name="connsiteX14" fmla="*/ 1699740 w 2206340"/>
              <a:gd name="connsiteY14" fmla="*/ 1668359 h 2205246"/>
              <a:gd name="connsiteX15" fmla="*/ 1722675 w 2206340"/>
              <a:gd name="connsiteY15" fmla="*/ 1670671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0 h 2205246"/>
              <a:gd name="connsiteX4" fmla="*/ 2206340 w 2206340"/>
              <a:gd name="connsiteY4" fmla="*/ 0 h 2205246"/>
              <a:gd name="connsiteX5" fmla="*/ 2206340 w 2206340"/>
              <a:gd name="connsiteY5" fmla="*/ 1128299 h 2205246"/>
              <a:gd name="connsiteX6" fmla="*/ 785044 w 2206340"/>
              <a:gd name="connsiteY6" fmla="*/ 1128299 h 2205246"/>
              <a:gd name="connsiteX7" fmla="*/ 785044 w 2206340"/>
              <a:gd name="connsiteY7" fmla="*/ 1128609 h 2205246"/>
              <a:gd name="connsiteX8" fmla="*/ 781974 w 2206340"/>
              <a:gd name="connsiteY8" fmla="*/ 1128300 h 2205246"/>
              <a:gd name="connsiteX9" fmla="*/ 511944 w 2206340"/>
              <a:gd name="connsiteY9" fmla="*/ 1398330 h 2205246"/>
              <a:gd name="connsiteX10" fmla="*/ 781974 w 2206340"/>
              <a:gd name="connsiteY10" fmla="*/ 1668360 h 2205246"/>
              <a:gd name="connsiteX11" fmla="*/ 785044 w 2206340"/>
              <a:gd name="connsiteY11" fmla="*/ 1668050 h 2205246"/>
              <a:gd name="connsiteX12" fmla="*/ 785044 w 2206340"/>
              <a:gd name="connsiteY12" fmla="*/ 1668359 h 2205246"/>
              <a:gd name="connsiteX13" fmla="*/ 1699740 w 2206340"/>
              <a:gd name="connsiteY13" fmla="*/ 1668359 h 2205246"/>
              <a:gd name="connsiteX14" fmla="*/ 1722675 w 2206340"/>
              <a:gd name="connsiteY14" fmla="*/ 1670671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8299 h 2205246"/>
              <a:gd name="connsiteX5" fmla="*/ 785044 w 2206340"/>
              <a:gd name="connsiteY5" fmla="*/ 1128299 h 2205246"/>
              <a:gd name="connsiteX6" fmla="*/ 785044 w 2206340"/>
              <a:gd name="connsiteY6" fmla="*/ 1128609 h 2205246"/>
              <a:gd name="connsiteX7" fmla="*/ 781974 w 2206340"/>
              <a:gd name="connsiteY7" fmla="*/ 1128300 h 2205246"/>
              <a:gd name="connsiteX8" fmla="*/ 511944 w 2206340"/>
              <a:gd name="connsiteY8" fmla="*/ 1398330 h 2205246"/>
              <a:gd name="connsiteX9" fmla="*/ 781974 w 2206340"/>
              <a:gd name="connsiteY9" fmla="*/ 1668360 h 2205246"/>
              <a:gd name="connsiteX10" fmla="*/ 785044 w 2206340"/>
              <a:gd name="connsiteY10" fmla="*/ 1668050 h 2205246"/>
              <a:gd name="connsiteX11" fmla="*/ 785044 w 2206340"/>
              <a:gd name="connsiteY11" fmla="*/ 1668359 h 2205246"/>
              <a:gd name="connsiteX12" fmla="*/ 1699740 w 2206340"/>
              <a:gd name="connsiteY12" fmla="*/ 1668359 h 2205246"/>
              <a:gd name="connsiteX13" fmla="*/ 1722675 w 2206340"/>
              <a:gd name="connsiteY13" fmla="*/ 1670671 h 2205246"/>
              <a:gd name="connsiteX14" fmla="*/ 1938285 w 2206340"/>
              <a:gd name="connsiteY14" fmla="*/ 1935215 h 2205246"/>
              <a:gd name="connsiteX15" fmla="*/ 1668255 w 2206340"/>
              <a:gd name="connsiteY15" fmla="*/ 2205245 h 2205246"/>
              <a:gd name="connsiteX16" fmla="*/ 1665185 w 2206340"/>
              <a:gd name="connsiteY16" fmla="*/ 2204936 h 2205246"/>
              <a:gd name="connsiteX17" fmla="*/ 1665185 w 2206340"/>
              <a:gd name="connsiteY17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699740 w 2206340"/>
              <a:gd name="connsiteY10" fmla="*/ 1668359 h 2205246"/>
              <a:gd name="connsiteX11" fmla="*/ 1722675 w 2206340"/>
              <a:gd name="connsiteY11" fmla="*/ 1670671 h 2205246"/>
              <a:gd name="connsiteX12" fmla="*/ 1938285 w 2206340"/>
              <a:gd name="connsiteY12" fmla="*/ 1935215 h 2205246"/>
              <a:gd name="connsiteX13" fmla="*/ 1668255 w 2206340"/>
              <a:gd name="connsiteY13" fmla="*/ 2205245 h 2205246"/>
              <a:gd name="connsiteX14" fmla="*/ 1665185 w 2206340"/>
              <a:gd name="connsiteY14" fmla="*/ 2204936 h 2205246"/>
              <a:gd name="connsiteX15" fmla="*/ 1665185 w 2206340"/>
              <a:gd name="connsiteY15" fmla="*/ 2205246 h 2205246"/>
              <a:gd name="connsiteX16" fmla="*/ 0 w 2206340"/>
              <a:gd name="connsiteY16" fmla="*/ 2205246 h 2205246"/>
              <a:gd name="connsiteX17" fmla="*/ 91441 w 2206340"/>
              <a:gd name="connsiteY17" fmla="*/ 91440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722675 w 2206340"/>
              <a:gd name="connsiteY10" fmla="*/ 1670671 h 2205246"/>
              <a:gd name="connsiteX11" fmla="*/ 1938285 w 2206340"/>
              <a:gd name="connsiteY11" fmla="*/ 1935215 h 2205246"/>
              <a:gd name="connsiteX12" fmla="*/ 1668255 w 2206340"/>
              <a:gd name="connsiteY12" fmla="*/ 2205245 h 2205246"/>
              <a:gd name="connsiteX13" fmla="*/ 1665185 w 2206340"/>
              <a:gd name="connsiteY13" fmla="*/ 2204936 h 2205246"/>
              <a:gd name="connsiteX14" fmla="*/ 1665185 w 2206340"/>
              <a:gd name="connsiteY14" fmla="*/ 2205246 h 2205246"/>
              <a:gd name="connsiteX15" fmla="*/ 0 w 2206340"/>
              <a:gd name="connsiteY15" fmla="*/ 2205246 h 2205246"/>
              <a:gd name="connsiteX16" fmla="*/ 91441 w 2206340"/>
              <a:gd name="connsiteY16" fmla="*/ 91440 h 2205246"/>
              <a:gd name="connsiteX0" fmla="*/ 2206340 w 2206340"/>
              <a:gd name="connsiteY0" fmla="*/ 0 h 2205246"/>
              <a:gd name="connsiteX1" fmla="*/ 2206340 w 2206340"/>
              <a:gd name="connsiteY1" fmla="*/ 1128299 h 2205246"/>
              <a:gd name="connsiteX2" fmla="*/ 785044 w 2206340"/>
              <a:gd name="connsiteY2" fmla="*/ 1128299 h 2205246"/>
              <a:gd name="connsiteX3" fmla="*/ 785044 w 2206340"/>
              <a:gd name="connsiteY3" fmla="*/ 1128609 h 2205246"/>
              <a:gd name="connsiteX4" fmla="*/ 781974 w 2206340"/>
              <a:gd name="connsiteY4" fmla="*/ 1128300 h 2205246"/>
              <a:gd name="connsiteX5" fmla="*/ 511944 w 2206340"/>
              <a:gd name="connsiteY5" fmla="*/ 1398330 h 2205246"/>
              <a:gd name="connsiteX6" fmla="*/ 781974 w 2206340"/>
              <a:gd name="connsiteY6" fmla="*/ 1668360 h 2205246"/>
              <a:gd name="connsiteX7" fmla="*/ 785044 w 2206340"/>
              <a:gd name="connsiteY7" fmla="*/ 1668050 h 2205246"/>
              <a:gd name="connsiteX8" fmla="*/ 785044 w 2206340"/>
              <a:gd name="connsiteY8" fmla="*/ 1668359 h 2205246"/>
              <a:gd name="connsiteX9" fmla="*/ 1722675 w 2206340"/>
              <a:gd name="connsiteY9" fmla="*/ 1670671 h 2205246"/>
              <a:gd name="connsiteX10" fmla="*/ 1938285 w 2206340"/>
              <a:gd name="connsiteY10" fmla="*/ 1935215 h 2205246"/>
              <a:gd name="connsiteX11" fmla="*/ 1668255 w 2206340"/>
              <a:gd name="connsiteY11" fmla="*/ 2205245 h 2205246"/>
              <a:gd name="connsiteX12" fmla="*/ 1665185 w 2206340"/>
              <a:gd name="connsiteY12" fmla="*/ 2204936 h 2205246"/>
              <a:gd name="connsiteX13" fmla="*/ 1665185 w 2206340"/>
              <a:gd name="connsiteY13" fmla="*/ 2205246 h 2205246"/>
              <a:gd name="connsiteX14" fmla="*/ 0 w 2206340"/>
              <a:gd name="connsiteY14" fmla="*/ 2205246 h 2205246"/>
              <a:gd name="connsiteX15" fmla="*/ 91441 w 2206340"/>
              <a:gd name="connsiteY15" fmla="*/ 91440 h 2205246"/>
              <a:gd name="connsiteX0" fmla="*/ 2206340 w 2206340"/>
              <a:gd name="connsiteY0" fmla="*/ 1036859 h 2113806"/>
              <a:gd name="connsiteX1" fmla="*/ 785044 w 2206340"/>
              <a:gd name="connsiteY1" fmla="*/ 1036859 h 2113806"/>
              <a:gd name="connsiteX2" fmla="*/ 785044 w 2206340"/>
              <a:gd name="connsiteY2" fmla="*/ 1037169 h 2113806"/>
              <a:gd name="connsiteX3" fmla="*/ 781974 w 2206340"/>
              <a:gd name="connsiteY3" fmla="*/ 1036860 h 2113806"/>
              <a:gd name="connsiteX4" fmla="*/ 511944 w 2206340"/>
              <a:gd name="connsiteY4" fmla="*/ 1306890 h 2113806"/>
              <a:gd name="connsiteX5" fmla="*/ 781974 w 2206340"/>
              <a:gd name="connsiteY5" fmla="*/ 1576920 h 2113806"/>
              <a:gd name="connsiteX6" fmla="*/ 785044 w 2206340"/>
              <a:gd name="connsiteY6" fmla="*/ 1576610 h 2113806"/>
              <a:gd name="connsiteX7" fmla="*/ 785044 w 2206340"/>
              <a:gd name="connsiteY7" fmla="*/ 1576919 h 2113806"/>
              <a:gd name="connsiteX8" fmla="*/ 1722675 w 2206340"/>
              <a:gd name="connsiteY8" fmla="*/ 1579231 h 2113806"/>
              <a:gd name="connsiteX9" fmla="*/ 1938285 w 2206340"/>
              <a:gd name="connsiteY9" fmla="*/ 1843775 h 2113806"/>
              <a:gd name="connsiteX10" fmla="*/ 1668255 w 2206340"/>
              <a:gd name="connsiteY10" fmla="*/ 2113805 h 2113806"/>
              <a:gd name="connsiteX11" fmla="*/ 1665185 w 2206340"/>
              <a:gd name="connsiteY11" fmla="*/ 2113496 h 2113806"/>
              <a:gd name="connsiteX12" fmla="*/ 1665185 w 2206340"/>
              <a:gd name="connsiteY12" fmla="*/ 2113806 h 2113806"/>
              <a:gd name="connsiteX13" fmla="*/ 0 w 2206340"/>
              <a:gd name="connsiteY13" fmla="*/ 2113806 h 2113806"/>
              <a:gd name="connsiteX14" fmla="*/ 91441 w 2206340"/>
              <a:gd name="connsiteY14" fmla="*/ 0 h 2113806"/>
              <a:gd name="connsiteX0" fmla="*/ 2206340 w 2206340"/>
              <a:gd name="connsiteY0" fmla="*/ 0 h 1076947"/>
              <a:gd name="connsiteX1" fmla="*/ 785044 w 2206340"/>
              <a:gd name="connsiteY1" fmla="*/ 0 h 1076947"/>
              <a:gd name="connsiteX2" fmla="*/ 785044 w 2206340"/>
              <a:gd name="connsiteY2" fmla="*/ 310 h 1076947"/>
              <a:gd name="connsiteX3" fmla="*/ 781974 w 2206340"/>
              <a:gd name="connsiteY3" fmla="*/ 1 h 1076947"/>
              <a:gd name="connsiteX4" fmla="*/ 511944 w 2206340"/>
              <a:gd name="connsiteY4" fmla="*/ 270031 h 1076947"/>
              <a:gd name="connsiteX5" fmla="*/ 781974 w 2206340"/>
              <a:gd name="connsiteY5" fmla="*/ 540061 h 1076947"/>
              <a:gd name="connsiteX6" fmla="*/ 785044 w 2206340"/>
              <a:gd name="connsiteY6" fmla="*/ 539751 h 1076947"/>
              <a:gd name="connsiteX7" fmla="*/ 785044 w 2206340"/>
              <a:gd name="connsiteY7" fmla="*/ 540060 h 1076947"/>
              <a:gd name="connsiteX8" fmla="*/ 1722675 w 2206340"/>
              <a:gd name="connsiteY8" fmla="*/ 542372 h 1076947"/>
              <a:gd name="connsiteX9" fmla="*/ 1938285 w 2206340"/>
              <a:gd name="connsiteY9" fmla="*/ 806916 h 1076947"/>
              <a:gd name="connsiteX10" fmla="*/ 1668255 w 2206340"/>
              <a:gd name="connsiteY10" fmla="*/ 1076946 h 1076947"/>
              <a:gd name="connsiteX11" fmla="*/ 1665185 w 2206340"/>
              <a:gd name="connsiteY11" fmla="*/ 1076637 h 1076947"/>
              <a:gd name="connsiteX12" fmla="*/ 1665185 w 2206340"/>
              <a:gd name="connsiteY12" fmla="*/ 1076947 h 1076947"/>
              <a:gd name="connsiteX13" fmla="*/ 0 w 2206340"/>
              <a:gd name="connsiteY13" fmla="*/ 1076947 h 1076947"/>
              <a:gd name="connsiteX0" fmla="*/ 3352515 w 3352515"/>
              <a:gd name="connsiteY0" fmla="*/ 0 h 1080122"/>
              <a:gd name="connsiteX1" fmla="*/ 785044 w 3352515"/>
              <a:gd name="connsiteY1" fmla="*/ 3175 h 1080122"/>
              <a:gd name="connsiteX2" fmla="*/ 785044 w 3352515"/>
              <a:gd name="connsiteY2" fmla="*/ 3485 h 1080122"/>
              <a:gd name="connsiteX3" fmla="*/ 781974 w 3352515"/>
              <a:gd name="connsiteY3" fmla="*/ 3176 h 1080122"/>
              <a:gd name="connsiteX4" fmla="*/ 511944 w 3352515"/>
              <a:gd name="connsiteY4" fmla="*/ 273206 h 1080122"/>
              <a:gd name="connsiteX5" fmla="*/ 781974 w 3352515"/>
              <a:gd name="connsiteY5" fmla="*/ 543236 h 1080122"/>
              <a:gd name="connsiteX6" fmla="*/ 785044 w 3352515"/>
              <a:gd name="connsiteY6" fmla="*/ 542926 h 1080122"/>
              <a:gd name="connsiteX7" fmla="*/ 785044 w 3352515"/>
              <a:gd name="connsiteY7" fmla="*/ 543235 h 1080122"/>
              <a:gd name="connsiteX8" fmla="*/ 1722675 w 3352515"/>
              <a:gd name="connsiteY8" fmla="*/ 545547 h 1080122"/>
              <a:gd name="connsiteX9" fmla="*/ 1938285 w 3352515"/>
              <a:gd name="connsiteY9" fmla="*/ 810091 h 1080122"/>
              <a:gd name="connsiteX10" fmla="*/ 1668255 w 3352515"/>
              <a:gd name="connsiteY10" fmla="*/ 1080121 h 1080122"/>
              <a:gd name="connsiteX11" fmla="*/ 1665185 w 3352515"/>
              <a:gd name="connsiteY11" fmla="*/ 1079812 h 1080122"/>
              <a:gd name="connsiteX12" fmla="*/ 1665185 w 3352515"/>
              <a:gd name="connsiteY12" fmla="*/ 1080122 h 1080122"/>
              <a:gd name="connsiteX13" fmla="*/ 0 w 3352515"/>
              <a:gd name="connsiteY13" fmla="*/ 1080122 h 1080122"/>
              <a:gd name="connsiteX0" fmla="*/ 4257390 w 4257390"/>
              <a:gd name="connsiteY0" fmla="*/ 0 h 1080122"/>
              <a:gd name="connsiteX1" fmla="*/ 1689919 w 4257390"/>
              <a:gd name="connsiteY1" fmla="*/ 3175 h 1080122"/>
              <a:gd name="connsiteX2" fmla="*/ 1689919 w 4257390"/>
              <a:gd name="connsiteY2" fmla="*/ 3485 h 1080122"/>
              <a:gd name="connsiteX3" fmla="*/ 1686849 w 4257390"/>
              <a:gd name="connsiteY3" fmla="*/ 3176 h 1080122"/>
              <a:gd name="connsiteX4" fmla="*/ 1416819 w 4257390"/>
              <a:gd name="connsiteY4" fmla="*/ 273206 h 1080122"/>
              <a:gd name="connsiteX5" fmla="*/ 1686849 w 4257390"/>
              <a:gd name="connsiteY5" fmla="*/ 543236 h 1080122"/>
              <a:gd name="connsiteX6" fmla="*/ 1689919 w 4257390"/>
              <a:gd name="connsiteY6" fmla="*/ 542926 h 1080122"/>
              <a:gd name="connsiteX7" fmla="*/ 1689919 w 4257390"/>
              <a:gd name="connsiteY7" fmla="*/ 543235 h 1080122"/>
              <a:gd name="connsiteX8" fmla="*/ 2627550 w 4257390"/>
              <a:gd name="connsiteY8" fmla="*/ 545547 h 1080122"/>
              <a:gd name="connsiteX9" fmla="*/ 2843160 w 4257390"/>
              <a:gd name="connsiteY9" fmla="*/ 810091 h 1080122"/>
              <a:gd name="connsiteX10" fmla="*/ 2573130 w 4257390"/>
              <a:gd name="connsiteY10" fmla="*/ 1080121 h 1080122"/>
              <a:gd name="connsiteX11" fmla="*/ 2570060 w 4257390"/>
              <a:gd name="connsiteY11" fmla="*/ 1079812 h 1080122"/>
              <a:gd name="connsiteX12" fmla="*/ 2570060 w 4257390"/>
              <a:gd name="connsiteY12" fmla="*/ 1080122 h 1080122"/>
              <a:gd name="connsiteX13" fmla="*/ 0 w 4257390"/>
              <a:gd name="connsiteY13" fmla="*/ 1080122 h 1080122"/>
              <a:gd name="connsiteX0" fmla="*/ 7679126 w 7679126"/>
              <a:gd name="connsiteY0" fmla="*/ 0 h 1080122"/>
              <a:gd name="connsiteX1" fmla="*/ 5111655 w 7679126"/>
              <a:gd name="connsiteY1" fmla="*/ 3175 h 1080122"/>
              <a:gd name="connsiteX2" fmla="*/ 5111655 w 7679126"/>
              <a:gd name="connsiteY2" fmla="*/ 3485 h 1080122"/>
              <a:gd name="connsiteX3" fmla="*/ 5108585 w 7679126"/>
              <a:gd name="connsiteY3" fmla="*/ 3176 h 1080122"/>
              <a:gd name="connsiteX4" fmla="*/ 4838555 w 7679126"/>
              <a:gd name="connsiteY4" fmla="*/ 273206 h 1080122"/>
              <a:gd name="connsiteX5" fmla="*/ 5108585 w 7679126"/>
              <a:gd name="connsiteY5" fmla="*/ 543236 h 1080122"/>
              <a:gd name="connsiteX6" fmla="*/ 5111655 w 7679126"/>
              <a:gd name="connsiteY6" fmla="*/ 542926 h 1080122"/>
              <a:gd name="connsiteX7" fmla="*/ 5111655 w 7679126"/>
              <a:gd name="connsiteY7" fmla="*/ 543235 h 1080122"/>
              <a:gd name="connsiteX8" fmla="*/ 6049286 w 7679126"/>
              <a:gd name="connsiteY8" fmla="*/ 545547 h 1080122"/>
              <a:gd name="connsiteX9" fmla="*/ 6264896 w 7679126"/>
              <a:gd name="connsiteY9" fmla="*/ 810091 h 1080122"/>
              <a:gd name="connsiteX10" fmla="*/ 5994866 w 7679126"/>
              <a:gd name="connsiteY10" fmla="*/ 1080121 h 1080122"/>
              <a:gd name="connsiteX11" fmla="*/ 5991796 w 7679126"/>
              <a:gd name="connsiteY11" fmla="*/ 1079812 h 1080122"/>
              <a:gd name="connsiteX12" fmla="*/ 5991796 w 7679126"/>
              <a:gd name="connsiteY12" fmla="*/ 1080122 h 1080122"/>
              <a:gd name="connsiteX13" fmla="*/ 0 w 7679126"/>
              <a:gd name="connsiteY13" fmla="*/ 1080122 h 1080122"/>
              <a:gd name="connsiteX0" fmla="*/ 11092714 w 11092714"/>
              <a:gd name="connsiteY0" fmla="*/ 0 h 1096416"/>
              <a:gd name="connsiteX1" fmla="*/ 5111655 w 11092714"/>
              <a:gd name="connsiteY1" fmla="*/ 19469 h 1096416"/>
              <a:gd name="connsiteX2" fmla="*/ 5111655 w 11092714"/>
              <a:gd name="connsiteY2" fmla="*/ 19779 h 1096416"/>
              <a:gd name="connsiteX3" fmla="*/ 5108585 w 11092714"/>
              <a:gd name="connsiteY3" fmla="*/ 19470 h 1096416"/>
              <a:gd name="connsiteX4" fmla="*/ 4838555 w 11092714"/>
              <a:gd name="connsiteY4" fmla="*/ 289500 h 1096416"/>
              <a:gd name="connsiteX5" fmla="*/ 5108585 w 11092714"/>
              <a:gd name="connsiteY5" fmla="*/ 559530 h 1096416"/>
              <a:gd name="connsiteX6" fmla="*/ 5111655 w 11092714"/>
              <a:gd name="connsiteY6" fmla="*/ 559220 h 1096416"/>
              <a:gd name="connsiteX7" fmla="*/ 5111655 w 11092714"/>
              <a:gd name="connsiteY7" fmla="*/ 559529 h 1096416"/>
              <a:gd name="connsiteX8" fmla="*/ 6049286 w 11092714"/>
              <a:gd name="connsiteY8" fmla="*/ 561841 h 1096416"/>
              <a:gd name="connsiteX9" fmla="*/ 6264896 w 11092714"/>
              <a:gd name="connsiteY9" fmla="*/ 826385 h 1096416"/>
              <a:gd name="connsiteX10" fmla="*/ 5994866 w 11092714"/>
              <a:gd name="connsiteY10" fmla="*/ 1096415 h 1096416"/>
              <a:gd name="connsiteX11" fmla="*/ 5991796 w 11092714"/>
              <a:gd name="connsiteY11" fmla="*/ 1096106 h 1096416"/>
              <a:gd name="connsiteX12" fmla="*/ 5991796 w 11092714"/>
              <a:gd name="connsiteY12" fmla="*/ 1096416 h 1096416"/>
              <a:gd name="connsiteX13" fmla="*/ 0 w 11092714"/>
              <a:gd name="connsiteY13" fmla="*/ 1096416 h 1096416"/>
              <a:gd name="connsiteX0" fmla="*/ 23820103 w 23820103"/>
              <a:gd name="connsiteY0" fmla="*/ 0 h 1096416"/>
              <a:gd name="connsiteX1" fmla="*/ 17839044 w 23820103"/>
              <a:gd name="connsiteY1" fmla="*/ 19469 h 1096416"/>
              <a:gd name="connsiteX2" fmla="*/ 17839044 w 23820103"/>
              <a:gd name="connsiteY2" fmla="*/ 19779 h 1096416"/>
              <a:gd name="connsiteX3" fmla="*/ 17835974 w 23820103"/>
              <a:gd name="connsiteY3" fmla="*/ 19470 h 1096416"/>
              <a:gd name="connsiteX4" fmla="*/ 17565944 w 23820103"/>
              <a:gd name="connsiteY4" fmla="*/ 289500 h 1096416"/>
              <a:gd name="connsiteX5" fmla="*/ 17835974 w 23820103"/>
              <a:gd name="connsiteY5" fmla="*/ 559530 h 1096416"/>
              <a:gd name="connsiteX6" fmla="*/ 17839044 w 23820103"/>
              <a:gd name="connsiteY6" fmla="*/ 559220 h 1096416"/>
              <a:gd name="connsiteX7" fmla="*/ 17839044 w 23820103"/>
              <a:gd name="connsiteY7" fmla="*/ 559529 h 1096416"/>
              <a:gd name="connsiteX8" fmla="*/ 18776675 w 23820103"/>
              <a:gd name="connsiteY8" fmla="*/ 561841 h 1096416"/>
              <a:gd name="connsiteX9" fmla="*/ 18992285 w 23820103"/>
              <a:gd name="connsiteY9" fmla="*/ 826385 h 1096416"/>
              <a:gd name="connsiteX10" fmla="*/ 18722255 w 23820103"/>
              <a:gd name="connsiteY10" fmla="*/ 1096415 h 1096416"/>
              <a:gd name="connsiteX11" fmla="*/ 18719185 w 23820103"/>
              <a:gd name="connsiteY11" fmla="*/ 1096106 h 1096416"/>
              <a:gd name="connsiteX12" fmla="*/ 18719185 w 23820103"/>
              <a:gd name="connsiteY12" fmla="*/ 1096416 h 1096416"/>
              <a:gd name="connsiteX13" fmla="*/ 0 w 23820103"/>
              <a:gd name="connsiteY13" fmla="*/ 1096416 h 1096416"/>
              <a:gd name="connsiteX0" fmla="*/ 36357935 w 36357935"/>
              <a:gd name="connsiteY0" fmla="*/ 0 h 1096416"/>
              <a:gd name="connsiteX1" fmla="*/ 17839044 w 36357935"/>
              <a:gd name="connsiteY1" fmla="*/ 19469 h 1096416"/>
              <a:gd name="connsiteX2" fmla="*/ 17839044 w 36357935"/>
              <a:gd name="connsiteY2" fmla="*/ 19779 h 1096416"/>
              <a:gd name="connsiteX3" fmla="*/ 17835974 w 36357935"/>
              <a:gd name="connsiteY3" fmla="*/ 19470 h 1096416"/>
              <a:gd name="connsiteX4" fmla="*/ 17565944 w 36357935"/>
              <a:gd name="connsiteY4" fmla="*/ 289500 h 1096416"/>
              <a:gd name="connsiteX5" fmla="*/ 17835974 w 36357935"/>
              <a:gd name="connsiteY5" fmla="*/ 559530 h 1096416"/>
              <a:gd name="connsiteX6" fmla="*/ 17839044 w 36357935"/>
              <a:gd name="connsiteY6" fmla="*/ 559220 h 1096416"/>
              <a:gd name="connsiteX7" fmla="*/ 17839044 w 36357935"/>
              <a:gd name="connsiteY7" fmla="*/ 559529 h 1096416"/>
              <a:gd name="connsiteX8" fmla="*/ 18776675 w 36357935"/>
              <a:gd name="connsiteY8" fmla="*/ 561841 h 1096416"/>
              <a:gd name="connsiteX9" fmla="*/ 18992285 w 36357935"/>
              <a:gd name="connsiteY9" fmla="*/ 826385 h 1096416"/>
              <a:gd name="connsiteX10" fmla="*/ 18722255 w 36357935"/>
              <a:gd name="connsiteY10" fmla="*/ 1096415 h 1096416"/>
              <a:gd name="connsiteX11" fmla="*/ 18719185 w 36357935"/>
              <a:gd name="connsiteY11" fmla="*/ 1096106 h 1096416"/>
              <a:gd name="connsiteX12" fmla="*/ 18719185 w 36357935"/>
              <a:gd name="connsiteY12" fmla="*/ 1096416 h 1096416"/>
              <a:gd name="connsiteX13" fmla="*/ 0 w 36357935"/>
              <a:gd name="connsiteY13" fmla="*/ 1096416 h 10964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6357935" h="1096416">
                <a:moveTo>
                  <a:pt x="36357935" y="0"/>
                </a:moveTo>
                <a:lnTo>
                  <a:pt x="17839044" y="19469"/>
                </a:lnTo>
                <a:lnTo>
                  <a:pt x="17839044" y="19779"/>
                </a:lnTo>
                <a:lnTo>
                  <a:pt x="17835974" y="19470"/>
                </a:lnTo>
                <a:cubicBezTo>
                  <a:pt x="17686841" y="19470"/>
                  <a:pt x="17565944" y="140367"/>
                  <a:pt x="17565944" y="289500"/>
                </a:cubicBezTo>
                <a:cubicBezTo>
                  <a:pt x="17565944" y="438633"/>
                  <a:pt x="17686841" y="559530"/>
                  <a:pt x="17835974" y="559530"/>
                </a:cubicBezTo>
                <a:lnTo>
                  <a:pt x="17839044" y="559220"/>
                </a:lnTo>
                <a:lnTo>
                  <a:pt x="17839044" y="559529"/>
                </a:lnTo>
                <a:lnTo>
                  <a:pt x="18776675" y="561841"/>
                </a:lnTo>
                <a:cubicBezTo>
                  <a:pt x="18899723" y="587021"/>
                  <a:pt x="18992285" y="695894"/>
                  <a:pt x="18992285" y="826385"/>
                </a:cubicBezTo>
                <a:cubicBezTo>
                  <a:pt x="18992285" y="975518"/>
                  <a:pt x="18871388" y="1096415"/>
                  <a:pt x="18722255" y="1096415"/>
                </a:cubicBezTo>
                <a:lnTo>
                  <a:pt x="18719185" y="1096106"/>
                </a:lnTo>
                <a:lnTo>
                  <a:pt x="18719185" y="1096416"/>
                </a:lnTo>
                <a:lnTo>
                  <a:pt x="0" y="1096416"/>
                </a:lnTo>
              </a:path>
            </a:pathLst>
          </a:custGeom>
          <a:noFill/>
          <a:ln w="2857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05706376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368106D5-1D88-9B9A-DE71-EA77C61AE3E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B9B5E43A-2BB4-577C-975B-BF1CE6837762}"/>
              </a:ext>
            </a:extLst>
          </p:cNvPr>
          <p:cNvSpPr txBox="1"/>
          <p:nvPr/>
        </p:nvSpPr>
        <p:spPr>
          <a:xfrm>
            <a:off x="276046" y="232912"/>
            <a:ext cx="1611339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0" marR="0" lvl="0" indent="0" algn="l" defTabSz="4572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en-US" altLang="ja-JP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S</a:t>
            </a:r>
            <a:r>
              <a:rPr kumimoji="1" lang="ja-JP" altLang="en-US" sz="2400" dirty="0">
                <a:solidFill>
                  <a:prstClr val="black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字ライン</a:t>
            </a:r>
            <a:endParaRPr kumimoji="1" lang="ja-JP" altLang="en-US" sz="2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メイリオ" panose="020B0604030504040204" pitchFamily="50" charset="-128"/>
              <a:ea typeface="メイリオ" panose="020B0604030504040204" pitchFamily="50" charset="-128"/>
              <a:cs typeface="+mn-cs"/>
            </a:endParaRPr>
          </a:p>
        </p:txBody>
      </p:sp>
      <p:sp>
        <p:nvSpPr>
          <p:cNvPr id="3" name="フリーフォーム: 図形 2">
            <a:extLst>
              <a:ext uri="{FF2B5EF4-FFF2-40B4-BE49-F238E27FC236}">
                <a16:creationId xmlns:a16="http://schemas.microsoft.com/office/drawing/2014/main" id="{F93D8E5F-6AD4-A75A-8048-9AF01E544FF9}"/>
              </a:ext>
            </a:extLst>
          </p:cNvPr>
          <p:cNvSpPr/>
          <p:nvPr/>
        </p:nvSpPr>
        <p:spPr bwMode="auto">
          <a:xfrm flipH="1">
            <a:off x="2746754" y="1554143"/>
            <a:ext cx="1392270" cy="410609"/>
          </a:xfrm>
          <a:custGeom>
            <a:avLst/>
            <a:gdLst>
              <a:gd name="connsiteX0" fmla="*/ 1533240 w 2433340"/>
              <a:gd name="connsiteY0" fmla="*/ 0 h 1935215"/>
              <a:gd name="connsiteX1" fmla="*/ 0 w 2433340"/>
              <a:gd name="connsiteY1" fmla="*/ 0 h 1935215"/>
              <a:gd name="connsiteX2" fmla="*/ 0 w 2433340"/>
              <a:gd name="connsiteY2" fmla="*/ 2 h 1935215"/>
              <a:gd name="connsiteX3" fmla="*/ 0 w 2433340"/>
              <a:gd name="connsiteY3" fmla="*/ 540062 h 1935215"/>
              <a:gd name="connsiteX4" fmla="*/ 0 w 2433340"/>
              <a:gd name="connsiteY4" fmla="*/ 1935215 h 1935215"/>
              <a:gd name="connsiteX5" fmla="*/ 44450 w 2433340"/>
              <a:gd name="connsiteY5" fmla="*/ 1935215 h 1935215"/>
              <a:gd name="connsiteX6" fmla="*/ 1533240 w 2433340"/>
              <a:gd name="connsiteY6" fmla="*/ 1935215 h 1935215"/>
              <a:gd name="connsiteX7" fmla="*/ 2433340 w 2433340"/>
              <a:gd name="connsiteY7" fmla="*/ 1935215 h 1935215"/>
              <a:gd name="connsiteX8" fmla="*/ 2433340 w 2433340"/>
              <a:gd name="connsiteY8" fmla="*/ 1080122 h 1935215"/>
              <a:gd name="connsiteX9" fmla="*/ 1459504 w 2433340"/>
              <a:gd name="connsiteY9" fmla="*/ 1080122 h 1935215"/>
              <a:gd name="connsiteX10" fmla="*/ 1459504 w 2433340"/>
              <a:gd name="connsiteY10" fmla="*/ 1079813 h 1935215"/>
              <a:gd name="connsiteX11" fmla="*/ 1456434 w 2433340"/>
              <a:gd name="connsiteY11" fmla="*/ 1080123 h 1935215"/>
              <a:gd name="connsiteX12" fmla="*/ 1186404 w 2433340"/>
              <a:gd name="connsiteY12" fmla="*/ 810093 h 1935215"/>
              <a:gd name="connsiteX13" fmla="*/ 1456434 w 2433340"/>
              <a:gd name="connsiteY13" fmla="*/ 540063 h 1935215"/>
              <a:gd name="connsiteX14" fmla="*/ 1459504 w 2433340"/>
              <a:gd name="connsiteY14" fmla="*/ 540372 h 1935215"/>
              <a:gd name="connsiteX15" fmla="*/ 1459504 w 2433340"/>
              <a:gd name="connsiteY15" fmla="*/ 540062 h 1935215"/>
              <a:gd name="connsiteX16" fmla="*/ 1665185 w 2433340"/>
              <a:gd name="connsiteY16" fmla="*/ 540062 h 1935215"/>
              <a:gd name="connsiteX17" fmla="*/ 1665185 w 2433340"/>
              <a:gd name="connsiteY17" fmla="*/ 539752 h 1935215"/>
              <a:gd name="connsiteX18" fmla="*/ 1668255 w 2433340"/>
              <a:gd name="connsiteY18" fmla="*/ 540061 h 1935215"/>
              <a:gd name="connsiteX19" fmla="*/ 1938285 w 2433340"/>
              <a:gd name="connsiteY19" fmla="*/ 270031 h 1935215"/>
              <a:gd name="connsiteX20" fmla="*/ 1668255 w 2433340"/>
              <a:gd name="connsiteY20" fmla="*/ 1 h 1935215"/>
              <a:gd name="connsiteX21" fmla="*/ 1665185 w 2433340"/>
              <a:gd name="connsiteY21" fmla="*/ 311 h 1935215"/>
              <a:gd name="connsiteX22" fmla="*/ 1665185 w 2433340"/>
              <a:gd name="connsiteY22" fmla="*/ 2 h 1935215"/>
              <a:gd name="connsiteX23" fmla="*/ 1533240 w 2433340"/>
              <a:gd name="connsiteY23" fmla="*/ 2 h 1935215"/>
              <a:gd name="connsiteX0" fmla="*/ 0 w 2433340"/>
              <a:gd name="connsiteY0" fmla="*/ 1935215 h 2026655"/>
              <a:gd name="connsiteX1" fmla="*/ 44450 w 2433340"/>
              <a:gd name="connsiteY1" fmla="*/ 1935215 h 2026655"/>
              <a:gd name="connsiteX2" fmla="*/ 1533240 w 2433340"/>
              <a:gd name="connsiteY2" fmla="*/ 1935215 h 2026655"/>
              <a:gd name="connsiteX3" fmla="*/ 2433340 w 2433340"/>
              <a:gd name="connsiteY3" fmla="*/ 1935215 h 2026655"/>
              <a:gd name="connsiteX4" fmla="*/ 2433340 w 2433340"/>
              <a:gd name="connsiteY4" fmla="*/ 1080122 h 2026655"/>
              <a:gd name="connsiteX5" fmla="*/ 1459504 w 2433340"/>
              <a:gd name="connsiteY5" fmla="*/ 1080122 h 2026655"/>
              <a:gd name="connsiteX6" fmla="*/ 1459504 w 2433340"/>
              <a:gd name="connsiteY6" fmla="*/ 1079813 h 2026655"/>
              <a:gd name="connsiteX7" fmla="*/ 1456434 w 2433340"/>
              <a:gd name="connsiteY7" fmla="*/ 1080123 h 2026655"/>
              <a:gd name="connsiteX8" fmla="*/ 1186404 w 2433340"/>
              <a:gd name="connsiteY8" fmla="*/ 810093 h 2026655"/>
              <a:gd name="connsiteX9" fmla="*/ 1456434 w 2433340"/>
              <a:gd name="connsiteY9" fmla="*/ 540063 h 2026655"/>
              <a:gd name="connsiteX10" fmla="*/ 1459504 w 2433340"/>
              <a:gd name="connsiteY10" fmla="*/ 540372 h 2026655"/>
              <a:gd name="connsiteX11" fmla="*/ 1459504 w 2433340"/>
              <a:gd name="connsiteY11" fmla="*/ 540062 h 2026655"/>
              <a:gd name="connsiteX12" fmla="*/ 1665185 w 2433340"/>
              <a:gd name="connsiteY12" fmla="*/ 540062 h 2026655"/>
              <a:gd name="connsiteX13" fmla="*/ 1665185 w 2433340"/>
              <a:gd name="connsiteY13" fmla="*/ 539752 h 2026655"/>
              <a:gd name="connsiteX14" fmla="*/ 1668255 w 2433340"/>
              <a:gd name="connsiteY14" fmla="*/ 540061 h 2026655"/>
              <a:gd name="connsiteX15" fmla="*/ 1938285 w 2433340"/>
              <a:gd name="connsiteY15" fmla="*/ 270031 h 2026655"/>
              <a:gd name="connsiteX16" fmla="*/ 1668255 w 2433340"/>
              <a:gd name="connsiteY16" fmla="*/ 1 h 2026655"/>
              <a:gd name="connsiteX17" fmla="*/ 1665185 w 2433340"/>
              <a:gd name="connsiteY17" fmla="*/ 311 h 2026655"/>
              <a:gd name="connsiteX18" fmla="*/ 1665185 w 2433340"/>
              <a:gd name="connsiteY18" fmla="*/ 2 h 2026655"/>
              <a:gd name="connsiteX19" fmla="*/ 1533240 w 2433340"/>
              <a:gd name="connsiteY19" fmla="*/ 2 h 2026655"/>
              <a:gd name="connsiteX20" fmla="*/ 1533240 w 2433340"/>
              <a:gd name="connsiteY20" fmla="*/ 0 h 2026655"/>
              <a:gd name="connsiteX21" fmla="*/ 0 w 2433340"/>
              <a:gd name="connsiteY21" fmla="*/ 0 h 2026655"/>
              <a:gd name="connsiteX22" fmla="*/ 0 w 2433340"/>
              <a:gd name="connsiteY22" fmla="*/ 2 h 2026655"/>
              <a:gd name="connsiteX23" fmla="*/ 0 w 2433340"/>
              <a:gd name="connsiteY23" fmla="*/ 540062 h 2026655"/>
              <a:gd name="connsiteX24" fmla="*/ 91440 w 2433340"/>
              <a:gd name="connsiteY24" fmla="*/ 2026655 h 202665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23" fmla="*/ 0 w 2433340"/>
              <a:gd name="connsiteY23" fmla="*/ 540062 h 193521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0" fmla="*/ 44450 w 2433340"/>
              <a:gd name="connsiteY0" fmla="*/ 1935215 h 1935215"/>
              <a:gd name="connsiteX1" fmla="*/ 1533240 w 2433340"/>
              <a:gd name="connsiteY1" fmla="*/ 1935215 h 1935215"/>
              <a:gd name="connsiteX2" fmla="*/ 2433340 w 2433340"/>
              <a:gd name="connsiteY2" fmla="*/ 1935215 h 1935215"/>
              <a:gd name="connsiteX3" fmla="*/ 2433340 w 2433340"/>
              <a:gd name="connsiteY3" fmla="*/ 1080122 h 1935215"/>
              <a:gd name="connsiteX4" fmla="*/ 1459504 w 2433340"/>
              <a:gd name="connsiteY4" fmla="*/ 1080122 h 1935215"/>
              <a:gd name="connsiteX5" fmla="*/ 1459504 w 2433340"/>
              <a:gd name="connsiteY5" fmla="*/ 1079813 h 1935215"/>
              <a:gd name="connsiteX6" fmla="*/ 1456434 w 2433340"/>
              <a:gd name="connsiteY6" fmla="*/ 1080123 h 1935215"/>
              <a:gd name="connsiteX7" fmla="*/ 1186404 w 2433340"/>
              <a:gd name="connsiteY7" fmla="*/ 810093 h 1935215"/>
              <a:gd name="connsiteX8" fmla="*/ 1456434 w 2433340"/>
              <a:gd name="connsiteY8" fmla="*/ 540063 h 1935215"/>
              <a:gd name="connsiteX9" fmla="*/ 1459504 w 2433340"/>
              <a:gd name="connsiteY9" fmla="*/ 540372 h 1935215"/>
              <a:gd name="connsiteX10" fmla="*/ 1459504 w 2433340"/>
              <a:gd name="connsiteY10" fmla="*/ 540062 h 1935215"/>
              <a:gd name="connsiteX11" fmla="*/ 1665185 w 2433340"/>
              <a:gd name="connsiteY11" fmla="*/ 540062 h 1935215"/>
              <a:gd name="connsiteX12" fmla="*/ 1665185 w 2433340"/>
              <a:gd name="connsiteY12" fmla="*/ 539752 h 1935215"/>
              <a:gd name="connsiteX13" fmla="*/ 1668255 w 2433340"/>
              <a:gd name="connsiteY13" fmla="*/ 540061 h 1935215"/>
              <a:gd name="connsiteX14" fmla="*/ 1938285 w 2433340"/>
              <a:gd name="connsiteY14" fmla="*/ 270031 h 1935215"/>
              <a:gd name="connsiteX15" fmla="*/ 1668255 w 2433340"/>
              <a:gd name="connsiteY15" fmla="*/ 1 h 1935215"/>
              <a:gd name="connsiteX16" fmla="*/ 1665185 w 2433340"/>
              <a:gd name="connsiteY16" fmla="*/ 311 h 1935215"/>
              <a:gd name="connsiteX17" fmla="*/ 1665185 w 2433340"/>
              <a:gd name="connsiteY17" fmla="*/ 2 h 1935215"/>
              <a:gd name="connsiteX18" fmla="*/ 1533240 w 2433340"/>
              <a:gd name="connsiteY18" fmla="*/ 2 h 1935215"/>
              <a:gd name="connsiteX19" fmla="*/ 1533240 w 2433340"/>
              <a:gd name="connsiteY19" fmla="*/ 0 h 1935215"/>
              <a:gd name="connsiteX20" fmla="*/ 0 w 2433340"/>
              <a:gd name="connsiteY20" fmla="*/ 0 h 1935215"/>
              <a:gd name="connsiteX21" fmla="*/ 0 w 2433340"/>
              <a:gd name="connsiteY21" fmla="*/ 2 h 1935215"/>
              <a:gd name="connsiteX0" fmla="*/ 1533240 w 2433340"/>
              <a:gd name="connsiteY0" fmla="*/ 1935215 h 1935215"/>
              <a:gd name="connsiteX1" fmla="*/ 2433340 w 2433340"/>
              <a:gd name="connsiteY1" fmla="*/ 1935215 h 1935215"/>
              <a:gd name="connsiteX2" fmla="*/ 2433340 w 2433340"/>
              <a:gd name="connsiteY2" fmla="*/ 1080122 h 1935215"/>
              <a:gd name="connsiteX3" fmla="*/ 1459504 w 2433340"/>
              <a:gd name="connsiteY3" fmla="*/ 1080122 h 1935215"/>
              <a:gd name="connsiteX4" fmla="*/ 1459504 w 2433340"/>
              <a:gd name="connsiteY4" fmla="*/ 1079813 h 1935215"/>
              <a:gd name="connsiteX5" fmla="*/ 1456434 w 2433340"/>
              <a:gd name="connsiteY5" fmla="*/ 1080123 h 1935215"/>
              <a:gd name="connsiteX6" fmla="*/ 1186404 w 2433340"/>
              <a:gd name="connsiteY6" fmla="*/ 810093 h 1935215"/>
              <a:gd name="connsiteX7" fmla="*/ 1456434 w 2433340"/>
              <a:gd name="connsiteY7" fmla="*/ 540063 h 1935215"/>
              <a:gd name="connsiteX8" fmla="*/ 1459504 w 2433340"/>
              <a:gd name="connsiteY8" fmla="*/ 540372 h 1935215"/>
              <a:gd name="connsiteX9" fmla="*/ 1459504 w 2433340"/>
              <a:gd name="connsiteY9" fmla="*/ 540062 h 1935215"/>
              <a:gd name="connsiteX10" fmla="*/ 1665185 w 2433340"/>
              <a:gd name="connsiteY10" fmla="*/ 540062 h 1935215"/>
              <a:gd name="connsiteX11" fmla="*/ 1665185 w 2433340"/>
              <a:gd name="connsiteY11" fmla="*/ 539752 h 1935215"/>
              <a:gd name="connsiteX12" fmla="*/ 1668255 w 2433340"/>
              <a:gd name="connsiteY12" fmla="*/ 540061 h 1935215"/>
              <a:gd name="connsiteX13" fmla="*/ 1938285 w 2433340"/>
              <a:gd name="connsiteY13" fmla="*/ 270031 h 1935215"/>
              <a:gd name="connsiteX14" fmla="*/ 1668255 w 2433340"/>
              <a:gd name="connsiteY14" fmla="*/ 1 h 1935215"/>
              <a:gd name="connsiteX15" fmla="*/ 1665185 w 2433340"/>
              <a:gd name="connsiteY15" fmla="*/ 311 h 1935215"/>
              <a:gd name="connsiteX16" fmla="*/ 1665185 w 2433340"/>
              <a:gd name="connsiteY16" fmla="*/ 2 h 1935215"/>
              <a:gd name="connsiteX17" fmla="*/ 1533240 w 2433340"/>
              <a:gd name="connsiteY17" fmla="*/ 2 h 1935215"/>
              <a:gd name="connsiteX18" fmla="*/ 1533240 w 2433340"/>
              <a:gd name="connsiteY18" fmla="*/ 0 h 1935215"/>
              <a:gd name="connsiteX19" fmla="*/ 0 w 2433340"/>
              <a:gd name="connsiteY19" fmla="*/ 0 h 1935215"/>
              <a:gd name="connsiteX20" fmla="*/ 0 w 2433340"/>
              <a:gd name="connsiteY20" fmla="*/ 2 h 1935215"/>
              <a:gd name="connsiteX0" fmla="*/ 2433340 w 2433340"/>
              <a:gd name="connsiteY0" fmla="*/ 1935215 h 1935215"/>
              <a:gd name="connsiteX1" fmla="*/ 2433340 w 2433340"/>
              <a:gd name="connsiteY1" fmla="*/ 1080122 h 1935215"/>
              <a:gd name="connsiteX2" fmla="*/ 1459504 w 2433340"/>
              <a:gd name="connsiteY2" fmla="*/ 1080122 h 1935215"/>
              <a:gd name="connsiteX3" fmla="*/ 1459504 w 2433340"/>
              <a:gd name="connsiteY3" fmla="*/ 1079813 h 1935215"/>
              <a:gd name="connsiteX4" fmla="*/ 1456434 w 2433340"/>
              <a:gd name="connsiteY4" fmla="*/ 1080123 h 1935215"/>
              <a:gd name="connsiteX5" fmla="*/ 1186404 w 2433340"/>
              <a:gd name="connsiteY5" fmla="*/ 810093 h 1935215"/>
              <a:gd name="connsiteX6" fmla="*/ 1456434 w 2433340"/>
              <a:gd name="connsiteY6" fmla="*/ 540063 h 1935215"/>
              <a:gd name="connsiteX7" fmla="*/ 1459504 w 2433340"/>
              <a:gd name="connsiteY7" fmla="*/ 540372 h 1935215"/>
              <a:gd name="connsiteX8" fmla="*/ 1459504 w 2433340"/>
              <a:gd name="connsiteY8" fmla="*/ 540062 h 1935215"/>
              <a:gd name="connsiteX9" fmla="*/ 1665185 w 2433340"/>
              <a:gd name="connsiteY9" fmla="*/ 540062 h 1935215"/>
              <a:gd name="connsiteX10" fmla="*/ 1665185 w 2433340"/>
              <a:gd name="connsiteY10" fmla="*/ 539752 h 1935215"/>
              <a:gd name="connsiteX11" fmla="*/ 1668255 w 2433340"/>
              <a:gd name="connsiteY11" fmla="*/ 540061 h 1935215"/>
              <a:gd name="connsiteX12" fmla="*/ 1938285 w 2433340"/>
              <a:gd name="connsiteY12" fmla="*/ 270031 h 1935215"/>
              <a:gd name="connsiteX13" fmla="*/ 1668255 w 2433340"/>
              <a:gd name="connsiteY13" fmla="*/ 1 h 1935215"/>
              <a:gd name="connsiteX14" fmla="*/ 1665185 w 2433340"/>
              <a:gd name="connsiteY14" fmla="*/ 311 h 1935215"/>
              <a:gd name="connsiteX15" fmla="*/ 1665185 w 2433340"/>
              <a:gd name="connsiteY15" fmla="*/ 2 h 1935215"/>
              <a:gd name="connsiteX16" fmla="*/ 1533240 w 2433340"/>
              <a:gd name="connsiteY16" fmla="*/ 2 h 1935215"/>
              <a:gd name="connsiteX17" fmla="*/ 1533240 w 2433340"/>
              <a:gd name="connsiteY17" fmla="*/ 0 h 1935215"/>
              <a:gd name="connsiteX18" fmla="*/ 0 w 2433340"/>
              <a:gd name="connsiteY18" fmla="*/ 0 h 1935215"/>
              <a:gd name="connsiteX19" fmla="*/ 0 w 2433340"/>
              <a:gd name="connsiteY19" fmla="*/ 2 h 1935215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459504 w 2433340"/>
              <a:gd name="connsiteY7" fmla="*/ 540062 h 1080123"/>
              <a:gd name="connsiteX8" fmla="*/ 1665185 w 2433340"/>
              <a:gd name="connsiteY8" fmla="*/ 540062 h 1080123"/>
              <a:gd name="connsiteX9" fmla="*/ 1665185 w 2433340"/>
              <a:gd name="connsiteY9" fmla="*/ 539752 h 1080123"/>
              <a:gd name="connsiteX10" fmla="*/ 1668255 w 2433340"/>
              <a:gd name="connsiteY10" fmla="*/ 540061 h 1080123"/>
              <a:gd name="connsiteX11" fmla="*/ 1938285 w 2433340"/>
              <a:gd name="connsiteY11" fmla="*/ 270031 h 1080123"/>
              <a:gd name="connsiteX12" fmla="*/ 1668255 w 2433340"/>
              <a:gd name="connsiteY12" fmla="*/ 1 h 1080123"/>
              <a:gd name="connsiteX13" fmla="*/ 1665185 w 2433340"/>
              <a:gd name="connsiteY13" fmla="*/ 311 h 1080123"/>
              <a:gd name="connsiteX14" fmla="*/ 1665185 w 2433340"/>
              <a:gd name="connsiteY14" fmla="*/ 2 h 1080123"/>
              <a:gd name="connsiteX15" fmla="*/ 1533240 w 2433340"/>
              <a:gd name="connsiteY15" fmla="*/ 2 h 1080123"/>
              <a:gd name="connsiteX16" fmla="*/ 1533240 w 2433340"/>
              <a:gd name="connsiteY16" fmla="*/ 0 h 1080123"/>
              <a:gd name="connsiteX17" fmla="*/ 0 w 2433340"/>
              <a:gd name="connsiteY17" fmla="*/ 0 h 1080123"/>
              <a:gd name="connsiteX18" fmla="*/ 0 w 2433340"/>
              <a:gd name="connsiteY18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1533240 w 2433340"/>
              <a:gd name="connsiteY15" fmla="*/ 0 h 1080123"/>
              <a:gd name="connsiteX16" fmla="*/ 0 w 2433340"/>
              <a:gd name="connsiteY16" fmla="*/ 0 h 1080123"/>
              <a:gd name="connsiteX17" fmla="*/ 0 w 2433340"/>
              <a:gd name="connsiteY17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0 w 2433340"/>
              <a:gd name="connsiteY15" fmla="*/ 0 h 1080123"/>
              <a:gd name="connsiteX16" fmla="*/ 0 w 2433340"/>
              <a:gd name="connsiteY16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0 w 2433340"/>
              <a:gd name="connsiteY14" fmla="*/ 0 h 1080123"/>
              <a:gd name="connsiteX15" fmla="*/ 0 w 2433340"/>
              <a:gd name="connsiteY15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6434 w 2433340"/>
              <a:gd name="connsiteY2" fmla="*/ 1080123 h 1080123"/>
              <a:gd name="connsiteX3" fmla="*/ 1186404 w 2433340"/>
              <a:gd name="connsiteY3" fmla="*/ 810093 h 1080123"/>
              <a:gd name="connsiteX4" fmla="*/ 1456434 w 2433340"/>
              <a:gd name="connsiteY4" fmla="*/ 540063 h 1080123"/>
              <a:gd name="connsiteX5" fmla="*/ 1459504 w 2433340"/>
              <a:gd name="connsiteY5" fmla="*/ 540372 h 1080123"/>
              <a:gd name="connsiteX6" fmla="*/ 1665185 w 2433340"/>
              <a:gd name="connsiteY6" fmla="*/ 540062 h 1080123"/>
              <a:gd name="connsiteX7" fmla="*/ 1665185 w 2433340"/>
              <a:gd name="connsiteY7" fmla="*/ 539752 h 1080123"/>
              <a:gd name="connsiteX8" fmla="*/ 1668255 w 2433340"/>
              <a:gd name="connsiteY8" fmla="*/ 540061 h 1080123"/>
              <a:gd name="connsiteX9" fmla="*/ 1938285 w 2433340"/>
              <a:gd name="connsiteY9" fmla="*/ 270031 h 1080123"/>
              <a:gd name="connsiteX10" fmla="*/ 1668255 w 2433340"/>
              <a:gd name="connsiteY10" fmla="*/ 1 h 1080123"/>
              <a:gd name="connsiteX11" fmla="*/ 1665185 w 2433340"/>
              <a:gd name="connsiteY11" fmla="*/ 311 h 1080123"/>
              <a:gd name="connsiteX12" fmla="*/ 1665185 w 2433340"/>
              <a:gd name="connsiteY12" fmla="*/ 2 h 1080123"/>
              <a:gd name="connsiteX13" fmla="*/ 0 w 2433340"/>
              <a:gd name="connsiteY13" fmla="*/ 0 h 1080123"/>
              <a:gd name="connsiteX14" fmla="*/ 0 w 2433340"/>
              <a:gd name="connsiteY14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1665185 w 2433340"/>
              <a:gd name="connsiteY11" fmla="*/ 2 h 1080123"/>
              <a:gd name="connsiteX12" fmla="*/ 0 w 2433340"/>
              <a:gd name="connsiteY12" fmla="*/ 0 h 1080123"/>
              <a:gd name="connsiteX13" fmla="*/ 0 w 2433340"/>
              <a:gd name="connsiteY13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0 w 2433340"/>
              <a:gd name="connsiteY12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313084 w 2433340"/>
              <a:gd name="connsiteY12" fmla="*/ 151574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41241 w 1741241"/>
              <a:gd name="connsiteY0" fmla="*/ 1080121 h 1080122"/>
              <a:gd name="connsiteX1" fmla="*/ 764335 w 1741241"/>
              <a:gd name="connsiteY1" fmla="*/ 1080122 h 1080122"/>
              <a:gd name="connsiteX2" fmla="*/ 494305 w 1741241"/>
              <a:gd name="connsiteY2" fmla="*/ 810092 h 1080122"/>
              <a:gd name="connsiteX3" fmla="*/ 764335 w 1741241"/>
              <a:gd name="connsiteY3" fmla="*/ 540062 h 1080122"/>
              <a:gd name="connsiteX4" fmla="*/ 767405 w 1741241"/>
              <a:gd name="connsiteY4" fmla="*/ 540371 h 1080122"/>
              <a:gd name="connsiteX5" fmla="*/ 973086 w 1741241"/>
              <a:gd name="connsiteY5" fmla="*/ 540061 h 1080122"/>
              <a:gd name="connsiteX6" fmla="*/ 973086 w 1741241"/>
              <a:gd name="connsiteY6" fmla="*/ 539751 h 1080122"/>
              <a:gd name="connsiteX7" fmla="*/ 976156 w 1741241"/>
              <a:gd name="connsiteY7" fmla="*/ 540060 h 1080122"/>
              <a:gd name="connsiteX8" fmla="*/ 1246186 w 1741241"/>
              <a:gd name="connsiteY8" fmla="*/ 270030 h 1080122"/>
              <a:gd name="connsiteX9" fmla="*/ 976156 w 1741241"/>
              <a:gd name="connsiteY9" fmla="*/ 0 h 1080122"/>
              <a:gd name="connsiteX10" fmla="*/ 973086 w 1741241"/>
              <a:gd name="connsiteY10" fmla="*/ 310 h 1080122"/>
              <a:gd name="connsiteX11" fmla="*/ 0 w 1741241"/>
              <a:gd name="connsiteY11" fmla="*/ 290 h 1080122"/>
              <a:gd name="connsiteX0" fmla="*/ 2707977 w 2707977"/>
              <a:gd name="connsiteY0" fmla="*/ 1080121 h 1080122"/>
              <a:gd name="connsiteX1" fmla="*/ 1731071 w 2707977"/>
              <a:gd name="connsiteY1" fmla="*/ 1080122 h 1080122"/>
              <a:gd name="connsiteX2" fmla="*/ 1461041 w 2707977"/>
              <a:gd name="connsiteY2" fmla="*/ 810092 h 1080122"/>
              <a:gd name="connsiteX3" fmla="*/ 1731071 w 2707977"/>
              <a:gd name="connsiteY3" fmla="*/ 540062 h 1080122"/>
              <a:gd name="connsiteX4" fmla="*/ 1734141 w 2707977"/>
              <a:gd name="connsiteY4" fmla="*/ 540371 h 1080122"/>
              <a:gd name="connsiteX5" fmla="*/ 1939822 w 2707977"/>
              <a:gd name="connsiteY5" fmla="*/ 540061 h 1080122"/>
              <a:gd name="connsiteX6" fmla="*/ 1939822 w 2707977"/>
              <a:gd name="connsiteY6" fmla="*/ 539751 h 1080122"/>
              <a:gd name="connsiteX7" fmla="*/ 1942892 w 2707977"/>
              <a:gd name="connsiteY7" fmla="*/ 540060 h 1080122"/>
              <a:gd name="connsiteX8" fmla="*/ 2212922 w 2707977"/>
              <a:gd name="connsiteY8" fmla="*/ 270030 h 1080122"/>
              <a:gd name="connsiteX9" fmla="*/ 1942892 w 2707977"/>
              <a:gd name="connsiteY9" fmla="*/ 0 h 1080122"/>
              <a:gd name="connsiteX10" fmla="*/ 1939822 w 2707977"/>
              <a:gd name="connsiteY10" fmla="*/ 310 h 1080122"/>
              <a:gd name="connsiteX11" fmla="*/ 0 w 2707977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39822 w 3662414"/>
              <a:gd name="connsiteY6" fmla="*/ 539751 h 1080122"/>
              <a:gd name="connsiteX7" fmla="*/ 1942892 w 3662414"/>
              <a:gd name="connsiteY7" fmla="*/ 540060 h 1080122"/>
              <a:gd name="connsiteX8" fmla="*/ 2212922 w 3662414"/>
              <a:gd name="connsiteY8" fmla="*/ 270030 h 1080122"/>
              <a:gd name="connsiteX9" fmla="*/ 1942892 w 3662414"/>
              <a:gd name="connsiteY9" fmla="*/ 0 h 1080122"/>
              <a:gd name="connsiteX10" fmla="*/ 1939822 w 3662414"/>
              <a:gd name="connsiteY10" fmla="*/ 310 h 1080122"/>
              <a:gd name="connsiteX11" fmla="*/ 0 w 3662414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42892 w 3662414"/>
              <a:gd name="connsiteY6" fmla="*/ 540060 h 1080122"/>
              <a:gd name="connsiteX7" fmla="*/ 2212922 w 3662414"/>
              <a:gd name="connsiteY7" fmla="*/ 270030 h 1080122"/>
              <a:gd name="connsiteX8" fmla="*/ 1942892 w 3662414"/>
              <a:gd name="connsiteY8" fmla="*/ 0 h 1080122"/>
              <a:gd name="connsiteX9" fmla="*/ 1939822 w 3662414"/>
              <a:gd name="connsiteY9" fmla="*/ 310 h 1080122"/>
              <a:gd name="connsiteX10" fmla="*/ 0 w 3662414"/>
              <a:gd name="connsiteY10" fmla="*/ 2750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3662414" h="1080122">
                <a:moveTo>
                  <a:pt x="3662414" y="1076841"/>
                </a:moveTo>
                <a:lnTo>
                  <a:pt x="1731071" y="1080122"/>
                </a:lnTo>
                <a:cubicBezTo>
                  <a:pt x="1581938" y="1080122"/>
                  <a:pt x="1461041" y="959225"/>
                  <a:pt x="1461041" y="810092"/>
                </a:cubicBezTo>
                <a:cubicBezTo>
                  <a:pt x="1461041" y="660959"/>
                  <a:pt x="1581938" y="540062"/>
                  <a:pt x="1731071" y="540062"/>
                </a:cubicBezTo>
                <a:lnTo>
                  <a:pt x="1734141" y="540371"/>
                </a:lnTo>
                <a:lnTo>
                  <a:pt x="1939822" y="540061"/>
                </a:lnTo>
                <a:lnTo>
                  <a:pt x="1942892" y="540060"/>
                </a:lnTo>
                <a:cubicBezTo>
                  <a:pt x="2092025" y="540060"/>
                  <a:pt x="2212922" y="419163"/>
                  <a:pt x="2212922" y="270030"/>
                </a:cubicBezTo>
                <a:cubicBezTo>
                  <a:pt x="2212922" y="120897"/>
                  <a:pt x="2092025" y="0"/>
                  <a:pt x="1942892" y="0"/>
                </a:cubicBezTo>
                <a:lnTo>
                  <a:pt x="1939822" y="310"/>
                </a:lnTo>
                <a:lnTo>
                  <a:pt x="0" y="2750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4" name="フリーフォーム: 図形 3">
            <a:extLst>
              <a:ext uri="{FF2B5EF4-FFF2-40B4-BE49-F238E27FC236}">
                <a16:creationId xmlns:a16="http://schemas.microsoft.com/office/drawing/2014/main" id="{99106BF7-0220-F3C2-91C6-936D75B0A9C5}"/>
              </a:ext>
            </a:extLst>
          </p:cNvPr>
          <p:cNvSpPr/>
          <p:nvPr/>
        </p:nvSpPr>
        <p:spPr bwMode="auto">
          <a:xfrm flipH="1">
            <a:off x="844757" y="1395280"/>
            <a:ext cx="282964" cy="406494"/>
          </a:xfrm>
          <a:custGeom>
            <a:avLst/>
            <a:gdLst>
              <a:gd name="connsiteX0" fmla="*/ 1533240 w 2433340"/>
              <a:gd name="connsiteY0" fmla="*/ 0 h 1935215"/>
              <a:gd name="connsiteX1" fmla="*/ 0 w 2433340"/>
              <a:gd name="connsiteY1" fmla="*/ 0 h 1935215"/>
              <a:gd name="connsiteX2" fmla="*/ 0 w 2433340"/>
              <a:gd name="connsiteY2" fmla="*/ 2 h 1935215"/>
              <a:gd name="connsiteX3" fmla="*/ 0 w 2433340"/>
              <a:gd name="connsiteY3" fmla="*/ 540062 h 1935215"/>
              <a:gd name="connsiteX4" fmla="*/ 0 w 2433340"/>
              <a:gd name="connsiteY4" fmla="*/ 1935215 h 1935215"/>
              <a:gd name="connsiteX5" fmla="*/ 44450 w 2433340"/>
              <a:gd name="connsiteY5" fmla="*/ 1935215 h 1935215"/>
              <a:gd name="connsiteX6" fmla="*/ 1533240 w 2433340"/>
              <a:gd name="connsiteY6" fmla="*/ 1935215 h 1935215"/>
              <a:gd name="connsiteX7" fmla="*/ 2433340 w 2433340"/>
              <a:gd name="connsiteY7" fmla="*/ 1935215 h 1935215"/>
              <a:gd name="connsiteX8" fmla="*/ 2433340 w 2433340"/>
              <a:gd name="connsiteY8" fmla="*/ 1080122 h 1935215"/>
              <a:gd name="connsiteX9" fmla="*/ 1459504 w 2433340"/>
              <a:gd name="connsiteY9" fmla="*/ 1080122 h 1935215"/>
              <a:gd name="connsiteX10" fmla="*/ 1459504 w 2433340"/>
              <a:gd name="connsiteY10" fmla="*/ 1079813 h 1935215"/>
              <a:gd name="connsiteX11" fmla="*/ 1456434 w 2433340"/>
              <a:gd name="connsiteY11" fmla="*/ 1080123 h 1935215"/>
              <a:gd name="connsiteX12" fmla="*/ 1186404 w 2433340"/>
              <a:gd name="connsiteY12" fmla="*/ 810093 h 1935215"/>
              <a:gd name="connsiteX13" fmla="*/ 1456434 w 2433340"/>
              <a:gd name="connsiteY13" fmla="*/ 540063 h 1935215"/>
              <a:gd name="connsiteX14" fmla="*/ 1459504 w 2433340"/>
              <a:gd name="connsiteY14" fmla="*/ 540372 h 1935215"/>
              <a:gd name="connsiteX15" fmla="*/ 1459504 w 2433340"/>
              <a:gd name="connsiteY15" fmla="*/ 540062 h 1935215"/>
              <a:gd name="connsiteX16" fmla="*/ 1665185 w 2433340"/>
              <a:gd name="connsiteY16" fmla="*/ 540062 h 1935215"/>
              <a:gd name="connsiteX17" fmla="*/ 1665185 w 2433340"/>
              <a:gd name="connsiteY17" fmla="*/ 539752 h 1935215"/>
              <a:gd name="connsiteX18" fmla="*/ 1668255 w 2433340"/>
              <a:gd name="connsiteY18" fmla="*/ 540061 h 1935215"/>
              <a:gd name="connsiteX19" fmla="*/ 1938285 w 2433340"/>
              <a:gd name="connsiteY19" fmla="*/ 270031 h 1935215"/>
              <a:gd name="connsiteX20" fmla="*/ 1668255 w 2433340"/>
              <a:gd name="connsiteY20" fmla="*/ 1 h 1935215"/>
              <a:gd name="connsiteX21" fmla="*/ 1665185 w 2433340"/>
              <a:gd name="connsiteY21" fmla="*/ 311 h 1935215"/>
              <a:gd name="connsiteX22" fmla="*/ 1665185 w 2433340"/>
              <a:gd name="connsiteY22" fmla="*/ 2 h 1935215"/>
              <a:gd name="connsiteX23" fmla="*/ 1533240 w 2433340"/>
              <a:gd name="connsiteY23" fmla="*/ 2 h 1935215"/>
              <a:gd name="connsiteX0" fmla="*/ 0 w 2433340"/>
              <a:gd name="connsiteY0" fmla="*/ 1935215 h 2026655"/>
              <a:gd name="connsiteX1" fmla="*/ 44450 w 2433340"/>
              <a:gd name="connsiteY1" fmla="*/ 1935215 h 2026655"/>
              <a:gd name="connsiteX2" fmla="*/ 1533240 w 2433340"/>
              <a:gd name="connsiteY2" fmla="*/ 1935215 h 2026655"/>
              <a:gd name="connsiteX3" fmla="*/ 2433340 w 2433340"/>
              <a:gd name="connsiteY3" fmla="*/ 1935215 h 2026655"/>
              <a:gd name="connsiteX4" fmla="*/ 2433340 w 2433340"/>
              <a:gd name="connsiteY4" fmla="*/ 1080122 h 2026655"/>
              <a:gd name="connsiteX5" fmla="*/ 1459504 w 2433340"/>
              <a:gd name="connsiteY5" fmla="*/ 1080122 h 2026655"/>
              <a:gd name="connsiteX6" fmla="*/ 1459504 w 2433340"/>
              <a:gd name="connsiteY6" fmla="*/ 1079813 h 2026655"/>
              <a:gd name="connsiteX7" fmla="*/ 1456434 w 2433340"/>
              <a:gd name="connsiteY7" fmla="*/ 1080123 h 2026655"/>
              <a:gd name="connsiteX8" fmla="*/ 1186404 w 2433340"/>
              <a:gd name="connsiteY8" fmla="*/ 810093 h 2026655"/>
              <a:gd name="connsiteX9" fmla="*/ 1456434 w 2433340"/>
              <a:gd name="connsiteY9" fmla="*/ 540063 h 2026655"/>
              <a:gd name="connsiteX10" fmla="*/ 1459504 w 2433340"/>
              <a:gd name="connsiteY10" fmla="*/ 540372 h 2026655"/>
              <a:gd name="connsiteX11" fmla="*/ 1459504 w 2433340"/>
              <a:gd name="connsiteY11" fmla="*/ 540062 h 2026655"/>
              <a:gd name="connsiteX12" fmla="*/ 1665185 w 2433340"/>
              <a:gd name="connsiteY12" fmla="*/ 540062 h 2026655"/>
              <a:gd name="connsiteX13" fmla="*/ 1665185 w 2433340"/>
              <a:gd name="connsiteY13" fmla="*/ 539752 h 2026655"/>
              <a:gd name="connsiteX14" fmla="*/ 1668255 w 2433340"/>
              <a:gd name="connsiteY14" fmla="*/ 540061 h 2026655"/>
              <a:gd name="connsiteX15" fmla="*/ 1938285 w 2433340"/>
              <a:gd name="connsiteY15" fmla="*/ 270031 h 2026655"/>
              <a:gd name="connsiteX16" fmla="*/ 1668255 w 2433340"/>
              <a:gd name="connsiteY16" fmla="*/ 1 h 2026655"/>
              <a:gd name="connsiteX17" fmla="*/ 1665185 w 2433340"/>
              <a:gd name="connsiteY17" fmla="*/ 311 h 2026655"/>
              <a:gd name="connsiteX18" fmla="*/ 1665185 w 2433340"/>
              <a:gd name="connsiteY18" fmla="*/ 2 h 2026655"/>
              <a:gd name="connsiteX19" fmla="*/ 1533240 w 2433340"/>
              <a:gd name="connsiteY19" fmla="*/ 2 h 2026655"/>
              <a:gd name="connsiteX20" fmla="*/ 1533240 w 2433340"/>
              <a:gd name="connsiteY20" fmla="*/ 0 h 2026655"/>
              <a:gd name="connsiteX21" fmla="*/ 0 w 2433340"/>
              <a:gd name="connsiteY21" fmla="*/ 0 h 2026655"/>
              <a:gd name="connsiteX22" fmla="*/ 0 w 2433340"/>
              <a:gd name="connsiteY22" fmla="*/ 2 h 2026655"/>
              <a:gd name="connsiteX23" fmla="*/ 0 w 2433340"/>
              <a:gd name="connsiteY23" fmla="*/ 540062 h 2026655"/>
              <a:gd name="connsiteX24" fmla="*/ 91440 w 2433340"/>
              <a:gd name="connsiteY24" fmla="*/ 2026655 h 202665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23" fmla="*/ 0 w 2433340"/>
              <a:gd name="connsiteY23" fmla="*/ 540062 h 193521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0" fmla="*/ 44450 w 2433340"/>
              <a:gd name="connsiteY0" fmla="*/ 1935215 h 1935215"/>
              <a:gd name="connsiteX1" fmla="*/ 1533240 w 2433340"/>
              <a:gd name="connsiteY1" fmla="*/ 1935215 h 1935215"/>
              <a:gd name="connsiteX2" fmla="*/ 2433340 w 2433340"/>
              <a:gd name="connsiteY2" fmla="*/ 1935215 h 1935215"/>
              <a:gd name="connsiteX3" fmla="*/ 2433340 w 2433340"/>
              <a:gd name="connsiteY3" fmla="*/ 1080122 h 1935215"/>
              <a:gd name="connsiteX4" fmla="*/ 1459504 w 2433340"/>
              <a:gd name="connsiteY4" fmla="*/ 1080122 h 1935215"/>
              <a:gd name="connsiteX5" fmla="*/ 1459504 w 2433340"/>
              <a:gd name="connsiteY5" fmla="*/ 1079813 h 1935215"/>
              <a:gd name="connsiteX6" fmla="*/ 1456434 w 2433340"/>
              <a:gd name="connsiteY6" fmla="*/ 1080123 h 1935215"/>
              <a:gd name="connsiteX7" fmla="*/ 1186404 w 2433340"/>
              <a:gd name="connsiteY7" fmla="*/ 810093 h 1935215"/>
              <a:gd name="connsiteX8" fmla="*/ 1456434 w 2433340"/>
              <a:gd name="connsiteY8" fmla="*/ 540063 h 1935215"/>
              <a:gd name="connsiteX9" fmla="*/ 1459504 w 2433340"/>
              <a:gd name="connsiteY9" fmla="*/ 540372 h 1935215"/>
              <a:gd name="connsiteX10" fmla="*/ 1459504 w 2433340"/>
              <a:gd name="connsiteY10" fmla="*/ 540062 h 1935215"/>
              <a:gd name="connsiteX11" fmla="*/ 1665185 w 2433340"/>
              <a:gd name="connsiteY11" fmla="*/ 540062 h 1935215"/>
              <a:gd name="connsiteX12" fmla="*/ 1665185 w 2433340"/>
              <a:gd name="connsiteY12" fmla="*/ 539752 h 1935215"/>
              <a:gd name="connsiteX13" fmla="*/ 1668255 w 2433340"/>
              <a:gd name="connsiteY13" fmla="*/ 540061 h 1935215"/>
              <a:gd name="connsiteX14" fmla="*/ 1938285 w 2433340"/>
              <a:gd name="connsiteY14" fmla="*/ 270031 h 1935215"/>
              <a:gd name="connsiteX15" fmla="*/ 1668255 w 2433340"/>
              <a:gd name="connsiteY15" fmla="*/ 1 h 1935215"/>
              <a:gd name="connsiteX16" fmla="*/ 1665185 w 2433340"/>
              <a:gd name="connsiteY16" fmla="*/ 311 h 1935215"/>
              <a:gd name="connsiteX17" fmla="*/ 1665185 w 2433340"/>
              <a:gd name="connsiteY17" fmla="*/ 2 h 1935215"/>
              <a:gd name="connsiteX18" fmla="*/ 1533240 w 2433340"/>
              <a:gd name="connsiteY18" fmla="*/ 2 h 1935215"/>
              <a:gd name="connsiteX19" fmla="*/ 1533240 w 2433340"/>
              <a:gd name="connsiteY19" fmla="*/ 0 h 1935215"/>
              <a:gd name="connsiteX20" fmla="*/ 0 w 2433340"/>
              <a:gd name="connsiteY20" fmla="*/ 0 h 1935215"/>
              <a:gd name="connsiteX21" fmla="*/ 0 w 2433340"/>
              <a:gd name="connsiteY21" fmla="*/ 2 h 1935215"/>
              <a:gd name="connsiteX0" fmla="*/ 1533240 w 2433340"/>
              <a:gd name="connsiteY0" fmla="*/ 1935215 h 1935215"/>
              <a:gd name="connsiteX1" fmla="*/ 2433340 w 2433340"/>
              <a:gd name="connsiteY1" fmla="*/ 1935215 h 1935215"/>
              <a:gd name="connsiteX2" fmla="*/ 2433340 w 2433340"/>
              <a:gd name="connsiteY2" fmla="*/ 1080122 h 1935215"/>
              <a:gd name="connsiteX3" fmla="*/ 1459504 w 2433340"/>
              <a:gd name="connsiteY3" fmla="*/ 1080122 h 1935215"/>
              <a:gd name="connsiteX4" fmla="*/ 1459504 w 2433340"/>
              <a:gd name="connsiteY4" fmla="*/ 1079813 h 1935215"/>
              <a:gd name="connsiteX5" fmla="*/ 1456434 w 2433340"/>
              <a:gd name="connsiteY5" fmla="*/ 1080123 h 1935215"/>
              <a:gd name="connsiteX6" fmla="*/ 1186404 w 2433340"/>
              <a:gd name="connsiteY6" fmla="*/ 810093 h 1935215"/>
              <a:gd name="connsiteX7" fmla="*/ 1456434 w 2433340"/>
              <a:gd name="connsiteY7" fmla="*/ 540063 h 1935215"/>
              <a:gd name="connsiteX8" fmla="*/ 1459504 w 2433340"/>
              <a:gd name="connsiteY8" fmla="*/ 540372 h 1935215"/>
              <a:gd name="connsiteX9" fmla="*/ 1459504 w 2433340"/>
              <a:gd name="connsiteY9" fmla="*/ 540062 h 1935215"/>
              <a:gd name="connsiteX10" fmla="*/ 1665185 w 2433340"/>
              <a:gd name="connsiteY10" fmla="*/ 540062 h 1935215"/>
              <a:gd name="connsiteX11" fmla="*/ 1665185 w 2433340"/>
              <a:gd name="connsiteY11" fmla="*/ 539752 h 1935215"/>
              <a:gd name="connsiteX12" fmla="*/ 1668255 w 2433340"/>
              <a:gd name="connsiteY12" fmla="*/ 540061 h 1935215"/>
              <a:gd name="connsiteX13" fmla="*/ 1938285 w 2433340"/>
              <a:gd name="connsiteY13" fmla="*/ 270031 h 1935215"/>
              <a:gd name="connsiteX14" fmla="*/ 1668255 w 2433340"/>
              <a:gd name="connsiteY14" fmla="*/ 1 h 1935215"/>
              <a:gd name="connsiteX15" fmla="*/ 1665185 w 2433340"/>
              <a:gd name="connsiteY15" fmla="*/ 311 h 1935215"/>
              <a:gd name="connsiteX16" fmla="*/ 1665185 w 2433340"/>
              <a:gd name="connsiteY16" fmla="*/ 2 h 1935215"/>
              <a:gd name="connsiteX17" fmla="*/ 1533240 w 2433340"/>
              <a:gd name="connsiteY17" fmla="*/ 2 h 1935215"/>
              <a:gd name="connsiteX18" fmla="*/ 1533240 w 2433340"/>
              <a:gd name="connsiteY18" fmla="*/ 0 h 1935215"/>
              <a:gd name="connsiteX19" fmla="*/ 0 w 2433340"/>
              <a:gd name="connsiteY19" fmla="*/ 0 h 1935215"/>
              <a:gd name="connsiteX20" fmla="*/ 0 w 2433340"/>
              <a:gd name="connsiteY20" fmla="*/ 2 h 1935215"/>
              <a:gd name="connsiteX0" fmla="*/ 2433340 w 2433340"/>
              <a:gd name="connsiteY0" fmla="*/ 1935215 h 1935215"/>
              <a:gd name="connsiteX1" fmla="*/ 2433340 w 2433340"/>
              <a:gd name="connsiteY1" fmla="*/ 1080122 h 1935215"/>
              <a:gd name="connsiteX2" fmla="*/ 1459504 w 2433340"/>
              <a:gd name="connsiteY2" fmla="*/ 1080122 h 1935215"/>
              <a:gd name="connsiteX3" fmla="*/ 1459504 w 2433340"/>
              <a:gd name="connsiteY3" fmla="*/ 1079813 h 1935215"/>
              <a:gd name="connsiteX4" fmla="*/ 1456434 w 2433340"/>
              <a:gd name="connsiteY4" fmla="*/ 1080123 h 1935215"/>
              <a:gd name="connsiteX5" fmla="*/ 1186404 w 2433340"/>
              <a:gd name="connsiteY5" fmla="*/ 810093 h 1935215"/>
              <a:gd name="connsiteX6" fmla="*/ 1456434 w 2433340"/>
              <a:gd name="connsiteY6" fmla="*/ 540063 h 1935215"/>
              <a:gd name="connsiteX7" fmla="*/ 1459504 w 2433340"/>
              <a:gd name="connsiteY7" fmla="*/ 540372 h 1935215"/>
              <a:gd name="connsiteX8" fmla="*/ 1459504 w 2433340"/>
              <a:gd name="connsiteY8" fmla="*/ 540062 h 1935215"/>
              <a:gd name="connsiteX9" fmla="*/ 1665185 w 2433340"/>
              <a:gd name="connsiteY9" fmla="*/ 540062 h 1935215"/>
              <a:gd name="connsiteX10" fmla="*/ 1665185 w 2433340"/>
              <a:gd name="connsiteY10" fmla="*/ 539752 h 1935215"/>
              <a:gd name="connsiteX11" fmla="*/ 1668255 w 2433340"/>
              <a:gd name="connsiteY11" fmla="*/ 540061 h 1935215"/>
              <a:gd name="connsiteX12" fmla="*/ 1938285 w 2433340"/>
              <a:gd name="connsiteY12" fmla="*/ 270031 h 1935215"/>
              <a:gd name="connsiteX13" fmla="*/ 1668255 w 2433340"/>
              <a:gd name="connsiteY13" fmla="*/ 1 h 1935215"/>
              <a:gd name="connsiteX14" fmla="*/ 1665185 w 2433340"/>
              <a:gd name="connsiteY14" fmla="*/ 311 h 1935215"/>
              <a:gd name="connsiteX15" fmla="*/ 1665185 w 2433340"/>
              <a:gd name="connsiteY15" fmla="*/ 2 h 1935215"/>
              <a:gd name="connsiteX16" fmla="*/ 1533240 w 2433340"/>
              <a:gd name="connsiteY16" fmla="*/ 2 h 1935215"/>
              <a:gd name="connsiteX17" fmla="*/ 1533240 w 2433340"/>
              <a:gd name="connsiteY17" fmla="*/ 0 h 1935215"/>
              <a:gd name="connsiteX18" fmla="*/ 0 w 2433340"/>
              <a:gd name="connsiteY18" fmla="*/ 0 h 1935215"/>
              <a:gd name="connsiteX19" fmla="*/ 0 w 2433340"/>
              <a:gd name="connsiteY19" fmla="*/ 2 h 1935215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459504 w 2433340"/>
              <a:gd name="connsiteY7" fmla="*/ 540062 h 1080123"/>
              <a:gd name="connsiteX8" fmla="*/ 1665185 w 2433340"/>
              <a:gd name="connsiteY8" fmla="*/ 540062 h 1080123"/>
              <a:gd name="connsiteX9" fmla="*/ 1665185 w 2433340"/>
              <a:gd name="connsiteY9" fmla="*/ 539752 h 1080123"/>
              <a:gd name="connsiteX10" fmla="*/ 1668255 w 2433340"/>
              <a:gd name="connsiteY10" fmla="*/ 540061 h 1080123"/>
              <a:gd name="connsiteX11" fmla="*/ 1938285 w 2433340"/>
              <a:gd name="connsiteY11" fmla="*/ 270031 h 1080123"/>
              <a:gd name="connsiteX12" fmla="*/ 1668255 w 2433340"/>
              <a:gd name="connsiteY12" fmla="*/ 1 h 1080123"/>
              <a:gd name="connsiteX13" fmla="*/ 1665185 w 2433340"/>
              <a:gd name="connsiteY13" fmla="*/ 311 h 1080123"/>
              <a:gd name="connsiteX14" fmla="*/ 1665185 w 2433340"/>
              <a:gd name="connsiteY14" fmla="*/ 2 h 1080123"/>
              <a:gd name="connsiteX15" fmla="*/ 1533240 w 2433340"/>
              <a:gd name="connsiteY15" fmla="*/ 2 h 1080123"/>
              <a:gd name="connsiteX16" fmla="*/ 1533240 w 2433340"/>
              <a:gd name="connsiteY16" fmla="*/ 0 h 1080123"/>
              <a:gd name="connsiteX17" fmla="*/ 0 w 2433340"/>
              <a:gd name="connsiteY17" fmla="*/ 0 h 1080123"/>
              <a:gd name="connsiteX18" fmla="*/ 0 w 2433340"/>
              <a:gd name="connsiteY18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1533240 w 2433340"/>
              <a:gd name="connsiteY15" fmla="*/ 0 h 1080123"/>
              <a:gd name="connsiteX16" fmla="*/ 0 w 2433340"/>
              <a:gd name="connsiteY16" fmla="*/ 0 h 1080123"/>
              <a:gd name="connsiteX17" fmla="*/ 0 w 2433340"/>
              <a:gd name="connsiteY17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0 w 2433340"/>
              <a:gd name="connsiteY15" fmla="*/ 0 h 1080123"/>
              <a:gd name="connsiteX16" fmla="*/ 0 w 2433340"/>
              <a:gd name="connsiteY16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0 w 2433340"/>
              <a:gd name="connsiteY14" fmla="*/ 0 h 1080123"/>
              <a:gd name="connsiteX15" fmla="*/ 0 w 2433340"/>
              <a:gd name="connsiteY15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6434 w 2433340"/>
              <a:gd name="connsiteY2" fmla="*/ 1080123 h 1080123"/>
              <a:gd name="connsiteX3" fmla="*/ 1186404 w 2433340"/>
              <a:gd name="connsiteY3" fmla="*/ 810093 h 1080123"/>
              <a:gd name="connsiteX4" fmla="*/ 1456434 w 2433340"/>
              <a:gd name="connsiteY4" fmla="*/ 540063 h 1080123"/>
              <a:gd name="connsiteX5" fmla="*/ 1459504 w 2433340"/>
              <a:gd name="connsiteY5" fmla="*/ 540372 h 1080123"/>
              <a:gd name="connsiteX6" fmla="*/ 1665185 w 2433340"/>
              <a:gd name="connsiteY6" fmla="*/ 540062 h 1080123"/>
              <a:gd name="connsiteX7" fmla="*/ 1665185 w 2433340"/>
              <a:gd name="connsiteY7" fmla="*/ 539752 h 1080123"/>
              <a:gd name="connsiteX8" fmla="*/ 1668255 w 2433340"/>
              <a:gd name="connsiteY8" fmla="*/ 540061 h 1080123"/>
              <a:gd name="connsiteX9" fmla="*/ 1938285 w 2433340"/>
              <a:gd name="connsiteY9" fmla="*/ 270031 h 1080123"/>
              <a:gd name="connsiteX10" fmla="*/ 1668255 w 2433340"/>
              <a:gd name="connsiteY10" fmla="*/ 1 h 1080123"/>
              <a:gd name="connsiteX11" fmla="*/ 1665185 w 2433340"/>
              <a:gd name="connsiteY11" fmla="*/ 311 h 1080123"/>
              <a:gd name="connsiteX12" fmla="*/ 1665185 w 2433340"/>
              <a:gd name="connsiteY12" fmla="*/ 2 h 1080123"/>
              <a:gd name="connsiteX13" fmla="*/ 0 w 2433340"/>
              <a:gd name="connsiteY13" fmla="*/ 0 h 1080123"/>
              <a:gd name="connsiteX14" fmla="*/ 0 w 2433340"/>
              <a:gd name="connsiteY14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1665185 w 2433340"/>
              <a:gd name="connsiteY11" fmla="*/ 2 h 1080123"/>
              <a:gd name="connsiteX12" fmla="*/ 0 w 2433340"/>
              <a:gd name="connsiteY12" fmla="*/ 0 h 1080123"/>
              <a:gd name="connsiteX13" fmla="*/ 0 w 2433340"/>
              <a:gd name="connsiteY13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0 w 2433340"/>
              <a:gd name="connsiteY12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313084 w 2433340"/>
              <a:gd name="connsiteY12" fmla="*/ 151574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246936 w 1246936"/>
              <a:gd name="connsiteY0" fmla="*/ 1080121 h 1080122"/>
              <a:gd name="connsiteX1" fmla="*/ 270030 w 1246936"/>
              <a:gd name="connsiteY1" fmla="*/ 1080122 h 1080122"/>
              <a:gd name="connsiteX2" fmla="*/ 0 w 1246936"/>
              <a:gd name="connsiteY2" fmla="*/ 810092 h 1080122"/>
              <a:gd name="connsiteX3" fmla="*/ 270030 w 1246936"/>
              <a:gd name="connsiteY3" fmla="*/ 540062 h 1080122"/>
              <a:gd name="connsiteX4" fmla="*/ 273100 w 1246936"/>
              <a:gd name="connsiteY4" fmla="*/ 540371 h 1080122"/>
              <a:gd name="connsiteX5" fmla="*/ 478781 w 1246936"/>
              <a:gd name="connsiteY5" fmla="*/ 540061 h 1080122"/>
              <a:gd name="connsiteX6" fmla="*/ 478781 w 1246936"/>
              <a:gd name="connsiteY6" fmla="*/ 539751 h 1080122"/>
              <a:gd name="connsiteX7" fmla="*/ 481851 w 1246936"/>
              <a:gd name="connsiteY7" fmla="*/ 540060 h 1080122"/>
              <a:gd name="connsiteX8" fmla="*/ 751881 w 1246936"/>
              <a:gd name="connsiteY8" fmla="*/ 270030 h 1080122"/>
              <a:gd name="connsiteX9" fmla="*/ 481851 w 1246936"/>
              <a:gd name="connsiteY9" fmla="*/ 0 h 1080122"/>
              <a:gd name="connsiteX10" fmla="*/ 478781 w 1246936"/>
              <a:gd name="connsiteY10" fmla="*/ 310 h 1080122"/>
              <a:gd name="connsiteX0" fmla="*/ 270030 w 751881"/>
              <a:gd name="connsiteY0" fmla="*/ 1080122 h 1080122"/>
              <a:gd name="connsiteX1" fmla="*/ 0 w 751881"/>
              <a:gd name="connsiteY1" fmla="*/ 810092 h 1080122"/>
              <a:gd name="connsiteX2" fmla="*/ 270030 w 751881"/>
              <a:gd name="connsiteY2" fmla="*/ 540062 h 1080122"/>
              <a:gd name="connsiteX3" fmla="*/ 273100 w 751881"/>
              <a:gd name="connsiteY3" fmla="*/ 540371 h 1080122"/>
              <a:gd name="connsiteX4" fmla="*/ 478781 w 751881"/>
              <a:gd name="connsiteY4" fmla="*/ 540061 h 1080122"/>
              <a:gd name="connsiteX5" fmla="*/ 478781 w 751881"/>
              <a:gd name="connsiteY5" fmla="*/ 539751 h 1080122"/>
              <a:gd name="connsiteX6" fmla="*/ 481851 w 751881"/>
              <a:gd name="connsiteY6" fmla="*/ 540060 h 1080122"/>
              <a:gd name="connsiteX7" fmla="*/ 751881 w 751881"/>
              <a:gd name="connsiteY7" fmla="*/ 270030 h 1080122"/>
              <a:gd name="connsiteX8" fmla="*/ 481851 w 751881"/>
              <a:gd name="connsiteY8" fmla="*/ 0 h 1080122"/>
              <a:gd name="connsiteX9" fmla="*/ 478781 w 751881"/>
              <a:gd name="connsiteY9" fmla="*/ 310 h 1080122"/>
              <a:gd name="connsiteX0" fmla="*/ 270030 w 751881"/>
              <a:gd name="connsiteY0" fmla="*/ 1080122 h 1080122"/>
              <a:gd name="connsiteX1" fmla="*/ 0 w 751881"/>
              <a:gd name="connsiteY1" fmla="*/ 810092 h 1080122"/>
              <a:gd name="connsiteX2" fmla="*/ 270030 w 751881"/>
              <a:gd name="connsiteY2" fmla="*/ 540062 h 1080122"/>
              <a:gd name="connsiteX3" fmla="*/ 273100 w 751881"/>
              <a:gd name="connsiteY3" fmla="*/ 540371 h 1080122"/>
              <a:gd name="connsiteX4" fmla="*/ 478781 w 751881"/>
              <a:gd name="connsiteY4" fmla="*/ 540061 h 1080122"/>
              <a:gd name="connsiteX5" fmla="*/ 481851 w 751881"/>
              <a:gd name="connsiteY5" fmla="*/ 540060 h 1080122"/>
              <a:gd name="connsiteX6" fmla="*/ 751881 w 751881"/>
              <a:gd name="connsiteY6" fmla="*/ 270030 h 1080122"/>
              <a:gd name="connsiteX7" fmla="*/ 481851 w 751881"/>
              <a:gd name="connsiteY7" fmla="*/ 0 h 1080122"/>
              <a:gd name="connsiteX8" fmla="*/ 478781 w 751881"/>
              <a:gd name="connsiteY8" fmla="*/ 310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751881" h="1080122">
                <a:moveTo>
                  <a:pt x="270030" y="1080122"/>
                </a:moveTo>
                <a:cubicBezTo>
                  <a:pt x="120897" y="1080122"/>
                  <a:pt x="0" y="959225"/>
                  <a:pt x="0" y="810092"/>
                </a:cubicBezTo>
                <a:cubicBezTo>
                  <a:pt x="0" y="660959"/>
                  <a:pt x="120897" y="540062"/>
                  <a:pt x="270030" y="540062"/>
                </a:cubicBezTo>
                <a:lnTo>
                  <a:pt x="273100" y="540371"/>
                </a:lnTo>
                <a:lnTo>
                  <a:pt x="478781" y="540061"/>
                </a:lnTo>
                <a:lnTo>
                  <a:pt x="481851" y="540060"/>
                </a:lnTo>
                <a:cubicBezTo>
                  <a:pt x="630984" y="540060"/>
                  <a:pt x="751881" y="419163"/>
                  <a:pt x="751881" y="270030"/>
                </a:cubicBezTo>
                <a:cubicBezTo>
                  <a:pt x="751881" y="120897"/>
                  <a:pt x="630984" y="0"/>
                  <a:pt x="481851" y="0"/>
                </a:cubicBezTo>
                <a:lnTo>
                  <a:pt x="478781" y="310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5" name="フリーフォーム: 図形 4">
            <a:extLst>
              <a:ext uri="{FF2B5EF4-FFF2-40B4-BE49-F238E27FC236}">
                <a16:creationId xmlns:a16="http://schemas.microsoft.com/office/drawing/2014/main" id="{CA220304-D4F1-F0F6-AD1F-6260EED2C4CD}"/>
              </a:ext>
            </a:extLst>
          </p:cNvPr>
          <p:cNvSpPr/>
          <p:nvPr/>
        </p:nvSpPr>
        <p:spPr bwMode="auto">
          <a:xfrm flipH="1">
            <a:off x="1647672" y="1554143"/>
            <a:ext cx="661934" cy="410609"/>
          </a:xfrm>
          <a:custGeom>
            <a:avLst/>
            <a:gdLst>
              <a:gd name="connsiteX0" fmla="*/ 1533240 w 2433340"/>
              <a:gd name="connsiteY0" fmla="*/ 0 h 1935215"/>
              <a:gd name="connsiteX1" fmla="*/ 0 w 2433340"/>
              <a:gd name="connsiteY1" fmla="*/ 0 h 1935215"/>
              <a:gd name="connsiteX2" fmla="*/ 0 w 2433340"/>
              <a:gd name="connsiteY2" fmla="*/ 2 h 1935215"/>
              <a:gd name="connsiteX3" fmla="*/ 0 w 2433340"/>
              <a:gd name="connsiteY3" fmla="*/ 540062 h 1935215"/>
              <a:gd name="connsiteX4" fmla="*/ 0 w 2433340"/>
              <a:gd name="connsiteY4" fmla="*/ 1935215 h 1935215"/>
              <a:gd name="connsiteX5" fmla="*/ 44450 w 2433340"/>
              <a:gd name="connsiteY5" fmla="*/ 1935215 h 1935215"/>
              <a:gd name="connsiteX6" fmla="*/ 1533240 w 2433340"/>
              <a:gd name="connsiteY6" fmla="*/ 1935215 h 1935215"/>
              <a:gd name="connsiteX7" fmla="*/ 2433340 w 2433340"/>
              <a:gd name="connsiteY7" fmla="*/ 1935215 h 1935215"/>
              <a:gd name="connsiteX8" fmla="*/ 2433340 w 2433340"/>
              <a:gd name="connsiteY8" fmla="*/ 1080122 h 1935215"/>
              <a:gd name="connsiteX9" fmla="*/ 1459504 w 2433340"/>
              <a:gd name="connsiteY9" fmla="*/ 1080122 h 1935215"/>
              <a:gd name="connsiteX10" fmla="*/ 1459504 w 2433340"/>
              <a:gd name="connsiteY10" fmla="*/ 1079813 h 1935215"/>
              <a:gd name="connsiteX11" fmla="*/ 1456434 w 2433340"/>
              <a:gd name="connsiteY11" fmla="*/ 1080123 h 1935215"/>
              <a:gd name="connsiteX12" fmla="*/ 1186404 w 2433340"/>
              <a:gd name="connsiteY12" fmla="*/ 810093 h 1935215"/>
              <a:gd name="connsiteX13" fmla="*/ 1456434 w 2433340"/>
              <a:gd name="connsiteY13" fmla="*/ 540063 h 1935215"/>
              <a:gd name="connsiteX14" fmla="*/ 1459504 w 2433340"/>
              <a:gd name="connsiteY14" fmla="*/ 540372 h 1935215"/>
              <a:gd name="connsiteX15" fmla="*/ 1459504 w 2433340"/>
              <a:gd name="connsiteY15" fmla="*/ 540062 h 1935215"/>
              <a:gd name="connsiteX16" fmla="*/ 1665185 w 2433340"/>
              <a:gd name="connsiteY16" fmla="*/ 540062 h 1935215"/>
              <a:gd name="connsiteX17" fmla="*/ 1665185 w 2433340"/>
              <a:gd name="connsiteY17" fmla="*/ 539752 h 1935215"/>
              <a:gd name="connsiteX18" fmla="*/ 1668255 w 2433340"/>
              <a:gd name="connsiteY18" fmla="*/ 540061 h 1935215"/>
              <a:gd name="connsiteX19" fmla="*/ 1938285 w 2433340"/>
              <a:gd name="connsiteY19" fmla="*/ 270031 h 1935215"/>
              <a:gd name="connsiteX20" fmla="*/ 1668255 w 2433340"/>
              <a:gd name="connsiteY20" fmla="*/ 1 h 1935215"/>
              <a:gd name="connsiteX21" fmla="*/ 1665185 w 2433340"/>
              <a:gd name="connsiteY21" fmla="*/ 311 h 1935215"/>
              <a:gd name="connsiteX22" fmla="*/ 1665185 w 2433340"/>
              <a:gd name="connsiteY22" fmla="*/ 2 h 1935215"/>
              <a:gd name="connsiteX23" fmla="*/ 1533240 w 2433340"/>
              <a:gd name="connsiteY23" fmla="*/ 2 h 1935215"/>
              <a:gd name="connsiteX0" fmla="*/ 0 w 2433340"/>
              <a:gd name="connsiteY0" fmla="*/ 1935215 h 2026655"/>
              <a:gd name="connsiteX1" fmla="*/ 44450 w 2433340"/>
              <a:gd name="connsiteY1" fmla="*/ 1935215 h 2026655"/>
              <a:gd name="connsiteX2" fmla="*/ 1533240 w 2433340"/>
              <a:gd name="connsiteY2" fmla="*/ 1935215 h 2026655"/>
              <a:gd name="connsiteX3" fmla="*/ 2433340 w 2433340"/>
              <a:gd name="connsiteY3" fmla="*/ 1935215 h 2026655"/>
              <a:gd name="connsiteX4" fmla="*/ 2433340 w 2433340"/>
              <a:gd name="connsiteY4" fmla="*/ 1080122 h 2026655"/>
              <a:gd name="connsiteX5" fmla="*/ 1459504 w 2433340"/>
              <a:gd name="connsiteY5" fmla="*/ 1080122 h 2026655"/>
              <a:gd name="connsiteX6" fmla="*/ 1459504 w 2433340"/>
              <a:gd name="connsiteY6" fmla="*/ 1079813 h 2026655"/>
              <a:gd name="connsiteX7" fmla="*/ 1456434 w 2433340"/>
              <a:gd name="connsiteY7" fmla="*/ 1080123 h 2026655"/>
              <a:gd name="connsiteX8" fmla="*/ 1186404 w 2433340"/>
              <a:gd name="connsiteY8" fmla="*/ 810093 h 2026655"/>
              <a:gd name="connsiteX9" fmla="*/ 1456434 w 2433340"/>
              <a:gd name="connsiteY9" fmla="*/ 540063 h 2026655"/>
              <a:gd name="connsiteX10" fmla="*/ 1459504 w 2433340"/>
              <a:gd name="connsiteY10" fmla="*/ 540372 h 2026655"/>
              <a:gd name="connsiteX11" fmla="*/ 1459504 w 2433340"/>
              <a:gd name="connsiteY11" fmla="*/ 540062 h 2026655"/>
              <a:gd name="connsiteX12" fmla="*/ 1665185 w 2433340"/>
              <a:gd name="connsiteY12" fmla="*/ 540062 h 2026655"/>
              <a:gd name="connsiteX13" fmla="*/ 1665185 w 2433340"/>
              <a:gd name="connsiteY13" fmla="*/ 539752 h 2026655"/>
              <a:gd name="connsiteX14" fmla="*/ 1668255 w 2433340"/>
              <a:gd name="connsiteY14" fmla="*/ 540061 h 2026655"/>
              <a:gd name="connsiteX15" fmla="*/ 1938285 w 2433340"/>
              <a:gd name="connsiteY15" fmla="*/ 270031 h 2026655"/>
              <a:gd name="connsiteX16" fmla="*/ 1668255 w 2433340"/>
              <a:gd name="connsiteY16" fmla="*/ 1 h 2026655"/>
              <a:gd name="connsiteX17" fmla="*/ 1665185 w 2433340"/>
              <a:gd name="connsiteY17" fmla="*/ 311 h 2026655"/>
              <a:gd name="connsiteX18" fmla="*/ 1665185 w 2433340"/>
              <a:gd name="connsiteY18" fmla="*/ 2 h 2026655"/>
              <a:gd name="connsiteX19" fmla="*/ 1533240 w 2433340"/>
              <a:gd name="connsiteY19" fmla="*/ 2 h 2026655"/>
              <a:gd name="connsiteX20" fmla="*/ 1533240 w 2433340"/>
              <a:gd name="connsiteY20" fmla="*/ 0 h 2026655"/>
              <a:gd name="connsiteX21" fmla="*/ 0 w 2433340"/>
              <a:gd name="connsiteY21" fmla="*/ 0 h 2026655"/>
              <a:gd name="connsiteX22" fmla="*/ 0 w 2433340"/>
              <a:gd name="connsiteY22" fmla="*/ 2 h 2026655"/>
              <a:gd name="connsiteX23" fmla="*/ 0 w 2433340"/>
              <a:gd name="connsiteY23" fmla="*/ 540062 h 2026655"/>
              <a:gd name="connsiteX24" fmla="*/ 91440 w 2433340"/>
              <a:gd name="connsiteY24" fmla="*/ 2026655 h 202665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23" fmla="*/ 0 w 2433340"/>
              <a:gd name="connsiteY23" fmla="*/ 540062 h 193521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0" fmla="*/ 44450 w 2433340"/>
              <a:gd name="connsiteY0" fmla="*/ 1935215 h 1935215"/>
              <a:gd name="connsiteX1" fmla="*/ 1533240 w 2433340"/>
              <a:gd name="connsiteY1" fmla="*/ 1935215 h 1935215"/>
              <a:gd name="connsiteX2" fmla="*/ 2433340 w 2433340"/>
              <a:gd name="connsiteY2" fmla="*/ 1935215 h 1935215"/>
              <a:gd name="connsiteX3" fmla="*/ 2433340 w 2433340"/>
              <a:gd name="connsiteY3" fmla="*/ 1080122 h 1935215"/>
              <a:gd name="connsiteX4" fmla="*/ 1459504 w 2433340"/>
              <a:gd name="connsiteY4" fmla="*/ 1080122 h 1935215"/>
              <a:gd name="connsiteX5" fmla="*/ 1459504 w 2433340"/>
              <a:gd name="connsiteY5" fmla="*/ 1079813 h 1935215"/>
              <a:gd name="connsiteX6" fmla="*/ 1456434 w 2433340"/>
              <a:gd name="connsiteY6" fmla="*/ 1080123 h 1935215"/>
              <a:gd name="connsiteX7" fmla="*/ 1186404 w 2433340"/>
              <a:gd name="connsiteY7" fmla="*/ 810093 h 1935215"/>
              <a:gd name="connsiteX8" fmla="*/ 1456434 w 2433340"/>
              <a:gd name="connsiteY8" fmla="*/ 540063 h 1935215"/>
              <a:gd name="connsiteX9" fmla="*/ 1459504 w 2433340"/>
              <a:gd name="connsiteY9" fmla="*/ 540372 h 1935215"/>
              <a:gd name="connsiteX10" fmla="*/ 1459504 w 2433340"/>
              <a:gd name="connsiteY10" fmla="*/ 540062 h 1935215"/>
              <a:gd name="connsiteX11" fmla="*/ 1665185 w 2433340"/>
              <a:gd name="connsiteY11" fmla="*/ 540062 h 1935215"/>
              <a:gd name="connsiteX12" fmla="*/ 1665185 w 2433340"/>
              <a:gd name="connsiteY12" fmla="*/ 539752 h 1935215"/>
              <a:gd name="connsiteX13" fmla="*/ 1668255 w 2433340"/>
              <a:gd name="connsiteY13" fmla="*/ 540061 h 1935215"/>
              <a:gd name="connsiteX14" fmla="*/ 1938285 w 2433340"/>
              <a:gd name="connsiteY14" fmla="*/ 270031 h 1935215"/>
              <a:gd name="connsiteX15" fmla="*/ 1668255 w 2433340"/>
              <a:gd name="connsiteY15" fmla="*/ 1 h 1935215"/>
              <a:gd name="connsiteX16" fmla="*/ 1665185 w 2433340"/>
              <a:gd name="connsiteY16" fmla="*/ 311 h 1935215"/>
              <a:gd name="connsiteX17" fmla="*/ 1665185 w 2433340"/>
              <a:gd name="connsiteY17" fmla="*/ 2 h 1935215"/>
              <a:gd name="connsiteX18" fmla="*/ 1533240 w 2433340"/>
              <a:gd name="connsiteY18" fmla="*/ 2 h 1935215"/>
              <a:gd name="connsiteX19" fmla="*/ 1533240 w 2433340"/>
              <a:gd name="connsiteY19" fmla="*/ 0 h 1935215"/>
              <a:gd name="connsiteX20" fmla="*/ 0 w 2433340"/>
              <a:gd name="connsiteY20" fmla="*/ 0 h 1935215"/>
              <a:gd name="connsiteX21" fmla="*/ 0 w 2433340"/>
              <a:gd name="connsiteY21" fmla="*/ 2 h 1935215"/>
              <a:gd name="connsiteX0" fmla="*/ 1533240 w 2433340"/>
              <a:gd name="connsiteY0" fmla="*/ 1935215 h 1935215"/>
              <a:gd name="connsiteX1" fmla="*/ 2433340 w 2433340"/>
              <a:gd name="connsiteY1" fmla="*/ 1935215 h 1935215"/>
              <a:gd name="connsiteX2" fmla="*/ 2433340 w 2433340"/>
              <a:gd name="connsiteY2" fmla="*/ 1080122 h 1935215"/>
              <a:gd name="connsiteX3" fmla="*/ 1459504 w 2433340"/>
              <a:gd name="connsiteY3" fmla="*/ 1080122 h 1935215"/>
              <a:gd name="connsiteX4" fmla="*/ 1459504 w 2433340"/>
              <a:gd name="connsiteY4" fmla="*/ 1079813 h 1935215"/>
              <a:gd name="connsiteX5" fmla="*/ 1456434 w 2433340"/>
              <a:gd name="connsiteY5" fmla="*/ 1080123 h 1935215"/>
              <a:gd name="connsiteX6" fmla="*/ 1186404 w 2433340"/>
              <a:gd name="connsiteY6" fmla="*/ 810093 h 1935215"/>
              <a:gd name="connsiteX7" fmla="*/ 1456434 w 2433340"/>
              <a:gd name="connsiteY7" fmla="*/ 540063 h 1935215"/>
              <a:gd name="connsiteX8" fmla="*/ 1459504 w 2433340"/>
              <a:gd name="connsiteY8" fmla="*/ 540372 h 1935215"/>
              <a:gd name="connsiteX9" fmla="*/ 1459504 w 2433340"/>
              <a:gd name="connsiteY9" fmla="*/ 540062 h 1935215"/>
              <a:gd name="connsiteX10" fmla="*/ 1665185 w 2433340"/>
              <a:gd name="connsiteY10" fmla="*/ 540062 h 1935215"/>
              <a:gd name="connsiteX11" fmla="*/ 1665185 w 2433340"/>
              <a:gd name="connsiteY11" fmla="*/ 539752 h 1935215"/>
              <a:gd name="connsiteX12" fmla="*/ 1668255 w 2433340"/>
              <a:gd name="connsiteY12" fmla="*/ 540061 h 1935215"/>
              <a:gd name="connsiteX13" fmla="*/ 1938285 w 2433340"/>
              <a:gd name="connsiteY13" fmla="*/ 270031 h 1935215"/>
              <a:gd name="connsiteX14" fmla="*/ 1668255 w 2433340"/>
              <a:gd name="connsiteY14" fmla="*/ 1 h 1935215"/>
              <a:gd name="connsiteX15" fmla="*/ 1665185 w 2433340"/>
              <a:gd name="connsiteY15" fmla="*/ 311 h 1935215"/>
              <a:gd name="connsiteX16" fmla="*/ 1665185 w 2433340"/>
              <a:gd name="connsiteY16" fmla="*/ 2 h 1935215"/>
              <a:gd name="connsiteX17" fmla="*/ 1533240 w 2433340"/>
              <a:gd name="connsiteY17" fmla="*/ 2 h 1935215"/>
              <a:gd name="connsiteX18" fmla="*/ 1533240 w 2433340"/>
              <a:gd name="connsiteY18" fmla="*/ 0 h 1935215"/>
              <a:gd name="connsiteX19" fmla="*/ 0 w 2433340"/>
              <a:gd name="connsiteY19" fmla="*/ 0 h 1935215"/>
              <a:gd name="connsiteX20" fmla="*/ 0 w 2433340"/>
              <a:gd name="connsiteY20" fmla="*/ 2 h 1935215"/>
              <a:gd name="connsiteX0" fmla="*/ 2433340 w 2433340"/>
              <a:gd name="connsiteY0" fmla="*/ 1935215 h 1935215"/>
              <a:gd name="connsiteX1" fmla="*/ 2433340 w 2433340"/>
              <a:gd name="connsiteY1" fmla="*/ 1080122 h 1935215"/>
              <a:gd name="connsiteX2" fmla="*/ 1459504 w 2433340"/>
              <a:gd name="connsiteY2" fmla="*/ 1080122 h 1935215"/>
              <a:gd name="connsiteX3" fmla="*/ 1459504 w 2433340"/>
              <a:gd name="connsiteY3" fmla="*/ 1079813 h 1935215"/>
              <a:gd name="connsiteX4" fmla="*/ 1456434 w 2433340"/>
              <a:gd name="connsiteY4" fmla="*/ 1080123 h 1935215"/>
              <a:gd name="connsiteX5" fmla="*/ 1186404 w 2433340"/>
              <a:gd name="connsiteY5" fmla="*/ 810093 h 1935215"/>
              <a:gd name="connsiteX6" fmla="*/ 1456434 w 2433340"/>
              <a:gd name="connsiteY6" fmla="*/ 540063 h 1935215"/>
              <a:gd name="connsiteX7" fmla="*/ 1459504 w 2433340"/>
              <a:gd name="connsiteY7" fmla="*/ 540372 h 1935215"/>
              <a:gd name="connsiteX8" fmla="*/ 1459504 w 2433340"/>
              <a:gd name="connsiteY8" fmla="*/ 540062 h 1935215"/>
              <a:gd name="connsiteX9" fmla="*/ 1665185 w 2433340"/>
              <a:gd name="connsiteY9" fmla="*/ 540062 h 1935215"/>
              <a:gd name="connsiteX10" fmla="*/ 1665185 w 2433340"/>
              <a:gd name="connsiteY10" fmla="*/ 539752 h 1935215"/>
              <a:gd name="connsiteX11" fmla="*/ 1668255 w 2433340"/>
              <a:gd name="connsiteY11" fmla="*/ 540061 h 1935215"/>
              <a:gd name="connsiteX12" fmla="*/ 1938285 w 2433340"/>
              <a:gd name="connsiteY12" fmla="*/ 270031 h 1935215"/>
              <a:gd name="connsiteX13" fmla="*/ 1668255 w 2433340"/>
              <a:gd name="connsiteY13" fmla="*/ 1 h 1935215"/>
              <a:gd name="connsiteX14" fmla="*/ 1665185 w 2433340"/>
              <a:gd name="connsiteY14" fmla="*/ 311 h 1935215"/>
              <a:gd name="connsiteX15" fmla="*/ 1665185 w 2433340"/>
              <a:gd name="connsiteY15" fmla="*/ 2 h 1935215"/>
              <a:gd name="connsiteX16" fmla="*/ 1533240 w 2433340"/>
              <a:gd name="connsiteY16" fmla="*/ 2 h 1935215"/>
              <a:gd name="connsiteX17" fmla="*/ 1533240 w 2433340"/>
              <a:gd name="connsiteY17" fmla="*/ 0 h 1935215"/>
              <a:gd name="connsiteX18" fmla="*/ 0 w 2433340"/>
              <a:gd name="connsiteY18" fmla="*/ 0 h 1935215"/>
              <a:gd name="connsiteX19" fmla="*/ 0 w 2433340"/>
              <a:gd name="connsiteY19" fmla="*/ 2 h 1935215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459504 w 2433340"/>
              <a:gd name="connsiteY7" fmla="*/ 540062 h 1080123"/>
              <a:gd name="connsiteX8" fmla="*/ 1665185 w 2433340"/>
              <a:gd name="connsiteY8" fmla="*/ 540062 h 1080123"/>
              <a:gd name="connsiteX9" fmla="*/ 1665185 w 2433340"/>
              <a:gd name="connsiteY9" fmla="*/ 539752 h 1080123"/>
              <a:gd name="connsiteX10" fmla="*/ 1668255 w 2433340"/>
              <a:gd name="connsiteY10" fmla="*/ 540061 h 1080123"/>
              <a:gd name="connsiteX11" fmla="*/ 1938285 w 2433340"/>
              <a:gd name="connsiteY11" fmla="*/ 270031 h 1080123"/>
              <a:gd name="connsiteX12" fmla="*/ 1668255 w 2433340"/>
              <a:gd name="connsiteY12" fmla="*/ 1 h 1080123"/>
              <a:gd name="connsiteX13" fmla="*/ 1665185 w 2433340"/>
              <a:gd name="connsiteY13" fmla="*/ 311 h 1080123"/>
              <a:gd name="connsiteX14" fmla="*/ 1665185 w 2433340"/>
              <a:gd name="connsiteY14" fmla="*/ 2 h 1080123"/>
              <a:gd name="connsiteX15" fmla="*/ 1533240 w 2433340"/>
              <a:gd name="connsiteY15" fmla="*/ 2 h 1080123"/>
              <a:gd name="connsiteX16" fmla="*/ 1533240 w 2433340"/>
              <a:gd name="connsiteY16" fmla="*/ 0 h 1080123"/>
              <a:gd name="connsiteX17" fmla="*/ 0 w 2433340"/>
              <a:gd name="connsiteY17" fmla="*/ 0 h 1080123"/>
              <a:gd name="connsiteX18" fmla="*/ 0 w 2433340"/>
              <a:gd name="connsiteY18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1533240 w 2433340"/>
              <a:gd name="connsiteY15" fmla="*/ 0 h 1080123"/>
              <a:gd name="connsiteX16" fmla="*/ 0 w 2433340"/>
              <a:gd name="connsiteY16" fmla="*/ 0 h 1080123"/>
              <a:gd name="connsiteX17" fmla="*/ 0 w 2433340"/>
              <a:gd name="connsiteY17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0 w 2433340"/>
              <a:gd name="connsiteY15" fmla="*/ 0 h 1080123"/>
              <a:gd name="connsiteX16" fmla="*/ 0 w 2433340"/>
              <a:gd name="connsiteY16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0 w 2433340"/>
              <a:gd name="connsiteY14" fmla="*/ 0 h 1080123"/>
              <a:gd name="connsiteX15" fmla="*/ 0 w 2433340"/>
              <a:gd name="connsiteY15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6434 w 2433340"/>
              <a:gd name="connsiteY2" fmla="*/ 1080123 h 1080123"/>
              <a:gd name="connsiteX3" fmla="*/ 1186404 w 2433340"/>
              <a:gd name="connsiteY3" fmla="*/ 810093 h 1080123"/>
              <a:gd name="connsiteX4" fmla="*/ 1456434 w 2433340"/>
              <a:gd name="connsiteY4" fmla="*/ 540063 h 1080123"/>
              <a:gd name="connsiteX5" fmla="*/ 1459504 w 2433340"/>
              <a:gd name="connsiteY5" fmla="*/ 540372 h 1080123"/>
              <a:gd name="connsiteX6" fmla="*/ 1665185 w 2433340"/>
              <a:gd name="connsiteY6" fmla="*/ 540062 h 1080123"/>
              <a:gd name="connsiteX7" fmla="*/ 1665185 w 2433340"/>
              <a:gd name="connsiteY7" fmla="*/ 539752 h 1080123"/>
              <a:gd name="connsiteX8" fmla="*/ 1668255 w 2433340"/>
              <a:gd name="connsiteY8" fmla="*/ 540061 h 1080123"/>
              <a:gd name="connsiteX9" fmla="*/ 1938285 w 2433340"/>
              <a:gd name="connsiteY9" fmla="*/ 270031 h 1080123"/>
              <a:gd name="connsiteX10" fmla="*/ 1668255 w 2433340"/>
              <a:gd name="connsiteY10" fmla="*/ 1 h 1080123"/>
              <a:gd name="connsiteX11" fmla="*/ 1665185 w 2433340"/>
              <a:gd name="connsiteY11" fmla="*/ 311 h 1080123"/>
              <a:gd name="connsiteX12" fmla="*/ 1665185 w 2433340"/>
              <a:gd name="connsiteY12" fmla="*/ 2 h 1080123"/>
              <a:gd name="connsiteX13" fmla="*/ 0 w 2433340"/>
              <a:gd name="connsiteY13" fmla="*/ 0 h 1080123"/>
              <a:gd name="connsiteX14" fmla="*/ 0 w 2433340"/>
              <a:gd name="connsiteY14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1665185 w 2433340"/>
              <a:gd name="connsiteY11" fmla="*/ 2 h 1080123"/>
              <a:gd name="connsiteX12" fmla="*/ 0 w 2433340"/>
              <a:gd name="connsiteY12" fmla="*/ 0 h 1080123"/>
              <a:gd name="connsiteX13" fmla="*/ 0 w 2433340"/>
              <a:gd name="connsiteY13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0 w 2433340"/>
              <a:gd name="connsiteY12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313084 w 2433340"/>
              <a:gd name="connsiteY12" fmla="*/ 151574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41241 w 1741241"/>
              <a:gd name="connsiteY0" fmla="*/ 1080121 h 1080122"/>
              <a:gd name="connsiteX1" fmla="*/ 764335 w 1741241"/>
              <a:gd name="connsiteY1" fmla="*/ 1080122 h 1080122"/>
              <a:gd name="connsiteX2" fmla="*/ 494305 w 1741241"/>
              <a:gd name="connsiteY2" fmla="*/ 810092 h 1080122"/>
              <a:gd name="connsiteX3" fmla="*/ 764335 w 1741241"/>
              <a:gd name="connsiteY3" fmla="*/ 540062 h 1080122"/>
              <a:gd name="connsiteX4" fmla="*/ 767405 w 1741241"/>
              <a:gd name="connsiteY4" fmla="*/ 540371 h 1080122"/>
              <a:gd name="connsiteX5" fmla="*/ 973086 w 1741241"/>
              <a:gd name="connsiteY5" fmla="*/ 540061 h 1080122"/>
              <a:gd name="connsiteX6" fmla="*/ 973086 w 1741241"/>
              <a:gd name="connsiteY6" fmla="*/ 539751 h 1080122"/>
              <a:gd name="connsiteX7" fmla="*/ 976156 w 1741241"/>
              <a:gd name="connsiteY7" fmla="*/ 540060 h 1080122"/>
              <a:gd name="connsiteX8" fmla="*/ 1246186 w 1741241"/>
              <a:gd name="connsiteY8" fmla="*/ 270030 h 1080122"/>
              <a:gd name="connsiteX9" fmla="*/ 976156 w 1741241"/>
              <a:gd name="connsiteY9" fmla="*/ 0 h 1080122"/>
              <a:gd name="connsiteX10" fmla="*/ 973086 w 1741241"/>
              <a:gd name="connsiteY10" fmla="*/ 310 h 1080122"/>
              <a:gd name="connsiteX11" fmla="*/ 0 w 1741241"/>
              <a:gd name="connsiteY11" fmla="*/ 290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741241" h="1080122">
                <a:moveTo>
                  <a:pt x="1741241" y="1080121"/>
                </a:moveTo>
                <a:lnTo>
                  <a:pt x="764335" y="1080122"/>
                </a:lnTo>
                <a:cubicBezTo>
                  <a:pt x="615202" y="1080122"/>
                  <a:pt x="494305" y="959225"/>
                  <a:pt x="494305" y="810092"/>
                </a:cubicBezTo>
                <a:cubicBezTo>
                  <a:pt x="494305" y="660959"/>
                  <a:pt x="615202" y="540062"/>
                  <a:pt x="764335" y="540062"/>
                </a:cubicBezTo>
                <a:lnTo>
                  <a:pt x="767405" y="540371"/>
                </a:lnTo>
                <a:lnTo>
                  <a:pt x="973086" y="540061"/>
                </a:lnTo>
                <a:lnTo>
                  <a:pt x="973086" y="539751"/>
                </a:lnTo>
                <a:lnTo>
                  <a:pt x="976156" y="540060"/>
                </a:lnTo>
                <a:cubicBezTo>
                  <a:pt x="1125289" y="540060"/>
                  <a:pt x="1246186" y="419163"/>
                  <a:pt x="1246186" y="270030"/>
                </a:cubicBezTo>
                <a:cubicBezTo>
                  <a:pt x="1246186" y="120897"/>
                  <a:pt x="1125289" y="0"/>
                  <a:pt x="976156" y="0"/>
                </a:cubicBezTo>
                <a:lnTo>
                  <a:pt x="973086" y="310"/>
                </a:lnTo>
                <a:lnTo>
                  <a:pt x="0" y="290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6" name="フリーフォーム: 図形 5">
            <a:extLst>
              <a:ext uri="{FF2B5EF4-FFF2-40B4-BE49-F238E27FC236}">
                <a16:creationId xmlns:a16="http://schemas.microsoft.com/office/drawing/2014/main" id="{750DE612-F6EA-9C38-2584-3FBFD1A75232}"/>
              </a:ext>
            </a:extLst>
          </p:cNvPr>
          <p:cNvSpPr/>
          <p:nvPr/>
        </p:nvSpPr>
        <p:spPr bwMode="auto">
          <a:xfrm rot="10800000">
            <a:off x="2691725" y="2244440"/>
            <a:ext cx="1502328" cy="426040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2206340 w 2206340"/>
              <a:gd name="connsiteY17" fmla="*/ 1665185 h 2205246"/>
              <a:gd name="connsiteX18" fmla="*/ 1668255 w 2206340"/>
              <a:gd name="connsiteY18" fmla="*/ 1665185 h 2205246"/>
              <a:gd name="connsiteX19" fmla="*/ 1425225 w 2206340"/>
              <a:gd name="connsiteY19" fmla="*/ 1665185 h 2205246"/>
              <a:gd name="connsiteX20" fmla="*/ 1425225 w 2206340"/>
              <a:gd name="connsiteY20" fmla="*/ 1665186 h 2205246"/>
              <a:gd name="connsiteX21" fmla="*/ 1665185 w 2206340"/>
              <a:gd name="connsiteY21" fmla="*/ 1665186 h 2205246"/>
              <a:gd name="connsiteX22" fmla="*/ 1665185 w 2206340"/>
              <a:gd name="connsiteY22" fmla="*/ 1665495 h 2205246"/>
              <a:gd name="connsiteX23" fmla="*/ 1668255 w 2206340"/>
              <a:gd name="connsiteY23" fmla="*/ 1665185 h 2205246"/>
              <a:gd name="connsiteX24" fmla="*/ 1938285 w 2206340"/>
              <a:gd name="connsiteY24" fmla="*/ 1935215 h 2205246"/>
              <a:gd name="connsiteX25" fmla="*/ 1668255 w 2206340"/>
              <a:gd name="connsiteY25" fmla="*/ 2205245 h 2205246"/>
              <a:gd name="connsiteX26" fmla="*/ 1665185 w 2206340"/>
              <a:gd name="connsiteY26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1668255 w 2206340"/>
              <a:gd name="connsiteY17" fmla="*/ 1665185 h 2205246"/>
              <a:gd name="connsiteX18" fmla="*/ 1425225 w 2206340"/>
              <a:gd name="connsiteY18" fmla="*/ 1665185 h 2205246"/>
              <a:gd name="connsiteX19" fmla="*/ 1425225 w 2206340"/>
              <a:gd name="connsiteY19" fmla="*/ 1665186 h 2205246"/>
              <a:gd name="connsiteX20" fmla="*/ 1665185 w 2206340"/>
              <a:gd name="connsiteY20" fmla="*/ 1665186 h 2205246"/>
              <a:gd name="connsiteX21" fmla="*/ 1665185 w 2206340"/>
              <a:gd name="connsiteY21" fmla="*/ 1665495 h 2205246"/>
              <a:gd name="connsiteX22" fmla="*/ 1668255 w 2206340"/>
              <a:gd name="connsiteY22" fmla="*/ 1665185 h 2205246"/>
              <a:gd name="connsiteX23" fmla="*/ 1938285 w 2206340"/>
              <a:gd name="connsiteY23" fmla="*/ 1935215 h 2205246"/>
              <a:gd name="connsiteX24" fmla="*/ 1668255 w 2206340"/>
              <a:gd name="connsiteY24" fmla="*/ 2205245 h 2205246"/>
              <a:gd name="connsiteX25" fmla="*/ 1665185 w 2206340"/>
              <a:gd name="connsiteY25" fmla="*/ 2204936 h 2205246"/>
              <a:gd name="connsiteX26" fmla="*/ 1665185 w 2206340"/>
              <a:gd name="connsiteY26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1668255 w 2206340"/>
              <a:gd name="connsiteY16" fmla="*/ 1665185 h 2205246"/>
              <a:gd name="connsiteX17" fmla="*/ 1425225 w 2206340"/>
              <a:gd name="connsiteY17" fmla="*/ 1665185 h 2205246"/>
              <a:gd name="connsiteX18" fmla="*/ 1425225 w 2206340"/>
              <a:gd name="connsiteY18" fmla="*/ 1665186 h 2205246"/>
              <a:gd name="connsiteX19" fmla="*/ 1665185 w 2206340"/>
              <a:gd name="connsiteY19" fmla="*/ 1665186 h 2205246"/>
              <a:gd name="connsiteX20" fmla="*/ 1665185 w 2206340"/>
              <a:gd name="connsiteY20" fmla="*/ 1665495 h 2205246"/>
              <a:gd name="connsiteX21" fmla="*/ 1668255 w 2206340"/>
              <a:gd name="connsiteY21" fmla="*/ 1665185 h 2205246"/>
              <a:gd name="connsiteX22" fmla="*/ 1938285 w 2206340"/>
              <a:gd name="connsiteY22" fmla="*/ 1935215 h 2205246"/>
              <a:gd name="connsiteX23" fmla="*/ 1668255 w 2206340"/>
              <a:gd name="connsiteY23" fmla="*/ 2205245 h 2205246"/>
              <a:gd name="connsiteX24" fmla="*/ 1665185 w 2206340"/>
              <a:gd name="connsiteY24" fmla="*/ 2204936 h 2205246"/>
              <a:gd name="connsiteX25" fmla="*/ 1665185 w 2206340"/>
              <a:gd name="connsiteY25" fmla="*/ 220524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1 w 2206340"/>
              <a:gd name="connsiteY24" fmla="*/ 1665186 h 2205246"/>
              <a:gd name="connsiteX25" fmla="*/ 91441 w 2206340"/>
              <a:gd name="connsiteY25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91441 w 2206340"/>
              <a:gd name="connsiteY24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0" fmla="*/ 1 w 2206340"/>
              <a:gd name="connsiteY0" fmla="*/ 133349 h 2205246"/>
              <a:gd name="connsiteX1" fmla="*/ 1 w 2206340"/>
              <a:gd name="connsiteY1" fmla="*/ 0 h 2205246"/>
              <a:gd name="connsiteX2" fmla="*/ 2206340 w 2206340"/>
              <a:gd name="connsiteY2" fmla="*/ 0 h 2205246"/>
              <a:gd name="connsiteX3" fmla="*/ 2206340 w 2206340"/>
              <a:gd name="connsiteY3" fmla="*/ 1125124 h 2205246"/>
              <a:gd name="connsiteX4" fmla="*/ 1200200 w 2206340"/>
              <a:gd name="connsiteY4" fmla="*/ 1125124 h 2205246"/>
              <a:gd name="connsiteX5" fmla="*/ 1200200 w 2206340"/>
              <a:gd name="connsiteY5" fmla="*/ 1125434 h 2205246"/>
              <a:gd name="connsiteX6" fmla="*/ 1197130 w 2206340"/>
              <a:gd name="connsiteY6" fmla="*/ 1125125 h 2205246"/>
              <a:gd name="connsiteX7" fmla="*/ 927100 w 2206340"/>
              <a:gd name="connsiteY7" fmla="*/ 1395155 h 2205246"/>
              <a:gd name="connsiteX8" fmla="*/ 1197130 w 2206340"/>
              <a:gd name="connsiteY8" fmla="*/ 1665185 h 2205246"/>
              <a:gd name="connsiteX9" fmla="*/ 1200200 w 2206340"/>
              <a:gd name="connsiteY9" fmla="*/ 1664875 h 2205246"/>
              <a:gd name="connsiteX10" fmla="*/ 1200200 w 2206340"/>
              <a:gd name="connsiteY10" fmla="*/ 1665184 h 2205246"/>
              <a:gd name="connsiteX11" fmla="*/ 1668255 w 2206340"/>
              <a:gd name="connsiteY11" fmla="*/ 1665185 h 2205246"/>
              <a:gd name="connsiteX12" fmla="*/ 1425225 w 2206340"/>
              <a:gd name="connsiteY12" fmla="*/ 1665185 h 2205246"/>
              <a:gd name="connsiteX13" fmla="*/ 1425225 w 2206340"/>
              <a:gd name="connsiteY13" fmla="*/ 1665186 h 2205246"/>
              <a:gd name="connsiteX14" fmla="*/ 1665185 w 2206340"/>
              <a:gd name="connsiteY14" fmla="*/ 1665186 h 2205246"/>
              <a:gd name="connsiteX15" fmla="*/ 1665185 w 2206340"/>
              <a:gd name="connsiteY15" fmla="*/ 1665495 h 2205246"/>
              <a:gd name="connsiteX16" fmla="*/ 1668255 w 2206340"/>
              <a:gd name="connsiteY16" fmla="*/ 1665185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21" fmla="*/ 0 w 2206340"/>
              <a:gd name="connsiteY21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5124 h 2205246"/>
              <a:gd name="connsiteX3" fmla="*/ 1200200 w 2206340"/>
              <a:gd name="connsiteY3" fmla="*/ 1125124 h 2205246"/>
              <a:gd name="connsiteX4" fmla="*/ 1200200 w 2206340"/>
              <a:gd name="connsiteY4" fmla="*/ 1125434 h 2205246"/>
              <a:gd name="connsiteX5" fmla="*/ 1197130 w 2206340"/>
              <a:gd name="connsiteY5" fmla="*/ 1125125 h 2205246"/>
              <a:gd name="connsiteX6" fmla="*/ 927100 w 2206340"/>
              <a:gd name="connsiteY6" fmla="*/ 1395155 h 2205246"/>
              <a:gd name="connsiteX7" fmla="*/ 1197130 w 2206340"/>
              <a:gd name="connsiteY7" fmla="*/ 1665185 h 2205246"/>
              <a:gd name="connsiteX8" fmla="*/ 1200200 w 2206340"/>
              <a:gd name="connsiteY8" fmla="*/ 1664875 h 2205246"/>
              <a:gd name="connsiteX9" fmla="*/ 1200200 w 2206340"/>
              <a:gd name="connsiteY9" fmla="*/ 1665184 h 2205246"/>
              <a:gd name="connsiteX10" fmla="*/ 1668255 w 2206340"/>
              <a:gd name="connsiteY10" fmla="*/ 1665185 h 2205246"/>
              <a:gd name="connsiteX11" fmla="*/ 1425225 w 2206340"/>
              <a:gd name="connsiteY11" fmla="*/ 1665185 h 2205246"/>
              <a:gd name="connsiteX12" fmla="*/ 1425225 w 2206340"/>
              <a:gd name="connsiteY12" fmla="*/ 1665186 h 2205246"/>
              <a:gd name="connsiteX13" fmla="*/ 1665185 w 2206340"/>
              <a:gd name="connsiteY13" fmla="*/ 1665186 h 2205246"/>
              <a:gd name="connsiteX14" fmla="*/ 1665185 w 2206340"/>
              <a:gd name="connsiteY14" fmla="*/ 1665495 h 2205246"/>
              <a:gd name="connsiteX15" fmla="*/ 1668255 w 2206340"/>
              <a:gd name="connsiteY15" fmla="*/ 1665185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20" fmla="*/ 0 w 2206340"/>
              <a:gd name="connsiteY20" fmla="*/ 2205246 h 2205246"/>
              <a:gd name="connsiteX0" fmla="*/ 2206340 w 2206340"/>
              <a:gd name="connsiteY0" fmla="*/ 0 h 2205246"/>
              <a:gd name="connsiteX1" fmla="*/ 2206340 w 2206340"/>
              <a:gd name="connsiteY1" fmla="*/ 1125124 h 2205246"/>
              <a:gd name="connsiteX2" fmla="*/ 1200200 w 2206340"/>
              <a:gd name="connsiteY2" fmla="*/ 1125124 h 2205246"/>
              <a:gd name="connsiteX3" fmla="*/ 1200200 w 2206340"/>
              <a:gd name="connsiteY3" fmla="*/ 1125434 h 2205246"/>
              <a:gd name="connsiteX4" fmla="*/ 1197130 w 2206340"/>
              <a:gd name="connsiteY4" fmla="*/ 1125125 h 2205246"/>
              <a:gd name="connsiteX5" fmla="*/ 927100 w 2206340"/>
              <a:gd name="connsiteY5" fmla="*/ 1395155 h 2205246"/>
              <a:gd name="connsiteX6" fmla="*/ 1197130 w 2206340"/>
              <a:gd name="connsiteY6" fmla="*/ 1665185 h 2205246"/>
              <a:gd name="connsiteX7" fmla="*/ 1200200 w 2206340"/>
              <a:gd name="connsiteY7" fmla="*/ 1664875 h 2205246"/>
              <a:gd name="connsiteX8" fmla="*/ 1200200 w 2206340"/>
              <a:gd name="connsiteY8" fmla="*/ 1665184 h 2205246"/>
              <a:gd name="connsiteX9" fmla="*/ 1668255 w 2206340"/>
              <a:gd name="connsiteY9" fmla="*/ 1665185 h 2205246"/>
              <a:gd name="connsiteX10" fmla="*/ 1425225 w 2206340"/>
              <a:gd name="connsiteY10" fmla="*/ 1665185 h 2205246"/>
              <a:gd name="connsiteX11" fmla="*/ 1425225 w 2206340"/>
              <a:gd name="connsiteY11" fmla="*/ 1665186 h 2205246"/>
              <a:gd name="connsiteX12" fmla="*/ 1665185 w 2206340"/>
              <a:gd name="connsiteY12" fmla="*/ 1665186 h 2205246"/>
              <a:gd name="connsiteX13" fmla="*/ 1665185 w 2206340"/>
              <a:gd name="connsiteY13" fmla="*/ 1665495 h 2205246"/>
              <a:gd name="connsiteX14" fmla="*/ 1668255 w 2206340"/>
              <a:gd name="connsiteY14" fmla="*/ 1665185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19" fmla="*/ 0 w 2206340"/>
              <a:gd name="connsiteY19" fmla="*/ 2205246 h 2205246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425225 w 2206340"/>
              <a:gd name="connsiteY10" fmla="*/ 540062 h 1080122"/>
              <a:gd name="connsiteX11" fmla="*/ 1665185 w 2206340"/>
              <a:gd name="connsiteY11" fmla="*/ 540062 h 1080122"/>
              <a:gd name="connsiteX12" fmla="*/ 1665185 w 2206340"/>
              <a:gd name="connsiteY12" fmla="*/ 540371 h 1080122"/>
              <a:gd name="connsiteX13" fmla="*/ 1668255 w 2206340"/>
              <a:gd name="connsiteY13" fmla="*/ 540061 h 1080122"/>
              <a:gd name="connsiteX14" fmla="*/ 1938285 w 2206340"/>
              <a:gd name="connsiteY14" fmla="*/ 810091 h 1080122"/>
              <a:gd name="connsiteX15" fmla="*/ 1668255 w 2206340"/>
              <a:gd name="connsiteY15" fmla="*/ 1080121 h 1080122"/>
              <a:gd name="connsiteX16" fmla="*/ 1665185 w 2206340"/>
              <a:gd name="connsiteY16" fmla="*/ 1079812 h 1080122"/>
              <a:gd name="connsiteX17" fmla="*/ 1665185 w 2206340"/>
              <a:gd name="connsiteY17" fmla="*/ 1080122 h 1080122"/>
              <a:gd name="connsiteX18" fmla="*/ 0 w 2206340"/>
              <a:gd name="connsiteY18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665185 w 2206340"/>
              <a:gd name="connsiteY10" fmla="*/ 540062 h 1080122"/>
              <a:gd name="connsiteX11" fmla="*/ 1665185 w 2206340"/>
              <a:gd name="connsiteY11" fmla="*/ 540371 h 1080122"/>
              <a:gd name="connsiteX12" fmla="*/ 1668255 w 2206340"/>
              <a:gd name="connsiteY12" fmla="*/ 540061 h 1080122"/>
              <a:gd name="connsiteX13" fmla="*/ 1938285 w 2206340"/>
              <a:gd name="connsiteY13" fmla="*/ 810091 h 1080122"/>
              <a:gd name="connsiteX14" fmla="*/ 1668255 w 2206340"/>
              <a:gd name="connsiteY14" fmla="*/ 1080121 h 1080122"/>
              <a:gd name="connsiteX15" fmla="*/ 1665185 w 2206340"/>
              <a:gd name="connsiteY15" fmla="*/ 1079812 h 1080122"/>
              <a:gd name="connsiteX16" fmla="*/ 1665185 w 2206340"/>
              <a:gd name="connsiteY16" fmla="*/ 1080122 h 1080122"/>
              <a:gd name="connsiteX17" fmla="*/ 0 w 2206340"/>
              <a:gd name="connsiteY17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665185 w 2206340"/>
              <a:gd name="connsiteY9" fmla="*/ 540062 h 1080122"/>
              <a:gd name="connsiteX10" fmla="*/ 1665185 w 2206340"/>
              <a:gd name="connsiteY10" fmla="*/ 540371 h 1080122"/>
              <a:gd name="connsiteX11" fmla="*/ 1668255 w 2206340"/>
              <a:gd name="connsiteY11" fmla="*/ 540061 h 1080122"/>
              <a:gd name="connsiteX12" fmla="*/ 1938285 w 2206340"/>
              <a:gd name="connsiteY12" fmla="*/ 810091 h 1080122"/>
              <a:gd name="connsiteX13" fmla="*/ 1668255 w 2206340"/>
              <a:gd name="connsiteY13" fmla="*/ 1080121 h 1080122"/>
              <a:gd name="connsiteX14" fmla="*/ 1665185 w 2206340"/>
              <a:gd name="connsiteY14" fmla="*/ 1079812 h 1080122"/>
              <a:gd name="connsiteX15" fmla="*/ 1665185 w 2206340"/>
              <a:gd name="connsiteY15" fmla="*/ 1080122 h 1080122"/>
              <a:gd name="connsiteX16" fmla="*/ 0 w 2206340"/>
              <a:gd name="connsiteY16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668255 w 2206340"/>
              <a:gd name="connsiteY7" fmla="*/ 540061 h 1080122"/>
              <a:gd name="connsiteX8" fmla="*/ 1665185 w 2206340"/>
              <a:gd name="connsiteY8" fmla="*/ 540062 h 1080122"/>
              <a:gd name="connsiteX9" fmla="*/ 1665185 w 2206340"/>
              <a:gd name="connsiteY9" fmla="*/ 540371 h 1080122"/>
              <a:gd name="connsiteX10" fmla="*/ 1668255 w 2206340"/>
              <a:gd name="connsiteY10" fmla="*/ 540061 h 1080122"/>
              <a:gd name="connsiteX11" fmla="*/ 1938285 w 2206340"/>
              <a:gd name="connsiteY11" fmla="*/ 810091 h 1080122"/>
              <a:gd name="connsiteX12" fmla="*/ 1668255 w 2206340"/>
              <a:gd name="connsiteY12" fmla="*/ 1080121 h 1080122"/>
              <a:gd name="connsiteX13" fmla="*/ 1665185 w 2206340"/>
              <a:gd name="connsiteY13" fmla="*/ 1079812 h 1080122"/>
              <a:gd name="connsiteX14" fmla="*/ 1665185 w 2206340"/>
              <a:gd name="connsiteY14" fmla="*/ 1080122 h 1080122"/>
              <a:gd name="connsiteX15" fmla="*/ 0 w 2206340"/>
              <a:gd name="connsiteY15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5185 w 2206340"/>
              <a:gd name="connsiteY8" fmla="*/ 540371 h 1080122"/>
              <a:gd name="connsiteX9" fmla="*/ 1668255 w 2206340"/>
              <a:gd name="connsiteY9" fmla="*/ 540061 h 1080122"/>
              <a:gd name="connsiteX10" fmla="*/ 1938285 w 2206340"/>
              <a:gd name="connsiteY10" fmla="*/ 810091 h 1080122"/>
              <a:gd name="connsiteX11" fmla="*/ 1668255 w 2206340"/>
              <a:gd name="connsiteY11" fmla="*/ 1080121 h 1080122"/>
              <a:gd name="connsiteX12" fmla="*/ 1665185 w 2206340"/>
              <a:gd name="connsiteY12" fmla="*/ 1079812 h 1080122"/>
              <a:gd name="connsiteX13" fmla="*/ 1665185 w 2206340"/>
              <a:gd name="connsiteY13" fmla="*/ 1080122 h 1080122"/>
              <a:gd name="connsiteX14" fmla="*/ 0 w 2206340"/>
              <a:gd name="connsiteY14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8255 w 2206340"/>
              <a:gd name="connsiteY8" fmla="*/ 540061 h 1080122"/>
              <a:gd name="connsiteX9" fmla="*/ 1938285 w 2206340"/>
              <a:gd name="connsiteY9" fmla="*/ 810091 h 1080122"/>
              <a:gd name="connsiteX10" fmla="*/ 1668255 w 2206340"/>
              <a:gd name="connsiteY10" fmla="*/ 1080121 h 1080122"/>
              <a:gd name="connsiteX11" fmla="*/ 1665185 w 2206340"/>
              <a:gd name="connsiteY11" fmla="*/ 1079812 h 1080122"/>
              <a:gd name="connsiteX12" fmla="*/ 1665185 w 2206340"/>
              <a:gd name="connsiteY12" fmla="*/ 1080122 h 1080122"/>
              <a:gd name="connsiteX13" fmla="*/ 0 w 2206340"/>
              <a:gd name="connsiteY13" fmla="*/ 1080122 h 1080122"/>
              <a:gd name="connsiteX0" fmla="*/ 2392077 w 2392077"/>
              <a:gd name="connsiteY0" fmla="*/ 0 h 1084885"/>
              <a:gd name="connsiteX1" fmla="*/ 1200200 w 2392077"/>
              <a:gd name="connsiteY1" fmla="*/ 4763 h 1084885"/>
              <a:gd name="connsiteX2" fmla="*/ 1200200 w 2392077"/>
              <a:gd name="connsiteY2" fmla="*/ 5073 h 1084885"/>
              <a:gd name="connsiteX3" fmla="*/ 1197130 w 2392077"/>
              <a:gd name="connsiteY3" fmla="*/ 4764 h 1084885"/>
              <a:gd name="connsiteX4" fmla="*/ 927100 w 2392077"/>
              <a:gd name="connsiteY4" fmla="*/ 274794 h 1084885"/>
              <a:gd name="connsiteX5" fmla="*/ 1197130 w 2392077"/>
              <a:gd name="connsiteY5" fmla="*/ 544824 h 1084885"/>
              <a:gd name="connsiteX6" fmla="*/ 1668255 w 2392077"/>
              <a:gd name="connsiteY6" fmla="*/ 544824 h 1084885"/>
              <a:gd name="connsiteX7" fmla="*/ 1665185 w 2392077"/>
              <a:gd name="connsiteY7" fmla="*/ 544825 h 1084885"/>
              <a:gd name="connsiteX8" fmla="*/ 1668255 w 2392077"/>
              <a:gd name="connsiteY8" fmla="*/ 544824 h 1084885"/>
              <a:gd name="connsiteX9" fmla="*/ 1938285 w 2392077"/>
              <a:gd name="connsiteY9" fmla="*/ 814854 h 1084885"/>
              <a:gd name="connsiteX10" fmla="*/ 1668255 w 2392077"/>
              <a:gd name="connsiteY10" fmla="*/ 1084884 h 1084885"/>
              <a:gd name="connsiteX11" fmla="*/ 1665185 w 2392077"/>
              <a:gd name="connsiteY11" fmla="*/ 1084575 h 1084885"/>
              <a:gd name="connsiteX12" fmla="*/ 1665185 w 2392077"/>
              <a:gd name="connsiteY12" fmla="*/ 1084885 h 1084885"/>
              <a:gd name="connsiteX13" fmla="*/ 0 w 2392077"/>
              <a:gd name="connsiteY13" fmla="*/ 1084885 h 1084885"/>
              <a:gd name="connsiteX0" fmla="*/ 1925352 w 1925352"/>
              <a:gd name="connsiteY0" fmla="*/ 0 h 1084885"/>
              <a:gd name="connsiteX1" fmla="*/ 733475 w 1925352"/>
              <a:gd name="connsiteY1" fmla="*/ 4763 h 1084885"/>
              <a:gd name="connsiteX2" fmla="*/ 733475 w 1925352"/>
              <a:gd name="connsiteY2" fmla="*/ 5073 h 1084885"/>
              <a:gd name="connsiteX3" fmla="*/ 730405 w 1925352"/>
              <a:gd name="connsiteY3" fmla="*/ 4764 h 1084885"/>
              <a:gd name="connsiteX4" fmla="*/ 460375 w 1925352"/>
              <a:gd name="connsiteY4" fmla="*/ 274794 h 1084885"/>
              <a:gd name="connsiteX5" fmla="*/ 730405 w 1925352"/>
              <a:gd name="connsiteY5" fmla="*/ 544824 h 1084885"/>
              <a:gd name="connsiteX6" fmla="*/ 1201530 w 1925352"/>
              <a:gd name="connsiteY6" fmla="*/ 544824 h 1084885"/>
              <a:gd name="connsiteX7" fmla="*/ 1198460 w 1925352"/>
              <a:gd name="connsiteY7" fmla="*/ 544825 h 1084885"/>
              <a:gd name="connsiteX8" fmla="*/ 1201530 w 1925352"/>
              <a:gd name="connsiteY8" fmla="*/ 544824 h 1084885"/>
              <a:gd name="connsiteX9" fmla="*/ 1471560 w 1925352"/>
              <a:gd name="connsiteY9" fmla="*/ 814854 h 1084885"/>
              <a:gd name="connsiteX10" fmla="*/ 1201530 w 1925352"/>
              <a:gd name="connsiteY10" fmla="*/ 1084884 h 1084885"/>
              <a:gd name="connsiteX11" fmla="*/ 1198460 w 1925352"/>
              <a:gd name="connsiteY11" fmla="*/ 1084575 h 1084885"/>
              <a:gd name="connsiteX12" fmla="*/ 1198460 w 1925352"/>
              <a:gd name="connsiteY12" fmla="*/ 1084885 h 1084885"/>
              <a:gd name="connsiteX13" fmla="*/ 0 w 1925352"/>
              <a:gd name="connsiteY13" fmla="*/ 1084885 h 1084885"/>
              <a:gd name="connsiteX0" fmla="*/ 2877852 w 2877852"/>
              <a:gd name="connsiteY0" fmla="*/ 0 h 1089647"/>
              <a:gd name="connsiteX1" fmla="*/ 733475 w 2877852"/>
              <a:gd name="connsiteY1" fmla="*/ 9525 h 1089647"/>
              <a:gd name="connsiteX2" fmla="*/ 733475 w 2877852"/>
              <a:gd name="connsiteY2" fmla="*/ 9835 h 1089647"/>
              <a:gd name="connsiteX3" fmla="*/ 730405 w 2877852"/>
              <a:gd name="connsiteY3" fmla="*/ 9526 h 1089647"/>
              <a:gd name="connsiteX4" fmla="*/ 460375 w 2877852"/>
              <a:gd name="connsiteY4" fmla="*/ 279556 h 1089647"/>
              <a:gd name="connsiteX5" fmla="*/ 730405 w 2877852"/>
              <a:gd name="connsiteY5" fmla="*/ 549586 h 1089647"/>
              <a:gd name="connsiteX6" fmla="*/ 1201530 w 2877852"/>
              <a:gd name="connsiteY6" fmla="*/ 549586 h 1089647"/>
              <a:gd name="connsiteX7" fmla="*/ 1198460 w 2877852"/>
              <a:gd name="connsiteY7" fmla="*/ 549587 h 1089647"/>
              <a:gd name="connsiteX8" fmla="*/ 1201530 w 2877852"/>
              <a:gd name="connsiteY8" fmla="*/ 549586 h 1089647"/>
              <a:gd name="connsiteX9" fmla="*/ 1471560 w 2877852"/>
              <a:gd name="connsiteY9" fmla="*/ 819616 h 1089647"/>
              <a:gd name="connsiteX10" fmla="*/ 1201530 w 2877852"/>
              <a:gd name="connsiteY10" fmla="*/ 1089646 h 1089647"/>
              <a:gd name="connsiteX11" fmla="*/ 1198460 w 2877852"/>
              <a:gd name="connsiteY11" fmla="*/ 1089337 h 1089647"/>
              <a:gd name="connsiteX12" fmla="*/ 1198460 w 2877852"/>
              <a:gd name="connsiteY12" fmla="*/ 1089647 h 1089647"/>
              <a:gd name="connsiteX13" fmla="*/ 0 w 2877852"/>
              <a:gd name="connsiteY13" fmla="*/ 1089647 h 1089647"/>
              <a:gd name="connsiteX0" fmla="*/ 2882614 w 2882614"/>
              <a:gd name="connsiteY0" fmla="*/ 0 h 1094410"/>
              <a:gd name="connsiteX1" fmla="*/ 733475 w 2882614"/>
              <a:gd name="connsiteY1" fmla="*/ 14288 h 1094410"/>
              <a:gd name="connsiteX2" fmla="*/ 733475 w 2882614"/>
              <a:gd name="connsiteY2" fmla="*/ 14598 h 1094410"/>
              <a:gd name="connsiteX3" fmla="*/ 730405 w 2882614"/>
              <a:gd name="connsiteY3" fmla="*/ 14289 h 1094410"/>
              <a:gd name="connsiteX4" fmla="*/ 460375 w 2882614"/>
              <a:gd name="connsiteY4" fmla="*/ 284319 h 1094410"/>
              <a:gd name="connsiteX5" fmla="*/ 730405 w 2882614"/>
              <a:gd name="connsiteY5" fmla="*/ 554349 h 1094410"/>
              <a:gd name="connsiteX6" fmla="*/ 1201530 w 2882614"/>
              <a:gd name="connsiteY6" fmla="*/ 554349 h 1094410"/>
              <a:gd name="connsiteX7" fmla="*/ 1198460 w 2882614"/>
              <a:gd name="connsiteY7" fmla="*/ 554350 h 1094410"/>
              <a:gd name="connsiteX8" fmla="*/ 1201530 w 2882614"/>
              <a:gd name="connsiteY8" fmla="*/ 554349 h 1094410"/>
              <a:gd name="connsiteX9" fmla="*/ 1471560 w 2882614"/>
              <a:gd name="connsiteY9" fmla="*/ 824379 h 1094410"/>
              <a:gd name="connsiteX10" fmla="*/ 1201530 w 2882614"/>
              <a:gd name="connsiteY10" fmla="*/ 1094409 h 1094410"/>
              <a:gd name="connsiteX11" fmla="*/ 1198460 w 2882614"/>
              <a:gd name="connsiteY11" fmla="*/ 1094100 h 1094410"/>
              <a:gd name="connsiteX12" fmla="*/ 1198460 w 2882614"/>
              <a:gd name="connsiteY12" fmla="*/ 1094410 h 1094410"/>
              <a:gd name="connsiteX13" fmla="*/ 0 w 2882614"/>
              <a:gd name="connsiteY13" fmla="*/ 1094410 h 1094410"/>
              <a:gd name="connsiteX0" fmla="*/ 2882614 w 2882614"/>
              <a:gd name="connsiteY0" fmla="*/ 0 h 1084885"/>
              <a:gd name="connsiteX1" fmla="*/ 733475 w 2882614"/>
              <a:gd name="connsiteY1" fmla="*/ 4763 h 1084885"/>
              <a:gd name="connsiteX2" fmla="*/ 733475 w 2882614"/>
              <a:gd name="connsiteY2" fmla="*/ 5073 h 1084885"/>
              <a:gd name="connsiteX3" fmla="*/ 730405 w 2882614"/>
              <a:gd name="connsiteY3" fmla="*/ 4764 h 1084885"/>
              <a:gd name="connsiteX4" fmla="*/ 460375 w 2882614"/>
              <a:gd name="connsiteY4" fmla="*/ 274794 h 1084885"/>
              <a:gd name="connsiteX5" fmla="*/ 730405 w 2882614"/>
              <a:gd name="connsiteY5" fmla="*/ 544824 h 1084885"/>
              <a:gd name="connsiteX6" fmla="*/ 1201530 w 2882614"/>
              <a:gd name="connsiteY6" fmla="*/ 544824 h 1084885"/>
              <a:gd name="connsiteX7" fmla="*/ 1198460 w 2882614"/>
              <a:gd name="connsiteY7" fmla="*/ 544825 h 1084885"/>
              <a:gd name="connsiteX8" fmla="*/ 1201530 w 2882614"/>
              <a:gd name="connsiteY8" fmla="*/ 544824 h 1084885"/>
              <a:gd name="connsiteX9" fmla="*/ 1471560 w 2882614"/>
              <a:gd name="connsiteY9" fmla="*/ 814854 h 1084885"/>
              <a:gd name="connsiteX10" fmla="*/ 1201530 w 2882614"/>
              <a:gd name="connsiteY10" fmla="*/ 1084884 h 1084885"/>
              <a:gd name="connsiteX11" fmla="*/ 1198460 w 2882614"/>
              <a:gd name="connsiteY11" fmla="*/ 1084575 h 1084885"/>
              <a:gd name="connsiteX12" fmla="*/ 1198460 w 2882614"/>
              <a:gd name="connsiteY12" fmla="*/ 1084885 h 1084885"/>
              <a:gd name="connsiteX13" fmla="*/ 0 w 2882614"/>
              <a:gd name="connsiteY13" fmla="*/ 1084885 h 1084885"/>
              <a:gd name="connsiteX0" fmla="*/ 3825589 w 3825589"/>
              <a:gd name="connsiteY0" fmla="*/ 0 h 1084885"/>
              <a:gd name="connsiteX1" fmla="*/ 1676450 w 3825589"/>
              <a:gd name="connsiteY1" fmla="*/ 4763 h 1084885"/>
              <a:gd name="connsiteX2" fmla="*/ 1676450 w 3825589"/>
              <a:gd name="connsiteY2" fmla="*/ 5073 h 1084885"/>
              <a:gd name="connsiteX3" fmla="*/ 1673380 w 3825589"/>
              <a:gd name="connsiteY3" fmla="*/ 4764 h 1084885"/>
              <a:gd name="connsiteX4" fmla="*/ 1403350 w 3825589"/>
              <a:gd name="connsiteY4" fmla="*/ 274794 h 1084885"/>
              <a:gd name="connsiteX5" fmla="*/ 1673380 w 3825589"/>
              <a:gd name="connsiteY5" fmla="*/ 544824 h 1084885"/>
              <a:gd name="connsiteX6" fmla="*/ 2144505 w 3825589"/>
              <a:gd name="connsiteY6" fmla="*/ 544824 h 1084885"/>
              <a:gd name="connsiteX7" fmla="*/ 2141435 w 3825589"/>
              <a:gd name="connsiteY7" fmla="*/ 544825 h 1084885"/>
              <a:gd name="connsiteX8" fmla="*/ 2144505 w 3825589"/>
              <a:gd name="connsiteY8" fmla="*/ 544824 h 1084885"/>
              <a:gd name="connsiteX9" fmla="*/ 2414535 w 3825589"/>
              <a:gd name="connsiteY9" fmla="*/ 814854 h 1084885"/>
              <a:gd name="connsiteX10" fmla="*/ 2144505 w 3825589"/>
              <a:gd name="connsiteY10" fmla="*/ 1084884 h 1084885"/>
              <a:gd name="connsiteX11" fmla="*/ 2141435 w 3825589"/>
              <a:gd name="connsiteY11" fmla="*/ 1084575 h 1084885"/>
              <a:gd name="connsiteX12" fmla="*/ 2141435 w 3825589"/>
              <a:gd name="connsiteY12" fmla="*/ 1084885 h 1084885"/>
              <a:gd name="connsiteX13" fmla="*/ 0 w 3825589"/>
              <a:gd name="connsiteY13" fmla="*/ 1080123 h 10848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825589" h="1084885">
                <a:moveTo>
                  <a:pt x="3825589" y="0"/>
                </a:moveTo>
                <a:lnTo>
                  <a:pt x="1676450" y="4763"/>
                </a:lnTo>
                <a:lnTo>
                  <a:pt x="1676450" y="5073"/>
                </a:lnTo>
                <a:lnTo>
                  <a:pt x="1673380" y="4764"/>
                </a:lnTo>
                <a:cubicBezTo>
                  <a:pt x="1524247" y="4764"/>
                  <a:pt x="1403350" y="125661"/>
                  <a:pt x="1403350" y="274794"/>
                </a:cubicBezTo>
                <a:cubicBezTo>
                  <a:pt x="1403350" y="423927"/>
                  <a:pt x="1524247" y="544824"/>
                  <a:pt x="1673380" y="544824"/>
                </a:cubicBezTo>
                <a:lnTo>
                  <a:pt x="2144505" y="544824"/>
                </a:lnTo>
                <a:lnTo>
                  <a:pt x="2141435" y="544825"/>
                </a:lnTo>
                <a:lnTo>
                  <a:pt x="2144505" y="544824"/>
                </a:lnTo>
                <a:cubicBezTo>
                  <a:pt x="2293638" y="544824"/>
                  <a:pt x="2414535" y="665721"/>
                  <a:pt x="2414535" y="814854"/>
                </a:cubicBezTo>
                <a:cubicBezTo>
                  <a:pt x="2414535" y="963987"/>
                  <a:pt x="2293638" y="1084884"/>
                  <a:pt x="2144505" y="1084884"/>
                </a:cubicBezTo>
                <a:lnTo>
                  <a:pt x="2141435" y="1084575"/>
                </a:lnTo>
                <a:lnTo>
                  <a:pt x="2141435" y="1084885"/>
                </a:lnTo>
                <a:lnTo>
                  <a:pt x="0" y="1080123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7" name="フリーフォーム: 図形 6">
            <a:extLst>
              <a:ext uri="{FF2B5EF4-FFF2-40B4-BE49-F238E27FC236}">
                <a16:creationId xmlns:a16="http://schemas.microsoft.com/office/drawing/2014/main" id="{6F61252B-491C-7ED2-35E4-75780423D37B}"/>
              </a:ext>
            </a:extLst>
          </p:cNvPr>
          <p:cNvSpPr/>
          <p:nvPr/>
        </p:nvSpPr>
        <p:spPr bwMode="auto">
          <a:xfrm rot="10800000">
            <a:off x="787690" y="1916236"/>
            <a:ext cx="397097" cy="424169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2206340 w 2206340"/>
              <a:gd name="connsiteY17" fmla="*/ 1665185 h 2205246"/>
              <a:gd name="connsiteX18" fmla="*/ 1668255 w 2206340"/>
              <a:gd name="connsiteY18" fmla="*/ 1665185 h 2205246"/>
              <a:gd name="connsiteX19" fmla="*/ 1425225 w 2206340"/>
              <a:gd name="connsiteY19" fmla="*/ 1665185 h 2205246"/>
              <a:gd name="connsiteX20" fmla="*/ 1425225 w 2206340"/>
              <a:gd name="connsiteY20" fmla="*/ 1665186 h 2205246"/>
              <a:gd name="connsiteX21" fmla="*/ 1665185 w 2206340"/>
              <a:gd name="connsiteY21" fmla="*/ 1665186 h 2205246"/>
              <a:gd name="connsiteX22" fmla="*/ 1665185 w 2206340"/>
              <a:gd name="connsiteY22" fmla="*/ 1665495 h 2205246"/>
              <a:gd name="connsiteX23" fmla="*/ 1668255 w 2206340"/>
              <a:gd name="connsiteY23" fmla="*/ 1665185 h 2205246"/>
              <a:gd name="connsiteX24" fmla="*/ 1938285 w 2206340"/>
              <a:gd name="connsiteY24" fmla="*/ 1935215 h 2205246"/>
              <a:gd name="connsiteX25" fmla="*/ 1668255 w 2206340"/>
              <a:gd name="connsiteY25" fmla="*/ 2205245 h 2205246"/>
              <a:gd name="connsiteX26" fmla="*/ 1665185 w 2206340"/>
              <a:gd name="connsiteY26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1668255 w 2206340"/>
              <a:gd name="connsiteY17" fmla="*/ 1665185 h 2205246"/>
              <a:gd name="connsiteX18" fmla="*/ 1425225 w 2206340"/>
              <a:gd name="connsiteY18" fmla="*/ 1665185 h 2205246"/>
              <a:gd name="connsiteX19" fmla="*/ 1425225 w 2206340"/>
              <a:gd name="connsiteY19" fmla="*/ 1665186 h 2205246"/>
              <a:gd name="connsiteX20" fmla="*/ 1665185 w 2206340"/>
              <a:gd name="connsiteY20" fmla="*/ 1665186 h 2205246"/>
              <a:gd name="connsiteX21" fmla="*/ 1665185 w 2206340"/>
              <a:gd name="connsiteY21" fmla="*/ 1665495 h 2205246"/>
              <a:gd name="connsiteX22" fmla="*/ 1668255 w 2206340"/>
              <a:gd name="connsiteY22" fmla="*/ 1665185 h 2205246"/>
              <a:gd name="connsiteX23" fmla="*/ 1938285 w 2206340"/>
              <a:gd name="connsiteY23" fmla="*/ 1935215 h 2205246"/>
              <a:gd name="connsiteX24" fmla="*/ 1668255 w 2206340"/>
              <a:gd name="connsiteY24" fmla="*/ 2205245 h 2205246"/>
              <a:gd name="connsiteX25" fmla="*/ 1665185 w 2206340"/>
              <a:gd name="connsiteY25" fmla="*/ 2204936 h 2205246"/>
              <a:gd name="connsiteX26" fmla="*/ 1665185 w 2206340"/>
              <a:gd name="connsiteY26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1668255 w 2206340"/>
              <a:gd name="connsiteY16" fmla="*/ 1665185 h 2205246"/>
              <a:gd name="connsiteX17" fmla="*/ 1425225 w 2206340"/>
              <a:gd name="connsiteY17" fmla="*/ 1665185 h 2205246"/>
              <a:gd name="connsiteX18" fmla="*/ 1425225 w 2206340"/>
              <a:gd name="connsiteY18" fmla="*/ 1665186 h 2205246"/>
              <a:gd name="connsiteX19" fmla="*/ 1665185 w 2206340"/>
              <a:gd name="connsiteY19" fmla="*/ 1665186 h 2205246"/>
              <a:gd name="connsiteX20" fmla="*/ 1665185 w 2206340"/>
              <a:gd name="connsiteY20" fmla="*/ 1665495 h 2205246"/>
              <a:gd name="connsiteX21" fmla="*/ 1668255 w 2206340"/>
              <a:gd name="connsiteY21" fmla="*/ 1665185 h 2205246"/>
              <a:gd name="connsiteX22" fmla="*/ 1938285 w 2206340"/>
              <a:gd name="connsiteY22" fmla="*/ 1935215 h 2205246"/>
              <a:gd name="connsiteX23" fmla="*/ 1668255 w 2206340"/>
              <a:gd name="connsiteY23" fmla="*/ 2205245 h 2205246"/>
              <a:gd name="connsiteX24" fmla="*/ 1665185 w 2206340"/>
              <a:gd name="connsiteY24" fmla="*/ 2204936 h 2205246"/>
              <a:gd name="connsiteX25" fmla="*/ 1665185 w 2206340"/>
              <a:gd name="connsiteY25" fmla="*/ 220524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1 w 2206340"/>
              <a:gd name="connsiteY24" fmla="*/ 1665186 h 2205246"/>
              <a:gd name="connsiteX25" fmla="*/ 91441 w 2206340"/>
              <a:gd name="connsiteY25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91441 w 2206340"/>
              <a:gd name="connsiteY24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0" fmla="*/ 1 w 2206340"/>
              <a:gd name="connsiteY0" fmla="*/ 133349 h 2205246"/>
              <a:gd name="connsiteX1" fmla="*/ 1 w 2206340"/>
              <a:gd name="connsiteY1" fmla="*/ 0 h 2205246"/>
              <a:gd name="connsiteX2" fmla="*/ 2206340 w 2206340"/>
              <a:gd name="connsiteY2" fmla="*/ 0 h 2205246"/>
              <a:gd name="connsiteX3" fmla="*/ 2206340 w 2206340"/>
              <a:gd name="connsiteY3" fmla="*/ 1125124 h 2205246"/>
              <a:gd name="connsiteX4" fmla="*/ 1200200 w 2206340"/>
              <a:gd name="connsiteY4" fmla="*/ 1125124 h 2205246"/>
              <a:gd name="connsiteX5" fmla="*/ 1200200 w 2206340"/>
              <a:gd name="connsiteY5" fmla="*/ 1125434 h 2205246"/>
              <a:gd name="connsiteX6" fmla="*/ 1197130 w 2206340"/>
              <a:gd name="connsiteY6" fmla="*/ 1125125 h 2205246"/>
              <a:gd name="connsiteX7" fmla="*/ 927100 w 2206340"/>
              <a:gd name="connsiteY7" fmla="*/ 1395155 h 2205246"/>
              <a:gd name="connsiteX8" fmla="*/ 1197130 w 2206340"/>
              <a:gd name="connsiteY8" fmla="*/ 1665185 h 2205246"/>
              <a:gd name="connsiteX9" fmla="*/ 1200200 w 2206340"/>
              <a:gd name="connsiteY9" fmla="*/ 1664875 h 2205246"/>
              <a:gd name="connsiteX10" fmla="*/ 1200200 w 2206340"/>
              <a:gd name="connsiteY10" fmla="*/ 1665184 h 2205246"/>
              <a:gd name="connsiteX11" fmla="*/ 1668255 w 2206340"/>
              <a:gd name="connsiteY11" fmla="*/ 1665185 h 2205246"/>
              <a:gd name="connsiteX12" fmla="*/ 1425225 w 2206340"/>
              <a:gd name="connsiteY12" fmla="*/ 1665185 h 2205246"/>
              <a:gd name="connsiteX13" fmla="*/ 1425225 w 2206340"/>
              <a:gd name="connsiteY13" fmla="*/ 1665186 h 2205246"/>
              <a:gd name="connsiteX14" fmla="*/ 1665185 w 2206340"/>
              <a:gd name="connsiteY14" fmla="*/ 1665186 h 2205246"/>
              <a:gd name="connsiteX15" fmla="*/ 1665185 w 2206340"/>
              <a:gd name="connsiteY15" fmla="*/ 1665495 h 2205246"/>
              <a:gd name="connsiteX16" fmla="*/ 1668255 w 2206340"/>
              <a:gd name="connsiteY16" fmla="*/ 1665185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21" fmla="*/ 0 w 2206340"/>
              <a:gd name="connsiteY21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5124 h 2205246"/>
              <a:gd name="connsiteX3" fmla="*/ 1200200 w 2206340"/>
              <a:gd name="connsiteY3" fmla="*/ 1125124 h 2205246"/>
              <a:gd name="connsiteX4" fmla="*/ 1200200 w 2206340"/>
              <a:gd name="connsiteY4" fmla="*/ 1125434 h 2205246"/>
              <a:gd name="connsiteX5" fmla="*/ 1197130 w 2206340"/>
              <a:gd name="connsiteY5" fmla="*/ 1125125 h 2205246"/>
              <a:gd name="connsiteX6" fmla="*/ 927100 w 2206340"/>
              <a:gd name="connsiteY6" fmla="*/ 1395155 h 2205246"/>
              <a:gd name="connsiteX7" fmla="*/ 1197130 w 2206340"/>
              <a:gd name="connsiteY7" fmla="*/ 1665185 h 2205246"/>
              <a:gd name="connsiteX8" fmla="*/ 1200200 w 2206340"/>
              <a:gd name="connsiteY8" fmla="*/ 1664875 h 2205246"/>
              <a:gd name="connsiteX9" fmla="*/ 1200200 w 2206340"/>
              <a:gd name="connsiteY9" fmla="*/ 1665184 h 2205246"/>
              <a:gd name="connsiteX10" fmla="*/ 1668255 w 2206340"/>
              <a:gd name="connsiteY10" fmla="*/ 1665185 h 2205246"/>
              <a:gd name="connsiteX11" fmla="*/ 1425225 w 2206340"/>
              <a:gd name="connsiteY11" fmla="*/ 1665185 h 2205246"/>
              <a:gd name="connsiteX12" fmla="*/ 1425225 w 2206340"/>
              <a:gd name="connsiteY12" fmla="*/ 1665186 h 2205246"/>
              <a:gd name="connsiteX13" fmla="*/ 1665185 w 2206340"/>
              <a:gd name="connsiteY13" fmla="*/ 1665186 h 2205246"/>
              <a:gd name="connsiteX14" fmla="*/ 1665185 w 2206340"/>
              <a:gd name="connsiteY14" fmla="*/ 1665495 h 2205246"/>
              <a:gd name="connsiteX15" fmla="*/ 1668255 w 2206340"/>
              <a:gd name="connsiteY15" fmla="*/ 1665185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20" fmla="*/ 0 w 2206340"/>
              <a:gd name="connsiteY20" fmla="*/ 2205246 h 2205246"/>
              <a:gd name="connsiteX0" fmla="*/ 2206340 w 2206340"/>
              <a:gd name="connsiteY0" fmla="*/ 0 h 2205246"/>
              <a:gd name="connsiteX1" fmla="*/ 2206340 w 2206340"/>
              <a:gd name="connsiteY1" fmla="*/ 1125124 h 2205246"/>
              <a:gd name="connsiteX2" fmla="*/ 1200200 w 2206340"/>
              <a:gd name="connsiteY2" fmla="*/ 1125124 h 2205246"/>
              <a:gd name="connsiteX3" fmla="*/ 1200200 w 2206340"/>
              <a:gd name="connsiteY3" fmla="*/ 1125434 h 2205246"/>
              <a:gd name="connsiteX4" fmla="*/ 1197130 w 2206340"/>
              <a:gd name="connsiteY4" fmla="*/ 1125125 h 2205246"/>
              <a:gd name="connsiteX5" fmla="*/ 927100 w 2206340"/>
              <a:gd name="connsiteY5" fmla="*/ 1395155 h 2205246"/>
              <a:gd name="connsiteX6" fmla="*/ 1197130 w 2206340"/>
              <a:gd name="connsiteY6" fmla="*/ 1665185 h 2205246"/>
              <a:gd name="connsiteX7" fmla="*/ 1200200 w 2206340"/>
              <a:gd name="connsiteY7" fmla="*/ 1664875 h 2205246"/>
              <a:gd name="connsiteX8" fmla="*/ 1200200 w 2206340"/>
              <a:gd name="connsiteY8" fmla="*/ 1665184 h 2205246"/>
              <a:gd name="connsiteX9" fmla="*/ 1668255 w 2206340"/>
              <a:gd name="connsiteY9" fmla="*/ 1665185 h 2205246"/>
              <a:gd name="connsiteX10" fmla="*/ 1425225 w 2206340"/>
              <a:gd name="connsiteY10" fmla="*/ 1665185 h 2205246"/>
              <a:gd name="connsiteX11" fmla="*/ 1425225 w 2206340"/>
              <a:gd name="connsiteY11" fmla="*/ 1665186 h 2205246"/>
              <a:gd name="connsiteX12" fmla="*/ 1665185 w 2206340"/>
              <a:gd name="connsiteY12" fmla="*/ 1665186 h 2205246"/>
              <a:gd name="connsiteX13" fmla="*/ 1665185 w 2206340"/>
              <a:gd name="connsiteY13" fmla="*/ 1665495 h 2205246"/>
              <a:gd name="connsiteX14" fmla="*/ 1668255 w 2206340"/>
              <a:gd name="connsiteY14" fmla="*/ 1665185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19" fmla="*/ 0 w 2206340"/>
              <a:gd name="connsiteY19" fmla="*/ 2205246 h 2205246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425225 w 2206340"/>
              <a:gd name="connsiteY10" fmla="*/ 540062 h 1080122"/>
              <a:gd name="connsiteX11" fmla="*/ 1665185 w 2206340"/>
              <a:gd name="connsiteY11" fmla="*/ 540062 h 1080122"/>
              <a:gd name="connsiteX12" fmla="*/ 1665185 w 2206340"/>
              <a:gd name="connsiteY12" fmla="*/ 540371 h 1080122"/>
              <a:gd name="connsiteX13" fmla="*/ 1668255 w 2206340"/>
              <a:gd name="connsiteY13" fmla="*/ 540061 h 1080122"/>
              <a:gd name="connsiteX14" fmla="*/ 1938285 w 2206340"/>
              <a:gd name="connsiteY14" fmla="*/ 810091 h 1080122"/>
              <a:gd name="connsiteX15" fmla="*/ 1668255 w 2206340"/>
              <a:gd name="connsiteY15" fmla="*/ 1080121 h 1080122"/>
              <a:gd name="connsiteX16" fmla="*/ 1665185 w 2206340"/>
              <a:gd name="connsiteY16" fmla="*/ 1079812 h 1080122"/>
              <a:gd name="connsiteX17" fmla="*/ 1665185 w 2206340"/>
              <a:gd name="connsiteY17" fmla="*/ 1080122 h 1080122"/>
              <a:gd name="connsiteX18" fmla="*/ 0 w 2206340"/>
              <a:gd name="connsiteY18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665185 w 2206340"/>
              <a:gd name="connsiteY10" fmla="*/ 540062 h 1080122"/>
              <a:gd name="connsiteX11" fmla="*/ 1665185 w 2206340"/>
              <a:gd name="connsiteY11" fmla="*/ 540371 h 1080122"/>
              <a:gd name="connsiteX12" fmla="*/ 1668255 w 2206340"/>
              <a:gd name="connsiteY12" fmla="*/ 540061 h 1080122"/>
              <a:gd name="connsiteX13" fmla="*/ 1938285 w 2206340"/>
              <a:gd name="connsiteY13" fmla="*/ 810091 h 1080122"/>
              <a:gd name="connsiteX14" fmla="*/ 1668255 w 2206340"/>
              <a:gd name="connsiteY14" fmla="*/ 1080121 h 1080122"/>
              <a:gd name="connsiteX15" fmla="*/ 1665185 w 2206340"/>
              <a:gd name="connsiteY15" fmla="*/ 1079812 h 1080122"/>
              <a:gd name="connsiteX16" fmla="*/ 1665185 w 2206340"/>
              <a:gd name="connsiteY16" fmla="*/ 1080122 h 1080122"/>
              <a:gd name="connsiteX17" fmla="*/ 0 w 2206340"/>
              <a:gd name="connsiteY17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665185 w 2206340"/>
              <a:gd name="connsiteY9" fmla="*/ 540062 h 1080122"/>
              <a:gd name="connsiteX10" fmla="*/ 1665185 w 2206340"/>
              <a:gd name="connsiteY10" fmla="*/ 540371 h 1080122"/>
              <a:gd name="connsiteX11" fmla="*/ 1668255 w 2206340"/>
              <a:gd name="connsiteY11" fmla="*/ 540061 h 1080122"/>
              <a:gd name="connsiteX12" fmla="*/ 1938285 w 2206340"/>
              <a:gd name="connsiteY12" fmla="*/ 810091 h 1080122"/>
              <a:gd name="connsiteX13" fmla="*/ 1668255 w 2206340"/>
              <a:gd name="connsiteY13" fmla="*/ 1080121 h 1080122"/>
              <a:gd name="connsiteX14" fmla="*/ 1665185 w 2206340"/>
              <a:gd name="connsiteY14" fmla="*/ 1079812 h 1080122"/>
              <a:gd name="connsiteX15" fmla="*/ 1665185 w 2206340"/>
              <a:gd name="connsiteY15" fmla="*/ 1080122 h 1080122"/>
              <a:gd name="connsiteX16" fmla="*/ 0 w 2206340"/>
              <a:gd name="connsiteY16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668255 w 2206340"/>
              <a:gd name="connsiteY7" fmla="*/ 540061 h 1080122"/>
              <a:gd name="connsiteX8" fmla="*/ 1665185 w 2206340"/>
              <a:gd name="connsiteY8" fmla="*/ 540062 h 1080122"/>
              <a:gd name="connsiteX9" fmla="*/ 1665185 w 2206340"/>
              <a:gd name="connsiteY9" fmla="*/ 540371 h 1080122"/>
              <a:gd name="connsiteX10" fmla="*/ 1668255 w 2206340"/>
              <a:gd name="connsiteY10" fmla="*/ 540061 h 1080122"/>
              <a:gd name="connsiteX11" fmla="*/ 1938285 w 2206340"/>
              <a:gd name="connsiteY11" fmla="*/ 810091 h 1080122"/>
              <a:gd name="connsiteX12" fmla="*/ 1668255 w 2206340"/>
              <a:gd name="connsiteY12" fmla="*/ 1080121 h 1080122"/>
              <a:gd name="connsiteX13" fmla="*/ 1665185 w 2206340"/>
              <a:gd name="connsiteY13" fmla="*/ 1079812 h 1080122"/>
              <a:gd name="connsiteX14" fmla="*/ 1665185 w 2206340"/>
              <a:gd name="connsiteY14" fmla="*/ 1080122 h 1080122"/>
              <a:gd name="connsiteX15" fmla="*/ 0 w 2206340"/>
              <a:gd name="connsiteY15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5185 w 2206340"/>
              <a:gd name="connsiteY8" fmla="*/ 540371 h 1080122"/>
              <a:gd name="connsiteX9" fmla="*/ 1668255 w 2206340"/>
              <a:gd name="connsiteY9" fmla="*/ 540061 h 1080122"/>
              <a:gd name="connsiteX10" fmla="*/ 1938285 w 2206340"/>
              <a:gd name="connsiteY10" fmla="*/ 810091 h 1080122"/>
              <a:gd name="connsiteX11" fmla="*/ 1668255 w 2206340"/>
              <a:gd name="connsiteY11" fmla="*/ 1080121 h 1080122"/>
              <a:gd name="connsiteX12" fmla="*/ 1665185 w 2206340"/>
              <a:gd name="connsiteY12" fmla="*/ 1079812 h 1080122"/>
              <a:gd name="connsiteX13" fmla="*/ 1665185 w 2206340"/>
              <a:gd name="connsiteY13" fmla="*/ 1080122 h 1080122"/>
              <a:gd name="connsiteX14" fmla="*/ 0 w 2206340"/>
              <a:gd name="connsiteY14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8255 w 2206340"/>
              <a:gd name="connsiteY8" fmla="*/ 540061 h 1080122"/>
              <a:gd name="connsiteX9" fmla="*/ 1938285 w 2206340"/>
              <a:gd name="connsiteY9" fmla="*/ 810091 h 1080122"/>
              <a:gd name="connsiteX10" fmla="*/ 1668255 w 2206340"/>
              <a:gd name="connsiteY10" fmla="*/ 1080121 h 1080122"/>
              <a:gd name="connsiteX11" fmla="*/ 1665185 w 2206340"/>
              <a:gd name="connsiteY11" fmla="*/ 1079812 h 1080122"/>
              <a:gd name="connsiteX12" fmla="*/ 1665185 w 2206340"/>
              <a:gd name="connsiteY12" fmla="*/ 1080122 h 1080122"/>
              <a:gd name="connsiteX13" fmla="*/ 0 w 2206340"/>
              <a:gd name="connsiteY13" fmla="*/ 1080122 h 1080122"/>
              <a:gd name="connsiteX0" fmla="*/ 1279240 w 1279240"/>
              <a:gd name="connsiteY0" fmla="*/ 0 h 1080122"/>
              <a:gd name="connsiteX1" fmla="*/ 273100 w 1279240"/>
              <a:gd name="connsiteY1" fmla="*/ 0 h 1080122"/>
              <a:gd name="connsiteX2" fmla="*/ 273100 w 1279240"/>
              <a:gd name="connsiteY2" fmla="*/ 310 h 1080122"/>
              <a:gd name="connsiteX3" fmla="*/ 270030 w 1279240"/>
              <a:gd name="connsiteY3" fmla="*/ 1 h 1080122"/>
              <a:gd name="connsiteX4" fmla="*/ 0 w 1279240"/>
              <a:gd name="connsiteY4" fmla="*/ 270031 h 1080122"/>
              <a:gd name="connsiteX5" fmla="*/ 270030 w 1279240"/>
              <a:gd name="connsiteY5" fmla="*/ 540061 h 1080122"/>
              <a:gd name="connsiteX6" fmla="*/ 741155 w 1279240"/>
              <a:gd name="connsiteY6" fmla="*/ 540061 h 1080122"/>
              <a:gd name="connsiteX7" fmla="*/ 738085 w 1279240"/>
              <a:gd name="connsiteY7" fmla="*/ 540062 h 1080122"/>
              <a:gd name="connsiteX8" fmla="*/ 741155 w 1279240"/>
              <a:gd name="connsiteY8" fmla="*/ 540061 h 1080122"/>
              <a:gd name="connsiteX9" fmla="*/ 1011185 w 1279240"/>
              <a:gd name="connsiteY9" fmla="*/ 810091 h 1080122"/>
              <a:gd name="connsiteX10" fmla="*/ 741155 w 1279240"/>
              <a:gd name="connsiteY10" fmla="*/ 1080121 h 1080122"/>
              <a:gd name="connsiteX11" fmla="*/ 738085 w 1279240"/>
              <a:gd name="connsiteY11" fmla="*/ 1079812 h 1080122"/>
              <a:gd name="connsiteX12" fmla="*/ 738085 w 1279240"/>
              <a:gd name="connsiteY12" fmla="*/ 1080122 h 1080122"/>
              <a:gd name="connsiteX0" fmla="*/ 273100 w 1011185"/>
              <a:gd name="connsiteY0" fmla="*/ 0 h 1080122"/>
              <a:gd name="connsiteX1" fmla="*/ 273100 w 1011185"/>
              <a:gd name="connsiteY1" fmla="*/ 310 h 1080122"/>
              <a:gd name="connsiteX2" fmla="*/ 270030 w 1011185"/>
              <a:gd name="connsiteY2" fmla="*/ 1 h 1080122"/>
              <a:gd name="connsiteX3" fmla="*/ 0 w 1011185"/>
              <a:gd name="connsiteY3" fmla="*/ 270031 h 1080122"/>
              <a:gd name="connsiteX4" fmla="*/ 270030 w 1011185"/>
              <a:gd name="connsiteY4" fmla="*/ 540061 h 1080122"/>
              <a:gd name="connsiteX5" fmla="*/ 741155 w 1011185"/>
              <a:gd name="connsiteY5" fmla="*/ 540061 h 1080122"/>
              <a:gd name="connsiteX6" fmla="*/ 738085 w 1011185"/>
              <a:gd name="connsiteY6" fmla="*/ 540062 h 1080122"/>
              <a:gd name="connsiteX7" fmla="*/ 741155 w 1011185"/>
              <a:gd name="connsiteY7" fmla="*/ 540061 h 1080122"/>
              <a:gd name="connsiteX8" fmla="*/ 1011185 w 1011185"/>
              <a:gd name="connsiteY8" fmla="*/ 810091 h 1080122"/>
              <a:gd name="connsiteX9" fmla="*/ 741155 w 1011185"/>
              <a:gd name="connsiteY9" fmla="*/ 1080121 h 1080122"/>
              <a:gd name="connsiteX10" fmla="*/ 738085 w 1011185"/>
              <a:gd name="connsiteY10" fmla="*/ 1079812 h 1080122"/>
              <a:gd name="connsiteX11" fmla="*/ 738085 w 1011185"/>
              <a:gd name="connsiteY11" fmla="*/ 1080122 h 1080122"/>
              <a:gd name="connsiteX0" fmla="*/ 273100 w 1011185"/>
              <a:gd name="connsiteY0" fmla="*/ 0 h 1080122"/>
              <a:gd name="connsiteX1" fmla="*/ 273100 w 1011185"/>
              <a:gd name="connsiteY1" fmla="*/ 310 h 1080122"/>
              <a:gd name="connsiteX2" fmla="*/ 270030 w 1011185"/>
              <a:gd name="connsiteY2" fmla="*/ 1 h 1080122"/>
              <a:gd name="connsiteX3" fmla="*/ 0 w 1011185"/>
              <a:gd name="connsiteY3" fmla="*/ 270031 h 1080122"/>
              <a:gd name="connsiteX4" fmla="*/ 270030 w 1011185"/>
              <a:gd name="connsiteY4" fmla="*/ 540061 h 1080122"/>
              <a:gd name="connsiteX5" fmla="*/ 741155 w 1011185"/>
              <a:gd name="connsiteY5" fmla="*/ 540061 h 1080122"/>
              <a:gd name="connsiteX6" fmla="*/ 741155 w 1011185"/>
              <a:gd name="connsiteY6" fmla="*/ 540061 h 1080122"/>
              <a:gd name="connsiteX7" fmla="*/ 1011185 w 1011185"/>
              <a:gd name="connsiteY7" fmla="*/ 810091 h 1080122"/>
              <a:gd name="connsiteX8" fmla="*/ 741155 w 1011185"/>
              <a:gd name="connsiteY8" fmla="*/ 1080121 h 1080122"/>
              <a:gd name="connsiteX9" fmla="*/ 738085 w 1011185"/>
              <a:gd name="connsiteY9" fmla="*/ 1079812 h 1080122"/>
              <a:gd name="connsiteX10" fmla="*/ 738085 w 1011185"/>
              <a:gd name="connsiteY10" fmla="*/ 1080122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011185" h="1080122">
                <a:moveTo>
                  <a:pt x="273100" y="0"/>
                </a:moveTo>
                <a:lnTo>
                  <a:pt x="273100" y="310"/>
                </a:lnTo>
                <a:lnTo>
                  <a:pt x="270030" y="1"/>
                </a:lnTo>
                <a:cubicBezTo>
                  <a:pt x="120897" y="1"/>
                  <a:pt x="0" y="120898"/>
                  <a:pt x="0" y="270031"/>
                </a:cubicBezTo>
                <a:cubicBezTo>
                  <a:pt x="0" y="419164"/>
                  <a:pt x="120897" y="540061"/>
                  <a:pt x="270030" y="540061"/>
                </a:cubicBezTo>
                <a:lnTo>
                  <a:pt x="741155" y="540061"/>
                </a:lnTo>
                <a:lnTo>
                  <a:pt x="741155" y="540061"/>
                </a:lnTo>
                <a:cubicBezTo>
                  <a:pt x="890288" y="540061"/>
                  <a:pt x="1011185" y="660958"/>
                  <a:pt x="1011185" y="810091"/>
                </a:cubicBezTo>
                <a:cubicBezTo>
                  <a:pt x="1011185" y="959224"/>
                  <a:pt x="890288" y="1080121"/>
                  <a:pt x="741155" y="1080121"/>
                </a:cubicBezTo>
                <a:lnTo>
                  <a:pt x="738085" y="1079812"/>
                </a:lnTo>
                <a:lnTo>
                  <a:pt x="738085" y="1080122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512D9C24-5565-623C-9210-8622DA66561E}"/>
              </a:ext>
            </a:extLst>
          </p:cNvPr>
          <p:cNvSpPr/>
          <p:nvPr/>
        </p:nvSpPr>
        <p:spPr bwMode="auto">
          <a:xfrm rot="10800000">
            <a:off x="1600591" y="2244440"/>
            <a:ext cx="756095" cy="426040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2206340 w 2206340"/>
              <a:gd name="connsiteY17" fmla="*/ 1665185 h 2205246"/>
              <a:gd name="connsiteX18" fmla="*/ 1668255 w 2206340"/>
              <a:gd name="connsiteY18" fmla="*/ 1665185 h 2205246"/>
              <a:gd name="connsiteX19" fmla="*/ 1425225 w 2206340"/>
              <a:gd name="connsiteY19" fmla="*/ 1665185 h 2205246"/>
              <a:gd name="connsiteX20" fmla="*/ 1425225 w 2206340"/>
              <a:gd name="connsiteY20" fmla="*/ 1665186 h 2205246"/>
              <a:gd name="connsiteX21" fmla="*/ 1665185 w 2206340"/>
              <a:gd name="connsiteY21" fmla="*/ 1665186 h 2205246"/>
              <a:gd name="connsiteX22" fmla="*/ 1665185 w 2206340"/>
              <a:gd name="connsiteY22" fmla="*/ 1665495 h 2205246"/>
              <a:gd name="connsiteX23" fmla="*/ 1668255 w 2206340"/>
              <a:gd name="connsiteY23" fmla="*/ 1665185 h 2205246"/>
              <a:gd name="connsiteX24" fmla="*/ 1938285 w 2206340"/>
              <a:gd name="connsiteY24" fmla="*/ 1935215 h 2205246"/>
              <a:gd name="connsiteX25" fmla="*/ 1668255 w 2206340"/>
              <a:gd name="connsiteY25" fmla="*/ 2205245 h 2205246"/>
              <a:gd name="connsiteX26" fmla="*/ 1665185 w 2206340"/>
              <a:gd name="connsiteY26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1668255 w 2206340"/>
              <a:gd name="connsiteY17" fmla="*/ 1665185 h 2205246"/>
              <a:gd name="connsiteX18" fmla="*/ 1425225 w 2206340"/>
              <a:gd name="connsiteY18" fmla="*/ 1665185 h 2205246"/>
              <a:gd name="connsiteX19" fmla="*/ 1425225 w 2206340"/>
              <a:gd name="connsiteY19" fmla="*/ 1665186 h 2205246"/>
              <a:gd name="connsiteX20" fmla="*/ 1665185 w 2206340"/>
              <a:gd name="connsiteY20" fmla="*/ 1665186 h 2205246"/>
              <a:gd name="connsiteX21" fmla="*/ 1665185 w 2206340"/>
              <a:gd name="connsiteY21" fmla="*/ 1665495 h 2205246"/>
              <a:gd name="connsiteX22" fmla="*/ 1668255 w 2206340"/>
              <a:gd name="connsiteY22" fmla="*/ 1665185 h 2205246"/>
              <a:gd name="connsiteX23" fmla="*/ 1938285 w 2206340"/>
              <a:gd name="connsiteY23" fmla="*/ 1935215 h 2205246"/>
              <a:gd name="connsiteX24" fmla="*/ 1668255 w 2206340"/>
              <a:gd name="connsiteY24" fmla="*/ 2205245 h 2205246"/>
              <a:gd name="connsiteX25" fmla="*/ 1665185 w 2206340"/>
              <a:gd name="connsiteY25" fmla="*/ 2204936 h 2205246"/>
              <a:gd name="connsiteX26" fmla="*/ 1665185 w 2206340"/>
              <a:gd name="connsiteY26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1668255 w 2206340"/>
              <a:gd name="connsiteY16" fmla="*/ 1665185 h 2205246"/>
              <a:gd name="connsiteX17" fmla="*/ 1425225 w 2206340"/>
              <a:gd name="connsiteY17" fmla="*/ 1665185 h 2205246"/>
              <a:gd name="connsiteX18" fmla="*/ 1425225 w 2206340"/>
              <a:gd name="connsiteY18" fmla="*/ 1665186 h 2205246"/>
              <a:gd name="connsiteX19" fmla="*/ 1665185 w 2206340"/>
              <a:gd name="connsiteY19" fmla="*/ 1665186 h 2205246"/>
              <a:gd name="connsiteX20" fmla="*/ 1665185 w 2206340"/>
              <a:gd name="connsiteY20" fmla="*/ 1665495 h 2205246"/>
              <a:gd name="connsiteX21" fmla="*/ 1668255 w 2206340"/>
              <a:gd name="connsiteY21" fmla="*/ 1665185 h 2205246"/>
              <a:gd name="connsiteX22" fmla="*/ 1938285 w 2206340"/>
              <a:gd name="connsiteY22" fmla="*/ 1935215 h 2205246"/>
              <a:gd name="connsiteX23" fmla="*/ 1668255 w 2206340"/>
              <a:gd name="connsiteY23" fmla="*/ 2205245 h 2205246"/>
              <a:gd name="connsiteX24" fmla="*/ 1665185 w 2206340"/>
              <a:gd name="connsiteY24" fmla="*/ 2204936 h 2205246"/>
              <a:gd name="connsiteX25" fmla="*/ 1665185 w 2206340"/>
              <a:gd name="connsiteY25" fmla="*/ 220524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1 w 2206340"/>
              <a:gd name="connsiteY24" fmla="*/ 1665186 h 2205246"/>
              <a:gd name="connsiteX25" fmla="*/ 91441 w 2206340"/>
              <a:gd name="connsiteY25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91441 w 2206340"/>
              <a:gd name="connsiteY24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0" fmla="*/ 1 w 2206340"/>
              <a:gd name="connsiteY0" fmla="*/ 133349 h 2205246"/>
              <a:gd name="connsiteX1" fmla="*/ 1 w 2206340"/>
              <a:gd name="connsiteY1" fmla="*/ 0 h 2205246"/>
              <a:gd name="connsiteX2" fmla="*/ 2206340 w 2206340"/>
              <a:gd name="connsiteY2" fmla="*/ 0 h 2205246"/>
              <a:gd name="connsiteX3" fmla="*/ 2206340 w 2206340"/>
              <a:gd name="connsiteY3" fmla="*/ 1125124 h 2205246"/>
              <a:gd name="connsiteX4" fmla="*/ 1200200 w 2206340"/>
              <a:gd name="connsiteY4" fmla="*/ 1125124 h 2205246"/>
              <a:gd name="connsiteX5" fmla="*/ 1200200 w 2206340"/>
              <a:gd name="connsiteY5" fmla="*/ 1125434 h 2205246"/>
              <a:gd name="connsiteX6" fmla="*/ 1197130 w 2206340"/>
              <a:gd name="connsiteY6" fmla="*/ 1125125 h 2205246"/>
              <a:gd name="connsiteX7" fmla="*/ 927100 w 2206340"/>
              <a:gd name="connsiteY7" fmla="*/ 1395155 h 2205246"/>
              <a:gd name="connsiteX8" fmla="*/ 1197130 w 2206340"/>
              <a:gd name="connsiteY8" fmla="*/ 1665185 h 2205246"/>
              <a:gd name="connsiteX9" fmla="*/ 1200200 w 2206340"/>
              <a:gd name="connsiteY9" fmla="*/ 1664875 h 2205246"/>
              <a:gd name="connsiteX10" fmla="*/ 1200200 w 2206340"/>
              <a:gd name="connsiteY10" fmla="*/ 1665184 h 2205246"/>
              <a:gd name="connsiteX11" fmla="*/ 1668255 w 2206340"/>
              <a:gd name="connsiteY11" fmla="*/ 1665185 h 2205246"/>
              <a:gd name="connsiteX12" fmla="*/ 1425225 w 2206340"/>
              <a:gd name="connsiteY12" fmla="*/ 1665185 h 2205246"/>
              <a:gd name="connsiteX13" fmla="*/ 1425225 w 2206340"/>
              <a:gd name="connsiteY13" fmla="*/ 1665186 h 2205246"/>
              <a:gd name="connsiteX14" fmla="*/ 1665185 w 2206340"/>
              <a:gd name="connsiteY14" fmla="*/ 1665186 h 2205246"/>
              <a:gd name="connsiteX15" fmla="*/ 1665185 w 2206340"/>
              <a:gd name="connsiteY15" fmla="*/ 1665495 h 2205246"/>
              <a:gd name="connsiteX16" fmla="*/ 1668255 w 2206340"/>
              <a:gd name="connsiteY16" fmla="*/ 1665185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21" fmla="*/ 0 w 2206340"/>
              <a:gd name="connsiteY21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5124 h 2205246"/>
              <a:gd name="connsiteX3" fmla="*/ 1200200 w 2206340"/>
              <a:gd name="connsiteY3" fmla="*/ 1125124 h 2205246"/>
              <a:gd name="connsiteX4" fmla="*/ 1200200 w 2206340"/>
              <a:gd name="connsiteY4" fmla="*/ 1125434 h 2205246"/>
              <a:gd name="connsiteX5" fmla="*/ 1197130 w 2206340"/>
              <a:gd name="connsiteY5" fmla="*/ 1125125 h 2205246"/>
              <a:gd name="connsiteX6" fmla="*/ 927100 w 2206340"/>
              <a:gd name="connsiteY6" fmla="*/ 1395155 h 2205246"/>
              <a:gd name="connsiteX7" fmla="*/ 1197130 w 2206340"/>
              <a:gd name="connsiteY7" fmla="*/ 1665185 h 2205246"/>
              <a:gd name="connsiteX8" fmla="*/ 1200200 w 2206340"/>
              <a:gd name="connsiteY8" fmla="*/ 1664875 h 2205246"/>
              <a:gd name="connsiteX9" fmla="*/ 1200200 w 2206340"/>
              <a:gd name="connsiteY9" fmla="*/ 1665184 h 2205246"/>
              <a:gd name="connsiteX10" fmla="*/ 1668255 w 2206340"/>
              <a:gd name="connsiteY10" fmla="*/ 1665185 h 2205246"/>
              <a:gd name="connsiteX11" fmla="*/ 1425225 w 2206340"/>
              <a:gd name="connsiteY11" fmla="*/ 1665185 h 2205246"/>
              <a:gd name="connsiteX12" fmla="*/ 1425225 w 2206340"/>
              <a:gd name="connsiteY12" fmla="*/ 1665186 h 2205246"/>
              <a:gd name="connsiteX13" fmla="*/ 1665185 w 2206340"/>
              <a:gd name="connsiteY13" fmla="*/ 1665186 h 2205246"/>
              <a:gd name="connsiteX14" fmla="*/ 1665185 w 2206340"/>
              <a:gd name="connsiteY14" fmla="*/ 1665495 h 2205246"/>
              <a:gd name="connsiteX15" fmla="*/ 1668255 w 2206340"/>
              <a:gd name="connsiteY15" fmla="*/ 1665185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20" fmla="*/ 0 w 2206340"/>
              <a:gd name="connsiteY20" fmla="*/ 2205246 h 2205246"/>
              <a:gd name="connsiteX0" fmla="*/ 2206340 w 2206340"/>
              <a:gd name="connsiteY0" fmla="*/ 0 h 2205246"/>
              <a:gd name="connsiteX1" fmla="*/ 2206340 w 2206340"/>
              <a:gd name="connsiteY1" fmla="*/ 1125124 h 2205246"/>
              <a:gd name="connsiteX2" fmla="*/ 1200200 w 2206340"/>
              <a:gd name="connsiteY2" fmla="*/ 1125124 h 2205246"/>
              <a:gd name="connsiteX3" fmla="*/ 1200200 w 2206340"/>
              <a:gd name="connsiteY3" fmla="*/ 1125434 h 2205246"/>
              <a:gd name="connsiteX4" fmla="*/ 1197130 w 2206340"/>
              <a:gd name="connsiteY4" fmla="*/ 1125125 h 2205246"/>
              <a:gd name="connsiteX5" fmla="*/ 927100 w 2206340"/>
              <a:gd name="connsiteY5" fmla="*/ 1395155 h 2205246"/>
              <a:gd name="connsiteX6" fmla="*/ 1197130 w 2206340"/>
              <a:gd name="connsiteY6" fmla="*/ 1665185 h 2205246"/>
              <a:gd name="connsiteX7" fmla="*/ 1200200 w 2206340"/>
              <a:gd name="connsiteY7" fmla="*/ 1664875 h 2205246"/>
              <a:gd name="connsiteX8" fmla="*/ 1200200 w 2206340"/>
              <a:gd name="connsiteY8" fmla="*/ 1665184 h 2205246"/>
              <a:gd name="connsiteX9" fmla="*/ 1668255 w 2206340"/>
              <a:gd name="connsiteY9" fmla="*/ 1665185 h 2205246"/>
              <a:gd name="connsiteX10" fmla="*/ 1425225 w 2206340"/>
              <a:gd name="connsiteY10" fmla="*/ 1665185 h 2205246"/>
              <a:gd name="connsiteX11" fmla="*/ 1425225 w 2206340"/>
              <a:gd name="connsiteY11" fmla="*/ 1665186 h 2205246"/>
              <a:gd name="connsiteX12" fmla="*/ 1665185 w 2206340"/>
              <a:gd name="connsiteY12" fmla="*/ 1665186 h 2205246"/>
              <a:gd name="connsiteX13" fmla="*/ 1665185 w 2206340"/>
              <a:gd name="connsiteY13" fmla="*/ 1665495 h 2205246"/>
              <a:gd name="connsiteX14" fmla="*/ 1668255 w 2206340"/>
              <a:gd name="connsiteY14" fmla="*/ 1665185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19" fmla="*/ 0 w 2206340"/>
              <a:gd name="connsiteY19" fmla="*/ 2205246 h 2205246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425225 w 2206340"/>
              <a:gd name="connsiteY10" fmla="*/ 540062 h 1080122"/>
              <a:gd name="connsiteX11" fmla="*/ 1665185 w 2206340"/>
              <a:gd name="connsiteY11" fmla="*/ 540062 h 1080122"/>
              <a:gd name="connsiteX12" fmla="*/ 1665185 w 2206340"/>
              <a:gd name="connsiteY12" fmla="*/ 540371 h 1080122"/>
              <a:gd name="connsiteX13" fmla="*/ 1668255 w 2206340"/>
              <a:gd name="connsiteY13" fmla="*/ 540061 h 1080122"/>
              <a:gd name="connsiteX14" fmla="*/ 1938285 w 2206340"/>
              <a:gd name="connsiteY14" fmla="*/ 810091 h 1080122"/>
              <a:gd name="connsiteX15" fmla="*/ 1668255 w 2206340"/>
              <a:gd name="connsiteY15" fmla="*/ 1080121 h 1080122"/>
              <a:gd name="connsiteX16" fmla="*/ 1665185 w 2206340"/>
              <a:gd name="connsiteY16" fmla="*/ 1079812 h 1080122"/>
              <a:gd name="connsiteX17" fmla="*/ 1665185 w 2206340"/>
              <a:gd name="connsiteY17" fmla="*/ 1080122 h 1080122"/>
              <a:gd name="connsiteX18" fmla="*/ 0 w 2206340"/>
              <a:gd name="connsiteY18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665185 w 2206340"/>
              <a:gd name="connsiteY10" fmla="*/ 540062 h 1080122"/>
              <a:gd name="connsiteX11" fmla="*/ 1665185 w 2206340"/>
              <a:gd name="connsiteY11" fmla="*/ 540371 h 1080122"/>
              <a:gd name="connsiteX12" fmla="*/ 1668255 w 2206340"/>
              <a:gd name="connsiteY12" fmla="*/ 540061 h 1080122"/>
              <a:gd name="connsiteX13" fmla="*/ 1938285 w 2206340"/>
              <a:gd name="connsiteY13" fmla="*/ 810091 h 1080122"/>
              <a:gd name="connsiteX14" fmla="*/ 1668255 w 2206340"/>
              <a:gd name="connsiteY14" fmla="*/ 1080121 h 1080122"/>
              <a:gd name="connsiteX15" fmla="*/ 1665185 w 2206340"/>
              <a:gd name="connsiteY15" fmla="*/ 1079812 h 1080122"/>
              <a:gd name="connsiteX16" fmla="*/ 1665185 w 2206340"/>
              <a:gd name="connsiteY16" fmla="*/ 1080122 h 1080122"/>
              <a:gd name="connsiteX17" fmla="*/ 0 w 2206340"/>
              <a:gd name="connsiteY17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665185 w 2206340"/>
              <a:gd name="connsiteY9" fmla="*/ 540062 h 1080122"/>
              <a:gd name="connsiteX10" fmla="*/ 1665185 w 2206340"/>
              <a:gd name="connsiteY10" fmla="*/ 540371 h 1080122"/>
              <a:gd name="connsiteX11" fmla="*/ 1668255 w 2206340"/>
              <a:gd name="connsiteY11" fmla="*/ 540061 h 1080122"/>
              <a:gd name="connsiteX12" fmla="*/ 1938285 w 2206340"/>
              <a:gd name="connsiteY12" fmla="*/ 810091 h 1080122"/>
              <a:gd name="connsiteX13" fmla="*/ 1668255 w 2206340"/>
              <a:gd name="connsiteY13" fmla="*/ 1080121 h 1080122"/>
              <a:gd name="connsiteX14" fmla="*/ 1665185 w 2206340"/>
              <a:gd name="connsiteY14" fmla="*/ 1079812 h 1080122"/>
              <a:gd name="connsiteX15" fmla="*/ 1665185 w 2206340"/>
              <a:gd name="connsiteY15" fmla="*/ 1080122 h 1080122"/>
              <a:gd name="connsiteX16" fmla="*/ 0 w 2206340"/>
              <a:gd name="connsiteY16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668255 w 2206340"/>
              <a:gd name="connsiteY7" fmla="*/ 540061 h 1080122"/>
              <a:gd name="connsiteX8" fmla="*/ 1665185 w 2206340"/>
              <a:gd name="connsiteY8" fmla="*/ 540062 h 1080122"/>
              <a:gd name="connsiteX9" fmla="*/ 1665185 w 2206340"/>
              <a:gd name="connsiteY9" fmla="*/ 540371 h 1080122"/>
              <a:gd name="connsiteX10" fmla="*/ 1668255 w 2206340"/>
              <a:gd name="connsiteY10" fmla="*/ 540061 h 1080122"/>
              <a:gd name="connsiteX11" fmla="*/ 1938285 w 2206340"/>
              <a:gd name="connsiteY11" fmla="*/ 810091 h 1080122"/>
              <a:gd name="connsiteX12" fmla="*/ 1668255 w 2206340"/>
              <a:gd name="connsiteY12" fmla="*/ 1080121 h 1080122"/>
              <a:gd name="connsiteX13" fmla="*/ 1665185 w 2206340"/>
              <a:gd name="connsiteY13" fmla="*/ 1079812 h 1080122"/>
              <a:gd name="connsiteX14" fmla="*/ 1665185 w 2206340"/>
              <a:gd name="connsiteY14" fmla="*/ 1080122 h 1080122"/>
              <a:gd name="connsiteX15" fmla="*/ 0 w 2206340"/>
              <a:gd name="connsiteY15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5185 w 2206340"/>
              <a:gd name="connsiteY8" fmla="*/ 540371 h 1080122"/>
              <a:gd name="connsiteX9" fmla="*/ 1668255 w 2206340"/>
              <a:gd name="connsiteY9" fmla="*/ 540061 h 1080122"/>
              <a:gd name="connsiteX10" fmla="*/ 1938285 w 2206340"/>
              <a:gd name="connsiteY10" fmla="*/ 810091 h 1080122"/>
              <a:gd name="connsiteX11" fmla="*/ 1668255 w 2206340"/>
              <a:gd name="connsiteY11" fmla="*/ 1080121 h 1080122"/>
              <a:gd name="connsiteX12" fmla="*/ 1665185 w 2206340"/>
              <a:gd name="connsiteY12" fmla="*/ 1079812 h 1080122"/>
              <a:gd name="connsiteX13" fmla="*/ 1665185 w 2206340"/>
              <a:gd name="connsiteY13" fmla="*/ 1080122 h 1080122"/>
              <a:gd name="connsiteX14" fmla="*/ 0 w 2206340"/>
              <a:gd name="connsiteY14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8255 w 2206340"/>
              <a:gd name="connsiteY8" fmla="*/ 540061 h 1080122"/>
              <a:gd name="connsiteX9" fmla="*/ 1938285 w 2206340"/>
              <a:gd name="connsiteY9" fmla="*/ 810091 h 1080122"/>
              <a:gd name="connsiteX10" fmla="*/ 1668255 w 2206340"/>
              <a:gd name="connsiteY10" fmla="*/ 1080121 h 1080122"/>
              <a:gd name="connsiteX11" fmla="*/ 1665185 w 2206340"/>
              <a:gd name="connsiteY11" fmla="*/ 1079812 h 1080122"/>
              <a:gd name="connsiteX12" fmla="*/ 1665185 w 2206340"/>
              <a:gd name="connsiteY12" fmla="*/ 1080122 h 1080122"/>
              <a:gd name="connsiteX13" fmla="*/ 0 w 2206340"/>
              <a:gd name="connsiteY13" fmla="*/ 1080122 h 1080122"/>
              <a:gd name="connsiteX0" fmla="*/ 2392077 w 2392077"/>
              <a:gd name="connsiteY0" fmla="*/ 0 h 1084885"/>
              <a:gd name="connsiteX1" fmla="*/ 1200200 w 2392077"/>
              <a:gd name="connsiteY1" fmla="*/ 4763 h 1084885"/>
              <a:gd name="connsiteX2" fmla="*/ 1200200 w 2392077"/>
              <a:gd name="connsiteY2" fmla="*/ 5073 h 1084885"/>
              <a:gd name="connsiteX3" fmla="*/ 1197130 w 2392077"/>
              <a:gd name="connsiteY3" fmla="*/ 4764 h 1084885"/>
              <a:gd name="connsiteX4" fmla="*/ 927100 w 2392077"/>
              <a:gd name="connsiteY4" fmla="*/ 274794 h 1084885"/>
              <a:gd name="connsiteX5" fmla="*/ 1197130 w 2392077"/>
              <a:gd name="connsiteY5" fmla="*/ 544824 h 1084885"/>
              <a:gd name="connsiteX6" fmla="*/ 1668255 w 2392077"/>
              <a:gd name="connsiteY6" fmla="*/ 544824 h 1084885"/>
              <a:gd name="connsiteX7" fmla="*/ 1665185 w 2392077"/>
              <a:gd name="connsiteY7" fmla="*/ 544825 h 1084885"/>
              <a:gd name="connsiteX8" fmla="*/ 1668255 w 2392077"/>
              <a:gd name="connsiteY8" fmla="*/ 544824 h 1084885"/>
              <a:gd name="connsiteX9" fmla="*/ 1938285 w 2392077"/>
              <a:gd name="connsiteY9" fmla="*/ 814854 h 1084885"/>
              <a:gd name="connsiteX10" fmla="*/ 1668255 w 2392077"/>
              <a:gd name="connsiteY10" fmla="*/ 1084884 h 1084885"/>
              <a:gd name="connsiteX11" fmla="*/ 1665185 w 2392077"/>
              <a:gd name="connsiteY11" fmla="*/ 1084575 h 1084885"/>
              <a:gd name="connsiteX12" fmla="*/ 1665185 w 2392077"/>
              <a:gd name="connsiteY12" fmla="*/ 1084885 h 1084885"/>
              <a:gd name="connsiteX13" fmla="*/ 0 w 2392077"/>
              <a:gd name="connsiteY13" fmla="*/ 1084885 h 1084885"/>
              <a:gd name="connsiteX0" fmla="*/ 1925352 w 1925352"/>
              <a:gd name="connsiteY0" fmla="*/ 0 h 1084885"/>
              <a:gd name="connsiteX1" fmla="*/ 733475 w 1925352"/>
              <a:gd name="connsiteY1" fmla="*/ 4763 h 1084885"/>
              <a:gd name="connsiteX2" fmla="*/ 733475 w 1925352"/>
              <a:gd name="connsiteY2" fmla="*/ 5073 h 1084885"/>
              <a:gd name="connsiteX3" fmla="*/ 730405 w 1925352"/>
              <a:gd name="connsiteY3" fmla="*/ 4764 h 1084885"/>
              <a:gd name="connsiteX4" fmla="*/ 460375 w 1925352"/>
              <a:gd name="connsiteY4" fmla="*/ 274794 h 1084885"/>
              <a:gd name="connsiteX5" fmla="*/ 730405 w 1925352"/>
              <a:gd name="connsiteY5" fmla="*/ 544824 h 1084885"/>
              <a:gd name="connsiteX6" fmla="*/ 1201530 w 1925352"/>
              <a:gd name="connsiteY6" fmla="*/ 544824 h 1084885"/>
              <a:gd name="connsiteX7" fmla="*/ 1198460 w 1925352"/>
              <a:gd name="connsiteY7" fmla="*/ 544825 h 1084885"/>
              <a:gd name="connsiteX8" fmla="*/ 1201530 w 1925352"/>
              <a:gd name="connsiteY8" fmla="*/ 544824 h 1084885"/>
              <a:gd name="connsiteX9" fmla="*/ 1471560 w 1925352"/>
              <a:gd name="connsiteY9" fmla="*/ 814854 h 1084885"/>
              <a:gd name="connsiteX10" fmla="*/ 1201530 w 1925352"/>
              <a:gd name="connsiteY10" fmla="*/ 1084884 h 1084885"/>
              <a:gd name="connsiteX11" fmla="*/ 1198460 w 1925352"/>
              <a:gd name="connsiteY11" fmla="*/ 1084575 h 1084885"/>
              <a:gd name="connsiteX12" fmla="*/ 1198460 w 1925352"/>
              <a:gd name="connsiteY12" fmla="*/ 1084885 h 1084885"/>
              <a:gd name="connsiteX13" fmla="*/ 0 w 1925352"/>
              <a:gd name="connsiteY13" fmla="*/ 1084885 h 10848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925352" h="1084885">
                <a:moveTo>
                  <a:pt x="1925352" y="0"/>
                </a:moveTo>
                <a:lnTo>
                  <a:pt x="733475" y="4763"/>
                </a:lnTo>
                <a:lnTo>
                  <a:pt x="733475" y="5073"/>
                </a:lnTo>
                <a:lnTo>
                  <a:pt x="730405" y="4764"/>
                </a:lnTo>
                <a:cubicBezTo>
                  <a:pt x="581272" y="4764"/>
                  <a:pt x="460375" y="125661"/>
                  <a:pt x="460375" y="274794"/>
                </a:cubicBezTo>
                <a:cubicBezTo>
                  <a:pt x="460375" y="423927"/>
                  <a:pt x="581272" y="544824"/>
                  <a:pt x="730405" y="544824"/>
                </a:cubicBezTo>
                <a:lnTo>
                  <a:pt x="1201530" y="544824"/>
                </a:lnTo>
                <a:lnTo>
                  <a:pt x="1198460" y="544825"/>
                </a:lnTo>
                <a:lnTo>
                  <a:pt x="1201530" y="544824"/>
                </a:lnTo>
                <a:cubicBezTo>
                  <a:pt x="1350663" y="544824"/>
                  <a:pt x="1471560" y="665721"/>
                  <a:pt x="1471560" y="814854"/>
                </a:cubicBezTo>
                <a:cubicBezTo>
                  <a:pt x="1471560" y="963987"/>
                  <a:pt x="1350663" y="1084884"/>
                  <a:pt x="1201530" y="1084884"/>
                </a:cubicBezTo>
                <a:lnTo>
                  <a:pt x="1198460" y="1084575"/>
                </a:lnTo>
                <a:lnTo>
                  <a:pt x="1198460" y="1084885"/>
                </a:lnTo>
                <a:lnTo>
                  <a:pt x="0" y="1084885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9" name="フリーフォーム: 図形 8">
            <a:extLst>
              <a:ext uri="{FF2B5EF4-FFF2-40B4-BE49-F238E27FC236}">
                <a16:creationId xmlns:a16="http://schemas.microsoft.com/office/drawing/2014/main" id="{485D4BEA-2CD3-694A-94A1-60322F1E66AB}"/>
              </a:ext>
            </a:extLst>
          </p:cNvPr>
          <p:cNvSpPr/>
          <p:nvPr/>
        </p:nvSpPr>
        <p:spPr bwMode="auto">
          <a:xfrm rot="10800000">
            <a:off x="1689209" y="849039"/>
            <a:ext cx="578859" cy="425416"/>
          </a:xfrm>
          <a:custGeom>
            <a:avLst/>
            <a:gdLst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2443993 w 2443993"/>
              <a:gd name="connsiteY17" fmla="*/ 1665185 h 2205246"/>
              <a:gd name="connsiteX18" fmla="*/ 1668255 w 2443993"/>
              <a:gd name="connsiteY18" fmla="*/ 1665185 h 2205246"/>
              <a:gd name="connsiteX19" fmla="*/ 1662878 w 2443993"/>
              <a:gd name="connsiteY19" fmla="*/ 1665185 h 2205246"/>
              <a:gd name="connsiteX20" fmla="*/ 1662878 w 2443993"/>
              <a:gd name="connsiteY20" fmla="*/ 1665186 h 2205246"/>
              <a:gd name="connsiteX21" fmla="*/ 1665185 w 2443993"/>
              <a:gd name="connsiteY21" fmla="*/ 1665186 h 2205246"/>
              <a:gd name="connsiteX22" fmla="*/ 1665185 w 2443993"/>
              <a:gd name="connsiteY22" fmla="*/ 1665495 h 2205246"/>
              <a:gd name="connsiteX23" fmla="*/ 1668255 w 2443993"/>
              <a:gd name="connsiteY23" fmla="*/ 1665185 h 2205246"/>
              <a:gd name="connsiteX24" fmla="*/ 1938285 w 2443993"/>
              <a:gd name="connsiteY24" fmla="*/ 1935215 h 2205246"/>
              <a:gd name="connsiteX25" fmla="*/ 1668255 w 2443993"/>
              <a:gd name="connsiteY25" fmla="*/ 2205245 h 2205246"/>
              <a:gd name="connsiteX26" fmla="*/ 1665185 w 2443993"/>
              <a:gd name="connsiteY26" fmla="*/ 220493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1668255 w 2443993"/>
              <a:gd name="connsiteY17" fmla="*/ 1665185 h 2205246"/>
              <a:gd name="connsiteX18" fmla="*/ 1662878 w 2443993"/>
              <a:gd name="connsiteY18" fmla="*/ 1665185 h 2205246"/>
              <a:gd name="connsiteX19" fmla="*/ 1662878 w 2443993"/>
              <a:gd name="connsiteY19" fmla="*/ 1665186 h 2205246"/>
              <a:gd name="connsiteX20" fmla="*/ 1665185 w 2443993"/>
              <a:gd name="connsiteY20" fmla="*/ 1665186 h 2205246"/>
              <a:gd name="connsiteX21" fmla="*/ 1665185 w 2443993"/>
              <a:gd name="connsiteY21" fmla="*/ 1665495 h 2205246"/>
              <a:gd name="connsiteX22" fmla="*/ 1668255 w 2443993"/>
              <a:gd name="connsiteY22" fmla="*/ 1665185 h 2205246"/>
              <a:gd name="connsiteX23" fmla="*/ 1938285 w 2443993"/>
              <a:gd name="connsiteY23" fmla="*/ 1935215 h 2205246"/>
              <a:gd name="connsiteX24" fmla="*/ 1668255 w 2443993"/>
              <a:gd name="connsiteY24" fmla="*/ 2205245 h 2205246"/>
              <a:gd name="connsiteX25" fmla="*/ 1665185 w 2443993"/>
              <a:gd name="connsiteY25" fmla="*/ 2204936 h 2205246"/>
              <a:gd name="connsiteX26" fmla="*/ 1665185 w 2443993"/>
              <a:gd name="connsiteY26" fmla="*/ 220524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1668255 w 2443993"/>
              <a:gd name="connsiteY16" fmla="*/ 1665185 h 2205246"/>
              <a:gd name="connsiteX17" fmla="*/ 1662878 w 2443993"/>
              <a:gd name="connsiteY17" fmla="*/ 1665185 h 2205246"/>
              <a:gd name="connsiteX18" fmla="*/ 1662878 w 2443993"/>
              <a:gd name="connsiteY18" fmla="*/ 1665186 h 2205246"/>
              <a:gd name="connsiteX19" fmla="*/ 1665185 w 2443993"/>
              <a:gd name="connsiteY19" fmla="*/ 1665186 h 2205246"/>
              <a:gd name="connsiteX20" fmla="*/ 1665185 w 2443993"/>
              <a:gd name="connsiteY20" fmla="*/ 1665495 h 2205246"/>
              <a:gd name="connsiteX21" fmla="*/ 1668255 w 2443993"/>
              <a:gd name="connsiteY21" fmla="*/ 1665185 h 2205246"/>
              <a:gd name="connsiteX22" fmla="*/ 1938285 w 2443993"/>
              <a:gd name="connsiteY22" fmla="*/ 1935215 h 2205246"/>
              <a:gd name="connsiteX23" fmla="*/ 1668255 w 2443993"/>
              <a:gd name="connsiteY23" fmla="*/ 2205245 h 2205246"/>
              <a:gd name="connsiteX24" fmla="*/ 1665185 w 2443993"/>
              <a:gd name="connsiteY24" fmla="*/ 2204936 h 2205246"/>
              <a:gd name="connsiteX25" fmla="*/ 1665185 w 2443993"/>
              <a:gd name="connsiteY25" fmla="*/ 220524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237654 w 2443993"/>
              <a:gd name="connsiteY24" fmla="*/ 1665186 h 2205246"/>
              <a:gd name="connsiteX25" fmla="*/ 329094 w 2443993"/>
              <a:gd name="connsiteY25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329094 w 2443993"/>
              <a:gd name="connsiteY24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0" fmla="*/ 237654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28129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37654 w 2443993"/>
              <a:gd name="connsiteY0" fmla="*/ 0 h 2205246"/>
              <a:gd name="connsiteX1" fmla="*/ 2443993 w 2443993"/>
              <a:gd name="connsiteY1" fmla="*/ 0 h 2205246"/>
              <a:gd name="connsiteX2" fmla="*/ 2443993 w 2443993"/>
              <a:gd name="connsiteY2" fmla="*/ 1125124 h 2205246"/>
              <a:gd name="connsiteX3" fmla="*/ 1663916 w 2443993"/>
              <a:gd name="connsiteY3" fmla="*/ 1125124 h 2205246"/>
              <a:gd name="connsiteX4" fmla="*/ 1663916 w 2443993"/>
              <a:gd name="connsiteY4" fmla="*/ 1125434 h 2205246"/>
              <a:gd name="connsiteX5" fmla="*/ 1660846 w 2443993"/>
              <a:gd name="connsiteY5" fmla="*/ 1125125 h 2205246"/>
              <a:gd name="connsiteX6" fmla="*/ 1390816 w 2443993"/>
              <a:gd name="connsiteY6" fmla="*/ 1395155 h 2205246"/>
              <a:gd name="connsiteX7" fmla="*/ 1660846 w 2443993"/>
              <a:gd name="connsiteY7" fmla="*/ 1665185 h 2205246"/>
              <a:gd name="connsiteX8" fmla="*/ 1663916 w 2443993"/>
              <a:gd name="connsiteY8" fmla="*/ 1664875 h 2205246"/>
              <a:gd name="connsiteX9" fmla="*/ 1663916 w 2443993"/>
              <a:gd name="connsiteY9" fmla="*/ 1665184 h 2205246"/>
              <a:gd name="connsiteX10" fmla="*/ 1668255 w 2443993"/>
              <a:gd name="connsiteY10" fmla="*/ 1665185 h 2205246"/>
              <a:gd name="connsiteX11" fmla="*/ 1662878 w 2443993"/>
              <a:gd name="connsiteY11" fmla="*/ 1665185 h 2205246"/>
              <a:gd name="connsiteX12" fmla="*/ 1662878 w 2443993"/>
              <a:gd name="connsiteY12" fmla="*/ 1665186 h 2205246"/>
              <a:gd name="connsiteX13" fmla="*/ 1665185 w 2443993"/>
              <a:gd name="connsiteY13" fmla="*/ 1665186 h 2205246"/>
              <a:gd name="connsiteX14" fmla="*/ 1665185 w 2443993"/>
              <a:gd name="connsiteY14" fmla="*/ 1665495 h 2205246"/>
              <a:gd name="connsiteX15" fmla="*/ 1668255 w 2443993"/>
              <a:gd name="connsiteY15" fmla="*/ 1665185 h 2205246"/>
              <a:gd name="connsiteX16" fmla="*/ 1938285 w 2443993"/>
              <a:gd name="connsiteY16" fmla="*/ 1935215 h 2205246"/>
              <a:gd name="connsiteX17" fmla="*/ 1668255 w 2443993"/>
              <a:gd name="connsiteY17" fmla="*/ 2205245 h 2205246"/>
              <a:gd name="connsiteX18" fmla="*/ 1665185 w 2443993"/>
              <a:gd name="connsiteY18" fmla="*/ 2204936 h 2205246"/>
              <a:gd name="connsiteX19" fmla="*/ 1665185 w 2443993"/>
              <a:gd name="connsiteY19" fmla="*/ 2205246 h 2205246"/>
              <a:gd name="connsiteX20" fmla="*/ 0 w 2443993"/>
              <a:gd name="connsiteY20" fmla="*/ 2205246 h 2205246"/>
              <a:gd name="connsiteX0" fmla="*/ 2443993 w 2443993"/>
              <a:gd name="connsiteY0" fmla="*/ 0 h 2205246"/>
              <a:gd name="connsiteX1" fmla="*/ 2443993 w 2443993"/>
              <a:gd name="connsiteY1" fmla="*/ 1125124 h 2205246"/>
              <a:gd name="connsiteX2" fmla="*/ 1663916 w 2443993"/>
              <a:gd name="connsiteY2" fmla="*/ 1125124 h 2205246"/>
              <a:gd name="connsiteX3" fmla="*/ 1663916 w 2443993"/>
              <a:gd name="connsiteY3" fmla="*/ 1125434 h 2205246"/>
              <a:gd name="connsiteX4" fmla="*/ 1660846 w 2443993"/>
              <a:gd name="connsiteY4" fmla="*/ 1125125 h 2205246"/>
              <a:gd name="connsiteX5" fmla="*/ 1390816 w 2443993"/>
              <a:gd name="connsiteY5" fmla="*/ 1395155 h 2205246"/>
              <a:gd name="connsiteX6" fmla="*/ 1660846 w 2443993"/>
              <a:gd name="connsiteY6" fmla="*/ 1665185 h 2205246"/>
              <a:gd name="connsiteX7" fmla="*/ 1663916 w 2443993"/>
              <a:gd name="connsiteY7" fmla="*/ 1664875 h 2205246"/>
              <a:gd name="connsiteX8" fmla="*/ 1663916 w 2443993"/>
              <a:gd name="connsiteY8" fmla="*/ 1665184 h 2205246"/>
              <a:gd name="connsiteX9" fmla="*/ 1668255 w 2443993"/>
              <a:gd name="connsiteY9" fmla="*/ 1665185 h 2205246"/>
              <a:gd name="connsiteX10" fmla="*/ 1662878 w 2443993"/>
              <a:gd name="connsiteY10" fmla="*/ 1665185 h 2205246"/>
              <a:gd name="connsiteX11" fmla="*/ 1662878 w 2443993"/>
              <a:gd name="connsiteY11" fmla="*/ 1665186 h 2205246"/>
              <a:gd name="connsiteX12" fmla="*/ 1665185 w 2443993"/>
              <a:gd name="connsiteY12" fmla="*/ 1665186 h 2205246"/>
              <a:gd name="connsiteX13" fmla="*/ 1665185 w 2443993"/>
              <a:gd name="connsiteY13" fmla="*/ 1665495 h 2205246"/>
              <a:gd name="connsiteX14" fmla="*/ 1668255 w 2443993"/>
              <a:gd name="connsiteY14" fmla="*/ 1665185 h 2205246"/>
              <a:gd name="connsiteX15" fmla="*/ 1938285 w 2443993"/>
              <a:gd name="connsiteY15" fmla="*/ 1935215 h 2205246"/>
              <a:gd name="connsiteX16" fmla="*/ 1668255 w 2443993"/>
              <a:gd name="connsiteY16" fmla="*/ 2205245 h 2205246"/>
              <a:gd name="connsiteX17" fmla="*/ 1665185 w 2443993"/>
              <a:gd name="connsiteY17" fmla="*/ 2204936 h 2205246"/>
              <a:gd name="connsiteX18" fmla="*/ 1665185 w 2443993"/>
              <a:gd name="connsiteY18" fmla="*/ 2205246 h 2205246"/>
              <a:gd name="connsiteX19" fmla="*/ 0 w 2443993"/>
              <a:gd name="connsiteY19" fmla="*/ 2205246 h 2205246"/>
              <a:gd name="connsiteX0" fmla="*/ 2443993 w 2443993"/>
              <a:gd name="connsiteY0" fmla="*/ 0 h 1080122"/>
              <a:gd name="connsiteX1" fmla="*/ 1663916 w 2443993"/>
              <a:gd name="connsiteY1" fmla="*/ 0 h 1080122"/>
              <a:gd name="connsiteX2" fmla="*/ 1663916 w 2443993"/>
              <a:gd name="connsiteY2" fmla="*/ 310 h 1080122"/>
              <a:gd name="connsiteX3" fmla="*/ 1660846 w 2443993"/>
              <a:gd name="connsiteY3" fmla="*/ 1 h 1080122"/>
              <a:gd name="connsiteX4" fmla="*/ 1390816 w 2443993"/>
              <a:gd name="connsiteY4" fmla="*/ 270031 h 1080122"/>
              <a:gd name="connsiteX5" fmla="*/ 1660846 w 2443993"/>
              <a:gd name="connsiteY5" fmla="*/ 540061 h 1080122"/>
              <a:gd name="connsiteX6" fmla="*/ 1663916 w 2443993"/>
              <a:gd name="connsiteY6" fmla="*/ 539751 h 1080122"/>
              <a:gd name="connsiteX7" fmla="*/ 1663916 w 2443993"/>
              <a:gd name="connsiteY7" fmla="*/ 540060 h 1080122"/>
              <a:gd name="connsiteX8" fmla="*/ 1668255 w 2443993"/>
              <a:gd name="connsiteY8" fmla="*/ 540061 h 1080122"/>
              <a:gd name="connsiteX9" fmla="*/ 1662878 w 2443993"/>
              <a:gd name="connsiteY9" fmla="*/ 540061 h 1080122"/>
              <a:gd name="connsiteX10" fmla="*/ 1662878 w 2443993"/>
              <a:gd name="connsiteY10" fmla="*/ 540062 h 1080122"/>
              <a:gd name="connsiteX11" fmla="*/ 1665185 w 2443993"/>
              <a:gd name="connsiteY11" fmla="*/ 540062 h 1080122"/>
              <a:gd name="connsiteX12" fmla="*/ 1665185 w 2443993"/>
              <a:gd name="connsiteY12" fmla="*/ 540371 h 1080122"/>
              <a:gd name="connsiteX13" fmla="*/ 1668255 w 2443993"/>
              <a:gd name="connsiteY13" fmla="*/ 540061 h 1080122"/>
              <a:gd name="connsiteX14" fmla="*/ 1938285 w 2443993"/>
              <a:gd name="connsiteY14" fmla="*/ 810091 h 1080122"/>
              <a:gd name="connsiteX15" fmla="*/ 1668255 w 2443993"/>
              <a:gd name="connsiteY15" fmla="*/ 1080121 h 1080122"/>
              <a:gd name="connsiteX16" fmla="*/ 1665185 w 2443993"/>
              <a:gd name="connsiteY16" fmla="*/ 1079812 h 1080122"/>
              <a:gd name="connsiteX17" fmla="*/ 1665185 w 2443993"/>
              <a:gd name="connsiteY17" fmla="*/ 1080122 h 1080122"/>
              <a:gd name="connsiteX18" fmla="*/ 0 w 2443993"/>
              <a:gd name="connsiteY18" fmla="*/ 1080122 h 1080122"/>
              <a:gd name="connsiteX0" fmla="*/ 3326643 w 3326643"/>
              <a:gd name="connsiteY0" fmla="*/ 0 h 1083297"/>
              <a:gd name="connsiteX1" fmla="*/ 1663916 w 3326643"/>
              <a:gd name="connsiteY1" fmla="*/ 3175 h 1083297"/>
              <a:gd name="connsiteX2" fmla="*/ 1663916 w 3326643"/>
              <a:gd name="connsiteY2" fmla="*/ 3485 h 1083297"/>
              <a:gd name="connsiteX3" fmla="*/ 1660846 w 3326643"/>
              <a:gd name="connsiteY3" fmla="*/ 3176 h 1083297"/>
              <a:gd name="connsiteX4" fmla="*/ 1390816 w 3326643"/>
              <a:gd name="connsiteY4" fmla="*/ 273206 h 1083297"/>
              <a:gd name="connsiteX5" fmla="*/ 1660846 w 3326643"/>
              <a:gd name="connsiteY5" fmla="*/ 543236 h 1083297"/>
              <a:gd name="connsiteX6" fmla="*/ 1663916 w 3326643"/>
              <a:gd name="connsiteY6" fmla="*/ 542926 h 1083297"/>
              <a:gd name="connsiteX7" fmla="*/ 1663916 w 3326643"/>
              <a:gd name="connsiteY7" fmla="*/ 543235 h 1083297"/>
              <a:gd name="connsiteX8" fmla="*/ 1668255 w 3326643"/>
              <a:gd name="connsiteY8" fmla="*/ 543236 h 1083297"/>
              <a:gd name="connsiteX9" fmla="*/ 1662878 w 3326643"/>
              <a:gd name="connsiteY9" fmla="*/ 543236 h 1083297"/>
              <a:gd name="connsiteX10" fmla="*/ 1662878 w 3326643"/>
              <a:gd name="connsiteY10" fmla="*/ 543237 h 1083297"/>
              <a:gd name="connsiteX11" fmla="*/ 1665185 w 3326643"/>
              <a:gd name="connsiteY11" fmla="*/ 543237 h 1083297"/>
              <a:gd name="connsiteX12" fmla="*/ 1665185 w 3326643"/>
              <a:gd name="connsiteY12" fmla="*/ 543546 h 1083297"/>
              <a:gd name="connsiteX13" fmla="*/ 1668255 w 3326643"/>
              <a:gd name="connsiteY13" fmla="*/ 543236 h 1083297"/>
              <a:gd name="connsiteX14" fmla="*/ 1938285 w 3326643"/>
              <a:gd name="connsiteY14" fmla="*/ 813266 h 1083297"/>
              <a:gd name="connsiteX15" fmla="*/ 1668255 w 3326643"/>
              <a:gd name="connsiteY15" fmla="*/ 1083296 h 1083297"/>
              <a:gd name="connsiteX16" fmla="*/ 1665185 w 3326643"/>
              <a:gd name="connsiteY16" fmla="*/ 1082987 h 1083297"/>
              <a:gd name="connsiteX17" fmla="*/ 1665185 w 3326643"/>
              <a:gd name="connsiteY17" fmla="*/ 1083297 h 1083297"/>
              <a:gd name="connsiteX18" fmla="*/ 0 w 3326643"/>
              <a:gd name="connsiteY18" fmla="*/ 1083297 h 1083297"/>
              <a:gd name="connsiteX0" fmla="*/ 3364743 w 3364743"/>
              <a:gd name="connsiteY0" fmla="*/ 0 h 1083297"/>
              <a:gd name="connsiteX1" fmla="*/ 1702016 w 3364743"/>
              <a:gd name="connsiteY1" fmla="*/ 3175 h 1083297"/>
              <a:gd name="connsiteX2" fmla="*/ 1702016 w 3364743"/>
              <a:gd name="connsiteY2" fmla="*/ 3485 h 1083297"/>
              <a:gd name="connsiteX3" fmla="*/ 1698946 w 3364743"/>
              <a:gd name="connsiteY3" fmla="*/ 3176 h 1083297"/>
              <a:gd name="connsiteX4" fmla="*/ 1428916 w 3364743"/>
              <a:gd name="connsiteY4" fmla="*/ 273206 h 1083297"/>
              <a:gd name="connsiteX5" fmla="*/ 1698946 w 3364743"/>
              <a:gd name="connsiteY5" fmla="*/ 543236 h 1083297"/>
              <a:gd name="connsiteX6" fmla="*/ 1702016 w 3364743"/>
              <a:gd name="connsiteY6" fmla="*/ 542926 h 1083297"/>
              <a:gd name="connsiteX7" fmla="*/ 1702016 w 3364743"/>
              <a:gd name="connsiteY7" fmla="*/ 543235 h 1083297"/>
              <a:gd name="connsiteX8" fmla="*/ 1706355 w 3364743"/>
              <a:gd name="connsiteY8" fmla="*/ 543236 h 1083297"/>
              <a:gd name="connsiteX9" fmla="*/ 1700978 w 3364743"/>
              <a:gd name="connsiteY9" fmla="*/ 543236 h 1083297"/>
              <a:gd name="connsiteX10" fmla="*/ 1700978 w 3364743"/>
              <a:gd name="connsiteY10" fmla="*/ 543237 h 1083297"/>
              <a:gd name="connsiteX11" fmla="*/ 1703285 w 3364743"/>
              <a:gd name="connsiteY11" fmla="*/ 543237 h 1083297"/>
              <a:gd name="connsiteX12" fmla="*/ 1703285 w 3364743"/>
              <a:gd name="connsiteY12" fmla="*/ 543546 h 1083297"/>
              <a:gd name="connsiteX13" fmla="*/ 1706355 w 3364743"/>
              <a:gd name="connsiteY13" fmla="*/ 543236 h 1083297"/>
              <a:gd name="connsiteX14" fmla="*/ 1976385 w 3364743"/>
              <a:gd name="connsiteY14" fmla="*/ 813266 h 1083297"/>
              <a:gd name="connsiteX15" fmla="*/ 1706355 w 3364743"/>
              <a:gd name="connsiteY15" fmla="*/ 1083296 h 1083297"/>
              <a:gd name="connsiteX16" fmla="*/ 1703285 w 3364743"/>
              <a:gd name="connsiteY16" fmla="*/ 1082987 h 1083297"/>
              <a:gd name="connsiteX17" fmla="*/ 1703285 w 3364743"/>
              <a:gd name="connsiteY17" fmla="*/ 1083297 h 1083297"/>
              <a:gd name="connsiteX18" fmla="*/ 0 w 3364743"/>
              <a:gd name="connsiteY18" fmla="*/ 1083297 h 1083297"/>
              <a:gd name="connsiteX0" fmla="*/ 2426530 w 2426530"/>
              <a:gd name="connsiteY0" fmla="*/ 0 h 1080916"/>
              <a:gd name="connsiteX1" fmla="*/ 1702016 w 2426530"/>
              <a:gd name="connsiteY1" fmla="*/ 794 h 1080916"/>
              <a:gd name="connsiteX2" fmla="*/ 1702016 w 2426530"/>
              <a:gd name="connsiteY2" fmla="*/ 1104 h 1080916"/>
              <a:gd name="connsiteX3" fmla="*/ 1698946 w 2426530"/>
              <a:gd name="connsiteY3" fmla="*/ 795 h 1080916"/>
              <a:gd name="connsiteX4" fmla="*/ 1428916 w 2426530"/>
              <a:gd name="connsiteY4" fmla="*/ 270825 h 1080916"/>
              <a:gd name="connsiteX5" fmla="*/ 1698946 w 2426530"/>
              <a:gd name="connsiteY5" fmla="*/ 540855 h 1080916"/>
              <a:gd name="connsiteX6" fmla="*/ 1702016 w 2426530"/>
              <a:gd name="connsiteY6" fmla="*/ 540545 h 1080916"/>
              <a:gd name="connsiteX7" fmla="*/ 1702016 w 2426530"/>
              <a:gd name="connsiteY7" fmla="*/ 540854 h 1080916"/>
              <a:gd name="connsiteX8" fmla="*/ 1706355 w 2426530"/>
              <a:gd name="connsiteY8" fmla="*/ 540855 h 1080916"/>
              <a:gd name="connsiteX9" fmla="*/ 1700978 w 2426530"/>
              <a:gd name="connsiteY9" fmla="*/ 540855 h 1080916"/>
              <a:gd name="connsiteX10" fmla="*/ 1700978 w 2426530"/>
              <a:gd name="connsiteY10" fmla="*/ 540856 h 1080916"/>
              <a:gd name="connsiteX11" fmla="*/ 1703285 w 2426530"/>
              <a:gd name="connsiteY11" fmla="*/ 540856 h 1080916"/>
              <a:gd name="connsiteX12" fmla="*/ 1703285 w 2426530"/>
              <a:gd name="connsiteY12" fmla="*/ 541165 h 1080916"/>
              <a:gd name="connsiteX13" fmla="*/ 1706355 w 2426530"/>
              <a:gd name="connsiteY13" fmla="*/ 540855 h 1080916"/>
              <a:gd name="connsiteX14" fmla="*/ 1976385 w 2426530"/>
              <a:gd name="connsiteY14" fmla="*/ 810885 h 1080916"/>
              <a:gd name="connsiteX15" fmla="*/ 1706355 w 2426530"/>
              <a:gd name="connsiteY15" fmla="*/ 1080915 h 1080916"/>
              <a:gd name="connsiteX16" fmla="*/ 1703285 w 2426530"/>
              <a:gd name="connsiteY16" fmla="*/ 1080606 h 1080916"/>
              <a:gd name="connsiteX17" fmla="*/ 1703285 w 2426530"/>
              <a:gd name="connsiteY17" fmla="*/ 1080916 h 1080916"/>
              <a:gd name="connsiteX18" fmla="*/ 0 w 2426530"/>
              <a:gd name="connsiteY18" fmla="*/ 1080916 h 1080916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49516 w 1474030"/>
              <a:gd name="connsiteY7" fmla="*/ 540854 h 1083297"/>
              <a:gd name="connsiteX8" fmla="*/ 753855 w 1474030"/>
              <a:gd name="connsiteY8" fmla="*/ 540855 h 1083297"/>
              <a:gd name="connsiteX9" fmla="*/ 748478 w 1474030"/>
              <a:gd name="connsiteY9" fmla="*/ 540855 h 1083297"/>
              <a:gd name="connsiteX10" fmla="*/ 748478 w 1474030"/>
              <a:gd name="connsiteY10" fmla="*/ 540856 h 1083297"/>
              <a:gd name="connsiteX11" fmla="*/ 750785 w 1474030"/>
              <a:gd name="connsiteY11" fmla="*/ 540856 h 1083297"/>
              <a:gd name="connsiteX12" fmla="*/ 750785 w 1474030"/>
              <a:gd name="connsiteY12" fmla="*/ 541165 h 1083297"/>
              <a:gd name="connsiteX13" fmla="*/ 753855 w 1474030"/>
              <a:gd name="connsiteY13" fmla="*/ 540855 h 1083297"/>
              <a:gd name="connsiteX14" fmla="*/ 1023885 w 1474030"/>
              <a:gd name="connsiteY14" fmla="*/ 810885 h 1083297"/>
              <a:gd name="connsiteX15" fmla="*/ 753855 w 1474030"/>
              <a:gd name="connsiteY15" fmla="*/ 1080915 h 1083297"/>
              <a:gd name="connsiteX16" fmla="*/ 750785 w 1474030"/>
              <a:gd name="connsiteY16" fmla="*/ 1080606 h 1083297"/>
              <a:gd name="connsiteX17" fmla="*/ 750785 w 1474030"/>
              <a:gd name="connsiteY17" fmla="*/ 1080916 h 1083297"/>
              <a:gd name="connsiteX18" fmla="*/ 0 w 1474030"/>
              <a:gd name="connsiteY18" fmla="*/ 1083297 h 1083297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49516 w 1474030"/>
              <a:gd name="connsiteY7" fmla="*/ 540854 h 1083297"/>
              <a:gd name="connsiteX8" fmla="*/ 753855 w 1474030"/>
              <a:gd name="connsiteY8" fmla="*/ 540855 h 1083297"/>
              <a:gd name="connsiteX9" fmla="*/ 748478 w 1474030"/>
              <a:gd name="connsiteY9" fmla="*/ 540855 h 1083297"/>
              <a:gd name="connsiteX10" fmla="*/ 748478 w 1474030"/>
              <a:gd name="connsiteY10" fmla="*/ 540856 h 1083297"/>
              <a:gd name="connsiteX11" fmla="*/ 750785 w 1474030"/>
              <a:gd name="connsiteY11" fmla="*/ 540856 h 1083297"/>
              <a:gd name="connsiteX12" fmla="*/ 753855 w 1474030"/>
              <a:gd name="connsiteY12" fmla="*/ 540855 h 1083297"/>
              <a:gd name="connsiteX13" fmla="*/ 1023885 w 1474030"/>
              <a:gd name="connsiteY13" fmla="*/ 810885 h 1083297"/>
              <a:gd name="connsiteX14" fmla="*/ 753855 w 1474030"/>
              <a:gd name="connsiteY14" fmla="*/ 1080915 h 1083297"/>
              <a:gd name="connsiteX15" fmla="*/ 750785 w 1474030"/>
              <a:gd name="connsiteY15" fmla="*/ 1080606 h 1083297"/>
              <a:gd name="connsiteX16" fmla="*/ 750785 w 1474030"/>
              <a:gd name="connsiteY16" fmla="*/ 1080916 h 1083297"/>
              <a:gd name="connsiteX17" fmla="*/ 0 w 1474030"/>
              <a:gd name="connsiteY17" fmla="*/ 1083297 h 1083297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49516 w 1474030"/>
              <a:gd name="connsiteY7" fmla="*/ 540854 h 1083297"/>
              <a:gd name="connsiteX8" fmla="*/ 753855 w 1474030"/>
              <a:gd name="connsiteY8" fmla="*/ 540855 h 1083297"/>
              <a:gd name="connsiteX9" fmla="*/ 748478 w 1474030"/>
              <a:gd name="connsiteY9" fmla="*/ 540855 h 1083297"/>
              <a:gd name="connsiteX10" fmla="*/ 748478 w 1474030"/>
              <a:gd name="connsiteY10" fmla="*/ 540856 h 1083297"/>
              <a:gd name="connsiteX11" fmla="*/ 753855 w 1474030"/>
              <a:gd name="connsiteY11" fmla="*/ 540855 h 1083297"/>
              <a:gd name="connsiteX12" fmla="*/ 1023885 w 1474030"/>
              <a:gd name="connsiteY12" fmla="*/ 810885 h 1083297"/>
              <a:gd name="connsiteX13" fmla="*/ 753855 w 1474030"/>
              <a:gd name="connsiteY13" fmla="*/ 1080915 h 1083297"/>
              <a:gd name="connsiteX14" fmla="*/ 750785 w 1474030"/>
              <a:gd name="connsiteY14" fmla="*/ 1080606 h 1083297"/>
              <a:gd name="connsiteX15" fmla="*/ 750785 w 1474030"/>
              <a:gd name="connsiteY15" fmla="*/ 1080916 h 1083297"/>
              <a:gd name="connsiteX16" fmla="*/ 0 w 1474030"/>
              <a:gd name="connsiteY16" fmla="*/ 1083297 h 1083297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49516 w 1474030"/>
              <a:gd name="connsiteY7" fmla="*/ 540854 h 1083297"/>
              <a:gd name="connsiteX8" fmla="*/ 753855 w 1474030"/>
              <a:gd name="connsiteY8" fmla="*/ 540855 h 1083297"/>
              <a:gd name="connsiteX9" fmla="*/ 748478 w 1474030"/>
              <a:gd name="connsiteY9" fmla="*/ 540855 h 1083297"/>
              <a:gd name="connsiteX10" fmla="*/ 753855 w 1474030"/>
              <a:gd name="connsiteY10" fmla="*/ 540855 h 1083297"/>
              <a:gd name="connsiteX11" fmla="*/ 1023885 w 1474030"/>
              <a:gd name="connsiteY11" fmla="*/ 810885 h 1083297"/>
              <a:gd name="connsiteX12" fmla="*/ 753855 w 1474030"/>
              <a:gd name="connsiteY12" fmla="*/ 1080915 h 1083297"/>
              <a:gd name="connsiteX13" fmla="*/ 750785 w 1474030"/>
              <a:gd name="connsiteY13" fmla="*/ 1080606 h 1083297"/>
              <a:gd name="connsiteX14" fmla="*/ 750785 w 1474030"/>
              <a:gd name="connsiteY14" fmla="*/ 1080916 h 1083297"/>
              <a:gd name="connsiteX15" fmla="*/ 0 w 1474030"/>
              <a:gd name="connsiteY15" fmla="*/ 1083297 h 1083297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49516 w 1474030"/>
              <a:gd name="connsiteY7" fmla="*/ 540854 h 1083297"/>
              <a:gd name="connsiteX8" fmla="*/ 753855 w 1474030"/>
              <a:gd name="connsiteY8" fmla="*/ 540855 h 1083297"/>
              <a:gd name="connsiteX9" fmla="*/ 753855 w 1474030"/>
              <a:gd name="connsiteY9" fmla="*/ 540855 h 1083297"/>
              <a:gd name="connsiteX10" fmla="*/ 1023885 w 1474030"/>
              <a:gd name="connsiteY10" fmla="*/ 810885 h 1083297"/>
              <a:gd name="connsiteX11" fmla="*/ 753855 w 1474030"/>
              <a:gd name="connsiteY11" fmla="*/ 1080915 h 1083297"/>
              <a:gd name="connsiteX12" fmla="*/ 750785 w 1474030"/>
              <a:gd name="connsiteY12" fmla="*/ 1080606 h 1083297"/>
              <a:gd name="connsiteX13" fmla="*/ 750785 w 1474030"/>
              <a:gd name="connsiteY13" fmla="*/ 1080916 h 1083297"/>
              <a:gd name="connsiteX14" fmla="*/ 0 w 1474030"/>
              <a:gd name="connsiteY14" fmla="*/ 1083297 h 1083297"/>
              <a:gd name="connsiteX0" fmla="*/ 1474030 w 1474030"/>
              <a:gd name="connsiteY0" fmla="*/ 0 h 1083297"/>
              <a:gd name="connsiteX1" fmla="*/ 749516 w 1474030"/>
              <a:gd name="connsiteY1" fmla="*/ 794 h 1083297"/>
              <a:gd name="connsiteX2" fmla="*/ 749516 w 1474030"/>
              <a:gd name="connsiteY2" fmla="*/ 1104 h 1083297"/>
              <a:gd name="connsiteX3" fmla="*/ 746446 w 1474030"/>
              <a:gd name="connsiteY3" fmla="*/ 795 h 1083297"/>
              <a:gd name="connsiteX4" fmla="*/ 476416 w 1474030"/>
              <a:gd name="connsiteY4" fmla="*/ 270825 h 1083297"/>
              <a:gd name="connsiteX5" fmla="*/ 746446 w 1474030"/>
              <a:gd name="connsiteY5" fmla="*/ 540855 h 1083297"/>
              <a:gd name="connsiteX6" fmla="*/ 749516 w 1474030"/>
              <a:gd name="connsiteY6" fmla="*/ 540545 h 1083297"/>
              <a:gd name="connsiteX7" fmla="*/ 753855 w 1474030"/>
              <a:gd name="connsiteY7" fmla="*/ 540855 h 1083297"/>
              <a:gd name="connsiteX8" fmla="*/ 753855 w 1474030"/>
              <a:gd name="connsiteY8" fmla="*/ 540855 h 1083297"/>
              <a:gd name="connsiteX9" fmla="*/ 1023885 w 1474030"/>
              <a:gd name="connsiteY9" fmla="*/ 810885 h 1083297"/>
              <a:gd name="connsiteX10" fmla="*/ 753855 w 1474030"/>
              <a:gd name="connsiteY10" fmla="*/ 1080915 h 1083297"/>
              <a:gd name="connsiteX11" fmla="*/ 750785 w 1474030"/>
              <a:gd name="connsiteY11" fmla="*/ 1080606 h 1083297"/>
              <a:gd name="connsiteX12" fmla="*/ 750785 w 1474030"/>
              <a:gd name="connsiteY12" fmla="*/ 1080916 h 1083297"/>
              <a:gd name="connsiteX13" fmla="*/ 0 w 1474030"/>
              <a:gd name="connsiteY13" fmla="*/ 1083297 h 10832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474030" h="1083297">
                <a:moveTo>
                  <a:pt x="1474030" y="0"/>
                </a:moveTo>
                <a:lnTo>
                  <a:pt x="749516" y="794"/>
                </a:lnTo>
                <a:lnTo>
                  <a:pt x="749516" y="1104"/>
                </a:lnTo>
                <a:lnTo>
                  <a:pt x="746446" y="795"/>
                </a:lnTo>
                <a:cubicBezTo>
                  <a:pt x="597313" y="795"/>
                  <a:pt x="476416" y="121692"/>
                  <a:pt x="476416" y="270825"/>
                </a:cubicBezTo>
                <a:cubicBezTo>
                  <a:pt x="476416" y="419958"/>
                  <a:pt x="597313" y="540855"/>
                  <a:pt x="746446" y="540855"/>
                </a:cubicBezTo>
                <a:lnTo>
                  <a:pt x="749516" y="540545"/>
                </a:lnTo>
                <a:lnTo>
                  <a:pt x="753855" y="540855"/>
                </a:lnTo>
                <a:lnTo>
                  <a:pt x="753855" y="540855"/>
                </a:lnTo>
                <a:cubicBezTo>
                  <a:pt x="902988" y="540855"/>
                  <a:pt x="1023885" y="661752"/>
                  <a:pt x="1023885" y="810885"/>
                </a:cubicBezTo>
                <a:cubicBezTo>
                  <a:pt x="1023885" y="960018"/>
                  <a:pt x="902988" y="1080915"/>
                  <a:pt x="753855" y="1080915"/>
                </a:cubicBezTo>
                <a:lnTo>
                  <a:pt x="750785" y="1080606"/>
                </a:lnTo>
                <a:lnTo>
                  <a:pt x="750785" y="1080916"/>
                </a:lnTo>
                <a:lnTo>
                  <a:pt x="0" y="1083297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0" name="フリーフォーム: 図形 9">
            <a:extLst>
              <a:ext uri="{FF2B5EF4-FFF2-40B4-BE49-F238E27FC236}">
                <a16:creationId xmlns:a16="http://schemas.microsoft.com/office/drawing/2014/main" id="{5C4ACEB2-B56A-34FC-B253-788828335E9F}"/>
              </a:ext>
            </a:extLst>
          </p:cNvPr>
          <p:cNvSpPr/>
          <p:nvPr/>
        </p:nvSpPr>
        <p:spPr bwMode="auto">
          <a:xfrm rot="10800000">
            <a:off x="878742" y="856649"/>
            <a:ext cx="214994" cy="424169"/>
          </a:xfrm>
          <a:custGeom>
            <a:avLst/>
            <a:gdLst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2443993 w 2443993"/>
              <a:gd name="connsiteY17" fmla="*/ 1665185 h 2205246"/>
              <a:gd name="connsiteX18" fmla="*/ 1668255 w 2443993"/>
              <a:gd name="connsiteY18" fmla="*/ 1665185 h 2205246"/>
              <a:gd name="connsiteX19" fmla="*/ 1662878 w 2443993"/>
              <a:gd name="connsiteY19" fmla="*/ 1665185 h 2205246"/>
              <a:gd name="connsiteX20" fmla="*/ 1662878 w 2443993"/>
              <a:gd name="connsiteY20" fmla="*/ 1665186 h 2205246"/>
              <a:gd name="connsiteX21" fmla="*/ 1665185 w 2443993"/>
              <a:gd name="connsiteY21" fmla="*/ 1665186 h 2205246"/>
              <a:gd name="connsiteX22" fmla="*/ 1665185 w 2443993"/>
              <a:gd name="connsiteY22" fmla="*/ 1665495 h 2205246"/>
              <a:gd name="connsiteX23" fmla="*/ 1668255 w 2443993"/>
              <a:gd name="connsiteY23" fmla="*/ 1665185 h 2205246"/>
              <a:gd name="connsiteX24" fmla="*/ 1938285 w 2443993"/>
              <a:gd name="connsiteY24" fmla="*/ 1935215 h 2205246"/>
              <a:gd name="connsiteX25" fmla="*/ 1668255 w 2443993"/>
              <a:gd name="connsiteY25" fmla="*/ 2205245 h 2205246"/>
              <a:gd name="connsiteX26" fmla="*/ 1665185 w 2443993"/>
              <a:gd name="connsiteY26" fmla="*/ 220493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1668255 w 2443993"/>
              <a:gd name="connsiteY17" fmla="*/ 1665185 h 2205246"/>
              <a:gd name="connsiteX18" fmla="*/ 1662878 w 2443993"/>
              <a:gd name="connsiteY18" fmla="*/ 1665185 h 2205246"/>
              <a:gd name="connsiteX19" fmla="*/ 1662878 w 2443993"/>
              <a:gd name="connsiteY19" fmla="*/ 1665186 h 2205246"/>
              <a:gd name="connsiteX20" fmla="*/ 1665185 w 2443993"/>
              <a:gd name="connsiteY20" fmla="*/ 1665186 h 2205246"/>
              <a:gd name="connsiteX21" fmla="*/ 1665185 w 2443993"/>
              <a:gd name="connsiteY21" fmla="*/ 1665495 h 2205246"/>
              <a:gd name="connsiteX22" fmla="*/ 1668255 w 2443993"/>
              <a:gd name="connsiteY22" fmla="*/ 1665185 h 2205246"/>
              <a:gd name="connsiteX23" fmla="*/ 1938285 w 2443993"/>
              <a:gd name="connsiteY23" fmla="*/ 1935215 h 2205246"/>
              <a:gd name="connsiteX24" fmla="*/ 1668255 w 2443993"/>
              <a:gd name="connsiteY24" fmla="*/ 2205245 h 2205246"/>
              <a:gd name="connsiteX25" fmla="*/ 1665185 w 2443993"/>
              <a:gd name="connsiteY25" fmla="*/ 2204936 h 2205246"/>
              <a:gd name="connsiteX26" fmla="*/ 1665185 w 2443993"/>
              <a:gd name="connsiteY26" fmla="*/ 220524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1668255 w 2443993"/>
              <a:gd name="connsiteY16" fmla="*/ 1665185 h 2205246"/>
              <a:gd name="connsiteX17" fmla="*/ 1662878 w 2443993"/>
              <a:gd name="connsiteY17" fmla="*/ 1665185 h 2205246"/>
              <a:gd name="connsiteX18" fmla="*/ 1662878 w 2443993"/>
              <a:gd name="connsiteY18" fmla="*/ 1665186 h 2205246"/>
              <a:gd name="connsiteX19" fmla="*/ 1665185 w 2443993"/>
              <a:gd name="connsiteY19" fmla="*/ 1665186 h 2205246"/>
              <a:gd name="connsiteX20" fmla="*/ 1665185 w 2443993"/>
              <a:gd name="connsiteY20" fmla="*/ 1665495 h 2205246"/>
              <a:gd name="connsiteX21" fmla="*/ 1668255 w 2443993"/>
              <a:gd name="connsiteY21" fmla="*/ 1665185 h 2205246"/>
              <a:gd name="connsiteX22" fmla="*/ 1938285 w 2443993"/>
              <a:gd name="connsiteY22" fmla="*/ 1935215 h 2205246"/>
              <a:gd name="connsiteX23" fmla="*/ 1668255 w 2443993"/>
              <a:gd name="connsiteY23" fmla="*/ 2205245 h 2205246"/>
              <a:gd name="connsiteX24" fmla="*/ 1665185 w 2443993"/>
              <a:gd name="connsiteY24" fmla="*/ 2204936 h 2205246"/>
              <a:gd name="connsiteX25" fmla="*/ 1665185 w 2443993"/>
              <a:gd name="connsiteY25" fmla="*/ 220524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237654 w 2443993"/>
              <a:gd name="connsiteY24" fmla="*/ 1665186 h 2205246"/>
              <a:gd name="connsiteX25" fmla="*/ 329094 w 2443993"/>
              <a:gd name="connsiteY25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329094 w 2443993"/>
              <a:gd name="connsiteY24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0" fmla="*/ 237654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28129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37654 w 2443993"/>
              <a:gd name="connsiteY0" fmla="*/ 0 h 2205246"/>
              <a:gd name="connsiteX1" fmla="*/ 2443993 w 2443993"/>
              <a:gd name="connsiteY1" fmla="*/ 0 h 2205246"/>
              <a:gd name="connsiteX2" fmla="*/ 2443993 w 2443993"/>
              <a:gd name="connsiteY2" fmla="*/ 1125124 h 2205246"/>
              <a:gd name="connsiteX3" fmla="*/ 1663916 w 2443993"/>
              <a:gd name="connsiteY3" fmla="*/ 1125124 h 2205246"/>
              <a:gd name="connsiteX4" fmla="*/ 1663916 w 2443993"/>
              <a:gd name="connsiteY4" fmla="*/ 1125434 h 2205246"/>
              <a:gd name="connsiteX5" fmla="*/ 1660846 w 2443993"/>
              <a:gd name="connsiteY5" fmla="*/ 1125125 h 2205246"/>
              <a:gd name="connsiteX6" fmla="*/ 1390816 w 2443993"/>
              <a:gd name="connsiteY6" fmla="*/ 1395155 h 2205246"/>
              <a:gd name="connsiteX7" fmla="*/ 1660846 w 2443993"/>
              <a:gd name="connsiteY7" fmla="*/ 1665185 h 2205246"/>
              <a:gd name="connsiteX8" fmla="*/ 1663916 w 2443993"/>
              <a:gd name="connsiteY8" fmla="*/ 1664875 h 2205246"/>
              <a:gd name="connsiteX9" fmla="*/ 1663916 w 2443993"/>
              <a:gd name="connsiteY9" fmla="*/ 1665184 h 2205246"/>
              <a:gd name="connsiteX10" fmla="*/ 1668255 w 2443993"/>
              <a:gd name="connsiteY10" fmla="*/ 1665185 h 2205246"/>
              <a:gd name="connsiteX11" fmla="*/ 1662878 w 2443993"/>
              <a:gd name="connsiteY11" fmla="*/ 1665185 h 2205246"/>
              <a:gd name="connsiteX12" fmla="*/ 1662878 w 2443993"/>
              <a:gd name="connsiteY12" fmla="*/ 1665186 h 2205246"/>
              <a:gd name="connsiteX13" fmla="*/ 1665185 w 2443993"/>
              <a:gd name="connsiteY13" fmla="*/ 1665186 h 2205246"/>
              <a:gd name="connsiteX14" fmla="*/ 1665185 w 2443993"/>
              <a:gd name="connsiteY14" fmla="*/ 1665495 h 2205246"/>
              <a:gd name="connsiteX15" fmla="*/ 1668255 w 2443993"/>
              <a:gd name="connsiteY15" fmla="*/ 1665185 h 2205246"/>
              <a:gd name="connsiteX16" fmla="*/ 1938285 w 2443993"/>
              <a:gd name="connsiteY16" fmla="*/ 1935215 h 2205246"/>
              <a:gd name="connsiteX17" fmla="*/ 1668255 w 2443993"/>
              <a:gd name="connsiteY17" fmla="*/ 2205245 h 2205246"/>
              <a:gd name="connsiteX18" fmla="*/ 1665185 w 2443993"/>
              <a:gd name="connsiteY18" fmla="*/ 2204936 h 2205246"/>
              <a:gd name="connsiteX19" fmla="*/ 1665185 w 2443993"/>
              <a:gd name="connsiteY19" fmla="*/ 2205246 h 2205246"/>
              <a:gd name="connsiteX20" fmla="*/ 0 w 2443993"/>
              <a:gd name="connsiteY20" fmla="*/ 2205246 h 2205246"/>
              <a:gd name="connsiteX0" fmla="*/ 2443993 w 2443993"/>
              <a:gd name="connsiteY0" fmla="*/ 0 h 2205246"/>
              <a:gd name="connsiteX1" fmla="*/ 2443993 w 2443993"/>
              <a:gd name="connsiteY1" fmla="*/ 1125124 h 2205246"/>
              <a:gd name="connsiteX2" fmla="*/ 1663916 w 2443993"/>
              <a:gd name="connsiteY2" fmla="*/ 1125124 h 2205246"/>
              <a:gd name="connsiteX3" fmla="*/ 1663916 w 2443993"/>
              <a:gd name="connsiteY3" fmla="*/ 1125434 h 2205246"/>
              <a:gd name="connsiteX4" fmla="*/ 1660846 w 2443993"/>
              <a:gd name="connsiteY4" fmla="*/ 1125125 h 2205246"/>
              <a:gd name="connsiteX5" fmla="*/ 1390816 w 2443993"/>
              <a:gd name="connsiteY5" fmla="*/ 1395155 h 2205246"/>
              <a:gd name="connsiteX6" fmla="*/ 1660846 w 2443993"/>
              <a:gd name="connsiteY6" fmla="*/ 1665185 h 2205246"/>
              <a:gd name="connsiteX7" fmla="*/ 1663916 w 2443993"/>
              <a:gd name="connsiteY7" fmla="*/ 1664875 h 2205246"/>
              <a:gd name="connsiteX8" fmla="*/ 1663916 w 2443993"/>
              <a:gd name="connsiteY8" fmla="*/ 1665184 h 2205246"/>
              <a:gd name="connsiteX9" fmla="*/ 1668255 w 2443993"/>
              <a:gd name="connsiteY9" fmla="*/ 1665185 h 2205246"/>
              <a:gd name="connsiteX10" fmla="*/ 1662878 w 2443993"/>
              <a:gd name="connsiteY10" fmla="*/ 1665185 h 2205246"/>
              <a:gd name="connsiteX11" fmla="*/ 1662878 w 2443993"/>
              <a:gd name="connsiteY11" fmla="*/ 1665186 h 2205246"/>
              <a:gd name="connsiteX12" fmla="*/ 1665185 w 2443993"/>
              <a:gd name="connsiteY12" fmla="*/ 1665186 h 2205246"/>
              <a:gd name="connsiteX13" fmla="*/ 1665185 w 2443993"/>
              <a:gd name="connsiteY13" fmla="*/ 1665495 h 2205246"/>
              <a:gd name="connsiteX14" fmla="*/ 1668255 w 2443993"/>
              <a:gd name="connsiteY14" fmla="*/ 1665185 h 2205246"/>
              <a:gd name="connsiteX15" fmla="*/ 1938285 w 2443993"/>
              <a:gd name="connsiteY15" fmla="*/ 1935215 h 2205246"/>
              <a:gd name="connsiteX16" fmla="*/ 1668255 w 2443993"/>
              <a:gd name="connsiteY16" fmla="*/ 2205245 h 2205246"/>
              <a:gd name="connsiteX17" fmla="*/ 1665185 w 2443993"/>
              <a:gd name="connsiteY17" fmla="*/ 2204936 h 2205246"/>
              <a:gd name="connsiteX18" fmla="*/ 1665185 w 2443993"/>
              <a:gd name="connsiteY18" fmla="*/ 2205246 h 2205246"/>
              <a:gd name="connsiteX19" fmla="*/ 0 w 2443993"/>
              <a:gd name="connsiteY19" fmla="*/ 2205246 h 2205246"/>
              <a:gd name="connsiteX0" fmla="*/ 2443993 w 2443993"/>
              <a:gd name="connsiteY0" fmla="*/ 0 h 1080122"/>
              <a:gd name="connsiteX1" fmla="*/ 1663916 w 2443993"/>
              <a:gd name="connsiteY1" fmla="*/ 0 h 1080122"/>
              <a:gd name="connsiteX2" fmla="*/ 1663916 w 2443993"/>
              <a:gd name="connsiteY2" fmla="*/ 310 h 1080122"/>
              <a:gd name="connsiteX3" fmla="*/ 1660846 w 2443993"/>
              <a:gd name="connsiteY3" fmla="*/ 1 h 1080122"/>
              <a:gd name="connsiteX4" fmla="*/ 1390816 w 2443993"/>
              <a:gd name="connsiteY4" fmla="*/ 270031 h 1080122"/>
              <a:gd name="connsiteX5" fmla="*/ 1660846 w 2443993"/>
              <a:gd name="connsiteY5" fmla="*/ 540061 h 1080122"/>
              <a:gd name="connsiteX6" fmla="*/ 1663916 w 2443993"/>
              <a:gd name="connsiteY6" fmla="*/ 539751 h 1080122"/>
              <a:gd name="connsiteX7" fmla="*/ 1663916 w 2443993"/>
              <a:gd name="connsiteY7" fmla="*/ 540060 h 1080122"/>
              <a:gd name="connsiteX8" fmla="*/ 1668255 w 2443993"/>
              <a:gd name="connsiteY8" fmla="*/ 540061 h 1080122"/>
              <a:gd name="connsiteX9" fmla="*/ 1662878 w 2443993"/>
              <a:gd name="connsiteY9" fmla="*/ 540061 h 1080122"/>
              <a:gd name="connsiteX10" fmla="*/ 1662878 w 2443993"/>
              <a:gd name="connsiteY10" fmla="*/ 540062 h 1080122"/>
              <a:gd name="connsiteX11" fmla="*/ 1665185 w 2443993"/>
              <a:gd name="connsiteY11" fmla="*/ 540062 h 1080122"/>
              <a:gd name="connsiteX12" fmla="*/ 1665185 w 2443993"/>
              <a:gd name="connsiteY12" fmla="*/ 540371 h 1080122"/>
              <a:gd name="connsiteX13" fmla="*/ 1668255 w 2443993"/>
              <a:gd name="connsiteY13" fmla="*/ 540061 h 1080122"/>
              <a:gd name="connsiteX14" fmla="*/ 1938285 w 2443993"/>
              <a:gd name="connsiteY14" fmla="*/ 810091 h 1080122"/>
              <a:gd name="connsiteX15" fmla="*/ 1668255 w 2443993"/>
              <a:gd name="connsiteY15" fmla="*/ 1080121 h 1080122"/>
              <a:gd name="connsiteX16" fmla="*/ 1665185 w 2443993"/>
              <a:gd name="connsiteY16" fmla="*/ 1079812 h 1080122"/>
              <a:gd name="connsiteX17" fmla="*/ 1665185 w 2443993"/>
              <a:gd name="connsiteY17" fmla="*/ 1080122 h 1080122"/>
              <a:gd name="connsiteX18" fmla="*/ 0 w 2443993"/>
              <a:gd name="connsiteY18" fmla="*/ 1080122 h 1080122"/>
              <a:gd name="connsiteX0" fmla="*/ 1663916 w 1938285"/>
              <a:gd name="connsiteY0" fmla="*/ 0 h 1080122"/>
              <a:gd name="connsiteX1" fmla="*/ 1663916 w 1938285"/>
              <a:gd name="connsiteY1" fmla="*/ 310 h 1080122"/>
              <a:gd name="connsiteX2" fmla="*/ 1660846 w 1938285"/>
              <a:gd name="connsiteY2" fmla="*/ 1 h 1080122"/>
              <a:gd name="connsiteX3" fmla="*/ 1390816 w 1938285"/>
              <a:gd name="connsiteY3" fmla="*/ 270031 h 1080122"/>
              <a:gd name="connsiteX4" fmla="*/ 1660846 w 1938285"/>
              <a:gd name="connsiteY4" fmla="*/ 540061 h 1080122"/>
              <a:gd name="connsiteX5" fmla="*/ 1663916 w 1938285"/>
              <a:gd name="connsiteY5" fmla="*/ 539751 h 1080122"/>
              <a:gd name="connsiteX6" fmla="*/ 1663916 w 1938285"/>
              <a:gd name="connsiteY6" fmla="*/ 540060 h 1080122"/>
              <a:gd name="connsiteX7" fmla="*/ 1668255 w 1938285"/>
              <a:gd name="connsiteY7" fmla="*/ 540061 h 1080122"/>
              <a:gd name="connsiteX8" fmla="*/ 1662878 w 1938285"/>
              <a:gd name="connsiteY8" fmla="*/ 540061 h 1080122"/>
              <a:gd name="connsiteX9" fmla="*/ 1662878 w 1938285"/>
              <a:gd name="connsiteY9" fmla="*/ 540062 h 1080122"/>
              <a:gd name="connsiteX10" fmla="*/ 1665185 w 1938285"/>
              <a:gd name="connsiteY10" fmla="*/ 540062 h 1080122"/>
              <a:gd name="connsiteX11" fmla="*/ 1665185 w 1938285"/>
              <a:gd name="connsiteY11" fmla="*/ 540371 h 1080122"/>
              <a:gd name="connsiteX12" fmla="*/ 1668255 w 1938285"/>
              <a:gd name="connsiteY12" fmla="*/ 540061 h 1080122"/>
              <a:gd name="connsiteX13" fmla="*/ 1938285 w 1938285"/>
              <a:gd name="connsiteY13" fmla="*/ 810091 h 1080122"/>
              <a:gd name="connsiteX14" fmla="*/ 1668255 w 1938285"/>
              <a:gd name="connsiteY14" fmla="*/ 1080121 h 1080122"/>
              <a:gd name="connsiteX15" fmla="*/ 1665185 w 1938285"/>
              <a:gd name="connsiteY15" fmla="*/ 1079812 h 1080122"/>
              <a:gd name="connsiteX16" fmla="*/ 1665185 w 1938285"/>
              <a:gd name="connsiteY16" fmla="*/ 1080122 h 1080122"/>
              <a:gd name="connsiteX17" fmla="*/ 0 w 1938285"/>
              <a:gd name="connsiteY17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3100 w 547469"/>
              <a:gd name="connsiteY6" fmla="*/ 540060 h 1080122"/>
              <a:gd name="connsiteX7" fmla="*/ 277439 w 547469"/>
              <a:gd name="connsiteY7" fmla="*/ 540061 h 1080122"/>
              <a:gd name="connsiteX8" fmla="*/ 272062 w 547469"/>
              <a:gd name="connsiteY8" fmla="*/ 540061 h 1080122"/>
              <a:gd name="connsiteX9" fmla="*/ 272062 w 547469"/>
              <a:gd name="connsiteY9" fmla="*/ 540062 h 1080122"/>
              <a:gd name="connsiteX10" fmla="*/ 274369 w 547469"/>
              <a:gd name="connsiteY10" fmla="*/ 540062 h 1080122"/>
              <a:gd name="connsiteX11" fmla="*/ 274369 w 547469"/>
              <a:gd name="connsiteY11" fmla="*/ 540371 h 1080122"/>
              <a:gd name="connsiteX12" fmla="*/ 277439 w 547469"/>
              <a:gd name="connsiteY12" fmla="*/ 540061 h 1080122"/>
              <a:gd name="connsiteX13" fmla="*/ 547469 w 547469"/>
              <a:gd name="connsiteY13" fmla="*/ 810091 h 1080122"/>
              <a:gd name="connsiteX14" fmla="*/ 277439 w 547469"/>
              <a:gd name="connsiteY14" fmla="*/ 1080121 h 1080122"/>
              <a:gd name="connsiteX15" fmla="*/ 274369 w 547469"/>
              <a:gd name="connsiteY15" fmla="*/ 1079812 h 1080122"/>
              <a:gd name="connsiteX16" fmla="*/ 274369 w 547469"/>
              <a:gd name="connsiteY16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3100 w 547469"/>
              <a:gd name="connsiteY6" fmla="*/ 540060 h 1080122"/>
              <a:gd name="connsiteX7" fmla="*/ 277439 w 547469"/>
              <a:gd name="connsiteY7" fmla="*/ 540061 h 1080122"/>
              <a:gd name="connsiteX8" fmla="*/ 272062 w 547469"/>
              <a:gd name="connsiteY8" fmla="*/ 540061 h 1080122"/>
              <a:gd name="connsiteX9" fmla="*/ 274369 w 547469"/>
              <a:gd name="connsiteY9" fmla="*/ 540062 h 1080122"/>
              <a:gd name="connsiteX10" fmla="*/ 274369 w 547469"/>
              <a:gd name="connsiteY10" fmla="*/ 540371 h 1080122"/>
              <a:gd name="connsiteX11" fmla="*/ 277439 w 547469"/>
              <a:gd name="connsiteY11" fmla="*/ 540061 h 1080122"/>
              <a:gd name="connsiteX12" fmla="*/ 547469 w 547469"/>
              <a:gd name="connsiteY12" fmla="*/ 810091 h 1080122"/>
              <a:gd name="connsiteX13" fmla="*/ 277439 w 547469"/>
              <a:gd name="connsiteY13" fmla="*/ 1080121 h 1080122"/>
              <a:gd name="connsiteX14" fmla="*/ 274369 w 547469"/>
              <a:gd name="connsiteY14" fmla="*/ 1079812 h 1080122"/>
              <a:gd name="connsiteX15" fmla="*/ 274369 w 547469"/>
              <a:gd name="connsiteY15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3100 w 547469"/>
              <a:gd name="connsiteY6" fmla="*/ 540060 h 1080122"/>
              <a:gd name="connsiteX7" fmla="*/ 277439 w 547469"/>
              <a:gd name="connsiteY7" fmla="*/ 540061 h 1080122"/>
              <a:gd name="connsiteX8" fmla="*/ 272062 w 547469"/>
              <a:gd name="connsiteY8" fmla="*/ 540061 h 1080122"/>
              <a:gd name="connsiteX9" fmla="*/ 274369 w 547469"/>
              <a:gd name="connsiteY9" fmla="*/ 540062 h 1080122"/>
              <a:gd name="connsiteX10" fmla="*/ 277439 w 547469"/>
              <a:gd name="connsiteY10" fmla="*/ 540061 h 1080122"/>
              <a:gd name="connsiteX11" fmla="*/ 547469 w 547469"/>
              <a:gd name="connsiteY11" fmla="*/ 810091 h 1080122"/>
              <a:gd name="connsiteX12" fmla="*/ 277439 w 547469"/>
              <a:gd name="connsiteY12" fmla="*/ 1080121 h 1080122"/>
              <a:gd name="connsiteX13" fmla="*/ 274369 w 547469"/>
              <a:gd name="connsiteY13" fmla="*/ 1079812 h 1080122"/>
              <a:gd name="connsiteX14" fmla="*/ 274369 w 547469"/>
              <a:gd name="connsiteY14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3100 w 547469"/>
              <a:gd name="connsiteY6" fmla="*/ 540060 h 1080122"/>
              <a:gd name="connsiteX7" fmla="*/ 277439 w 547469"/>
              <a:gd name="connsiteY7" fmla="*/ 540061 h 1080122"/>
              <a:gd name="connsiteX8" fmla="*/ 272062 w 547469"/>
              <a:gd name="connsiteY8" fmla="*/ 540061 h 1080122"/>
              <a:gd name="connsiteX9" fmla="*/ 277439 w 547469"/>
              <a:gd name="connsiteY9" fmla="*/ 540061 h 1080122"/>
              <a:gd name="connsiteX10" fmla="*/ 547469 w 547469"/>
              <a:gd name="connsiteY10" fmla="*/ 810091 h 1080122"/>
              <a:gd name="connsiteX11" fmla="*/ 277439 w 547469"/>
              <a:gd name="connsiteY11" fmla="*/ 1080121 h 1080122"/>
              <a:gd name="connsiteX12" fmla="*/ 274369 w 547469"/>
              <a:gd name="connsiteY12" fmla="*/ 1079812 h 1080122"/>
              <a:gd name="connsiteX13" fmla="*/ 274369 w 547469"/>
              <a:gd name="connsiteY13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3100 w 547469"/>
              <a:gd name="connsiteY6" fmla="*/ 540060 h 1080122"/>
              <a:gd name="connsiteX7" fmla="*/ 277439 w 547469"/>
              <a:gd name="connsiteY7" fmla="*/ 540061 h 1080122"/>
              <a:gd name="connsiteX8" fmla="*/ 277439 w 547469"/>
              <a:gd name="connsiteY8" fmla="*/ 540061 h 1080122"/>
              <a:gd name="connsiteX9" fmla="*/ 547469 w 547469"/>
              <a:gd name="connsiteY9" fmla="*/ 810091 h 1080122"/>
              <a:gd name="connsiteX10" fmla="*/ 277439 w 547469"/>
              <a:gd name="connsiteY10" fmla="*/ 1080121 h 1080122"/>
              <a:gd name="connsiteX11" fmla="*/ 274369 w 547469"/>
              <a:gd name="connsiteY11" fmla="*/ 1079812 h 1080122"/>
              <a:gd name="connsiteX12" fmla="*/ 274369 w 547469"/>
              <a:gd name="connsiteY12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3100 w 547469"/>
              <a:gd name="connsiteY5" fmla="*/ 539751 h 1080122"/>
              <a:gd name="connsiteX6" fmla="*/ 277439 w 547469"/>
              <a:gd name="connsiteY6" fmla="*/ 540061 h 1080122"/>
              <a:gd name="connsiteX7" fmla="*/ 277439 w 547469"/>
              <a:gd name="connsiteY7" fmla="*/ 540061 h 1080122"/>
              <a:gd name="connsiteX8" fmla="*/ 547469 w 547469"/>
              <a:gd name="connsiteY8" fmla="*/ 810091 h 1080122"/>
              <a:gd name="connsiteX9" fmla="*/ 277439 w 547469"/>
              <a:gd name="connsiteY9" fmla="*/ 1080121 h 1080122"/>
              <a:gd name="connsiteX10" fmla="*/ 274369 w 547469"/>
              <a:gd name="connsiteY10" fmla="*/ 1079812 h 1080122"/>
              <a:gd name="connsiteX11" fmla="*/ 274369 w 547469"/>
              <a:gd name="connsiteY11" fmla="*/ 1080122 h 1080122"/>
              <a:gd name="connsiteX0" fmla="*/ 273100 w 547469"/>
              <a:gd name="connsiteY0" fmla="*/ 0 h 1080122"/>
              <a:gd name="connsiteX1" fmla="*/ 273100 w 547469"/>
              <a:gd name="connsiteY1" fmla="*/ 310 h 1080122"/>
              <a:gd name="connsiteX2" fmla="*/ 270030 w 547469"/>
              <a:gd name="connsiteY2" fmla="*/ 1 h 1080122"/>
              <a:gd name="connsiteX3" fmla="*/ 0 w 547469"/>
              <a:gd name="connsiteY3" fmla="*/ 270031 h 1080122"/>
              <a:gd name="connsiteX4" fmla="*/ 270030 w 547469"/>
              <a:gd name="connsiteY4" fmla="*/ 540061 h 1080122"/>
              <a:gd name="connsiteX5" fmla="*/ 277439 w 547469"/>
              <a:gd name="connsiteY5" fmla="*/ 540061 h 1080122"/>
              <a:gd name="connsiteX6" fmla="*/ 277439 w 547469"/>
              <a:gd name="connsiteY6" fmla="*/ 540061 h 1080122"/>
              <a:gd name="connsiteX7" fmla="*/ 547469 w 547469"/>
              <a:gd name="connsiteY7" fmla="*/ 810091 h 1080122"/>
              <a:gd name="connsiteX8" fmla="*/ 277439 w 547469"/>
              <a:gd name="connsiteY8" fmla="*/ 1080121 h 1080122"/>
              <a:gd name="connsiteX9" fmla="*/ 274369 w 547469"/>
              <a:gd name="connsiteY9" fmla="*/ 1079812 h 1080122"/>
              <a:gd name="connsiteX10" fmla="*/ 274369 w 547469"/>
              <a:gd name="connsiteY10" fmla="*/ 1080122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547469" h="1080122">
                <a:moveTo>
                  <a:pt x="273100" y="0"/>
                </a:moveTo>
                <a:lnTo>
                  <a:pt x="273100" y="310"/>
                </a:lnTo>
                <a:lnTo>
                  <a:pt x="270030" y="1"/>
                </a:lnTo>
                <a:cubicBezTo>
                  <a:pt x="120897" y="1"/>
                  <a:pt x="0" y="120898"/>
                  <a:pt x="0" y="270031"/>
                </a:cubicBezTo>
                <a:cubicBezTo>
                  <a:pt x="0" y="419164"/>
                  <a:pt x="120897" y="540061"/>
                  <a:pt x="270030" y="540061"/>
                </a:cubicBezTo>
                <a:lnTo>
                  <a:pt x="277439" y="540061"/>
                </a:lnTo>
                <a:lnTo>
                  <a:pt x="277439" y="540061"/>
                </a:lnTo>
                <a:cubicBezTo>
                  <a:pt x="426572" y="540061"/>
                  <a:pt x="547469" y="660958"/>
                  <a:pt x="547469" y="810091"/>
                </a:cubicBezTo>
                <a:cubicBezTo>
                  <a:pt x="547469" y="959224"/>
                  <a:pt x="426572" y="1080121"/>
                  <a:pt x="277439" y="1080121"/>
                </a:cubicBezTo>
                <a:lnTo>
                  <a:pt x="274369" y="1079812"/>
                </a:lnTo>
                <a:lnTo>
                  <a:pt x="274369" y="1080122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1" name="フリーフォーム: 図形 10">
            <a:extLst>
              <a:ext uri="{FF2B5EF4-FFF2-40B4-BE49-F238E27FC236}">
                <a16:creationId xmlns:a16="http://schemas.microsoft.com/office/drawing/2014/main" id="{5A5D87BE-EF1B-12AC-11D0-5724CB0F7852}"/>
              </a:ext>
            </a:extLst>
          </p:cNvPr>
          <p:cNvSpPr/>
          <p:nvPr/>
        </p:nvSpPr>
        <p:spPr bwMode="auto">
          <a:xfrm rot="10800000">
            <a:off x="2782213" y="849039"/>
            <a:ext cx="1321351" cy="425416"/>
          </a:xfrm>
          <a:custGeom>
            <a:avLst/>
            <a:gdLst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2443993 w 2443993"/>
              <a:gd name="connsiteY17" fmla="*/ 1665185 h 2205246"/>
              <a:gd name="connsiteX18" fmla="*/ 1668255 w 2443993"/>
              <a:gd name="connsiteY18" fmla="*/ 1665185 h 2205246"/>
              <a:gd name="connsiteX19" fmla="*/ 1662878 w 2443993"/>
              <a:gd name="connsiteY19" fmla="*/ 1665185 h 2205246"/>
              <a:gd name="connsiteX20" fmla="*/ 1662878 w 2443993"/>
              <a:gd name="connsiteY20" fmla="*/ 1665186 h 2205246"/>
              <a:gd name="connsiteX21" fmla="*/ 1665185 w 2443993"/>
              <a:gd name="connsiteY21" fmla="*/ 1665186 h 2205246"/>
              <a:gd name="connsiteX22" fmla="*/ 1665185 w 2443993"/>
              <a:gd name="connsiteY22" fmla="*/ 1665495 h 2205246"/>
              <a:gd name="connsiteX23" fmla="*/ 1668255 w 2443993"/>
              <a:gd name="connsiteY23" fmla="*/ 1665185 h 2205246"/>
              <a:gd name="connsiteX24" fmla="*/ 1938285 w 2443993"/>
              <a:gd name="connsiteY24" fmla="*/ 1935215 h 2205246"/>
              <a:gd name="connsiteX25" fmla="*/ 1668255 w 2443993"/>
              <a:gd name="connsiteY25" fmla="*/ 2205245 h 2205246"/>
              <a:gd name="connsiteX26" fmla="*/ 1665185 w 2443993"/>
              <a:gd name="connsiteY26" fmla="*/ 220493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1668255 w 2443993"/>
              <a:gd name="connsiteY17" fmla="*/ 1665185 h 2205246"/>
              <a:gd name="connsiteX18" fmla="*/ 1662878 w 2443993"/>
              <a:gd name="connsiteY18" fmla="*/ 1665185 h 2205246"/>
              <a:gd name="connsiteX19" fmla="*/ 1662878 w 2443993"/>
              <a:gd name="connsiteY19" fmla="*/ 1665186 h 2205246"/>
              <a:gd name="connsiteX20" fmla="*/ 1665185 w 2443993"/>
              <a:gd name="connsiteY20" fmla="*/ 1665186 h 2205246"/>
              <a:gd name="connsiteX21" fmla="*/ 1665185 w 2443993"/>
              <a:gd name="connsiteY21" fmla="*/ 1665495 h 2205246"/>
              <a:gd name="connsiteX22" fmla="*/ 1668255 w 2443993"/>
              <a:gd name="connsiteY22" fmla="*/ 1665185 h 2205246"/>
              <a:gd name="connsiteX23" fmla="*/ 1938285 w 2443993"/>
              <a:gd name="connsiteY23" fmla="*/ 1935215 h 2205246"/>
              <a:gd name="connsiteX24" fmla="*/ 1668255 w 2443993"/>
              <a:gd name="connsiteY24" fmla="*/ 2205245 h 2205246"/>
              <a:gd name="connsiteX25" fmla="*/ 1665185 w 2443993"/>
              <a:gd name="connsiteY25" fmla="*/ 2204936 h 2205246"/>
              <a:gd name="connsiteX26" fmla="*/ 1665185 w 2443993"/>
              <a:gd name="connsiteY26" fmla="*/ 220524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1668255 w 2443993"/>
              <a:gd name="connsiteY16" fmla="*/ 1665185 h 2205246"/>
              <a:gd name="connsiteX17" fmla="*/ 1662878 w 2443993"/>
              <a:gd name="connsiteY17" fmla="*/ 1665185 h 2205246"/>
              <a:gd name="connsiteX18" fmla="*/ 1662878 w 2443993"/>
              <a:gd name="connsiteY18" fmla="*/ 1665186 h 2205246"/>
              <a:gd name="connsiteX19" fmla="*/ 1665185 w 2443993"/>
              <a:gd name="connsiteY19" fmla="*/ 1665186 h 2205246"/>
              <a:gd name="connsiteX20" fmla="*/ 1665185 w 2443993"/>
              <a:gd name="connsiteY20" fmla="*/ 1665495 h 2205246"/>
              <a:gd name="connsiteX21" fmla="*/ 1668255 w 2443993"/>
              <a:gd name="connsiteY21" fmla="*/ 1665185 h 2205246"/>
              <a:gd name="connsiteX22" fmla="*/ 1938285 w 2443993"/>
              <a:gd name="connsiteY22" fmla="*/ 1935215 h 2205246"/>
              <a:gd name="connsiteX23" fmla="*/ 1668255 w 2443993"/>
              <a:gd name="connsiteY23" fmla="*/ 2205245 h 2205246"/>
              <a:gd name="connsiteX24" fmla="*/ 1665185 w 2443993"/>
              <a:gd name="connsiteY24" fmla="*/ 2204936 h 2205246"/>
              <a:gd name="connsiteX25" fmla="*/ 1665185 w 2443993"/>
              <a:gd name="connsiteY25" fmla="*/ 220524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237654 w 2443993"/>
              <a:gd name="connsiteY24" fmla="*/ 1665186 h 2205246"/>
              <a:gd name="connsiteX25" fmla="*/ 329094 w 2443993"/>
              <a:gd name="connsiteY25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329094 w 2443993"/>
              <a:gd name="connsiteY24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0" fmla="*/ 237654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28129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37654 w 2443993"/>
              <a:gd name="connsiteY0" fmla="*/ 0 h 2205246"/>
              <a:gd name="connsiteX1" fmla="*/ 2443993 w 2443993"/>
              <a:gd name="connsiteY1" fmla="*/ 0 h 2205246"/>
              <a:gd name="connsiteX2" fmla="*/ 2443993 w 2443993"/>
              <a:gd name="connsiteY2" fmla="*/ 1125124 h 2205246"/>
              <a:gd name="connsiteX3" fmla="*/ 1663916 w 2443993"/>
              <a:gd name="connsiteY3" fmla="*/ 1125124 h 2205246"/>
              <a:gd name="connsiteX4" fmla="*/ 1663916 w 2443993"/>
              <a:gd name="connsiteY4" fmla="*/ 1125434 h 2205246"/>
              <a:gd name="connsiteX5" fmla="*/ 1660846 w 2443993"/>
              <a:gd name="connsiteY5" fmla="*/ 1125125 h 2205246"/>
              <a:gd name="connsiteX6" fmla="*/ 1390816 w 2443993"/>
              <a:gd name="connsiteY6" fmla="*/ 1395155 h 2205246"/>
              <a:gd name="connsiteX7" fmla="*/ 1660846 w 2443993"/>
              <a:gd name="connsiteY7" fmla="*/ 1665185 h 2205246"/>
              <a:gd name="connsiteX8" fmla="*/ 1663916 w 2443993"/>
              <a:gd name="connsiteY8" fmla="*/ 1664875 h 2205246"/>
              <a:gd name="connsiteX9" fmla="*/ 1663916 w 2443993"/>
              <a:gd name="connsiteY9" fmla="*/ 1665184 h 2205246"/>
              <a:gd name="connsiteX10" fmla="*/ 1668255 w 2443993"/>
              <a:gd name="connsiteY10" fmla="*/ 1665185 h 2205246"/>
              <a:gd name="connsiteX11" fmla="*/ 1662878 w 2443993"/>
              <a:gd name="connsiteY11" fmla="*/ 1665185 h 2205246"/>
              <a:gd name="connsiteX12" fmla="*/ 1662878 w 2443993"/>
              <a:gd name="connsiteY12" fmla="*/ 1665186 h 2205246"/>
              <a:gd name="connsiteX13" fmla="*/ 1665185 w 2443993"/>
              <a:gd name="connsiteY13" fmla="*/ 1665186 h 2205246"/>
              <a:gd name="connsiteX14" fmla="*/ 1665185 w 2443993"/>
              <a:gd name="connsiteY14" fmla="*/ 1665495 h 2205246"/>
              <a:gd name="connsiteX15" fmla="*/ 1668255 w 2443993"/>
              <a:gd name="connsiteY15" fmla="*/ 1665185 h 2205246"/>
              <a:gd name="connsiteX16" fmla="*/ 1938285 w 2443993"/>
              <a:gd name="connsiteY16" fmla="*/ 1935215 h 2205246"/>
              <a:gd name="connsiteX17" fmla="*/ 1668255 w 2443993"/>
              <a:gd name="connsiteY17" fmla="*/ 2205245 h 2205246"/>
              <a:gd name="connsiteX18" fmla="*/ 1665185 w 2443993"/>
              <a:gd name="connsiteY18" fmla="*/ 2204936 h 2205246"/>
              <a:gd name="connsiteX19" fmla="*/ 1665185 w 2443993"/>
              <a:gd name="connsiteY19" fmla="*/ 2205246 h 2205246"/>
              <a:gd name="connsiteX20" fmla="*/ 0 w 2443993"/>
              <a:gd name="connsiteY20" fmla="*/ 2205246 h 2205246"/>
              <a:gd name="connsiteX0" fmla="*/ 2443993 w 2443993"/>
              <a:gd name="connsiteY0" fmla="*/ 0 h 2205246"/>
              <a:gd name="connsiteX1" fmla="*/ 2443993 w 2443993"/>
              <a:gd name="connsiteY1" fmla="*/ 1125124 h 2205246"/>
              <a:gd name="connsiteX2" fmla="*/ 1663916 w 2443993"/>
              <a:gd name="connsiteY2" fmla="*/ 1125124 h 2205246"/>
              <a:gd name="connsiteX3" fmla="*/ 1663916 w 2443993"/>
              <a:gd name="connsiteY3" fmla="*/ 1125434 h 2205246"/>
              <a:gd name="connsiteX4" fmla="*/ 1660846 w 2443993"/>
              <a:gd name="connsiteY4" fmla="*/ 1125125 h 2205246"/>
              <a:gd name="connsiteX5" fmla="*/ 1390816 w 2443993"/>
              <a:gd name="connsiteY5" fmla="*/ 1395155 h 2205246"/>
              <a:gd name="connsiteX6" fmla="*/ 1660846 w 2443993"/>
              <a:gd name="connsiteY6" fmla="*/ 1665185 h 2205246"/>
              <a:gd name="connsiteX7" fmla="*/ 1663916 w 2443993"/>
              <a:gd name="connsiteY7" fmla="*/ 1664875 h 2205246"/>
              <a:gd name="connsiteX8" fmla="*/ 1663916 w 2443993"/>
              <a:gd name="connsiteY8" fmla="*/ 1665184 h 2205246"/>
              <a:gd name="connsiteX9" fmla="*/ 1668255 w 2443993"/>
              <a:gd name="connsiteY9" fmla="*/ 1665185 h 2205246"/>
              <a:gd name="connsiteX10" fmla="*/ 1662878 w 2443993"/>
              <a:gd name="connsiteY10" fmla="*/ 1665185 h 2205246"/>
              <a:gd name="connsiteX11" fmla="*/ 1662878 w 2443993"/>
              <a:gd name="connsiteY11" fmla="*/ 1665186 h 2205246"/>
              <a:gd name="connsiteX12" fmla="*/ 1665185 w 2443993"/>
              <a:gd name="connsiteY12" fmla="*/ 1665186 h 2205246"/>
              <a:gd name="connsiteX13" fmla="*/ 1665185 w 2443993"/>
              <a:gd name="connsiteY13" fmla="*/ 1665495 h 2205246"/>
              <a:gd name="connsiteX14" fmla="*/ 1668255 w 2443993"/>
              <a:gd name="connsiteY14" fmla="*/ 1665185 h 2205246"/>
              <a:gd name="connsiteX15" fmla="*/ 1938285 w 2443993"/>
              <a:gd name="connsiteY15" fmla="*/ 1935215 h 2205246"/>
              <a:gd name="connsiteX16" fmla="*/ 1668255 w 2443993"/>
              <a:gd name="connsiteY16" fmla="*/ 2205245 h 2205246"/>
              <a:gd name="connsiteX17" fmla="*/ 1665185 w 2443993"/>
              <a:gd name="connsiteY17" fmla="*/ 2204936 h 2205246"/>
              <a:gd name="connsiteX18" fmla="*/ 1665185 w 2443993"/>
              <a:gd name="connsiteY18" fmla="*/ 2205246 h 2205246"/>
              <a:gd name="connsiteX19" fmla="*/ 0 w 2443993"/>
              <a:gd name="connsiteY19" fmla="*/ 2205246 h 2205246"/>
              <a:gd name="connsiteX0" fmla="*/ 2443993 w 2443993"/>
              <a:gd name="connsiteY0" fmla="*/ 0 h 1080122"/>
              <a:gd name="connsiteX1" fmla="*/ 1663916 w 2443993"/>
              <a:gd name="connsiteY1" fmla="*/ 0 h 1080122"/>
              <a:gd name="connsiteX2" fmla="*/ 1663916 w 2443993"/>
              <a:gd name="connsiteY2" fmla="*/ 310 h 1080122"/>
              <a:gd name="connsiteX3" fmla="*/ 1660846 w 2443993"/>
              <a:gd name="connsiteY3" fmla="*/ 1 h 1080122"/>
              <a:gd name="connsiteX4" fmla="*/ 1390816 w 2443993"/>
              <a:gd name="connsiteY4" fmla="*/ 270031 h 1080122"/>
              <a:gd name="connsiteX5" fmla="*/ 1660846 w 2443993"/>
              <a:gd name="connsiteY5" fmla="*/ 540061 h 1080122"/>
              <a:gd name="connsiteX6" fmla="*/ 1663916 w 2443993"/>
              <a:gd name="connsiteY6" fmla="*/ 539751 h 1080122"/>
              <a:gd name="connsiteX7" fmla="*/ 1663916 w 2443993"/>
              <a:gd name="connsiteY7" fmla="*/ 540060 h 1080122"/>
              <a:gd name="connsiteX8" fmla="*/ 1668255 w 2443993"/>
              <a:gd name="connsiteY8" fmla="*/ 540061 h 1080122"/>
              <a:gd name="connsiteX9" fmla="*/ 1662878 w 2443993"/>
              <a:gd name="connsiteY9" fmla="*/ 540061 h 1080122"/>
              <a:gd name="connsiteX10" fmla="*/ 1662878 w 2443993"/>
              <a:gd name="connsiteY10" fmla="*/ 540062 h 1080122"/>
              <a:gd name="connsiteX11" fmla="*/ 1665185 w 2443993"/>
              <a:gd name="connsiteY11" fmla="*/ 540062 h 1080122"/>
              <a:gd name="connsiteX12" fmla="*/ 1665185 w 2443993"/>
              <a:gd name="connsiteY12" fmla="*/ 540371 h 1080122"/>
              <a:gd name="connsiteX13" fmla="*/ 1668255 w 2443993"/>
              <a:gd name="connsiteY13" fmla="*/ 540061 h 1080122"/>
              <a:gd name="connsiteX14" fmla="*/ 1938285 w 2443993"/>
              <a:gd name="connsiteY14" fmla="*/ 810091 h 1080122"/>
              <a:gd name="connsiteX15" fmla="*/ 1668255 w 2443993"/>
              <a:gd name="connsiteY15" fmla="*/ 1080121 h 1080122"/>
              <a:gd name="connsiteX16" fmla="*/ 1665185 w 2443993"/>
              <a:gd name="connsiteY16" fmla="*/ 1079812 h 1080122"/>
              <a:gd name="connsiteX17" fmla="*/ 1665185 w 2443993"/>
              <a:gd name="connsiteY17" fmla="*/ 1080122 h 1080122"/>
              <a:gd name="connsiteX18" fmla="*/ 0 w 2443993"/>
              <a:gd name="connsiteY18" fmla="*/ 1080122 h 1080122"/>
              <a:gd name="connsiteX0" fmla="*/ 3326643 w 3326643"/>
              <a:gd name="connsiteY0" fmla="*/ 0 h 1083297"/>
              <a:gd name="connsiteX1" fmla="*/ 1663916 w 3326643"/>
              <a:gd name="connsiteY1" fmla="*/ 3175 h 1083297"/>
              <a:gd name="connsiteX2" fmla="*/ 1663916 w 3326643"/>
              <a:gd name="connsiteY2" fmla="*/ 3485 h 1083297"/>
              <a:gd name="connsiteX3" fmla="*/ 1660846 w 3326643"/>
              <a:gd name="connsiteY3" fmla="*/ 3176 h 1083297"/>
              <a:gd name="connsiteX4" fmla="*/ 1390816 w 3326643"/>
              <a:gd name="connsiteY4" fmla="*/ 273206 h 1083297"/>
              <a:gd name="connsiteX5" fmla="*/ 1660846 w 3326643"/>
              <a:gd name="connsiteY5" fmla="*/ 543236 h 1083297"/>
              <a:gd name="connsiteX6" fmla="*/ 1663916 w 3326643"/>
              <a:gd name="connsiteY6" fmla="*/ 542926 h 1083297"/>
              <a:gd name="connsiteX7" fmla="*/ 1663916 w 3326643"/>
              <a:gd name="connsiteY7" fmla="*/ 543235 h 1083297"/>
              <a:gd name="connsiteX8" fmla="*/ 1668255 w 3326643"/>
              <a:gd name="connsiteY8" fmla="*/ 543236 h 1083297"/>
              <a:gd name="connsiteX9" fmla="*/ 1662878 w 3326643"/>
              <a:gd name="connsiteY9" fmla="*/ 543236 h 1083297"/>
              <a:gd name="connsiteX10" fmla="*/ 1662878 w 3326643"/>
              <a:gd name="connsiteY10" fmla="*/ 543237 h 1083297"/>
              <a:gd name="connsiteX11" fmla="*/ 1665185 w 3326643"/>
              <a:gd name="connsiteY11" fmla="*/ 543237 h 1083297"/>
              <a:gd name="connsiteX12" fmla="*/ 1665185 w 3326643"/>
              <a:gd name="connsiteY12" fmla="*/ 543546 h 1083297"/>
              <a:gd name="connsiteX13" fmla="*/ 1668255 w 3326643"/>
              <a:gd name="connsiteY13" fmla="*/ 543236 h 1083297"/>
              <a:gd name="connsiteX14" fmla="*/ 1938285 w 3326643"/>
              <a:gd name="connsiteY14" fmla="*/ 813266 h 1083297"/>
              <a:gd name="connsiteX15" fmla="*/ 1668255 w 3326643"/>
              <a:gd name="connsiteY15" fmla="*/ 1083296 h 1083297"/>
              <a:gd name="connsiteX16" fmla="*/ 1665185 w 3326643"/>
              <a:gd name="connsiteY16" fmla="*/ 1082987 h 1083297"/>
              <a:gd name="connsiteX17" fmla="*/ 1665185 w 3326643"/>
              <a:gd name="connsiteY17" fmla="*/ 1083297 h 1083297"/>
              <a:gd name="connsiteX18" fmla="*/ 0 w 3326643"/>
              <a:gd name="connsiteY18" fmla="*/ 1083297 h 1083297"/>
              <a:gd name="connsiteX0" fmla="*/ 3364743 w 3364743"/>
              <a:gd name="connsiteY0" fmla="*/ 0 h 1083297"/>
              <a:gd name="connsiteX1" fmla="*/ 1702016 w 3364743"/>
              <a:gd name="connsiteY1" fmla="*/ 3175 h 1083297"/>
              <a:gd name="connsiteX2" fmla="*/ 1702016 w 3364743"/>
              <a:gd name="connsiteY2" fmla="*/ 3485 h 1083297"/>
              <a:gd name="connsiteX3" fmla="*/ 1698946 w 3364743"/>
              <a:gd name="connsiteY3" fmla="*/ 3176 h 1083297"/>
              <a:gd name="connsiteX4" fmla="*/ 1428916 w 3364743"/>
              <a:gd name="connsiteY4" fmla="*/ 273206 h 1083297"/>
              <a:gd name="connsiteX5" fmla="*/ 1698946 w 3364743"/>
              <a:gd name="connsiteY5" fmla="*/ 543236 h 1083297"/>
              <a:gd name="connsiteX6" fmla="*/ 1702016 w 3364743"/>
              <a:gd name="connsiteY6" fmla="*/ 542926 h 1083297"/>
              <a:gd name="connsiteX7" fmla="*/ 1702016 w 3364743"/>
              <a:gd name="connsiteY7" fmla="*/ 543235 h 1083297"/>
              <a:gd name="connsiteX8" fmla="*/ 1706355 w 3364743"/>
              <a:gd name="connsiteY8" fmla="*/ 543236 h 1083297"/>
              <a:gd name="connsiteX9" fmla="*/ 1700978 w 3364743"/>
              <a:gd name="connsiteY9" fmla="*/ 543236 h 1083297"/>
              <a:gd name="connsiteX10" fmla="*/ 1700978 w 3364743"/>
              <a:gd name="connsiteY10" fmla="*/ 543237 h 1083297"/>
              <a:gd name="connsiteX11" fmla="*/ 1703285 w 3364743"/>
              <a:gd name="connsiteY11" fmla="*/ 543237 h 1083297"/>
              <a:gd name="connsiteX12" fmla="*/ 1703285 w 3364743"/>
              <a:gd name="connsiteY12" fmla="*/ 543546 h 1083297"/>
              <a:gd name="connsiteX13" fmla="*/ 1706355 w 3364743"/>
              <a:gd name="connsiteY13" fmla="*/ 543236 h 1083297"/>
              <a:gd name="connsiteX14" fmla="*/ 1976385 w 3364743"/>
              <a:gd name="connsiteY14" fmla="*/ 813266 h 1083297"/>
              <a:gd name="connsiteX15" fmla="*/ 1706355 w 3364743"/>
              <a:gd name="connsiteY15" fmla="*/ 1083296 h 1083297"/>
              <a:gd name="connsiteX16" fmla="*/ 1703285 w 3364743"/>
              <a:gd name="connsiteY16" fmla="*/ 1082987 h 1083297"/>
              <a:gd name="connsiteX17" fmla="*/ 1703285 w 3364743"/>
              <a:gd name="connsiteY17" fmla="*/ 1083297 h 1083297"/>
              <a:gd name="connsiteX18" fmla="*/ 0 w 3364743"/>
              <a:gd name="connsiteY18" fmla="*/ 1083297 h 108329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364743" h="1083297">
                <a:moveTo>
                  <a:pt x="3364743" y="0"/>
                </a:moveTo>
                <a:lnTo>
                  <a:pt x="1702016" y="3175"/>
                </a:lnTo>
                <a:lnTo>
                  <a:pt x="1702016" y="3485"/>
                </a:lnTo>
                <a:lnTo>
                  <a:pt x="1698946" y="3176"/>
                </a:lnTo>
                <a:cubicBezTo>
                  <a:pt x="1549813" y="3176"/>
                  <a:pt x="1428916" y="124073"/>
                  <a:pt x="1428916" y="273206"/>
                </a:cubicBezTo>
                <a:cubicBezTo>
                  <a:pt x="1428916" y="422339"/>
                  <a:pt x="1549813" y="543236"/>
                  <a:pt x="1698946" y="543236"/>
                </a:cubicBezTo>
                <a:lnTo>
                  <a:pt x="1702016" y="542926"/>
                </a:lnTo>
                <a:lnTo>
                  <a:pt x="1702016" y="543235"/>
                </a:lnTo>
                <a:lnTo>
                  <a:pt x="1706355" y="543236"/>
                </a:lnTo>
                <a:lnTo>
                  <a:pt x="1700978" y="543236"/>
                </a:lnTo>
                <a:lnTo>
                  <a:pt x="1700978" y="543237"/>
                </a:lnTo>
                <a:lnTo>
                  <a:pt x="1703285" y="543237"/>
                </a:lnTo>
                <a:lnTo>
                  <a:pt x="1703285" y="543546"/>
                </a:lnTo>
                <a:lnTo>
                  <a:pt x="1706355" y="543236"/>
                </a:lnTo>
                <a:cubicBezTo>
                  <a:pt x="1855488" y="543236"/>
                  <a:pt x="1976385" y="664133"/>
                  <a:pt x="1976385" y="813266"/>
                </a:cubicBezTo>
                <a:cubicBezTo>
                  <a:pt x="1976385" y="962399"/>
                  <a:pt x="1855488" y="1083296"/>
                  <a:pt x="1706355" y="1083296"/>
                </a:cubicBezTo>
                <a:lnTo>
                  <a:pt x="1703285" y="1082987"/>
                </a:lnTo>
                <a:lnTo>
                  <a:pt x="1703285" y="1083297"/>
                </a:lnTo>
                <a:lnTo>
                  <a:pt x="0" y="1083297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2" name="フリーフォーム: 図形 11">
            <a:extLst>
              <a:ext uri="{FF2B5EF4-FFF2-40B4-BE49-F238E27FC236}">
                <a16:creationId xmlns:a16="http://schemas.microsoft.com/office/drawing/2014/main" id="{F5087AAB-89C7-6DC7-AA25-968EAE60F4C9}"/>
              </a:ext>
            </a:extLst>
          </p:cNvPr>
          <p:cNvSpPr>
            <a:spLocks/>
          </p:cNvSpPr>
          <p:nvPr/>
        </p:nvSpPr>
        <p:spPr bwMode="auto">
          <a:xfrm rot="10800000">
            <a:off x="2550193" y="3654025"/>
            <a:ext cx="1785393" cy="424481"/>
          </a:xfrm>
          <a:custGeom>
            <a:avLst/>
            <a:gdLst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133349 h 2205246"/>
              <a:gd name="connsiteX6" fmla="*/ 0 w 2554879"/>
              <a:gd name="connsiteY6" fmla="*/ 0 h 2205246"/>
              <a:gd name="connsiteX7" fmla="*/ 2554879 w 2554879"/>
              <a:gd name="connsiteY7" fmla="*/ 0 h 2205246"/>
              <a:gd name="connsiteX8" fmla="*/ 2554879 w 2554879"/>
              <a:gd name="connsiteY8" fmla="*/ 1127505 h 2205246"/>
              <a:gd name="connsiteX9" fmla="*/ 2150273 w 2554879"/>
              <a:gd name="connsiteY9" fmla="*/ 1127505 h 2205246"/>
              <a:gd name="connsiteX10" fmla="*/ 1108976 w 2554879"/>
              <a:gd name="connsiteY10" fmla="*/ 1127505 h 2205246"/>
              <a:gd name="connsiteX11" fmla="*/ 485088 w 2554879"/>
              <a:gd name="connsiteY11" fmla="*/ 1127505 h 2205246"/>
              <a:gd name="connsiteX12" fmla="*/ 485088 w 2554879"/>
              <a:gd name="connsiteY12" fmla="*/ 1127815 h 2205246"/>
              <a:gd name="connsiteX13" fmla="*/ 482018 w 2554879"/>
              <a:gd name="connsiteY13" fmla="*/ 1127506 h 2205246"/>
              <a:gd name="connsiteX14" fmla="*/ 211988 w 2554879"/>
              <a:gd name="connsiteY14" fmla="*/ 1397536 h 2205246"/>
              <a:gd name="connsiteX15" fmla="*/ 482018 w 2554879"/>
              <a:gd name="connsiteY15" fmla="*/ 1667566 h 2205246"/>
              <a:gd name="connsiteX16" fmla="*/ 485088 w 2554879"/>
              <a:gd name="connsiteY16" fmla="*/ 1667256 h 2205246"/>
              <a:gd name="connsiteX17" fmla="*/ 485088 w 2554879"/>
              <a:gd name="connsiteY17" fmla="*/ 1667565 h 2205246"/>
              <a:gd name="connsiteX18" fmla="*/ 1105896 w 2554879"/>
              <a:gd name="connsiteY18" fmla="*/ 1667565 h 2205246"/>
              <a:gd name="connsiteX19" fmla="*/ 1105906 w 2554879"/>
              <a:gd name="connsiteY19" fmla="*/ 1667566 h 2205246"/>
              <a:gd name="connsiteX20" fmla="*/ 1105916 w 2554879"/>
              <a:gd name="connsiteY20" fmla="*/ 1667565 h 2205246"/>
              <a:gd name="connsiteX21" fmla="*/ 1108976 w 2554879"/>
              <a:gd name="connsiteY21" fmla="*/ 1667565 h 2205246"/>
              <a:gd name="connsiteX22" fmla="*/ 1691864 w 2554879"/>
              <a:gd name="connsiteY22" fmla="*/ 1667565 h 2205246"/>
              <a:gd name="connsiteX23" fmla="*/ 1722675 w 2554879"/>
              <a:gd name="connsiteY23" fmla="*/ 1670671 h 2205246"/>
              <a:gd name="connsiteX24" fmla="*/ 1938285 w 2554879"/>
              <a:gd name="connsiteY24" fmla="*/ 1935215 h 2205246"/>
              <a:gd name="connsiteX25" fmla="*/ 1668255 w 2554879"/>
              <a:gd name="connsiteY25" fmla="*/ 2205245 h 2205246"/>
              <a:gd name="connsiteX26" fmla="*/ 1665185 w 2554879"/>
              <a:gd name="connsiteY26" fmla="*/ 220493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0 h 2205246"/>
              <a:gd name="connsiteX6" fmla="*/ 2554879 w 2554879"/>
              <a:gd name="connsiteY6" fmla="*/ 0 h 2205246"/>
              <a:gd name="connsiteX7" fmla="*/ 2554879 w 2554879"/>
              <a:gd name="connsiteY7" fmla="*/ 1127505 h 2205246"/>
              <a:gd name="connsiteX8" fmla="*/ 2150273 w 2554879"/>
              <a:gd name="connsiteY8" fmla="*/ 1127505 h 2205246"/>
              <a:gd name="connsiteX9" fmla="*/ 1108976 w 2554879"/>
              <a:gd name="connsiteY9" fmla="*/ 1127505 h 2205246"/>
              <a:gd name="connsiteX10" fmla="*/ 485088 w 2554879"/>
              <a:gd name="connsiteY10" fmla="*/ 1127505 h 2205246"/>
              <a:gd name="connsiteX11" fmla="*/ 485088 w 2554879"/>
              <a:gd name="connsiteY11" fmla="*/ 1127815 h 2205246"/>
              <a:gd name="connsiteX12" fmla="*/ 482018 w 2554879"/>
              <a:gd name="connsiteY12" fmla="*/ 1127506 h 2205246"/>
              <a:gd name="connsiteX13" fmla="*/ 211988 w 2554879"/>
              <a:gd name="connsiteY13" fmla="*/ 1397536 h 2205246"/>
              <a:gd name="connsiteX14" fmla="*/ 482018 w 2554879"/>
              <a:gd name="connsiteY14" fmla="*/ 1667566 h 2205246"/>
              <a:gd name="connsiteX15" fmla="*/ 485088 w 2554879"/>
              <a:gd name="connsiteY15" fmla="*/ 1667256 h 2205246"/>
              <a:gd name="connsiteX16" fmla="*/ 485088 w 2554879"/>
              <a:gd name="connsiteY16" fmla="*/ 1667565 h 2205246"/>
              <a:gd name="connsiteX17" fmla="*/ 1105896 w 2554879"/>
              <a:gd name="connsiteY17" fmla="*/ 1667565 h 2205246"/>
              <a:gd name="connsiteX18" fmla="*/ 1105906 w 2554879"/>
              <a:gd name="connsiteY18" fmla="*/ 1667566 h 2205246"/>
              <a:gd name="connsiteX19" fmla="*/ 1105916 w 2554879"/>
              <a:gd name="connsiteY19" fmla="*/ 1667565 h 2205246"/>
              <a:gd name="connsiteX20" fmla="*/ 1108976 w 2554879"/>
              <a:gd name="connsiteY20" fmla="*/ 1667565 h 2205246"/>
              <a:gd name="connsiteX21" fmla="*/ 1691864 w 2554879"/>
              <a:gd name="connsiteY21" fmla="*/ 1667565 h 2205246"/>
              <a:gd name="connsiteX22" fmla="*/ 1722675 w 2554879"/>
              <a:gd name="connsiteY22" fmla="*/ 1670671 h 2205246"/>
              <a:gd name="connsiteX23" fmla="*/ 1938285 w 2554879"/>
              <a:gd name="connsiteY23" fmla="*/ 1935215 h 2205246"/>
              <a:gd name="connsiteX24" fmla="*/ 1668255 w 2554879"/>
              <a:gd name="connsiteY24" fmla="*/ 2205245 h 2205246"/>
              <a:gd name="connsiteX25" fmla="*/ 1665185 w 2554879"/>
              <a:gd name="connsiteY25" fmla="*/ 2204936 h 2205246"/>
              <a:gd name="connsiteX26" fmla="*/ 1665185 w 2554879"/>
              <a:gd name="connsiteY26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0 h 2205246"/>
              <a:gd name="connsiteX5" fmla="*/ 2554879 w 2554879"/>
              <a:gd name="connsiteY5" fmla="*/ 0 h 2205246"/>
              <a:gd name="connsiteX6" fmla="*/ 2554879 w 2554879"/>
              <a:gd name="connsiteY6" fmla="*/ 1127505 h 2205246"/>
              <a:gd name="connsiteX7" fmla="*/ 2150273 w 2554879"/>
              <a:gd name="connsiteY7" fmla="*/ 1127505 h 2205246"/>
              <a:gd name="connsiteX8" fmla="*/ 1108976 w 2554879"/>
              <a:gd name="connsiteY8" fmla="*/ 1127505 h 2205246"/>
              <a:gd name="connsiteX9" fmla="*/ 485088 w 2554879"/>
              <a:gd name="connsiteY9" fmla="*/ 1127505 h 2205246"/>
              <a:gd name="connsiteX10" fmla="*/ 485088 w 2554879"/>
              <a:gd name="connsiteY10" fmla="*/ 1127815 h 2205246"/>
              <a:gd name="connsiteX11" fmla="*/ 482018 w 2554879"/>
              <a:gd name="connsiteY11" fmla="*/ 1127506 h 2205246"/>
              <a:gd name="connsiteX12" fmla="*/ 211988 w 2554879"/>
              <a:gd name="connsiteY12" fmla="*/ 1397536 h 2205246"/>
              <a:gd name="connsiteX13" fmla="*/ 482018 w 2554879"/>
              <a:gd name="connsiteY13" fmla="*/ 1667566 h 2205246"/>
              <a:gd name="connsiteX14" fmla="*/ 485088 w 2554879"/>
              <a:gd name="connsiteY14" fmla="*/ 1667256 h 2205246"/>
              <a:gd name="connsiteX15" fmla="*/ 485088 w 2554879"/>
              <a:gd name="connsiteY15" fmla="*/ 1667565 h 2205246"/>
              <a:gd name="connsiteX16" fmla="*/ 1105896 w 2554879"/>
              <a:gd name="connsiteY16" fmla="*/ 1667565 h 2205246"/>
              <a:gd name="connsiteX17" fmla="*/ 1105906 w 2554879"/>
              <a:gd name="connsiteY17" fmla="*/ 1667566 h 2205246"/>
              <a:gd name="connsiteX18" fmla="*/ 1105916 w 2554879"/>
              <a:gd name="connsiteY18" fmla="*/ 1667565 h 2205246"/>
              <a:gd name="connsiteX19" fmla="*/ 1108976 w 2554879"/>
              <a:gd name="connsiteY19" fmla="*/ 1667565 h 2205246"/>
              <a:gd name="connsiteX20" fmla="*/ 1691864 w 2554879"/>
              <a:gd name="connsiteY20" fmla="*/ 1667565 h 2205246"/>
              <a:gd name="connsiteX21" fmla="*/ 1722675 w 2554879"/>
              <a:gd name="connsiteY21" fmla="*/ 1670671 h 2205246"/>
              <a:gd name="connsiteX22" fmla="*/ 1938285 w 2554879"/>
              <a:gd name="connsiteY22" fmla="*/ 1935215 h 2205246"/>
              <a:gd name="connsiteX23" fmla="*/ 1668255 w 2554879"/>
              <a:gd name="connsiteY23" fmla="*/ 2205245 h 2205246"/>
              <a:gd name="connsiteX24" fmla="*/ 1665185 w 2554879"/>
              <a:gd name="connsiteY24" fmla="*/ 2204936 h 2205246"/>
              <a:gd name="connsiteX25" fmla="*/ 1665185 w 2554879"/>
              <a:gd name="connsiteY25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1665186 h 2205246"/>
              <a:gd name="connsiteX3" fmla="*/ 0 w 2554879"/>
              <a:gd name="connsiteY3" fmla="*/ 0 h 2205246"/>
              <a:gd name="connsiteX4" fmla="*/ 2554879 w 2554879"/>
              <a:gd name="connsiteY4" fmla="*/ 0 h 2205246"/>
              <a:gd name="connsiteX5" fmla="*/ 2554879 w 2554879"/>
              <a:gd name="connsiteY5" fmla="*/ 1127505 h 2205246"/>
              <a:gd name="connsiteX6" fmla="*/ 2150273 w 2554879"/>
              <a:gd name="connsiteY6" fmla="*/ 1127505 h 2205246"/>
              <a:gd name="connsiteX7" fmla="*/ 1108976 w 2554879"/>
              <a:gd name="connsiteY7" fmla="*/ 1127505 h 2205246"/>
              <a:gd name="connsiteX8" fmla="*/ 485088 w 2554879"/>
              <a:gd name="connsiteY8" fmla="*/ 1127505 h 2205246"/>
              <a:gd name="connsiteX9" fmla="*/ 485088 w 2554879"/>
              <a:gd name="connsiteY9" fmla="*/ 1127815 h 2205246"/>
              <a:gd name="connsiteX10" fmla="*/ 482018 w 2554879"/>
              <a:gd name="connsiteY10" fmla="*/ 1127506 h 2205246"/>
              <a:gd name="connsiteX11" fmla="*/ 211988 w 2554879"/>
              <a:gd name="connsiteY11" fmla="*/ 1397536 h 2205246"/>
              <a:gd name="connsiteX12" fmla="*/ 482018 w 2554879"/>
              <a:gd name="connsiteY12" fmla="*/ 1667566 h 2205246"/>
              <a:gd name="connsiteX13" fmla="*/ 485088 w 2554879"/>
              <a:gd name="connsiteY13" fmla="*/ 1667256 h 2205246"/>
              <a:gd name="connsiteX14" fmla="*/ 485088 w 2554879"/>
              <a:gd name="connsiteY14" fmla="*/ 1667565 h 2205246"/>
              <a:gd name="connsiteX15" fmla="*/ 1105896 w 2554879"/>
              <a:gd name="connsiteY15" fmla="*/ 1667565 h 2205246"/>
              <a:gd name="connsiteX16" fmla="*/ 1105906 w 2554879"/>
              <a:gd name="connsiteY16" fmla="*/ 1667566 h 2205246"/>
              <a:gd name="connsiteX17" fmla="*/ 1105916 w 2554879"/>
              <a:gd name="connsiteY17" fmla="*/ 1667565 h 2205246"/>
              <a:gd name="connsiteX18" fmla="*/ 1108976 w 2554879"/>
              <a:gd name="connsiteY18" fmla="*/ 1667565 h 2205246"/>
              <a:gd name="connsiteX19" fmla="*/ 1691864 w 2554879"/>
              <a:gd name="connsiteY19" fmla="*/ 1667565 h 2205246"/>
              <a:gd name="connsiteX20" fmla="*/ 1722675 w 2554879"/>
              <a:gd name="connsiteY20" fmla="*/ 1670671 h 2205246"/>
              <a:gd name="connsiteX21" fmla="*/ 1938285 w 2554879"/>
              <a:gd name="connsiteY21" fmla="*/ 1935215 h 2205246"/>
              <a:gd name="connsiteX22" fmla="*/ 1668255 w 2554879"/>
              <a:gd name="connsiteY22" fmla="*/ 2205245 h 2205246"/>
              <a:gd name="connsiteX23" fmla="*/ 1665185 w 2554879"/>
              <a:gd name="connsiteY23" fmla="*/ 2204936 h 2205246"/>
              <a:gd name="connsiteX24" fmla="*/ 1665185 w 2554879"/>
              <a:gd name="connsiteY24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0 h 2205246"/>
              <a:gd name="connsiteX3" fmla="*/ 2554879 w 2554879"/>
              <a:gd name="connsiteY3" fmla="*/ 0 h 2205246"/>
              <a:gd name="connsiteX4" fmla="*/ 2554879 w 2554879"/>
              <a:gd name="connsiteY4" fmla="*/ 1127505 h 2205246"/>
              <a:gd name="connsiteX5" fmla="*/ 2150273 w 2554879"/>
              <a:gd name="connsiteY5" fmla="*/ 1127505 h 2205246"/>
              <a:gd name="connsiteX6" fmla="*/ 1108976 w 2554879"/>
              <a:gd name="connsiteY6" fmla="*/ 1127505 h 2205246"/>
              <a:gd name="connsiteX7" fmla="*/ 485088 w 2554879"/>
              <a:gd name="connsiteY7" fmla="*/ 1127505 h 2205246"/>
              <a:gd name="connsiteX8" fmla="*/ 485088 w 2554879"/>
              <a:gd name="connsiteY8" fmla="*/ 1127815 h 2205246"/>
              <a:gd name="connsiteX9" fmla="*/ 482018 w 2554879"/>
              <a:gd name="connsiteY9" fmla="*/ 1127506 h 2205246"/>
              <a:gd name="connsiteX10" fmla="*/ 211988 w 2554879"/>
              <a:gd name="connsiteY10" fmla="*/ 1397536 h 2205246"/>
              <a:gd name="connsiteX11" fmla="*/ 482018 w 2554879"/>
              <a:gd name="connsiteY11" fmla="*/ 1667566 h 2205246"/>
              <a:gd name="connsiteX12" fmla="*/ 485088 w 2554879"/>
              <a:gd name="connsiteY12" fmla="*/ 1667256 h 2205246"/>
              <a:gd name="connsiteX13" fmla="*/ 485088 w 2554879"/>
              <a:gd name="connsiteY13" fmla="*/ 1667565 h 2205246"/>
              <a:gd name="connsiteX14" fmla="*/ 1105896 w 2554879"/>
              <a:gd name="connsiteY14" fmla="*/ 1667565 h 2205246"/>
              <a:gd name="connsiteX15" fmla="*/ 1105906 w 2554879"/>
              <a:gd name="connsiteY15" fmla="*/ 1667566 h 2205246"/>
              <a:gd name="connsiteX16" fmla="*/ 1105916 w 2554879"/>
              <a:gd name="connsiteY16" fmla="*/ 1667565 h 2205246"/>
              <a:gd name="connsiteX17" fmla="*/ 1108976 w 2554879"/>
              <a:gd name="connsiteY17" fmla="*/ 1667565 h 2205246"/>
              <a:gd name="connsiteX18" fmla="*/ 1691864 w 2554879"/>
              <a:gd name="connsiteY18" fmla="*/ 1667565 h 2205246"/>
              <a:gd name="connsiteX19" fmla="*/ 1722675 w 2554879"/>
              <a:gd name="connsiteY19" fmla="*/ 1670671 h 2205246"/>
              <a:gd name="connsiteX20" fmla="*/ 1938285 w 2554879"/>
              <a:gd name="connsiteY20" fmla="*/ 1935215 h 2205246"/>
              <a:gd name="connsiteX21" fmla="*/ 1668255 w 2554879"/>
              <a:gd name="connsiteY21" fmla="*/ 2205245 h 2205246"/>
              <a:gd name="connsiteX22" fmla="*/ 1665185 w 2554879"/>
              <a:gd name="connsiteY22" fmla="*/ 2204936 h 2205246"/>
              <a:gd name="connsiteX23" fmla="*/ 1665185 w 2554879"/>
              <a:gd name="connsiteY23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2554879 w 2554879"/>
              <a:gd name="connsiteY2" fmla="*/ 0 h 2205246"/>
              <a:gd name="connsiteX3" fmla="*/ 2554879 w 2554879"/>
              <a:gd name="connsiteY3" fmla="*/ 1127505 h 2205246"/>
              <a:gd name="connsiteX4" fmla="*/ 2150273 w 2554879"/>
              <a:gd name="connsiteY4" fmla="*/ 1127505 h 2205246"/>
              <a:gd name="connsiteX5" fmla="*/ 1108976 w 2554879"/>
              <a:gd name="connsiteY5" fmla="*/ 1127505 h 2205246"/>
              <a:gd name="connsiteX6" fmla="*/ 485088 w 2554879"/>
              <a:gd name="connsiteY6" fmla="*/ 1127505 h 2205246"/>
              <a:gd name="connsiteX7" fmla="*/ 485088 w 2554879"/>
              <a:gd name="connsiteY7" fmla="*/ 1127815 h 2205246"/>
              <a:gd name="connsiteX8" fmla="*/ 482018 w 2554879"/>
              <a:gd name="connsiteY8" fmla="*/ 1127506 h 2205246"/>
              <a:gd name="connsiteX9" fmla="*/ 211988 w 2554879"/>
              <a:gd name="connsiteY9" fmla="*/ 1397536 h 2205246"/>
              <a:gd name="connsiteX10" fmla="*/ 482018 w 2554879"/>
              <a:gd name="connsiteY10" fmla="*/ 1667566 h 2205246"/>
              <a:gd name="connsiteX11" fmla="*/ 485088 w 2554879"/>
              <a:gd name="connsiteY11" fmla="*/ 1667256 h 2205246"/>
              <a:gd name="connsiteX12" fmla="*/ 485088 w 2554879"/>
              <a:gd name="connsiteY12" fmla="*/ 1667565 h 2205246"/>
              <a:gd name="connsiteX13" fmla="*/ 1105896 w 2554879"/>
              <a:gd name="connsiteY13" fmla="*/ 1667565 h 2205246"/>
              <a:gd name="connsiteX14" fmla="*/ 1105906 w 2554879"/>
              <a:gd name="connsiteY14" fmla="*/ 1667566 h 2205246"/>
              <a:gd name="connsiteX15" fmla="*/ 1105916 w 2554879"/>
              <a:gd name="connsiteY15" fmla="*/ 1667565 h 2205246"/>
              <a:gd name="connsiteX16" fmla="*/ 1108976 w 2554879"/>
              <a:gd name="connsiteY16" fmla="*/ 1667565 h 2205246"/>
              <a:gd name="connsiteX17" fmla="*/ 1691864 w 2554879"/>
              <a:gd name="connsiteY17" fmla="*/ 1667565 h 2205246"/>
              <a:gd name="connsiteX18" fmla="*/ 1722675 w 2554879"/>
              <a:gd name="connsiteY18" fmla="*/ 1670671 h 2205246"/>
              <a:gd name="connsiteX19" fmla="*/ 1938285 w 2554879"/>
              <a:gd name="connsiteY19" fmla="*/ 1935215 h 2205246"/>
              <a:gd name="connsiteX20" fmla="*/ 1668255 w 2554879"/>
              <a:gd name="connsiteY20" fmla="*/ 2205245 h 2205246"/>
              <a:gd name="connsiteX21" fmla="*/ 1665185 w 2554879"/>
              <a:gd name="connsiteY21" fmla="*/ 2204936 h 2205246"/>
              <a:gd name="connsiteX22" fmla="*/ 1665185 w 2554879"/>
              <a:gd name="connsiteY22" fmla="*/ 2205246 h 2205246"/>
              <a:gd name="connsiteX0" fmla="*/ 2554879 w 2646319"/>
              <a:gd name="connsiteY0" fmla="*/ 0 h 2205246"/>
              <a:gd name="connsiteX1" fmla="*/ 2554879 w 2646319"/>
              <a:gd name="connsiteY1" fmla="*/ 1127505 h 2205246"/>
              <a:gd name="connsiteX2" fmla="*/ 2150273 w 2646319"/>
              <a:gd name="connsiteY2" fmla="*/ 1127505 h 2205246"/>
              <a:gd name="connsiteX3" fmla="*/ 1108976 w 2646319"/>
              <a:gd name="connsiteY3" fmla="*/ 1127505 h 2205246"/>
              <a:gd name="connsiteX4" fmla="*/ 485088 w 2646319"/>
              <a:gd name="connsiteY4" fmla="*/ 1127505 h 2205246"/>
              <a:gd name="connsiteX5" fmla="*/ 485088 w 2646319"/>
              <a:gd name="connsiteY5" fmla="*/ 1127815 h 2205246"/>
              <a:gd name="connsiteX6" fmla="*/ 482018 w 2646319"/>
              <a:gd name="connsiteY6" fmla="*/ 1127506 h 2205246"/>
              <a:gd name="connsiteX7" fmla="*/ 211988 w 2646319"/>
              <a:gd name="connsiteY7" fmla="*/ 1397536 h 2205246"/>
              <a:gd name="connsiteX8" fmla="*/ 482018 w 2646319"/>
              <a:gd name="connsiteY8" fmla="*/ 1667566 h 2205246"/>
              <a:gd name="connsiteX9" fmla="*/ 485088 w 2646319"/>
              <a:gd name="connsiteY9" fmla="*/ 1667256 h 2205246"/>
              <a:gd name="connsiteX10" fmla="*/ 485088 w 2646319"/>
              <a:gd name="connsiteY10" fmla="*/ 1667565 h 2205246"/>
              <a:gd name="connsiteX11" fmla="*/ 1105896 w 2646319"/>
              <a:gd name="connsiteY11" fmla="*/ 1667565 h 2205246"/>
              <a:gd name="connsiteX12" fmla="*/ 1105906 w 2646319"/>
              <a:gd name="connsiteY12" fmla="*/ 1667566 h 2205246"/>
              <a:gd name="connsiteX13" fmla="*/ 1105916 w 2646319"/>
              <a:gd name="connsiteY13" fmla="*/ 1667565 h 2205246"/>
              <a:gd name="connsiteX14" fmla="*/ 1108976 w 2646319"/>
              <a:gd name="connsiteY14" fmla="*/ 1667565 h 2205246"/>
              <a:gd name="connsiteX15" fmla="*/ 1691864 w 2646319"/>
              <a:gd name="connsiteY15" fmla="*/ 1667565 h 2205246"/>
              <a:gd name="connsiteX16" fmla="*/ 1722675 w 2646319"/>
              <a:gd name="connsiteY16" fmla="*/ 1670671 h 2205246"/>
              <a:gd name="connsiteX17" fmla="*/ 1938285 w 2646319"/>
              <a:gd name="connsiteY17" fmla="*/ 1935215 h 2205246"/>
              <a:gd name="connsiteX18" fmla="*/ 1668255 w 2646319"/>
              <a:gd name="connsiteY18" fmla="*/ 2205245 h 2205246"/>
              <a:gd name="connsiteX19" fmla="*/ 1665185 w 2646319"/>
              <a:gd name="connsiteY19" fmla="*/ 2204936 h 2205246"/>
              <a:gd name="connsiteX20" fmla="*/ 1665185 w 2646319"/>
              <a:gd name="connsiteY20" fmla="*/ 2205246 h 2205246"/>
              <a:gd name="connsiteX21" fmla="*/ 0 w 2646319"/>
              <a:gd name="connsiteY21" fmla="*/ 2205246 h 2205246"/>
              <a:gd name="connsiteX22" fmla="*/ 2646319 w 2646319"/>
              <a:gd name="connsiteY22" fmla="*/ 91440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2150273 w 2554879"/>
              <a:gd name="connsiteY2" fmla="*/ 1127505 h 2205246"/>
              <a:gd name="connsiteX3" fmla="*/ 1108976 w 2554879"/>
              <a:gd name="connsiteY3" fmla="*/ 1127505 h 2205246"/>
              <a:gd name="connsiteX4" fmla="*/ 485088 w 2554879"/>
              <a:gd name="connsiteY4" fmla="*/ 1127505 h 2205246"/>
              <a:gd name="connsiteX5" fmla="*/ 485088 w 2554879"/>
              <a:gd name="connsiteY5" fmla="*/ 1127815 h 2205246"/>
              <a:gd name="connsiteX6" fmla="*/ 482018 w 2554879"/>
              <a:gd name="connsiteY6" fmla="*/ 1127506 h 2205246"/>
              <a:gd name="connsiteX7" fmla="*/ 211988 w 2554879"/>
              <a:gd name="connsiteY7" fmla="*/ 1397536 h 2205246"/>
              <a:gd name="connsiteX8" fmla="*/ 482018 w 2554879"/>
              <a:gd name="connsiteY8" fmla="*/ 1667566 h 2205246"/>
              <a:gd name="connsiteX9" fmla="*/ 485088 w 2554879"/>
              <a:gd name="connsiteY9" fmla="*/ 1667256 h 2205246"/>
              <a:gd name="connsiteX10" fmla="*/ 485088 w 2554879"/>
              <a:gd name="connsiteY10" fmla="*/ 1667565 h 2205246"/>
              <a:gd name="connsiteX11" fmla="*/ 1105896 w 2554879"/>
              <a:gd name="connsiteY11" fmla="*/ 1667565 h 2205246"/>
              <a:gd name="connsiteX12" fmla="*/ 1105906 w 2554879"/>
              <a:gd name="connsiteY12" fmla="*/ 1667566 h 2205246"/>
              <a:gd name="connsiteX13" fmla="*/ 1105916 w 2554879"/>
              <a:gd name="connsiteY13" fmla="*/ 1667565 h 2205246"/>
              <a:gd name="connsiteX14" fmla="*/ 1108976 w 2554879"/>
              <a:gd name="connsiteY14" fmla="*/ 1667565 h 2205246"/>
              <a:gd name="connsiteX15" fmla="*/ 1691864 w 2554879"/>
              <a:gd name="connsiteY15" fmla="*/ 1667565 h 2205246"/>
              <a:gd name="connsiteX16" fmla="*/ 1722675 w 2554879"/>
              <a:gd name="connsiteY16" fmla="*/ 1670671 h 2205246"/>
              <a:gd name="connsiteX17" fmla="*/ 1938285 w 2554879"/>
              <a:gd name="connsiteY17" fmla="*/ 1935215 h 2205246"/>
              <a:gd name="connsiteX18" fmla="*/ 1668255 w 2554879"/>
              <a:gd name="connsiteY18" fmla="*/ 2205245 h 2205246"/>
              <a:gd name="connsiteX19" fmla="*/ 1665185 w 2554879"/>
              <a:gd name="connsiteY19" fmla="*/ 2204936 h 2205246"/>
              <a:gd name="connsiteX20" fmla="*/ 1665185 w 2554879"/>
              <a:gd name="connsiteY20" fmla="*/ 2205246 h 2205246"/>
              <a:gd name="connsiteX21" fmla="*/ 0 w 2554879"/>
              <a:gd name="connsiteY21" fmla="*/ 2205246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1108976 w 2554879"/>
              <a:gd name="connsiteY2" fmla="*/ 1127505 h 2205246"/>
              <a:gd name="connsiteX3" fmla="*/ 485088 w 2554879"/>
              <a:gd name="connsiteY3" fmla="*/ 1127505 h 2205246"/>
              <a:gd name="connsiteX4" fmla="*/ 485088 w 2554879"/>
              <a:gd name="connsiteY4" fmla="*/ 1127815 h 2205246"/>
              <a:gd name="connsiteX5" fmla="*/ 482018 w 2554879"/>
              <a:gd name="connsiteY5" fmla="*/ 1127506 h 2205246"/>
              <a:gd name="connsiteX6" fmla="*/ 211988 w 2554879"/>
              <a:gd name="connsiteY6" fmla="*/ 1397536 h 2205246"/>
              <a:gd name="connsiteX7" fmla="*/ 482018 w 2554879"/>
              <a:gd name="connsiteY7" fmla="*/ 1667566 h 2205246"/>
              <a:gd name="connsiteX8" fmla="*/ 485088 w 2554879"/>
              <a:gd name="connsiteY8" fmla="*/ 1667256 h 2205246"/>
              <a:gd name="connsiteX9" fmla="*/ 485088 w 2554879"/>
              <a:gd name="connsiteY9" fmla="*/ 1667565 h 2205246"/>
              <a:gd name="connsiteX10" fmla="*/ 1105896 w 2554879"/>
              <a:gd name="connsiteY10" fmla="*/ 1667565 h 2205246"/>
              <a:gd name="connsiteX11" fmla="*/ 1105906 w 2554879"/>
              <a:gd name="connsiteY11" fmla="*/ 1667566 h 2205246"/>
              <a:gd name="connsiteX12" fmla="*/ 1105916 w 2554879"/>
              <a:gd name="connsiteY12" fmla="*/ 1667565 h 2205246"/>
              <a:gd name="connsiteX13" fmla="*/ 1108976 w 2554879"/>
              <a:gd name="connsiteY13" fmla="*/ 1667565 h 2205246"/>
              <a:gd name="connsiteX14" fmla="*/ 1691864 w 2554879"/>
              <a:gd name="connsiteY14" fmla="*/ 1667565 h 2205246"/>
              <a:gd name="connsiteX15" fmla="*/ 1722675 w 2554879"/>
              <a:gd name="connsiteY15" fmla="*/ 1670671 h 2205246"/>
              <a:gd name="connsiteX16" fmla="*/ 1938285 w 2554879"/>
              <a:gd name="connsiteY16" fmla="*/ 1935215 h 2205246"/>
              <a:gd name="connsiteX17" fmla="*/ 1668255 w 2554879"/>
              <a:gd name="connsiteY17" fmla="*/ 2205245 h 2205246"/>
              <a:gd name="connsiteX18" fmla="*/ 1665185 w 2554879"/>
              <a:gd name="connsiteY18" fmla="*/ 2204936 h 2205246"/>
              <a:gd name="connsiteX19" fmla="*/ 1665185 w 2554879"/>
              <a:gd name="connsiteY19" fmla="*/ 2205246 h 2205246"/>
              <a:gd name="connsiteX20" fmla="*/ 0 w 2554879"/>
              <a:gd name="connsiteY20" fmla="*/ 2205246 h 2205246"/>
              <a:gd name="connsiteX0" fmla="*/ 2554879 w 2554879"/>
              <a:gd name="connsiteY0" fmla="*/ 0 h 1077741"/>
              <a:gd name="connsiteX1" fmla="*/ 1108976 w 2554879"/>
              <a:gd name="connsiteY1" fmla="*/ 0 h 1077741"/>
              <a:gd name="connsiteX2" fmla="*/ 485088 w 2554879"/>
              <a:gd name="connsiteY2" fmla="*/ 0 h 1077741"/>
              <a:gd name="connsiteX3" fmla="*/ 485088 w 2554879"/>
              <a:gd name="connsiteY3" fmla="*/ 310 h 1077741"/>
              <a:gd name="connsiteX4" fmla="*/ 482018 w 2554879"/>
              <a:gd name="connsiteY4" fmla="*/ 1 h 1077741"/>
              <a:gd name="connsiteX5" fmla="*/ 211988 w 2554879"/>
              <a:gd name="connsiteY5" fmla="*/ 270031 h 1077741"/>
              <a:gd name="connsiteX6" fmla="*/ 482018 w 2554879"/>
              <a:gd name="connsiteY6" fmla="*/ 540061 h 1077741"/>
              <a:gd name="connsiteX7" fmla="*/ 485088 w 2554879"/>
              <a:gd name="connsiteY7" fmla="*/ 539751 h 1077741"/>
              <a:gd name="connsiteX8" fmla="*/ 485088 w 2554879"/>
              <a:gd name="connsiteY8" fmla="*/ 540060 h 1077741"/>
              <a:gd name="connsiteX9" fmla="*/ 1105896 w 2554879"/>
              <a:gd name="connsiteY9" fmla="*/ 540060 h 1077741"/>
              <a:gd name="connsiteX10" fmla="*/ 1105906 w 2554879"/>
              <a:gd name="connsiteY10" fmla="*/ 540061 h 1077741"/>
              <a:gd name="connsiteX11" fmla="*/ 1105916 w 2554879"/>
              <a:gd name="connsiteY11" fmla="*/ 540060 h 1077741"/>
              <a:gd name="connsiteX12" fmla="*/ 1108976 w 2554879"/>
              <a:gd name="connsiteY12" fmla="*/ 540060 h 1077741"/>
              <a:gd name="connsiteX13" fmla="*/ 1691864 w 2554879"/>
              <a:gd name="connsiteY13" fmla="*/ 540060 h 1077741"/>
              <a:gd name="connsiteX14" fmla="*/ 1722675 w 2554879"/>
              <a:gd name="connsiteY14" fmla="*/ 543166 h 1077741"/>
              <a:gd name="connsiteX15" fmla="*/ 1938285 w 2554879"/>
              <a:gd name="connsiteY15" fmla="*/ 807710 h 1077741"/>
              <a:gd name="connsiteX16" fmla="*/ 1668255 w 2554879"/>
              <a:gd name="connsiteY16" fmla="*/ 1077740 h 1077741"/>
              <a:gd name="connsiteX17" fmla="*/ 1665185 w 2554879"/>
              <a:gd name="connsiteY17" fmla="*/ 1077431 h 1077741"/>
              <a:gd name="connsiteX18" fmla="*/ 1665185 w 2554879"/>
              <a:gd name="connsiteY18" fmla="*/ 1077741 h 1077741"/>
              <a:gd name="connsiteX19" fmla="*/ 0 w 2554879"/>
              <a:gd name="connsiteY19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108976 w 2554879"/>
              <a:gd name="connsiteY11" fmla="*/ 540060 h 1077741"/>
              <a:gd name="connsiteX12" fmla="*/ 1691864 w 2554879"/>
              <a:gd name="connsiteY12" fmla="*/ 540060 h 1077741"/>
              <a:gd name="connsiteX13" fmla="*/ 1722675 w 2554879"/>
              <a:gd name="connsiteY13" fmla="*/ 543166 h 1077741"/>
              <a:gd name="connsiteX14" fmla="*/ 1938285 w 2554879"/>
              <a:gd name="connsiteY14" fmla="*/ 807710 h 1077741"/>
              <a:gd name="connsiteX15" fmla="*/ 1668255 w 2554879"/>
              <a:gd name="connsiteY15" fmla="*/ 1077740 h 1077741"/>
              <a:gd name="connsiteX16" fmla="*/ 1665185 w 2554879"/>
              <a:gd name="connsiteY16" fmla="*/ 1077431 h 1077741"/>
              <a:gd name="connsiteX17" fmla="*/ 1665185 w 2554879"/>
              <a:gd name="connsiteY17" fmla="*/ 1077741 h 1077741"/>
              <a:gd name="connsiteX18" fmla="*/ 0 w 2554879"/>
              <a:gd name="connsiteY18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691864 w 2554879"/>
              <a:gd name="connsiteY11" fmla="*/ 540060 h 1077741"/>
              <a:gd name="connsiteX12" fmla="*/ 1722675 w 2554879"/>
              <a:gd name="connsiteY12" fmla="*/ 543166 h 1077741"/>
              <a:gd name="connsiteX13" fmla="*/ 1938285 w 2554879"/>
              <a:gd name="connsiteY13" fmla="*/ 807710 h 1077741"/>
              <a:gd name="connsiteX14" fmla="*/ 1668255 w 2554879"/>
              <a:gd name="connsiteY14" fmla="*/ 1077740 h 1077741"/>
              <a:gd name="connsiteX15" fmla="*/ 1665185 w 2554879"/>
              <a:gd name="connsiteY15" fmla="*/ 1077431 h 1077741"/>
              <a:gd name="connsiteX16" fmla="*/ 1665185 w 2554879"/>
              <a:gd name="connsiteY16" fmla="*/ 1077741 h 1077741"/>
              <a:gd name="connsiteX17" fmla="*/ 0 w 2554879"/>
              <a:gd name="connsiteY17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691864 w 2554879"/>
              <a:gd name="connsiteY10" fmla="*/ 540060 h 1077741"/>
              <a:gd name="connsiteX11" fmla="*/ 1722675 w 2554879"/>
              <a:gd name="connsiteY11" fmla="*/ 543166 h 1077741"/>
              <a:gd name="connsiteX12" fmla="*/ 1938285 w 2554879"/>
              <a:gd name="connsiteY12" fmla="*/ 807710 h 1077741"/>
              <a:gd name="connsiteX13" fmla="*/ 1668255 w 2554879"/>
              <a:gd name="connsiteY13" fmla="*/ 1077740 h 1077741"/>
              <a:gd name="connsiteX14" fmla="*/ 1665185 w 2554879"/>
              <a:gd name="connsiteY14" fmla="*/ 1077431 h 1077741"/>
              <a:gd name="connsiteX15" fmla="*/ 1665185 w 2554879"/>
              <a:gd name="connsiteY15" fmla="*/ 1077741 h 1077741"/>
              <a:gd name="connsiteX16" fmla="*/ 0 w 2554879"/>
              <a:gd name="connsiteY16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691864 w 2554879"/>
              <a:gd name="connsiteY9" fmla="*/ 540060 h 1077741"/>
              <a:gd name="connsiteX10" fmla="*/ 1722675 w 2554879"/>
              <a:gd name="connsiteY10" fmla="*/ 543166 h 1077741"/>
              <a:gd name="connsiteX11" fmla="*/ 1938285 w 2554879"/>
              <a:gd name="connsiteY11" fmla="*/ 807710 h 1077741"/>
              <a:gd name="connsiteX12" fmla="*/ 1668255 w 2554879"/>
              <a:gd name="connsiteY12" fmla="*/ 1077740 h 1077741"/>
              <a:gd name="connsiteX13" fmla="*/ 1665185 w 2554879"/>
              <a:gd name="connsiteY13" fmla="*/ 1077431 h 1077741"/>
              <a:gd name="connsiteX14" fmla="*/ 1665185 w 2554879"/>
              <a:gd name="connsiteY14" fmla="*/ 1077741 h 1077741"/>
              <a:gd name="connsiteX15" fmla="*/ 0 w 2554879"/>
              <a:gd name="connsiteY15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691864 w 2554879"/>
              <a:gd name="connsiteY8" fmla="*/ 540060 h 1077741"/>
              <a:gd name="connsiteX9" fmla="*/ 1722675 w 2554879"/>
              <a:gd name="connsiteY9" fmla="*/ 543166 h 1077741"/>
              <a:gd name="connsiteX10" fmla="*/ 1938285 w 2554879"/>
              <a:gd name="connsiteY10" fmla="*/ 807710 h 1077741"/>
              <a:gd name="connsiteX11" fmla="*/ 1668255 w 2554879"/>
              <a:gd name="connsiteY11" fmla="*/ 1077740 h 1077741"/>
              <a:gd name="connsiteX12" fmla="*/ 1665185 w 2554879"/>
              <a:gd name="connsiteY12" fmla="*/ 1077431 h 1077741"/>
              <a:gd name="connsiteX13" fmla="*/ 1665185 w 2554879"/>
              <a:gd name="connsiteY13" fmla="*/ 1077741 h 1077741"/>
              <a:gd name="connsiteX14" fmla="*/ 0 w 2554879"/>
              <a:gd name="connsiteY14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722675 w 2554879"/>
              <a:gd name="connsiteY8" fmla="*/ 543166 h 1077741"/>
              <a:gd name="connsiteX9" fmla="*/ 1938285 w 2554879"/>
              <a:gd name="connsiteY9" fmla="*/ 807710 h 1077741"/>
              <a:gd name="connsiteX10" fmla="*/ 1668255 w 2554879"/>
              <a:gd name="connsiteY10" fmla="*/ 1077740 h 1077741"/>
              <a:gd name="connsiteX11" fmla="*/ 1665185 w 2554879"/>
              <a:gd name="connsiteY11" fmla="*/ 1077431 h 1077741"/>
              <a:gd name="connsiteX12" fmla="*/ 1665185 w 2554879"/>
              <a:gd name="connsiteY12" fmla="*/ 1077741 h 1077741"/>
              <a:gd name="connsiteX13" fmla="*/ 0 w 2554879"/>
              <a:gd name="connsiteY13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1722675 w 2554879"/>
              <a:gd name="connsiteY7" fmla="*/ 543166 h 1077741"/>
              <a:gd name="connsiteX8" fmla="*/ 1938285 w 2554879"/>
              <a:gd name="connsiteY8" fmla="*/ 807710 h 1077741"/>
              <a:gd name="connsiteX9" fmla="*/ 1668255 w 2554879"/>
              <a:gd name="connsiteY9" fmla="*/ 1077740 h 1077741"/>
              <a:gd name="connsiteX10" fmla="*/ 1665185 w 2554879"/>
              <a:gd name="connsiteY10" fmla="*/ 1077431 h 1077741"/>
              <a:gd name="connsiteX11" fmla="*/ 1665185 w 2554879"/>
              <a:gd name="connsiteY11" fmla="*/ 1077741 h 1077741"/>
              <a:gd name="connsiteX12" fmla="*/ 0 w 2554879"/>
              <a:gd name="connsiteY12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2018 w 2554879"/>
              <a:gd name="connsiteY2" fmla="*/ 1 h 1077741"/>
              <a:gd name="connsiteX3" fmla="*/ 211988 w 2554879"/>
              <a:gd name="connsiteY3" fmla="*/ 270031 h 1077741"/>
              <a:gd name="connsiteX4" fmla="*/ 482018 w 2554879"/>
              <a:gd name="connsiteY4" fmla="*/ 540061 h 1077741"/>
              <a:gd name="connsiteX5" fmla="*/ 485088 w 2554879"/>
              <a:gd name="connsiteY5" fmla="*/ 539751 h 1077741"/>
              <a:gd name="connsiteX6" fmla="*/ 1722675 w 2554879"/>
              <a:gd name="connsiteY6" fmla="*/ 543166 h 1077741"/>
              <a:gd name="connsiteX7" fmla="*/ 1938285 w 2554879"/>
              <a:gd name="connsiteY7" fmla="*/ 807710 h 1077741"/>
              <a:gd name="connsiteX8" fmla="*/ 1668255 w 2554879"/>
              <a:gd name="connsiteY8" fmla="*/ 1077740 h 1077741"/>
              <a:gd name="connsiteX9" fmla="*/ 1665185 w 2554879"/>
              <a:gd name="connsiteY9" fmla="*/ 1077431 h 1077741"/>
              <a:gd name="connsiteX10" fmla="*/ 1665185 w 2554879"/>
              <a:gd name="connsiteY10" fmla="*/ 1077741 h 1077741"/>
              <a:gd name="connsiteX11" fmla="*/ 0 w 2554879"/>
              <a:gd name="connsiteY11" fmla="*/ 1077741 h 1077741"/>
              <a:gd name="connsiteX0" fmla="*/ 2421529 w 2421529"/>
              <a:gd name="connsiteY0" fmla="*/ 0 h 1077741"/>
              <a:gd name="connsiteX1" fmla="*/ 485088 w 2421529"/>
              <a:gd name="connsiteY1" fmla="*/ 0 h 1077741"/>
              <a:gd name="connsiteX2" fmla="*/ 482018 w 2421529"/>
              <a:gd name="connsiteY2" fmla="*/ 1 h 1077741"/>
              <a:gd name="connsiteX3" fmla="*/ 211988 w 2421529"/>
              <a:gd name="connsiteY3" fmla="*/ 270031 h 1077741"/>
              <a:gd name="connsiteX4" fmla="*/ 482018 w 2421529"/>
              <a:gd name="connsiteY4" fmla="*/ 540061 h 1077741"/>
              <a:gd name="connsiteX5" fmla="*/ 485088 w 2421529"/>
              <a:gd name="connsiteY5" fmla="*/ 539751 h 1077741"/>
              <a:gd name="connsiteX6" fmla="*/ 1722675 w 2421529"/>
              <a:gd name="connsiteY6" fmla="*/ 543166 h 1077741"/>
              <a:gd name="connsiteX7" fmla="*/ 1938285 w 2421529"/>
              <a:gd name="connsiteY7" fmla="*/ 807710 h 1077741"/>
              <a:gd name="connsiteX8" fmla="*/ 1668255 w 2421529"/>
              <a:gd name="connsiteY8" fmla="*/ 1077740 h 1077741"/>
              <a:gd name="connsiteX9" fmla="*/ 1665185 w 2421529"/>
              <a:gd name="connsiteY9" fmla="*/ 1077431 h 1077741"/>
              <a:gd name="connsiteX10" fmla="*/ 1665185 w 2421529"/>
              <a:gd name="connsiteY10" fmla="*/ 1077741 h 1077741"/>
              <a:gd name="connsiteX11" fmla="*/ 0 w 2421529"/>
              <a:gd name="connsiteY11" fmla="*/ 1077741 h 1077741"/>
              <a:gd name="connsiteX0" fmla="*/ 2685848 w 2685848"/>
              <a:gd name="connsiteY0" fmla="*/ 0 h 1077741"/>
              <a:gd name="connsiteX1" fmla="*/ 749407 w 2685848"/>
              <a:gd name="connsiteY1" fmla="*/ 0 h 1077741"/>
              <a:gd name="connsiteX2" fmla="*/ 746337 w 2685848"/>
              <a:gd name="connsiteY2" fmla="*/ 1 h 1077741"/>
              <a:gd name="connsiteX3" fmla="*/ 476307 w 2685848"/>
              <a:gd name="connsiteY3" fmla="*/ 270031 h 1077741"/>
              <a:gd name="connsiteX4" fmla="*/ 746337 w 2685848"/>
              <a:gd name="connsiteY4" fmla="*/ 540061 h 1077741"/>
              <a:gd name="connsiteX5" fmla="*/ 749407 w 2685848"/>
              <a:gd name="connsiteY5" fmla="*/ 539751 h 1077741"/>
              <a:gd name="connsiteX6" fmla="*/ 1986994 w 2685848"/>
              <a:gd name="connsiteY6" fmla="*/ 543166 h 1077741"/>
              <a:gd name="connsiteX7" fmla="*/ 2202604 w 2685848"/>
              <a:gd name="connsiteY7" fmla="*/ 807710 h 1077741"/>
              <a:gd name="connsiteX8" fmla="*/ 1932574 w 2685848"/>
              <a:gd name="connsiteY8" fmla="*/ 1077740 h 1077741"/>
              <a:gd name="connsiteX9" fmla="*/ 1929504 w 2685848"/>
              <a:gd name="connsiteY9" fmla="*/ 1077431 h 1077741"/>
              <a:gd name="connsiteX10" fmla="*/ 1929504 w 2685848"/>
              <a:gd name="connsiteY10" fmla="*/ 1077741 h 1077741"/>
              <a:gd name="connsiteX11" fmla="*/ 0 w 2685848"/>
              <a:gd name="connsiteY11" fmla="*/ 1077741 h 1077741"/>
              <a:gd name="connsiteX0" fmla="*/ 3625648 w 3625648"/>
              <a:gd name="connsiteY0" fmla="*/ 0 h 1077741"/>
              <a:gd name="connsiteX1" fmla="*/ 749407 w 3625648"/>
              <a:gd name="connsiteY1" fmla="*/ 0 h 1077741"/>
              <a:gd name="connsiteX2" fmla="*/ 746337 w 3625648"/>
              <a:gd name="connsiteY2" fmla="*/ 1 h 1077741"/>
              <a:gd name="connsiteX3" fmla="*/ 476307 w 3625648"/>
              <a:gd name="connsiteY3" fmla="*/ 270031 h 1077741"/>
              <a:gd name="connsiteX4" fmla="*/ 746337 w 3625648"/>
              <a:gd name="connsiteY4" fmla="*/ 540061 h 1077741"/>
              <a:gd name="connsiteX5" fmla="*/ 749407 w 3625648"/>
              <a:gd name="connsiteY5" fmla="*/ 539751 h 1077741"/>
              <a:gd name="connsiteX6" fmla="*/ 1986994 w 3625648"/>
              <a:gd name="connsiteY6" fmla="*/ 543166 h 1077741"/>
              <a:gd name="connsiteX7" fmla="*/ 2202604 w 3625648"/>
              <a:gd name="connsiteY7" fmla="*/ 807710 h 1077741"/>
              <a:gd name="connsiteX8" fmla="*/ 1932574 w 3625648"/>
              <a:gd name="connsiteY8" fmla="*/ 1077740 h 1077741"/>
              <a:gd name="connsiteX9" fmla="*/ 1929504 w 3625648"/>
              <a:gd name="connsiteY9" fmla="*/ 1077431 h 1077741"/>
              <a:gd name="connsiteX10" fmla="*/ 1929504 w 3625648"/>
              <a:gd name="connsiteY10" fmla="*/ 1077741 h 1077741"/>
              <a:gd name="connsiteX11" fmla="*/ 0 w 3625648"/>
              <a:gd name="connsiteY11" fmla="*/ 1077741 h 1077741"/>
              <a:gd name="connsiteX0" fmla="*/ 4546398 w 4546398"/>
              <a:gd name="connsiteY0" fmla="*/ 0 h 1080916"/>
              <a:gd name="connsiteX1" fmla="*/ 1670157 w 4546398"/>
              <a:gd name="connsiteY1" fmla="*/ 0 h 1080916"/>
              <a:gd name="connsiteX2" fmla="*/ 1667087 w 4546398"/>
              <a:gd name="connsiteY2" fmla="*/ 1 h 1080916"/>
              <a:gd name="connsiteX3" fmla="*/ 1397057 w 4546398"/>
              <a:gd name="connsiteY3" fmla="*/ 270031 h 1080916"/>
              <a:gd name="connsiteX4" fmla="*/ 1667087 w 4546398"/>
              <a:gd name="connsiteY4" fmla="*/ 540061 h 1080916"/>
              <a:gd name="connsiteX5" fmla="*/ 1670157 w 4546398"/>
              <a:gd name="connsiteY5" fmla="*/ 539751 h 1080916"/>
              <a:gd name="connsiteX6" fmla="*/ 2907744 w 4546398"/>
              <a:gd name="connsiteY6" fmla="*/ 543166 h 1080916"/>
              <a:gd name="connsiteX7" fmla="*/ 3123354 w 4546398"/>
              <a:gd name="connsiteY7" fmla="*/ 807710 h 1080916"/>
              <a:gd name="connsiteX8" fmla="*/ 2853324 w 4546398"/>
              <a:gd name="connsiteY8" fmla="*/ 1077740 h 1080916"/>
              <a:gd name="connsiteX9" fmla="*/ 2850254 w 4546398"/>
              <a:gd name="connsiteY9" fmla="*/ 1077431 h 1080916"/>
              <a:gd name="connsiteX10" fmla="*/ 2850254 w 4546398"/>
              <a:gd name="connsiteY10" fmla="*/ 1077741 h 1080916"/>
              <a:gd name="connsiteX11" fmla="*/ 0 w 4546398"/>
              <a:gd name="connsiteY11" fmla="*/ 1080916 h 10809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4546398" h="1080916">
                <a:moveTo>
                  <a:pt x="4546398" y="0"/>
                </a:moveTo>
                <a:lnTo>
                  <a:pt x="1670157" y="0"/>
                </a:lnTo>
                <a:lnTo>
                  <a:pt x="1667087" y="1"/>
                </a:lnTo>
                <a:cubicBezTo>
                  <a:pt x="1517954" y="1"/>
                  <a:pt x="1397057" y="120898"/>
                  <a:pt x="1397057" y="270031"/>
                </a:cubicBezTo>
                <a:cubicBezTo>
                  <a:pt x="1397057" y="419164"/>
                  <a:pt x="1517954" y="540061"/>
                  <a:pt x="1667087" y="540061"/>
                </a:cubicBezTo>
                <a:lnTo>
                  <a:pt x="1670157" y="539751"/>
                </a:lnTo>
                <a:lnTo>
                  <a:pt x="2907744" y="543166"/>
                </a:lnTo>
                <a:cubicBezTo>
                  <a:pt x="3030792" y="568346"/>
                  <a:pt x="3123354" y="677219"/>
                  <a:pt x="3123354" y="807710"/>
                </a:cubicBezTo>
                <a:cubicBezTo>
                  <a:pt x="3123354" y="956843"/>
                  <a:pt x="3002457" y="1077740"/>
                  <a:pt x="2853324" y="1077740"/>
                </a:cubicBezTo>
                <a:lnTo>
                  <a:pt x="2850254" y="1077431"/>
                </a:lnTo>
                <a:lnTo>
                  <a:pt x="2850254" y="1077741"/>
                </a:lnTo>
                <a:lnTo>
                  <a:pt x="0" y="1080916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3" name="フリーフォーム: 図形 12">
            <a:extLst>
              <a:ext uri="{FF2B5EF4-FFF2-40B4-BE49-F238E27FC236}">
                <a16:creationId xmlns:a16="http://schemas.microsoft.com/office/drawing/2014/main" id="{AE9B1870-0737-095E-9816-18B01990C347}"/>
              </a:ext>
            </a:extLst>
          </p:cNvPr>
          <p:cNvSpPr>
            <a:spLocks/>
          </p:cNvSpPr>
          <p:nvPr/>
        </p:nvSpPr>
        <p:spPr bwMode="auto">
          <a:xfrm rot="10800000">
            <a:off x="647276" y="3642902"/>
            <a:ext cx="677925" cy="423234"/>
          </a:xfrm>
          <a:custGeom>
            <a:avLst/>
            <a:gdLst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133349 h 2205246"/>
              <a:gd name="connsiteX6" fmla="*/ 0 w 2554879"/>
              <a:gd name="connsiteY6" fmla="*/ 0 h 2205246"/>
              <a:gd name="connsiteX7" fmla="*/ 2554879 w 2554879"/>
              <a:gd name="connsiteY7" fmla="*/ 0 h 2205246"/>
              <a:gd name="connsiteX8" fmla="*/ 2554879 w 2554879"/>
              <a:gd name="connsiteY8" fmla="*/ 1127505 h 2205246"/>
              <a:gd name="connsiteX9" fmla="*/ 2150273 w 2554879"/>
              <a:gd name="connsiteY9" fmla="*/ 1127505 h 2205246"/>
              <a:gd name="connsiteX10" fmla="*/ 1108976 w 2554879"/>
              <a:gd name="connsiteY10" fmla="*/ 1127505 h 2205246"/>
              <a:gd name="connsiteX11" fmla="*/ 485088 w 2554879"/>
              <a:gd name="connsiteY11" fmla="*/ 1127505 h 2205246"/>
              <a:gd name="connsiteX12" fmla="*/ 485088 w 2554879"/>
              <a:gd name="connsiteY12" fmla="*/ 1127815 h 2205246"/>
              <a:gd name="connsiteX13" fmla="*/ 482018 w 2554879"/>
              <a:gd name="connsiteY13" fmla="*/ 1127506 h 2205246"/>
              <a:gd name="connsiteX14" fmla="*/ 211988 w 2554879"/>
              <a:gd name="connsiteY14" fmla="*/ 1397536 h 2205246"/>
              <a:gd name="connsiteX15" fmla="*/ 482018 w 2554879"/>
              <a:gd name="connsiteY15" fmla="*/ 1667566 h 2205246"/>
              <a:gd name="connsiteX16" fmla="*/ 485088 w 2554879"/>
              <a:gd name="connsiteY16" fmla="*/ 1667256 h 2205246"/>
              <a:gd name="connsiteX17" fmla="*/ 485088 w 2554879"/>
              <a:gd name="connsiteY17" fmla="*/ 1667565 h 2205246"/>
              <a:gd name="connsiteX18" fmla="*/ 1105896 w 2554879"/>
              <a:gd name="connsiteY18" fmla="*/ 1667565 h 2205246"/>
              <a:gd name="connsiteX19" fmla="*/ 1105906 w 2554879"/>
              <a:gd name="connsiteY19" fmla="*/ 1667566 h 2205246"/>
              <a:gd name="connsiteX20" fmla="*/ 1105916 w 2554879"/>
              <a:gd name="connsiteY20" fmla="*/ 1667565 h 2205246"/>
              <a:gd name="connsiteX21" fmla="*/ 1108976 w 2554879"/>
              <a:gd name="connsiteY21" fmla="*/ 1667565 h 2205246"/>
              <a:gd name="connsiteX22" fmla="*/ 1691864 w 2554879"/>
              <a:gd name="connsiteY22" fmla="*/ 1667565 h 2205246"/>
              <a:gd name="connsiteX23" fmla="*/ 1722675 w 2554879"/>
              <a:gd name="connsiteY23" fmla="*/ 1670671 h 2205246"/>
              <a:gd name="connsiteX24" fmla="*/ 1938285 w 2554879"/>
              <a:gd name="connsiteY24" fmla="*/ 1935215 h 2205246"/>
              <a:gd name="connsiteX25" fmla="*/ 1668255 w 2554879"/>
              <a:gd name="connsiteY25" fmla="*/ 2205245 h 2205246"/>
              <a:gd name="connsiteX26" fmla="*/ 1665185 w 2554879"/>
              <a:gd name="connsiteY26" fmla="*/ 220493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0 h 2205246"/>
              <a:gd name="connsiteX6" fmla="*/ 2554879 w 2554879"/>
              <a:gd name="connsiteY6" fmla="*/ 0 h 2205246"/>
              <a:gd name="connsiteX7" fmla="*/ 2554879 w 2554879"/>
              <a:gd name="connsiteY7" fmla="*/ 1127505 h 2205246"/>
              <a:gd name="connsiteX8" fmla="*/ 2150273 w 2554879"/>
              <a:gd name="connsiteY8" fmla="*/ 1127505 h 2205246"/>
              <a:gd name="connsiteX9" fmla="*/ 1108976 w 2554879"/>
              <a:gd name="connsiteY9" fmla="*/ 1127505 h 2205246"/>
              <a:gd name="connsiteX10" fmla="*/ 485088 w 2554879"/>
              <a:gd name="connsiteY10" fmla="*/ 1127505 h 2205246"/>
              <a:gd name="connsiteX11" fmla="*/ 485088 w 2554879"/>
              <a:gd name="connsiteY11" fmla="*/ 1127815 h 2205246"/>
              <a:gd name="connsiteX12" fmla="*/ 482018 w 2554879"/>
              <a:gd name="connsiteY12" fmla="*/ 1127506 h 2205246"/>
              <a:gd name="connsiteX13" fmla="*/ 211988 w 2554879"/>
              <a:gd name="connsiteY13" fmla="*/ 1397536 h 2205246"/>
              <a:gd name="connsiteX14" fmla="*/ 482018 w 2554879"/>
              <a:gd name="connsiteY14" fmla="*/ 1667566 h 2205246"/>
              <a:gd name="connsiteX15" fmla="*/ 485088 w 2554879"/>
              <a:gd name="connsiteY15" fmla="*/ 1667256 h 2205246"/>
              <a:gd name="connsiteX16" fmla="*/ 485088 w 2554879"/>
              <a:gd name="connsiteY16" fmla="*/ 1667565 h 2205246"/>
              <a:gd name="connsiteX17" fmla="*/ 1105896 w 2554879"/>
              <a:gd name="connsiteY17" fmla="*/ 1667565 h 2205246"/>
              <a:gd name="connsiteX18" fmla="*/ 1105906 w 2554879"/>
              <a:gd name="connsiteY18" fmla="*/ 1667566 h 2205246"/>
              <a:gd name="connsiteX19" fmla="*/ 1105916 w 2554879"/>
              <a:gd name="connsiteY19" fmla="*/ 1667565 h 2205246"/>
              <a:gd name="connsiteX20" fmla="*/ 1108976 w 2554879"/>
              <a:gd name="connsiteY20" fmla="*/ 1667565 h 2205246"/>
              <a:gd name="connsiteX21" fmla="*/ 1691864 w 2554879"/>
              <a:gd name="connsiteY21" fmla="*/ 1667565 h 2205246"/>
              <a:gd name="connsiteX22" fmla="*/ 1722675 w 2554879"/>
              <a:gd name="connsiteY22" fmla="*/ 1670671 h 2205246"/>
              <a:gd name="connsiteX23" fmla="*/ 1938285 w 2554879"/>
              <a:gd name="connsiteY23" fmla="*/ 1935215 h 2205246"/>
              <a:gd name="connsiteX24" fmla="*/ 1668255 w 2554879"/>
              <a:gd name="connsiteY24" fmla="*/ 2205245 h 2205246"/>
              <a:gd name="connsiteX25" fmla="*/ 1665185 w 2554879"/>
              <a:gd name="connsiteY25" fmla="*/ 2204936 h 2205246"/>
              <a:gd name="connsiteX26" fmla="*/ 1665185 w 2554879"/>
              <a:gd name="connsiteY26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0 h 2205246"/>
              <a:gd name="connsiteX5" fmla="*/ 2554879 w 2554879"/>
              <a:gd name="connsiteY5" fmla="*/ 0 h 2205246"/>
              <a:gd name="connsiteX6" fmla="*/ 2554879 w 2554879"/>
              <a:gd name="connsiteY6" fmla="*/ 1127505 h 2205246"/>
              <a:gd name="connsiteX7" fmla="*/ 2150273 w 2554879"/>
              <a:gd name="connsiteY7" fmla="*/ 1127505 h 2205246"/>
              <a:gd name="connsiteX8" fmla="*/ 1108976 w 2554879"/>
              <a:gd name="connsiteY8" fmla="*/ 1127505 h 2205246"/>
              <a:gd name="connsiteX9" fmla="*/ 485088 w 2554879"/>
              <a:gd name="connsiteY9" fmla="*/ 1127505 h 2205246"/>
              <a:gd name="connsiteX10" fmla="*/ 485088 w 2554879"/>
              <a:gd name="connsiteY10" fmla="*/ 1127815 h 2205246"/>
              <a:gd name="connsiteX11" fmla="*/ 482018 w 2554879"/>
              <a:gd name="connsiteY11" fmla="*/ 1127506 h 2205246"/>
              <a:gd name="connsiteX12" fmla="*/ 211988 w 2554879"/>
              <a:gd name="connsiteY12" fmla="*/ 1397536 h 2205246"/>
              <a:gd name="connsiteX13" fmla="*/ 482018 w 2554879"/>
              <a:gd name="connsiteY13" fmla="*/ 1667566 h 2205246"/>
              <a:gd name="connsiteX14" fmla="*/ 485088 w 2554879"/>
              <a:gd name="connsiteY14" fmla="*/ 1667256 h 2205246"/>
              <a:gd name="connsiteX15" fmla="*/ 485088 w 2554879"/>
              <a:gd name="connsiteY15" fmla="*/ 1667565 h 2205246"/>
              <a:gd name="connsiteX16" fmla="*/ 1105896 w 2554879"/>
              <a:gd name="connsiteY16" fmla="*/ 1667565 h 2205246"/>
              <a:gd name="connsiteX17" fmla="*/ 1105906 w 2554879"/>
              <a:gd name="connsiteY17" fmla="*/ 1667566 h 2205246"/>
              <a:gd name="connsiteX18" fmla="*/ 1105916 w 2554879"/>
              <a:gd name="connsiteY18" fmla="*/ 1667565 h 2205246"/>
              <a:gd name="connsiteX19" fmla="*/ 1108976 w 2554879"/>
              <a:gd name="connsiteY19" fmla="*/ 1667565 h 2205246"/>
              <a:gd name="connsiteX20" fmla="*/ 1691864 w 2554879"/>
              <a:gd name="connsiteY20" fmla="*/ 1667565 h 2205246"/>
              <a:gd name="connsiteX21" fmla="*/ 1722675 w 2554879"/>
              <a:gd name="connsiteY21" fmla="*/ 1670671 h 2205246"/>
              <a:gd name="connsiteX22" fmla="*/ 1938285 w 2554879"/>
              <a:gd name="connsiteY22" fmla="*/ 1935215 h 2205246"/>
              <a:gd name="connsiteX23" fmla="*/ 1668255 w 2554879"/>
              <a:gd name="connsiteY23" fmla="*/ 2205245 h 2205246"/>
              <a:gd name="connsiteX24" fmla="*/ 1665185 w 2554879"/>
              <a:gd name="connsiteY24" fmla="*/ 2204936 h 2205246"/>
              <a:gd name="connsiteX25" fmla="*/ 1665185 w 2554879"/>
              <a:gd name="connsiteY25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1665186 h 2205246"/>
              <a:gd name="connsiteX3" fmla="*/ 0 w 2554879"/>
              <a:gd name="connsiteY3" fmla="*/ 0 h 2205246"/>
              <a:gd name="connsiteX4" fmla="*/ 2554879 w 2554879"/>
              <a:gd name="connsiteY4" fmla="*/ 0 h 2205246"/>
              <a:gd name="connsiteX5" fmla="*/ 2554879 w 2554879"/>
              <a:gd name="connsiteY5" fmla="*/ 1127505 h 2205246"/>
              <a:gd name="connsiteX6" fmla="*/ 2150273 w 2554879"/>
              <a:gd name="connsiteY6" fmla="*/ 1127505 h 2205246"/>
              <a:gd name="connsiteX7" fmla="*/ 1108976 w 2554879"/>
              <a:gd name="connsiteY7" fmla="*/ 1127505 h 2205246"/>
              <a:gd name="connsiteX8" fmla="*/ 485088 w 2554879"/>
              <a:gd name="connsiteY8" fmla="*/ 1127505 h 2205246"/>
              <a:gd name="connsiteX9" fmla="*/ 485088 w 2554879"/>
              <a:gd name="connsiteY9" fmla="*/ 1127815 h 2205246"/>
              <a:gd name="connsiteX10" fmla="*/ 482018 w 2554879"/>
              <a:gd name="connsiteY10" fmla="*/ 1127506 h 2205246"/>
              <a:gd name="connsiteX11" fmla="*/ 211988 w 2554879"/>
              <a:gd name="connsiteY11" fmla="*/ 1397536 h 2205246"/>
              <a:gd name="connsiteX12" fmla="*/ 482018 w 2554879"/>
              <a:gd name="connsiteY12" fmla="*/ 1667566 h 2205246"/>
              <a:gd name="connsiteX13" fmla="*/ 485088 w 2554879"/>
              <a:gd name="connsiteY13" fmla="*/ 1667256 h 2205246"/>
              <a:gd name="connsiteX14" fmla="*/ 485088 w 2554879"/>
              <a:gd name="connsiteY14" fmla="*/ 1667565 h 2205246"/>
              <a:gd name="connsiteX15" fmla="*/ 1105896 w 2554879"/>
              <a:gd name="connsiteY15" fmla="*/ 1667565 h 2205246"/>
              <a:gd name="connsiteX16" fmla="*/ 1105906 w 2554879"/>
              <a:gd name="connsiteY16" fmla="*/ 1667566 h 2205246"/>
              <a:gd name="connsiteX17" fmla="*/ 1105916 w 2554879"/>
              <a:gd name="connsiteY17" fmla="*/ 1667565 h 2205246"/>
              <a:gd name="connsiteX18" fmla="*/ 1108976 w 2554879"/>
              <a:gd name="connsiteY18" fmla="*/ 1667565 h 2205246"/>
              <a:gd name="connsiteX19" fmla="*/ 1691864 w 2554879"/>
              <a:gd name="connsiteY19" fmla="*/ 1667565 h 2205246"/>
              <a:gd name="connsiteX20" fmla="*/ 1722675 w 2554879"/>
              <a:gd name="connsiteY20" fmla="*/ 1670671 h 2205246"/>
              <a:gd name="connsiteX21" fmla="*/ 1938285 w 2554879"/>
              <a:gd name="connsiteY21" fmla="*/ 1935215 h 2205246"/>
              <a:gd name="connsiteX22" fmla="*/ 1668255 w 2554879"/>
              <a:gd name="connsiteY22" fmla="*/ 2205245 h 2205246"/>
              <a:gd name="connsiteX23" fmla="*/ 1665185 w 2554879"/>
              <a:gd name="connsiteY23" fmla="*/ 2204936 h 2205246"/>
              <a:gd name="connsiteX24" fmla="*/ 1665185 w 2554879"/>
              <a:gd name="connsiteY24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0 h 2205246"/>
              <a:gd name="connsiteX3" fmla="*/ 2554879 w 2554879"/>
              <a:gd name="connsiteY3" fmla="*/ 0 h 2205246"/>
              <a:gd name="connsiteX4" fmla="*/ 2554879 w 2554879"/>
              <a:gd name="connsiteY4" fmla="*/ 1127505 h 2205246"/>
              <a:gd name="connsiteX5" fmla="*/ 2150273 w 2554879"/>
              <a:gd name="connsiteY5" fmla="*/ 1127505 h 2205246"/>
              <a:gd name="connsiteX6" fmla="*/ 1108976 w 2554879"/>
              <a:gd name="connsiteY6" fmla="*/ 1127505 h 2205246"/>
              <a:gd name="connsiteX7" fmla="*/ 485088 w 2554879"/>
              <a:gd name="connsiteY7" fmla="*/ 1127505 h 2205246"/>
              <a:gd name="connsiteX8" fmla="*/ 485088 w 2554879"/>
              <a:gd name="connsiteY8" fmla="*/ 1127815 h 2205246"/>
              <a:gd name="connsiteX9" fmla="*/ 482018 w 2554879"/>
              <a:gd name="connsiteY9" fmla="*/ 1127506 h 2205246"/>
              <a:gd name="connsiteX10" fmla="*/ 211988 w 2554879"/>
              <a:gd name="connsiteY10" fmla="*/ 1397536 h 2205246"/>
              <a:gd name="connsiteX11" fmla="*/ 482018 w 2554879"/>
              <a:gd name="connsiteY11" fmla="*/ 1667566 h 2205246"/>
              <a:gd name="connsiteX12" fmla="*/ 485088 w 2554879"/>
              <a:gd name="connsiteY12" fmla="*/ 1667256 h 2205246"/>
              <a:gd name="connsiteX13" fmla="*/ 485088 w 2554879"/>
              <a:gd name="connsiteY13" fmla="*/ 1667565 h 2205246"/>
              <a:gd name="connsiteX14" fmla="*/ 1105896 w 2554879"/>
              <a:gd name="connsiteY14" fmla="*/ 1667565 h 2205246"/>
              <a:gd name="connsiteX15" fmla="*/ 1105906 w 2554879"/>
              <a:gd name="connsiteY15" fmla="*/ 1667566 h 2205246"/>
              <a:gd name="connsiteX16" fmla="*/ 1105916 w 2554879"/>
              <a:gd name="connsiteY16" fmla="*/ 1667565 h 2205246"/>
              <a:gd name="connsiteX17" fmla="*/ 1108976 w 2554879"/>
              <a:gd name="connsiteY17" fmla="*/ 1667565 h 2205246"/>
              <a:gd name="connsiteX18" fmla="*/ 1691864 w 2554879"/>
              <a:gd name="connsiteY18" fmla="*/ 1667565 h 2205246"/>
              <a:gd name="connsiteX19" fmla="*/ 1722675 w 2554879"/>
              <a:gd name="connsiteY19" fmla="*/ 1670671 h 2205246"/>
              <a:gd name="connsiteX20" fmla="*/ 1938285 w 2554879"/>
              <a:gd name="connsiteY20" fmla="*/ 1935215 h 2205246"/>
              <a:gd name="connsiteX21" fmla="*/ 1668255 w 2554879"/>
              <a:gd name="connsiteY21" fmla="*/ 2205245 h 2205246"/>
              <a:gd name="connsiteX22" fmla="*/ 1665185 w 2554879"/>
              <a:gd name="connsiteY22" fmla="*/ 2204936 h 2205246"/>
              <a:gd name="connsiteX23" fmla="*/ 1665185 w 2554879"/>
              <a:gd name="connsiteY23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2554879 w 2554879"/>
              <a:gd name="connsiteY2" fmla="*/ 0 h 2205246"/>
              <a:gd name="connsiteX3" fmla="*/ 2554879 w 2554879"/>
              <a:gd name="connsiteY3" fmla="*/ 1127505 h 2205246"/>
              <a:gd name="connsiteX4" fmla="*/ 2150273 w 2554879"/>
              <a:gd name="connsiteY4" fmla="*/ 1127505 h 2205246"/>
              <a:gd name="connsiteX5" fmla="*/ 1108976 w 2554879"/>
              <a:gd name="connsiteY5" fmla="*/ 1127505 h 2205246"/>
              <a:gd name="connsiteX6" fmla="*/ 485088 w 2554879"/>
              <a:gd name="connsiteY6" fmla="*/ 1127505 h 2205246"/>
              <a:gd name="connsiteX7" fmla="*/ 485088 w 2554879"/>
              <a:gd name="connsiteY7" fmla="*/ 1127815 h 2205246"/>
              <a:gd name="connsiteX8" fmla="*/ 482018 w 2554879"/>
              <a:gd name="connsiteY8" fmla="*/ 1127506 h 2205246"/>
              <a:gd name="connsiteX9" fmla="*/ 211988 w 2554879"/>
              <a:gd name="connsiteY9" fmla="*/ 1397536 h 2205246"/>
              <a:gd name="connsiteX10" fmla="*/ 482018 w 2554879"/>
              <a:gd name="connsiteY10" fmla="*/ 1667566 h 2205246"/>
              <a:gd name="connsiteX11" fmla="*/ 485088 w 2554879"/>
              <a:gd name="connsiteY11" fmla="*/ 1667256 h 2205246"/>
              <a:gd name="connsiteX12" fmla="*/ 485088 w 2554879"/>
              <a:gd name="connsiteY12" fmla="*/ 1667565 h 2205246"/>
              <a:gd name="connsiteX13" fmla="*/ 1105896 w 2554879"/>
              <a:gd name="connsiteY13" fmla="*/ 1667565 h 2205246"/>
              <a:gd name="connsiteX14" fmla="*/ 1105906 w 2554879"/>
              <a:gd name="connsiteY14" fmla="*/ 1667566 h 2205246"/>
              <a:gd name="connsiteX15" fmla="*/ 1105916 w 2554879"/>
              <a:gd name="connsiteY15" fmla="*/ 1667565 h 2205246"/>
              <a:gd name="connsiteX16" fmla="*/ 1108976 w 2554879"/>
              <a:gd name="connsiteY16" fmla="*/ 1667565 h 2205246"/>
              <a:gd name="connsiteX17" fmla="*/ 1691864 w 2554879"/>
              <a:gd name="connsiteY17" fmla="*/ 1667565 h 2205246"/>
              <a:gd name="connsiteX18" fmla="*/ 1722675 w 2554879"/>
              <a:gd name="connsiteY18" fmla="*/ 1670671 h 2205246"/>
              <a:gd name="connsiteX19" fmla="*/ 1938285 w 2554879"/>
              <a:gd name="connsiteY19" fmla="*/ 1935215 h 2205246"/>
              <a:gd name="connsiteX20" fmla="*/ 1668255 w 2554879"/>
              <a:gd name="connsiteY20" fmla="*/ 2205245 h 2205246"/>
              <a:gd name="connsiteX21" fmla="*/ 1665185 w 2554879"/>
              <a:gd name="connsiteY21" fmla="*/ 2204936 h 2205246"/>
              <a:gd name="connsiteX22" fmla="*/ 1665185 w 2554879"/>
              <a:gd name="connsiteY22" fmla="*/ 2205246 h 2205246"/>
              <a:gd name="connsiteX0" fmla="*/ 2554879 w 2646319"/>
              <a:gd name="connsiteY0" fmla="*/ 0 h 2205246"/>
              <a:gd name="connsiteX1" fmla="*/ 2554879 w 2646319"/>
              <a:gd name="connsiteY1" fmla="*/ 1127505 h 2205246"/>
              <a:gd name="connsiteX2" fmla="*/ 2150273 w 2646319"/>
              <a:gd name="connsiteY2" fmla="*/ 1127505 h 2205246"/>
              <a:gd name="connsiteX3" fmla="*/ 1108976 w 2646319"/>
              <a:gd name="connsiteY3" fmla="*/ 1127505 h 2205246"/>
              <a:gd name="connsiteX4" fmla="*/ 485088 w 2646319"/>
              <a:gd name="connsiteY4" fmla="*/ 1127505 h 2205246"/>
              <a:gd name="connsiteX5" fmla="*/ 485088 w 2646319"/>
              <a:gd name="connsiteY5" fmla="*/ 1127815 h 2205246"/>
              <a:gd name="connsiteX6" fmla="*/ 482018 w 2646319"/>
              <a:gd name="connsiteY6" fmla="*/ 1127506 h 2205246"/>
              <a:gd name="connsiteX7" fmla="*/ 211988 w 2646319"/>
              <a:gd name="connsiteY7" fmla="*/ 1397536 h 2205246"/>
              <a:gd name="connsiteX8" fmla="*/ 482018 w 2646319"/>
              <a:gd name="connsiteY8" fmla="*/ 1667566 h 2205246"/>
              <a:gd name="connsiteX9" fmla="*/ 485088 w 2646319"/>
              <a:gd name="connsiteY9" fmla="*/ 1667256 h 2205246"/>
              <a:gd name="connsiteX10" fmla="*/ 485088 w 2646319"/>
              <a:gd name="connsiteY10" fmla="*/ 1667565 h 2205246"/>
              <a:gd name="connsiteX11" fmla="*/ 1105896 w 2646319"/>
              <a:gd name="connsiteY11" fmla="*/ 1667565 h 2205246"/>
              <a:gd name="connsiteX12" fmla="*/ 1105906 w 2646319"/>
              <a:gd name="connsiteY12" fmla="*/ 1667566 h 2205246"/>
              <a:gd name="connsiteX13" fmla="*/ 1105916 w 2646319"/>
              <a:gd name="connsiteY13" fmla="*/ 1667565 h 2205246"/>
              <a:gd name="connsiteX14" fmla="*/ 1108976 w 2646319"/>
              <a:gd name="connsiteY14" fmla="*/ 1667565 h 2205246"/>
              <a:gd name="connsiteX15" fmla="*/ 1691864 w 2646319"/>
              <a:gd name="connsiteY15" fmla="*/ 1667565 h 2205246"/>
              <a:gd name="connsiteX16" fmla="*/ 1722675 w 2646319"/>
              <a:gd name="connsiteY16" fmla="*/ 1670671 h 2205246"/>
              <a:gd name="connsiteX17" fmla="*/ 1938285 w 2646319"/>
              <a:gd name="connsiteY17" fmla="*/ 1935215 h 2205246"/>
              <a:gd name="connsiteX18" fmla="*/ 1668255 w 2646319"/>
              <a:gd name="connsiteY18" fmla="*/ 2205245 h 2205246"/>
              <a:gd name="connsiteX19" fmla="*/ 1665185 w 2646319"/>
              <a:gd name="connsiteY19" fmla="*/ 2204936 h 2205246"/>
              <a:gd name="connsiteX20" fmla="*/ 1665185 w 2646319"/>
              <a:gd name="connsiteY20" fmla="*/ 2205246 h 2205246"/>
              <a:gd name="connsiteX21" fmla="*/ 0 w 2646319"/>
              <a:gd name="connsiteY21" fmla="*/ 2205246 h 2205246"/>
              <a:gd name="connsiteX22" fmla="*/ 2646319 w 2646319"/>
              <a:gd name="connsiteY22" fmla="*/ 91440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2150273 w 2554879"/>
              <a:gd name="connsiteY2" fmla="*/ 1127505 h 2205246"/>
              <a:gd name="connsiteX3" fmla="*/ 1108976 w 2554879"/>
              <a:gd name="connsiteY3" fmla="*/ 1127505 h 2205246"/>
              <a:gd name="connsiteX4" fmla="*/ 485088 w 2554879"/>
              <a:gd name="connsiteY4" fmla="*/ 1127505 h 2205246"/>
              <a:gd name="connsiteX5" fmla="*/ 485088 w 2554879"/>
              <a:gd name="connsiteY5" fmla="*/ 1127815 h 2205246"/>
              <a:gd name="connsiteX6" fmla="*/ 482018 w 2554879"/>
              <a:gd name="connsiteY6" fmla="*/ 1127506 h 2205246"/>
              <a:gd name="connsiteX7" fmla="*/ 211988 w 2554879"/>
              <a:gd name="connsiteY7" fmla="*/ 1397536 h 2205246"/>
              <a:gd name="connsiteX8" fmla="*/ 482018 w 2554879"/>
              <a:gd name="connsiteY8" fmla="*/ 1667566 h 2205246"/>
              <a:gd name="connsiteX9" fmla="*/ 485088 w 2554879"/>
              <a:gd name="connsiteY9" fmla="*/ 1667256 h 2205246"/>
              <a:gd name="connsiteX10" fmla="*/ 485088 w 2554879"/>
              <a:gd name="connsiteY10" fmla="*/ 1667565 h 2205246"/>
              <a:gd name="connsiteX11" fmla="*/ 1105896 w 2554879"/>
              <a:gd name="connsiteY11" fmla="*/ 1667565 h 2205246"/>
              <a:gd name="connsiteX12" fmla="*/ 1105906 w 2554879"/>
              <a:gd name="connsiteY12" fmla="*/ 1667566 h 2205246"/>
              <a:gd name="connsiteX13" fmla="*/ 1105916 w 2554879"/>
              <a:gd name="connsiteY13" fmla="*/ 1667565 h 2205246"/>
              <a:gd name="connsiteX14" fmla="*/ 1108976 w 2554879"/>
              <a:gd name="connsiteY14" fmla="*/ 1667565 h 2205246"/>
              <a:gd name="connsiteX15" fmla="*/ 1691864 w 2554879"/>
              <a:gd name="connsiteY15" fmla="*/ 1667565 h 2205246"/>
              <a:gd name="connsiteX16" fmla="*/ 1722675 w 2554879"/>
              <a:gd name="connsiteY16" fmla="*/ 1670671 h 2205246"/>
              <a:gd name="connsiteX17" fmla="*/ 1938285 w 2554879"/>
              <a:gd name="connsiteY17" fmla="*/ 1935215 h 2205246"/>
              <a:gd name="connsiteX18" fmla="*/ 1668255 w 2554879"/>
              <a:gd name="connsiteY18" fmla="*/ 2205245 h 2205246"/>
              <a:gd name="connsiteX19" fmla="*/ 1665185 w 2554879"/>
              <a:gd name="connsiteY19" fmla="*/ 2204936 h 2205246"/>
              <a:gd name="connsiteX20" fmla="*/ 1665185 w 2554879"/>
              <a:gd name="connsiteY20" fmla="*/ 2205246 h 2205246"/>
              <a:gd name="connsiteX21" fmla="*/ 0 w 2554879"/>
              <a:gd name="connsiteY21" fmla="*/ 2205246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1108976 w 2554879"/>
              <a:gd name="connsiteY2" fmla="*/ 1127505 h 2205246"/>
              <a:gd name="connsiteX3" fmla="*/ 485088 w 2554879"/>
              <a:gd name="connsiteY3" fmla="*/ 1127505 h 2205246"/>
              <a:gd name="connsiteX4" fmla="*/ 485088 w 2554879"/>
              <a:gd name="connsiteY4" fmla="*/ 1127815 h 2205246"/>
              <a:gd name="connsiteX5" fmla="*/ 482018 w 2554879"/>
              <a:gd name="connsiteY5" fmla="*/ 1127506 h 2205246"/>
              <a:gd name="connsiteX6" fmla="*/ 211988 w 2554879"/>
              <a:gd name="connsiteY6" fmla="*/ 1397536 h 2205246"/>
              <a:gd name="connsiteX7" fmla="*/ 482018 w 2554879"/>
              <a:gd name="connsiteY7" fmla="*/ 1667566 h 2205246"/>
              <a:gd name="connsiteX8" fmla="*/ 485088 w 2554879"/>
              <a:gd name="connsiteY8" fmla="*/ 1667256 h 2205246"/>
              <a:gd name="connsiteX9" fmla="*/ 485088 w 2554879"/>
              <a:gd name="connsiteY9" fmla="*/ 1667565 h 2205246"/>
              <a:gd name="connsiteX10" fmla="*/ 1105896 w 2554879"/>
              <a:gd name="connsiteY10" fmla="*/ 1667565 h 2205246"/>
              <a:gd name="connsiteX11" fmla="*/ 1105906 w 2554879"/>
              <a:gd name="connsiteY11" fmla="*/ 1667566 h 2205246"/>
              <a:gd name="connsiteX12" fmla="*/ 1105916 w 2554879"/>
              <a:gd name="connsiteY12" fmla="*/ 1667565 h 2205246"/>
              <a:gd name="connsiteX13" fmla="*/ 1108976 w 2554879"/>
              <a:gd name="connsiteY13" fmla="*/ 1667565 h 2205246"/>
              <a:gd name="connsiteX14" fmla="*/ 1691864 w 2554879"/>
              <a:gd name="connsiteY14" fmla="*/ 1667565 h 2205246"/>
              <a:gd name="connsiteX15" fmla="*/ 1722675 w 2554879"/>
              <a:gd name="connsiteY15" fmla="*/ 1670671 h 2205246"/>
              <a:gd name="connsiteX16" fmla="*/ 1938285 w 2554879"/>
              <a:gd name="connsiteY16" fmla="*/ 1935215 h 2205246"/>
              <a:gd name="connsiteX17" fmla="*/ 1668255 w 2554879"/>
              <a:gd name="connsiteY17" fmla="*/ 2205245 h 2205246"/>
              <a:gd name="connsiteX18" fmla="*/ 1665185 w 2554879"/>
              <a:gd name="connsiteY18" fmla="*/ 2204936 h 2205246"/>
              <a:gd name="connsiteX19" fmla="*/ 1665185 w 2554879"/>
              <a:gd name="connsiteY19" fmla="*/ 2205246 h 2205246"/>
              <a:gd name="connsiteX20" fmla="*/ 0 w 2554879"/>
              <a:gd name="connsiteY20" fmla="*/ 2205246 h 2205246"/>
              <a:gd name="connsiteX0" fmla="*/ 2554879 w 2554879"/>
              <a:gd name="connsiteY0" fmla="*/ 0 h 1077741"/>
              <a:gd name="connsiteX1" fmla="*/ 1108976 w 2554879"/>
              <a:gd name="connsiteY1" fmla="*/ 0 h 1077741"/>
              <a:gd name="connsiteX2" fmla="*/ 485088 w 2554879"/>
              <a:gd name="connsiteY2" fmla="*/ 0 h 1077741"/>
              <a:gd name="connsiteX3" fmla="*/ 485088 w 2554879"/>
              <a:gd name="connsiteY3" fmla="*/ 310 h 1077741"/>
              <a:gd name="connsiteX4" fmla="*/ 482018 w 2554879"/>
              <a:gd name="connsiteY4" fmla="*/ 1 h 1077741"/>
              <a:gd name="connsiteX5" fmla="*/ 211988 w 2554879"/>
              <a:gd name="connsiteY5" fmla="*/ 270031 h 1077741"/>
              <a:gd name="connsiteX6" fmla="*/ 482018 w 2554879"/>
              <a:gd name="connsiteY6" fmla="*/ 540061 h 1077741"/>
              <a:gd name="connsiteX7" fmla="*/ 485088 w 2554879"/>
              <a:gd name="connsiteY7" fmla="*/ 539751 h 1077741"/>
              <a:gd name="connsiteX8" fmla="*/ 485088 w 2554879"/>
              <a:gd name="connsiteY8" fmla="*/ 540060 h 1077741"/>
              <a:gd name="connsiteX9" fmla="*/ 1105896 w 2554879"/>
              <a:gd name="connsiteY9" fmla="*/ 540060 h 1077741"/>
              <a:gd name="connsiteX10" fmla="*/ 1105906 w 2554879"/>
              <a:gd name="connsiteY10" fmla="*/ 540061 h 1077741"/>
              <a:gd name="connsiteX11" fmla="*/ 1105916 w 2554879"/>
              <a:gd name="connsiteY11" fmla="*/ 540060 h 1077741"/>
              <a:gd name="connsiteX12" fmla="*/ 1108976 w 2554879"/>
              <a:gd name="connsiteY12" fmla="*/ 540060 h 1077741"/>
              <a:gd name="connsiteX13" fmla="*/ 1691864 w 2554879"/>
              <a:gd name="connsiteY13" fmla="*/ 540060 h 1077741"/>
              <a:gd name="connsiteX14" fmla="*/ 1722675 w 2554879"/>
              <a:gd name="connsiteY14" fmla="*/ 543166 h 1077741"/>
              <a:gd name="connsiteX15" fmla="*/ 1938285 w 2554879"/>
              <a:gd name="connsiteY15" fmla="*/ 807710 h 1077741"/>
              <a:gd name="connsiteX16" fmla="*/ 1668255 w 2554879"/>
              <a:gd name="connsiteY16" fmla="*/ 1077740 h 1077741"/>
              <a:gd name="connsiteX17" fmla="*/ 1665185 w 2554879"/>
              <a:gd name="connsiteY17" fmla="*/ 1077431 h 1077741"/>
              <a:gd name="connsiteX18" fmla="*/ 1665185 w 2554879"/>
              <a:gd name="connsiteY18" fmla="*/ 1077741 h 1077741"/>
              <a:gd name="connsiteX19" fmla="*/ 0 w 2554879"/>
              <a:gd name="connsiteY19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108976 w 2554879"/>
              <a:gd name="connsiteY11" fmla="*/ 540060 h 1077741"/>
              <a:gd name="connsiteX12" fmla="*/ 1691864 w 2554879"/>
              <a:gd name="connsiteY12" fmla="*/ 540060 h 1077741"/>
              <a:gd name="connsiteX13" fmla="*/ 1722675 w 2554879"/>
              <a:gd name="connsiteY13" fmla="*/ 543166 h 1077741"/>
              <a:gd name="connsiteX14" fmla="*/ 1938285 w 2554879"/>
              <a:gd name="connsiteY14" fmla="*/ 807710 h 1077741"/>
              <a:gd name="connsiteX15" fmla="*/ 1668255 w 2554879"/>
              <a:gd name="connsiteY15" fmla="*/ 1077740 h 1077741"/>
              <a:gd name="connsiteX16" fmla="*/ 1665185 w 2554879"/>
              <a:gd name="connsiteY16" fmla="*/ 1077431 h 1077741"/>
              <a:gd name="connsiteX17" fmla="*/ 1665185 w 2554879"/>
              <a:gd name="connsiteY17" fmla="*/ 1077741 h 1077741"/>
              <a:gd name="connsiteX18" fmla="*/ 0 w 2554879"/>
              <a:gd name="connsiteY18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691864 w 2554879"/>
              <a:gd name="connsiteY11" fmla="*/ 540060 h 1077741"/>
              <a:gd name="connsiteX12" fmla="*/ 1722675 w 2554879"/>
              <a:gd name="connsiteY12" fmla="*/ 543166 h 1077741"/>
              <a:gd name="connsiteX13" fmla="*/ 1938285 w 2554879"/>
              <a:gd name="connsiteY13" fmla="*/ 807710 h 1077741"/>
              <a:gd name="connsiteX14" fmla="*/ 1668255 w 2554879"/>
              <a:gd name="connsiteY14" fmla="*/ 1077740 h 1077741"/>
              <a:gd name="connsiteX15" fmla="*/ 1665185 w 2554879"/>
              <a:gd name="connsiteY15" fmla="*/ 1077431 h 1077741"/>
              <a:gd name="connsiteX16" fmla="*/ 1665185 w 2554879"/>
              <a:gd name="connsiteY16" fmla="*/ 1077741 h 1077741"/>
              <a:gd name="connsiteX17" fmla="*/ 0 w 2554879"/>
              <a:gd name="connsiteY17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691864 w 2554879"/>
              <a:gd name="connsiteY10" fmla="*/ 540060 h 1077741"/>
              <a:gd name="connsiteX11" fmla="*/ 1722675 w 2554879"/>
              <a:gd name="connsiteY11" fmla="*/ 543166 h 1077741"/>
              <a:gd name="connsiteX12" fmla="*/ 1938285 w 2554879"/>
              <a:gd name="connsiteY12" fmla="*/ 807710 h 1077741"/>
              <a:gd name="connsiteX13" fmla="*/ 1668255 w 2554879"/>
              <a:gd name="connsiteY13" fmla="*/ 1077740 h 1077741"/>
              <a:gd name="connsiteX14" fmla="*/ 1665185 w 2554879"/>
              <a:gd name="connsiteY14" fmla="*/ 1077431 h 1077741"/>
              <a:gd name="connsiteX15" fmla="*/ 1665185 w 2554879"/>
              <a:gd name="connsiteY15" fmla="*/ 1077741 h 1077741"/>
              <a:gd name="connsiteX16" fmla="*/ 0 w 2554879"/>
              <a:gd name="connsiteY16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691864 w 2554879"/>
              <a:gd name="connsiteY9" fmla="*/ 540060 h 1077741"/>
              <a:gd name="connsiteX10" fmla="*/ 1722675 w 2554879"/>
              <a:gd name="connsiteY10" fmla="*/ 543166 h 1077741"/>
              <a:gd name="connsiteX11" fmla="*/ 1938285 w 2554879"/>
              <a:gd name="connsiteY11" fmla="*/ 807710 h 1077741"/>
              <a:gd name="connsiteX12" fmla="*/ 1668255 w 2554879"/>
              <a:gd name="connsiteY12" fmla="*/ 1077740 h 1077741"/>
              <a:gd name="connsiteX13" fmla="*/ 1665185 w 2554879"/>
              <a:gd name="connsiteY13" fmla="*/ 1077431 h 1077741"/>
              <a:gd name="connsiteX14" fmla="*/ 1665185 w 2554879"/>
              <a:gd name="connsiteY14" fmla="*/ 1077741 h 1077741"/>
              <a:gd name="connsiteX15" fmla="*/ 0 w 2554879"/>
              <a:gd name="connsiteY15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691864 w 2554879"/>
              <a:gd name="connsiteY8" fmla="*/ 540060 h 1077741"/>
              <a:gd name="connsiteX9" fmla="*/ 1722675 w 2554879"/>
              <a:gd name="connsiteY9" fmla="*/ 543166 h 1077741"/>
              <a:gd name="connsiteX10" fmla="*/ 1938285 w 2554879"/>
              <a:gd name="connsiteY10" fmla="*/ 807710 h 1077741"/>
              <a:gd name="connsiteX11" fmla="*/ 1668255 w 2554879"/>
              <a:gd name="connsiteY11" fmla="*/ 1077740 h 1077741"/>
              <a:gd name="connsiteX12" fmla="*/ 1665185 w 2554879"/>
              <a:gd name="connsiteY12" fmla="*/ 1077431 h 1077741"/>
              <a:gd name="connsiteX13" fmla="*/ 1665185 w 2554879"/>
              <a:gd name="connsiteY13" fmla="*/ 1077741 h 1077741"/>
              <a:gd name="connsiteX14" fmla="*/ 0 w 2554879"/>
              <a:gd name="connsiteY14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722675 w 2554879"/>
              <a:gd name="connsiteY8" fmla="*/ 543166 h 1077741"/>
              <a:gd name="connsiteX9" fmla="*/ 1938285 w 2554879"/>
              <a:gd name="connsiteY9" fmla="*/ 807710 h 1077741"/>
              <a:gd name="connsiteX10" fmla="*/ 1668255 w 2554879"/>
              <a:gd name="connsiteY10" fmla="*/ 1077740 h 1077741"/>
              <a:gd name="connsiteX11" fmla="*/ 1665185 w 2554879"/>
              <a:gd name="connsiteY11" fmla="*/ 1077431 h 1077741"/>
              <a:gd name="connsiteX12" fmla="*/ 1665185 w 2554879"/>
              <a:gd name="connsiteY12" fmla="*/ 1077741 h 1077741"/>
              <a:gd name="connsiteX13" fmla="*/ 0 w 2554879"/>
              <a:gd name="connsiteY13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1722675 w 2554879"/>
              <a:gd name="connsiteY7" fmla="*/ 543166 h 1077741"/>
              <a:gd name="connsiteX8" fmla="*/ 1938285 w 2554879"/>
              <a:gd name="connsiteY8" fmla="*/ 807710 h 1077741"/>
              <a:gd name="connsiteX9" fmla="*/ 1668255 w 2554879"/>
              <a:gd name="connsiteY9" fmla="*/ 1077740 h 1077741"/>
              <a:gd name="connsiteX10" fmla="*/ 1665185 w 2554879"/>
              <a:gd name="connsiteY10" fmla="*/ 1077431 h 1077741"/>
              <a:gd name="connsiteX11" fmla="*/ 1665185 w 2554879"/>
              <a:gd name="connsiteY11" fmla="*/ 1077741 h 1077741"/>
              <a:gd name="connsiteX12" fmla="*/ 0 w 2554879"/>
              <a:gd name="connsiteY12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2018 w 2554879"/>
              <a:gd name="connsiteY2" fmla="*/ 1 h 1077741"/>
              <a:gd name="connsiteX3" fmla="*/ 211988 w 2554879"/>
              <a:gd name="connsiteY3" fmla="*/ 270031 h 1077741"/>
              <a:gd name="connsiteX4" fmla="*/ 482018 w 2554879"/>
              <a:gd name="connsiteY4" fmla="*/ 540061 h 1077741"/>
              <a:gd name="connsiteX5" fmla="*/ 485088 w 2554879"/>
              <a:gd name="connsiteY5" fmla="*/ 539751 h 1077741"/>
              <a:gd name="connsiteX6" fmla="*/ 1722675 w 2554879"/>
              <a:gd name="connsiteY6" fmla="*/ 543166 h 1077741"/>
              <a:gd name="connsiteX7" fmla="*/ 1938285 w 2554879"/>
              <a:gd name="connsiteY7" fmla="*/ 807710 h 1077741"/>
              <a:gd name="connsiteX8" fmla="*/ 1668255 w 2554879"/>
              <a:gd name="connsiteY8" fmla="*/ 1077740 h 1077741"/>
              <a:gd name="connsiteX9" fmla="*/ 1665185 w 2554879"/>
              <a:gd name="connsiteY9" fmla="*/ 1077431 h 1077741"/>
              <a:gd name="connsiteX10" fmla="*/ 1665185 w 2554879"/>
              <a:gd name="connsiteY10" fmla="*/ 1077741 h 1077741"/>
              <a:gd name="connsiteX11" fmla="*/ 0 w 2554879"/>
              <a:gd name="connsiteY11" fmla="*/ 1077741 h 1077741"/>
              <a:gd name="connsiteX0" fmla="*/ 2342891 w 2342891"/>
              <a:gd name="connsiteY0" fmla="*/ 0 h 1077741"/>
              <a:gd name="connsiteX1" fmla="*/ 273100 w 2342891"/>
              <a:gd name="connsiteY1" fmla="*/ 0 h 1077741"/>
              <a:gd name="connsiteX2" fmla="*/ 270030 w 2342891"/>
              <a:gd name="connsiteY2" fmla="*/ 1 h 1077741"/>
              <a:gd name="connsiteX3" fmla="*/ 0 w 2342891"/>
              <a:gd name="connsiteY3" fmla="*/ 270031 h 1077741"/>
              <a:gd name="connsiteX4" fmla="*/ 270030 w 2342891"/>
              <a:gd name="connsiteY4" fmla="*/ 540061 h 1077741"/>
              <a:gd name="connsiteX5" fmla="*/ 273100 w 2342891"/>
              <a:gd name="connsiteY5" fmla="*/ 539751 h 1077741"/>
              <a:gd name="connsiteX6" fmla="*/ 1510687 w 2342891"/>
              <a:gd name="connsiteY6" fmla="*/ 543166 h 1077741"/>
              <a:gd name="connsiteX7" fmla="*/ 1726297 w 2342891"/>
              <a:gd name="connsiteY7" fmla="*/ 807710 h 1077741"/>
              <a:gd name="connsiteX8" fmla="*/ 1456267 w 2342891"/>
              <a:gd name="connsiteY8" fmla="*/ 1077740 h 1077741"/>
              <a:gd name="connsiteX9" fmla="*/ 1453197 w 2342891"/>
              <a:gd name="connsiteY9" fmla="*/ 1077431 h 1077741"/>
              <a:gd name="connsiteX10" fmla="*/ 1453197 w 2342891"/>
              <a:gd name="connsiteY10" fmla="*/ 1077741 h 1077741"/>
              <a:gd name="connsiteX0" fmla="*/ 273100 w 1726297"/>
              <a:gd name="connsiteY0" fmla="*/ 0 h 1077741"/>
              <a:gd name="connsiteX1" fmla="*/ 270030 w 1726297"/>
              <a:gd name="connsiteY1" fmla="*/ 1 h 1077741"/>
              <a:gd name="connsiteX2" fmla="*/ 0 w 1726297"/>
              <a:gd name="connsiteY2" fmla="*/ 270031 h 1077741"/>
              <a:gd name="connsiteX3" fmla="*/ 270030 w 1726297"/>
              <a:gd name="connsiteY3" fmla="*/ 540061 h 1077741"/>
              <a:gd name="connsiteX4" fmla="*/ 273100 w 1726297"/>
              <a:gd name="connsiteY4" fmla="*/ 539751 h 1077741"/>
              <a:gd name="connsiteX5" fmla="*/ 1510687 w 1726297"/>
              <a:gd name="connsiteY5" fmla="*/ 543166 h 1077741"/>
              <a:gd name="connsiteX6" fmla="*/ 1726297 w 1726297"/>
              <a:gd name="connsiteY6" fmla="*/ 807710 h 1077741"/>
              <a:gd name="connsiteX7" fmla="*/ 1456267 w 1726297"/>
              <a:gd name="connsiteY7" fmla="*/ 1077740 h 1077741"/>
              <a:gd name="connsiteX8" fmla="*/ 1453197 w 1726297"/>
              <a:gd name="connsiteY8" fmla="*/ 1077431 h 1077741"/>
              <a:gd name="connsiteX9" fmla="*/ 1453197 w 1726297"/>
              <a:gd name="connsiteY9" fmla="*/ 1077741 h 10777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</a:cxnLst>
            <a:rect l="l" t="t" r="r" b="b"/>
            <a:pathLst>
              <a:path w="1726297" h="1077741">
                <a:moveTo>
                  <a:pt x="273100" y="0"/>
                </a:moveTo>
                <a:lnTo>
                  <a:pt x="270030" y="1"/>
                </a:lnTo>
                <a:cubicBezTo>
                  <a:pt x="120897" y="1"/>
                  <a:pt x="0" y="120898"/>
                  <a:pt x="0" y="270031"/>
                </a:cubicBezTo>
                <a:cubicBezTo>
                  <a:pt x="0" y="419164"/>
                  <a:pt x="120897" y="540061"/>
                  <a:pt x="270030" y="540061"/>
                </a:cubicBezTo>
                <a:lnTo>
                  <a:pt x="273100" y="539751"/>
                </a:lnTo>
                <a:lnTo>
                  <a:pt x="1510687" y="543166"/>
                </a:lnTo>
                <a:cubicBezTo>
                  <a:pt x="1633735" y="568346"/>
                  <a:pt x="1726297" y="677219"/>
                  <a:pt x="1726297" y="807710"/>
                </a:cubicBezTo>
                <a:cubicBezTo>
                  <a:pt x="1726297" y="956843"/>
                  <a:pt x="1605400" y="1077740"/>
                  <a:pt x="1456267" y="1077740"/>
                </a:cubicBezTo>
                <a:lnTo>
                  <a:pt x="1453197" y="1077431"/>
                </a:lnTo>
                <a:lnTo>
                  <a:pt x="1453197" y="1077741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4" name="フリーフォーム: 図形 13">
            <a:extLst>
              <a:ext uri="{FF2B5EF4-FFF2-40B4-BE49-F238E27FC236}">
                <a16:creationId xmlns:a16="http://schemas.microsoft.com/office/drawing/2014/main" id="{3E9FA327-A0C9-046B-0D96-A543938368DD}"/>
              </a:ext>
            </a:extLst>
          </p:cNvPr>
          <p:cNvSpPr>
            <a:spLocks/>
          </p:cNvSpPr>
          <p:nvPr/>
        </p:nvSpPr>
        <p:spPr bwMode="auto">
          <a:xfrm rot="10800000">
            <a:off x="1451266" y="3654025"/>
            <a:ext cx="1054746" cy="423234"/>
          </a:xfrm>
          <a:custGeom>
            <a:avLst/>
            <a:gdLst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133349 h 2205246"/>
              <a:gd name="connsiteX6" fmla="*/ 0 w 2554879"/>
              <a:gd name="connsiteY6" fmla="*/ 0 h 2205246"/>
              <a:gd name="connsiteX7" fmla="*/ 2554879 w 2554879"/>
              <a:gd name="connsiteY7" fmla="*/ 0 h 2205246"/>
              <a:gd name="connsiteX8" fmla="*/ 2554879 w 2554879"/>
              <a:gd name="connsiteY8" fmla="*/ 1127505 h 2205246"/>
              <a:gd name="connsiteX9" fmla="*/ 2150273 w 2554879"/>
              <a:gd name="connsiteY9" fmla="*/ 1127505 h 2205246"/>
              <a:gd name="connsiteX10" fmla="*/ 1108976 w 2554879"/>
              <a:gd name="connsiteY10" fmla="*/ 1127505 h 2205246"/>
              <a:gd name="connsiteX11" fmla="*/ 485088 w 2554879"/>
              <a:gd name="connsiteY11" fmla="*/ 1127505 h 2205246"/>
              <a:gd name="connsiteX12" fmla="*/ 485088 w 2554879"/>
              <a:gd name="connsiteY12" fmla="*/ 1127815 h 2205246"/>
              <a:gd name="connsiteX13" fmla="*/ 482018 w 2554879"/>
              <a:gd name="connsiteY13" fmla="*/ 1127506 h 2205246"/>
              <a:gd name="connsiteX14" fmla="*/ 211988 w 2554879"/>
              <a:gd name="connsiteY14" fmla="*/ 1397536 h 2205246"/>
              <a:gd name="connsiteX15" fmla="*/ 482018 w 2554879"/>
              <a:gd name="connsiteY15" fmla="*/ 1667566 h 2205246"/>
              <a:gd name="connsiteX16" fmla="*/ 485088 w 2554879"/>
              <a:gd name="connsiteY16" fmla="*/ 1667256 h 2205246"/>
              <a:gd name="connsiteX17" fmla="*/ 485088 w 2554879"/>
              <a:gd name="connsiteY17" fmla="*/ 1667565 h 2205246"/>
              <a:gd name="connsiteX18" fmla="*/ 1105896 w 2554879"/>
              <a:gd name="connsiteY18" fmla="*/ 1667565 h 2205246"/>
              <a:gd name="connsiteX19" fmla="*/ 1105906 w 2554879"/>
              <a:gd name="connsiteY19" fmla="*/ 1667566 h 2205246"/>
              <a:gd name="connsiteX20" fmla="*/ 1105916 w 2554879"/>
              <a:gd name="connsiteY20" fmla="*/ 1667565 h 2205246"/>
              <a:gd name="connsiteX21" fmla="*/ 1108976 w 2554879"/>
              <a:gd name="connsiteY21" fmla="*/ 1667565 h 2205246"/>
              <a:gd name="connsiteX22" fmla="*/ 1691864 w 2554879"/>
              <a:gd name="connsiteY22" fmla="*/ 1667565 h 2205246"/>
              <a:gd name="connsiteX23" fmla="*/ 1722675 w 2554879"/>
              <a:gd name="connsiteY23" fmla="*/ 1670671 h 2205246"/>
              <a:gd name="connsiteX24" fmla="*/ 1938285 w 2554879"/>
              <a:gd name="connsiteY24" fmla="*/ 1935215 h 2205246"/>
              <a:gd name="connsiteX25" fmla="*/ 1668255 w 2554879"/>
              <a:gd name="connsiteY25" fmla="*/ 2205245 h 2205246"/>
              <a:gd name="connsiteX26" fmla="*/ 1665185 w 2554879"/>
              <a:gd name="connsiteY26" fmla="*/ 220493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0 h 2205246"/>
              <a:gd name="connsiteX6" fmla="*/ 2554879 w 2554879"/>
              <a:gd name="connsiteY6" fmla="*/ 0 h 2205246"/>
              <a:gd name="connsiteX7" fmla="*/ 2554879 w 2554879"/>
              <a:gd name="connsiteY7" fmla="*/ 1127505 h 2205246"/>
              <a:gd name="connsiteX8" fmla="*/ 2150273 w 2554879"/>
              <a:gd name="connsiteY8" fmla="*/ 1127505 h 2205246"/>
              <a:gd name="connsiteX9" fmla="*/ 1108976 w 2554879"/>
              <a:gd name="connsiteY9" fmla="*/ 1127505 h 2205246"/>
              <a:gd name="connsiteX10" fmla="*/ 485088 w 2554879"/>
              <a:gd name="connsiteY10" fmla="*/ 1127505 h 2205246"/>
              <a:gd name="connsiteX11" fmla="*/ 485088 w 2554879"/>
              <a:gd name="connsiteY11" fmla="*/ 1127815 h 2205246"/>
              <a:gd name="connsiteX12" fmla="*/ 482018 w 2554879"/>
              <a:gd name="connsiteY12" fmla="*/ 1127506 h 2205246"/>
              <a:gd name="connsiteX13" fmla="*/ 211988 w 2554879"/>
              <a:gd name="connsiteY13" fmla="*/ 1397536 h 2205246"/>
              <a:gd name="connsiteX14" fmla="*/ 482018 w 2554879"/>
              <a:gd name="connsiteY14" fmla="*/ 1667566 h 2205246"/>
              <a:gd name="connsiteX15" fmla="*/ 485088 w 2554879"/>
              <a:gd name="connsiteY15" fmla="*/ 1667256 h 2205246"/>
              <a:gd name="connsiteX16" fmla="*/ 485088 w 2554879"/>
              <a:gd name="connsiteY16" fmla="*/ 1667565 h 2205246"/>
              <a:gd name="connsiteX17" fmla="*/ 1105896 w 2554879"/>
              <a:gd name="connsiteY17" fmla="*/ 1667565 h 2205246"/>
              <a:gd name="connsiteX18" fmla="*/ 1105906 w 2554879"/>
              <a:gd name="connsiteY18" fmla="*/ 1667566 h 2205246"/>
              <a:gd name="connsiteX19" fmla="*/ 1105916 w 2554879"/>
              <a:gd name="connsiteY19" fmla="*/ 1667565 h 2205246"/>
              <a:gd name="connsiteX20" fmla="*/ 1108976 w 2554879"/>
              <a:gd name="connsiteY20" fmla="*/ 1667565 h 2205246"/>
              <a:gd name="connsiteX21" fmla="*/ 1691864 w 2554879"/>
              <a:gd name="connsiteY21" fmla="*/ 1667565 h 2205246"/>
              <a:gd name="connsiteX22" fmla="*/ 1722675 w 2554879"/>
              <a:gd name="connsiteY22" fmla="*/ 1670671 h 2205246"/>
              <a:gd name="connsiteX23" fmla="*/ 1938285 w 2554879"/>
              <a:gd name="connsiteY23" fmla="*/ 1935215 h 2205246"/>
              <a:gd name="connsiteX24" fmla="*/ 1668255 w 2554879"/>
              <a:gd name="connsiteY24" fmla="*/ 2205245 h 2205246"/>
              <a:gd name="connsiteX25" fmla="*/ 1665185 w 2554879"/>
              <a:gd name="connsiteY25" fmla="*/ 2204936 h 2205246"/>
              <a:gd name="connsiteX26" fmla="*/ 1665185 w 2554879"/>
              <a:gd name="connsiteY26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0 h 2205246"/>
              <a:gd name="connsiteX5" fmla="*/ 2554879 w 2554879"/>
              <a:gd name="connsiteY5" fmla="*/ 0 h 2205246"/>
              <a:gd name="connsiteX6" fmla="*/ 2554879 w 2554879"/>
              <a:gd name="connsiteY6" fmla="*/ 1127505 h 2205246"/>
              <a:gd name="connsiteX7" fmla="*/ 2150273 w 2554879"/>
              <a:gd name="connsiteY7" fmla="*/ 1127505 h 2205246"/>
              <a:gd name="connsiteX8" fmla="*/ 1108976 w 2554879"/>
              <a:gd name="connsiteY8" fmla="*/ 1127505 h 2205246"/>
              <a:gd name="connsiteX9" fmla="*/ 485088 w 2554879"/>
              <a:gd name="connsiteY9" fmla="*/ 1127505 h 2205246"/>
              <a:gd name="connsiteX10" fmla="*/ 485088 w 2554879"/>
              <a:gd name="connsiteY10" fmla="*/ 1127815 h 2205246"/>
              <a:gd name="connsiteX11" fmla="*/ 482018 w 2554879"/>
              <a:gd name="connsiteY11" fmla="*/ 1127506 h 2205246"/>
              <a:gd name="connsiteX12" fmla="*/ 211988 w 2554879"/>
              <a:gd name="connsiteY12" fmla="*/ 1397536 h 2205246"/>
              <a:gd name="connsiteX13" fmla="*/ 482018 w 2554879"/>
              <a:gd name="connsiteY13" fmla="*/ 1667566 h 2205246"/>
              <a:gd name="connsiteX14" fmla="*/ 485088 w 2554879"/>
              <a:gd name="connsiteY14" fmla="*/ 1667256 h 2205246"/>
              <a:gd name="connsiteX15" fmla="*/ 485088 w 2554879"/>
              <a:gd name="connsiteY15" fmla="*/ 1667565 h 2205246"/>
              <a:gd name="connsiteX16" fmla="*/ 1105896 w 2554879"/>
              <a:gd name="connsiteY16" fmla="*/ 1667565 h 2205246"/>
              <a:gd name="connsiteX17" fmla="*/ 1105906 w 2554879"/>
              <a:gd name="connsiteY17" fmla="*/ 1667566 h 2205246"/>
              <a:gd name="connsiteX18" fmla="*/ 1105916 w 2554879"/>
              <a:gd name="connsiteY18" fmla="*/ 1667565 h 2205246"/>
              <a:gd name="connsiteX19" fmla="*/ 1108976 w 2554879"/>
              <a:gd name="connsiteY19" fmla="*/ 1667565 h 2205246"/>
              <a:gd name="connsiteX20" fmla="*/ 1691864 w 2554879"/>
              <a:gd name="connsiteY20" fmla="*/ 1667565 h 2205246"/>
              <a:gd name="connsiteX21" fmla="*/ 1722675 w 2554879"/>
              <a:gd name="connsiteY21" fmla="*/ 1670671 h 2205246"/>
              <a:gd name="connsiteX22" fmla="*/ 1938285 w 2554879"/>
              <a:gd name="connsiteY22" fmla="*/ 1935215 h 2205246"/>
              <a:gd name="connsiteX23" fmla="*/ 1668255 w 2554879"/>
              <a:gd name="connsiteY23" fmla="*/ 2205245 h 2205246"/>
              <a:gd name="connsiteX24" fmla="*/ 1665185 w 2554879"/>
              <a:gd name="connsiteY24" fmla="*/ 2204936 h 2205246"/>
              <a:gd name="connsiteX25" fmla="*/ 1665185 w 2554879"/>
              <a:gd name="connsiteY25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1665186 h 2205246"/>
              <a:gd name="connsiteX3" fmla="*/ 0 w 2554879"/>
              <a:gd name="connsiteY3" fmla="*/ 0 h 2205246"/>
              <a:gd name="connsiteX4" fmla="*/ 2554879 w 2554879"/>
              <a:gd name="connsiteY4" fmla="*/ 0 h 2205246"/>
              <a:gd name="connsiteX5" fmla="*/ 2554879 w 2554879"/>
              <a:gd name="connsiteY5" fmla="*/ 1127505 h 2205246"/>
              <a:gd name="connsiteX6" fmla="*/ 2150273 w 2554879"/>
              <a:gd name="connsiteY6" fmla="*/ 1127505 h 2205246"/>
              <a:gd name="connsiteX7" fmla="*/ 1108976 w 2554879"/>
              <a:gd name="connsiteY7" fmla="*/ 1127505 h 2205246"/>
              <a:gd name="connsiteX8" fmla="*/ 485088 w 2554879"/>
              <a:gd name="connsiteY8" fmla="*/ 1127505 h 2205246"/>
              <a:gd name="connsiteX9" fmla="*/ 485088 w 2554879"/>
              <a:gd name="connsiteY9" fmla="*/ 1127815 h 2205246"/>
              <a:gd name="connsiteX10" fmla="*/ 482018 w 2554879"/>
              <a:gd name="connsiteY10" fmla="*/ 1127506 h 2205246"/>
              <a:gd name="connsiteX11" fmla="*/ 211988 w 2554879"/>
              <a:gd name="connsiteY11" fmla="*/ 1397536 h 2205246"/>
              <a:gd name="connsiteX12" fmla="*/ 482018 w 2554879"/>
              <a:gd name="connsiteY12" fmla="*/ 1667566 h 2205246"/>
              <a:gd name="connsiteX13" fmla="*/ 485088 w 2554879"/>
              <a:gd name="connsiteY13" fmla="*/ 1667256 h 2205246"/>
              <a:gd name="connsiteX14" fmla="*/ 485088 w 2554879"/>
              <a:gd name="connsiteY14" fmla="*/ 1667565 h 2205246"/>
              <a:gd name="connsiteX15" fmla="*/ 1105896 w 2554879"/>
              <a:gd name="connsiteY15" fmla="*/ 1667565 h 2205246"/>
              <a:gd name="connsiteX16" fmla="*/ 1105906 w 2554879"/>
              <a:gd name="connsiteY16" fmla="*/ 1667566 h 2205246"/>
              <a:gd name="connsiteX17" fmla="*/ 1105916 w 2554879"/>
              <a:gd name="connsiteY17" fmla="*/ 1667565 h 2205246"/>
              <a:gd name="connsiteX18" fmla="*/ 1108976 w 2554879"/>
              <a:gd name="connsiteY18" fmla="*/ 1667565 h 2205246"/>
              <a:gd name="connsiteX19" fmla="*/ 1691864 w 2554879"/>
              <a:gd name="connsiteY19" fmla="*/ 1667565 h 2205246"/>
              <a:gd name="connsiteX20" fmla="*/ 1722675 w 2554879"/>
              <a:gd name="connsiteY20" fmla="*/ 1670671 h 2205246"/>
              <a:gd name="connsiteX21" fmla="*/ 1938285 w 2554879"/>
              <a:gd name="connsiteY21" fmla="*/ 1935215 h 2205246"/>
              <a:gd name="connsiteX22" fmla="*/ 1668255 w 2554879"/>
              <a:gd name="connsiteY22" fmla="*/ 2205245 h 2205246"/>
              <a:gd name="connsiteX23" fmla="*/ 1665185 w 2554879"/>
              <a:gd name="connsiteY23" fmla="*/ 2204936 h 2205246"/>
              <a:gd name="connsiteX24" fmla="*/ 1665185 w 2554879"/>
              <a:gd name="connsiteY24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0 h 2205246"/>
              <a:gd name="connsiteX3" fmla="*/ 2554879 w 2554879"/>
              <a:gd name="connsiteY3" fmla="*/ 0 h 2205246"/>
              <a:gd name="connsiteX4" fmla="*/ 2554879 w 2554879"/>
              <a:gd name="connsiteY4" fmla="*/ 1127505 h 2205246"/>
              <a:gd name="connsiteX5" fmla="*/ 2150273 w 2554879"/>
              <a:gd name="connsiteY5" fmla="*/ 1127505 h 2205246"/>
              <a:gd name="connsiteX6" fmla="*/ 1108976 w 2554879"/>
              <a:gd name="connsiteY6" fmla="*/ 1127505 h 2205246"/>
              <a:gd name="connsiteX7" fmla="*/ 485088 w 2554879"/>
              <a:gd name="connsiteY7" fmla="*/ 1127505 h 2205246"/>
              <a:gd name="connsiteX8" fmla="*/ 485088 w 2554879"/>
              <a:gd name="connsiteY8" fmla="*/ 1127815 h 2205246"/>
              <a:gd name="connsiteX9" fmla="*/ 482018 w 2554879"/>
              <a:gd name="connsiteY9" fmla="*/ 1127506 h 2205246"/>
              <a:gd name="connsiteX10" fmla="*/ 211988 w 2554879"/>
              <a:gd name="connsiteY10" fmla="*/ 1397536 h 2205246"/>
              <a:gd name="connsiteX11" fmla="*/ 482018 w 2554879"/>
              <a:gd name="connsiteY11" fmla="*/ 1667566 h 2205246"/>
              <a:gd name="connsiteX12" fmla="*/ 485088 w 2554879"/>
              <a:gd name="connsiteY12" fmla="*/ 1667256 h 2205246"/>
              <a:gd name="connsiteX13" fmla="*/ 485088 w 2554879"/>
              <a:gd name="connsiteY13" fmla="*/ 1667565 h 2205246"/>
              <a:gd name="connsiteX14" fmla="*/ 1105896 w 2554879"/>
              <a:gd name="connsiteY14" fmla="*/ 1667565 h 2205246"/>
              <a:gd name="connsiteX15" fmla="*/ 1105906 w 2554879"/>
              <a:gd name="connsiteY15" fmla="*/ 1667566 h 2205246"/>
              <a:gd name="connsiteX16" fmla="*/ 1105916 w 2554879"/>
              <a:gd name="connsiteY16" fmla="*/ 1667565 h 2205246"/>
              <a:gd name="connsiteX17" fmla="*/ 1108976 w 2554879"/>
              <a:gd name="connsiteY17" fmla="*/ 1667565 h 2205246"/>
              <a:gd name="connsiteX18" fmla="*/ 1691864 w 2554879"/>
              <a:gd name="connsiteY18" fmla="*/ 1667565 h 2205246"/>
              <a:gd name="connsiteX19" fmla="*/ 1722675 w 2554879"/>
              <a:gd name="connsiteY19" fmla="*/ 1670671 h 2205246"/>
              <a:gd name="connsiteX20" fmla="*/ 1938285 w 2554879"/>
              <a:gd name="connsiteY20" fmla="*/ 1935215 h 2205246"/>
              <a:gd name="connsiteX21" fmla="*/ 1668255 w 2554879"/>
              <a:gd name="connsiteY21" fmla="*/ 2205245 h 2205246"/>
              <a:gd name="connsiteX22" fmla="*/ 1665185 w 2554879"/>
              <a:gd name="connsiteY22" fmla="*/ 2204936 h 2205246"/>
              <a:gd name="connsiteX23" fmla="*/ 1665185 w 2554879"/>
              <a:gd name="connsiteY23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2554879 w 2554879"/>
              <a:gd name="connsiteY2" fmla="*/ 0 h 2205246"/>
              <a:gd name="connsiteX3" fmla="*/ 2554879 w 2554879"/>
              <a:gd name="connsiteY3" fmla="*/ 1127505 h 2205246"/>
              <a:gd name="connsiteX4" fmla="*/ 2150273 w 2554879"/>
              <a:gd name="connsiteY4" fmla="*/ 1127505 h 2205246"/>
              <a:gd name="connsiteX5" fmla="*/ 1108976 w 2554879"/>
              <a:gd name="connsiteY5" fmla="*/ 1127505 h 2205246"/>
              <a:gd name="connsiteX6" fmla="*/ 485088 w 2554879"/>
              <a:gd name="connsiteY6" fmla="*/ 1127505 h 2205246"/>
              <a:gd name="connsiteX7" fmla="*/ 485088 w 2554879"/>
              <a:gd name="connsiteY7" fmla="*/ 1127815 h 2205246"/>
              <a:gd name="connsiteX8" fmla="*/ 482018 w 2554879"/>
              <a:gd name="connsiteY8" fmla="*/ 1127506 h 2205246"/>
              <a:gd name="connsiteX9" fmla="*/ 211988 w 2554879"/>
              <a:gd name="connsiteY9" fmla="*/ 1397536 h 2205246"/>
              <a:gd name="connsiteX10" fmla="*/ 482018 w 2554879"/>
              <a:gd name="connsiteY10" fmla="*/ 1667566 h 2205246"/>
              <a:gd name="connsiteX11" fmla="*/ 485088 w 2554879"/>
              <a:gd name="connsiteY11" fmla="*/ 1667256 h 2205246"/>
              <a:gd name="connsiteX12" fmla="*/ 485088 w 2554879"/>
              <a:gd name="connsiteY12" fmla="*/ 1667565 h 2205246"/>
              <a:gd name="connsiteX13" fmla="*/ 1105896 w 2554879"/>
              <a:gd name="connsiteY13" fmla="*/ 1667565 h 2205246"/>
              <a:gd name="connsiteX14" fmla="*/ 1105906 w 2554879"/>
              <a:gd name="connsiteY14" fmla="*/ 1667566 h 2205246"/>
              <a:gd name="connsiteX15" fmla="*/ 1105916 w 2554879"/>
              <a:gd name="connsiteY15" fmla="*/ 1667565 h 2205246"/>
              <a:gd name="connsiteX16" fmla="*/ 1108976 w 2554879"/>
              <a:gd name="connsiteY16" fmla="*/ 1667565 h 2205246"/>
              <a:gd name="connsiteX17" fmla="*/ 1691864 w 2554879"/>
              <a:gd name="connsiteY17" fmla="*/ 1667565 h 2205246"/>
              <a:gd name="connsiteX18" fmla="*/ 1722675 w 2554879"/>
              <a:gd name="connsiteY18" fmla="*/ 1670671 h 2205246"/>
              <a:gd name="connsiteX19" fmla="*/ 1938285 w 2554879"/>
              <a:gd name="connsiteY19" fmla="*/ 1935215 h 2205246"/>
              <a:gd name="connsiteX20" fmla="*/ 1668255 w 2554879"/>
              <a:gd name="connsiteY20" fmla="*/ 2205245 h 2205246"/>
              <a:gd name="connsiteX21" fmla="*/ 1665185 w 2554879"/>
              <a:gd name="connsiteY21" fmla="*/ 2204936 h 2205246"/>
              <a:gd name="connsiteX22" fmla="*/ 1665185 w 2554879"/>
              <a:gd name="connsiteY22" fmla="*/ 2205246 h 2205246"/>
              <a:gd name="connsiteX0" fmla="*/ 2554879 w 2646319"/>
              <a:gd name="connsiteY0" fmla="*/ 0 h 2205246"/>
              <a:gd name="connsiteX1" fmla="*/ 2554879 w 2646319"/>
              <a:gd name="connsiteY1" fmla="*/ 1127505 h 2205246"/>
              <a:gd name="connsiteX2" fmla="*/ 2150273 w 2646319"/>
              <a:gd name="connsiteY2" fmla="*/ 1127505 h 2205246"/>
              <a:gd name="connsiteX3" fmla="*/ 1108976 w 2646319"/>
              <a:gd name="connsiteY3" fmla="*/ 1127505 h 2205246"/>
              <a:gd name="connsiteX4" fmla="*/ 485088 w 2646319"/>
              <a:gd name="connsiteY4" fmla="*/ 1127505 h 2205246"/>
              <a:gd name="connsiteX5" fmla="*/ 485088 w 2646319"/>
              <a:gd name="connsiteY5" fmla="*/ 1127815 h 2205246"/>
              <a:gd name="connsiteX6" fmla="*/ 482018 w 2646319"/>
              <a:gd name="connsiteY6" fmla="*/ 1127506 h 2205246"/>
              <a:gd name="connsiteX7" fmla="*/ 211988 w 2646319"/>
              <a:gd name="connsiteY7" fmla="*/ 1397536 h 2205246"/>
              <a:gd name="connsiteX8" fmla="*/ 482018 w 2646319"/>
              <a:gd name="connsiteY8" fmla="*/ 1667566 h 2205246"/>
              <a:gd name="connsiteX9" fmla="*/ 485088 w 2646319"/>
              <a:gd name="connsiteY9" fmla="*/ 1667256 h 2205246"/>
              <a:gd name="connsiteX10" fmla="*/ 485088 w 2646319"/>
              <a:gd name="connsiteY10" fmla="*/ 1667565 h 2205246"/>
              <a:gd name="connsiteX11" fmla="*/ 1105896 w 2646319"/>
              <a:gd name="connsiteY11" fmla="*/ 1667565 h 2205246"/>
              <a:gd name="connsiteX12" fmla="*/ 1105906 w 2646319"/>
              <a:gd name="connsiteY12" fmla="*/ 1667566 h 2205246"/>
              <a:gd name="connsiteX13" fmla="*/ 1105916 w 2646319"/>
              <a:gd name="connsiteY13" fmla="*/ 1667565 h 2205246"/>
              <a:gd name="connsiteX14" fmla="*/ 1108976 w 2646319"/>
              <a:gd name="connsiteY14" fmla="*/ 1667565 h 2205246"/>
              <a:gd name="connsiteX15" fmla="*/ 1691864 w 2646319"/>
              <a:gd name="connsiteY15" fmla="*/ 1667565 h 2205246"/>
              <a:gd name="connsiteX16" fmla="*/ 1722675 w 2646319"/>
              <a:gd name="connsiteY16" fmla="*/ 1670671 h 2205246"/>
              <a:gd name="connsiteX17" fmla="*/ 1938285 w 2646319"/>
              <a:gd name="connsiteY17" fmla="*/ 1935215 h 2205246"/>
              <a:gd name="connsiteX18" fmla="*/ 1668255 w 2646319"/>
              <a:gd name="connsiteY18" fmla="*/ 2205245 h 2205246"/>
              <a:gd name="connsiteX19" fmla="*/ 1665185 w 2646319"/>
              <a:gd name="connsiteY19" fmla="*/ 2204936 h 2205246"/>
              <a:gd name="connsiteX20" fmla="*/ 1665185 w 2646319"/>
              <a:gd name="connsiteY20" fmla="*/ 2205246 h 2205246"/>
              <a:gd name="connsiteX21" fmla="*/ 0 w 2646319"/>
              <a:gd name="connsiteY21" fmla="*/ 2205246 h 2205246"/>
              <a:gd name="connsiteX22" fmla="*/ 2646319 w 2646319"/>
              <a:gd name="connsiteY22" fmla="*/ 91440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2150273 w 2554879"/>
              <a:gd name="connsiteY2" fmla="*/ 1127505 h 2205246"/>
              <a:gd name="connsiteX3" fmla="*/ 1108976 w 2554879"/>
              <a:gd name="connsiteY3" fmla="*/ 1127505 h 2205246"/>
              <a:gd name="connsiteX4" fmla="*/ 485088 w 2554879"/>
              <a:gd name="connsiteY4" fmla="*/ 1127505 h 2205246"/>
              <a:gd name="connsiteX5" fmla="*/ 485088 w 2554879"/>
              <a:gd name="connsiteY5" fmla="*/ 1127815 h 2205246"/>
              <a:gd name="connsiteX6" fmla="*/ 482018 w 2554879"/>
              <a:gd name="connsiteY6" fmla="*/ 1127506 h 2205246"/>
              <a:gd name="connsiteX7" fmla="*/ 211988 w 2554879"/>
              <a:gd name="connsiteY7" fmla="*/ 1397536 h 2205246"/>
              <a:gd name="connsiteX8" fmla="*/ 482018 w 2554879"/>
              <a:gd name="connsiteY8" fmla="*/ 1667566 h 2205246"/>
              <a:gd name="connsiteX9" fmla="*/ 485088 w 2554879"/>
              <a:gd name="connsiteY9" fmla="*/ 1667256 h 2205246"/>
              <a:gd name="connsiteX10" fmla="*/ 485088 w 2554879"/>
              <a:gd name="connsiteY10" fmla="*/ 1667565 h 2205246"/>
              <a:gd name="connsiteX11" fmla="*/ 1105896 w 2554879"/>
              <a:gd name="connsiteY11" fmla="*/ 1667565 h 2205246"/>
              <a:gd name="connsiteX12" fmla="*/ 1105906 w 2554879"/>
              <a:gd name="connsiteY12" fmla="*/ 1667566 h 2205246"/>
              <a:gd name="connsiteX13" fmla="*/ 1105916 w 2554879"/>
              <a:gd name="connsiteY13" fmla="*/ 1667565 h 2205246"/>
              <a:gd name="connsiteX14" fmla="*/ 1108976 w 2554879"/>
              <a:gd name="connsiteY14" fmla="*/ 1667565 h 2205246"/>
              <a:gd name="connsiteX15" fmla="*/ 1691864 w 2554879"/>
              <a:gd name="connsiteY15" fmla="*/ 1667565 h 2205246"/>
              <a:gd name="connsiteX16" fmla="*/ 1722675 w 2554879"/>
              <a:gd name="connsiteY16" fmla="*/ 1670671 h 2205246"/>
              <a:gd name="connsiteX17" fmla="*/ 1938285 w 2554879"/>
              <a:gd name="connsiteY17" fmla="*/ 1935215 h 2205246"/>
              <a:gd name="connsiteX18" fmla="*/ 1668255 w 2554879"/>
              <a:gd name="connsiteY18" fmla="*/ 2205245 h 2205246"/>
              <a:gd name="connsiteX19" fmla="*/ 1665185 w 2554879"/>
              <a:gd name="connsiteY19" fmla="*/ 2204936 h 2205246"/>
              <a:gd name="connsiteX20" fmla="*/ 1665185 w 2554879"/>
              <a:gd name="connsiteY20" fmla="*/ 2205246 h 2205246"/>
              <a:gd name="connsiteX21" fmla="*/ 0 w 2554879"/>
              <a:gd name="connsiteY21" fmla="*/ 2205246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1108976 w 2554879"/>
              <a:gd name="connsiteY2" fmla="*/ 1127505 h 2205246"/>
              <a:gd name="connsiteX3" fmla="*/ 485088 w 2554879"/>
              <a:gd name="connsiteY3" fmla="*/ 1127505 h 2205246"/>
              <a:gd name="connsiteX4" fmla="*/ 485088 w 2554879"/>
              <a:gd name="connsiteY4" fmla="*/ 1127815 h 2205246"/>
              <a:gd name="connsiteX5" fmla="*/ 482018 w 2554879"/>
              <a:gd name="connsiteY5" fmla="*/ 1127506 h 2205246"/>
              <a:gd name="connsiteX6" fmla="*/ 211988 w 2554879"/>
              <a:gd name="connsiteY6" fmla="*/ 1397536 h 2205246"/>
              <a:gd name="connsiteX7" fmla="*/ 482018 w 2554879"/>
              <a:gd name="connsiteY7" fmla="*/ 1667566 h 2205246"/>
              <a:gd name="connsiteX8" fmla="*/ 485088 w 2554879"/>
              <a:gd name="connsiteY8" fmla="*/ 1667256 h 2205246"/>
              <a:gd name="connsiteX9" fmla="*/ 485088 w 2554879"/>
              <a:gd name="connsiteY9" fmla="*/ 1667565 h 2205246"/>
              <a:gd name="connsiteX10" fmla="*/ 1105896 w 2554879"/>
              <a:gd name="connsiteY10" fmla="*/ 1667565 h 2205246"/>
              <a:gd name="connsiteX11" fmla="*/ 1105906 w 2554879"/>
              <a:gd name="connsiteY11" fmla="*/ 1667566 h 2205246"/>
              <a:gd name="connsiteX12" fmla="*/ 1105916 w 2554879"/>
              <a:gd name="connsiteY12" fmla="*/ 1667565 h 2205246"/>
              <a:gd name="connsiteX13" fmla="*/ 1108976 w 2554879"/>
              <a:gd name="connsiteY13" fmla="*/ 1667565 h 2205246"/>
              <a:gd name="connsiteX14" fmla="*/ 1691864 w 2554879"/>
              <a:gd name="connsiteY14" fmla="*/ 1667565 h 2205246"/>
              <a:gd name="connsiteX15" fmla="*/ 1722675 w 2554879"/>
              <a:gd name="connsiteY15" fmla="*/ 1670671 h 2205246"/>
              <a:gd name="connsiteX16" fmla="*/ 1938285 w 2554879"/>
              <a:gd name="connsiteY16" fmla="*/ 1935215 h 2205246"/>
              <a:gd name="connsiteX17" fmla="*/ 1668255 w 2554879"/>
              <a:gd name="connsiteY17" fmla="*/ 2205245 h 2205246"/>
              <a:gd name="connsiteX18" fmla="*/ 1665185 w 2554879"/>
              <a:gd name="connsiteY18" fmla="*/ 2204936 h 2205246"/>
              <a:gd name="connsiteX19" fmla="*/ 1665185 w 2554879"/>
              <a:gd name="connsiteY19" fmla="*/ 2205246 h 2205246"/>
              <a:gd name="connsiteX20" fmla="*/ 0 w 2554879"/>
              <a:gd name="connsiteY20" fmla="*/ 2205246 h 2205246"/>
              <a:gd name="connsiteX0" fmla="*/ 2554879 w 2554879"/>
              <a:gd name="connsiteY0" fmla="*/ 0 h 1077741"/>
              <a:gd name="connsiteX1" fmla="*/ 1108976 w 2554879"/>
              <a:gd name="connsiteY1" fmla="*/ 0 h 1077741"/>
              <a:gd name="connsiteX2" fmla="*/ 485088 w 2554879"/>
              <a:gd name="connsiteY2" fmla="*/ 0 h 1077741"/>
              <a:gd name="connsiteX3" fmla="*/ 485088 w 2554879"/>
              <a:gd name="connsiteY3" fmla="*/ 310 h 1077741"/>
              <a:gd name="connsiteX4" fmla="*/ 482018 w 2554879"/>
              <a:gd name="connsiteY4" fmla="*/ 1 h 1077741"/>
              <a:gd name="connsiteX5" fmla="*/ 211988 w 2554879"/>
              <a:gd name="connsiteY5" fmla="*/ 270031 h 1077741"/>
              <a:gd name="connsiteX6" fmla="*/ 482018 w 2554879"/>
              <a:gd name="connsiteY6" fmla="*/ 540061 h 1077741"/>
              <a:gd name="connsiteX7" fmla="*/ 485088 w 2554879"/>
              <a:gd name="connsiteY7" fmla="*/ 539751 h 1077741"/>
              <a:gd name="connsiteX8" fmla="*/ 485088 w 2554879"/>
              <a:gd name="connsiteY8" fmla="*/ 540060 h 1077741"/>
              <a:gd name="connsiteX9" fmla="*/ 1105896 w 2554879"/>
              <a:gd name="connsiteY9" fmla="*/ 540060 h 1077741"/>
              <a:gd name="connsiteX10" fmla="*/ 1105906 w 2554879"/>
              <a:gd name="connsiteY10" fmla="*/ 540061 h 1077741"/>
              <a:gd name="connsiteX11" fmla="*/ 1105916 w 2554879"/>
              <a:gd name="connsiteY11" fmla="*/ 540060 h 1077741"/>
              <a:gd name="connsiteX12" fmla="*/ 1108976 w 2554879"/>
              <a:gd name="connsiteY12" fmla="*/ 540060 h 1077741"/>
              <a:gd name="connsiteX13" fmla="*/ 1691864 w 2554879"/>
              <a:gd name="connsiteY13" fmla="*/ 540060 h 1077741"/>
              <a:gd name="connsiteX14" fmla="*/ 1722675 w 2554879"/>
              <a:gd name="connsiteY14" fmla="*/ 543166 h 1077741"/>
              <a:gd name="connsiteX15" fmla="*/ 1938285 w 2554879"/>
              <a:gd name="connsiteY15" fmla="*/ 807710 h 1077741"/>
              <a:gd name="connsiteX16" fmla="*/ 1668255 w 2554879"/>
              <a:gd name="connsiteY16" fmla="*/ 1077740 h 1077741"/>
              <a:gd name="connsiteX17" fmla="*/ 1665185 w 2554879"/>
              <a:gd name="connsiteY17" fmla="*/ 1077431 h 1077741"/>
              <a:gd name="connsiteX18" fmla="*/ 1665185 w 2554879"/>
              <a:gd name="connsiteY18" fmla="*/ 1077741 h 1077741"/>
              <a:gd name="connsiteX19" fmla="*/ 0 w 2554879"/>
              <a:gd name="connsiteY19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108976 w 2554879"/>
              <a:gd name="connsiteY11" fmla="*/ 540060 h 1077741"/>
              <a:gd name="connsiteX12" fmla="*/ 1691864 w 2554879"/>
              <a:gd name="connsiteY12" fmla="*/ 540060 h 1077741"/>
              <a:gd name="connsiteX13" fmla="*/ 1722675 w 2554879"/>
              <a:gd name="connsiteY13" fmla="*/ 543166 h 1077741"/>
              <a:gd name="connsiteX14" fmla="*/ 1938285 w 2554879"/>
              <a:gd name="connsiteY14" fmla="*/ 807710 h 1077741"/>
              <a:gd name="connsiteX15" fmla="*/ 1668255 w 2554879"/>
              <a:gd name="connsiteY15" fmla="*/ 1077740 h 1077741"/>
              <a:gd name="connsiteX16" fmla="*/ 1665185 w 2554879"/>
              <a:gd name="connsiteY16" fmla="*/ 1077431 h 1077741"/>
              <a:gd name="connsiteX17" fmla="*/ 1665185 w 2554879"/>
              <a:gd name="connsiteY17" fmla="*/ 1077741 h 1077741"/>
              <a:gd name="connsiteX18" fmla="*/ 0 w 2554879"/>
              <a:gd name="connsiteY18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691864 w 2554879"/>
              <a:gd name="connsiteY11" fmla="*/ 540060 h 1077741"/>
              <a:gd name="connsiteX12" fmla="*/ 1722675 w 2554879"/>
              <a:gd name="connsiteY12" fmla="*/ 543166 h 1077741"/>
              <a:gd name="connsiteX13" fmla="*/ 1938285 w 2554879"/>
              <a:gd name="connsiteY13" fmla="*/ 807710 h 1077741"/>
              <a:gd name="connsiteX14" fmla="*/ 1668255 w 2554879"/>
              <a:gd name="connsiteY14" fmla="*/ 1077740 h 1077741"/>
              <a:gd name="connsiteX15" fmla="*/ 1665185 w 2554879"/>
              <a:gd name="connsiteY15" fmla="*/ 1077431 h 1077741"/>
              <a:gd name="connsiteX16" fmla="*/ 1665185 w 2554879"/>
              <a:gd name="connsiteY16" fmla="*/ 1077741 h 1077741"/>
              <a:gd name="connsiteX17" fmla="*/ 0 w 2554879"/>
              <a:gd name="connsiteY17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691864 w 2554879"/>
              <a:gd name="connsiteY10" fmla="*/ 540060 h 1077741"/>
              <a:gd name="connsiteX11" fmla="*/ 1722675 w 2554879"/>
              <a:gd name="connsiteY11" fmla="*/ 543166 h 1077741"/>
              <a:gd name="connsiteX12" fmla="*/ 1938285 w 2554879"/>
              <a:gd name="connsiteY12" fmla="*/ 807710 h 1077741"/>
              <a:gd name="connsiteX13" fmla="*/ 1668255 w 2554879"/>
              <a:gd name="connsiteY13" fmla="*/ 1077740 h 1077741"/>
              <a:gd name="connsiteX14" fmla="*/ 1665185 w 2554879"/>
              <a:gd name="connsiteY14" fmla="*/ 1077431 h 1077741"/>
              <a:gd name="connsiteX15" fmla="*/ 1665185 w 2554879"/>
              <a:gd name="connsiteY15" fmla="*/ 1077741 h 1077741"/>
              <a:gd name="connsiteX16" fmla="*/ 0 w 2554879"/>
              <a:gd name="connsiteY16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691864 w 2554879"/>
              <a:gd name="connsiteY9" fmla="*/ 540060 h 1077741"/>
              <a:gd name="connsiteX10" fmla="*/ 1722675 w 2554879"/>
              <a:gd name="connsiteY10" fmla="*/ 543166 h 1077741"/>
              <a:gd name="connsiteX11" fmla="*/ 1938285 w 2554879"/>
              <a:gd name="connsiteY11" fmla="*/ 807710 h 1077741"/>
              <a:gd name="connsiteX12" fmla="*/ 1668255 w 2554879"/>
              <a:gd name="connsiteY12" fmla="*/ 1077740 h 1077741"/>
              <a:gd name="connsiteX13" fmla="*/ 1665185 w 2554879"/>
              <a:gd name="connsiteY13" fmla="*/ 1077431 h 1077741"/>
              <a:gd name="connsiteX14" fmla="*/ 1665185 w 2554879"/>
              <a:gd name="connsiteY14" fmla="*/ 1077741 h 1077741"/>
              <a:gd name="connsiteX15" fmla="*/ 0 w 2554879"/>
              <a:gd name="connsiteY15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691864 w 2554879"/>
              <a:gd name="connsiteY8" fmla="*/ 540060 h 1077741"/>
              <a:gd name="connsiteX9" fmla="*/ 1722675 w 2554879"/>
              <a:gd name="connsiteY9" fmla="*/ 543166 h 1077741"/>
              <a:gd name="connsiteX10" fmla="*/ 1938285 w 2554879"/>
              <a:gd name="connsiteY10" fmla="*/ 807710 h 1077741"/>
              <a:gd name="connsiteX11" fmla="*/ 1668255 w 2554879"/>
              <a:gd name="connsiteY11" fmla="*/ 1077740 h 1077741"/>
              <a:gd name="connsiteX12" fmla="*/ 1665185 w 2554879"/>
              <a:gd name="connsiteY12" fmla="*/ 1077431 h 1077741"/>
              <a:gd name="connsiteX13" fmla="*/ 1665185 w 2554879"/>
              <a:gd name="connsiteY13" fmla="*/ 1077741 h 1077741"/>
              <a:gd name="connsiteX14" fmla="*/ 0 w 2554879"/>
              <a:gd name="connsiteY14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722675 w 2554879"/>
              <a:gd name="connsiteY8" fmla="*/ 543166 h 1077741"/>
              <a:gd name="connsiteX9" fmla="*/ 1938285 w 2554879"/>
              <a:gd name="connsiteY9" fmla="*/ 807710 h 1077741"/>
              <a:gd name="connsiteX10" fmla="*/ 1668255 w 2554879"/>
              <a:gd name="connsiteY10" fmla="*/ 1077740 h 1077741"/>
              <a:gd name="connsiteX11" fmla="*/ 1665185 w 2554879"/>
              <a:gd name="connsiteY11" fmla="*/ 1077431 h 1077741"/>
              <a:gd name="connsiteX12" fmla="*/ 1665185 w 2554879"/>
              <a:gd name="connsiteY12" fmla="*/ 1077741 h 1077741"/>
              <a:gd name="connsiteX13" fmla="*/ 0 w 2554879"/>
              <a:gd name="connsiteY13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1722675 w 2554879"/>
              <a:gd name="connsiteY7" fmla="*/ 543166 h 1077741"/>
              <a:gd name="connsiteX8" fmla="*/ 1938285 w 2554879"/>
              <a:gd name="connsiteY8" fmla="*/ 807710 h 1077741"/>
              <a:gd name="connsiteX9" fmla="*/ 1668255 w 2554879"/>
              <a:gd name="connsiteY9" fmla="*/ 1077740 h 1077741"/>
              <a:gd name="connsiteX10" fmla="*/ 1665185 w 2554879"/>
              <a:gd name="connsiteY10" fmla="*/ 1077431 h 1077741"/>
              <a:gd name="connsiteX11" fmla="*/ 1665185 w 2554879"/>
              <a:gd name="connsiteY11" fmla="*/ 1077741 h 1077741"/>
              <a:gd name="connsiteX12" fmla="*/ 0 w 2554879"/>
              <a:gd name="connsiteY12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2018 w 2554879"/>
              <a:gd name="connsiteY2" fmla="*/ 1 h 1077741"/>
              <a:gd name="connsiteX3" fmla="*/ 211988 w 2554879"/>
              <a:gd name="connsiteY3" fmla="*/ 270031 h 1077741"/>
              <a:gd name="connsiteX4" fmla="*/ 482018 w 2554879"/>
              <a:gd name="connsiteY4" fmla="*/ 540061 h 1077741"/>
              <a:gd name="connsiteX5" fmla="*/ 485088 w 2554879"/>
              <a:gd name="connsiteY5" fmla="*/ 539751 h 1077741"/>
              <a:gd name="connsiteX6" fmla="*/ 1722675 w 2554879"/>
              <a:gd name="connsiteY6" fmla="*/ 543166 h 1077741"/>
              <a:gd name="connsiteX7" fmla="*/ 1938285 w 2554879"/>
              <a:gd name="connsiteY7" fmla="*/ 807710 h 1077741"/>
              <a:gd name="connsiteX8" fmla="*/ 1668255 w 2554879"/>
              <a:gd name="connsiteY8" fmla="*/ 1077740 h 1077741"/>
              <a:gd name="connsiteX9" fmla="*/ 1665185 w 2554879"/>
              <a:gd name="connsiteY9" fmla="*/ 1077431 h 1077741"/>
              <a:gd name="connsiteX10" fmla="*/ 1665185 w 2554879"/>
              <a:gd name="connsiteY10" fmla="*/ 1077741 h 1077741"/>
              <a:gd name="connsiteX11" fmla="*/ 0 w 2554879"/>
              <a:gd name="connsiteY11" fmla="*/ 1077741 h 1077741"/>
              <a:gd name="connsiteX0" fmla="*/ 2421529 w 2421529"/>
              <a:gd name="connsiteY0" fmla="*/ 0 h 1077741"/>
              <a:gd name="connsiteX1" fmla="*/ 485088 w 2421529"/>
              <a:gd name="connsiteY1" fmla="*/ 0 h 1077741"/>
              <a:gd name="connsiteX2" fmla="*/ 482018 w 2421529"/>
              <a:gd name="connsiteY2" fmla="*/ 1 h 1077741"/>
              <a:gd name="connsiteX3" fmla="*/ 211988 w 2421529"/>
              <a:gd name="connsiteY3" fmla="*/ 270031 h 1077741"/>
              <a:gd name="connsiteX4" fmla="*/ 482018 w 2421529"/>
              <a:gd name="connsiteY4" fmla="*/ 540061 h 1077741"/>
              <a:gd name="connsiteX5" fmla="*/ 485088 w 2421529"/>
              <a:gd name="connsiteY5" fmla="*/ 539751 h 1077741"/>
              <a:gd name="connsiteX6" fmla="*/ 1722675 w 2421529"/>
              <a:gd name="connsiteY6" fmla="*/ 543166 h 1077741"/>
              <a:gd name="connsiteX7" fmla="*/ 1938285 w 2421529"/>
              <a:gd name="connsiteY7" fmla="*/ 807710 h 1077741"/>
              <a:gd name="connsiteX8" fmla="*/ 1668255 w 2421529"/>
              <a:gd name="connsiteY8" fmla="*/ 1077740 h 1077741"/>
              <a:gd name="connsiteX9" fmla="*/ 1665185 w 2421529"/>
              <a:gd name="connsiteY9" fmla="*/ 1077431 h 1077741"/>
              <a:gd name="connsiteX10" fmla="*/ 1665185 w 2421529"/>
              <a:gd name="connsiteY10" fmla="*/ 1077741 h 1077741"/>
              <a:gd name="connsiteX11" fmla="*/ 0 w 2421529"/>
              <a:gd name="connsiteY11" fmla="*/ 1077741 h 1077741"/>
              <a:gd name="connsiteX0" fmla="*/ 2685848 w 2685848"/>
              <a:gd name="connsiteY0" fmla="*/ 0 h 1077741"/>
              <a:gd name="connsiteX1" fmla="*/ 749407 w 2685848"/>
              <a:gd name="connsiteY1" fmla="*/ 0 h 1077741"/>
              <a:gd name="connsiteX2" fmla="*/ 746337 w 2685848"/>
              <a:gd name="connsiteY2" fmla="*/ 1 h 1077741"/>
              <a:gd name="connsiteX3" fmla="*/ 476307 w 2685848"/>
              <a:gd name="connsiteY3" fmla="*/ 270031 h 1077741"/>
              <a:gd name="connsiteX4" fmla="*/ 746337 w 2685848"/>
              <a:gd name="connsiteY4" fmla="*/ 540061 h 1077741"/>
              <a:gd name="connsiteX5" fmla="*/ 749407 w 2685848"/>
              <a:gd name="connsiteY5" fmla="*/ 539751 h 1077741"/>
              <a:gd name="connsiteX6" fmla="*/ 1986994 w 2685848"/>
              <a:gd name="connsiteY6" fmla="*/ 543166 h 1077741"/>
              <a:gd name="connsiteX7" fmla="*/ 2202604 w 2685848"/>
              <a:gd name="connsiteY7" fmla="*/ 807710 h 1077741"/>
              <a:gd name="connsiteX8" fmla="*/ 1932574 w 2685848"/>
              <a:gd name="connsiteY8" fmla="*/ 1077740 h 1077741"/>
              <a:gd name="connsiteX9" fmla="*/ 1929504 w 2685848"/>
              <a:gd name="connsiteY9" fmla="*/ 1077431 h 1077741"/>
              <a:gd name="connsiteX10" fmla="*/ 1929504 w 2685848"/>
              <a:gd name="connsiteY10" fmla="*/ 1077741 h 1077741"/>
              <a:gd name="connsiteX11" fmla="*/ 0 w 2685848"/>
              <a:gd name="connsiteY11" fmla="*/ 1077741 h 10777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2685848" h="1077741">
                <a:moveTo>
                  <a:pt x="2685848" y="0"/>
                </a:moveTo>
                <a:lnTo>
                  <a:pt x="749407" y="0"/>
                </a:lnTo>
                <a:lnTo>
                  <a:pt x="746337" y="1"/>
                </a:lnTo>
                <a:cubicBezTo>
                  <a:pt x="597204" y="1"/>
                  <a:pt x="476307" y="120898"/>
                  <a:pt x="476307" y="270031"/>
                </a:cubicBezTo>
                <a:cubicBezTo>
                  <a:pt x="476307" y="419164"/>
                  <a:pt x="597204" y="540061"/>
                  <a:pt x="746337" y="540061"/>
                </a:cubicBezTo>
                <a:lnTo>
                  <a:pt x="749407" y="539751"/>
                </a:lnTo>
                <a:lnTo>
                  <a:pt x="1986994" y="543166"/>
                </a:lnTo>
                <a:cubicBezTo>
                  <a:pt x="2110042" y="568346"/>
                  <a:pt x="2202604" y="677219"/>
                  <a:pt x="2202604" y="807710"/>
                </a:cubicBezTo>
                <a:cubicBezTo>
                  <a:pt x="2202604" y="956843"/>
                  <a:pt x="2081707" y="1077740"/>
                  <a:pt x="1932574" y="1077740"/>
                </a:cubicBezTo>
                <a:lnTo>
                  <a:pt x="1929504" y="1077431"/>
                </a:lnTo>
                <a:lnTo>
                  <a:pt x="1929504" y="1077741"/>
                </a:lnTo>
                <a:lnTo>
                  <a:pt x="0" y="1077741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5" name="フリーフォーム: 図形 14">
            <a:extLst>
              <a:ext uri="{FF2B5EF4-FFF2-40B4-BE49-F238E27FC236}">
                <a16:creationId xmlns:a16="http://schemas.microsoft.com/office/drawing/2014/main" id="{E54234DE-40B2-E378-DF48-2A1C278DC8FD}"/>
              </a:ext>
            </a:extLst>
          </p:cNvPr>
          <p:cNvSpPr/>
          <p:nvPr/>
        </p:nvSpPr>
        <p:spPr bwMode="auto">
          <a:xfrm rot="10800000">
            <a:off x="2606940" y="2950168"/>
            <a:ext cx="1671898" cy="424169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8299 h 2205246"/>
              <a:gd name="connsiteX9" fmla="*/ 785044 w 2206340"/>
              <a:gd name="connsiteY9" fmla="*/ 1128299 h 2205246"/>
              <a:gd name="connsiteX10" fmla="*/ 785044 w 2206340"/>
              <a:gd name="connsiteY10" fmla="*/ 1128609 h 2205246"/>
              <a:gd name="connsiteX11" fmla="*/ 781974 w 2206340"/>
              <a:gd name="connsiteY11" fmla="*/ 1128300 h 2205246"/>
              <a:gd name="connsiteX12" fmla="*/ 511944 w 2206340"/>
              <a:gd name="connsiteY12" fmla="*/ 1398330 h 2205246"/>
              <a:gd name="connsiteX13" fmla="*/ 781974 w 2206340"/>
              <a:gd name="connsiteY13" fmla="*/ 1668360 h 2205246"/>
              <a:gd name="connsiteX14" fmla="*/ 785044 w 2206340"/>
              <a:gd name="connsiteY14" fmla="*/ 1668050 h 2205246"/>
              <a:gd name="connsiteX15" fmla="*/ 785044 w 2206340"/>
              <a:gd name="connsiteY15" fmla="*/ 1668359 h 2205246"/>
              <a:gd name="connsiteX16" fmla="*/ 1699740 w 2206340"/>
              <a:gd name="connsiteY16" fmla="*/ 1668359 h 2205246"/>
              <a:gd name="connsiteX17" fmla="*/ 1722675 w 2206340"/>
              <a:gd name="connsiteY17" fmla="*/ 1670671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0 h 2205246"/>
              <a:gd name="connsiteX6" fmla="*/ 2206340 w 2206340"/>
              <a:gd name="connsiteY6" fmla="*/ 0 h 2205246"/>
              <a:gd name="connsiteX7" fmla="*/ 2206340 w 2206340"/>
              <a:gd name="connsiteY7" fmla="*/ 1128299 h 2205246"/>
              <a:gd name="connsiteX8" fmla="*/ 785044 w 2206340"/>
              <a:gd name="connsiteY8" fmla="*/ 1128299 h 2205246"/>
              <a:gd name="connsiteX9" fmla="*/ 785044 w 2206340"/>
              <a:gd name="connsiteY9" fmla="*/ 1128609 h 2205246"/>
              <a:gd name="connsiteX10" fmla="*/ 781974 w 2206340"/>
              <a:gd name="connsiteY10" fmla="*/ 1128300 h 2205246"/>
              <a:gd name="connsiteX11" fmla="*/ 511944 w 2206340"/>
              <a:gd name="connsiteY11" fmla="*/ 1398330 h 2205246"/>
              <a:gd name="connsiteX12" fmla="*/ 781974 w 2206340"/>
              <a:gd name="connsiteY12" fmla="*/ 1668360 h 2205246"/>
              <a:gd name="connsiteX13" fmla="*/ 785044 w 2206340"/>
              <a:gd name="connsiteY13" fmla="*/ 1668050 h 2205246"/>
              <a:gd name="connsiteX14" fmla="*/ 785044 w 2206340"/>
              <a:gd name="connsiteY14" fmla="*/ 1668359 h 2205246"/>
              <a:gd name="connsiteX15" fmla="*/ 1699740 w 2206340"/>
              <a:gd name="connsiteY15" fmla="*/ 1668359 h 2205246"/>
              <a:gd name="connsiteX16" fmla="*/ 1722675 w 2206340"/>
              <a:gd name="connsiteY16" fmla="*/ 1670671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0 h 2205246"/>
              <a:gd name="connsiteX5" fmla="*/ 2206340 w 2206340"/>
              <a:gd name="connsiteY5" fmla="*/ 0 h 2205246"/>
              <a:gd name="connsiteX6" fmla="*/ 2206340 w 2206340"/>
              <a:gd name="connsiteY6" fmla="*/ 1128299 h 2205246"/>
              <a:gd name="connsiteX7" fmla="*/ 785044 w 2206340"/>
              <a:gd name="connsiteY7" fmla="*/ 1128299 h 2205246"/>
              <a:gd name="connsiteX8" fmla="*/ 785044 w 2206340"/>
              <a:gd name="connsiteY8" fmla="*/ 1128609 h 2205246"/>
              <a:gd name="connsiteX9" fmla="*/ 781974 w 2206340"/>
              <a:gd name="connsiteY9" fmla="*/ 1128300 h 2205246"/>
              <a:gd name="connsiteX10" fmla="*/ 511944 w 2206340"/>
              <a:gd name="connsiteY10" fmla="*/ 1398330 h 2205246"/>
              <a:gd name="connsiteX11" fmla="*/ 781974 w 2206340"/>
              <a:gd name="connsiteY11" fmla="*/ 1668360 h 2205246"/>
              <a:gd name="connsiteX12" fmla="*/ 785044 w 2206340"/>
              <a:gd name="connsiteY12" fmla="*/ 1668050 h 2205246"/>
              <a:gd name="connsiteX13" fmla="*/ 785044 w 2206340"/>
              <a:gd name="connsiteY13" fmla="*/ 1668359 h 2205246"/>
              <a:gd name="connsiteX14" fmla="*/ 1699740 w 2206340"/>
              <a:gd name="connsiteY14" fmla="*/ 1668359 h 2205246"/>
              <a:gd name="connsiteX15" fmla="*/ 1722675 w 2206340"/>
              <a:gd name="connsiteY15" fmla="*/ 1670671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0 h 2205246"/>
              <a:gd name="connsiteX4" fmla="*/ 2206340 w 2206340"/>
              <a:gd name="connsiteY4" fmla="*/ 0 h 2205246"/>
              <a:gd name="connsiteX5" fmla="*/ 2206340 w 2206340"/>
              <a:gd name="connsiteY5" fmla="*/ 1128299 h 2205246"/>
              <a:gd name="connsiteX6" fmla="*/ 785044 w 2206340"/>
              <a:gd name="connsiteY6" fmla="*/ 1128299 h 2205246"/>
              <a:gd name="connsiteX7" fmla="*/ 785044 w 2206340"/>
              <a:gd name="connsiteY7" fmla="*/ 1128609 h 2205246"/>
              <a:gd name="connsiteX8" fmla="*/ 781974 w 2206340"/>
              <a:gd name="connsiteY8" fmla="*/ 1128300 h 2205246"/>
              <a:gd name="connsiteX9" fmla="*/ 511944 w 2206340"/>
              <a:gd name="connsiteY9" fmla="*/ 1398330 h 2205246"/>
              <a:gd name="connsiteX10" fmla="*/ 781974 w 2206340"/>
              <a:gd name="connsiteY10" fmla="*/ 1668360 h 2205246"/>
              <a:gd name="connsiteX11" fmla="*/ 785044 w 2206340"/>
              <a:gd name="connsiteY11" fmla="*/ 1668050 h 2205246"/>
              <a:gd name="connsiteX12" fmla="*/ 785044 w 2206340"/>
              <a:gd name="connsiteY12" fmla="*/ 1668359 h 2205246"/>
              <a:gd name="connsiteX13" fmla="*/ 1699740 w 2206340"/>
              <a:gd name="connsiteY13" fmla="*/ 1668359 h 2205246"/>
              <a:gd name="connsiteX14" fmla="*/ 1722675 w 2206340"/>
              <a:gd name="connsiteY14" fmla="*/ 1670671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8299 h 2205246"/>
              <a:gd name="connsiteX5" fmla="*/ 785044 w 2206340"/>
              <a:gd name="connsiteY5" fmla="*/ 1128299 h 2205246"/>
              <a:gd name="connsiteX6" fmla="*/ 785044 w 2206340"/>
              <a:gd name="connsiteY6" fmla="*/ 1128609 h 2205246"/>
              <a:gd name="connsiteX7" fmla="*/ 781974 w 2206340"/>
              <a:gd name="connsiteY7" fmla="*/ 1128300 h 2205246"/>
              <a:gd name="connsiteX8" fmla="*/ 511944 w 2206340"/>
              <a:gd name="connsiteY8" fmla="*/ 1398330 h 2205246"/>
              <a:gd name="connsiteX9" fmla="*/ 781974 w 2206340"/>
              <a:gd name="connsiteY9" fmla="*/ 1668360 h 2205246"/>
              <a:gd name="connsiteX10" fmla="*/ 785044 w 2206340"/>
              <a:gd name="connsiteY10" fmla="*/ 1668050 h 2205246"/>
              <a:gd name="connsiteX11" fmla="*/ 785044 w 2206340"/>
              <a:gd name="connsiteY11" fmla="*/ 1668359 h 2205246"/>
              <a:gd name="connsiteX12" fmla="*/ 1699740 w 2206340"/>
              <a:gd name="connsiteY12" fmla="*/ 1668359 h 2205246"/>
              <a:gd name="connsiteX13" fmla="*/ 1722675 w 2206340"/>
              <a:gd name="connsiteY13" fmla="*/ 1670671 h 2205246"/>
              <a:gd name="connsiteX14" fmla="*/ 1938285 w 2206340"/>
              <a:gd name="connsiteY14" fmla="*/ 1935215 h 2205246"/>
              <a:gd name="connsiteX15" fmla="*/ 1668255 w 2206340"/>
              <a:gd name="connsiteY15" fmla="*/ 2205245 h 2205246"/>
              <a:gd name="connsiteX16" fmla="*/ 1665185 w 2206340"/>
              <a:gd name="connsiteY16" fmla="*/ 2204936 h 2205246"/>
              <a:gd name="connsiteX17" fmla="*/ 1665185 w 2206340"/>
              <a:gd name="connsiteY17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699740 w 2206340"/>
              <a:gd name="connsiteY10" fmla="*/ 1668359 h 2205246"/>
              <a:gd name="connsiteX11" fmla="*/ 1722675 w 2206340"/>
              <a:gd name="connsiteY11" fmla="*/ 1670671 h 2205246"/>
              <a:gd name="connsiteX12" fmla="*/ 1938285 w 2206340"/>
              <a:gd name="connsiteY12" fmla="*/ 1935215 h 2205246"/>
              <a:gd name="connsiteX13" fmla="*/ 1668255 w 2206340"/>
              <a:gd name="connsiteY13" fmla="*/ 2205245 h 2205246"/>
              <a:gd name="connsiteX14" fmla="*/ 1665185 w 2206340"/>
              <a:gd name="connsiteY14" fmla="*/ 2204936 h 2205246"/>
              <a:gd name="connsiteX15" fmla="*/ 1665185 w 2206340"/>
              <a:gd name="connsiteY15" fmla="*/ 2205246 h 2205246"/>
              <a:gd name="connsiteX16" fmla="*/ 0 w 2206340"/>
              <a:gd name="connsiteY16" fmla="*/ 2205246 h 2205246"/>
              <a:gd name="connsiteX17" fmla="*/ 91441 w 2206340"/>
              <a:gd name="connsiteY17" fmla="*/ 91440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722675 w 2206340"/>
              <a:gd name="connsiteY10" fmla="*/ 1670671 h 2205246"/>
              <a:gd name="connsiteX11" fmla="*/ 1938285 w 2206340"/>
              <a:gd name="connsiteY11" fmla="*/ 1935215 h 2205246"/>
              <a:gd name="connsiteX12" fmla="*/ 1668255 w 2206340"/>
              <a:gd name="connsiteY12" fmla="*/ 2205245 h 2205246"/>
              <a:gd name="connsiteX13" fmla="*/ 1665185 w 2206340"/>
              <a:gd name="connsiteY13" fmla="*/ 2204936 h 2205246"/>
              <a:gd name="connsiteX14" fmla="*/ 1665185 w 2206340"/>
              <a:gd name="connsiteY14" fmla="*/ 2205246 h 2205246"/>
              <a:gd name="connsiteX15" fmla="*/ 0 w 2206340"/>
              <a:gd name="connsiteY15" fmla="*/ 2205246 h 2205246"/>
              <a:gd name="connsiteX16" fmla="*/ 91441 w 2206340"/>
              <a:gd name="connsiteY16" fmla="*/ 91440 h 2205246"/>
              <a:gd name="connsiteX0" fmla="*/ 2206340 w 2206340"/>
              <a:gd name="connsiteY0" fmla="*/ 0 h 2205246"/>
              <a:gd name="connsiteX1" fmla="*/ 2206340 w 2206340"/>
              <a:gd name="connsiteY1" fmla="*/ 1128299 h 2205246"/>
              <a:gd name="connsiteX2" fmla="*/ 785044 w 2206340"/>
              <a:gd name="connsiteY2" fmla="*/ 1128299 h 2205246"/>
              <a:gd name="connsiteX3" fmla="*/ 785044 w 2206340"/>
              <a:gd name="connsiteY3" fmla="*/ 1128609 h 2205246"/>
              <a:gd name="connsiteX4" fmla="*/ 781974 w 2206340"/>
              <a:gd name="connsiteY4" fmla="*/ 1128300 h 2205246"/>
              <a:gd name="connsiteX5" fmla="*/ 511944 w 2206340"/>
              <a:gd name="connsiteY5" fmla="*/ 1398330 h 2205246"/>
              <a:gd name="connsiteX6" fmla="*/ 781974 w 2206340"/>
              <a:gd name="connsiteY6" fmla="*/ 1668360 h 2205246"/>
              <a:gd name="connsiteX7" fmla="*/ 785044 w 2206340"/>
              <a:gd name="connsiteY7" fmla="*/ 1668050 h 2205246"/>
              <a:gd name="connsiteX8" fmla="*/ 785044 w 2206340"/>
              <a:gd name="connsiteY8" fmla="*/ 1668359 h 2205246"/>
              <a:gd name="connsiteX9" fmla="*/ 1722675 w 2206340"/>
              <a:gd name="connsiteY9" fmla="*/ 1670671 h 2205246"/>
              <a:gd name="connsiteX10" fmla="*/ 1938285 w 2206340"/>
              <a:gd name="connsiteY10" fmla="*/ 1935215 h 2205246"/>
              <a:gd name="connsiteX11" fmla="*/ 1668255 w 2206340"/>
              <a:gd name="connsiteY11" fmla="*/ 2205245 h 2205246"/>
              <a:gd name="connsiteX12" fmla="*/ 1665185 w 2206340"/>
              <a:gd name="connsiteY12" fmla="*/ 2204936 h 2205246"/>
              <a:gd name="connsiteX13" fmla="*/ 1665185 w 2206340"/>
              <a:gd name="connsiteY13" fmla="*/ 2205246 h 2205246"/>
              <a:gd name="connsiteX14" fmla="*/ 0 w 2206340"/>
              <a:gd name="connsiteY14" fmla="*/ 2205246 h 2205246"/>
              <a:gd name="connsiteX15" fmla="*/ 91441 w 2206340"/>
              <a:gd name="connsiteY15" fmla="*/ 91440 h 2205246"/>
              <a:gd name="connsiteX0" fmla="*/ 2206340 w 2206340"/>
              <a:gd name="connsiteY0" fmla="*/ 1036859 h 2113806"/>
              <a:gd name="connsiteX1" fmla="*/ 785044 w 2206340"/>
              <a:gd name="connsiteY1" fmla="*/ 1036859 h 2113806"/>
              <a:gd name="connsiteX2" fmla="*/ 785044 w 2206340"/>
              <a:gd name="connsiteY2" fmla="*/ 1037169 h 2113806"/>
              <a:gd name="connsiteX3" fmla="*/ 781974 w 2206340"/>
              <a:gd name="connsiteY3" fmla="*/ 1036860 h 2113806"/>
              <a:gd name="connsiteX4" fmla="*/ 511944 w 2206340"/>
              <a:gd name="connsiteY4" fmla="*/ 1306890 h 2113806"/>
              <a:gd name="connsiteX5" fmla="*/ 781974 w 2206340"/>
              <a:gd name="connsiteY5" fmla="*/ 1576920 h 2113806"/>
              <a:gd name="connsiteX6" fmla="*/ 785044 w 2206340"/>
              <a:gd name="connsiteY6" fmla="*/ 1576610 h 2113806"/>
              <a:gd name="connsiteX7" fmla="*/ 785044 w 2206340"/>
              <a:gd name="connsiteY7" fmla="*/ 1576919 h 2113806"/>
              <a:gd name="connsiteX8" fmla="*/ 1722675 w 2206340"/>
              <a:gd name="connsiteY8" fmla="*/ 1579231 h 2113806"/>
              <a:gd name="connsiteX9" fmla="*/ 1938285 w 2206340"/>
              <a:gd name="connsiteY9" fmla="*/ 1843775 h 2113806"/>
              <a:gd name="connsiteX10" fmla="*/ 1668255 w 2206340"/>
              <a:gd name="connsiteY10" fmla="*/ 2113805 h 2113806"/>
              <a:gd name="connsiteX11" fmla="*/ 1665185 w 2206340"/>
              <a:gd name="connsiteY11" fmla="*/ 2113496 h 2113806"/>
              <a:gd name="connsiteX12" fmla="*/ 1665185 w 2206340"/>
              <a:gd name="connsiteY12" fmla="*/ 2113806 h 2113806"/>
              <a:gd name="connsiteX13" fmla="*/ 0 w 2206340"/>
              <a:gd name="connsiteY13" fmla="*/ 2113806 h 2113806"/>
              <a:gd name="connsiteX14" fmla="*/ 91441 w 2206340"/>
              <a:gd name="connsiteY14" fmla="*/ 0 h 2113806"/>
              <a:gd name="connsiteX0" fmla="*/ 2206340 w 2206340"/>
              <a:gd name="connsiteY0" fmla="*/ 0 h 1076947"/>
              <a:gd name="connsiteX1" fmla="*/ 785044 w 2206340"/>
              <a:gd name="connsiteY1" fmla="*/ 0 h 1076947"/>
              <a:gd name="connsiteX2" fmla="*/ 785044 w 2206340"/>
              <a:gd name="connsiteY2" fmla="*/ 310 h 1076947"/>
              <a:gd name="connsiteX3" fmla="*/ 781974 w 2206340"/>
              <a:gd name="connsiteY3" fmla="*/ 1 h 1076947"/>
              <a:gd name="connsiteX4" fmla="*/ 511944 w 2206340"/>
              <a:gd name="connsiteY4" fmla="*/ 270031 h 1076947"/>
              <a:gd name="connsiteX5" fmla="*/ 781974 w 2206340"/>
              <a:gd name="connsiteY5" fmla="*/ 540061 h 1076947"/>
              <a:gd name="connsiteX6" fmla="*/ 785044 w 2206340"/>
              <a:gd name="connsiteY6" fmla="*/ 539751 h 1076947"/>
              <a:gd name="connsiteX7" fmla="*/ 785044 w 2206340"/>
              <a:gd name="connsiteY7" fmla="*/ 540060 h 1076947"/>
              <a:gd name="connsiteX8" fmla="*/ 1722675 w 2206340"/>
              <a:gd name="connsiteY8" fmla="*/ 542372 h 1076947"/>
              <a:gd name="connsiteX9" fmla="*/ 1938285 w 2206340"/>
              <a:gd name="connsiteY9" fmla="*/ 806916 h 1076947"/>
              <a:gd name="connsiteX10" fmla="*/ 1668255 w 2206340"/>
              <a:gd name="connsiteY10" fmla="*/ 1076946 h 1076947"/>
              <a:gd name="connsiteX11" fmla="*/ 1665185 w 2206340"/>
              <a:gd name="connsiteY11" fmla="*/ 1076637 h 1076947"/>
              <a:gd name="connsiteX12" fmla="*/ 1665185 w 2206340"/>
              <a:gd name="connsiteY12" fmla="*/ 1076947 h 1076947"/>
              <a:gd name="connsiteX13" fmla="*/ 0 w 2206340"/>
              <a:gd name="connsiteY13" fmla="*/ 1076947 h 1076947"/>
              <a:gd name="connsiteX0" fmla="*/ 3352515 w 3352515"/>
              <a:gd name="connsiteY0" fmla="*/ 0 h 1080122"/>
              <a:gd name="connsiteX1" fmla="*/ 785044 w 3352515"/>
              <a:gd name="connsiteY1" fmla="*/ 3175 h 1080122"/>
              <a:gd name="connsiteX2" fmla="*/ 785044 w 3352515"/>
              <a:gd name="connsiteY2" fmla="*/ 3485 h 1080122"/>
              <a:gd name="connsiteX3" fmla="*/ 781974 w 3352515"/>
              <a:gd name="connsiteY3" fmla="*/ 3176 h 1080122"/>
              <a:gd name="connsiteX4" fmla="*/ 511944 w 3352515"/>
              <a:gd name="connsiteY4" fmla="*/ 273206 h 1080122"/>
              <a:gd name="connsiteX5" fmla="*/ 781974 w 3352515"/>
              <a:gd name="connsiteY5" fmla="*/ 543236 h 1080122"/>
              <a:gd name="connsiteX6" fmla="*/ 785044 w 3352515"/>
              <a:gd name="connsiteY6" fmla="*/ 542926 h 1080122"/>
              <a:gd name="connsiteX7" fmla="*/ 785044 w 3352515"/>
              <a:gd name="connsiteY7" fmla="*/ 543235 h 1080122"/>
              <a:gd name="connsiteX8" fmla="*/ 1722675 w 3352515"/>
              <a:gd name="connsiteY8" fmla="*/ 545547 h 1080122"/>
              <a:gd name="connsiteX9" fmla="*/ 1938285 w 3352515"/>
              <a:gd name="connsiteY9" fmla="*/ 810091 h 1080122"/>
              <a:gd name="connsiteX10" fmla="*/ 1668255 w 3352515"/>
              <a:gd name="connsiteY10" fmla="*/ 1080121 h 1080122"/>
              <a:gd name="connsiteX11" fmla="*/ 1665185 w 3352515"/>
              <a:gd name="connsiteY11" fmla="*/ 1079812 h 1080122"/>
              <a:gd name="connsiteX12" fmla="*/ 1665185 w 3352515"/>
              <a:gd name="connsiteY12" fmla="*/ 1080122 h 1080122"/>
              <a:gd name="connsiteX13" fmla="*/ 0 w 3352515"/>
              <a:gd name="connsiteY13" fmla="*/ 1080122 h 1080122"/>
              <a:gd name="connsiteX0" fmla="*/ 4257390 w 4257390"/>
              <a:gd name="connsiteY0" fmla="*/ 0 h 1080122"/>
              <a:gd name="connsiteX1" fmla="*/ 1689919 w 4257390"/>
              <a:gd name="connsiteY1" fmla="*/ 3175 h 1080122"/>
              <a:gd name="connsiteX2" fmla="*/ 1689919 w 4257390"/>
              <a:gd name="connsiteY2" fmla="*/ 3485 h 1080122"/>
              <a:gd name="connsiteX3" fmla="*/ 1686849 w 4257390"/>
              <a:gd name="connsiteY3" fmla="*/ 3176 h 1080122"/>
              <a:gd name="connsiteX4" fmla="*/ 1416819 w 4257390"/>
              <a:gd name="connsiteY4" fmla="*/ 273206 h 1080122"/>
              <a:gd name="connsiteX5" fmla="*/ 1686849 w 4257390"/>
              <a:gd name="connsiteY5" fmla="*/ 543236 h 1080122"/>
              <a:gd name="connsiteX6" fmla="*/ 1689919 w 4257390"/>
              <a:gd name="connsiteY6" fmla="*/ 542926 h 1080122"/>
              <a:gd name="connsiteX7" fmla="*/ 1689919 w 4257390"/>
              <a:gd name="connsiteY7" fmla="*/ 543235 h 1080122"/>
              <a:gd name="connsiteX8" fmla="*/ 2627550 w 4257390"/>
              <a:gd name="connsiteY8" fmla="*/ 545547 h 1080122"/>
              <a:gd name="connsiteX9" fmla="*/ 2843160 w 4257390"/>
              <a:gd name="connsiteY9" fmla="*/ 810091 h 1080122"/>
              <a:gd name="connsiteX10" fmla="*/ 2573130 w 4257390"/>
              <a:gd name="connsiteY10" fmla="*/ 1080121 h 1080122"/>
              <a:gd name="connsiteX11" fmla="*/ 2570060 w 4257390"/>
              <a:gd name="connsiteY11" fmla="*/ 1079812 h 1080122"/>
              <a:gd name="connsiteX12" fmla="*/ 2570060 w 4257390"/>
              <a:gd name="connsiteY12" fmla="*/ 1080122 h 1080122"/>
              <a:gd name="connsiteX13" fmla="*/ 0 w 4257390"/>
              <a:gd name="connsiteY13" fmla="*/ 1080122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4257390" h="1080122">
                <a:moveTo>
                  <a:pt x="4257390" y="0"/>
                </a:moveTo>
                <a:lnTo>
                  <a:pt x="1689919" y="3175"/>
                </a:lnTo>
                <a:lnTo>
                  <a:pt x="1689919" y="3485"/>
                </a:lnTo>
                <a:lnTo>
                  <a:pt x="1686849" y="3176"/>
                </a:lnTo>
                <a:cubicBezTo>
                  <a:pt x="1537716" y="3176"/>
                  <a:pt x="1416819" y="124073"/>
                  <a:pt x="1416819" y="273206"/>
                </a:cubicBezTo>
                <a:cubicBezTo>
                  <a:pt x="1416819" y="422339"/>
                  <a:pt x="1537716" y="543236"/>
                  <a:pt x="1686849" y="543236"/>
                </a:cubicBezTo>
                <a:lnTo>
                  <a:pt x="1689919" y="542926"/>
                </a:lnTo>
                <a:lnTo>
                  <a:pt x="1689919" y="543235"/>
                </a:lnTo>
                <a:lnTo>
                  <a:pt x="2627550" y="545547"/>
                </a:lnTo>
                <a:cubicBezTo>
                  <a:pt x="2750598" y="570727"/>
                  <a:pt x="2843160" y="679600"/>
                  <a:pt x="2843160" y="810091"/>
                </a:cubicBezTo>
                <a:cubicBezTo>
                  <a:pt x="2843160" y="959224"/>
                  <a:pt x="2722263" y="1080121"/>
                  <a:pt x="2573130" y="1080121"/>
                </a:cubicBezTo>
                <a:lnTo>
                  <a:pt x="2570060" y="1079812"/>
                </a:lnTo>
                <a:lnTo>
                  <a:pt x="2570060" y="1080122"/>
                </a:lnTo>
                <a:lnTo>
                  <a:pt x="0" y="1080122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6" name="フリーフォーム: 図形 15">
            <a:extLst>
              <a:ext uri="{FF2B5EF4-FFF2-40B4-BE49-F238E27FC236}">
                <a16:creationId xmlns:a16="http://schemas.microsoft.com/office/drawing/2014/main" id="{08C56793-C519-FEBF-9278-6E68635A25EB}"/>
              </a:ext>
            </a:extLst>
          </p:cNvPr>
          <p:cNvSpPr/>
          <p:nvPr/>
        </p:nvSpPr>
        <p:spPr bwMode="auto">
          <a:xfrm rot="10800000">
            <a:off x="706174" y="2454866"/>
            <a:ext cx="560131" cy="422922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8299 h 2205246"/>
              <a:gd name="connsiteX9" fmla="*/ 785044 w 2206340"/>
              <a:gd name="connsiteY9" fmla="*/ 1128299 h 2205246"/>
              <a:gd name="connsiteX10" fmla="*/ 785044 w 2206340"/>
              <a:gd name="connsiteY10" fmla="*/ 1128609 h 2205246"/>
              <a:gd name="connsiteX11" fmla="*/ 781974 w 2206340"/>
              <a:gd name="connsiteY11" fmla="*/ 1128300 h 2205246"/>
              <a:gd name="connsiteX12" fmla="*/ 511944 w 2206340"/>
              <a:gd name="connsiteY12" fmla="*/ 1398330 h 2205246"/>
              <a:gd name="connsiteX13" fmla="*/ 781974 w 2206340"/>
              <a:gd name="connsiteY13" fmla="*/ 1668360 h 2205246"/>
              <a:gd name="connsiteX14" fmla="*/ 785044 w 2206340"/>
              <a:gd name="connsiteY14" fmla="*/ 1668050 h 2205246"/>
              <a:gd name="connsiteX15" fmla="*/ 785044 w 2206340"/>
              <a:gd name="connsiteY15" fmla="*/ 1668359 h 2205246"/>
              <a:gd name="connsiteX16" fmla="*/ 1699740 w 2206340"/>
              <a:gd name="connsiteY16" fmla="*/ 1668359 h 2205246"/>
              <a:gd name="connsiteX17" fmla="*/ 1722675 w 2206340"/>
              <a:gd name="connsiteY17" fmla="*/ 1670671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0 h 2205246"/>
              <a:gd name="connsiteX6" fmla="*/ 2206340 w 2206340"/>
              <a:gd name="connsiteY6" fmla="*/ 0 h 2205246"/>
              <a:gd name="connsiteX7" fmla="*/ 2206340 w 2206340"/>
              <a:gd name="connsiteY7" fmla="*/ 1128299 h 2205246"/>
              <a:gd name="connsiteX8" fmla="*/ 785044 w 2206340"/>
              <a:gd name="connsiteY8" fmla="*/ 1128299 h 2205246"/>
              <a:gd name="connsiteX9" fmla="*/ 785044 w 2206340"/>
              <a:gd name="connsiteY9" fmla="*/ 1128609 h 2205246"/>
              <a:gd name="connsiteX10" fmla="*/ 781974 w 2206340"/>
              <a:gd name="connsiteY10" fmla="*/ 1128300 h 2205246"/>
              <a:gd name="connsiteX11" fmla="*/ 511944 w 2206340"/>
              <a:gd name="connsiteY11" fmla="*/ 1398330 h 2205246"/>
              <a:gd name="connsiteX12" fmla="*/ 781974 w 2206340"/>
              <a:gd name="connsiteY12" fmla="*/ 1668360 h 2205246"/>
              <a:gd name="connsiteX13" fmla="*/ 785044 w 2206340"/>
              <a:gd name="connsiteY13" fmla="*/ 1668050 h 2205246"/>
              <a:gd name="connsiteX14" fmla="*/ 785044 w 2206340"/>
              <a:gd name="connsiteY14" fmla="*/ 1668359 h 2205246"/>
              <a:gd name="connsiteX15" fmla="*/ 1699740 w 2206340"/>
              <a:gd name="connsiteY15" fmla="*/ 1668359 h 2205246"/>
              <a:gd name="connsiteX16" fmla="*/ 1722675 w 2206340"/>
              <a:gd name="connsiteY16" fmla="*/ 1670671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0 h 2205246"/>
              <a:gd name="connsiteX5" fmla="*/ 2206340 w 2206340"/>
              <a:gd name="connsiteY5" fmla="*/ 0 h 2205246"/>
              <a:gd name="connsiteX6" fmla="*/ 2206340 w 2206340"/>
              <a:gd name="connsiteY6" fmla="*/ 1128299 h 2205246"/>
              <a:gd name="connsiteX7" fmla="*/ 785044 w 2206340"/>
              <a:gd name="connsiteY7" fmla="*/ 1128299 h 2205246"/>
              <a:gd name="connsiteX8" fmla="*/ 785044 w 2206340"/>
              <a:gd name="connsiteY8" fmla="*/ 1128609 h 2205246"/>
              <a:gd name="connsiteX9" fmla="*/ 781974 w 2206340"/>
              <a:gd name="connsiteY9" fmla="*/ 1128300 h 2205246"/>
              <a:gd name="connsiteX10" fmla="*/ 511944 w 2206340"/>
              <a:gd name="connsiteY10" fmla="*/ 1398330 h 2205246"/>
              <a:gd name="connsiteX11" fmla="*/ 781974 w 2206340"/>
              <a:gd name="connsiteY11" fmla="*/ 1668360 h 2205246"/>
              <a:gd name="connsiteX12" fmla="*/ 785044 w 2206340"/>
              <a:gd name="connsiteY12" fmla="*/ 1668050 h 2205246"/>
              <a:gd name="connsiteX13" fmla="*/ 785044 w 2206340"/>
              <a:gd name="connsiteY13" fmla="*/ 1668359 h 2205246"/>
              <a:gd name="connsiteX14" fmla="*/ 1699740 w 2206340"/>
              <a:gd name="connsiteY14" fmla="*/ 1668359 h 2205246"/>
              <a:gd name="connsiteX15" fmla="*/ 1722675 w 2206340"/>
              <a:gd name="connsiteY15" fmla="*/ 1670671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0 h 2205246"/>
              <a:gd name="connsiteX4" fmla="*/ 2206340 w 2206340"/>
              <a:gd name="connsiteY4" fmla="*/ 0 h 2205246"/>
              <a:gd name="connsiteX5" fmla="*/ 2206340 w 2206340"/>
              <a:gd name="connsiteY5" fmla="*/ 1128299 h 2205246"/>
              <a:gd name="connsiteX6" fmla="*/ 785044 w 2206340"/>
              <a:gd name="connsiteY6" fmla="*/ 1128299 h 2205246"/>
              <a:gd name="connsiteX7" fmla="*/ 785044 w 2206340"/>
              <a:gd name="connsiteY7" fmla="*/ 1128609 h 2205246"/>
              <a:gd name="connsiteX8" fmla="*/ 781974 w 2206340"/>
              <a:gd name="connsiteY8" fmla="*/ 1128300 h 2205246"/>
              <a:gd name="connsiteX9" fmla="*/ 511944 w 2206340"/>
              <a:gd name="connsiteY9" fmla="*/ 1398330 h 2205246"/>
              <a:gd name="connsiteX10" fmla="*/ 781974 w 2206340"/>
              <a:gd name="connsiteY10" fmla="*/ 1668360 h 2205246"/>
              <a:gd name="connsiteX11" fmla="*/ 785044 w 2206340"/>
              <a:gd name="connsiteY11" fmla="*/ 1668050 h 2205246"/>
              <a:gd name="connsiteX12" fmla="*/ 785044 w 2206340"/>
              <a:gd name="connsiteY12" fmla="*/ 1668359 h 2205246"/>
              <a:gd name="connsiteX13" fmla="*/ 1699740 w 2206340"/>
              <a:gd name="connsiteY13" fmla="*/ 1668359 h 2205246"/>
              <a:gd name="connsiteX14" fmla="*/ 1722675 w 2206340"/>
              <a:gd name="connsiteY14" fmla="*/ 1670671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8299 h 2205246"/>
              <a:gd name="connsiteX5" fmla="*/ 785044 w 2206340"/>
              <a:gd name="connsiteY5" fmla="*/ 1128299 h 2205246"/>
              <a:gd name="connsiteX6" fmla="*/ 785044 w 2206340"/>
              <a:gd name="connsiteY6" fmla="*/ 1128609 h 2205246"/>
              <a:gd name="connsiteX7" fmla="*/ 781974 w 2206340"/>
              <a:gd name="connsiteY7" fmla="*/ 1128300 h 2205246"/>
              <a:gd name="connsiteX8" fmla="*/ 511944 w 2206340"/>
              <a:gd name="connsiteY8" fmla="*/ 1398330 h 2205246"/>
              <a:gd name="connsiteX9" fmla="*/ 781974 w 2206340"/>
              <a:gd name="connsiteY9" fmla="*/ 1668360 h 2205246"/>
              <a:gd name="connsiteX10" fmla="*/ 785044 w 2206340"/>
              <a:gd name="connsiteY10" fmla="*/ 1668050 h 2205246"/>
              <a:gd name="connsiteX11" fmla="*/ 785044 w 2206340"/>
              <a:gd name="connsiteY11" fmla="*/ 1668359 h 2205246"/>
              <a:gd name="connsiteX12" fmla="*/ 1699740 w 2206340"/>
              <a:gd name="connsiteY12" fmla="*/ 1668359 h 2205246"/>
              <a:gd name="connsiteX13" fmla="*/ 1722675 w 2206340"/>
              <a:gd name="connsiteY13" fmla="*/ 1670671 h 2205246"/>
              <a:gd name="connsiteX14" fmla="*/ 1938285 w 2206340"/>
              <a:gd name="connsiteY14" fmla="*/ 1935215 h 2205246"/>
              <a:gd name="connsiteX15" fmla="*/ 1668255 w 2206340"/>
              <a:gd name="connsiteY15" fmla="*/ 2205245 h 2205246"/>
              <a:gd name="connsiteX16" fmla="*/ 1665185 w 2206340"/>
              <a:gd name="connsiteY16" fmla="*/ 2204936 h 2205246"/>
              <a:gd name="connsiteX17" fmla="*/ 1665185 w 2206340"/>
              <a:gd name="connsiteY17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699740 w 2206340"/>
              <a:gd name="connsiteY10" fmla="*/ 1668359 h 2205246"/>
              <a:gd name="connsiteX11" fmla="*/ 1722675 w 2206340"/>
              <a:gd name="connsiteY11" fmla="*/ 1670671 h 2205246"/>
              <a:gd name="connsiteX12" fmla="*/ 1938285 w 2206340"/>
              <a:gd name="connsiteY12" fmla="*/ 1935215 h 2205246"/>
              <a:gd name="connsiteX13" fmla="*/ 1668255 w 2206340"/>
              <a:gd name="connsiteY13" fmla="*/ 2205245 h 2205246"/>
              <a:gd name="connsiteX14" fmla="*/ 1665185 w 2206340"/>
              <a:gd name="connsiteY14" fmla="*/ 2204936 h 2205246"/>
              <a:gd name="connsiteX15" fmla="*/ 1665185 w 2206340"/>
              <a:gd name="connsiteY15" fmla="*/ 2205246 h 2205246"/>
              <a:gd name="connsiteX16" fmla="*/ 0 w 2206340"/>
              <a:gd name="connsiteY16" fmla="*/ 2205246 h 2205246"/>
              <a:gd name="connsiteX17" fmla="*/ 91441 w 2206340"/>
              <a:gd name="connsiteY17" fmla="*/ 91440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722675 w 2206340"/>
              <a:gd name="connsiteY10" fmla="*/ 1670671 h 2205246"/>
              <a:gd name="connsiteX11" fmla="*/ 1938285 w 2206340"/>
              <a:gd name="connsiteY11" fmla="*/ 1935215 h 2205246"/>
              <a:gd name="connsiteX12" fmla="*/ 1668255 w 2206340"/>
              <a:gd name="connsiteY12" fmla="*/ 2205245 h 2205246"/>
              <a:gd name="connsiteX13" fmla="*/ 1665185 w 2206340"/>
              <a:gd name="connsiteY13" fmla="*/ 2204936 h 2205246"/>
              <a:gd name="connsiteX14" fmla="*/ 1665185 w 2206340"/>
              <a:gd name="connsiteY14" fmla="*/ 2205246 h 2205246"/>
              <a:gd name="connsiteX15" fmla="*/ 0 w 2206340"/>
              <a:gd name="connsiteY15" fmla="*/ 2205246 h 2205246"/>
              <a:gd name="connsiteX16" fmla="*/ 91441 w 2206340"/>
              <a:gd name="connsiteY16" fmla="*/ 91440 h 2205246"/>
              <a:gd name="connsiteX0" fmla="*/ 2206340 w 2206340"/>
              <a:gd name="connsiteY0" fmla="*/ 0 h 2205246"/>
              <a:gd name="connsiteX1" fmla="*/ 2206340 w 2206340"/>
              <a:gd name="connsiteY1" fmla="*/ 1128299 h 2205246"/>
              <a:gd name="connsiteX2" fmla="*/ 785044 w 2206340"/>
              <a:gd name="connsiteY2" fmla="*/ 1128299 h 2205246"/>
              <a:gd name="connsiteX3" fmla="*/ 785044 w 2206340"/>
              <a:gd name="connsiteY3" fmla="*/ 1128609 h 2205246"/>
              <a:gd name="connsiteX4" fmla="*/ 781974 w 2206340"/>
              <a:gd name="connsiteY4" fmla="*/ 1128300 h 2205246"/>
              <a:gd name="connsiteX5" fmla="*/ 511944 w 2206340"/>
              <a:gd name="connsiteY5" fmla="*/ 1398330 h 2205246"/>
              <a:gd name="connsiteX6" fmla="*/ 781974 w 2206340"/>
              <a:gd name="connsiteY6" fmla="*/ 1668360 h 2205246"/>
              <a:gd name="connsiteX7" fmla="*/ 785044 w 2206340"/>
              <a:gd name="connsiteY7" fmla="*/ 1668050 h 2205246"/>
              <a:gd name="connsiteX8" fmla="*/ 785044 w 2206340"/>
              <a:gd name="connsiteY8" fmla="*/ 1668359 h 2205246"/>
              <a:gd name="connsiteX9" fmla="*/ 1722675 w 2206340"/>
              <a:gd name="connsiteY9" fmla="*/ 1670671 h 2205246"/>
              <a:gd name="connsiteX10" fmla="*/ 1938285 w 2206340"/>
              <a:gd name="connsiteY10" fmla="*/ 1935215 h 2205246"/>
              <a:gd name="connsiteX11" fmla="*/ 1668255 w 2206340"/>
              <a:gd name="connsiteY11" fmla="*/ 2205245 h 2205246"/>
              <a:gd name="connsiteX12" fmla="*/ 1665185 w 2206340"/>
              <a:gd name="connsiteY12" fmla="*/ 2204936 h 2205246"/>
              <a:gd name="connsiteX13" fmla="*/ 1665185 w 2206340"/>
              <a:gd name="connsiteY13" fmla="*/ 2205246 h 2205246"/>
              <a:gd name="connsiteX14" fmla="*/ 0 w 2206340"/>
              <a:gd name="connsiteY14" fmla="*/ 2205246 h 2205246"/>
              <a:gd name="connsiteX15" fmla="*/ 91441 w 2206340"/>
              <a:gd name="connsiteY15" fmla="*/ 91440 h 2205246"/>
              <a:gd name="connsiteX0" fmla="*/ 2206340 w 2206340"/>
              <a:gd name="connsiteY0" fmla="*/ 1036859 h 2113806"/>
              <a:gd name="connsiteX1" fmla="*/ 785044 w 2206340"/>
              <a:gd name="connsiteY1" fmla="*/ 1036859 h 2113806"/>
              <a:gd name="connsiteX2" fmla="*/ 785044 w 2206340"/>
              <a:gd name="connsiteY2" fmla="*/ 1037169 h 2113806"/>
              <a:gd name="connsiteX3" fmla="*/ 781974 w 2206340"/>
              <a:gd name="connsiteY3" fmla="*/ 1036860 h 2113806"/>
              <a:gd name="connsiteX4" fmla="*/ 511944 w 2206340"/>
              <a:gd name="connsiteY4" fmla="*/ 1306890 h 2113806"/>
              <a:gd name="connsiteX5" fmla="*/ 781974 w 2206340"/>
              <a:gd name="connsiteY5" fmla="*/ 1576920 h 2113806"/>
              <a:gd name="connsiteX6" fmla="*/ 785044 w 2206340"/>
              <a:gd name="connsiteY6" fmla="*/ 1576610 h 2113806"/>
              <a:gd name="connsiteX7" fmla="*/ 785044 w 2206340"/>
              <a:gd name="connsiteY7" fmla="*/ 1576919 h 2113806"/>
              <a:gd name="connsiteX8" fmla="*/ 1722675 w 2206340"/>
              <a:gd name="connsiteY8" fmla="*/ 1579231 h 2113806"/>
              <a:gd name="connsiteX9" fmla="*/ 1938285 w 2206340"/>
              <a:gd name="connsiteY9" fmla="*/ 1843775 h 2113806"/>
              <a:gd name="connsiteX10" fmla="*/ 1668255 w 2206340"/>
              <a:gd name="connsiteY10" fmla="*/ 2113805 h 2113806"/>
              <a:gd name="connsiteX11" fmla="*/ 1665185 w 2206340"/>
              <a:gd name="connsiteY11" fmla="*/ 2113496 h 2113806"/>
              <a:gd name="connsiteX12" fmla="*/ 1665185 w 2206340"/>
              <a:gd name="connsiteY12" fmla="*/ 2113806 h 2113806"/>
              <a:gd name="connsiteX13" fmla="*/ 0 w 2206340"/>
              <a:gd name="connsiteY13" fmla="*/ 2113806 h 2113806"/>
              <a:gd name="connsiteX14" fmla="*/ 91441 w 2206340"/>
              <a:gd name="connsiteY14" fmla="*/ 0 h 2113806"/>
              <a:gd name="connsiteX0" fmla="*/ 2206340 w 2206340"/>
              <a:gd name="connsiteY0" fmla="*/ 0 h 1076947"/>
              <a:gd name="connsiteX1" fmla="*/ 785044 w 2206340"/>
              <a:gd name="connsiteY1" fmla="*/ 0 h 1076947"/>
              <a:gd name="connsiteX2" fmla="*/ 785044 w 2206340"/>
              <a:gd name="connsiteY2" fmla="*/ 310 h 1076947"/>
              <a:gd name="connsiteX3" fmla="*/ 781974 w 2206340"/>
              <a:gd name="connsiteY3" fmla="*/ 1 h 1076947"/>
              <a:gd name="connsiteX4" fmla="*/ 511944 w 2206340"/>
              <a:gd name="connsiteY4" fmla="*/ 270031 h 1076947"/>
              <a:gd name="connsiteX5" fmla="*/ 781974 w 2206340"/>
              <a:gd name="connsiteY5" fmla="*/ 540061 h 1076947"/>
              <a:gd name="connsiteX6" fmla="*/ 785044 w 2206340"/>
              <a:gd name="connsiteY6" fmla="*/ 539751 h 1076947"/>
              <a:gd name="connsiteX7" fmla="*/ 785044 w 2206340"/>
              <a:gd name="connsiteY7" fmla="*/ 540060 h 1076947"/>
              <a:gd name="connsiteX8" fmla="*/ 1722675 w 2206340"/>
              <a:gd name="connsiteY8" fmla="*/ 542372 h 1076947"/>
              <a:gd name="connsiteX9" fmla="*/ 1938285 w 2206340"/>
              <a:gd name="connsiteY9" fmla="*/ 806916 h 1076947"/>
              <a:gd name="connsiteX10" fmla="*/ 1668255 w 2206340"/>
              <a:gd name="connsiteY10" fmla="*/ 1076946 h 1076947"/>
              <a:gd name="connsiteX11" fmla="*/ 1665185 w 2206340"/>
              <a:gd name="connsiteY11" fmla="*/ 1076637 h 1076947"/>
              <a:gd name="connsiteX12" fmla="*/ 1665185 w 2206340"/>
              <a:gd name="connsiteY12" fmla="*/ 1076947 h 1076947"/>
              <a:gd name="connsiteX13" fmla="*/ 0 w 2206340"/>
              <a:gd name="connsiteY13" fmla="*/ 1076947 h 1076947"/>
              <a:gd name="connsiteX0" fmla="*/ 785044 w 1938285"/>
              <a:gd name="connsiteY0" fmla="*/ 0 h 1076947"/>
              <a:gd name="connsiteX1" fmla="*/ 785044 w 1938285"/>
              <a:gd name="connsiteY1" fmla="*/ 310 h 1076947"/>
              <a:gd name="connsiteX2" fmla="*/ 781974 w 1938285"/>
              <a:gd name="connsiteY2" fmla="*/ 1 h 1076947"/>
              <a:gd name="connsiteX3" fmla="*/ 511944 w 1938285"/>
              <a:gd name="connsiteY3" fmla="*/ 270031 h 1076947"/>
              <a:gd name="connsiteX4" fmla="*/ 781974 w 1938285"/>
              <a:gd name="connsiteY4" fmla="*/ 540061 h 1076947"/>
              <a:gd name="connsiteX5" fmla="*/ 785044 w 1938285"/>
              <a:gd name="connsiteY5" fmla="*/ 539751 h 1076947"/>
              <a:gd name="connsiteX6" fmla="*/ 785044 w 1938285"/>
              <a:gd name="connsiteY6" fmla="*/ 540060 h 1076947"/>
              <a:gd name="connsiteX7" fmla="*/ 1722675 w 1938285"/>
              <a:gd name="connsiteY7" fmla="*/ 542372 h 1076947"/>
              <a:gd name="connsiteX8" fmla="*/ 1938285 w 1938285"/>
              <a:gd name="connsiteY8" fmla="*/ 806916 h 1076947"/>
              <a:gd name="connsiteX9" fmla="*/ 1668255 w 1938285"/>
              <a:gd name="connsiteY9" fmla="*/ 1076946 h 1076947"/>
              <a:gd name="connsiteX10" fmla="*/ 1665185 w 1938285"/>
              <a:gd name="connsiteY10" fmla="*/ 1076637 h 1076947"/>
              <a:gd name="connsiteX11" fmla="*/ 1665185 w 1938285"/>
              <a:gd name="connsiteY11" fmla="*/ 1076947 h 1076947"/>
              <a:gd name="connsiteX12" fmla="*/ 0 w 1938285"/>
              <a:gd name="connsiteY12" fmla="*/ 1076947 h 1076947"/>
              <a:gd name="connsiteX0" fmla="*/ 273100 w 1426341"/>
              <a:gd name="connsiteY0" fmla="*/ 0 h 1076947"/>
              <a:gd name="connsiteX1" fmla="*/ 273100 w 1426341"/>
              <a:gd name="connsiteY1" fmla="*/ 310 h 1076947"/>
              <a:gd name="connsiteX2" fmla="*/ 270030 w 1426341"/>
              <a:gd name="connsiteY2" fmla="*/ 1 h 1076947"/>
              <a:gd name="connsiteX3" fmla="*/ 0 w 1426341"/>
              <a:gd name="connsiteY3" fmla="*/ 270031 h 1076947"/>
              <a:gd name="connsiteX4" fmla="*/ 270030 w 1426341"/>
              <a:gd name="connsiteY4" fmla="*/ 540061 h 1076947"/>
              <a:gd name="connsiteX5" fmla="*/ 273100 w 1426341"/>
              <a:gd name="connsiteY5" fmla="*/ 539751 h 1076947"/>
              <a:gd name="connsiteX6" fmla="*/ 273100 w 1426341"/>
              <a:gd name="connsiteY6" fmla="*/ 540060 h 1076947"/>
              <a:gd name="connsiteX7" fmla="*/ 1210731 w 1426341"/>
              <a:gd name="connsiteY7" fmla="*/ 542372 h 1076947"/>
              <a:gd name="connsiteX8" fmla="*/ 1426341 w 1426341"/>
              <a:gd name="connsiteY8" fmla="*/ 806916 h 1076947"/>
              <a:gd name="connsiteX9" fmla="*/ 1156311 w 1426341"/>
              <a:gd name="connsiteY9" fmla="*/ 1076946 h 1076947"/>
              <a:gd name="connsiteX10" fmla="*/ 1153241 w 1426341"/>
              <a:gd name="connsiteY10" fmla="*/ 1076637 h 1076947"/>
              <a:gd name="connsiteX11" fmla="*/ 1153241 w 1426341"/>
              <a:gd name="connsiteY11" fmla="*/ 1076947 h 107694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426341" h="1076947">
                <a:moveTo>
                  <a:pt x="273100" y="0"/>
                </a:moveTo>
                <a:lnTo>
                  <a:pt x="273100" y="310"/>
                </a:lnTo>
                <a:lnTo>
                  <a:pt x="270030" y="1"/>
                </a:lnTo>
                <a:cubicBezTo>
                  <a:pt x="120897" y="1"/>
                  <a:pt x="0" y="120898"/>
                  <a:pt x="0" y="270031"/>
                </a:cubicBezTo>
                <a:cubicBezTo>
                  <a:pt x="0" y="419164"/>
                  <a:pt x="120897" y="540061"/>
                  <a:pt x="270030" y="540061"/>
                </a:cubicBezTo>
                <a:lnTo>
                  <a:pt x="273100" y="539751"/>
                </a:lnTo>
                <a:lnTo>
                  <a:pt x="273100" y="540060"/>
                </a:lnTo>
                <a:lnTo>
                  <a:pt x="1210731" y="542372"/>
                </a:lnTo>
                <a:cubicBezTo>
                  <a:pt x="1333779" y="567552"/>
                  <a:pt x="1426341" y="676425"/>
                  <a:pt x="1426341" y="806916"/>
                </a:cubicBezTo>
                <a:cubicBezTo>
                  <a:pt x="1426341" y="956049"/>
                  <a:pt x="1305444" y="1076946"/>
                  <a:pt x="1156311" y="1076946"/>
                </a:cubicBezTo>
                <a:lnTo>
                  <a:pt x="1153241" y="1076637"/>
                </a:lnTo>
                <a:lnTo>
                  <a:pt x="1153241" y="1076947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7" name="フリーフォーム: 図形 16">
            <a:extLst>
              <a:ext uri="{FF2B5EF4-FFF2-40B4-BE49-F238E27FC236}">
                <a16:creationId xmlns:a16="http://schemas.microsoft.com/office/drawing/2014/main" id="{5D40BE06-D598-A5B2-4001-C3DDD0E20FE0}"/>
              </a:ext>
            </a:extLst>
          </p:cNvPr>
          <p:cNvSpPr/>
          <p:nvPr/>
        </p:nvSpPr>
        <p:spPr bwMode="auto">
          <a:xfrm rot="10800000">
            <a:off x="1515494" y="2950168"/>
            <a:ext cx="926289" cy="424169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8299 h 2205246"/>
              <a:gd name="connsiteX9" fmla="*/ 785044 w 2206340"/>
              <a:gd name="connsiteY9" fmla="*/ 1128299 h 2205246"/>
              <a:gd name="connsiteX10" fmla="*/ 785044 w 2206340"/>
              <a:gd name="connsiteY10" fmla="*/ 1128609 h 2205246"/>
              <a:gd name="connsiteX11" fmla="*/ 781974 w 2206340"/>
              <a:gd name="connsiteY11" fmla="*/ 1128300 h 2205246"/>
              <a:gd name="connsiteX12" fmla="*/ 511944 w 2206340"/>
              <a:gd name="connsiteY12" fmla="*/ 1398330 h 2205246"/>
              <a:gd name="connsiteX13" fmla="*/ 781974 w 2206340"/>
              <a:gd name="connsiteY13" fmla="*/ 1668360 h 2205246"/>
              <a:gd name="connsiteX14" fmla="*/ 785044 w 2206340"/>
              <a:gd name="connsiteY14" fmla="*/ 1668050 h 2205246"/>
              <a:gd name="connsiteX15" fmla="*/ 785044 w 2206340"/>
              <a:gd name="connsiteY15" fmla="*/ 1668359 h 2205246"/>
              <a:gd name="connsiteX16" fmla="*/ 1699740 w 2206340"/>
              <a:gd name="connsiteY16" fmla="*/ 1668359 h 2205246"/>
              <a:gd name="connsiteX17" fmla="*/ 1722675 w 2206340"/>
              <a:gd name="connsiteY17" fmla="*/ 1670671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0 h 2205246"/>
              <a:gd name="connsiteX6" fmla="*/ 2206340 w 2206340"/>
              <a:gd name="connsiteY6" fmla="*/ 0 h 2205246"/>
              <a:gd name="connsiteX7" fmla="*/ 2206340 w 2206340"/>
              <a:gd name="connsiteY7" fmla="*/ 1128299 h 2205246"/>
              <a:gd name="connsiteX8" fmla="*/ 785044 w 2206340"/>
              <a:gd name="connsiteY8" fmla="*/ 1128299 h 2205246"/>
              <a:gd name="connsiteX9" fmla="*/ 785044 w 2206340"/>
              <a:gd name="connsiteY9" fmla="*/ 1128609 h 2205246"/>
              <a:gd name="connsiteX10" fmla="*/ 781974 w 2206340"/>
              <a:gd name="connsiteY10" fmla="*/ 1128300 h 2205246"/>
              <a:gd name="connsiteX11" fmla="*/ 511944 w 2206340"/>
              <a:gd name="connsiteY11" fmla="*/ 1398330 h 2205246"/>
              <a:gd name="connsiteX12" fmla="*/ 781974 w 2206340"/>
              <a:gd name="connsiteY12" fmla="*/ 1668360 h 2205246"/>
              <a:gd name="connsiteX13" fmla="*/ 785044 w 2206340"/>
              <a:gd name="connsiteY13" fmla="*/ 1668050 h 2205246"/>
              <a:gd name="connsiteX14" fmla="*/ 785044 w 2206340"/>
              <a:gd name="connsiteY14" fmla="*/ 1668359 h 2205246"/>
              <a:gd name="connsiteX15" fmla="*/ 1699740 w 2206340"/>
              <a:gd name="connsiteY15" fmla="*/ 1668359 h 2205246"/>
              <a:gd name="connsiteX16" fmla="*/ 1722675 w 2206340"/>
              <a:gd name="connsiteY16" fmla="*/ 1670671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0 h 2205246"/>
              <a:gd name="connsiteX5" fmla="*/ 2206340 w 2206340"/>
              <a:gd name="connsiteY5" fmla="*/ 0 h 2205246"/>
              <a:gd name="connsiteX6" fmla="*/ 2206340 w 2206340"/>
              <a:gd name="connsiteY6" fmla="*/ 1128299 h 2205246"/>
              <a:gd name="connsiteX7" fmla="*/ 785044 w 2206340"/>
              <a:gd name="connsiteY7" fmla="*/ 1128299 h 2205246"/>
              <a:gd name="connsiteX8" fmla="*/ 785044 w 2206340"/>
              <a:gd name="connsiteY8" fmla="*/ 1128609 h 2205246"/>
              <a:gd name="connsiteX9" fmla="*/ 781974 w 2206340"/>
              <a:gd name="connsiteY9" fmla="*/ 1128300 h 2205246"/>
              <a:gd name="connsiteX10" fmla="*/ 511944 w 2206340"/>
              <a:gd name="connsiteY10" fmla="*/ 1398330 h 2205246"/>
              <a:gd name="connsiteX11" fmla="*/ 781974 w 2206340"/>
              <a:gd name="connsiteY11" fmla="*/ 1668360 h 2205246"/>
              <a:gd name="connsiteX12" fmla="*/ 785044 w 2206340"/>
              <a:gd name="connsiteY12" fmla="*/ 1668050 h 2205246"/>
              <a:gd name="connsiteX13" fmla="*/ 785044 w 2206340"/>
              <a:gd name="connsiteY13" fmla="*/ 1668359 h 2205246"/>
              <a:gd name="connsiteX14" fmla="*/ 1699740 w 2206340"/>
              <a:gd name="connsiteY14" fmla="*/ 1668359 h 2205246"/>
              <a:gd name="connsiteX15" fmla="*/ 1722675 w 2206340"/>
              <a:gd name="connsiteY15" fmla="*/ 1670671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0 h 2205246"/>
              <a:gd name="connsiteX4" fmla="*/ 2206340 w 2206340"/>
              <a:gd name="connsiteY4" fmla="*/ 0 h 2205246"/>
              <a:gd name="connsiteX5" fmla="*/ 2206340 w 2206340"/>
              <a:gd name="connsiteY5" fmla="*/ 1128299 h 2205246"/>
              <a:gd name="connsiteX6" fmla="*/ 785044 w 2206340"/>
              <a:gd name="connsiteY6" fmla="*/ 1128299 h 2205246"/>
              <a:gd name="connsiteX7" fmla="*/ 785044 w 2206340"/>
              <a:gd name="connsiteY7" fmla="*/ 1128609 h 2205246"/>
              <a:gd name="connsiteX8" fmla="*/ 781974 w 2206340"/>
              <a:gd name="connsiteY8" fmla="*/ 1128300 h 2205246"/>
              <a:gd name="connsiteX9" fmla="*/ 511944 w 2206340"/>
              <a:gd name="connsiteY9" fmla="*/ 1398330 h 2205246"/>
              <a:gd name="connsiteX10" fmla="*/ 781974 w 2206340"/>
              <a:gd name="connsiteY10" fmla="*/ 1668360 h 2205246"/>
              <a:gd name="connsiteX11" fmla="*/ 785044 w 2206340"/>
              <a:gd name="connsiteY11" fmla="*/ 1668050 h 2205246"/>
              <a:gd name="connsiteX12" fmla="*/ 785044 w 2206340"/>
              <a:gd name="connsiteY12" fmla="*/ 1668359 h 2205246"/>
              <a:gd name="connsiteX13" fmla="*/ 1699740 w 2206340"/>
              <a:gd name="connsiteY13" fmla="*/ 1668359 h 2205246"/>
              <a:gd name="connsiteX14" fmla="*/ 1722675 w 2206340"/>
              <a:gd name="connsiteY14" fmla="*/ 1670671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8299 h 2205246"/>
              <a:gd name="connsiteX5" fmla="*/ 785044 w 2206340"/>
              <a:gd name="connsiteY5" fmla="*/ 1128299 h 2205246"/>
              <a:gd name="connsiteX6" fmla="*/ 785044 w 2206340"/>
              <a:gd name="connsiteY6" fmla="*/ 1128609 h 2205246"/>
              <a:gd name="connsiteX7" fmla="*/ 781974 w 2206340"/>
              <a:gd name="connsiteY7" fmla="*/ 1128300 h 2205246"/>
              <a:gd name="connsiteX8" fmla="*/ 511944 w 2206340"/>
              <a:gd name="connsiteY8" fmla="*/ 1398330 h 2205246"/>
              <a:gd name="connsiteX9" fmla="*/ 781974 w 2206340"/>
              <a:gd name="connsiteY9" fmla="*/ 1668360 h 2205246"/>
              <a:gd name="connsiteX10" fmla="*/ 785044 w 2206340"/>
              <a:gd name="connsiteY10" fmla="*/ 1668050 h 2205246"/>
              <a:gd name="connsiteX11" fmla="*/ 785044 w 2206340"/>
              <a:gd name="connsiteY11" fmla="*/ 1668359 h 2205246"/>
              <a:gd name="connsiteX12" fmla="*/ 1699740 w 2206340"/>
              <a:gd name="connsiteY12" fmla="*/ 1668359 h 2205246"/>
              <a:gd name="connsiteX13" fmla="*/ 1722675 w 2206340"/>
              <a:gd name="connsiteY13" fmla="*/ 1670671 h 2205246"/>
              <a:gd name="connsiteX14" fmla="*/ 1938285 w 2206340"/>
              <a:gd name="connsiteY14" fmla="*/ 1935215 h 2205246"/>
              <a:gd name="connsiteX15" fmla="*/ 1668255 w 2206340"/>
              <a:gd name="connsiteY15" fmla="*/ 2205245 h 2205246"/>
              <a:gd name="connsiteX16" fmla="*/ 1665185 w 2206340"/>
              <a:gd name="connsiteY16" fmla="*/ 2204936 h 2205246"/>
              <a:gd name="connsiteX17" fmla="*/ 1665185 w 2206340"/>
              <a:gd name="connsiteY17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699740 w 2206340"/>
              <a:gd name="connsiteY10" fmla="*/ 1668359 h 2205246"/>
              <a:gd name="connsiteX11" fmla="*/ 1722675 w 2206340"/>
              <a:gd name="connsiteY11" fmla="*/ 1670671 h 2205246"/>
              <a:gd name="connsiteX12" fmla="*/ 1938285 w 2206340"/>
              <a:gd name="connsiteY12" fmla="*/ 1935215 h 2205246"/>
              <a:gd name="connsiteX13" fmla="*/ 1668255 w 2206340"/>
              <a:gd name="connsiteY13" fmla="*/ 2205245 h 2205246"/>
              <a:gd name="connsiteX14" fmla="*/ 1665185 w 2206340"/>
              <a:gd name="connsiteY14" fmla="*/ 2204936 h 2205246"/>
              <a:gd name="connsiteX15" fmla="*/ 1665185 w 2206340"/>
              <a:gd name="connsiteY15" fmla="*/ 2205246 h 2205246"/>
              <a:gd name="connsiteX16" fmla="*/ 0 w 2206340"/>
              <a:gd name="connsiteY16" fmla="*/ 2205246 h 2205246"/>
              <a:gd name="connsiteX17" fmla="*/ 91441 w 2206340"/>
              <a:gd name="connsiteY17" fmla="*/ 91440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722675 w 2206340"/>
              <a:gd name="connsiteY10" fmla="*/ 1670671 h 2205246"/>
              <a:gd name="connsiteX11" fmla="*/ 1938285 w 2206340"/>
              <a:gd name="connsiteY11" fmla="*/ 1935215 h 2205246"/>
              <a:gd name="connsiteX12" fmla="*/ 1668255 w 2206340"/>
              <a:gd name="connsiteY12" fmla="*/ 2205245 h 2205246"/>
              <a:gd name="connsiteX13" fmla="*/ 1665185 w 2206340"/>
              <a:gd name="connsiteY13" fmla="*/ 2204936 h 2205246"/>
              <a:gd name="connsiteX14" fmla="*/ 1665185 w 2206340"/>
              <a:gd name="connsiteY14" fmla="*/ 2205246 h 2205246"/>
              <a:gd name="connsiteX15" fmla="*/ 0 w 2206340"/>
              <a:gd name="connsiteY15" fmla="*/ 2205246 h 2205246"/>
              <a:gd name="connsiteX16" fmla="*/ 91441 w 2206340"/>
              <a:gd name="connsiteY16" fmla="*/ 91440 h 2205246"/>
              <a:gd name="connsiteX0" fmla="*/ 2206340 w 2206340"/>
              <a:gd name="connsiteY0" fmla="*/ 0 h 2205246"/>
              <a:gd name="connsiteX1" fmla="*/ 2206340 w 2206340"/>
              <a:gd name="connsiteY1" fmla="*/ 1128299 h 2205246"/>
              <a:gd name="connsiteX2" fmla="*/ 785044 w 2206340"/>
              <a:gd name="connsiteY2" fmla="*/ 1128299 h 2205246"/>
              <a:gd name="connsiteX3" fmla="*/ 785044 w 2206340"/>
              <a:gd name="connsiteY3" fmla="*/ 1128609 h 2205246"/>
              <a:gd name="connsiteX4" fmla="*/ 781974 w 2206340"/>
              <a:gd name="connsiteY4" fmla="*/ 1128300 h 2205246"/>
              <a:gd name="connsiteX5" fmla="*/ 511944 w 2206340"/>
              <a:gd name="connsiteY5" fmla="*/ 1398330 h 2205246"/>
              <a:gd name="connsiteX6" fmla="*/ 781974 w 2206340"/>
              <a:gd name="connsiteY6" fmla="*/ 1668360 h 2205246"/>
              <a:gd name="connsiteX7" fmla="*/ 785044 w 2206340"/>
              <a:gd name="connsiteY7" fmla="*/ 1668050 h 2205246"/>
              <a:gd name="connsiteX8" fmla="*/ 785044 w 2206340"/>
              <a:gd name="connsiteY8" fmla="*/ 1668359 h 2205246"/>
              <a:gd name="connsiteX9" fmla="*/ 1722675 w 2206340"/>
              <a:gd name="connsiteY9" fmla="*/ 1670671 h 2205246"/>
              <a:gd name="connsiteX10" fmla="*/ 1938285 w 2206340"/>
              <a:gd name="connsiteY10" fmla="*/ 1935215 h 2205246"/>
              <a:gd name="connsiteX11" fmla="*/ 1668255 w 2206340"/>
              <a:gd name="connsiteY11" fmla="*/ 2205245 h 2205246"/>
              <a:gd name="connsiteX12" fmla="*/ 1665185 w 2206340"/>
              <a:gd name="connsiteY12" fmla="*/ 2204936 h 2205246"/>
              <a:gd name="connsiteX13" fmla="*/ 1665185 w 2206340"/>
              <a:gd name="connsiteY13" fmla="*/ 2205246 h 2205246"/>
              <a:gd name="connsiteX14" fmla="*/ 0 w 2206340"/>
              <a:gd name="connsiteY14" fmla="*/ 2205246 h 2205246"/>
              <a:gd name="connsiteX15" fmla="*/ 91441 w 2206340"/>
              <a:gd name="connsiteY15" fmla="*/ 91440 h 2205246"/>
              <a:gd name="connsiteX0" fmla="*/ 2206340 w 2206340"/>
              <a:gd name="connsiteY0" fmla="*/ 1036859 h 2113806"/>
              <a:gd name="connsiteX1" fmla="*/ 785044 w 2206340"/>
              <a:gd name="connsiteY1" fmla="*/ 1036859 h 2113806"/>
              <a:gd name="connsiteX2" fmla="*/ 785044 w 2206340"/>
              <a:gd name="connsiteY2" fmla="*/ 1037169 h 2113806"/>
              <a:gd name="connsiteX3" fmla="*/ 781974 w 2206340"/>
              <a:gd name="connsiteY3" fmla="*/ 1036860 h 2113806"/>
              <a:gd name="connsiteX4" fmla="*/ 511944 w 2206340"/>
              <a:gd name="connsiteY4" fmla="*/ 1306890 h 2113806"/>
              <a:gd name="connsiteX5" fmla="*/ 781974 w 2206340"/>
              <a:gd name="connsiteY5" fmla="*/ 1576920 h 2113806"/>
              <a:gd name="connsiteX6" fmla="*/ 785044 w 2206340"/>
              <a:gd name="connsiteY6" fmla="*/ 1576610 h 2113806"/>
              <a:gd name="connsiteX7" fmla="*/ 785044 w 2206340"/>
              <a:gd name="connsiteY7" fmla="*/ 1576919 h 2113806"/>
              <a:gd name="connsiteX8" fmla="*/ 1722675 w 2206340"/>
              <a:gd name="connsiteY8" fmla="*/ 1579231 h 2113806"/>
              <a:gd name="connsiteX9" fmla="*/ 1938285 w 2206340"/>
              <a:gd name="connsiteY9" fmla="*/ 1843775 h 2113806"/>
              <a:gd name="connsiteX10" fmla="*/ 1668255 w 2206340"/>
              <a:gd name="connsiteY10" fmla="*/ 2113805 h 2113806"/>
              <a:gd name="connsiteX11" fmla="*/ 1665185 w 2206340"/>
              <a:gd name="connsiteY11" fmla="*/ 2113496 h 2113806"/>
              <a:gd name="connsiteX12" fmla="*/ 1665185 w 2206340"/>
              <a:gd name="connsiteY12" fmla="*/ 2113806 h 2113806"/>
              <a:gd name="connsiteX13" fmla="*/ 0 w 2206340"/>
              <a:gd name="connsiteY13" fmla="*/ 2113806 h 2113806"/>
              <a:gd name="connsiteX14" fmla="*/ 91441 w 2206340"/>
              <a:gd name="connsiteY14" fmla="*/ 0 h 2113806"/>
              <a:gd name="connsiteX0" fmla="*/ 2206340 w 2206340"/>
              <a:gd name="connsiteY0" fmla="*/ 0 h 1076947"/>
              <a:gd name="connsiteX1" fmla="*/ 785044 w 2206340"/>
              <a:gd name="connsiteY1" fmla="*/ 0 h 1076947"/>
              <a:gd name="connsiteX2" fmla="*/ 785044 w 2206340"/>
              <a:gd name="connsiteY2" fmla="*/ 310 h 1076947"/>
              <a:gd name="connsiteX3" fmla="*/ 781974 w 2206340"/>
              <a:gd name="connsiteY3" fmla="*/ 1 h 1076947"/>
              <a:gd name="connsiteX4" fmla="*/ 511944 w 2206340"/>
              <a:gd name="connsiteY4" fmla="*/ 270031 h 1076947"/>
              <a:gd name="connsiteX5" fmla="*/ 781974 w 2206340"/>
              <a:gd name="connsiteY5" fmla="*/ 540061 h 1076947"/>
              <a:gd name="connsiteX6" fmla="*/ 785044 w 2206340"/>
              <a:gd name="connsiteY6" fmla="*/ 539751 h 1076947"/>
              <a:gd name="connsiteX7" fmla="*/ 785044 w 2206340"/>
              <a:gd name="connsiteY7" fmla="*/ 540060 h 1076947"/>
              <a:gd name="connsiteX8" fmla="*/ 1722675 w 2206340"/>
              <a:gd name="connsiteY8" fmla="*/ 542372 h 1076947"/>
              <a:gd name="connsiteX9" fmla="*/ 1938285 w 2206340"/>
              <a:gd name="connsiteY9" fmla="*/ 806916 h 1076947"/>
              <a:gd name="connsiteX10" fmla="*/ 1668255 w 2206340"/>
              <a:gd name="connsiteY10" fmla="*/ 1076946 h 1076947"/>
              <a:gd name="connsiteX11" fmla="*/ 1665185 w 2206340"/>
              <a:gd name="connsiteY11" fmla="*/ 1076637 h 1076947"/>
              <a:gd name="connsiteX12" fmla="*/ 1665185 w 2206340"/>
              <a:gd name="connsiteY12" fmla="*/ 1076947 h 1076947"/>
              <a:gd name="connsiteX13" fmla="*/ 0 w 2206340"/>
              <a:gd name="connsiteY13" fmla="*/ 1076947 h 1076947"/>
              <a:gd name="connsiteX0" fmla="*/ 3352515 w 3352515"/>
              <a:gd name="connsiteY0" fmla="*/ 0 h 1080122"/>
              <a:gd name="connsiteX1" fmla="*/ 785044 w 3352515"/>
              <a:gd name="connsiteY1" fmla="*/ 3175 h 1080122"/>
              <a:gd name="connsiteX2" fmla="*/ 785044 w 3352515"/>
              <a:gd name="connsiteY2" fmla="*/ 3485 h 1080122"/>
              <a:gd name="connsiteX3" fmla="*/ 781974 w 3352515"/>
              <a:gd name="connsiteY3" fmla="*/ 3176 h 1080122"/>
              <a:gd name="connsiteX4" fmla="*/ 511944 w 3352515"/>
              <a:gd name="connsiteY4" fmla="*/ 273206 h 1080122"/>
              <a:gd name="connsiteX5" fmla="*/ 781974 w 3352515"/>
              <a:gd name="connsiteY5" fmla="*/ 543236 h 1080122"/>
              <a:gd name="connsiteX6" fmla="*/ 785044 w 3352515"/>
              <a:gd name="connsiteY6" fmla="*/ 542926 h 1080122"/>
              <a:gd name="connsiteX7" fmla="*/ 785044 w 3352515"/>
              <a:gd name="connsiteY7" fmla="*/ 543235 h 1080122"/>
              <a:gd name="connsiteX8" fmla="*/ 1722675 w 3352515"/>
              <a:gd name="connsiteY8" fmla="*/ 545547 h 1080122"/>
              <a:gd name="connsiteX9" fmla="*/ 1938285 w 3352515"/>
              <a:gd name="connsiteY9" fmla="*/ 810091 h 1080122"/>
              <a:gd name="connsiteX10" fmla="*/ 1668255 w 3352515"/>
              <a:gd name="connsiteY10" fmla="*/ 1080121 h 1080122"/>
              <a:gd name="connsiteX11" fmla="*/ 1665185 w 3352515"/>
              <a:gd name="connsiteY11" fmla="*/ 1079812 h 1080122"/>
              <a:gd name="connsiteX12" fmla="*/ 1665185 w 3352515"/>
              <a:gd name="connsiteY12" fmla="*/ 1080122 h 1080122"/>
              <a:gd name="connsiteX13" fmla="*/ 0 w 3352515"/>
              <a:gd name="connsiteY13" fmla="*/ 1080122 h 1080122"/>
              <a:gd name="connsiteX0" fmla="*/ 4257390 w 4257390"/>
              <a:gd name="connsiteY0" fmla="*/ 0 h 1080122"/>
              <a:gd name="connsiteX1" fmla="*/ 1689919 w 4257390"/>
              <a:gd name="connsiteY1" fmla="*/ 3175 h 1080122"/>
              <a:gd name="connsiteX2" fmla="*/ 1689919 w 4257390"/>
              <a:gd name="connsiteY2" fmla="*/ 3485 h 1080122"/>
              <a:gd name="connsiteX3" fmla="*/ 1686849 w 4257390"/>
              <a:gd name="connsiteY3" fmla="*/ 3176 h 1080122"/>
              <a:gd name="connsiteX4" fmla="*/ 1416819 w 4257390"/>
              <a:gd name="connsiteY4" fmla="*/ 273206 h 1080122"/>
              <a:gd name="connsiteX5" fmla="*/ 1686849 w 4257390"/>
              <a:gd name="connsiteY5" fmla="*/ 543236 h 1080122"/>
              <a:gd name="connsiteX6" fmla="*/ 1689919 w 4257390"/>
              <a:gd name="connsiteY6" fmla="*/ 542926 h 1080122"/>
              <a:gd name="connsiteX7" fmla="*/ 1689919 w 4257390"/>
              <a:gd name="connsiteY7" fmla="*/ 543235 h 1080122"/>
              <a:gd name="connsiteX8" fmla="*/ 2627550 w 4257390"/>
              <a:gd name="connsiteY8" fmla="*/ 545547 h 1080122"/>
              <a:gd name="connsiteX9" fmla="*/ 2843160 w 4257390"/>
              <a:gd name="connsiteY9" fmla="*/ 810091 h 1080122"/>
              <a:gd name="connsiteX10" fmla="*/ 2573130 w 4257390"/>
              <a:gd name="connsiteY10" fmla="*/ 1080121 h 1080122"/>
              <a:gd name="connsiteX11" fmla="*/ 2570060 w 4257390"/>
              <a:gd name="connsiteY11" fmla="*/ 1079812 h 1080122"/>
              <a:gd name="connsiteX12" fmla="*/ 2570060 w 4257390"/>
              <a:gd name="connsiteY12" fmla="*/ 1080122 h 1080122"/>
              <a:gd name="connsiteX13" fmla="*/ 0 w 4257390"/>
              <a:gd name="connsiteY13" fmla="*/ 1080122 h 1080122"/>
              <a:gd name="connsiteX0" fmla="*/ 3292190 w 3292190"/>
              <a:gd name="connsiteY0" fmla="*/ 0 h 1080122"/>
              <a:gd name="connsiteX1" fmla="*/ 1689919 w 3292190"/>
              <a:gd name="connsiteY1" fmla="*/ 3175 h 1080122"/>
              <a:gd name="connsiteX2" fmla="*/ 1689919 w 3292190"/>
              <a:gd name="connsiteY2" fmla="*/ 3485 h 1080122"/>
              <a:gd name="connsiteX3" fmla="*/ 1686849 w 3292190"/>
              <a:gd name="connsiteY3" fmla="*/ 3176 h 1080122"/>
              <a:gd name="connsiteX4" fmla="*/ 1416819 w 3292190"/>
              <a:gd name="connsiteY4" fmla="*/ 273206 h 1080122"/>
              <a:gd name="connsiteX5" fmla="*/ 1686849 w 3292190"/>
              <a:gd name="connsiteY5" fmla="*/ 543236 h 1080122"/>
              <a:gd name="connsiteX6" fmla="*/ 1689919 w 3292190"/>
              <a:gd name="connsiteY6" fmla="*/ 542926 h 1080122"/>
              <a:gd name="connsiteX7" fmla="*/ 1689919 w 3292190"/>
              <a:gd name="connsiteY7" fmla="*/ 543235 h 1080122"/>
              <a:gd name="connsiteX8" fmla="*/ 2627550 w 3292190"/>
              <a:gd name="connsiteY8" fmla="*/ 545547 h 1080122"/>
              <a:gd name="connsiteX9" fmla="*/ 2843160 w 3292190"/>
              <a:gd name="connsiteY9" fmla="*/ 810091 h 1080122"/>
              <a:gd name="connsiteX10" fmla="*/ 2573130 w 3292190"/>
              <a:gd name="connsiteY10" fmla="*/ 1080121 h 1080122"/>
              <a:gd name="connsiteX11" fmla="*/ 2570060 w 3292190"/>
              <a:gd name="connsiteY11" fmla="*/ 1079812 h 1080122"/>
              <a:gd name="connsiteX12" fmla="*/ 2570060 w 3292190"/>
              <a:gd name="connsiteY12" fmla="*/ 1080122 h 1080122"/>
              <a:gd name="connsiteX13" fmla="*/ 0 w 3292190"/>
              <a:gd name="connsiteY13" fmla="*/ 1080122 h 1080122"/>
              <a:gd name="connsiteX0" fmla="*/ 2358740 w 2358740"/>
              <a:gd name="connsiteY0" fmla="*/ 0 h 1080122"/>
              <a:gd name="connsiteX1" fmla="*/ 756469 w 2358740"/>
              <a:gd name="connsiteY1" fmla="*/ 3175 h 1080122"/>
              <a:gd name="connsiteX2" fmla="*/ 756469 w 2358740"/>
              <a:gd name="connsiteY2" fmla="*/ 3485 h 1080122"/>
              <a:gd name="connsiteX3" fmla="*/ 753399 w 2358740"/>
              <a:gd name="connsiteY3" fmla="*/ 3176 h 1080122"/>
              <a:gd name="connsiteX4" fmla="*/ 483369 w 2358740"/>
              <a:gd name="connsiteY4" fmla="*/ 273206 h 1080122"/>
              <a:gd name="connsiteX5" fmla="*/ 753399 w 2358740"/>
              <a:gd name="connsiteY5" fmla="*/ 543236 h 1080122"/>
              <a:gd name="connsiteX6" fmla="*/ 756469 w 2358740"/>
              <a:gd name="connsiteY6" fmla="*/ 542926 h 1080122"/>
              <a:gd name="connsiteX7" fmla="*/ 756469 w 2358740"/>
              <a:gd name="connsiteY7" fmla="*/ 543235 h 1080122"/>
              <a:gd name="connsiteX8" fmla="*/ 1694100 w 2358740"/>
              <a:gd name="connsiteY8" fmla="*/ 545547 h 1080122"/>
              <a:gd name="connsiteX9" fmla="*/ 1909710 w 2358740"/>
              <a:gd name="connsiteY9" fmla="*/ 810091 h 1080122"/>
              <a:gd name="connsiteX10" fmla="*/ 1639680 w 2358740"/>
              <a:gd name="connsiteY10" fmla="*/ 1080121 h 1080122"/>
              <a:gd name="connsiteX11" fmla="*/ 1636610 w 2358740"/>
              <a:gd name="connsiteY11" fmla="*/ 1079812 h 1080122"/>
              <a:gd name="connsiteX12" fmla="*/ 1636610 w 2358740"/>
              <a:gd name="connsiteY12" fmla="*/ 1080122 h 1080122"/>
              <a:gd name="connsiteX13" fmla="*/ 0 w 2358740"/>
              <a:gd name="connsiteY13" fmla="*/ 1080122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2358740" h="1080122">
                <a:moveTo>
                  <a:pt x="2358740" y="0"/>
                </a:moveTo>
                <a:lnTo>
                  <a:pt x="756469" y="3175"/>
                </a:lnTo>
                <a:lnTo>
                  <a:pt x="756469" y="3485"/>
                </a:lnTo>
                <a:lnTo>
                  <a:pt x="753399" y="3176"/>
                </a:lnTo>
                <a:cubicBezTo>
                  <a:pt x="604266" y="3176"/>
                  <a:pt x="483369" y="124073"/>
                  <a:pt x="483369" y="273206"/>
                </a:cubicBezTo>
                <a:cubicBezTo>
                  <a:pt x="483369" y="422339"/>
                  <a:pt x="604266" y="543236"/>
                  <a:pt x="753399" y="543236"/>
                </a:cubicBezTo>
                <a:lnTo>
                  <a:pt x="756469" y="542926"/>
                </a:lnTo>
                <a:lnTo>
                  <a:pt x="756469" y="543235"/>
                </a:lnTo>
                <a:lnTo>
                  <a:pt x="1694100" y="545547"/>
                </a:lnTo>
                <a:cubicBezTo>
                  <a:pt x="1817148" y="570727"/>
                  <a:pt x="1909710" y="679600"/>
                  <a:pt x="1909710" y="810091"/>
                </a:cubicBezTo>
                <a:cubicBezTo>
                  <a:pt x="1909710" y="959224"/>
                  <a:pt x="1788813" y="1080121"/>
                  <a:pt x="1639680" y="1080121"/>
                </a:cubicBezTo>
                <a:lnTo>
                  <a:pt x="1636610" y="1079812"/>
                </a:lnTo>
                <a:lnTo>
                  <a:pt x="1636610" y="1080122"/>
                </a:lnTo>
                <a:lnTo>
                  <a:pt x="0" y="1080122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1" lang="ja-JP" altLang="en-US" sz="1800" b="0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  <a:ea typeface="ＭＳ Ｐゴシック" charset="-128"/>
            </a:endParaRPr>
          </a:p>
        </p:txBody>
      </p:sp>
      <p:sp>
        <p:nvSpPr>
          <p:cNvPr id="18" name="フリーフォーム: 図形 17">
            <a:extLst>
              <a:ext uri="{FF2B5EF4-FFF2-40B4-BE49-F238E27FC236}">
                <a16:creationId xmlns:a16="http://schemas.microsoft.com/office/drawing/2014/main" id="{23969940-0021-3776-D873-EF4AD338D2E4}"/>
              </a:ext>
            </a:extLst>
          </p:cNvPr>
          <p:cNvSpPr/>
          <p:nvPr/>
        </p:nvSpPr>
        <p:spPr bwMode="auto">
          <a:xfrm flipH="1">
            <a:off x="4547739" y="1553590"/>
            <a:ext cx="4570571" cy="461663"/>
          </a:xfrm>
          <a:custGeom>
            <a:avLst/>
            <a:gdLst>
              <a:gd name="connsiteX0" fmla="*/ 1533240 w 2433340"/>
              <a:gd name="connsiteY0" fmla="*/ 0 h 1935215"/>
              <a:gd name="connsiteX1" fmla="*/ 0 w 2433340"/>
              <a:gd name="connsiteY1" fmla="*/ 0 h 1935215"/>
              <a:gd name="connsiteX2" fmla="*/ 0 w 2433340"/>
              <a:gd name="connsiteY2" fmla="*/ 2 h 1935215"/>
              <a:gd name="connsiteX3" fmla="*/ 0 w 2433340"/>
              <a:gd name="connsiteY3" fmla="*/ 540062 h 1935215"/>
              <a:gd name="connsiteX4" fmla="*/ 0 w 2433340"/>
              <a:gd name="connsiteY4" fmla="*/ 1935215 h 1935215"/>
              <a:gd name="connsiteX5" fmla="*/ 44450 w 2433340"/>
              <a:gd name="connsiteY5" fmla="*/ 1935215 h 1935215"/>
              <a:gd name="connsiteX6" fmla="*/ 1533240 w 2433340"/>
              <a:gd name="connsiteY6" fmla="*/ 1935215 h 1935215"/>
              <a:gd name="connsiteX7" fmla="*/ 2433340 w 2433340"/>
              <a:gd name="connsiteY7" fmla="*/ 1935215 h 1935215"/>
              <a:gd name="connsiteX8" fmla="*/ 2433340 w 2433340"/>
              <a:gd name="connsiteY8" fmla="*/ 1080122 h 1935215"/>
              <a:gd name="connsiteX9" fmla="*/ 1459504 w 2433340"/>
              <a:gd name="connsiteY9" fmla="*/ 1080122 h 1935215"/>
              <a:gd name="connsiteX10" fmla="*/ 1459504 w 2433340"/>
              <a:gd name="connsiteY10" fmla="*/ 1079813 h 1935215"/>
              <a:gd name="connsiteX11" fmla="*/ 1456434 w 2433340"/>
              <a:gd name="connsiteY11" fmla="*/ 1080123 h 1935215"/>
              <a:gd name="connsiteX12" fmla="*/ 1186404 w 2433340"/>
              <a:gd name="connsiteY12" fmla="*/ 810093 h 1935215"/>
              <a:gd name="connsiteX13" fmla="*/ 1456434 w 2433340"/>
              <a:gd name="connsiteY13" fmla="*/ 540063 h 1935215"/>
              <a:gd name="connsiteX14" fmla="*/ 1459504 w 2433340"/>
              <a:gd name="connsiteY14" fmla="*/ 540372 h 1935215"/>
              <a:gd name="connsiteX15" fmla="*/ 1459504 w 2433340"/>
              <a:gd name="connsiteY15" fmla="*/ 540062 h 1935215"/>
              <a:gd name="connsiteX16" fmla="*/ 1665185 w 2433340"/>
              <a:gd name="connsiteY16" fmla="*/ 540062 h 1935215"/>
              <a:gd name="connsiteX17" fmla="*/ 1665185 w 2433340"/>
              <a:gd name="connsiteY17" fmla="*/ 539752 h 1935215"/>
              <a:gd name="connsiteX18" fmla="*/ 1668255 w 2433340"/>
              <a:gd name="connsiteY18" fmla="*/ 540061 h 1935215"/>
              <a:gd name="connsiteX19" fmla="*/ 1938285 w 2433340"/>
              <a:gd name="connsiteY19" fmla="*/ 270031 h 1935215"/>
              <a:gd name="connsiteX20" fmla="*/ 1668255 w 2433340"/>
              <a:gd name="connsiteY20" fmla="*/ 1 h 1935215"/>
              <a:gd name="connsiteX21" fmla="*/ 1665185 w 2433340"/>
              <a:gd name="connsiteY21" fmla="*/ 311 h 1935215"/>
              <a:gd name="connsiteX22" fmla="*/ 1665185 w 2433340"/>
              <a:gd name="connsiteY22" fmla="*/ 2 h 1935215"/>
              <a:gd name="connsiteX23" fmla="*/ 1533240 w 2433340"/>
              <a:gd name="connsiteY23" fmla="*/ 2 h 1935215"/>
              <a:gd name="connsiteX0" fmla="*/ 0 w 2433340"/>
              <a:gd name="connsiteY0" fmla="*/ 1935215 h 2026655"/>
              <a:gd name="connsiteX1" fmla="*/ 44450 w 2433340"/>
              <a:gd name="connsiteY1" fmla="*/ 1935215 h 2026655"/>
              <a:gd name="connsiteX2" fmla="*/ 1533240 w 2433340"/>
              <a:gd name="connsiteY2" fmla="*/ 1935215 h 2026655"/>
              <a:gd name="connsiteX3" fmla="*/ 2433340 w 2433340"/>
              <a:gd name="connsiteY3" fmla="*/ 1935215 h 2026655"/>
              <a:gd name="connsiteX4" fmla="*/ 2433340 w 2433340"/>
              <a:gd name="connsiteY4" fmla="*/ 1080122 h 2026655"/>
              <a:gd name="connsiteX5" fmla="*/ 1459504 w 2433340"/>
              <a:gd name="connsiteY5" fmla="*/ 1080122 h 2026655"/>
              <a:gd name="connsiteX6" fmla="*/ 1459504 w 2433340"/>
              <a:gd name="connsiteY6" fmla="*/ 1079813 h 2026655"/>
              <a:gd name="connsiteX7" fmla="*/ 1456434 w 2433340"/>
              <a:gd name="connsiteY7" fmla="*/ 1080123 h 2026655"/>
              <a:gd name="connsiteX8" fmla="*/ 1186404 w 2433340"/>
              <a:gd name="connsiteY8" fmla="*/ 810093 h 2026655"/>
              <a:gd name="connsiteX9" fmla="*/ 1456434 w 2433340"/>
              <a:gd name="connsiteY9" fmla="*/ 540063 h 2026655"/>
              <a:gd name="connsiteX10" fmla="*/ 1459504 w 2433340"/>
              <a:gd name="connsiteY10" fmla="*/ 540372 h 2026655"/>
              <a:gd name="connsiteX11" fmla="*/ 1459504 w 2433340"/>
              <a:gd name="connsiteY11" fmla="*/ 540062 h 2026655"/>
              <a:gd name="connsiteX12" fmla="*/ 1665185 w 2433340"/>
              <a:gd name="connsiteY12" fmla="*/ 540062 h 2026655"/>
              <a:gd name="connsiteX13" fmla="*/ 1665185 w 2433340"/>
              <a:gd name="connsiteY13" fmla="*/ 539752 h 2026655"/>
              <a:gd name="connsiteX14" fmla="*/ 1668255 w 2433340"/>
              <a:gd name="connsiteY14" fmla="*/ 540061 h 2026655"/>
              <a:gd name="connsiteX15" fmla="*/ 1938285 w 2433340"/>
              <a:gd name="connsiteY15" fmla="*/ 270031 h 2026655"/>
              <a:gd name="connsiteX16" fmla="*/ 1668255 w 2433340"/>
              <a:gd name="connsiteY16" fmla="*/ 1 h 2026655"/>
              <a:gd name="connsiteX17" fmla="*/ 1665185 w 2433340"/>
              <a:gd name="connsiteY17" fmla="*/ 311 h 2026655"/>
              <a:gd name="connsiteX18" fmla="*/ 1665185 w 2433340"/>
              <a:gd name="connsiteY18" fmla="*/ 2 h 2026655"/>
              <a:gd name="connsiteX19" fmla="*/ 1533240 w 2433340"/>
              <a:gd name="connsiteY19" fmla="*/ 2 h 2026655"/>
              <a:gd name="connsiteX20" fmla="*/ 1533240 w 2433340"/>
              <a:gd name="connsiteY20" fmla="*/ 0 h 2026655"/>
              <a:gd name="connsiteX21" fmla="*/ 0 w 2433340"/>
              <a:gd name="connsiteY21" fmla="*/ 0 h 2026655"/>
              <a:gd name="connsiteX22" fmla="*/ 0 w 2433340"/>
              <a:gd name="connsiteY22" fmla="*/ 2 h 2026655"/>
              <a:gd name="connsiteX23" fmla="*/ 0 w 2433340"/>
              <a:gd name="connsiteY23" fmla="*/ 540062 h 2026655"/>
              <a:gd name="connsiteX24" fmla="*/ 91440 w 2433340"/>
              <a:gd name="connsiteY24" fmla="*/ 2026655 h 202665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23" fmla="*/ 0 w 2433340"/>
              <a:gd name="connsiteY23" fmla="*/ 540062 h 193521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0" fmla="*/ 44450 w 2433340"/>
              <a:gd name="connsiteY0" fmla="*/ 1935215 h 1935215"/>
              <a:gd name="connsiteX1" fmla="*/ 1533240 w 2433340"/>
              <a:gd name="connsiteY1" fmla="*/ 1935215 h 1935215"/>
              <a:gd name="connsiteX2" fmla="*/ 2433340 w 2433340"/>
              <a:gd name="connsiteY2" fmla="*/ 1935215 h 1935215"/>
              <a:gd name="connsiteX3" fmla="*/ 2433340 w 2433340"/>
              <a:gd name="connsiteY3" fmla="*/ 1080122 h 1935215"/>
              <a:gd name="connsiteX4" fmla="*/ 1459504 w 2433340"/>
              <a:gd name="connsiteY4" fmla="*/ 1080122 h 1935215"/>
              <a:gd name="connsiteX5" fmla="*/ 1459504 w 2433340"/>
              <a:gd name="connsiteY5" fmla="*/ 1079813 h 1935215"/>
              <a:gd name="connsiteX6" fmla="*/ 1456434 w 2433340"/>
              <a:gd name="connsiteY6" fmla="*/ 1080123 h 1935215"/>
              <a:gd name="connsiteX7" fmla="*/ 1186404 w 2433340"/>
              <a:gd name="connsiteY7" fmla="*/ 810093 h 1935215"/>
              <a:gd name="connsiteX8" fmla="*/ 1456434 w 2433340"/>
              <a:gd name="connsiteY8" fmla="*/ 540063 h 1935215"/>
              <a:gd name="connsiteX9" fmla="*/ 1459504 w 2433340"/>
              <a:gd name="connsiteY9" fmla="*/ 540372 h 1935215"/>
              <a:gd name="connsiteX10" fmla="*/ 1459504 w 2433340"/>
              <a:gd name="connsiteY10" fmla="*/ 540062 h 1935215"/>
              <a:gd name="connsiteX11" fmla="*/ 1665185 w 2433340"/>
              <a:gd name="connsiteY11" fmla="*/ 540062 h 1935215"/>
              <a:gd name="connsiteX12" fmla="*/ 1665185 w 2433340"/>
              <a:gd name="connsiteY12" fmla="*/ 539752 h 1935215"/>
              <a:gd name="connsiteX13" fmla="*/ 1668255 w 2433340"/>
              <a:gd name="connsiteY13" fmla="*/ 540061 h 1935215"/>
              <a:gd name="connsiteX14" fmla="*/ 1938285 w 2433340"/>
              <a:gd name="connsiteY14" fmla="*/ 270031 h 1935215"/>
              <a:gd name="connsiteX15" fmla="*/ 1668255 w 2433340"/>
              <a:gd name="connsiteY15" fmla="*/ 1 h 1935215"/>
              <a:gd name="connsiteX16" fmla="*/ 1665185 w 2433340"/>
              <a:gd name="connsiteY16" fmla="*/ 311 h 1935215"/>
              <a:gd name="connsiteX17" fmla="*/ 1665185 w 2433340"/>
              <a:gd name="connsiteY17" fmla="*/ 2 h 1935215"/>
              <a:gd name="connsiteX18" fmla="*/ 1533240 w 2433340"/>
              <a:gd name="connsiteY18" fmla="*/ 2 h 1935215"/>
              <a:gd name="connsiteX19" fmla="*/ 1533240 w 2433340"/>
              <a:gd name="connsiteY19" fmla="*/ 0 h 1935215"/>
              <a:gd name="connsiteX20" fmla="*/ 0 w 2433340"/>
              <a:gd name="connsiteY20" fmla="*/ 0 h 1935215"/>
              <a:gd name="connsiteX21" fmla="*/ 0 w 2433340"/>
              <a:gd name="connsiteY21" fmla="*/ 2 h 1935215"/>
              <a:gd name="connsiteX0" fmla="*/ 1533240 w 2433340"/>
              <a:gd name="connsiteY0" fmla="*/ 1935215 h 1935215"/>
              <a:gd name="connsiteX1" fmla="*/ 2433340 w 2433340"/>
              <a:gd name="connsiteY1" fmla="*/ 1935215 h 1935215"/>
              <a:gd name="connsiteX2" fmla="*/ 2433340 w 2433340"/>
              <a:gd name="connsiteY2" fmla="*/ 1080122 h 1935215"/>
              <a:gd name="connsiteX3" fmla="*/ 1459504 w 2433340"/>
              <a:gd name="connsiteY3" fmla="*/ 1080122 h 1935215"/>
              <a:gd name="connsiteX4" fmla="*/ 1459504 w 2433340"/>
              <a:gd name="connsiteY4" fmla="*/ 1079813 h 1935215"/>
              <a:gd name="connsiteX5" fmla="*/ 1456434 w 2433340"/>
              <a:gd name="connsiteY5" fmla="*/ 1080123 h 1935215"/>
              <a:gd name="connsiteX6" fmla="*/ 1186404 w 2433340"/>
              <a:gd name="connsiteY6" fmla="*/ 810093 h 1935215"/>
              <a:gd name="connsiteX7" fmla="*/ 1456434 w 2433340"/>
              <a:gd name="connsiteY7" fmla="*/ 540063 h 1935215"/>
              <a:gd name="connsiteX8" fmla="*/ 1459504 w 2433340"/>
              <a:gd name="connsiteY8" fmla="*/ 540372 h 1935215"/>
              <a:gd name="connsiteX9" fmla="*/ 1459504 w 2433340"/>
              <a:gd name="connsiteY9" fmla="*/ 540062 h 1935215"/>
              <a:gd name="connsiteX10" fmla="*/ 1665185 w 2433340"/>
              <a:gd name="connsiteY10" fmla="*/ 540062 h 1935215"/>
              <a:gd name="connsiteX11" fmla="*/ 1665185 w 2433340"/>
              <a:gd name="connsiteY11" fmla="*/ 539752 h 1935215"/>
              <a:gd name="connsiteX12" fmla="*/ 1668255 w 2433340"/>
              <a:gd name="connsiteY12" fmla="*/ 540061 h 1935215"/>
              <a:gd name="connsiteX13" fmla="*/ 1938285 w 2433340"/>
              <a:gd name="connsiteY13" fmla="*/ 270031 h 1935215"/>
              <a:gd name="connsiteX14" fmla="*/ 1668255 w 2433340"/>
              <a:gd name="connsiteY14" fmla="*/ 1 h 1935215"/>
              <a:gd name="connsiteX15" fmla="*/ 1665185 w 2433340"/>
              <a:gd name="connsiteY15" fmla="*/ 311 h 1935215"/>
              <a:gd name="connsiteX16" fmla="*/ 1665185 w 2433340"/>
              <a:gd name="connsiteY16" fmla="*/ 2 h 1935215"/>
              <a:gd name="connsiteX17" fmla="*/ 1533240 w 2433340"/>
              <a:gd name="connsiteY17" fmla="*/ 2 h 1935215"/>
              <a:gd name="connsiteX18" fmla="*/ 1533240 w 2433340"/>
              <a:gd name="connsiteY18" fmla="*/ 0 h 1935215"/>
              <a:gd name="connsiteX19" fmla="*/ 0 w 2433340"/>
              <a:gd name="connsiteY19" fmla="*/ 0 h 1935215"/>
              <a:gd name="connsiteX20" fmla="*/ 0 w 2433340"/>
              <a:gd name="connsiteY20" fmla="*/ 2 h 1935215"/>
              <a:gd name="connsiteX0" fmla="*/ 2433340 w 2433340"/>
              <a:gd name="connsiteY0" fmla="*/ 1935215 h 1935215"/>
              <a:gd name="connsiteX1" fmla="*/ 2433340 w 2433340"/>
              <a:gd name="connsiteY1" fmla="*/ 1080122 h 1935215"/>
              <a:gd name="connsiteX2" fmla="*/ 1459504 w 2433340"/>
              <a:gd name="connsiteY2" fmla="*/ 1080122 h 1935215"/>
              <a:gd name="connsiteX3" fmla="*/ 1459504 w 2433340"/>
              <a:gd name="connsiteY3" fmla="*/ 1079813 h 1935215"/>
              <a:gd name="connsiteX4" fmla="*/ 1456434 w 2433340"/>
              <a:gd name="connsiteY4" fmla="*/ 1080123 h 1935215"/>
              <a:gd name="connsiteX5" fmla="*/ 1186404 w 2433340"/>
              <a:gd name="connsiteY5" fmla="*/ 810093 h 1935215"/>
              <a:gd name="connsiteX6" fmla="*/ 1456434 w 2433340"/>
              <a:gd name="connsiteY6" fmla="*/ 540063 h 1935215"/>
              <a:gd name="connsiteX7" fmla="*/ 1459504 w 2433340"/>
              <a:gd name="connsiteY7" fmla="*/ 540372 h 1935215"/>
              <a:gd name="connsiteX8" fmla="*/ 1459504 w 2433340"/>
              <a:gd name="connsiteY8" fmla="*/ 540062 h 1935215"/>
              <a:gd name="connsiteX9" fmla="*/ 1665185 w 2433340"/>
              <a:gd name="connsiteY9" fmla="*/ 540062 h 1935215"/>
              <a:gd name="connsiteX10" fmla="*/ 1665185 w 2433340"/>
              <a:gd name="connsiteY10" fmla="*/ 539752 h 1935215"/>
              <a:gd name="connsiteX11" fmla="*/ 1668255 w 2433340"/>
              <a:gd name="connsiteY11" fmla="*/ 540061 h 1935215"/>
              <a:gd name="connsiteX12" fmla="*/ 1938285 w 2433340"/>
              <a:gd name="connsiteY12" fmla="*/ 270031 h 1935215"/>
              <a:gd name="connsiteX13" fmla="*/ 1668255 w 2433340"/>
              <a:gd name="connsiteY13" fmla="*/ 1 h 1935215"/>
              <a:gd name="connsiteX14" fmla="*/ 1665185 w 2433340"/>
              <a:gd name="connsiteY14" fmla="*/ 311 h 1935215"/>
              <a:gd name="connsiteX15" fmla="*/ 1665185 w 2433340"/>
              <a:gd name="connsiteY15" fmla="*/ 2 h 1935215"/>
              <a:gd name="connsiteX16" fmla="*/ 1533240 w 2433340"/>
              <a:gd name="connsiteY16" fmla="*/ 2 h 1935215"/>
              <a:gd name="connsiteX17" fmla="*/ 1533240 w 2433340"/>
              <a:gd name="connsiteY17" fmla="*/ 0 h 1935215"/>
              <a:gd name="connsiteX18" fmla="*/ 0 w 2433340"/>
              <a:gd name="connsiteY18" fmla="*/ 0 h 1935215"/>
              <a:gd name="connsiteX19" fmla="*/ 0 w 2433340"/>
              <a:gd name="connsiteY19" fmla="*/ 2 h 1935215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459504 w 2433340"/>
              <a:gd name="connsiteY7" fmla="*/ 540062 h 1080123"/>
              <a:gd name="connsiteX8" fmla="*/ 1665185 w 2433340"/>
              <a:gd name="connsiteY8" fmla="*/ 540062 h 1080123"/>
              <a:gd name="connsiteX9" fmla="*/ 1665185 w 2433340"/>
              <a:gd name="connsiteY9" fmla="*/ 539752 h 1080123"/>
              <a:gd name="connsiteX10" fmla="*/ 1668255 w 2433340"/>
              <a:gd name="connsiteY10" fmla="*/ 540061 h 1080123"/>
              <a:gd name="connsiteX11" fmla="*/ 1938285 w 2433340"/>
              <a:gd name="connsiteY11" fmla="*/ 270031 h 1080123"/>
              <a:gd name="connsiteX12" fmla="*/ 1668255 w 2433340"/>
              <a:gd name="connsiteY12" fmla="*/ 1 h 1080123"/>
              <a:gd name="connsiteX13" fmla="*/ 1665185 w 2433340"/>
              <a:gd name="connsiteY13" fmla="*/ 311 h 1080123"/>
              <a:gd name="connsiteX14" fmla="*/ 1665185 w 2433340"/>
              <a:gd name="connsiteY14" fmla="*/ 2 h 1080123"/>
              <a:gd name="connsiteX15" fmla="*/ 1533240 w 2433340"/>
              <a:gd name="connsiteY15" fmla="*/ 2 h 1080123"/>
              <a:gd name="connsiteX16" fmla="*/ 1533240 w 2433340"/>
              <a:gd name="connsiteY16" fmla="*/ 0 h 1080123"/>
              <a:gd name="connsiteX17" fmla="*/ 0 w 2433340"/>
              <a:gd name="connsiteY17" fmla="*/ 0 h 1080123"/>
              <a:gd name="connsiteX18" fmla="*/ 0 w 2433340"/>
              <a:gd name="connsiteY18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1533240 w 2433340"/>
              <a:gd name="connsiteY15" fmla="*/ 0 h 1080123"/>
              <a:gd name="connsiteX16" fmla="*/ 0 w 2433340"/>
              <a:gd name="connsiteY16" fmla="*/ 0 h 1080123"/>
              <a:gd name="connsiteX17" fmla="*/ 0 w 2433340"/>
              <a:gd name="connsiteY17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0 w 2433340"/>
              <a:gd name="connsiteY15" fmla="*/ 0 h 1080123"/>
              <a:gd name="connsiteX16" fmla="*/ 0 w 2433340"/>
              <a:gd name="connsiteY16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0 w 2433340"/>
              <a:gd name="connsiteY14" fmla="*/ 0 h 1080123"/>
              <a:gd name="connsiteX15" fmla="*/ 0 w 2433340"/>
              <a:gd name="connsiteY15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6434 w 2433340"/>
              <a:gd name="connsiteY2" fmla="*/ 1080123 h 1080123"/>
              <a:gd name="connsiteX3" fmla="*/ 1186404 w 2433340"/>
              <a:gd name="connsiteY3" fmla="*/ 810093 h 1080123"/>
              <a:gd name="connsiteX4" fmla="*/ 1456434 w 2433340"/>
              <a:gd name="connsiteY4" fmla="*/ 540063 h 1080123"/>
              <a:gd name="connsiteX5" fmla="*/ 1459504 w 2433340"/>
              <a:gd name="connsiteY5" fmla="*/ 540372 h 1080123"/>
              <a:gd name="connsiteX6" fmla="*/ 1665185 w 2433340"/>
              <a:gd name="connsiteY6" fmla="*/ 540062 h 1080123"/>
              <a:gd name="connsiteX7" fmla="*/ 1665185 w 2433340"/>
              <a:gd name="connsiteY7" fmla="*/ 539752 h 1080123"/>
              <a:gd name="connsiteX8" fmla="*/ 1668255 w 2433340"/>
              <a:gd name="connsiteY8" fmla="*/ 540061 h 1080123"/>
              <a:gd name="connsiteX9" fmla="*/ 1938285 w 2433340"/>
              <a:gd name="connsiteY9" fmla="*/ 270031 h 1080123"/>
              <a:gd name="connsiteX10" fmla="*/ 1668255 w 2433340"/>
              <a:gd name="connsiteY10" fmla="*/ 1 h 1080123"/>
              <a:gd name="connsiteX11" fmla="*/ 1665185 w 2433340"/>
              <a:gd name="connsiteY11" fmla="*/ 311 h 1080123"/>
              <a:gd name="connsiteX12" fmla="*/ 1665185 w 2433340"/>
              <a:gd name="connsiteY12" fmla="*/ 2 h 1080123"/>
              <a:gd name="connsiteX13" fmla="*/ 0 w 2433340"/>
              <a:gd name="connsiteY13" fmla="*/ 0 h 1080123"/>
              <a:gd name="connsiteX14" fmla="*/ 0 w 2433340"/>
              <a:gd name="connsiteY14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1665185 w 2433340"/>
              <a:gd name="connsiteY11" fmla="*/ 2 h 1080123"/>
              <a:gd name="connsiteX12" fmla="*/ 0 w 2433340"/>
              <a:gd name="connsiteY12" fmla="*/ 0 h 1080123"/>
              <a:gd name="connsiteX13" fmla="*/ 0 w 2433340"/>
              <a:gd name="connsiteY13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0 w 2433340"/>
              <a:gd name="connsiteY12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313084 w 2433340"/>
              <a:gd name="connsiteY12" fmla="*/ 151574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41241 w 1741241"/>
              <a:gd name="connsiteY0" fmla="*/ 1080121 h 1080122"/>
              <a:gd name="connsiteX1" fmla="*/ 764335 w 1741241"/>
              <a:gd name="connsiteY1" fmla="*/ 1080122 h 1080122"/>
              <a:gd name="connsiteX2" fmla="*/ 494305 w 1741241"/>
              <a:gd name="connsiteY2" fmla="*/ 810092 h 1080122"/>
              <a:gd name="connsiteX3" fmla="*/ 764335 w 1741241"/>
              <a:gd name="connsiteY3" fmla="*/ 540062 h 1080122"/>
              <a:gd name="connsiteX4" fmla="*/ 767405 w 1741241"/>
              <a:gd name="connsiteY4" fmla="*/ 540371 h 1080122"/>
              <a:gd name="connsiteX5" fmla="*/ 973086 w 1741241"/>
              <a:gd name="connsiteY5" fmla="*/ 540061 h 1080122"/>
              <a:gd name="connsiteX6" fmla="*/ 973086 w 1741241"/>
              <a:gd name="connsiteY6" fmla="*/ 539751 h 1080122"/>
              <a:gd name="connsiteX7" fmla="*/ 976156 w 1741241"/>
              <a:gd name="connsiteY7" fmla="*/ 540060 h 1080122"/>
              <a:gd name="connsiteX8" fmla="*/ 1246186 w 1741241"/>
              <a:gd name="connsiteY8" fmla="*/ 270030 h 1080122"/>
              <a:gd name="connsiteX9" fmla="*/ 976156 w 1741241"/>
              <a:gd name="connsiteY9" fmla="*/ 0 h 1080122"/>
              <a:gd name="connsiteX10" fmla="*/ 973086 w 1741241"/>
              <a:gd name="connsiteY10" fmla="*/ 310 h 1080122"/>
              <a:gd name="connsiteX11" fmla="*/ 0 w 1741241"/>
              <a:gd name="connsiteY11" fmla="*/ 290 h 1080122"/>
              <a:gd name="connsiteX0" fmla="*/ 2707977 w 2707977"/>
              <a:gd name="connsiteY0" fmla="*/ 1080121 h 1080122"/>
              <a:gd name="connsiteX1" fmla="*/ 1731071 w 2707977"/>
              <a:gd name="connsiteY1" fmla="*/ 1080122 h 1080122"/>
              <a:gd name="connsiteX2" fmla="*/ 1461041 w 2707977"/>
              <a:gd name="connsiteY2" fmla="*/ 810092 h 1080122"/>
              <a:gd name="connsiteX3" fmla="*/ 1731071 w 2707977"/>
              <a:gd name="connsiteY3" fmla="*/ 540062 h 1080122"/>
              <a:gd name="connsiteX4" fmla="*/ 1734141 w 2707977"/>
              <a:gd name="connsiteY4" fmla="*/ 540371 h 1080122"/>
              <a:gd name="connsiteX5" fmla="*/ 1939822 w 2707977"/>
              <a:gd name="connsiteY5" fmla="*/ 540061 h 1080122"/>
              <a:gd name="connsiteX6" fmla="*/ 1939822 w 2707977"/>
              <a:gd name="connsiteY6" fmla="*/ 539751 h 1080122"/>
              <a:gd name="connsiteX7" fmla="*/ 1942892 w 2707977"/>
              <a:gd name="connsiteY7" fmla="*/ 540060 h 1080122"/>
              <a:gd name="connsiteX8" fmla="*/ 2212922 w 2707977"/>
              <a:gd name="connsiteY8" fmla="*/ 270030 h 1080122"/>
              <a:gd name="connsiteX9" fmla="*/ 1942892 w 2707977"/>
              <a:gd name="connsiteY9" fmla="*/ 0 h 1080122"/>
              <a:gd name="connsiteX10" fmla="*/ 1939822 w 2707977"/>
              <a:gd name="connsiteY10" fmla="*/ 310 h 1080122"/>
              <a:gd name="connsiteX11" fmla="*/ 0 w 2707977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39822 w 3662414"/>
              <a:gd name="connsiteY6" fmla="*/ 539751 h 1080122"/>
              <a:gd name="connsiteX7" fmla="*/ 1942892 w 3662414"/>
              <a:gd name="connsiteY7" fmla="*/ 540060 h 1080122"/>
              <a:gd name="connsiteX8" fmla="*/ 2212922 w 3662414"/>
              <a:gd name="connsiteY8" fmla="*/ 270030 h 1080122"/>
              <a:gd name="connsiteX9" fmla="*/ 1942892 w 3662414"/>
              <a:gd name="connsiteY9" fmla="*/ 0 h 1080122"/>
              <a:gd name="connsiteX10" fmla="*/ 1939822 w 3662414"/>
              <a:gd name="connsiteY10" fmla="*/ 310 h 1080122"/>
              <a:gd name="connsiteX11" fmla="*/ 0 w 3662414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42892 w 3662414"/>
              <a:gd name="connsiteY6" fmla="*/ 540060 h 1080122"/>
              <a:gd name="connsiteX7" fmla="*/ 2212922 w 3662414"/>
              <a:gd name="connsiteY7" fmla="*/ 270030 h 1080122"/>
              <a:gd name="connsiteX8" fmla="*/ 1942892 w 3662414"/>
              <a:gd name="connsiteY8" fmla="*/ 0 h 1080122"/>
              <a:gd name="connsiteX9" fmla="*/ 1939822 w 3662414"/>
              <a:gd name="connsiteY9" fmla="*/ 310 h 1080122"/>
              <a:gd name="connsiteX10" fmla="*/ 0 w 3662414"/>
              <a:gd name="connsiteY10" fmla="*/ 2750 h 1080122"/>
              <a:gd name="connsiteX0" fmla="*/ 7264478 w 7264478"/>
              <a:gd name="connsiteY0" fmla="*/ 1090923 h 1094204"/>
              <a:gd name="connsiteX1" fmla="*/ 5333135 w 7264478"/>
              <a:gd name="connsiteY1" fmla="*/ 1094204 h 1094204"/>
              <a:gd name="connsiteX2" fmla="*/ 5063105 w 7264478"/>
              <a:gd name="connsiteY2" fmla="*/ 824174 h 1094204"/>
              <a:gd name="connsiteX3" fmla="*/ 5333135 w 7264478"/>
              <a:gd name="connsiteY3" fmla="*/ 554144 h 1094204"/>
              <a:gd name="connsiteX4" fmla="*/ 5336205 w 7264478"/>
              <a:gd name="connsiteY4" fmla="*/ 554453 h 1094204"/>
              <a:gd name="connsiteX5" fmla="*/ 5541886 w 7264478"/>
              <a:gd name="connsiteY5" fmla="*/ 554143 h 1094204"/>
              <a:gd name="connsiteX6" fmla="*/ 5544956 w 7264478"/>
              <a:gd name="connsiteY6" fmla="*/ 554142 h 1094204"/>
              <a:gd name="connsiteX7" fmla="*/ 5814986 w 7264478"/>
              <a:gd name="connsiteY7" fmla="*/ 284112 h 1094204"/>
              <a:gd name="connsiteX8" fmla="*/ 5544956 w 7264478"/>
              <a:gd name="connsiteY8" fmla="*/ 14082 h 1094204"/>
              <a:gd name="connsiteX9" fmla="*/ 5541886 w 7264478"/>
              <a:gd name="connsiteY9" fmla="*/ 14392 h 1094204"/>
              <a:gd name="connsiteX10" fmla="*/ 0 w 7264478"/>
              <a:gd name="connsiteY10" fmla="*/ 0 h 1094204"/>
              <a:gd name="connsiteX0" fmla="*/ 7239229 w 7239229"/>
              <a:gd name="connsiteY0" fmla="*/ 1107755 h 1111036"/>
              <a:gd name="connsiteX1" fmla="*/ 5307886 w 7239229"/>
              <a:gd name="connsiteY1" fmla="*/ 1111036 h 1111036"/>
              <a:gd name="connsiteX2" fmla="*/ 5037856 w 7239229"/>
              <a:gd name="connsiteY2" fmla="*/ 841006 h 1111036"/>
              <a:gd name="connsiteX3" fmla="*/ 5307886 w 7239229"/>
              <a:gd name="connsiteY3" fmla="*/ 570976 h 1111036"/>
              <a:gd name="connsiteX4" fmla="*/ 5310956 w 7239229"/>
              <a:gd name="connsiteY4" fmla="*/ 571285 h 1111036"/>
              <a:gd name="connsiteX5" fmla="*/ 5516637 w 7239229"/>
              <a:gd name="connsiteY5" fmla="*/ 570975 h 1111036"/>
              <a:gd name="connsiteX6" fmla="*/ 5519707 w 7239229"/>
              <a:gd name="connsiteY6" fmla="*/ 570974 h 1111036"/>
              <a:gd name="connsiteX7" fmla="*/ 5789737 w 7239229"/>
              <a:gd name="connsiteY7" fmla="*/ 300944 h 1111036"/>
              <a:gd name="connsiteX8" fmla="*/ 5519707 w 7239229"/>
              <a:gd name="connsiteY8" fmla="*/ 30914 h 1111036"/>
              <a:gd name="connsiteX9" fmla="*/ 5516637 w 7239229"/>
              <a:gd name="connsiteY9" fmla="*/ 31224 h 1111036"/>
              <a:gd name="connsiteX10" fmla="*/ 0 w 7239229"/>
              <a:gd name="connsiteY10" fmla="*/ 0 h 1111036"/>
              <a:gd name="connsiteX0" fmla="*/ 7239229 w 7239229"/>
              <a:gd name="connsiteY0" fmla="*/ 1090923 h 1094204"/>
              <a:gd name="connsiteX1" fmla="*/ 5307886 w 7239229"/>
              <a:gd name="connsiteY1" fmla="*/ 1094204 h 1094204"/>
              <a:gd name="connsiteX2" fmla="*/ 5037856 w 7239229"/>
              <a:gd name="connsiteY2" fmla="*/ 824174 h 1094204"/>
              <a:gd name="connsiteX3" fmla="*/ 5307886 w 7239229"/>
              <a:gd name="connsiteY3" fmla="*/ 554144 h 1094204"/>
              <a:gd name="connsiteX4" fmla="*/ 5310956 w 7239229"/>
              <a:gd name="connsiteY4" fmla="*/ 554453 h 1094204"/>
              <a:gd name="connsiteX5" fmla="*/ 5516637 w 7239229"/>
              <a:gd name="connsiteY5" fmla="*/ 554143 h 1094204"/>
              <a:gd name="connsiteX6" fmla="*/ 5519707 w 7239229"/>
              <a:gd name="connsiteY6" fmla="*/ 554142 h 1094204"/>
              <a:gd name="connsiteX7" fmla="*/ 5789737 w 7239229"/>
              <a:gd name="connsiteY7" fmla="*/ 284112 h 1094204"/>
              <a:gd name="connsiteX8" fmla="*/ 5519707 w 7239229"/>
              <a:gd name="connsiteY8" fmla="*/ 14082 h 1094204"/>
              <a:gd name="connsiteX9" fmla="*/ 5516637 w 7239229"/>
              <a:gd name="connsiteY9" fmla="*/ 14392 h 1094204"/>
              <a:gd name="connsiteX10" fmla="*/ 0 w 7239229"/>
              <a:gd name="connsiteY10" fmla="*/ 0 h 1094204"/>
              <a:gd name="connsiteX0" fmla="*/ 10832876 w 10832876"/>
              <a:gd name="connsiteY0" fmla="*/ 1090922 h 1094204"/>
              <a:gd name="connsiteX1" fmla="*/ 5307886 w 10832876"/>
              <a:gd name="connsiteY1" fmla="*/ 1094204 h 1094204"/>
              <a:gd name="connsiteX2" fmla="*/ 5037856 w 10832876"/>
              <a:gd name="connsiteY2" fmla="*/ 824174 h 1094204"/>
              <a:gd name="connsiteX3" fmla="*/ 5307886 w 10832876"/>
              <a:gd name="connsiteY3" fmla="*/ 554144 h 1094204"/>
              <a:gd name="connsiteX4" fmla="*/ 5310956 w 10832876"/>
              <a:gd name="connsiteY4" fmla="*/ 554453 h 1094204"/>
              <a:gd name="connsiteX5" fmla="*/ 5516637 w 10832876"/>
              <a:gd name="connsiteY5" fmla="*/ 554143 h 1094204"/>
              <a:gd name="connsiteX6" fmla="*/ 5519707 w 10832876"/>
              <a:gd name="connsiteY6" fmla="*/ 554142 h 1094204"/>
              <a:gd name="connsiteX7" fmla="*/ 5789737 w 10832876"/>
              <a:gd name="connsiteY7" fmla="*/ 284112 h 1094204"/>
              <a:gd name="connsiteX8" fmla="*/ 5519707 w 10832876"/>
              <a:gd name="connsiteY8" fmla="*/ 14082 h 1094204"/>
              <a:gd name="connsiteX9" fmla="*/ 5516637 w 10832876"/>
              <a:gd name="connsiteY9" fmla="*/ 14392 h 1094204"/>
              <a:gd name="connsiteX10" fmla="*/ 0 w 10832876"/>
              <a:gd name="connsiteY10" fmla="*/ 0 h 109420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10832876" h="1094204">
                <a:moveTo>
                  <a:pt x="10832876" y="1090922"/>
                </a:moveTo>
                <a:lnTo>
                  <a:pt x="5307886" y="1094204"/>
                </a:lnTo>
                <a:cubicBezTo>
                  <a:pt x="5158753" y="1094204"/>
                  <a:pt x="5037856" y="973307"/>
                  <a:pt x="5037856" y="824174"/>
                </a:cubicBezTo>
                <a:cubicBezTo>
                  <a:pt x="5037856" y="675041"/>
                  <a:pt x="5158753" y="554144"/>
                  <a:pt x="5307886" y="554144"/>
                </a:cubicBezTo>
                <a:lnTo>
                  <a:pt x="5310956" y="554453"/>
                </a:lnTo>
                <a:lnTo>
                  <a:pt x="5516637" y="554143"/>
                </a:lnTo>
                <a:lnTo>
                  <a:pt x="5519707" y="554142"/>
                </a:lnTo>
                <a:cubicBezTo>
                  <a:pt x="5668840" y="554142"/>
                  <a:pt x="5789737" y="433245"/>
                  <a:pt x="5789737" y="284112"/>
                </a:cubicBezTo>
                <a:cubicBezTo>
                  <a:pt x="5789737" y="134979"/>
                  <a:pt x="5668840" y="14082"/>
                  <a:pt x="5519707" y="14082"/>
                </a:cubicBezTo>
                <a:lnTo>
                  <a:pt x="5516637" y="14392"/>
                </a:lnTo>
                <a:lnTo>
                  <a:pt x="0" y="0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19" name="フリーフォーム: 図形 18">
            <a:extLst>
              <a:ext uri="{FF2B5EF4-FFF2-40B4-BE49-F238E27FC236}">
                <a16:creationId xmlns:a16="http://schemas.microsoft.com/office/drawing/2014/main" id="{0138D1B3-6BE5-85B9-C8AC-63866B2BF97F}"/>
              </a:ext>
            </a:extLst>
          </p:cNvPr>
          <p:cNvSpPr/>
          <p:nvPr/>
        </p:nvSpPr>
        <p:spPr bwMode="auto">
          <a:xfrm rot="10800000">
            <a:off x="4507969" y="2229903"/>
            <a:ext cx="4650111" cy="472847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2206340 w 2206340"/>
              <a:gd name="connsiteY17" fmla="*/ 1665185 h 2205246"/>
              <a:gd name="connsiteX18" fmla="*/ 1668255 w 2206340"/>
              <a:gd name="connsiteY18" fmla="*/ 1665185 h 2205246"/>
              <a:gd name="connsiteX19" fmla="*/ 1425225 w 2206340"/>
              <a:gd name="connsiteY19" fmla="*/ 1665185 h 2205246"/>
              <a:gd name="connsiteX20" fmla="*/ 1425225 w 2206340"/>
              <a:gd name="connsiteY20" fmla="*/ 1665186 h 2205246"/>
              <a:gd name="connsiteX21" fmla="*/ 1665185 w 2206340"/>
              <a:gd name="connsiteY21" fmla="*/ 1665186 h 2205246"/>
              <a:gd name="connsiteX22" fmla="*/ 1665185 w 2206340"/>
              <a:gd name="connsiteY22" fmla="*/ 1665495 h 2205246"/>
              <a:gd name="connsiteX23" fmla="*/ 1668255 w 2206340"/>
              <a:gd name="connsiteY23" fmla="*/ 1665185 h 2205246"/>
              <a:gd name="connsiteX24" fmla="*/ 1938285 w 2206340"/>
              <a:gd name="connsiteY24" fmla="*/ 1935215 h 2205246"/>
              <a:gd name="connsiteX25" fmla="*/ 1668255 w 2206340"/>
              <a:gd name="connsiteY25" fmla="*/ 2205245 h 2205246"/>
              <a:gd name="connsiteX26" fmla="*/ 1665185 w 2206340"/>
              <a:gd name="connsiteY26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1668255 w 2206340"/>
              <a:gd name="connsiteY17" fmla="*/ 1665185 h 2205246"/>
              <a:gd name="connsiteX18" fmla="*/ 1425225 w 2206340"/>
              <a:gd name="connsiteY18" fmla="*/ 1665185 h 2205246"/>
              <a:gd name="connsiteX19" fmla="*/ 1425225 w 2206340"/>
              <a:gd name="connsiteY19" fmla="*/ 1665186 h 2205246"/>
              <a:gd name="connsiteX20" fmla="*/ 1665185 w 2206340"/>
              <a:gd name="connsiteY20" fmla="*/ 1665186 h 2205246"/>
              <a:gd name="connsiteX21" fmla="*/ 1665185 w 2206340"/>
              <a:gd name="connsiteY21" fmla="*/ 1665495 h 2205246"/>
              <a:gd name="connsiteX22" fmla="*/ 1668255 w 2206340"/>
              <a:gd name="connsiteY22" fmla="*/ 1665185 h 2205246"/>
              <a:gd name="connsiteX23" fmla="*/ 1938285 w 2206340"/>
              <a:gd name="connsiteY23" fmla="*/ 1935215 h 2205246"/>
              <a:gd name="connsiteX24" fmla="*/ 1668255 w 2206340"/>
              <a:gd name="connsiteY24" fmla="*/ 2205245 h 2205246"/>
              <a:gd name="connsiteX25" fmla="*/ 1665185 w 2206340"/>
              <a:gd name="connsiteY25" fmla="*/ 2204936 h 2205246"/>
              <a:gd name="connsiteX26" fmla="*/ 1665185 w 2206340"/>
              <a:gd name="connsiteY26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1668255 w 2206340"/>
              <a:gd name="connsiteY16" fmla="*/ 1665185 h 2205246"/>
              <a:gd name="connsiteX17" fmla="*/ 1425225 w 2206340"/>
              <a:gd name="connsiteY17" fmla="*/ 1665185 h 2205246"/>
              <a:gd name="connsiteX18" fmla="*/ 1425225 w 2206340"/>
              <a:gd name="connsiteY18" fmla="*/ 1665186 h 2205246"/>
              <a:gd name="connsiteX19" fmla="*/ 1665185 w 2206340"/>
              <a:gd name="connsiteY19" fmla="*/ 1665186 h 2205246"/>
              <a:gd name="connsiteX20" fmla="*/ 1665185 w 2206340"/>
              <a:gd name="connsiteY20" fmla="*/ 1665495 h 2205246"/>
              <a:gd name="connsiteX21" fmla="*/ 1668255 w 2206340"/>
              <a:gd name="connsiteY21" fmla="*/ 1665185 h 2205246"/>
              <a:gd name="connsiteX22" fmla="*/ 1938285 w 2206340"/>
              <a:gd name="connsiteY22" fmla="*/ 1935215 h 2205246"/>
              <a:gd name="connsiteX23" fmla="*/ 1668255 w 2206340"/>
              <a:gd name="connsiteY23" fmla="*/ 2205245 h 2205246"/>
              <a:gd name="connsiteX24" fmla="*/ 1665185 w 2206340"/>
              <a:gd name="connsiteY24" fmla="*/ 2204936 h 2205246"/>
              <a:gd name="connsiteX25" fmla="*/ 1665185 w 2206340"/>
              <a:gd name="connsiteY25" fmla="*/ 220524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1 w 2206340"/>
              <a:gd name="connsiteY24" fmla="*/ 1665186 h 2205246"/>
              <a:gd name="connsiteX25" fmla="*/ 91441 w 2206340"/>
              <a:gd name="connsiteY25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91441 w 2206340"/>
              <a:gd name="connsiteY24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0" fmla="*/ 1 w 2206340"/>
              <a:gd name="connsiteY0" fmla="*/ 133349 h 2205246"/>
              <a:gd name="connsiteX1" fmla="*/ 1 w 2206340"/>
              <a:gd name="connsiteY1" fmla="*/ 0 h 2205246"/>
              <a:gd name="connsiteX2" fmla="*/ 2206340 w 2206340"/>
              <a:gd name="connsiteY2" fmla="*/ 0 h 2205246"/>
              <a:gd name="connsiteX3" fmla="*/ 2206340 w 2206340"/>
              <a:gd name="connsiteY3" fmla="*/ 1125124 h 2205246"/>
              <a:gd name="connsiteX4" fmla="*/ 1200200 w 2206340"/>
              <a:gd name="connsiteY4" fmla="*/ 1125124 h 2205246"/>
              <a:gd name="connsiteX5" fmla="*/ 1200200 w 2206340"/>
              <a:gd name="connsiteY5" fmla="*/ 1125434 h 2205246"/>
              <a:gd name="connsiteX6" fmla="*/ 1197130 w 2206340"/>
              <a:gd name="connsiteY6" fmla="*/ 1125125 h 2205246"/>
              <a:gd name="connsiteX7" fmla="*/ 927100 w 2206340"/>
              <a:gd name="connsiteY7" fmla="*/ 1395155 h 2205246"/>
              <a:gd name="connsiteX8" fmla="*/ 1197130 w 2206340"/>
              <a:gd name="connsiteY8" fmla="*/ 1665185 h 2205246"/>
              <a:gd name="connsiteX9" fmla="*/ 1200200 w 2206340"/>
              <a:gd name="connsiteY9" fmla="*/ 1664875 h 2205246"/>
              <a:gd name="connsiteX10" fmla="*/ 1200200 w 2206340"/>
              <a:gd name="connsiteY10" fmla="*/ 1665184 h 2205246"/>
              <a:gd name="connsiteX11" fmla="*/ 1668255 w 2206340"/>
              <a:gd name="connsiteY11" fmla="*/ 1665185 h 2205246"/>
              <a:gd name="connsiteX12" fmla="*/ 1425225 w 2206340"/>
              <a:gd name="connsiteY12" fmla="*/ 1665185 h 2205246"/>
              <a:gd name="connsiteX13" fmla="*/ 1425225 w 2206340"/>
              <a:gd name="connsiteY13" fmla="*/ 1665186 h 2205246"/>
              <a:gd name="connsiteX14" fmla="*/ 1665185 w 2206340"/>
              <a:gd name="connsiteY14" fmla="*/ 1665186 h 2205246"/>
              <a:gd name="connsiteX15" fmla="*/ 1665185 w 2206340"/>
              <a:gd name="connsiteY15" fmla="*/ 1665495 h 2205246"/>
              <a:gd name="connsiteX16" fmla="*/ 1668255 w 2206340"/>
              <a:gd name="connsiteY16" fmla="*/ 1665185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21" fmla="*/ 0 w 2206340"/>
              <a:gd name="connsiteY21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5124 h 2205246"/>
              <a:gd name="connsiteX3" fmla="*/ 1200200 w 2206340"/>
              <a:gd name="connsiteY3" fmla="*/ 1125124 h 2205246"/>
              <a:gd name="connsiteX4" fmla="*/ 1200200 w 2206340"/>
              <a:gd name="connsiteY4" fmla="*/ 1125434 h 2205246"/>
              <a:gd name="connsiteX5" fmla="*/ 1197130 w 2206340"/>
              <a:gd name="connsiteY5" fmla="*/ 1125125 h 2205246"/>
              <a:gd name="connsiteX6" fmla="*/ 927100 w 2206340"/>
              <a:gd name="connsiteY6" fmla="*/ 1395155 h 2205246"/>
              <a:gd name="connsiteX7" fmla="*/ 1197130 w 2206340"/>
              <a:gd name="connsiteY7" fmla="*/ 1665185 h 2205246"/>
              <a:gd name="connsiteX8" fmla="*/ 1200200 w 2206340"/>
              <a:gd name="connsiteY8" fmla="*/ 1664875 h 2205246"/>
              <a:gd name="connsiteX9" fmla="*/ 1200200 w 2206340"/>
              <a:gd name="connsiteY9" fmla="*/ 1665184 h 2205246"/>
              <a:gd name="connsiteX10" fmla="*/ 1668255 w 2206340"/>
              <a:gd name="connsiteY10" fmla="*/ 1665185 h 2205246"/>
              <a:gd name="connsiteX11" fmla="*/ 1425225 w 2206340"/>
              <a:gd name="connsiteY11" fmla="*/ 1665185 h 2205246"/>
              <a:gd name="connsiteX12" fmla="*/ 1425225 w 2206340"/>
              <a:gd name="connsiteY12" fmla="*/ 1665186 h 2205246"/>
              <a:gd name="connsiteX13" fmla="*/ 1665185 w 2206340"/>
              <a:gd name="connsiteY13" fmla="*/ 1665186 h 2205246"/>
              <a:gd name="connsiteX14" fmla="*/ 1665185 w 2206340"/>
              <a:gd name="connsiteY14" fmla="*/ 1665495 h 2205246"/>
              <a:gd name="connsiteX15" fmla="*/ 1668255 w 2206340"/>
              <a:gd name="connsiteY15" fmla="*/ 1665185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20" fmla="*/ 0 w 2206340"/>
              <a:gd name="connsiteY20" fmla="*/ 2205246 h 2205246"/>
              <a:gd name="connsiteX0" fmla="*/ 2206340 w 2206340"/>
              <a:gd name="connsiteY0" fmla="*/ 0 h 2205246"/>
              <a:gd name="connsiteX1" fmla="*/ 2206340 w 2206340"/>
              <a:gd name="connsiteY1" fmla="*/ 1125124 h 2205246"/>
              <a:gd name="connsiteX2" fmla="*/ 1200200 w 2206340"/>
              <a:gd name="connsiteY2" fmla="*/ 1125124 h 2205246"/>
              <a:gd name="connsiteX3" fmla="*/ 1200200 w 2206340"/>
              <a:gd name="connsiteY3" fmla="*/ 1125434 h 2205246"/>
              <a:gd name="connsiteX4" fmla="*/ 1197130 w 2206340"/>
              <a:gd name="connsiteY4" fmla="*/ 1125125 h 2205246"/>
              <a:gd name="connsiteX5" fmla="*/ 927100 w 2206340"/>
              <a:gd name="connsiteY5" fmla="*/ 1395155 h 2205246"/>
              <a:gd name="connsiteX6" fmla="*/ 1197130 w 2206340"/>
              <a:gd name="connsiteY6" fmla="*/ 1665185 h 2205246"/>
              <a:gd name="connsiteX7" fmla="*/ 1200200 w 2206340"/>
              <a:gd name="connsiteY7" fmla="*/ 1664875 h 2205246"/>
              <a:gd name="connsiteX8" fmla="*/ 1200200 w 2206340"/>
              <a:gd name="connsiteY8" fmla="*/ 1665184 h 2205246"/>
              <a:gd name="connsiteX9" fmla="*/ 1668255 w 2206340"/>
              <a:gd name="connsiteY9" fmla="*/ 1665185 h 2205246"/>
              <a:gd name="connsiteX10" fmla="*/ 1425225 w 2206340"/>
              <a:gd name="connsiteY10" fmla="*/ 1665185 h 2205246"/>
              <a:gd name="connsiteX11" fmla="*/ 1425225 w 2206340"/>
              <a:gd name="connsiteY11" fmla="*/ 1665186 h 2205246"/>
              <a:gd name="connsiteX12" fmla="*/ 1665185 w 2206340"/>
              <a:gd name="connsiteY12" fmla="*/ 1665186 h 2205246"/>
              <a:gd name="connsiteX13" fmla="*/ 1665185 w 2206340"/>
              <a:gd name="connsiteY13" fmla="*/ 1665495 h 2205246"/>
              <a:gd name="connsiteX14" fmla="*/ 1668255 w 2206340"/>
              <a:gd name="connsiteY14" fmla="*/ 1665185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19" fmla="*/ 0 w 2206340"/>
              <a:gd name="connsiteY19" fmla="*/ 2205246 h 2205246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425225 w 2206340"/>
              <a:gd name="connsiteY10" fmla="*/ 540062 h 1080122"/>
              <a:gd name="connsiteX11" fmla="*/ 1665185 w 2206340"/>
              <a:gd name="connsiteY11" fmla="*/ 540062 h 1080122"/>
              <a:gd name="connsiteX12" fmla="*/ 1665185 w 2206340"/>
              <a:gd name="connsiteY12" fmla="*/ 540371 h 1080122"/>
              <a:gd name="connsiteX13" fmla="*/ 1668255 w 2206340"/>
              <a:gd name="connsiteY13" fmla="*/ 540061 h 1080122"/>
              <a:gd name="connsiteX14" fmla="*/ 1938285 w 2206340"/>
              <a:gd name="connsiteY14" fmla="*/ 810091 h 1080122"/>
              <a:gd name="connsiteX15" fmla="*/ 1668255 w 2206340"/>
              <a:gd name="connsiteY15" fmla="*/ 1080121 h 1080122"/>
              <a:gd name="connsiteX16" fmla="*/ 1665185 w 2206340"/>
              <a:gd name="connsiteY16" fmla="*/ 1079812 h 1080122"/>
              <a:gd name="connsiteX17" fmla="*/ 1665185 w 2206340"/>
              <a:gd name="connsiteY17" fmla="*/ 1080122 h 1080122"/>
              <a:gd name="connsiteX18" fmla="*/ 0 w 2206340"/>
              <a:gd name="connsiteY18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665185 w 2206340"/>
              <a:gd name="connsiteY10" fmla="*/ 540062 h 1080122"/>
              <a:gd name="connsiteX11" fmla="*/ 1665185 w 2206340"/>
              <a:gd name="connsiteY11" fmla="*/ 540371 h 1080122"/>
              <a:gd name="connsiteX12" fmla="*/ 1668255 w 2206340"/>
              <a:gd name="connsiteY12" fmla="*/ 540061 h 1080122"/>
              <a:gd name="connsiteX13" fmla="*/ 1938285 w 2206340"/>
              <a:gd name="connsiteY13" fmla="*/ 810091 h 1080122"/>
              <a:gd name="connsiteX14" fmla="*/ 1668255 w 2206340"/>
              <a:gd name="connsiteY14" fmla="*/ 1080121 h 1080122"/>
              <a:gd name="connsiteX15" fmla="*/ 1665185 w 2206340"/>
              <a:gd name="connsiteY15" fmla="*/ 1079812 h 1080122"/>
              <a:gd name="connsiteX16" fmla="*/ 1665185 w 2206340"/>
              <a:gd name="connsiteY16" fmla="*/ 1080122 h 1080122"/>
              <a:gd name="connsiteX17" fmla="*/ 0 w 2206340"/>
              <a:gd name="connsiteY17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665185 w 2206340"/>
              <a:gd name="connsiteY9" fmla="*/ 540062 h 1080122"/>
              <a:gd name="connsiteX10" fmla="*/ 1665185 w 2206340"/>
              <a:gd name="connsiteY10" fmla="*/ 540371 h 1080122"/>
              <a:gd name="connsiteX11" fmla="*/ 1668255 w 2206340"/>
              <a:gd name="connsiteY11" fmla="*/ 540061 h 1080122"/>
              <a:gd name="connsiteX12" fmla="*/ 1938285 w 2206340"/>
              <a:gd name="connsiteY12" fmla="*/ 810091 h 1080122"/>
              <a:gd name="connsiteX13" fmla="*/ 1668255 w 2206340"/>
              <a:gd name="connsiteY13" fmla="*/ 1080121 h 1080122"/>
              <a:gd name="connsiteX14" fmla="*/ 1665185 w 2206340"/>
              <a:gd name="connsiteY14" fmla="*/ 1079812 h 1080122"/>
              <a:gd name="connsiteX15" fmla="*/ 1665185 w 2206340"/>
              <a:gd name="connsiteY15" fmla="*/ 1080122 h 1080122"/>
              <a:gd name="connsiteX16" fmla="*/ 0 w 2206340"/>
              <a:gd name="connsiteY16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668255 w 2206340"/>
              <a:gd name="connsiteY7" fmla="*/ 540061 h 1080122"/>
              <a:gd name="connsiteX8" fmla="*/ 1665185 w 2206340"/>
              <a:gd name="connsiteY8" fmla="*/ 540062 h 1080122"/>
              <a:gd name="connsiteX9" fmla="*/ 1665185 w 2206340"/>
              <a:gd name="connsiteY9" fmla="*/ 540371 h 1080122"/>
              <a:gd name="connsiteX10" fmla="*/ 1668255 w 2206340"/>
              <a:gd name="connsiteY10" fmla="*/ 540061 h 1080122"/>
              <a:gd name="connsiteX11" fmla="*/ 1938285 w 2206340"/>
              <a:gd name="connsiteY11" fmla="*/ 810091 h 1080122"/>
              <a:gd name="connsiteX12" fmla="*/ 1668255 w 2206340"/>
              <a:gd name="connsiteY12" fmla="*/ 1080121 h 1080122"/>
              <a:gd name="connsiteX13" fmla="*/ 1665185 w 2206340"/>
              <a:gd name="connsiteY13" fmla="*/ 1079812 h 1080122"/>
              <a:gd name="connsiteX14" fmla="*/ 1665185 w 2206340"/>
              <a:gd name="connsiteY14" fmla="*/ 1080122 h 1080122"/>
              <a:gd name="connsiteX15" fmla="*/ 0 w 2206340"/>
              <a:gd name="connsiteY15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5185 w 2206340"/>
              <a:gd name="connsiteY8" fmla="*/ 540371 h 1080122"/>
              <a:gd name="connsiteX9" fmla="*/ 1668255 w 2206340"/>
              <a:gd name="connsiteY9" fmla="*/ 540061 h 1080122"/>
              <a:gd name="connsiteX10" fmla="*/ 1938285 w 2206340"/>
              <a:gd name="connsiteY10" fmla="*/ 810091 h 1080122"/>
              <a:gd name="connsiteX11" fmla="*/ 1668255 w 2206340"/>
              <a:gd name="connsiteY11" fmla="*/ 1080121 h 1080122"/>
              <a:gd name="connsiteX12" fmla="*/ 1665185 w 2206340"/>
              <a:gd name="connsiteY12" fmla="*/ 1079812 h 1080122"/>
              <a:gd name="connsiteX13" fmla="*/ 1665185 w 2206340"/>
              <a:gd name="connsiteY13" fmla="*/ 1080122 h 1080122"/>
              <a:gd name="connsiteX14" fmla="*/ 0 w 2206340"/>
              <a:gd name="connsiteY14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8255 w 2206340"/>
              <a:gd name="connsiteY8" fmla="*/ 540061 h 1080122"/>
              <a:gd name="connsiteX9" fmla="*/ 1938285 w 2206340"/>
              <a:gd name="connsiteY9" fmla="*/ 810091 h 1080122"/>
              <a:gd name="connsiteX10" fmla="*/ 1668255 w 2206340"/>
              <a:gd name="connsiteY10" fmla="*/ 1080121 h 1080122"/>
              <a:gd name="connsiteX11" fmla="*/ 1665185 w 2206340"/>
              <a:gd name="connsiteY11" fmla="*/ 1079812 h 1080122"/>
              <a:gd name="connsiteX12" fmla="*/ 1665185 w 2206340"/>
              <a:gd name="connsiteY12" fmla="*/ 1080122 h 1080122"/>
              <a:gd name="connsiteX13" fmla="*/ 0 w 2206340"/>
              <a:gd name="connsiteY13" fmla="*/ 1080122 h 1080122"/>
              <a:gd name="connsiteX0" fmla="*/ 2392077 w 2392077"/>
              <a:gd name="connsiteY0" fmla="*/ 0 h 1084885"/>
              <a:gd name="connsiteX1" fmla="*/ 1200200 w 2392077"/>
              <a:gd name="connsiteY1" fmla="*/ 4763 h 1084885"/>
              <a:gd name="connsiteX2" fmla="*/ 1200200 w 2392077"/>
              <a:gd name="connsiteY2" fmla="*/ 5073 h 1084885"/>
              <a:gd name="connsiteX3" fmla="*/ 1197130 w 2392077"/>
              <a:gd name="connsiteY3" fmla="*/ 4764 h 1084885"/>
              <a:gd name="connsiteX4" fmla="*/ 927100 w 2392077"/>
              <a:gd name="connsiteY4" fmla="*/ 274794 h 1084885"/>
              <a:gd name="connsiteX5" fmla="*/ 1197130 w 2392077"/>
              <a:gd name="connsiteY5" fmla="*/ 544824 h 1084885"/>
              <a:gd name="connsiteX6" fmla="*/ 1668255 w 2392077"/>
              <a:gd name="connsiteY6" fmla="*/ 544824 h 1084885"/>
              <a:gd name="connsiteX7" fmla="*/ 1665185 w 2392077"/>
              <a:gd name="connsiteY7" fmla="*/ 544825 h 1084885"/>
              <a:gd name="connsiteX8" fmla="*/ 1668255 w 2392077"/>
              <a:gd name="connsiteY8" fmla="*/ 544824 h 1084885"/>
              <a:gd name="connsiteX9" fmla="*/ 1938285 w 2392077"/>
              <a:gd name="connsiteY9" fmla="*/ 814854 h 1084885"/>
              <a:gd name="connsiteX10" fmla="*/ 1668255 w 2392077"/>
              <a:gd name="connsiteY10" fmla="*/ 1084884 h 1084885"/>
              <a:gd name="connsiteX11" fmla="*/ 1665185 w 2392077"/>
              <a:gd name="connsiteY11" fmla="*/ 1084575 h 1084885"/>
              <a:gd name="connsiteX12" fmla="*/ 1665185 w 2392077"/>
              <a:gd name="connsiteY12" fmla="*/ 1084885 h 1084885"/>
              <a:gd name="connsiteX13" fmla="*/ 0 w 2392077"/>
              <a:gd name="connsiteY13" fmla="*/ 1084885 h 1084885"/>
              <a:gd name="connsiteX0" fmla="*/ 1925352 w 1925352"/>
              <a:gd name="connsiteY0" fmla="*/ 0 h 1084885"/>
              <a:gd name="connsiteX1" fmla="*/ 733475 w 1925352"/>
              <a:gd name="connsiteY1" fmla="*/ 4763 h 1084885"/>
              <a:gd name="connsiteX2" fmla="*/ 733475 w 1925352"/>
              <a:gd name="connsiteY2" fmla="*/ 5073 h 1084885"/>
              <a:gd name="connsiteX3" fmla="*/ 730405 w 1925352"/>
              <a:gd name="connsiteY3" fmla="*/ 4764 h 1084885"/>
              <a:gd name="connsiteX4" fmla="*/ 460375 w 1925352"/>
              <a:gd name="connsiteY4" fmla="*/ 274794 h 1084885"/>
              <a:gd name="connsiteX5" fmla="*/ 730405 w 1925352"/>
              <a:gd name="connsiteY5" fmla="*/ 544824 h 1084885"/>
              <a:gd name="connsiteX6" fmla="*/ 1201530 w 1925352"/>
              <a:gd name="connsiteY6" fmla="*/ 544824 h 1084885"/>
              <a:gd name="connsiteX7" fmla="*/ 1198460 w 1925352"/>
              <a:gd name="connsiteY7" fmla="*/ 544825 h 1084885"/>
              <a:gd name="connsiteX8" fmla="*/ 1201530 w 1925352"/>
              <a:gd name="connsiteY8" fmla="*/ 544824 h 1084885"/>
              <a:gd name="connsiteX9" fmla="*/ 1471560 w 1925352"/>
              <a:gd name="connsiteY9" fmla="*/ 814854 h 1084885"/>
              <a:gd name="connsiteX10" fmla="*/ 1201530 w 1925352"/>
              <a:gd name="connsiteY10" fmla="*/ 1084884 h 1084885"/>
              <a:gd name="connsiteX11" fmla="*/ 1198460 w 1925352"/>
              <a:gd name="connsiteY11" fmla="*/ 1084575 h 1084885"/>
              <a:gd name="connsiteX12" fmla="*/ 1198460 w 1925352"/>
              <a:gd name="connsiteY12" fmla="*/ 1084885 h 1084885"/>
              <a:gd name="connsiteX13" fmla="*/ 0 w 1925352"/>
              <a:gd name="connsiteY13" fmla="*/ 1084885 h 1084885"/>
              <a:gd name="connsiteX0" fmla="*/ 2877852 w 2877852"/>
              <a:gd name="connsiteY0" fmla="*/ 0 h 1089647"/>
              <a:gd name="connsiteX1" fmla="*/ 733475 w 2877852"/>
              <a:gd name="connsiteY1" fmla="*/ 9525 h 1089647"/>
              <a:gd name="connsiteX2" fmla="*/ 733475 w 2877852"/>
              <a:gd name="connsiteY2" fmla="*/ 9835 h 1089647"/>
              <a:gd name="connsiteX3" fmla="*/ 730405 w 2877852"/>
              <a:gd name="connsiteY3" fmla="*/ 9526 h 1089647"/>
              <a:gd name="connsiteX4" fmla="*/ 460375 w 2877852"/>
              <a:gd name="connsiteY4" fmla="*/ 279556 h 1089647"/>
              <a:gd name="connsiteX5" fmla="*/ 730405 w 2877852"/>
              <a:gd name="connsiteY5" fmla="*/ 549586 h 1089647"/>
              <a:gd name="connsiteX6" fmla="*/ 1201530 w 2877852"/>
              <a:gd name="connsiteY6" fmla="*/ 549586 h 1089647"/>
              <a:gd name="connsiteX7" fmla="*/ 1198460 w 2877852"/>
              <a:gd name="connsiteY7" fmla="*/ 549587 h 1089647"/>
              <a:gd name="connsiteX8" fmla="*/ 1201530 w 2877852"/>
              <a:gd name="connsiteY8" fmla="*/ 549586 h 1089647"/>
              <a:gd name="connsiteX9" fmla="*/ 1471560 w 2877852"/>
              <a:gd name="connsiteY9" fmla="*/ 819616 h 1089647"/>
              <a:gd name="connsiteX10" fmla="*/ 1201530 w 2877852"/>
              <a:gd name="connsiteY10" fmla="*/ 1089646 h 1089647"/>
              <a:gd name="connsiteX11" fmla="*/ 1198460 w 2877852"/>
              <a:gd name="connsiteY11" fmla="*/ 1089337 h 1089647"/>
              <a:gd name="connsiteX12" fmla="*/ 1198460 w 2877852"/>
              <a:gd name="connsiteY12" fmla="*/ 1089647 h 1089647"/>
              <a:gd name="connsiteX13" fmla="*/ 0 w 2877852"/>
              <a:gd name="connsiteY13" fmla="*/ 1089647 h 1089647"/>
              <a:gd name="connsiteX0" fmla="*/ 2882614 w 2882614"/>
              <a:gd name="connsiteY0" fmla="*/ 0 h 1094410"/>
              <a:gd name="connsiteX1" fmla="*/ 733475 w 2882614"/>
              <a:gd name="connsiteY1" fmla="*/ 14288 h 1094410"/>
              <a:gd name="connsiteX2" fmla="*/ 733475 w 2882614"/>
              <a:gd name="connsiteY2" fmla="*/ 14598 h 1094410"/>
              <a:gd name="connsiteX3" fmla="*/ 730405 w 2882614"/>
              <a:gd name="connsiteY3" fmla="*/ 14289 h 1094410"/>
              <a:gd name="connsiteX4" fmla="*/ 460375 w 2882614"/>
              <a:gd name="connsiteY4" fmla="*/ 284319 h 1094410"/>
              <a:gd name="connsiteX5" fmla="*/ 730405 w 2882614"/>
              <a:gd name="connsiteY5" fmla="*/ 554349 h 1094410"/>
              <a:gd name="connsiteX6" fmla="*/ 1201530 w 2882614"/>
              <a:gd name="connsiteY6" fmla="*/ 554349 h 1094410"/>
              <a:gd name="connsiteX7" fmla="*/ 1198460 w 2882614"/>
              <a:gd name="connsiteY7" fmla="*/ 554350 h 1094410"/>
              <a:gd name="connsiteX8" fmla="*/ 1201530 w 2882614"/>
              <a:gd name="connsiteY8" fmla="*/ 554349 h 1094410"/>
              <a:gd name="connsiteX9" fmla="*/ 1471560 w 2882614"/>
              <a:gd name="connsiteY9" fmla="*/ 824379 h 1094410"/>
              <a:gd name="connsiteX10" fmla="*/ 1201530 w 2882614"/>
              <a:gd name="connsiteY10" fmla="*/ 1094409 h 1094410"/>
              <a:gd name="connsiteX11" fmla="*/ 1198460 w 2882614"/>
              <a:gd name="connsiteY11" fmla="*/ 1094100 h 1094410"/>
              <a:gd name="connsiteX12" fmla="*/ 1198460 w 2882614"/>
              <a:gd name="connsiteY12" fmla="*/ 1094410 h 1094410"/>
              <a:gd name="connsiteX13" fmla="*/ 0 w 2882614"/>
              <a:gd name="connsiteY13" fmla="*/ 1094410 h 1094410"/>
              <a:gd name="connsiteX0" fmla="*/ 2882614 w 2882614"/>
              <a:gd name="connsiteY0" fmla="*/ 0 h 1084885"/>
              <a:gd name="connsiteX1" fmla="*/ 733475 w 2882614"/>
              <a:gd name="connsiteY1" fmla="*/ 4763 h 1084885"/>
              <a:gd name="connsiteX2" fmla="*/ 733475 w 2882614"/>
              <a:gd name="connsiteY2" fmla="*/ 5073 h 1084885"/>
              <a:gd name="connsiteX3" fmla="*/ 730405 w 2882614"/>
              <a:gd name="connsiteY3" fmla="*/ 4764 h 1084885"/>
              <a:gd name="connsiteX4" fmla="*/ 460375 w 2882614"/>
              <a:gd name="connsiteY4" fmla="*/ 274794 h 1084885"/>
              <a:gd name="connsiteX5" fmla="*/ 730405 w 2882614"/>
              <a:gd name="connsiteY5" fmla="*/ 544824 h 1084885"/>
              <a:gd name="connsiteX6" fmla="*/ 1201530 w 2882614"/>
              <a:gd name="connsiteY6" fmla="*/ 544824 h 1084885"/>
              <a:gd name="connsiteX7" fmla="*/ 1198460 w 2882614"/>
              <a:gd name="connsiteY7" fmla="*/ 544825 h 1084885"/>
              <a:gd name="connsiteX8" fmla="*/ 1201530 w 2882614"/>
              <a:gd name="connsiteY8" fmla="*/ 544824 h 1084885"/>
              <a:gd name="connsiteX9" fmla="*/ 1471560 w 2882614"/>
              <a:gd name="connsiteY9" fmla="*/ 814854 h 1084885"/>
              <a:gd name="connsiteX10" fmla="*/ 1201530 w 2882614"/>
              <a:gd name="connsiteY10" fmla="*/ 1084884 h 1084885"/>
              <a:gd name="connsiteX11" fmla="*/ 1198460 w 2882614"/>
              <a:gd name="connsiteY11" fmla="*/ 1084575 h 1084885"/>
              <a:gd name="connsiteX12" fmla="*/ 1198460 w 2882614"/>
              <a:gd name="connsiteY12" fmla="*/ 1084885 h 1084885"/>
              <a:gd name="connsiteX13" fmla="*/ 0 w 2882614"/>
              <a:gd name="connsiteY13" fmla="*/ 1084885 h 1084885"/>
              <a:gd name="connsiteX0" fmla="*/ 3825589 w 3825589"/>
              <a:gd name="connsiteY0" fmla="*/ 0 h 1084885"/>
              <a:gd name="connsiteX1" fmla="*/ 1676450 w 3825589"/>
              <a:gd name="connsiteY1" fmla="*/ 4763 h 1084885"/>
              <a:gd name="connsiteX2" fmla="*/ 1676450 w 3825589"/>
              <a:gd name="connsiteY2" fmla="*/ 5073 h 1084885"/>
              <a:gd name="connsiteX3" fmla="*/ 1673380 w 3825589"/>
              <a:gd name="connsiteY3" fmla="*/ 4764 h 1084885"/>
              <a:gd name="connsiteX4" fmla="*/ 1403350 w 3825589"/>
              <a:gd name="connsiteY4" fmla="*/ 274794 h 1084885"/>
              <a:gd name="connsiteX5" fmla="*/ 1673380 w 3825589"/>
              <a:gd name="connsiteY5" fmla="*/ 544824 h 1084885"/>
              <a:gd name="connsiteX6" fmla="*/ 2144505 w 3825589"/>
              <a:gd name="connsiteY6" fmla="*/ 544824 h 1084885"/>
              <a:gd name="connsiteX7" fmla="*/ 2141435 w 3825589"/>
              <a:gd name="connsiteY7" fmla="*/ 544825 h 1084885"/>
              <a:gd name="connsiteX8" fmla="*/ 2144505 w 3825589"/>
              <a:gd name="connsiteY8" fmla="*/ 544824 h 1084885"/>
              <a:gd name="connsiteX9" fmla="*/ 2414535 w 3825589"/>
              <a:gd name="connsiteY9" fmla="*/ 814854 h 1084885"/>
              <a:gd name="connsiteX10" fmla="*/ 2144505 w 3825589"/>
              <a:gd name="connsiteY10" fmla="*/ 1084884 h 1084885"/>
              <a:gd name="connsiteX11" fmla="*/ 2141435 w 3825589"/>
              <a:gd name="connsiteY11" fmla="*/ 1084575 h 1084885"/>
              <a:gd name="connsiteX12" fmla="*/ 2141435 w 3825589"/>
              <a:gd name="connsiteY12" fmla="*/ 1084885 h 1084885"/>
              <a:gd name="connsiteX13" fmla="*/ 0 w 3825589"/>
              <a:gd name="connsiteY13" fmla="*/ 1080123 h 1084885"/>
              <a:gd name="connsiteX0" fmla="*/ 7222885 w 7222885"/>
              <a:gd name="connsiteY0" fmla="*/ 0 h 1084885"/>
              <a:gd name="connsiteX1" fmla="*/ 1676450 w 7222885"/>
              <a:gd name="connsiteY1" fmla="*/ 4763 h 1084885"/>
              <a:gd name="connsiteX2" fmla="*/ 1676450 w 7222885"/>
              <a:gd name="connsiteY2" fmla="*/ 5073 h 1084885"/>
              <a:gd name="connsiteX3" fmla="*/ 1673380 w 7222885"/>
              <a:gd name="connsiteY3" fmla="*/ 4764 h 1084885"/>
              <a:gd name="connsiteX4" fmla="*/ 1403350 w 7222885"/>
              <a:gd name="connsiteY4" fmla="*/ 274794 h 1084885"/>
              <a:gd name="connsiteX5" fmla="*/ 1673380 w 7222885"/>
              <a:gd name="connsiteY5" fmla="*/ 544824 h 1084885"/>
              <a:gd name="connsiteX6" fmla="*/ 2144505 w 7222885"/>
              <a:gd name="connsiteY6" fmla="*/ 544824 h 1084885"/>
              <a:gd name="connsiteX7" fmla="*/ 2141435 w 7222885"/>
              <a:gd name="connsiteY7" fmla="*/ 544825 h 1084885"/>
              <a:gd name="connsiteX8" fmla="*/ 2144505 w 7222885"/>
              <a:gd name="connsiteY8" fmla="*/ 544824 h 1084885"/>
              <a:gd name="connsiteX9" fmla="*/ 2414535 w 7222885"/>
              <a:gd name="connsiteY9" fmla="*/ 814854 h 1084885"/>
              <a:gd name="connsiteX10" fmla="*/ 2144505 w 7222885"/>
              <a:gd name="connsiteY10" fmla="*/ 1084884 h 1084885"/>
              <a:gd name="connsiteX11" fmla="*/ 2141435 w 7222885"/>
              <a:gd name="connsiteY11" fmla="*/ 1084575 h 1084885"/>
              <a:gd name="connsiteX12" fmla="*/ 2141435 w 7222885"/>
              <a:gd name="connsiteY12" fmla="*/ 1084885 h 1084885"/>
              <a:gd name="connsiteX13" fmla="*/ 0 w 7222885"/>
              <a:gd name="connsiteY13" fmla="*/ 1080123 h 1084885"/>
              <a:gd name="connsiteX0" fmla="*/ 10660915 w 10660915"/>
              <a:gd name="connsiteY0" fmla="*/ 0 h 1084885"/>
              <a:gd name="connsiteX1" fmla="*/ 5114480 w 10660915"/>
              <a:gd name="connsiteY1" fmla="*/ 4763 h 1084885"/>
              <a:gd name="connsiteX2" fmla="*/ 5114480 w 10660915"/>
              <a:gd name="connsiteY2" fmla="*/ 5073 h 1084885"/>
              <a:gd name="connsiteX3" fmla="*/ 5111410 w 10660915"/>
              <a:gd name="connsiteY3" fmla="*/ 4764 h 1084885"/>
              <a:gd name="connsiteX4" fmla="*/ 4841380 w 10660915"/>
              <a:gd name="connsiteY4" fmla="*/ 274794 h 1084885"/>
              <a:gd name="connsiteX5" fmla="*/ 5111410 w 10660915"/>
              <a:gd name="connsiteY5" fmla="*/ 544824 h 1084885"/>
              <a:gd name="connsiteX6" fmla="*/ 5582535 w 10660915"/>
              <a:gd name="connsiteY6" fmla="*/ 544824 h 1084885"/>
              <a:gd name="connsiteX7" fmla="*/ 5579465 w 10660915"/>
              <a:gd name="connsiteY7" fmla="*/ 544825 h 1084885"/>
              <a:gd name="connsiteX8" fmla="*/ 5582535 w 10660915"/>
              <a:gd name="connsiteY8" fmla="*/ 544824 h 1084885"/>
              <a:gd name="connsiteX9" fmla="*/ 5852565 w 10660915"/>
              <a:gd name="connsiteY9" fmla="*/ 814854 h 1084885"/>
              <a:gd name="connsiteX10" fmla="*/ 5582535 w 10660915"/>
              <a:gd name="connsiteY10" fmla="*/ 1084884 h 1084885"/>
              <a:gd name="connsiteX11" fmla="*/ 5579465 w 10660915"/>
              <a:gd name="connsiteY11" fmla="*/ 1084575 h 1084885"/>
              <a:gd name="connsiteX12" fmla="*/ 5579465 w 10660915"/>
              <a:gd name="connsiteY12" fmla="*/ 1084885 h 1084885"/>
              <a:gd name="connsiteX13" fmla="*/ 0 w 10660915"/>
              <a:gd name="connsiteY13" fmla="*/ 1071975 h 1084885"/>
              <a:gd name="connsiteX0" fmla="*/ 10669061 w 10669061"/>
              <a:gd name="connsiteY0" fmla="*/ 0 h 1084885"/>
              <a:gd name="connsiteX1" fmla="*/ 5122626 w 10669061"/>
              <a:gd name="connsiteY1" fmla="*/ 4763 h 1084885"/>
              <a:gd name="connsiteX2" fmla="*/ 5122626 w 10669061"/>
              <a:gd name="connsiteY2" fmla="*/ 5073 h 1084885"/>
              <a:gd name="connsiteX3" fmla="*/ 5119556 w 10669061"/>
              <a:gd name="connsiteY3" fmla="*/ 4764 h 1084885"/>
              <a:gd name="connsiteX4" fmla="*/ 4849526 w 10669061"/>
              <a:gd name="connsiteY4" fmla="*/ 274794 h 1084885"/>
              <a:gd name="connsiteX5" fmla="*/ 5119556 w 10669061"/>
              <a:gd name="connsiteY5" fmla="*/ 544824 h 1084885"/>
              <a:gd name="connsiteX6" fmla="*/ 5590681 w 10669061"/>
              <a:gd name="connsiteY6" fmla="*/ 544824 h 1084885"/>
              <a:gd name="connsiteX7" fmla="*/ 5587611 w 10669061"/>
              <a:gd name="connsiteY7" fmla="*/ 544825 h 1084885"/>
              <a:gd name="connsiteX8" fmla="*/ 5590681 w 10669061"/>
              <a:gd name="connsiteY8" fmla="*/ 544824 h 1084885"/>
              <a:gd name="connsiteX9" fmla="*/ 5860711 w 10669061"/>
              <a:gd name="connsiteY9" fmla="*/ 814854 h 1084885"/>
              <a:gd name="connsiteX10" fmla="*/ 5590681 w 10669061"/>
              <a:gd name="connsiteY10" fmla="*/ 1084884 h 1084885"/>
              <a:gd name="connsiteX11" fmla="*/ 5587611 w 10669061"/>
              <a:gd name="connsiteY11" fmla="*/ 1084575 h 1084885"/>
              <a:gd name="connsiteX12" fmla="*/ 5587611 w 10669061"/>
              <a:gd name="connsiteY12" fmla="*/ 1084885 h 1084885"/>
              <a:gd name="connsiteX13" fmla="*/ 0 w 10669061"/>
              <a:gd name="connsiteY13" fmla="*/ 1080123 h 108488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0669061" h="1084885">
                <a:moveTo>
                  <a:pt x="10669061" y="0"/>
                </a:moveTo>
                <a:lnTo>
                  <a:pt x="5122626" y="4763"/>
                </a:lnTo>
                <a:lnTo>
                  <a:pt x="5122626" y="5073"/>
                </a:lnTo>
                <a:lnTo>
                  <a:pt x="5119556" y="4764"/>
                </a:lnTo>
                <a:cubicBezTo>
                  <a:pt x="4970423" y="4764"/>
                  <a:pt x="4849526" y="125661"/>
                  <a:pt x="4849526" y="274794"/>
                </a:cubicBezTo>
                <a:cubicBezTo>
                  <a:pt x="4849526" y="423927"/>
                  <a:pt x="4970423" y="544824"/>
                  <a:pt x="5119556" y="544824"/>
                </a:cubicBezTo>
                <a:lnTo>
                  <a:pt x="5590681" y="544824"/>
                </a:lnTo>
                <a:lnTo>
                  <a:pt x="5587611" y="544825"/>
                </a:lnTo>
                <a:lnTo>
                  <a:pt x="5590681" y="544824"/>
                </a:lnTo>
                <a:cubicBezTo>
                  <a:pt x="5739814" y="544824"/>
                  <a:pt x="5860711" y="665721"/>
                  <a:pt x="5860711" y="814854"/>
                </a:cubicBezTo>
                <a:cubicBezTo>
                  <a:pt x="5860711" y="963987"/>
                  <a:pt x="5739814" y="1084884"/>
                  <a:pt x="5590681" y="1084884"/>
                </a:cubicBezTo>
                <a:lnTo>
                  <a:pt x="5587611" y="1084575"/>
                </a:lnTo>
                <a:lnTo>
                  <a:pt x="5587611" y="1084885"/>
                </a:lnTo>
                <a:lnTo>
                  <a:pt x="0" y="1080123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0" name="フリーフォーム: 図形 19">
            <a:extLst>
              <a:ext uri="{FF2B5EF4-FFF2-40B4-BE49-F238E27FC236}">
                <a16:creationId xmlns:a16="http://schemas.microsoft.com/office/drawing/2014/main" id="{99C21478-887B-B44A-7DBB-31D23B4B5393}"/>
              </a:ext>
            </a:extLst>
          </p:cNvPr>
          <p:cNvSpPr/>
          <p:nvPr/>
        </p:nvSpPr>
        <p:spPr bwMode="auto">
          <a:xfrm rot="10800000">
            <a:off x="4582359" y="868169"/>
            <a:ext cx="4501331" cy="470771"/>
          </a:xfrm>
          <a:custGeom>
            <a:avLst/>
            <a:gdLst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2443993 w 2443993"/>
              <a:gd name="connsiteY17" fmla="*/ 1665185 h 2205246"/>
              <a:gd name="connsiteX18" fmla="*/ 1668255 w 2443993"/>
              <a:gd name="connsiteY18" fmla="*/ 1665185 h 2205246"/>
              <a:gd name="connsiteX19" fmla="*/ 1662878 w 2443993"/>
              <a:gd name="connsiteY19" fmla="*/ 1665185 h 2205246"/>
              <a:gd name="connsiteX20" fmla="*/ 1662878 w 2443993"/>
              <a:gd name="connsiteY20" fmla="*/ 1665186 h 2205246"/>
              <a:gd name="connsiteX21" fmla="*/ 1665185 w 2443993"/>
              <a:gd name="connsiteY21" fmla="*/ 1665186 h 2205246"/>
              <a:gd name="connsiteX22" fmla="*/ 1665185 w 2443993"/>
              <a:gd name="connsiteY22" fmla="*/ 1665495 h 2205246"/>
              <a:gd name="connsiteX23" fmla="*/ 1668255 w 2443993"/>
              <a:gd name="connsiteY23" fmla="*/ 1665185 h 2205246"/>
              <a:gd name="connsiteX24" fmla="*/ 1938285 w 2443993"/>
              <a:gd name="connsiteY24" fmla="*/ 1935215 h 2205246"/>
              <a:gd name="connsiteX25" fmla="*/ 1668255 w 2443993"/>
              <a:gd name="connsiteY25" fmla="*/ 2205245 h 2205246"/>
              <a:gd name="connsiteX26" fmla="*/ 1665185 w 2443993"/>
              <a:gd name="connsiteY26" fmla="*/ 220493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1668255 w 2443993"/>
              <a:gd name="connsiteY17" fmla="*/ 1665185 h 2205246"/>
              <a:gd name="connsiteX18" fmla="*/ 1662878 w 2443993"/>
              <a:gd name="connsiteY18" fmla="*/ 1665185 h 2205246"/>
              <a:gd name="connsiteX19" fmla="*/ 1662878 w 2443993"/>
              <a:gd name="connsiteY19" fmla="*/ 1665186 h 2205246"/>
              <a:gd name="connsiteX20" fmla="*/ 1665185 w 2443993"/>
              <a:gd name="connsiteY20" fmla="*/ 1665186 h 2205246"/>
              <a:gd name="connsiteX21" fmla="*/ 1665185 w 2443993"/>
              <a:gd name="connsiteY21" fmla="*/ 1665495 h 2205246"/>
              <a:gd name="connsiteX22" fmla="*/ 1668255 w 2443993"/>
              <a:gd name="connsiteY22" fmla="*/ 1665185 h 2205246"/>
              <a:gd name="connsiteX23" fmla="*/ 1938285 w 2443993"/>
              <a:gd name="connsiteY23" fmla="*/ 1935215 h 2205246"/>
              <a:gd name="connsiteX24" fmla="*/ 1668255 w 2443993"/>
              <a:gd name="connsiteY24" fmla="*/ 2205245 h 2205246"/>
              <a:gd name="connsiteX25" fmla="*/ 1665185 w 2443993"/>
              <a:gd name="connsiteY25" fmla="*/ 2204936 h 2205246"/>
              <a:gd name="connsiteX26" fmla="*/ 1665185 w 2443993"/>
              <a:gd name="connsiteY26" fmla="*/ 220524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1668255 w 2443993"/>
              <a:gd name="connsiteY16" fmla="*/ 1665185 h 2205246"/>
              <a:gd name="connsiteX17" fmla="*/ 1662878 w 2443993"/>
              <a:gd name="connsiteY17" fmla="*/ 1665185 h 2205246"/>
              <a:gd name="connsiteX18" fmla="*/ 1662878 w 2443993"/>
              <a:gd name="connsiteY18" fmla="*/ 1665186 h 2205246"/>
              <a:gd name="connsiteX19" fmla="*/ 1665185 w 2443993"/>
              <a:gd name="connsiteY19" fmla="*/ 1665186 h 2205246"/>
              <a:gd name="connsiteX20" fmla="*/ 1665185 w 2443993"/>
              <a:gd name="connsiteY20" fmla="*/ 1665495 h 2205246"/>
              <a:gd name="connsiteX21" fmla="*/ 1668255 w 2443993"/>
              <a:gd name="connsiteY21" fmla="*/ 1665185 h 2205246"/>
              <a:gd name="connsiteX22" fmla="*/ 1938285 w 2443993"/>
              <a:gd name="connsiteY22" fmla="*/ 1935215 h 2205246"/>
              <a:gd name="connsiteX23" fmla="*/ 1668255 w 2443993"/>
              <a:gd name="connsiteY23" fmla="*/ 2205245 h 2205246"/>
              <a:gd name="connsiteX24" fmla="*/ 1665185 w 2443993"/>
              <a:gd name="connsiteY24" fmla="*/ 2204936 h 2205246"/>
              <a:gd name="connsiteX25" fmla="*/ 1665185 w 2443993"/>
              <a:gd name="connsiteY25" fmla="*/ 220524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237654 w 2443993"/>
              <a:gd name="connsiteY24" fmla="*/ 1665186 h 2205246"/>
              <a:gd name="connsiteX25" fmla="*/ 329094 w 2443993"/>
              <a:gd name="connsiteY25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329094 w 2443993"/>
              <a:gd name="connsiteY24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0" fmla="*/ 237654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28129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37654 w 2443993"/>
              <a:gd name="connsiteY0" fmla="*/ 0 h 2205246"/>
              <a:gd name="connsiteX1" fmla="*/ 2443993 w 2443993"/>
              <a:gd name="connsiteY1" fmla="*/ 0 h 2205246"/>
              <a:gd name="connsiteX2" fmla="*/ 2443993 w 2443993"/>
              <a:gd name="connsiteY2" fmla="*/ 1125124 h 2205246"/>
              <a:gd name="connsiteX3" fmla="*/ 1663916 w 2443993"/>
              <a:gd name="connsiteY3" fmla="*/ 1125124 h 2205246"/>
              <a:gd name="connsiteX4" fmla="*/ 1663916 w 2443993"/>
              <a:gd name="connsiteY4" fmla="*/ 1125434 h 2205246"/>
              <a:gd name="connsiteX5" fmla="*/ 1660846 w 2443993"/>
              <a:gd name="connsiteY5" fmla="*/ 1125125 h 2205246"/>
              <a:gd name="connsiteX6" fmla="*/ 1390816 w 2443993"/>
              <a:gd name="connsiteY6" fmla="*/ 1395155 h 2205246"/>
              <a:gd name="connsiteX7" fmla="*/ 1660846 w 2443993"/>
              <a:gd name="connsiteY7" fmla="*/ 1665185 h 2205246"/>
              <a:gd name="connsiteX8" fmla="*/ 1663916 w 2443993"/>
              <a:gd name="connsiteY8" fmla="*/ 1664875 h 2205246"/>
              <a:gd name="connsiteX9" fmla="*/ 1663916 w 2443993"/>
              <a:gd name="connsiteY9" fmla="*/ 1665184 h 2205246"/>
              <a:gd name="connsiteX10" fmla="*/ 1668255 w 2443993"/>
              <a:gd name="connsiteY10" fmla="*/ 1665185 h 2205246"/>
              <a:gd name="connsiteX11" fmla="*/ 1662878 w 2443993"/>
              <a:gd name="connsiteY11" fmla="*/ 1665185 h 2205246"/>
              <a:gd name="connsiteX12" fmla="*/ 1662878 w 2443993"/>
              <a:gd name="connsiteY12" fmla="*/ 1665186 h 2205246"/>
              <a:gd name="connsiteX13" fmla="*/ 1665185 w 2443993"/>
              <a:gd name="connsiteY13" fmla="*/ 1665186 h 2205246"/>
              <a:gd name="connsiteX14" fmla="*/ 1665185 w 2443993"/>
              <a:gd name="connsiteY14" fmla="*/ 1665495 h 2205246"/>
              <a:gd name="connsiteX15" fmla="*/ 1668255 w 2443993"/>
              <a:gd name="connsiteY15" fmla="*/ 1665185 h 2205246"/>
              <a:gd name="connsiteX16" fmla="*/ 1938285 w 2443993"/>
              <a:gd name="connsiteY16" fmla="*/ 1935215 h 2205246"/>
              <a:gd name="connsiteX17" fmla="*/ 1668255 w 2443993"/>
              <a:gd name="connsiteY17" fmla="*/ 2205245 h 2205246"/>
              <a:gd name="connsiteX18" fmla="*/ 1665185 w 2443993"/>
              <a:gd name="connsiteY18" fmla="*/ 2204936 h 2205246"/>
              <a:gd name="connsiteX19" fmla="*/ 1665185 w 2443993"/>
              <a:gd name="connsiteY19" fmla="*/ 2205246 h 2205246"/>
              <a:gd name="connsiteX20" fmla="*/ 0 w 2443993"/>
              <a:gd name="connsiteY20" fmla="*/ 2205246 h 2205246"/>
              <a:gd name="connsiteX0" fmla="*/ 2443993 w 2443993"/>
              <a:gd name="connsiteY0" fmla="*/ 0 h 2205246"/>
              <a:gd name="connsiteX1" fmla="*/ 2443993 w 2443993"/>
              <a:gd name="connsiteY1" fmla="*/ 1125124 h 2205246"/>
              <a:gd name="connsiteX2" fmla="*/ 1663916 w 2443993"/>
              <a:gd name="connsiteY2" fmla="*/ 1125124 h 2205246"/>
              <a:gd name="connsiteX3" fmla="*/ 1663916 w 2443993"/>
              <a:gd name="connsiteY3" fmla="*/ 1125434 h 2205246"/>
              <a:gd name="connsiteX4" fmla="*/ 1660846 w 2443993"/>
              <a:gd name="connsiteY4" fmla="*/ 1125125 h 2205246"/>
              <a:gd name="connsiteX5" fmla="*/ 1390816 w 2443993"/>
              <a:gd name="connsiteY5" fmla="*/ 1395155 h 2205246"/>
              <a:gd name="connsiteX6" fmla="*/ 1660846 w 2443993"/>
              <a:gd name="connsiteY6" fmla="*/ 1665185 h 2205246"/>
              <a:gd name="connsiteX7" fmla="*/ 1663916 w 2443993"/>
              <a:gd name="connsiteY7" fmla="*/ 1664875 h 2205246"/>
              <a:gd name="connsiteX8" fmla="*/ 1663916 w 2443993"/>
              <a:gd name="connsiteY8" fmla="*/ 1665184 h 2205246"/>
              <a:gd name="connsiteX9" fmla="*/ 1668255 w 2443993"/>
              <a:gd name="connsiteY9" fmla="*/ 1665185 h 2205246"/>
              <a:gd name="connsiteX10" fmla="*/ 1662878 w 2443993"/>
              <a:gd name="connsiteY10" fmla="*/ 1665185 h 2205246"/>
              <a:gd name="connsiteX11" fmla="*/ 1662878 w 2443993"/>
              <a:gd name="connsiteY11" fmla="*/ 1665186 h 2205246"/>
              <a:gd name="connsiteX12" fmla="*/ 1665185 w 2443993"/>
              <a:gd name="connsiteY12" fmla="*/ 1665186 h 2205246"/>
              <a:gd name="connsiteX13" fmla="*/ 1665185 w 2443993"/>
              <a:gd name="connsiteY13" fmla="*/ 1665495 h 2205246"/>
              <a:gd name="connsiteX14" fmla="*/ 1668255 w 2443993"/>
              <a:gd name="connsiteY14" fmla="*/ 1665185 h 2205246"/>
              <a:gd name="connsiteX15" fmla="*/ 1938285 w 2443993"/>
              <a:gd name="connsiteY15" fmla="*/ 1935215 h 2205246"/>
              <a:gd name="connsiteX16" fmla="*/ 1668255 w 2443993"/>
              <a:gd name="connsiteY16" fmla="*/ 2205245 h 2205246"/>
              <a:gd name="connsiteX17" fmla="*/ 1665185 w 2443993"/>
              <a:gd name="connsiteY17" fmla="*/ 2204936 h 2205246"/>
              <a:gd name="connsiteX18" fmla="*/ 1665185 w 2443993"/>
              <a:gd name="connsiteY18" fmla="*/ 2205246 h 2205246"/>
              <a:gd name="connsiteX19" fmla="*/ 0 w 2443993"/>
              <a:gd name="connsiteY19" fmla="*/ 2205246 h 2205246"/>
              <a:gd name="connsiteX0" fmla="*/ 2443993 w 2443993"/>
              <a:gd name="connsiteY0" fmla="*/ 0 h 1080122"/>
              <a:gd name="connsiteX1" fmla="*/ 1663916 w 2443993"/>
              <a:gd name="connsiteY1" fmla="*/ 0 h 1080122"/>
              <a:gd name="connsiteX2" fmla="*/ 1663916 w 2443993"/>
              <a:gd name="connsiteY2" fmla="*/ 310 h 1080122"/>
              <a:gd name="connsiteX3" fmla="*/ 1660846 w 2443993"/>
              <a:gd name="connsiteY3" fmla="*/ 1 h 1080122"/>
              <a:gd name="connsiteX4" fmla="*/ 1390816 w 2443993"/>
              <a:gd name="connsiteY4" fmla="*/ 270031 h 1080122"/>
              <a:gd name="connsiteX5" fmla="*/ 1660846 w 2443993"/>
              <a:gd name="connsiteY5" fmla="*/ 540061 h 1080122"/>
              <a:gd name="connsiteX6" fmla="*/ 1663916 w 2443993"/>
              <a:gd name="connsiteY6" fmla="*/ 539751 h 1080122"/>
              <a:gd name="connsiteX7" fmla="*/ 1663916 w 2443993"/>
              <a:gd name="connsiteY7" fmla="*/ 540060 h 1080122"/>
              <a:gd name="connsiteX8" fmla="*/ 1668255 w 2443993"/>
              <a:gd name="connsiteY8" fmla="*/ 540061 h 1080122"/>
              <a:gd name="connsiteX9" fmla="*/ 1662878 w 2443993"/>
              <a:gd name="connsiteY9" fmla="*/ 540061 h 1080122"/>
              <a:gd name="connsiteX10" fmla="*/ 1662878 w 2443993"/>
              <a:gd name="connsiteY10" fmla="*/ 540062 h 1080122"/>
              <a:gd name="connsiteX11" fmla="*/ 1665185 w 2443993"/>
              <a:gd name="connsiteY11" fmla="*/ 540062 h 1080122"/>
              <a:gd name="connsiteX12" fmla="*/ 1665185 w 2443993"/>
              <a:gd name="connsiteY12" fmla="*/ 540371 h 1080122"/>
              <a:gd name="connsiteX13" fmla="*/ 1668255 w 2443993"/>
              <a:gd name="connsiteY13" fmla="*/ 540061 h 1080122"/>
              <a:gd name="connsiteX14" fmla="*/ 1938285 w 2443993"/>
              <a:gd name="connsiteY14" fmla="*/ 810091 h 1080122"/>
              <a:gd name="connsiteX15" fmla="*/ 1668255 w 2443993"/>
              <a:gd name="connsiteY15" fmla="*/ 1080121 h 1080122"/>
              <a:gd name="connsiteX16" fmla="*/ 1665185 w 2443993"/>
              <a:gd name="connsiteY16" fmla="*/ 1079812 h 1080122"/>
              <a:gd name="connsiteX17" fmla="*/ 1665185 w 2443993"/>
              <a:gd name="connsiteY17" fmla="*/ 1080122 h 1080122"/>
              <a:gd name="connsiteX18" fmla="*/ 0 w 2443993"/>
              <a:gd name="connsiteY18" fmla="*/ 1080122 h 1080122"/>
              <a:gd name="connsiteX0" fmla="*/ 3326643 w 3326643"/>
              <a:gd name="connsiteY0" fmla="*/ 0 h 1083297"/>
              <a:gd name="connsiteX1" fmla="*/ 1663916 w 3326643"/>
              <a:gd name="connsiteY1" fmla="*/ 3175 h 1083297"/>
              <a:gd name="connsiteX2" fmla="*/ 1663916 w 3326643"/>
              <a:gd name="connsiteY2" fmla="*/ 3485 h 1083297"/>
              <a:gd name="connsiteX3" fmla="*/ 1660846 w 3326643"/>
              <a:gd name="connsiteY3" fmla="*/ 3176 h 1083297"/>
              <a:gd name="connsiteX4" fmla="*/ 1390816 w 3326643"/>
              <a:gd name="connsiteY4" fmla="*/ 273206 h 1083297"/>
              <a:gd name="connsiteX5" fmla="*/ 1660846 w 3326643"/>
              <a:gd name="connsiteY5" fmla="*/ 543236 h 1083297"/>
              <a:gd name="connsiteX6" fmla="*/ 1663916 w 3326643"/>
              <a:gd name="connsiteY6" fmla="*/ 542926 h 1083297"/>
              <a:gd name="connsiteX7" fmla="*/ 1663916 w 3326643"/>
              <a:gd name="connsiteY7" fmla="*/ 543235 h 1083297"/>
              <a:gd name="connsiteX8" fmla="*/ 1668255 w 3326643"/>
              <a:gd name="connsiteY8" fmla="*/ 543236 h 1083297"/>
              <a:gd name="connsiteX9" fmla="*/ 1662878 w 3326643"/>
              <a:gd name="connsiteY9" fmla="*/ 543236 h 1083297"/>
              <a:gd name="connsiteX10" fmla="*/ 1662878 w 3326643"/>
              <a:gd name="connsiteY10" fmla="*/ 543237 h 1083297"/>
              <a:gd name="connsiteX11" fmla="*/ 1665185 w 3326643"/>
              <a:gd name="connsiteY11" fmla="*/ 543237 h 1083297"/>
              <a:gd name="connsiteX12" fmla="*/ 1665185 w 3326643"/>
              <a:gd name="connsiteY12" fmla="*/ 543546 h 1083297"/>
              <a:gd name="connsiteX13" fmla="*/ 1668255 w 3326643"/>
              <a:gd name="connsiteY13" fmla="*/ 543236 h 1083297"/>
              <a:gd name="connsiteX14" fmla="*/ 1938285 w 3326643"/>
              <a:gd name="connsiteY14" fmla="*/ 813266 h 1083297"/>
              <a:gd name="connsiteX15" fmla="*/ 1668255 w 3326643"/>
              <a:gd name="connsiteY15" fmla="*/ 1083296 h 1083297"/>
              <a:gd name="connsiteX16" fmla="*/ 1665185 w 3326643"/>
              <a:gd name="connsiteY16" fmla="*/ 1082987 h 1083297"/>
              <a:gd name="connsiteX17" fmla="*/ 1665185 w 3326643"/>
              <a:gd name="connsiteY17" fmla="*/ 1083297 h 1083297"/>
              <a:gd name="connsiteX18" fmla="*/ 0 w 3326643"/>
              <a:gd name="connsiteY18" fmla="*/ 1083297 h 1083297"/>
              <a:gd name="connsiteX0" fmla="*/ 3364743 w 3364743"/>
              <a:gd name="connsiteY0" fmla="*/ 0 h 1083297"/>
              <a:gd name="connsiteX1" fmla="*/ 1702016 w 3364743"/>
              <a:gd name="connsiteY1" fmla="*/ 3175 h 1083297"/>
              <a:gd name="connsiteX2" fmla="*/ 1702016 w 3364743"/>
              <a:gd name="connsiteY2" fmla="*/ 3485 h 1083297"/>
              <a:gd name="connsiteX3" fmla="*/ 1698946 w 3364743"/>
              <a:gd name="connsiteY3" fmla="*/ 3176 h 1083297"/>
              <a:gd name="connsiteX4" fmla="*/ 1428916 w 3364743"/>
              <a:gd name="connsiteY4" fmla="*/ 273206 h 1083297"/>
              <a:gd name="connsiteX5" fmla="*/ 1698946 w 3364743"/>
              <a:gd name="connsiteY5" fmla="*/ 543236 h 1083297"/>
              <a:gd name="connsiteX6" fmla="*/ 1702016 w 3364743"/>
              <a:gd name="connsiteY6" fmla="*/ 542926 h 1083297"/>
              <a:gd name="connsiteX7" fmla="*/ 1702016 w 3364743"/>
              <a:gd name="connsiteY7" fmla="*/ 543235 h 1083297"/>
              <a:gd name="connsiteX8" fmla="*/ 1706355 w 3364743"/>
              <a:gd name="connsiteY8" fmla="*/ 543236 h 1083297"/>
              <a:gd name="connsiteX9" fmla="*/ 1700978 w 3364743"/>
              <a:gd name="connsiteY9" fmla="*/ 543236 h 1083297"/>
              <a:gd name="connsiteX10" fmla="*/ 1700978 w 3364743"/>
              <a:gd name="connsiteY10" fmla="*/ 543237 h 1083297"/>
              <a:gd name="connsiteX11" fmla="*/ 1703285 w 3364743"/>
              <a:gd name="connsiteY11" fmla="*/ 543237 h 1083297"/>
              <a:gd name="connsiteX12" fmla="*/ 1703285 w 3364743"/>
              <a:gd name="connsiteY12" fmla="*/ 543546 h 1083297"/>
              <a:gd name="connsiteX13" fmla="*/ 1706355 w 3364743"/>
              <a:gd name="connsiteY13" fmla="*/ 543236 h 1083297"/>
              <a:gd name="connsiteX14" fmla="*/ 1976385 w 3364743"/>
              <a:gd name="connsiteY14" fmla="*/ 813266 h 1083297"/>
              <a:gd name="connsiteX15" fmla="*/ 1706355 w 3364743"/>
              <a:gd name="connsiteY15" fmla="*/ 1083296 h 1083297"/>
              <a:gd name="connsiteX16" fmla="*/ 1703285 w 3364743"/>
              <a:gd name="connsiteY16" fmla="*/ 1082987 h 1083297"/>
              <a:gd name="connsiteX17" fmla="*/ 1703285 w 3364743"/>
              <a:gd name="connsiteY17" fmla="*/ 1083297 h 1083297"/>
              <a:gd name="connsiteX18" fmla="*/ 0 w 3364743"/>
              <a:gd name="connsiteY18" fmla="*/ 1083297 h 1083297"/>
              <a:gd name="connsiteX0" fmla="*/ 6808203 w 6808203"/>
              <a:gd name="connsiteY0" fmla="*/ 0 h 1083297"/>
              <a:gd name="connsiteX1" fmla="*/ 5145476 w 6808203"/>
              <a:gd name="connsiteY1" fmla="*/ 3175 h 1083297"/>
              <a:gd name="connsiteX2" fmla="*/ 5145476 w 6808203"/>
              <a:gd name="connsiteY2" fmla="*/ 3485 h 1083297"/>
              <a:gd name="connsiteX3" fmla="*/ 5142406 w 6808203"/>
              <a:gd name="connsiteY3" fmla="*/ 3176 h 1083297"/>
              <a:gd name="connsiteX4" fmla="*/ 4872376 w 6808203"/>
              <a:gd name="connsiteY4" fmla="*/ 273206 h 1083297"/>
              <a:gd name="connsiteX5" fmla="*/ 5142406 w 6808203"/>
              <a:gd name="connsiteY5" fmla="*/ 543236 h 1083297"/>
              <a:gd name="connsiteX6" fmla="*/ 5145476 w 6808203"/>
              <a:gd name="connsiteY6" fmla="*/ 542926 h 1083297"/>
              <a:gd name="connsiteX7" fmla="*/ 5145476 w 6808203"/>
              <a:gd name="connsiteY7" fmla="*/ 543235 h 1083297"/>
              <a:gd name="connsiteX8" fmla="*/ 5149815 w 6808203"/>
              <a:gd name="connsiteY8" fmla="*/ 543236 h 1083297"/>
              <a:gd name="connsiteX9" fmla="*/ 5144438 w 6808203"/>
              <a:gd name="connsiteY9" fmla="*/ 543236 h 1083297"/>
              <a:gd name="connsiteX10" fmla="*/ 5144438 w 6808203"/>
              <a:gd name="connsiteY10" fmla="*/ 543237 h 1083297"/>
              <a:gd name="connsiteX11" fmla="*/ 5146745 w 6808203"/>
              <a:gd name="connsiteY11" fmla="*/ 543237 h 1083297"/>
              <a:gd name="connsiteX12" fmla="*/ 5146745 w 6808203"/>
              <a:gd name="connsiteY12" fmla="*/ 543546 h 1083297"/>
              <a:gd name="connsiteX13" fmla="*/ 5149815 w 6808203"/>
              <a:gd name="connsiteY13" fmla="*/ 543236 h 1083297"/>
              <a:gd name="connsiteX14" fmla="*/ 5419845 w 6808203"/>
              <a:gd name="connsiteY14" fmla="*/ 813266 h 1083297"/>
              <a:gd name="connsiteX15" fmla="*/ 5149815 w 6808203"/>
              <a:gd name="connsiteY15" fmla="*/ 1083296 h 1083297"/>
              <a:gd name="connsiteX16" fmla="*/ 5146745 w 6808203"/>
              <a:gd name="connsiteY16" fmla="*/ 1082987 h 1083297"/>
              <a:gd name="connsiteX17" fmla="*/ 5146745 w 6808203"/>
              <a:gd name="connsiteY17" fmla="*/ 1083297 h 1083297"/>
              <a:gd name="connsiteX18" fmla="*/ 0 w 6808203"/>
              <a:gd name="connsiteY18" fmla="*/ 1077866 h 1083297"/>
              <a:gd name="connsiteX0" fmla="*/ 10327702 w 10327702"/>
              <a:gd name="connsiteY0" fmla="*/ 0 h 1099591"/>
              <a:gd name="connsiteX1" fmla="*/ 5145476 w 10327702"/>
              <a:gd name="connsiteY1" fmla="*/ 19469 h 1099591"/>
              <a:gd name="connsiteX2" fmla="*/ 5145476 w 10327702"/>
              <a:gd name="connsiteY2" fmla="*/ 19779 h 1099591"/>
              <a:gd name="connsiteX3" fmla="*/ 5142406 w 10327702"/>
              <a:gd name="connsiteY3" fmla="*/ 19470 h 1099591"/>
              <a:gd name="connsiteX4" fmla="*/ 4872376 w 10327702"/>
              <a:gd name="connsiteY4" fmla="*/ 289500 h 1099591"/>
              <a:gd name="connsiteX5" fmla="*/ 5142406 w 10327702"/>
              <a:gd name="connsiteY5" fmla="*/ 559530 h 1099591"/>
              <a:gd name="connsiteX6" fmla="*/ 5145476 w 10327702"/>
              <a:gd name="connsiteY6" fmla="*/ 559220 h 1099591"/>
              <a:gd name="connsiteX7" fmla="*/ 5145476 w 10327702"/>
              <a:gd name="connsiteY7" fmla="*/ 559529 h 1099591"/>
              <a:gd name="connsiteX8" fmla="*/ 5149815 w 10327702"/>
              <a:gd name="connsiteY8" fmla="*/ 559530 h 1099591"/>
              <a:gd name="connsiteX9" fmla="*/ 5144438 w 10327702"/>
              <a:gd name="connsiteY9" fmla="*/ 559530 h 1099591"/>
              <a:gd name="connsiteX10" fmla="*/ 5144438 w 10327702"/>
              <a:gd name="connsiteY10" fmla="*/ 559531 h 1099591"/>
              <a:gd name="connsiteX11" fmla="*/ 5146745 w 10327702"/>
              <a:gd name="connsiteY11" fmla="*/ 559531 h 1099591"/>
              <a:gd name="connsiteX12" fmla="*/ 5146745 w 10327702"/>
              <a:gd name="connsiteY12" fmla="*/ 559840 h 1099591"/>
              <a:gd name="connsiteX13" fmla="*/ 5149815 w 10327702"/>
              <a:gd name="connsiteY13" fmla="*/ 559530 h 1099591"/>
              <a:gd name="connsiteX14" fmla="*/ 5419845 w 10327702"/>
              <a:gd name="connsiteY14" fmla="*/ 829560 h 1099591"/>
              <a:gd name="connsiteX15" fmla="*/ 5149815 w 10327702"/>
              <a:gd name="connsiteY15" fmla="*/ 1099590 h 1099591"/>
              <a:gd name="connsiteX16" fmla="*/ 5146745 w 10327702"/>
              <a:gd name="connsiteY16" fmla="*/ 1099281 h 1099591"/>
              <a:gd name="connsiteX17" fmla="*/ 5146745 w 10327702"/>
              <a:gd name="connsiteY17" fmla="*/ 1099591 h 1099591"/>
              <a:gd name="connsiteX18" fmla="*/ 0 w 10327702"/>
              <a:gd name="connsiteY18" fmla="*/ 1094160 h 1099591"/>
              <a:gd name="connsiteX0" fmla="*/ 10327702 w 10327702"/>
              <a:gd name="connsiteY0" fmla="*/ 4973 h 1080122"/>
              <a:gd name="connsiteX1" fmla="*/ 5145476 w 10327702"/>
              <a:gd name="connsiteY1" fmla="*/ 0 h 1080122"/>
              <a:gd name="connsiteX2" fmla="*/ 5145476 w 10327702"/>
              <a:gd name="connsiteY2" fmla="*/ 310 h 1080122"/>
              <a:gd name="connsiteX3" fmla="*/ 5142406 w 10327702"/>
              <a:gd name="connsiteY3" fmla="*/ 1 h 1080122"/>
              <a:gd name="connsiteX4" fmla="*/ 4872376 w 10327702"/>
              <a:gd name="connsiteY4" fmla="*/ 270031 h 1080122"/>
              <a:gd name="connsiteX5" fmla="*/ 5142406 w 10327702"/>
              <a:gd name="connsiteY5" fmla="*/ 540061 h 1080122"/>
              <a:gd name="connsiteX6" fmla="*/ 5145476 w 10327702"/>
              <a:gd name="connsiteY6" fmla="*/ 539751 h 1080122"/>
              <a:gd name="connsiteX7" fmla="*/ 5145476 w 10327702"/>
              <a:gd name="connsiteY7" fmla="*/ 540060 h 1080122"/>
              <a:gd name="connsiteX8" fmla="*/ 5149815 w 10327702"/>
              <a:gd name="connsiteY8" fmla="*/ 540061 h 1080122"/>
              <a:gd name="connsiteX9" fmla="*/ 5144438 w 10327702"/>
              <a:gd name="connsiteY9" fmla="*/ 540061 h 1080122"/>
              <a:gd name="connsiteX10" fmla="*/ 5144438 w 10327702"/>
              <a:gd name="connsiteY10" fmla="*/ 540062 h 1080122"/>
              <a:gd name="connsiteX11" fmla="*/ 5146745 w 10327702"/>
              <a:gd name="connsiteY11" fmla="*/ 540062 h 1080122"/>
              <a:gd name="connsiteX12" fmla="*/ 5146745 w 10327702"/>
              <a:gd name="connsiteY12" fmla="*/ 540371 h 1080122"/>
              <a:gd name="connsiteX13" fmla="*/ 5149815 w 10327702"/>
              <a:gd name="connsiteY13" fmla="*/ 540061 h 1080122"/>
              <a:gd name="connsiteX14" fmla="*/ 5419845 w 10327702"/>
              <a:gd name="connsiteY14" fmla="*/ 810091 h 1080122"/>
              <a:gd name="connsiteX15" fmla="*/ 5149815 w 10327702"/>
              <a:gd name="connsiteY15" fmla="*/ 1080121 h 1080122"/>
              <a:gd name="connsiteX16" fmla="*/ 5146745 w 10327702"/>
              <a:gd name="connsiteY16" fmla="*/ 1079812 h 1080122"/>
              <a:gd name="connsiteX17" fmla="*/ 5146745 w 10327702"/>
              <a:gd name="connsiteY17" fmla="*/ 1080122 h 1080122"/>
              <a:gd name="connsiteX18" fmla="*/ 0 w 10327702"/>
              <a:gd name="connsiteY18" fmla="*/ 1074691 h 1080122"/>
              <a:gd name="connsiteX0" fmla="*/ 10327702 w 10327702"/>
              <a:gd name="connsiteY0" fmla="*/ 4973 h 1080122"/>
              <a:gd name="connsiteX1" fmla="*/ 5145476 w 10327702"/>
              <a:gd name="connsiteY1" fmla="*/ 0 h 1080122"/>
              <a:gd name="connsiteX2" fmla="*/ 5145476 w 10327702"/>
              <a:gd name="connsiteY2" fmla="*/ 310 h 1080122"/>
              <a:gd name="connsiteX3" fmla="*/ 5142406 w 10327702"/>
              <a:gd name="connsiteY3" fmla="*/ 1 h 1080122"/>
              <a:gd name="connsiteX4" fmla="*/ 4872376 w 10327702"/>
              <a:gd name="connsiteY4" fmla="*/ 270031 h 1080122"/>
              <a:gd name="connsiteX5" fmla="*/ 5142406 w 10327702"/>
              <a:gd name="connsiteY5" fmla="*/ 540061 h 1080122"/>
              <a:gd name="connsiteX6" fmla="*/ 5145476 w 10327702"/>
              <a:gd name="connsiteY6" fmla="*/ 539751 h 1080122"/>
              <a:gd name="connsiteX7" fmla="*/ 5145476 w 10327702"/>
              <a:gd name="connsiteY7" fmla="*/ 540060 h 1080122"/>
              <a:gd name="connsiteX8" fmla="*/ 5149815 w 10327702"/>
              <a:gd name="connsiteY8" fmla="*/ 540061 h 1080122"/>
              <a:gd name="connsiteX9" fmla="*/ 5144438 w 10327702"/>
              <a:gd name="connsiteY9" fmla="*/ 540061 h 1080122"/>
              <a:gd name="connsiteX10" fmla="*/ 5144438 w 10327702"/>
              <a:gd name="connsiteY10" fmla="*/ 540062 h 1080122"/>
              <a:gd name="connsiteX11" fmla="*/ 5146745 w 10327702"/>
              <a:gd name="connsiteY11" fmla="*/ 540062 h 1080122"/>
              <a:gd name="connsiteX12" fmla="*/ 5146745 w 10327702"/>
              <a:gd name="connsiteY12" fmla="*/ 540371 h 1080122"/>
              <a:gd name="connsiteX13" fmla="*/ 5149815 w 10327702"/>
              <a:gd name="connsiteY13" fmla="*/ 540061 h 1080122"/>
              <a:gd name="connsiteX14" fmla="*/ 5419845 w 10327702"/>
              <a:gd name="connsiteY14" fmla="*/ 810091 h 1080122"/>
              <a:gd name="connsiteX15" fmla="*/ 5149815 w 10327702"/>
              <a:gd name="connsiteY15" fmla="*/ 1080121 h 1080122"/>
              <a:gd name="connsiteX16" fmla="*/ 5146745 w 10327702"/>
              <a:gd name="connsiteY16" fmla="*/ 1079812 h 1080122"/>
              <a:gd name="connsiteX17" fmla="*/ 5146745 w 10327702"/>
              <a:gd name="connsiteY17" fmla="*/ 1080122 h 1080122"/>
              <a:gd name="connsiteX18" fmla="*/ 0 w 10327702"/>
              <a:gd name="connsiteY18" fmla="*/ 1074691 h 108012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0327702" h="1080122">
                <a:moveTo>
                  <a:pt x="10327702" y="4973"/>
                </a:moveTo>
                <a:lnTo>
                  <a:pt x="5145476" y="0"/>
                </a:lnTo>
                <a:lnTo>
                  <a:pt x="5145476" y="310"/>
                </a:lnTo>
                <a:lnTo>
                  <a:pt x="5142406" y="1"/>
                </a:lnTo>
                <a:cubicBezTo>
                  <a:pt x="4993273" y="1"/>
                  <a:pt x="4872376" y="120898"/>
                  <a:pt x="4872376" y="270031"/>
                </a:cubicBezTo>
                <a:cubicBezTo>
                  <a:pt x="4872376" y="419164"/>
                  <a:pt x="4993273" y="540061"/>
                  <a:pt x="5142406" y="540061"/>
                </a:cubicBezTo>
                <a:lnTo>
                  <a:pt x="5145476" y="539751"/>
                </a:lnTo>
                <a:lnTo>
                  <a:pt x="5145476" y="540060"/>
                </a:lnTo>
                <a:lnTo>
                  <a:pt x="5149815" y="540061"/>
                </a:lnTo>
                <a:lnTo>
                  <a:pt x="5144438" y="540061"/>
                </a:lnTo>
                <a:lnTo>
                  <a:pt x="5144438" y="540062"/>
                </a:lnTo>
                <a:lnTo>
                  <a:pt x="5146745" y="540062"/>
                </a:lnTo>
                <a:lnTo>
                  <a:pt x="5146745" y="540371"/>
                </a:lnTo>
                <a:lnTo>
                  <a:pt x="5149815" y="540061"/>
                </a:lnTo>
                <a:cubicBezTo>
                  <a:pt x="5298948" y="540061"/>
                  <a:pt x="5419845" y="660958"/>
                  <a:pt x="5419845" y="810091"/>
                </a:cubicBezTo>
                <a:cubicBezTo>
                  <a:pt x="5419845" y="959224"/>
                  <a:pt x="5298948" y="1080121"/>
                  <a:pt x="5149815" y="1080121"/>
                </a:cubicBezTo>
                <a:lnTo>
                  <a:pt x="5146745" y="1079812"/>
                </a:lnTo>
                <a:lnTo>
                  <a:pt x="5146745" y="1080122"/>
                </a:lnTo>
                <a:lnTo>
                  <a:pt x="0" y="1074691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1" name="フリーフォーム: 図形 20">
            <a:extLst>
              <a:ext uri="{FF2B5EF4-FFF2-40B4-BE49-F238E27FC236}">
                <a16:creationId xmlns:a16="http://schemas.microsoft.com/office/drawing/2014/main" id="{602A9A1F-614C-D3B7-1E84-E794B2845DD7}"/>
              </a:ext>
            </a:extLst>
          </p:cNvPr>
          <p:cNvSpPr>
            <a:spLocks/>
          </p:cNvSpPr>
          <p:nvPr/>
        </p:nvSpPr>
        <p:spPr bwMode="auto">
          <a:xfrm rot="10800000">
            <a:off x="4331357" y="3609921"/>
            <a:ext cx="5003335" cy="469733"/>
          </a:xfrm>
          <a:custGeom>
            <a:avLst/>
            <a:gdLst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133349 h 2205246"/>
              <a:gd name="connsiteX6" fmla="*/ 0 w 2554879"/>
              <a:gd name="connsiteY6" fmla="*/ 0 h 2205246"/>
              <a:gd name="connsiteX7" fmla="*/ 2554879 w 2554879"/>
              <a:gd name="connsiteY7" fmla="*/ 0 h 2205246"/>
              <a:gd name="connsiteX8" fmla="*/ 2554879 w 2554879"/>
              <a:gd name="connsiteY8" fmla="*/ 1127505 h 2205246"/>
              <a:gd name="connsiteX9" fmla="*/ 2150273 w 2554879"/>
              <a:gd name="connsiteY9" fmla="*/ 1127505 h 2205246"/>
              <a:gd name="connsiteX10" fmla="*/ 1108976 w 2554879"/>
              <a:gd name="connsiteY10" fmla="*/ 1127505 h 2205246"/>
              <a:gd name="connsiteX11" fmla="*/ 485088 w 2554879"/>
              <a:gd name="connsiteY11" fmla="*/ 1127505 h 2205246"/>
              <a:gd name="connsiteX12" fmla="*/ 485088 w 2554879"/>
              <a:gd name="connsiteY12" fmla="*/ 1127815 h 2205246"/>
              <a:gd name="connsiteX13" fmla="*/ 482018 w 2554879"/>
              <a:gd name="connsiteY13" fmla="*/ 1127506 h 2205246"/>
              <a:gd name="connsiteX14" fmla="*/ 211988 w 2554879"/>
              <a:gd name="connsiteY14" fmla="*/ 1397536 h 2205246"/>
              <a:gd name="connsiteX15" fmla="*/ 482018 w 2554879"/>
              <a:gd name="connsiteY15" fmla="*/ 1667566 h 2205246"/>
              <a:gd name="connsiteX16" fmla="*/ 485088 w 2554879"/>
              <a:gd name="connsiteY16" fmla="*/ 1667256 h 2205246"/>
              <a:gd name="connsiteX17" fmla="*/ 485088 w 2554879"/>
              <a:gd name="connsiteY17" fmla="*/ 1667565 h 2205246"/>
              <a:gd name="connsiteX18" fmla="*/ 1105896 w 2554879"/>
              <a:gd name="connsiteY18" fmla="*/ 1667565 h 2205246"/>
              <a:gd name="connsiteX19" fmla="*/ 1105906 w 2554879"/>
              <a:gd name="connsiteY19" fmla="*/ 1667566 h 2205246"/>
              <a:gd name="connsiteX20" fmla="*/ 1105916 w 2554879"/>
              <a:gd name="connsiteY20" fmla="*/ 1667565 h 2205246"/>
              <a:gd name="connsiteX21" fmla="*/ 1108976 w 2554879"/>
              <a:gd name="connsiteY21" fmla="*/ 1667565 h 2205246"/>
              <a:gd name="connsiteX22" fmla="*/ 1691864 w 2554879"/>
              <a:gd name="connsiteY22" fmla="*/ 1667565 h 2205246"/>
              <a:gd name="connsiteX23" fmla="*/ 1722675 w 2554879"/>
              <a:gd name="connsiteY23" fmla="*/ 1670671 h 2205246"/>
              <a:gd name="connsiteX24" fmla="*/ 1938285 w 2554879"/>
              <a:gd name="connsiteY24" fmla="*/ 1935215 h 2205246"/>
              <a:gd name="connsiteX25" fmla="*/ 1668255 w 2554879"/>
              <a:gd name="connsiteY25" fmla="*/ 2205245 h 2205246"/>
              <a:gd name="connsiteX26" fmla="*/ 1665185 w 2554879"/>
              <a:gd name="connsiteY26" fmla="*/ 220493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0 h 2205246"/>
              <a:gd name="connsiteX6" fmla="*/ 2554879 w 2554879"/>
              <a:gd name="connsiteY6" fmla="*/ 0 h 2205246"/>
              <a:gd name="connsiteX7" fmla="*/ 2554879 w 2554879"/>
              <a:gd name="connsiteY7" fmla="*/ 1127505 h 2205246"/>
              <a:gd name="connsiteX8" fmla="*/ 2150273 w 2554879"/>
              <a:gd name="connsiteY8" fmla="*/ 1127505 h 2205246"/>
              <a:gd name="connsiteX9" fmla="*/ 1108976 w 2554879"/>
              <a:gd name="connsiteY9" fmla="*/ 1127505 h 2205246"/>
              <a:gd name="connsiteX10" fmla="*/ 485088 w 2554879"/>
              <a:gd name="connsiteY10" fmla="*/ 1127505 h 2205246"/>
              <a:gd name="connsiteX11" fmla="*/ 485088 w 2554879"/>
              <a:gd name="connsiteY11" fmla="*/ 1127815 h 2205246"/>
              <a:gd name="connsiteX12" fmla="*/ 482018 w 2554879"/>
              <a:gd name="connsiteY12" fmla="*/ 1127506 h 2205246"/>
              <a:gd name="connsiteX13" fmla="*/ 211988 w 2554879"/>
              <a:gd name="connsiteY13" fmla="*/ 1397536 h 2205246"/>
              <a:gd name="connsiteX14" fmla="*/ 482018 w 2554879"/>
              <a:gd name="connsiteY14" fmla="*/ 1667566 h 2205246"/>
              <a:gd name="connsiteX15" fmla="*/ 485088 w 2554879"/>
              <a:gd name="connsiteY15" fmla="*/ 1667256 h 2205246"/>
              <a:gd name="connsiteX16" fmla="*/ 485088 w 2554879"/>
              <a:gd name="connsiteY16" fmla="*/ 1667565 h 2205246"/>
              <a:gd name="connsiteX17" fmla="*/ 1105896 w 2554879"/>
              <a:gd name="connsiteY17" fmla="*/ 1667565 h 2205246"/>
              <a:gd name="connsiteX18" fmla="*/ 1105906 w 2554879"/>
              <a:gd name="connsiteY18" fmla="*/ 1667566 h 2205246"/>
              <a:gd name="connsiteX19" fmla="*/ 1105916 w 2554879"/>
              <a:gd name="connsiteY19" fmla="*/ 1667565 h 2205246"/>
              <a:gd name="connsiteX20" fmla="*/ 1108976 w 2554879"/>
              <a:gd name="connsiteY20" fmla="*/ 1667565 h 2205246"/>
              <a:gd name="connsiteX21" fmla="*/ 1691864 w 2554879"/>
              <a:gd name="connsiteY21" fmla="*/ 1667565 h 2205246"/>
              <a:gd name="connsiteX22" fmla="*/ 1722675 w 2554879"/>
              <a:gd name="connsiteY22" fmla="*/ 1670671 h 2205246"/>
              <a:gd name="connsiteX23" fmla="*/ 1938285 w 2554879"/>
              <a:gd name="connsiteY23" fmla="*/ 1935215 h 2205246"/>
              <a:gd name="connsiteX24" fmla="*/ 1668255 w 2554879"/>
              <a:gd name="connsiteY24" fmla="*/ 2205245 h 2205246"/>
              <a:gd name="connsiteX25" fmla="*/ 1665185 w 2554879"/>
              <a:gd name="connsiteY25" fmla="*/ 2204936 h 2205246"/>
              <a:gd name="connsiteX26" fmla="*/ 1665185 w 2554879"/>
              <a:gd name="connsiteY26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0 h 2205246"/>
              <a:gd name="connsiteX5" fmla="*/ 2554879 w 2554879"/>
              <a:gd name="connsiteY5" fmla="*/ 0 h 2205246"/>
              <a:gd name="connsiteX6" fmla="*/ 2554879 w 2554879"/>
              <a:gd name="connsiteY6" fmla="*/ 1127505 h 2205246"/>
              <a:gd name="connsiteX7" fmla="*/ 2150273 w 2554879"/>
              <a:gd name="connsiteY7" fmla="*/ 1127505 h 2205246"/>
              <a:gd name="connsiteX8" fmla="*/ 1108976 w 2554879"/>
              <a:gd name="connsiteY8" fmla="*/ 1127505 h 2205246"/>
              <a:gd name="connsiteX9" fmla="*/ 485088 w 2554879"/>
              <a:gd name="connsiteY9" fmla="*/ 1127505 h 2205246"/>
              <a:gd name="connsiteX10" fmla="*/ 485088 w 2554879"/>
              <a:gd name="connsiteY10" fmla="*/ 1127815 h 2205246"/>
              <a:gd name="connsiteX11" fmla="*/ 482018 w 2554879"/>
              <a:gd name="connsiteY11" fmla="*/ 1127506 h 2205246"/>
              <a:gd name="connsiteX12" fmla="*/ 211988 w 2554879"/>
              <a:gd name="connsiteY12" fmla="*/ 1397536 h 2205246"/>
              <a:gd name="connsiteX13" fmla="*/ 482018 w 2554879"/>
              <a:gd name="connsiteY13" fmla="*/ 1667566 h 2205246"/>
              <a:gd name="connsiteX14" fmla="*/ 485088 w 2554879"/>
              <a:gd name="connsiteY14" fmla="*/ 1667256 h 2205246"/>
              <a:gd name="connsiteX15" fmla="*/ 485088 w 2554879"/>
              <a:gd name="connsiteY15" fmla="*/ 1667565 h 2205246"/>
              <a:gd name="connsiteX16" fmla="*/ 1105896 w 2554879"/>
              <a:gd name="connsiteY16" fmla="*/ 1667565 h 2205246"/>
              <a:gd name="connsiteX17" fmla="*/ 1105906 w 2554879"/>
              <a:gd name="connsiteY17" fmla="*/ 1667566 h 2205246"/>
              <a:gd name="connsiteX18" fmla="*/ 1105916 w 2554879"/>
              <a:gd name="connsiteY18" fmla="*/ 1667565 h 2205246"/>
              <a:gd name="connsiteX19" fmla="*/ 1108976 w 2554879"/>
              <a:gd name="connsiteY19" fmla="*/ 1667565 h 2205246"/>
              <a:gd name="connsiteX20" fmla="*/ 1691864 w 2554879"/>
              <a:gd name="connsiteY20" fmla="*/ 1667565 h 2205246"/>
              <a:gd name="connsiteX21" fmla="*/ 1722675 w 2554879"/>
              <a:gd name="connsiteY21" fmla="*/ 1670671 h 2205246"/>
              <a:gd name="connsiteX22" fmla="*/ 1938285 w 2554879"/>
              <a:gd name="connsiteY22" fmla="*/ 1935215 h 2205246"/>
              <a:gd name="connsiteX23" fmla="*/ 1668255 w 2554879"/>
              <a:gd name="connsiteY23" fmla="*/ 2205245 h 2205246"/>
              <a:gd name="connsiteX24" fmla="*/ 1665185 w 2554879"/>
              <a:gd name="connsiteY24" fmla="*/ 2204936 h 2205246"/>
              <a:gd name="connsiteX25" fmla="*/ 1665185 w 2554879"/>
              <a:gd name="connsiteY25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1665186 h 2205246"/>
              <a:gd name="connsiteX3" fmla="*/ 0 w 2554879"/>
              <a:gd name="connsiteY3" fmla="*/ 0 h 2205246"/>
              <a:gd name="connsiteX4" fmla="*/ 2554879 w 2554879"/>
              <a:gd name="connsiteY4" fmla="*/ 0 h 2205246"/>
              <a:gd name="connsiteX5" fmla="*/ 2554879 w 2554879"/>
              <a:gd name="connsiteY5" fmla="*/ 1127505 h 2205246"/>
              <a:gd name="connsiteX6" fmla="*/ 2150273 w 2554879"/>
              <a:gd name="connsiteY6" fmla="*/ 1127505 h 2205246"/>
              <a:gd name="connsiteX7" fmla="*/ 1108976 w 2554879"/>
              <a:gd name="connsiteY7" fmla="*/ 1127505 h 2205246"/>
              <a:gd name="connsiteX8" fmla="*/ 485088 w 2554879"/>
              <a:gd name="connsiteY8" fmla="*/ 1127505 h 2205246"/>
              <a:gd name="connsiteX9" fmla="*/ 485088 w 2554879"/>
              <a:gd name="connsiteY9" fmla="*/ 1127815 h 2205246"/>
              <a:gd name="connsiteX10" fmla="*/ 482018 w 2554879"/>
              <a:gd name="connsiteY10" fmla="*/ 1127506 h 2205246"/>
              <a:gd name="connsiteX11" fmla="*/ 211988 w 2554879"/>
              <a:gd name="connsiteY11" fmla="*/ 1397536 h 2205246"/>
              <a:gd name="connsiteX12" fmla="*/ 482018 w 2554879"/>
              <a:gd name="connsiteY12" fmla="*/ 1667566 h 2205246"/>
              <a:gd name="connsiteX13" fmla="*/ 485088 w 2554879"/>
              <a:gd name="connsiteY13" fmla="*/ 1667256 h 2205246"/>
              <a:gd name="connsiteX14" fmla="*/ 485088 w 2554879"/>
              <a:gd name="connsiteY14" fmla="*/ 1667565 h 2205246"/>
              <a:gd name="connsiteX15" fmla="*/ 1105896 w 2554879"/>
              <a:gd name="connsiteY15" fmla="*/ 1667565 h 2205246"/>
              <a:gd name="connsiteX16" fmla="*/ 1105906 w 2554879"/>
              <a:gd name="connsiteY16" fmla="*/ 1667566 h 2205246"/>
              <a:gd name="connsiteX17" fmla="*/ 1105916 w 2554879"/>
              <a:gd name="connsiteY17" fmla="*/ 1667565 h 2205246"/>
              <a:gd name="connsiteX18" fmla="*/ 1108976 w 2554879"/>
              <a:gd name="connsiteY18" fmla="*/ 1667565 h 2205246"/>
              <a:gd name="connsiteX19" fmla="*/ 1691864 w 2554879"/>
              <a:gd name="connsiteY19" fmla="*/ 1667565 h 2205246"/>
              <a:gd name="connsiteX20" fmla="*/ 1722675 w 2554879"/>
              <a:gd name="connsiteY20" fmla="*/ 1670671 h 2205246"/>
              <a:gd name="connsiteX21" fmla="*/ 1938285 w 2554879"/>
              <a:gd name="connsiteY21" fmla="*/ 1935215 h 2205246"/>
              <a:gd name="connsiteX22" fmla="*/ 1668255 w 2554879"/>
              <a:gd name="connsiteY22" fmla="*/ 2205245 h 2205246"/>
              <a:gd name="connsiteX23" fmla="*/ 1665185 w 2554879"/>
              <a:gd name="connsiteY23" fmla="*/ 2204936 h 2205246"/>
              <a:gd name="connsiteX24" fmla="*/ 1665185 w 2554879"/>
              <a:gd name="connsiteY24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0 h 2205246"/>
              <a:gd name="connsiteX3" fmla="*/ 2554879 w 2554879"/>
              <a:gd name="connsiteY3" fmla="*/ 0 h 2205246"/>
              <a:gd name="connsiteX4" fmla="*/ 2554879 w 2554879"/>
              <a:gd name="connsiteY4" fmla="*/ 1127505 h 2205246"/>
              <a:gd name="connsiteX5" fmla="*/ 2150273 w 2554879"/>
              <a:gd name="connsiteY5" fmla="*/ 1127505 h 2205246"/>
              <a:gd name="connsiteX6" fmla="*/ 1108976 w 2554879"/>
              <a:gd name="connsiteY6" fmla="*/ 1127505 h 2205246"/>
              <a:gd name="connsiteX7" fmla="*/ 485088 w 2554879"/>
              <a:gd name="connsiteY7" fmla="*/ 1127505 h 2205246"/>
              <a:gd name="connsiteX8" fmla="*/ 485088 w 2554879"/>
              <a:gd name="connsiteY8" fmla="*/ 1127815 h 2205246"/>
              <a:gd name="connsiteX9" fmla="*/ 482018 w 2554879"/>
              <a:gd name="connsiteY9" fmla="*/ 1127506 h 2205246"/>
              <a:gd name="connsiteX10" fmla="*/ 211988 w 2554879"/>
              <a:gd name="connsiteY10" fmla="*/ 1397536 h 2205246"/>
              <a:gd name="connsiteX11" fmla="*/ 482018 w 2554879"/>
              <a:gd name="connsiteY11" fmla="*/ 1667566 h 2205246"/>
              <a:gd name="connsiteX12" fmla="*/ 485088 w 2554879"/>
              <a:gd name="connsiteY12" fmla="*/ 1667256 h 2205246"/>
              <a:gd name="connsiteX13" fmla="*/ 485088 w 2554879"/>
              <a:gd name="connsiteY13" fmla="*/ 1667565 h 2205246"/>
              <a:gd name="connsiteX14" fmla="*/ 1105896 w 2554879"/>
              <a:gd name="connsiteY14" fmla="*/ 1667565 h 2205246"/>
              <a:gd name="connsiteX15" fmla="*/ 1105906 w 2554879"/>
              <a:gd name="connsiteY15" fmla="*/ 1667566 h 2205246"/>
              <a:gd name="connsiteX16" fmla="*/ 1105916 w 2554879"/>
              <a:gd name="connsiteY16" fmla="*/ 1667565 h 2205246"/>
              <a:gd name="connsiteX17" fmla="*/ 1108976 w 2554879"/>
              <a:gd name="connsiteY17" fmla="*/ 1667565 h 2205246"/>
              <a:gd name="connsiteX18" fmla="*/ 1691864 w 2554879"/>
              <a:gd name="connsiteY18" fmla="*/ 1667565 h 2205246"/>
              <a:gd name="connsiteX19" fmla="*/ 1722675 w 2554879"/>
              <a:gd name="connsiteY19" fmla="*/ 1670671 h 2205246"/>
              <a:gd name="connsiteX20" fmla="*/ 1938285 w 2554879"/>
              <a:gd name="connsiteY20" fmla="*/ 1935215 h 2205246"/>
              <a:gd name="connsiteX21" fmla="*/ 1668255 w 2554879"/>
              <a:gd name="connsiteY21" fmla="*/ 2205245 h 2205246"/>
              <a:gd name="connsiteX22" fmla="*/ 1665185 w 2554879"/>
              <a:gd name="connsiteY22" fmla="*/ 2204936 h 2205246"/>
              <a:gd name="connsiteX23" fmla="*/ 1665185 w 2554879"/>
              <a:gd name="connsiteY23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2554879 w 2554879"/>
              <a:gd name="connsiteY2" fmla="*/ 0 h 2205246"/>
              <a:gd name="connsiteX3" fmla="*/ 2554879 w 2554879"/>
              <a:gd name="connsiteY3" fmla="*/ 1127505 h 2205246"/>
              <a:gd name="connsiteX4" fmla="*/ 2150273 w 2554879"/>
              <a:gd name="connsiteY4" fmla="*/ 1127505 h 2205246"/>
              <a:gd name="connsiteX5" fmla="*/ 1108976 w 2554879"/>
              <a:gd name="connsiteY5" fmla="*/ 1127505 h 2205246"/>
              <a:gd name="connsiteX6" fmla="*/ 485088 w 2554879"/>
              <a:gd name="connsiteY6" fmla="*/ 1127505 h 2205246"/>
              <a:gd name="connsiteX7" fmla="*/ 485088 w 2554879"/>
              <a:gd name="connsiteY7" fmla="*/ 1127815 h 2205246"/>
              <a:gd name="connsiteX8" fmla="*/ 482018 w 2554879"/>
              <a:gd name="connsiteY8" fmla="*/ 1127506 h 2205246"/>
              <a:gd name="connsiteX9" fmla="*/ 211988 w 2554879"/>
              <a:gd name="connsiteY9" fmla="*/ 1397536 h 2205246"/>
              <a:gd name="connsiteX10" fmla="*/ 482018 w 2554879"/>
              <a:gd name="connsiteY10" fmla="*/ 1667566 h 2205246"/>
              <a:gd name="connsiteX11" fmla="*/ 485088 w 2554879"/>
              <a:gd name="connsiteY11" fmla="*/ 1667256 h 2205246"/>
              <a:gd name="connsiteX12" fmla="*/ 485088 w 2554879"/>
              <a:gd name="connsiteY12" fmla="*/ 1667565 h 2205246"/>
              <a:gd name="connsiteX13" fmla="*/ 1105896 w 2554879"/>
              <a:gd name="connsiteY13" fmla="*/ 1667565 h 2205246"/>
              <a:gd name="connsiteX14" fmla="*/ 1105906 w 2554879"/>
              <a:gd name="connsiteY14" fmla="*/ 1667566 h 2205246"/>
              <a:gd name="connsiteX15" fmla="*/ 1105916 w 2554879"/>
              <a:gd name="connsiteY15" fmla="*/ 1667565 h 2205246"/>
              <a:gd name="connsiteX16" fmla="*/ 1108976 w 2554879"/>
              <a:gd name="connsiteY16" fmla="*/ 1667565 h 2205246"/>
              <a:gd name="connsiteX17" fmla="*/ 1691864 w 2554879"/>
              <a:gd name="connsiteY17" fmla="*/ 1667565 h 2205246"/>
              <a:gd name="connsiteX18" fmla="*/ 1722675 w 2554879"/>
              <a:gd name="connsiteY18" fmla="*/ 1670671 h 2205246"/>
              <a:gd name="connsiteX19" fmla="*/ 1938285 w 2554879"/>
              <a:gd name="connsiteY19" fmla="*/ 1935215 h 2205246"/>
              <a:gd name="connsiteX20" fmla="*/ 1668255 w 2554879"/>
              <a:gd name="connsiteY20" fmla="*/ 2205245 h 2205246"/>
              <a:gd name="connsiteX21" fmla="*/ 1665185 w 2554879"/>
              <a:gd name="connsiteY21" fmla="*/ 2204936 h 2205246"/>
              <a:gd name="connsiteX22" fmla="*/ 1665185 w 2554879"/>
              <a:gd name="connsiteY22" fmla="*/ 2205246 h 2205246"/>
              <a:gd name="connsiteX0" fmla="*/ 2554879 w 2646319"/>
              <a:gd name="connsiteY0" fmla="*/ 0 h 2205246"/>
              <a:gd name="connsiteX1" fmla="*/ 2554879 w 2646319"/>
              <a:gd name="connsiteY1" fmla="*/ 1127505 h 2205246"/>
              <a:gd name="connsiteX2" fmla="*/ 2150273 w 2646319"/>
              <a:gd name="connsiteY2" fmla="*/ 1127505 h 2205246"/>
              <a:gd name="connsiteX3" fmla="*/ 1108976 w 2646319"/>
              <a:gd name="connsiteY3" fmla="*/ 1127505 h 2205246"/>
              <a:gd name="connsiteX4" fmla="*/ 485088 w 2646319"/>
              <a:gd name="connsiteY4" fmla="*/ 1127505 h 2205246"/>
              <a:gd name="connsiteX5" fmla="*/ 485088 w 2646319"/>
              <a:gd name="connsiteY5" fmla="*/ 1127815 h 2205246"/>
              <a:gd name="connsiteX6" fmla="*/ 482018 w 2646319"/>
              <a:gd name="connsiteY6" fmla="*/ 1127506 h 2205246"/>
              <a:gd name="connsiteX7" fmla="*/ 211988 w 2646319"/>
              <a:gd name="connsiteY7" fmla="*/ 1397536 h 2205246"/>
              <a:gd name="connsiteX8" fmla="*/ 482018 w 2646319"/>
              <a:gd name="connsiteY8" fmla="*/ 1667566 h 2205246"/>
              <a:gd name="connsiteX9" fmla="*/ 485088 w 2646319"/>
              <a:gd name="connsiteY9" fmla="*/ 1667256 h 2205246"/>
              <a:gd name="connsiteX10" fmla="*/ 485088 w 2646319"/>
              <a:gd name="connsiteY10" fmla="*/ 1667565 h 2205246"/>
              <a:gd name="connsiteX11" fmla="*/ 1105896 w 2646319"/>
              <a:gd name="connsiteY11" fmla="*/ 1667565 h 2205246"/>
              <a:gd name="connsiteX12" fmla="*/ 1105906 w 2646319"/>
              <a:gd name="connsiteY12" fmla="*/ 1667566 h 2205246"/>
              <a:gd name="connsiteX13" fmla="*/ 1105916 w 2646319"/>
              <a:gd name="connsiteY13" fmla="*/ 1667565 h 2205246"/>
              <a:gd name="connsiteX14" fmla="*/ 1108976 w 2646319"/>
              <a:gd name="connsiteY14" fmla="*/ 1667565 h 2205246"/>
              <a:gd name="connsiteX15" fmla="*/ 1691864 w 2646319"/>
              <a:gd name="connsiteY15" fmla="*/ 1667565 h 2205246"/>
              <a:gd name="connsiteX16" fmla="*/ 1722675 w 2646319"/>
              <a:gd name="connsiteY16" fmla="*/ 1670671 h 2205246"/>
              <a:gd name="connsiteX17" fmla="*/ 1938285 w 2646319"/>
              <a:gd name="connsiteY17" fmla="*/ 1935215 h 2205246"/>
              <a:gd name="connsiteX18" fmla="*/ 1668255 w 2646319"/>
              <a:gd name="connsiteY18" fmla="*/ 2205245 h 2205246"/>
              <a:gd name="connsiteX19" fmla="*/ 1665185 w 2646319"/>
              <a:gd name="connsiteY19" fmla="*/ 2204936 h 2205246"/>
              <a:gd name="connsiteX20" fmla="*/ 1665185 w 2646319"/>
              <a:gd name="connsiteY20" fmla="*/ 2205246 h 2205246"/>
              <a:gd name="connsiteX21" fmla="*/ 0 w 2646319"/>
              <a:gd name="connsiteY21" fmla="*/ 2205246 h 2205246"/>
              <a:gd name="connsiteX22" fmla="*/ 2646319 w 2646319"/>
              <a:gd name="connsiteY22" fmla="*/ 91440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2150273 w 2554879"/>
              <a:gd name="connsiteY2" fmla="*/ 1127505 h 2205246"/>
              <a:gd name="connsiteX3" fmla="*/ 1108976 w 2554879"/>
              <a:gd name="connsiteY3" fmla="*/ 1127505 h 2205246"/>
              <a:gd name="connsiteX4" fmla="*/ 485088 w 2554879"/>
              <a:gd name="connsiteY4" fmla="*/ 1127505 h 2205246"/>
              <a:gd name="connsiteX5" fmla="*/ 485088 w 2554879"/>
              <a:gd name="connsiteY5" fmla="*/ 1127815 h 2205246"/>
              <a:gd name="connsiteX6" fmla="*/ 482018 w 2554879"/>
              <a:gd name="connsiteY6" fmla="*/ 1127506 h 2205246"/>
              <a:gd name="connsiteX7" fmla="*/ 211988 w 2554879"/>
              <a:gd name="connsiteY7" fmla="*/ 1397536 h 2205246"/>
              <a:gd name="connsiteX8" fmla="*/ 482018 w 2554879"/>
              <a:gd name="connsiteY8" fmla="*/ 1667566 h 2205246"/>
              <a:gd name="connsiteX9" fmla="*/ 485088 w 2554879"/>
              <a:gd name="connsiteY9" fmla="*/ 1667256 h 2205246"/>
              <a:gd name="connsiteX10" fmla="*/ 485088 w 2554879"/>
              <a:gd name="connsiteY10" fmla="*/ 1667565 h 2205246"/>
              <a:gd name="connsiteX11" fmla="*/ 1105896 w 2554879"/>
              <a:gd name="connsiteY11" fmla="*/ 1667565 h 2205246"/>
              <a:gd name="connsiteX12" fmla="*/ 1105906 w 2554879"/>
              <a:gd name="connsiteY12" fmla="*/ 1667566 h 2205246"/>
              <a:gd name="connsiteX13" fmla="*/ 1105916 w 2554879"/>
              <a:gd name="connsiteY13" fmla="*/ 1667565 h 2205246"/>
              <a:gd name="connsiteX14" fmla="*/ 1108976 w 2554879"/>
              <a:gd name="connsiteY14" fmla="*/ 1667565 h 2205246"/>
              <a:gd name="connsiteX15" fmla="*/ 1691864 w 2554879"/>
              <a:gd name="connsiteY15" fmla="*/ 1667565 h 2205246"/>
              <a:gd name="connsiteX16" fmla="*/ 1722675 w 2554879"/>
              <a:gd name="connsiteY16" fmla="*/ 1670671 h 2205246"/>
              <a:gd name="connsiteX17" fmla="*/ 1938285 w 2554879"/>
              <a:gd name="connsiteY17" fmla="*/ 1935215 h 2205246"/>
              <a:gd name="connsiteX18" fmla="*/ 1668255 w 2554879"/>
              <a:gd name="connsiteY18" fmla="*/ 2205245 h 2205246"/>
              <a:gd name="connsiteX19" fmla="*/ 1665185 w 2554879"/>
              <a:gd name="connsiteY19" fmla="*/ 2204936 h 2205246"/>
              <a:gd name="connsiteX20" fmla="*/ 1665185 w 2554879"/>
              <a:gd name="connsiteY20" fmla="*/ 2205246 h 2205246"/>
              <a:gd name="connsiteX21" fmla="*/ 0 w 2554879"/>
              <a:gd name="connsiteY21" fmla="*/ 2205246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1108976 w 2554879"/>
              <a:gd name="connsiteY2" fmla="*/ 1127505 h 2205246"/>
              <a:gd name="connsiteX3" fmla="*/ 485088 w 2554879"/>
              <a:gd name="connsiteY3" fmla="*/ 1127505 h 2205246"/>
              <a:gd name="connsiteX4" fmla="*/ 485088 w 2554879"/>
              <a:gd name="connsiteY4" fmla="*/ 1127815 h 2205246"/>
              <a:gd name="connsiteX5" fmla="*/ 482018 w 2554879"/>
              <a:gd name="connsiteY5" fmla="*/ 1127506 h 2205246"/>
              <a:gd name="connsiteX6" fmla="*/ 211988 w 2554879"/>
              <a:gd name="connsiteY6" fmla="*/ 1397536 h 2205246"/>
              <a:gd name="connsiteX7" fmla="*/ 482018 w 2554879"/>
              <a:gd name="connsiteY7" fmla="*/ 1667566 h 2205246"/>
              <a:gd name="connsiteX8" fmla="*/ 485088 w 2554879"/>
              <a:gd name="connsiteY8" fmla="*/ 1667256 h 2205246"/>
              <a:gd name="connsiteX9" fmla="*/ 485088 w 2554879"/>
              <a:gd name="connsiteY9" fmla="*/ 1667565 h 2205246"/>
              <a:gd name="connsiteX10" fmla="*/ 1105896 w 2554879"/>
              <a:gd name="connsiteY10" fmla="*/ 1667565 h 2205246"/>
              <a:gd name="connsiteX11" fmla="*/ 1105906 w 2554879"/>
              <a:gd name="connsiteY11" fmla="*/ 1667566 h 2205246"/>
              <a:gd name="connsiteX12" fmla="*/ 1105916 w 2554879"/>
              <a:gd name="connsiteY12" fmla="*/ 1667565 h 2205246"/>
              <a:gd name="connsiteX13" fmla="*/ 1108976 w 2554879"/>
              <a:gd name="connsiteY13" fmla="*/ 1667565 h 2205246"/>
              <a:gd name="connsiteX14" fmla="*/ 1691864 w 2554879"/>
              <a:gd name="connsiteY14" fmla="*/ 1667565 h 2205246"/>
              <a:gd name="connsiteX15" fmla="*/ 1722675 w 2554879"/>
              <a:gd name="connsiteY15" fmla="*/ 1670671 h 2205246"/>
              <a:gd name="connsiteX16" fmla="*/ 1938285 w 2554879"/>
              <a:gd name="connsiteY16" fmla="*/ 1935215 h 2205246"/>
              <a:gd name="connsiteX17" fmla="*/ 1668255 w 2554879"/>
              <a:gd name="connsiteY17" fmla="*/ 2205245 h 2205246"/>
              <a:gd name="connsiteX18" fmla="*/ 1665185 w 2554879"/>
              <a:gd name="connsiteY18" fmla="*/ 2204936 h 2205246"/>
              <a:gd name="connsiteX19" fmla="*/ 1665185 w 2554879"/>
              <a:gd name="connsiteY19" fmla="*/ 2205246 h 2205246"/>
              <a:gd name="connsiteX20" fmla="*/ 0 w 2554879"/>
              <a:gd name="connsiteY20" fmla="*/ 2205246 h 2205246"/>
              <a:gd name="connsiteX0" fmla="*/ 2554879 w 2554879"/>
              <a:gd name="connsiteY0" fmla="*/ 0 h 1077741"/>
              <a:gd name="connsiteX1" fmla="*/ 1108976 w 2554879"/>
              <a:gd name="connsiteY1" fmla="*/ 0 h 1077741"/>
              <a:gd name="connsiteX2" fmla="*/ 485088 w 2554879"/>
              <a:gd name="connsiteY2" fmla="*/ 0 h 1077741"/>
              <a:gd name="connsiteX3" fmla="*/ 485088 w 2554879"/>
              <a:gd name="connsiteY3" fmla="*/ 310 h 1077741"/>
              <a:gd name="connsiteX4" fmla="*/ 482018 w 2554879"/>
              <a:gd name="connsiteY4" fmla="*/ 1 h 1077741"/>
              <a:gd name="connsiteX5" fmla="*/ 211988 w 2554879"/>
              <a:gd name="connsiteY5" fmla="*/ 270031 h 1077741"/>
              <a:gd name="connsiteX6" fmla="*/ 482018 w 2554879"/>
              <a:gd name="connsiteY6" fmla="*/ 540061 h 1077741"/>
              <a:gd name="connsiteX7" fmla="*/ 485088 w 2554879"/>
              <a:gd name="connsiteY7" fmla="*/ 539751 h 1077741"/>
              <a:gd name="connsiteX8" fmla="*/ 485088 w 2554879"/>
              <a:gd name="connsiteY8" fmla="*/ 540060 h 1077741"/>
              <a:gd name="connsiteX9" fmla="*/ 1105896 w 2554879"/>
              <a:gd name="connsiteY9" fmla="*/ 540060 h 1077741"/>
              <a:gd name="connsiteX10" fmla="*/ 1105906 w 2554879"/>
              <a:gd name="connsiteY10" fmla="*/ 540061 h 1077741"/>
              <a:gd name="connsiteX11" fmla="*/ 1105916 w 2554879"/>
              <a:gd name="connsiteY11" fmla="*/ 540060 h 1077741"/>
              <a:gd name="connsiteX12" fmla="*/ 1108976 w 2554879"/>
              <a:gd name="connsiteY12" fmla="*/ 540060 h 1077741"/>
              <a:gd name="connsiteX13" fmla="*/ 1691864 w 2554879"/>
              <a:gd name="connsiteY13" fmla="*/ 540060 h 1077741"/>
              <a:gd name="connsiteX14" fmla="*/ 1722675 w 2554879"/>
              <a:gd name="connsiteY14" fmla="*/ 543166 h 1077741"/>
              <a:gd name="connsiteX15" fmla="*/ 1938285 w 2554879"/>
              <a:gd name="connsiteY15" fmla="*/ 807710 h 1077741"/>
              <a:gd name="connsiteX16" fmla="*/ 1668255 w 2554879"/>
              <a:gd name="connsiteY16" fmla="*/ 1077740 h 1077741"/>
              <a:gd name="connsiteX17" fmla="*/ 1665185 w 2554879"/>
              <a:gd name="connsiteY17" fmla="*/ 1077431 h 1077741"/>
              <a:gd name="connsiteX18" fmla="*/ 1665185 w 2554879"/>
              <a:gd name="connsiteY18" fmla="*/ 1077741 h 1077741"/>
              <a:gd name="connsiteX19" fmla="*/ 0 w 2554879"/>
              <a:gd name="connsiteY19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108976 w 2554879"/>
              <a:gd name="connsiteY11" fmla="*/ 540060 h 1077741"/>
              <a:gd name="connsiteX12" fmla="*/ 1691864 w 2554879"/>
              <a:gd name="connsiteY12" fmla="*/ 540060 h 1077741"/>
              <a:gd name="connsiteX13" fmla="*/ 1722675 w 2554879"/>
              <a:gd name="connsiteY13" fmla="*/ 543166 h 1077741"/>
              <a:gd name="connsiteX14" fmla="*/ 1938285 w 2554879"/>
              <a:gd name="connsiteY14" fmla="*/ 807710 h 1077741"/>
              <a:gd name="connsiteX15" fmla="*/ 1668255 w 2554879"/>
              <a:gd name="connsiteY15" fmla="*/ 1077740 h 1077741"/>
              <a:gd name="connsiteX16" fmla="*/ 1665185 w 2554879"/>
              <a:gd name="connsiteY16" fmla="*/ 1077431 h 1077741"/>
              <a:gd name="connsiteX17" fmla="*/ 1665185 w 2554879"/>
              <a:gd name="connsiteY17" fmla="*/ 1077741 h 1077741"/>
              <a:gd name="connsiteX18" fmla="*/ 0 w 2554879"/>
              <a:gd name="connsiteY18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691864 w 2554879"/>
              <a:gd name="connsiteY11" fmla="*/ 540060 h 1077741"/>
              <a:gd name="connsiteX12" fmla="*/ 1722675 w 2554879"/>
              <a:gd name="connsiteY12" fmla="*/ 543166 h 1077741"/>
              <a:gd name="connsiteX13" fmla="*/ 1938285 w 2554879"/>
              <a:gd name="connsiteY13" fmla="*/ 807710 h 1077741"/>
              <a:gd name="connsiteX14" fmla="*/ 1668255 w 2554879"/>
              <a:gd name="connsiteY14" fmla="*/ 1077740 h 1077741"/>
              <a:gd name="connsiteX15" fmla="*/ 1665185 w 2554879"/>
              <a:gd name="connsiteY15" fmla="*/ 1077431 h 1077741"/>
              <a:gd name="connsiteX16" fmla="*/ 1665185 w 2554879"/>
              <a:gd name="connsiteY16" fmla="*/ 1077741 h 1077741"/>
              <a:gd name="connsiteX17" fmla="*/ 0 w 2554879"/>
              <a:gd name="connsiteY17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691864 w 2554879"/>
              <a:gd name="connsiteY10" fmla="*/ 540060 h 1077741"/>
              <a:gd name="connsiteX11" fmla="*/ 1722675 w 2554879"/>
              <a:gd name="connsiteY11" fmla="*/ 543166 h 1077741"/>
              <a:gd name="connsiteX12" fmla="*/ 1938285 w 2554879"/>
              <a:gd name="connsiteY12" fmla="*/ 807710 h 1077741"/>
              <a:gd name="connsiteX13" fmla="*/ 1668255 w 2554879"/>
              <a:gd name="connsiteY13" fmla="*/ 1077740 h 1077741"/>
              <a:gd name="connsiteX14" fmla="*/ 1665185 w 2554879"/>
              <a:gd name="connsiteY14" fmla="*/ 1077431 h 1077741"/>
              <a:gd name="connsiteX15" fmla="*/ 1665185 w 2554879"/>
              <a:gd name="connsiteY15" fmla="*/ 1077741 h 1077741"/>
              <a:gd name="connsiteX16" fmla="*/ 0 w 2554879"/>
              <a:gd name="connsiteY16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691864 w 2554879"/>
              <a:gd name="connsiteY9" fmla="*/ 540060 h 1077741"/>
              <a:gd name="connsiteX10" fmla="*/ 1722675 w 2554879"/>
              <a:gd name="connsiteY10" fmla="*/ 543166 h 1077741"/>
              <a:gd name="connsiteX11" fmla="*/ 1938285 w 2554879"/>
              <a:gd name="connsiteY11" fmla="*/ 807710 h 1077741"/>
              <a:gd name="connsiteX12" fmla="*/ 1668255 w 2554879"/>
              <a:gd name="connsiteY12" fmla="*/ 1077740 h 1077741"/>
              <a:gd name="connsiteX13" fmla="*/ 1665185 w 2554879"/>
              <a:gd name="connsiteY13" fmla="*/ 1077431 h 1077741"/>
              <a:gd name="connsiteX14" fmla="*/ 1665185 w 2554879"/>
              <a:gd name="connsiteY14" fmla="*/ 1077741 h 1077741"/>
              <a:gd name="connsiteX15" fmla="*/ 0 w 2554879"/>
              <a:gd name="connsiteY15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691864 w 2554879"/>
              <a:gd name="connsiteY8" fmla="*/ 540060 h 1077741"/>
              <a:gd name="connsiteX9" fmla="*/ 1722675 w 2554879"/>
              <a:gd name="connsiteY9" fmla="*/ 543166 h 1077741"/>
              <a:gd name="connsiteX10" fmla="*/ 1938285 w 2554879"/>
              <a:gd name="connsiteY10" fmla="*/ 807710 h 1077741"/>
              <a:gd name="connsiteX11" fmla="*/ 1668255 w 2554879"/>
              <a:gd name="connsiteY11" fmla="*/ 1077740 h 1077741"/>
              <a:gd name="connsiteX12" fmla="*/ 1665185 w 2554879"/>
              <a:gd name="connsiteY12" fmla="*/ 1077431 h 1077741"/>
              <a:gd name="connsiteX13" fmla="*/ 1665185 w 2554879"/>
              <a:gd name="connsiteY13" fmla="*/ 1077741 h 1077741"/>
              <a:gd name="connsiteX14" fmla="*/ 0 w 2554879"/>
              <a:gd name="connsiteY14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722675 w 2554879"/>
              <a:gd name="connsiteY8" fmla="*/ 543166 h 1077741"/>
              <a:gd name="connsiteX9" fmla="*/ 1938285 w 2554879"/>
              <a:gd name="connsiteY9" fmla="*/ 807710 h 1077741"/>
              <a:gd name="connsiteX10" fmla="*/ 1668255 w 2554879"/>
              <a:gd name="connsiteY10" fmla="*/ 1077740 h 1077741"/>
              <a:gd name="connsiteX11" fmla="*/ 1665185 w 2554879"/>
              <a:gd name="connsiteY11" fmla="*/ 1077431 h 1077741"/>
              <a:gd name="connsiteX12" fmla="*/ 1665185 w 2554879"/>
              <a:gd name="connsiteY12" fmla="*/ 1077741 h 1077741"/>
              <a:gd name="connsiteX13" fmla="*/ 0 w 2554879"/>
              <a:gd name="connsiteY13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1722675 w 2554879"/>
              <a:gd name="connsiteY7" fmla="*/ 543166 h 1077741"/>
              <a:gd name="connsiteX8" fmla="*/ 1938285 w 2554879"/>
              <a:gd name="connsiteY8" fmla="*/ 807710 h 1077741"/>
              <a:gd name="connsiteX9" fmla="*/ 1668255 w 2554879"/>
              <a:gd name="connsiteY9" fmla="*/ 1077740 h 1077741"/>
              <a:gd name="connsiteX10" fmla="*/ 1665185 w 2554879"/>
              <a:gd name="connsiteY10" fmla="*/ 1077431 h 1077741"/>
              <a:gd name="connsiteX11" fmla="*/ 1665185 w 2554879"/>
              <a:gd name="connsiteY11" fmla="*/ 1077741 h 1077741"/>
              <a:gd name="connsiteX12" fmla="*/ 0 w 2554879"/>
              <a:gd name="connsiteY12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2018 w 2554879"/>
              <a:gd name="connsiteY2" fmla="*/ 1 h 1077741"/>
              <a:gd name="connsiteX3" fmla="*/ 211988 w 2554879"/>
              <a:gd name="connsiteY3" fmla="*/ 270031 h 1077741"/>
              <a:gd name="connsiteX4" fmla="*/ 482018 w 2554879"/>
              <a:gd name="connsiteY4" fmla="*/ 540061 h 1077741"/>
              <a:gd name="connsiteX5" fmla="*/ 485088 w 2554879"/>
              <a:gd name="connsiteY5" fmla="*/ 539751 h 1077741"/>
              <a:gd name="connsiteX6" fmla="*/ 1722675 w 2554879"/>
              <a:gd name="connsiteY6" fmla="*/ 543166 h 1077741"/>
              <a:gd name="connsiteX7" fmla="*/ 1938285 w 2554879"/>
              <a:gd name="connsiteY7" fmla="*/ 807710 h 1077741"/>
              <a:gd name="connsiteX8" fmla="*/ 1668255 w 2554879"/>
              <a:gd name="connsiteY8" fmla="*/ 1077740 h 1077741"/>
              <a:gd name="connsiteX9" fmla="*/ 1665185 w 2554879"/>
              <a:gd name="connsiteY9" fmla="*/ 1077431 h 1077741"/>
              <a:gd name="connsiteX10" fmla="*/ 1665185 w 2554879"/>
              <a:gd name="connsiteY10" fmla="*/ 1077741 h 1077741"/>
              <a:gd name="connsiteX11" fmla="*/ 0 w 2554879"/>
              <a:gd name="connsiteY11" fmla="*/ 1077741 h 1077741"/>
              <a:gd name="connsiteX0" fmla="*/ 2421529 w 2421529"/>
              <a:gd name="connsiteY0" fmla="*/ 0 h 1077741"/>
              <a:gd name="connsiteX1" fmla="*/ 485088 w 2421529"/>
              <a:gd name="connsiteY1" fmla="*/ 0 h 1077741"/>
              <a:gd name="connsiteX2" fmla="*/ 482018 w 2421529"/>
              <a:gd name="connsiteY2" fmla="*/ 1 h 1077741"/>
              <a:gd name="connsiteX3" fmla="*/ 211988 w 2421529"/>
              <a:gd name="connsiteY3" fmla="*/ 270031 h 1077741"/>
              <a:gd name="connsiteX4" fmla="*/ 482018 w 2421529"/>
              <a:gd name="connsiteY4" fmla="*/ 540061 h 1077741"/>
              <a:gd name="connsiteX5" fmla="*/ 485088 w 2421529"/>
              <a:gd name="connsiteY5" fmla="*/ 539751 h 1077741"/>
              <a:gd name="connsiteX6" fmla="*/ 1722675 w 2421529"/>
              <a:gd name="connsiteY6" fmla="*/ 543166 h 1077741"/>
              <a:gd name="connsiteX7" fmla="*/ 1938285 w 2421529"/>
              <a:gd name="connsiteY7" fmla="*/ 807710 h 1077741"/>
              <a:gd name="connsiteX8" fmla="*/ 1668255 w 2421529"/>
              <a:gd name="connsiteY8" fmla="*/ 1077740 h 1077741"/>
              <a:gd name="connsiteX9" fmla="*/ 1665185 w 2421529"/>
              <a:gd name="connsiteY9" fmla="*/ 1077431 h 1077741"/>
              <a:gd name="connsiteX10" fmla="*/ 1665185 w 2421529"/>
              <a:gd name="connsiteY10" fmla="*/ 1077741 h 1077741"/>
              <a:gd name="connsiteX11" fmla="*/ 0 w 2421529"/>
              <a:gd name="connsiteY11" fmla="*/ 1077741 h 1077741"/>
              <a:gd name="connsiteX0" fmla="*/ 2685848 w 2685848"/>
              <a:gd name="connsiteY0" fmla="*/ 0 h 1077741"/>
              <a:gd name="connsiteX1" fmla="*/ 749407 w 2685848"/>
              <a:gd name="connsiteY1" fmla="*/ 0 h 1077741"/>
              <a:gd name="connsiteX2" fmla="*/ 746337 w 2685848"/>
              <a:gd name="connsiteY2" fmla="*/ 1 h 1077741"/>
              <a:gd name="connsiteX3" fmla="*/ 476307 w 2685848"/>
              <a:gd name="connsiteY3" fmla="*/ 270031 h 1077741"/>
              <a:gd name="connsiteX4" fmla="*/ 746337 w 2685848"/>
              <a:gd name="connsiteY4" fmla="*/ 540061 h 1077741"/>
              <a:gd name="connsiteX5" fmla="*/ 749407 w 2685848"/>
              <a:gd name="connsiteY5" fmla="*/ 539751 h 1077741"/>
              <a:gd name="connsiteX6" fmla="*/ 1986994 w 2685848"/>
              <a:gd name="connsiteY6" fmla="*/ 543166 h 1077741"/>
              <a:gd name="connsiteX7" fmla="*/ 2202604 w 2685848"/>
              <a:gd name="connsiteY7" fmla="*/ 807710 h 1077741"/>
              <a:gd name="connsiteX8" fmla="*/ 1932574 w 2685848"/>
              <a:gd name="connsiteY8" fmla="*/ 1077740 h 1077741"/>
              <a:gd name="connsiteX9" fmla="*/ 1929504 w 2685848"/>
              <a:gd name="connsiteY9" fmla="*/ 1077431 h 1077741"/>
              <a:gd name="connsiteX10" fmla="*/ 1929504 w 2685848"/>
              <a:gd name="connsiteY10" fmla="*/ 1077741 h 1077741"/>
              <a:gd name="connsiteX11" fmla="*/ 0 w 2685848"/>
              <a:gd name="connsiteY11" fmla="*/ 1077741 h 1077741"/>
              <a:gd name="connsiteX0" fmla="*/ 3625648 w 3625648"/>
              <a:gd name="connsiteY0" fmla="*/ 0 h 1077741"/>
              <a:gd name="connsiteX1" fmla="*/ 749407 w 3625648"/>
              <a:gd name="connsiteY1" fmla="*/ 0 h 1077741"/>
              <a:gd name="connsiteX2" fmla="*/ 746337 w 3625648"/>
              <a:gd name="connsiteY2" fmla="*/ 1 h 1077741"/>
              <a:gd name="connsiteX3" fmla="*/ 476307 w 3625648"/>
              <a:gd name="connsiteY3" fmla="*/ 270031 h 1077741"/>
              <a:gd name="connsiteX4" fmla="*/ 746337 w 3625648"/>
              <a:gd name="connsiteY4" fmla="*/ 540061 h 1077741"/>
              <a:gd name="connsiteX5" fmla="*/ 749407 w 3625648"/>
              <a:gd name="connsiteY5" fmla="*/ 539751 h 1077741"/>
              <a:gd name="connsiteX6" fmla="*/ 1986994 w 3625648"/>
              <a:gd name="connsiteY6" fmla="*/ 543166 h 1077741"/>
              <a:gd name="connsiteX7" fmla="*/ 2202604 w 3625648"/>
              <a:gd name="connsiteY7" fmla="*/ 807710 h 1077741"/>
              <a:gd name="connsiteX8" fmla="*/ 1932574 w 3625648"/>
              <a:gd name="connsiteY8" fmla="*/ 1077740 h 1077741"/>
              <a:gd name="connsiteX9" fmla="*/ 1929504 w 3625648"/>
              <a:gd name="connsiteY9" fmla="*/ 1077431 h 1077741"/>
              <a:gd name="connsiteX10" fmla="*/ 1929504 w 3625648"/>
              <a:gd name="connsiteY10" fmla="*/ 1077741 h 1077741"/>
              <a:gd name="connsiteX11" fmla="*/ 0 w 3625648"/>
              <a:gd name="connsiteY11" fmla="*/ 1077741 h 1077741"/>
              <a:gd name="connsiteX0" fmla="*/ 4546398 w 4546398"/>
              <a:gd name="connsiteY0" fmla="*/ 0 h 1080916"/>
              <a:gd name="connsiteX1" fmla="*/ 1670157 w 4546398"/>
              <a:gd name="connsiteY1" fmla="*/ 0 h 1080916"/>
              <a:gd name="connsiteX2" fmla="*/ 1667087 w 4546398"/>
              <a:gd name="connsiteY2" fmla="*/ 1 h 1080916"/>
              <a:gd name="connsiteX3" fmla="*/ 1397057 w 4546398"/>
              <a:gd name="connsiteY3" fmla="*/ 270031 h 1080916"/>
              <a:gd name="connsiteX4" fmla="*/ 1667087 w 4546398"/>
              <a:gd name="connsiteY4" fmla="*/ 540061 h 1080916"/>
              <a:gd name="connsiteX5" fmla="*/ 1670157 w 4546398"/>
              <a:gd name="connsiteY5" fmla="*/ 539751 h 1080916"/>
              <a:gd name="connsiteX6" fmla="*/ 2907744 w 4546398"/>
              <a:gd name="connsiteY6" fmla="*/ 543166 h 1080916"/>
              <a:gd name="connsiteX7" fmla="*/ 3123354 w 4546398"/>
              <a:gd name="connsiteY7" fmla="*/ 807710 h 1080916"/>
              <a:gd name="connsiteX8" fmla="*/ 2853324 w 4546398"/>
              <a:gd name="connsiteY8" fmla="*/ 1077740 h 1080916"/>
              <a:gd name="connsiteX9" fmla="*/ 2850254 w 4546398"/>
              <a:gd name="connsiteY9" fmla="*/ 1077431 h 1080916"/>
              <a:gd name="connsiteX10" fmla="*/ 2850254 w 4546398"/>
              <a:gd name="connsiteY10" fmla="*/ 1077741 h 1080916"/>
              <a:gd name="connsiteX11" fmla="*/ 0 w 4546398"/>
              <a:gd name="connsiteY11" fmla="*/ 1080916 h 1080916"/>
              <a:gd name="connsiteX0" fmla="*/ 7984427 w 7984427"/>
              <a:gd name="connsiteY0" fmla="*/ 0 h 1080916"/>
              <a:gd name="connsiteX1" fmla="*/ 1670157 w 7984427"/>
              <a:gd name="connsiteY1" fmla="*/ 0 h 1080916"/>
              <a:gd name="connsiteX2" fmla="*/ 1667087 w 7984427"/>
              <a:gd name="connsiteY2" fmla="*/ 1 h 1080916"/>
              <a:gd name="connsiteX3" fmla="*/ 1397057 w 7984427"/>
              <a:gd name="connsiteY3" fmla="*/ 270031 h 1080916"/>
              <a:gd name="connsiteX4" fmla="*/ 1667087 w 7984427"/>
              <a:gd name="connsiteY4" fmla="*/ 540061 h 1080916"/>
              <a:gd name="connsiteX5" fmla="*/ 1670157 w 7984427"/>
              <a:gd name="connsiteY5" fmla="*/ 539751 h 1080916"/>
              <a:gd name="connsiteX6" fmla="*/ 2907744 w 7984427"/>
              <a:gd name="connsiteY6" fmla="*/ 543166 h 1080916"/>
              <a:gd name="connsiteX7" fmla="*/ 3123354 w 7984427"/>
              <a:gd name="connsiteY7" fmla="*/ 807710 h 1080916"/>
              <a:gd name="connsiteX8" fmla="*/ 2853324 w 7984427"/>
              <a:gd name="connsiteY8" fmla="*/ 1077740 h 1080916"/>
              <a:gd name="connsiteX9" fmla="*/ 2850254 w 7984427"/>
              <a:gd name="connsiteY9" fmla="*/ 1077431 h 1080916"/>
              <a:gd name="connsiteX10" fmla="*/ 2850254 w 7984427"/>
              <a:gd name="connsiteY10" fmla="*/ 1077741 h 1080916"/>
              <a:gd name="connsiteX11" fmla="*/ 0 w 7984427"/>
              <a:gd name="connsiteY11" fmla="*/ 1080916 h 1080916"/>
              <a:gd name="connsiteX0" fmla="*/ 11479484 w 11479484"/>
              <a:gd name="connsiteY0" fmla="*/ 0 h 1089062"/>
              <a:gd name="connsiteX1" fmla="*/ 5165214 w 11479484"/>
              <a:gd name="connsiteY1" fmla="*/ 0 h 1089062"/>
              <a:gd name="connsiteX2" fmla="*/ 5162144 w 11479484"/>
              <a:gd name="connsiteY2" fmla="*/ 1 h 1089062"/>
              <a:gd name="connsiteX3" fmla="*/ 4892114 w 11479484"/>
              <a:gd name="connsiteY3" fmla="*/ 270031 h 1089062"/>
              <a:gd name="connsiteX4" fmla="*/ 5162144 w 11479484"/>
              <a:gd name="connsiteY4" fmla="*/ 540061 h 1089062"/>
              <a:gd name="connsiteX5" fmla="*/ 5165214 w 11479484"/>
              <a:gd name="connsiteY5" fmla="*/ 539751 h 1089062"/>
              <a:gd name="connsiteX6" fmla="*/ 6402801 w 11479484"/>
              <a:gd name="connsiteY6" fmla="*/ 543166 h 1089062"/>
              <a:gd name="connsiteX7" fmla="*/ 6618411 w 11479484"/>
              <a:gd name="connsiteY7" fmla="*/ 807710 h 1089062"/>
              <a:gd name="connsiteX8" fmla="*/ 6348381 w 11479484"/>
              <a:gd name="connsiteY8" fmla="*/ 1077740 h 1089062"/>
              <a:gd name="connsiteX9" fmla="*/ 6345311 w 11479484"/>
              <a:gd name="connsiteY9" fmla="*/ 1077431 h 1089062"/>
              <a:gd name="connsiteX10" fmla="*/ 6345311 w 11479484"/>
              <a:gd name="connsiteY10" fmla="*/ 1077741 h 1089062"/>
              <a:gd name="connsiteX11" fmla="*/ 0 w 11479484"/>
              <a:gd name="connsiteY11" fmla="*/ 1089062 h 1089062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64622 h 1077741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32034 h 1077741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56476 h 1077741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11479484" h="1077741">
                <a:moveTo>
                  <a:pt x="11479484" y="0"/>
                </a:moveTo>
                <a:lnTo>
                  <a:pt x="5165214" y="0"/>
                </a:lnTo>
                <a:lnTo>
                  <a:pt x="5162144" y="1"/>
                </a:lnTo>
                <a:cubicBezTo>
                  <a:pt x="5013011" y="1"/>
                  <a:pt x="4892114" y="120898"/>
                  <a:pt x="4892114" y="270031"/>
                </a:cubicBezTo>
                <a:cubicBezTo>
                  <a:pt x="4892114" y="419164"/>
                  <a:pt x="5013011" y="540061"/>
                  <a:pt x="5162144" y="540061"/>
                </a:cubicBezTo>
                <a:lnTo>
                  <a:pt x="5165214" y="539751"/>
                </a:lnTo>
                <a:lnTo>
                  <a:pt x="6402801" y="543166"/>
                </a:lnTo>
                <a:cubicBezTo>
                  <a:pt x="6525849" y="568346"/>
                  <a:pt x="6618411" y="677219"/>
                  <a:pt x="6618411" y="807710"/>
                </a:cubicBezTo>
                <a:cubicBezTo>
                  <a:pt x="6618411" y="956843"/>
                  <a:pt x="6497514" y="1077740"/>
                  <a:pt x="6348381" y="1077740"/>
                </a:cubicBezTo>
                <a:lnTo>
                  <a:pt x="6345311" y="1077431"/>
                </a:lnTo>
                <a:lnTo>
                  <a:pt x="6345311" y="1077741"/>
                </a:lnTo>
                <a:lnTo>
                  <a:pt x="0" y="1056476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2" name="フリーフォーム: 図形 21">
            <a:extLst>
              <a:ext uri="{FF2B5EF4-FFF2-40B4-BE49-F238E27FC236}">
                <a16:creationId xmlns:a16="http://schemas.microsoft.com/office/drawing/2014/main" id="{64F5A643-743A-C6C4-8238-419C60C6404B}"/>
              </a:ext>
            </a:extLst>
          </p:cNvPr>
          <p:cNvSpPr/>
          <p:nvPr/>
        </p:nvSpPr>
        <p:spPr bwMode="auto">
          <a:xfrm rot="10800000">
            <a:off x="4415644" y="2917400"/>
            <a:ext cx="4834761" cy="477873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8299 h 2205246"/>
              <a:gd name="connsiteX9" fmla="*/ 785044 w 2206340"/>
              <a:gd name="connsiteY9" fmla="*/ 1128299 h 2205246"/>
              <a:gd name="connsiteX10" fmla="*/ 785044 w 2206340"/>
              <a:gd name="connsiteY10" fmla="*/ 1128609 h 2205246"/>
              <a:gd name="connsiteX11" fmla="*/ 781974 w 2206340"/>
              <a:gd name="connsiteY11" fmla="*/ 1128300 h 2205246"/>
              <a:gd name="connsiteX12" fmla="*/ 511944 w 2206340"/>
              <a:gd name="connsiteY12" fmla="*/ 1398330 h 2205246"/>
              <a:gd name="connsiteX13" fmla="*/ 781974 w 2206340"/>
              <a:gd name="connsiteY13" fmla="*/ 1668360 h 2205246"/>
              <a:gd name="connsiteX14" fmla="*/ 785044 w 2206340"/>
              <a:gd name="connsiteY14" fmla="*/ 1668050 h 2205246"/>
              <a:gd name="connsiteX15" fmla="*/ 785044 w 2206340"/>
              <a:gd name="connsiteY15" fmla="*/ 1668359 h 2205246"/>
              <a:gd name="connsiteX16" fmla="*/ 1699740 w 2206340"/>
              <a:gd name="connsiteY16" fmla="*/ 1668359 h 2205246"/>
              <a:gd name="connsiteX17" fmla="*/ 1722675 w 2206340"/>
              <a:gd name="connsiteY17" fmla="*/ 1670671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0 h 2205246"/>
              <a:gd name="connsiteX6" fmla="*/ 2206340 w 2206340"/>
              <a:gd name="connsiteY6" fmla="*/ 0 h 2205246"/>
              <a:gd name="connsiteX7" fmla="*/ 2206340 w 2206340"/>
              <a:gd name="connsiteY7" fmla="*/ 1128299 h 2205246"/>
              <a:gd name="connsiteX8" fmla="*/ 785044 w 2206340"/>
              <a:gd name="connsiteY8" fmla="*/ 1128299 h 2205246"/>
              <a:gd name="connsiteX9" fmla="*/ 785044 w 2206340"/>
              <a:gd name="connsiteY9" fmla="*/ 1128609 h 2205246"/>
              <a:gd name="connsiteX10" fmla="*/ 781974 w 2206340"/>
              <a:gd name="connsiteY10" fmla="*/ 1128300 h 2205246"/>
              <a:gd name="connsiteX11" fmla="*/ 511944 w 2206340"/>
              <a:gd name="connsiteY11" fmla="*/ 1398330 h 2205246"/>
              <a:gd name="connsiteX12" fmla="*/ 781974 w 2206340"/>
              <a:gd name="connsiteY12" fmla="*/ 1668360 h 2205246"/>
              <a:gd name="connsiteX13" fmla="*/ 785044 w 2206340"/>
              <a:gd name="connsiteY13" fmla="*/ 1668050 h 2205246"/>
              <a:gd name="connsiteX14" fmla="*/ 785044 w 2206340"/>
              <a:gd name="connsiteY14" fmla="*/ 1668359 h 2205246"/>
              <a:gd name="connsiteX15" fmla="*/ 1699740 w 2206340"/>
              <a:gd name="connsiteY15" fmla="*/ 1668359 h 2205246"/>
              <a:gd name="connsiteX16" fmla="*/ 1722675 w 2206340"/>
              <a:gd name="connsiteY16" fmla="*/ 1670671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0 h 2205246"/>
              <a:gd name="connsiteX5" fmla="*/ 2206340 w 2206340"/>
              <a:gd name="connsiteY5" fmla="*/ 0 h 2205246"/>
              <a:gd name="connsiteX6" fmla="*/ 2206340 w 2206340"/>
              <a:gd name="connsiteY6" fmla="*/ 1128299 h 2205246"/>
              <a:gd name="connsiteX7" fmla="*/ 785044 w 2206340"/>
              <a:gd name="connsiteY7" fmla="*/ 1128299 h 2205246"/>
              <a:gd name="connsiteX8" fmla="*/ 785044 w 2206340"/>
              <a:gd name="connsiteY8" fmla="*/ 1128609 h 2205246"/>
              <a:gd name="connsiteX9" fmla="*/ 781974 w 2206340"/>
              <a:gd name="connsiteY9" fmla="*/ 1128300 h 2205246"/>
              <a:gd name="connsiteX10" fmla="*/ 511944 w 2206340"/>
              <a:gd name="connsiteY10" fmla="*/ 1398330 h 2205246"/>
              <a:gd name="connsiteX11" fmla="*/ 781974 w 2206340"/>
              <a:gd name="connsiteY11" fmla="*/ 1668360 h 2205246"/>
              <a:gd name="connsiteX12" fmla="*/ 785044 w 2206340"/>
              <a:gd name="connsiteY12" fmla="*/ 1668050 h 2205246"/>
              <a:gd name="connsiteX13" fmla="*/ 785044 w 2206340"/>
              <a:gd name="connsiteY13" fmla="*/ 1668359 h 2205246"/>
              <a:gd name="connsiteX14" fmla="*/ 1699740 w 2206340"/>
              <a:gd name="connsiteY14" fmla="*/ 1668359 h 2205246"/>
              <a:gd name="connsiteX15" fmla="*/ 1722675 w 2206340"/>
              <a:gd name="connsiteY15" fmla="*/ 1670671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0 h 2205246"/>
              <a:gd name="connsiteX4" fmla="*/ 2206340 w 2206340"/>
              <a:gd name="connsiteY4" fmla="*/ 0 h 2205246"/>
              <a:gd name="connsiteX5" fmla="*/ 2206340 w 2206340"/>
              <a:gd name="connsiteY5" fmla="*/ 1128299 h 2205246"/>
              <a:gd name="connsiteX6" fmla="*/ 785044 w 2206340"/>
              <a:gd name="connsiteY6" fmla="*/ 1128299 h 2205246"/>
              <a:gd name="connsiteX7" fmla="*/ 785044 w 2206340"/>
              <a:gd name="connsiteY7" fmla="*/ 1128609 h 2205246"/>
              <a:gd name="connsiteX8" fmla="*/ 781974 w 2206340"/>
              <a:gd name="connsiteY8" fmla="*/ 1128300 h 2205246"/>
              <a:gd name="connsiteX9" fmla="*/ 511944 w 2206340"/>
              <a:gd name="connsiteY9" fmla="*/ 1398330 h 2205246"/>
              <a:gd name="connsiteX10" fmla="*/ 781974 w 2206340"/>
              <a:gd name="connsiteY10" fmla="*/ 1668360 h 2205246"/>
              <a:gd name="connsiteX11" fmla="*/ 785044 w 2206340"/>
              <a:gd name="connsiteY11" fmla="*/ 1668050 h 2205246"/>
              <a:gd name="connsiteX12" fmla="*/ 785044 w 2206340"/>
              <a:gd name="connsiteY12" fmla="*/ 1668359 h 2205246"/>
              <a:gd name="connsiteX13" fmla="*/ 1699740 w 2206340"/>
              <a:gd name="connsiteY13" fmla="*/ 1668359 h 2205246"/>
              <a:gd name="connsiteX14" fmla="*/ 1722675 w 2206340"/>
              <a:gd name="connsiteY14" fmla="*/ 1670671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8299 h 2205246"/>
              <a:gd name="connsiteX5" fmla="*/ 785044 w 2206340"/>
              <a:gd name="connsiteY5" fmla="*/ 1128299 h 2205246"/>
              <a:gd name="connsiteX6" fmla="*/ 785044 w 2206340"/>
              <a:gd name="connsiteY6" fmla="*/ 1128609 h 2205246"/>
              <a:gd name="connsiteX7" fmla="*/ 781974 w 2206340"/>
              <a:gd name="connsiteY7" fmla="*/ 1128300 h 2205246"/>
              <a:gd name="connsiteX8" fmla="*/ 511944 w 2206340"/>
              <a:gd name="connsiteY8" fmla="*/ 1398330 h 2205246"/>
              <a:gd name="connsiteX9" fmla="*/ 781974 w 2206340"/>
              <a:gd name="connsiteY9" fmla="*/ 1668360 h 2205246"/>
              <a:gd name="connsiteX10" fmla="*/ 785044 w 2206340"/>
              <a:gd name="connsiteY10" fmla="*/ 1668050 h 2205246"/>
              <a:gd name="connsiteX11" fmla="*/ 785044 w 2206340"/>
              <a:gd name="connsiteY11" fmla="*/ 1668359 h 2205246"/>
              <a:gd name="connsiteX12" fmla="*/ 1699740 w 2206340"/>
              <a:gd name="connsiteY12" fmla="*/ 1668359 h 2205246"/>
              <a:gd name="connsiteX13" fmla="*/ 1722675 w 2206340"/>
              <a:gd name="connsiteY13" fmla="*/ 1670671 h 2205246"/>
              <a:gd name="connsiteX14" fmla="*/ 1938285 w 2206340"/>
              <a:gd name="connsiteY14" fmla="*/ 1935215 h 2205246"/>
              <a:gd name="connsiteX15" fmla="*/ 1668255 w 2206340"/>
              <a:gd name="connsiteY15" fmla="*/ 2205245 h 2205246"/>
              <a:gd name="connsiteX16" fmla="*/ 1665185 w 2206340"/>
              <a:gd name="connsiteY16" fmla="*/ 2204936 h 2205246"/>
              <a:gd name="connsiteX17" fmla="*/ 1665185 w 2206340"/>
              <a:gd name="connsiteY17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699740 w 2206340"/>
              <a:gd name="connsiteY10" fmla="*/ 1668359 h 2205246"/>
              <a:gd name="connsiteX11" fmla="*/ 1722675 w 2206340"/>
              <a:gd name="connsiteY11" fmla="*/ 1670671 h 2205246"/>
              <a:gd name="connsiteX12" fmla="*/ 1938285 w 2206340"/>
              <a:gd name="connsiteY12" fmla="*/ 1935215 h 2205246"/>
              <a:gd name="connsiteX13" fmla="*/ 1668255 w 2206340"/>
              <a:gd name="connsiteY13" fmla="*/ 2205245 h 2205246"/>
              <a:gd name="connsiteX14" fmla="*/ 1665185 w 2206340"/>
              <a:gd name="connsiteY14" fmla="*/ 2204936 h 2205246"/>
              <a:gd name="connsiteX15" fmla="*/ 1665185 w 2206340"/>
              <a:gd name="connsiteY15" fmla="*/ 2205246 h 2205246"/>
              <a:gd name="connsiteX16" fmla="*/ 0 w 2206340"/>
              <a:gd name="connsiteY16" fmla="*/ 2205246 h 2205246"/>
              <a:gd name="connsiteX17" fmla="*/ 91441 w 2206340"/>
              <a:gd name="connsiteY17" fmla="*/ 91440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722675 w 2206340"/>
              <a:gd name="connsiteY10" fmla="*/ 1670671 h 2205246"/>
              <a:gd name="connsiteX11" fmla="*/ 1938285 w 2206340"/>
              <a:gd name="connsiteY11" fmla="*/ 1935215 h 2205246"/>
              <a:gd name="connsiteX12" fmla="*/ 1668255 w 2206340"/>
              <a:gd name="connsiteY12" fmla="*/ 2205245 h 2205246"/>
              <a:gd name="connsiteX13" fmla="*/ 1665185 w 2206340"/>
              <a:gd name="connsiteY13" fmla="*/ 2204936 h 2205246"/>
              <a:gd name="connsiteX14" fmla="*/ 1665185 w 2206340"/>
              <a:gd name="connsiteY14" fmla="*/ 2205246 h 2205246"/>
              <a:gd name="connsiteX15" fmla="*/ 0 w 2206340"/>
              <a:gd name="connsiteY15" fmla="*/ 2205246 h 2205246"/>
              <a:gd name="connsiteX16" fmla="*/ 91441 w 2206340"/>
              <a:gd name="connsiteY16" fmla="*/ 91440 h 2205246"/>
              <a:gd name="connsiteX0" fmla="*/ 2206340 w 2206340"/>
              <a:gd name="connsiteY0" fmla="*/ 0 h 2205246"/>
              <a:gd name="connsiteX1" fmla="*/ 2206340 w 2206340"/>
              <a:gd name="connsiteY1" fmla="*/ 1128299 h 2205246"/>
              <a:gd name="connsiteX2" fmla="*/ 785044 w 2206340"/>
              <a:gd name="connsiteY2" fmla="*/ 1128299 h 2205246"/>
              <a:gd name="connsiteX3" fmla="*/ 785044 w 2206340"/>
              <a:gd name="connsiteY3" fmla="*/ 1128609 h 2205246"/>
              <a:gd name="connsiteX4" fmla="*/ 781974 w 2206340"/>
              <a:gd name="connsiteY4" fmla="*/ 1128300 h 2205246"/>
              <a:gd name="connsiteX5" fmla="*/ 511944 w 2206340"/>
              <a:gd name="connsiteY5" fmla="*/ 1398330 h 2205246"/>
              <a:gd name="connsiteX6" fmla="*/ 781974 w 2206340"/>
              <a:gd name="connsiteY6" fmla="*/ 1668360 h 2205246"/>
              <a:gd name="connsiteX7" fmla="*/ 785044 w 2206340"/>
              <a:gd name="connsiteY7" fmla="*/ 1668050 h 2205246"/>
              <a:gd name="connsiteX8" fmla="*/ 785044 w 2206340"/>
              <a:gd name="connsiteY8" fmla="*/ 1668359 h 2205246"/>
              <a:gd name="connsiteX9" fmla="*/ 1722675 w 2206340"/>
              <a:gd name="connsiteY9" fmla="*/ 1670671 h 2205246"/>
              <a:gd name="connsiteX10" fmla="*/ 1938285 w 2206340"/>
              <a:gd name="connsiteY10" fmla="*/ 1935215 h 2205246"/>
              <a:gd name="connsiteX11" fmla="*/ 1668255 w 2206340"/>
              <a:gd name="connsiteY11" fmla="*/ 2205245 h 2205246"/>
              <a:gd name="connsiteX12" fmla="*/ 1665185 w 2206340"/>
              <a:gd name="connsiteY12" fmla="*/ 2204936 h 2205246"/>
              <a:gd name="connsiteX13" fmla="*/ 1665185 w 2206340"/>
              <a:gd name="connsiteY13" fmla="*/ 2205246 h 2205246"/>
              <a:gd name="connsiteX14" fmla="*/ 0 w 2206340"/>
              <a:gd name="connsiteY14" fmla="*/ 2205246 h 2205246"/>
              <a:gd name="connsiteX15" fmla="*/ 91441 w 2206340"/>
              <a:gd name="connsiteY15" fmla="*/ 91440 h 2205246"/>
              <a:gd name="connsiteX0" fmla="*/ 2206340 w 2206340"/>
              <a:gd name="connsiteY0" fmla="*/ 1036859 h 2113806"/>
              <a:gd name="connsiteX1" fmla="*/ 785044 w 2206340"/>
              <a:gd name="connsiteY1" fmla="*/ 1036859 h 2113806"/>
              <a:gd name="connsiteX2" fmla="*/ 785044 w 2206340"/>
              <a:gd name="connsiteY2" fmla="*/ 1037169 h 2113806"/>
              <a:gd name="connsiteX3" fmla="*/ 781974 w 2206340"/>
              <a:gd name="connsiteY3" fmla="*/ 1036860 h 2113806"/>
              <a:gd name="connsiteX4" fmla="*/ 511944 w 2206340"/>
              <a:gd name="connsiteY4" fmla="*/ 1306890 h 2113806"/>
              <a:gd name="connsiteX5" fmla="*/ 781974 w 2206340"/>
              <a:gd name="connsiteY5" fmla="*/ 1576920 h 2113806"/>
              <a:gd name="connsiteX6" fmla="*/ 785044 w 2206340"/>
              <a:gd name="connsiteY6" fmla="*/ 1576610 h 2113806"/>
              <a:gd name="connsiteX7" fmla="*/ 785044 w 2206340"/>
              <a:gd name="connsiteY7" fmla="*/ 1576919 h 2113806"/>
              <a:gd name="connsiteX8" fmla="*/ 1722675 w 2206340"/>
              <a:gd name="connsiteY8" fmla="*/ 1579231 h 2113806"/>
              <a:gd name="connsiteX9" fmla="*/ 1938285 w 2206340"/>
              <a:gd name="connsiteY9" fmla="*/ 1843775 h 2113806"/>
              <a:gd name="connsiteX10" fmla="*/ 1668255 w 2206340"/>
              <a:gd name="connsiteY10" fmla="*/ 2113805 h 2113806"/>
              <a:gd name="connsiteX11" fmla="*/ 1665185 w 2206340"/>
              <a:gd name="connsiteY11" fmla="*/ 2113496 h 2113806"/>
              <a:gd name="connsiteX12" fmla="*/ 1665185 w 2206340"/>
              <a:gd name="connsiteY12" fmla="*/ 2113806 h 2113806"/>
              <a:gd name="connsiteX13" fmla="*/ 0 w 2206340"/>
              <a:gd name="connsiteY13" fmla="*/ 2113806 h 2113806"/>
              <a:gd name="connsiteX14" fmla="*/ 91441 w 2206340"/>
              <a:gd name="connsiteY14" fmla="*/ 0 h 2113806"/>
              <a:gd name="connsiteX0" fmla="*/ 2206340 w 2206340"/>
              <a:gd name="connsiteY0" fmla="*/ 0 h 1076947"/>
              <a:gd name="connsiteX1" fmla="*/ 785044 w 2206340"/>
              <a:gd name="connsiteY1" fmla="*/ 0 h 1076947"/>
              <a:gd name="connsiteX2" fmla="*/ 785044 w 2206340"/>
              <a:gd name="connsiteY2" fmla="*/ 310 h 1076947"/>
              <a:gd name="connsiteX3" fmla="*/ 781974 w 2206340"/>
              <a:gd name="connsiteY3" fmla="*/ 1 h 1076947"/>
              <a:gd name="connsiteX4" fmla="*/ 511944 w 2206340"/>
              <a:gd name="connsiteY4" fmla="*/ 270031 h 1076947"/>
              <a:gd name="connsiteX5" fmla="*/ 781974 w 2206340"/>
              <a:gd name="connsiteY5" fmla="*/ 540061 h 1076947"/>
              <a:gd name="connsiteX6" fmla="*/ 785044 w 2206340"/>
              <a:gd name="connsiteY6" fmla="*/ 539751 h 1076947"/>
              <a:gd name="connsiteX7" fmla="*/ 785044 w 2206340"/>
              <a:gd name="connsiteY7" fmla="*/ 540060 h 1076947"/>
              <a:gd name="connsiteX8" fmla="*/ 1722675 w 2206340"/>
              <a:gd name="connsiteY8" fmla="*/ 542372 h 1076947"/>
              <a:gd name="connsiteX9" fmla="*/ 1938285 w 2206340"/>
              <a:gd name="connsiteY9" fmla="*/ 806916 h 1076947"/>
              <a:gd name="connsiteX10" fmla="*/ 1668255 w 2206340"/>
              <a:gd name="connsiteY10" fmla="*/ 1076946 h 1076947"/>
              <a:gd name="connsiteX11" fmla="*/ 1665185 w 2206340"/>
              <a:gd name="connsiteY11" fmla="*/ 1076637 h 1076947"/>
              <a:gd name="connsiteX12" fmla="*/ 1665185 w 2206340"/>
              <a:gd name="connsiteY12" fmla="*/ 1076947 h 1076947"/>
              <a:gd name="connsiteX13" fmla="*/ 0 w 2206340"/>
              <a:gd name="connsiteY13" fmla="*/ 1076947 h 1076947"/>
              <a:gd name="connsiteX0" fmla="*/ 3352515 w 3352515"/>
              <a:gd name="connsiteY0" fmla="*/ 0 h 1080122"/>
              <a:gd name="connsiteX1" fmla="*/ 785044 w 3352515"/>
              <a:gd name="connsiteY1" fmla="*/ 3175 h 1080122"/>
              <a:gd name="connsiteX2" fmla="*/ 785044 w 3352515"/>
              <a:gd name="connsiteY2" fmla="*/ 3485 h 1080122"/>
              <a:gd name="connsiteX3" fmla="*/ 781974 w 3352515"/>
              <a:gd name="connsiteY3" fmla="*/ 3176 h 1080122"/>
              <a:gd name="connsiteX4" fmla="*/ 511944 w 3352515"/>
              <a:gd name="connsiteY4" fmla="*/ 273206 h 1080122"/>
              <a:gd name="connsiteX5" fmla="*/ 781974 w 3352515"/>
              <a:gd name="connsiteY5" fmla="*/ 543236 h 1080122"/>
              <a:gd name="connsiteX6" fmla="*/ 785044 w 3352515"/>
              <a:gd name="connsiteY6" fmla="*/ 542926 h 1080122"/>
              <a:gd name="connsiteX7" fmla="*/ 785044 w 3352515"/>
              <a:gd name="connsiteY7" fmla="*/ 543235 h 1080122"/>
              <a:gd name="connsiteX8" fmla="*/ 1722675 w 3352515"/>
              <a:gd name="connsiteY8" fmla="*/ 545547 h 1080122"/>
              <a:gd name="connsiteX9" fmla="*/ 1938285 w 3352515"/>
              <a:gd name="connsiteY9" fmla="*/ 810091 h 1080122"/>
              <a:gd name="connsiteX10" fmla="*/ 1668255 w 3352515"/>
              <a:gd name="connsiteY10" fmla="*/ 1080121 h 1080122"/>
              <a:gd name="connsiteX11" fmla="*/ 1665185 w 3352515"/>
              <a:gd name="connsiteY11" fmla="*/ 1079812 h 1080122"/>
              <a:gd name="connsiteX12" fmla="*/ 1665185 w 3352515"/>
              <a:gd name="connsiteY12" fmla="*/ 1080122 h 1080122"/>
              <a:gd name="connsiteX13" fmla="*/ 0 w 3352515"/>
              <a:gd name="connsiteY13" fmla="*/ 1080122 h 1080122"/>
              <a:gd name="connsiteX0" fmla="*/ 4257390 w 4257390"/>
              <a:gd name="connsiteY0" fmla="*/ 0 h 1080122"/>
              <a:gd name="connsiteX1" fmla="*/ 1689919 w 4257390"/>
              <a:gd name="connsiteY1" fmla="*/ 3175 h 1080122"/>
              <a:gd name="connsiteX2" fmla="*/ 1689919 w 4257390"/>
              <a:gd name="connsiteY2" fmla="*/ 3485 h 1080122"/>
              <a:gd name="connsiteX3" fmla="*/ 1686849 w 4257390"/>
              <a:gd name="connsiteY3" fmla="*/ 3176 h 1080122"/>
              <a:gd name="connsiteX4" fmla="*/ 1416819 w 4257390"/>
              <a:gd name="connsiteY4" fmla="*/ 273206 h 1080122"/>
              <a:gd name="connsiteX5" fmla="*/ 1686849 w 4257390"/>
              <a:gd name="connsiteY5" fmla="*/ 543236 h 1080122"/>
              <a:gd name="connsiteX6" fmla="*/ 1689919 w 4257390"/>
              <a:gd name="connsiteY6" fmla="*/ 542926 h 1080122"/>
              <a:gd name="connsiteX7" fmla="*/ 1689919 w 4257390"/>
              <a:gd name="connsiteY7" fmla="*/ 543235 h 1080122"/>
              <a:gd name="connsiteX8" fmla="*/ 2627550 w 4257390"/>
              <a:gd name="connsiteY8" fmla="*/ 545547 h 1080122"/>
              <a:gd name="connsiteX9" fmla="*/ 2843160 w 4257390"/>
              <a:gd name="connsiteY9" fmla="*/ 810091 h 1080122"/>
              <a:gd name="connsiteX10" fmla="*/ 2573130 w 4257390"/>
              <a:gd name="connsiteY10" fmla="*/ 1080121 h 1080122"/>
              <a:gd name="connsiteX11" fmla="*/ 2570060 w 4257390"/>
              <a:gd name="connsiteY11" fmla="*/ 1079812 h 1080122"/>
              <a:gd name="connsiteX12" fmla="*/ 2570060 w 4257390"/>
              <a:gd name="connsiteY12" fmla="*/ 1080122 h 1080122"/>
              <a:gd name="connsiteX13" fmla="*/ 0 w 4257390"/>
              <a:gd name="connsiteY13" fmla="*/ 1080122 h 1080122"/>
              <a:gd name="connsiteX0" fmla="*/ 7679126 w 7679126"/>
              <a:gd name="connsiteY0" fmla="*/ 0 h 1080122"/>
              <a:gd name="connsiteX1" fmla="*/ 5111655 w 7679126"/>
              <a:gd name="connsiteY1" fmla="*/ 3175 h 1080122"/>
              <a:gd name="connsiteX2" fmla="*/ 5111655 w 7679126"/>
              <a:gd name="connsiteY2" fmla="*/ 3485 h 1080122"/>
              <a:gd name="connsiteX3" fmla="*/ 5108585 w 7679126"/>
              <a:gd name="connsiteY3" fmla="*/ 3176 h 1080122"/>
              <a:gd name="connsiteX4" fmla="*/ 4838555 w 7679126"/>
              <a:gd name="connsiteY4" fmla="*/ 273206 h 1080122"/>
              <a:gd name="connsiteX5" fmla="*/ 5108585 w 7679126"/>
              <a:gd name="connsiteY5" fmla="*/ 543236 h 1080122"/>
              <a:gd name="connsiteX6" fmla="*/ 5111655 w 7679126"/>
              <a:gd name="connsiteY6" fmla="*/ 542926 h 1080122"/>
              <a:gd name="connsiteX7" fmla="*/ 5111655 w 7679126"/>
              <a:gd name="connsiteY7" fmla="*/ 543235 h 1080122"/>
              <a:gd name="connsiteX8" fmla="*/ 6049286 w 7679126"/>
              <a:gd name="connsiteY8" fmla="*/ 545547 h 1080122"/>
              <a:gd name="connsiteX9" fmla="*/ 6264896 w 7679126"/>
              <a:gd name="connsiteY9" fmla="*/ 810091 h 1080122"/>
              <a:gd name="connsiteX10" fmla="*/ 5994866 w 7679126"/>
              <a:gd name="connsiteY10" fmla="*/ 1080121 h 1080122"/>
              <a:gd name="connsiteX11" fmla="*/ 5991796 w 7679126"/>
              <a:gd name="connsiteY11" fmla="*/ 1079812 h 1080122"/>
              <a:gd name="connsiteX12" fmla="*/ 5991796 w 7679126"/>
              <a:gd name="connsiteY12" fmla="*/ 1080122 h 1080122"/>
              <a:gd name="connsiteX13" fmla="*/ 0 w 7679126"/>
              <a:gd name="connsiteY13" fmla="*/ 1080122 h 1080122"/>
              <a:gd name="connsiteX0" fmla="*/ 11092714 w 11092714"/>
              <a:gd name="connsiteY0" fmla="*/ 0 h 1096416"/>
              <a:gd name="connsiteX1" fmla="*/ 5111655 w 11092714"/>
              <a:gd name="connsiteY1" fmla="*/ 19469 h 1096416"/>
              <a:gd name="connsiteX2" fmla="*/ 5111655 w 11092714"/>
              <a:gd name="connsiteY2" fmla="*/ 19779 h 1096416"/>
              <a:gd name="connsiteX3" fmla="*/ 5108585 w 11092714"/>
              <a:gd name="connsiteY3" fmla="*/ 19470 h 1096416"/>
              <a:gd name="connsiteX4" fmla="*/ 4838555 w 11092714"/>
              <a:gd name="connsiteY4" fmla="*/ 289500 h 1096416"/>
              <a:gd name="connsiteX5" fmla="*/ 5108585 w 11092714"/>
              <a:gd name="connsiteY5" fmla="*/ 559530 h 1096416"/>
              <a:gd name="connsiteX6" fmla="*/ 5111655 w 11092714"/>
              <a:gd name="connsiteY6" fmla="*/ 559220 h 1096416"/>
              <a:gd name="connsiteX7" fmla="*/ 5111655 w 11092714"/>
              <a:gd name="connsiteY7" fmla="*/ 559529 h 1096416"/>
              <a:gd name="connsiteX8" fmla="*/ 6049286 w 11092714"/>
              <a:gd name="connsiteY8" fmla="*/ 561841 h 1096416"/>
              <a:gd name="connsiteX9" fmla="*/ 6264896 w 11092714"/>
              <a:gd name="connsiteY9" fmla="*/ 826385 h 1096416"/>
              <a:gd name="connsiteX10" fmla="*/ 5994866 w 11092714"/>
              <a:gd name="connsiteY10" fmla="*/ 1096415 h 1096416"/>
              <a:gd name="connsiteX11" fmla="*/ 5991796 w 11092714"/>
              <a:gd name="connsiteY11" fmla="*/ 1096106 h 1096416"/>
              <a:gd name="connsiteX12" fmla="*/ 5991796 w 11092714"/>
              <a:gd name="connsiteY12" fmla="*/ 1096416 h 1096416"/>
              <a:gd name="connsiteX13" fmla="*/ 0 w 11092714"/>
              <a:gd name="connsiteY13" fmla="*/ 1096416 h 10964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11092714" h="1096416">
                <a:moveTo>
                  <a:pt x="11092714" y="0"/>
                </a:moveTo>
                <a:lnTo>
                  <a:pt x="5111655" y="19469"/>
                </a:lnTo>
                <a:lnTo>
                  <a:pt x="5111655" y="19779"/>
                </a:lnTo>
                <a:lnTo>
                  <a:pt x="5108585" y="19470"/>
                </a:lnTo>
                <a:cubicBezTo>
                  <a:pt x="4959452" y="19470"/>
                  <a:pt x="4838555" y="140367"/>
                  <a:pt x="4838555" y="289500"/>
                </a:cubicBezTo>
                <a:cubicBezTo>
                  <a:pt x="4838555" y="438633"/>
                  <a:pt x="4959452" y="559530"/>
                  <a:pt x="5108585" y="559530"/>
                </a:cubicBezTo>
                <a:lnTo>
                  <a:pt x="5111655" y="559220"/>
                </a:lnTo>
                <a:lnTo>
                  <a:pt x="5111655" y="559529"/>
                </a:lnTo>
                <a:lnTo>
                  <a:pt x="6049286" y="561841"/>
                </a:lnTo>
                <a:cubicBezTo>
                  <a:pt x="6172334" y="587021"/>
                  <a:pt x="6264896" y="695894"/>
                  <a:pt x="6264896" y="826385"/>
                </a:cubicBezTo>
                <a:cubicBezTo>
                  <a:pt x="6264896" y="975518"/>
                  <a:pt x="6143999" y="1096415"/>
                  <a:pt x="5994866" y="1096415"/>
                </a:cubicBezTo>
                <a:lnTo>
                  <a:pt x="5991796" y="1096106"/>
                </a:lnTo>
                <a:lnTo>
                  <a:pt x="5991796" y="1096416"/>
                </a:lnTo>
                <a:lnTo>
                  <a:pt x="0" y="1096416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3" name="フリーフォーム: 図形 22">
            <a:extLst>
              <a:ext uri="{FF2B5EF4-FFF2-40B4-BE49-F238E27FC236}">
                <a16:creationId xmlns:a16="http://schemas.microsoft.com/office/drawing/2014/main" id="{8BDF40C6-4763-E658-61A6-ED84A60A34A6}"/>
              </a:ext>
            </a:extLst>
          </p:cNvPr>
          <p:cNvSpPr/>
          <p:nvPr/>
        </p:nvSpPr>
        <p:spPr bwMode="auto">
          <a:xfrm flipH="1">
            <a:off x="713580" y="4872439"/>
            <a:ext cx="8555039" cy="245185"/>
          </a:xfrm>
          <a:custGeom>
            <a:avLst/>
            <a:gdLst>
              <a:gd name="connsiteX0" fmla="*/ 1533240 w 2433340"/>
              <a:gd name="connsiteY0" fmla="*/ 0 h 1935215"/>
              <a:gd name="connsiteX1" fmla="*/ 0 w 2433340"/>
              <a:gd name="connsiteY1" fmla="*/ 0 h 1935215"/>
              <a:gd name="connsiteX2" fmla="*/ 0 w 2433340"/>
              <a:gd name="connsiteY2" fmla="*/ 2 h 1935215"/>
              <a:gd name="connsiteX3" fmla="*/ 0 w 2433340"/>
              <a:gd name="connsiteY3" fmla="*/ 540062 h 1935215"/>
              <a:gd name="connsiteX4" fmla="*/ 0 w 2433340"/>
              <a:gd name="connsiteY4" fmla="*/ 1935215 h 1935215"/>
              <a:gd name="connsiteX5" fmla="*/ 44450 w 2433340"/>
              <a:gd name="connsiteY5" fmla="*/ 1935215 h 1935215"/>
              <a:gd name="connsiteX6" fmla="*/ 1533240 w 2433340"/>
              <a:gd name="connsiteY6" fmla="*/ 1935215 h 1935215"/>
              <a:gd name="connsiteX7" fmla="*/ 2433340 w 2433340"/>
              <a:gd name="connsiteY7" fmla="*/ 1935215 h 1935215"/>
              <a:gd name="connsiteX8" fmla="*/ 2433340 w 2433340"/>
              <a:gd name="connsiteY8" fmla="*/ 1080122 h 1935215"/>
              <a:gd name="connsiteX9" fmla="*/ 1459504 w 2433340"/>
              <a:gd name="connsiteY9" fmla="*/ 1080122 h 1935215"/>
              <a:gd name="connsiteX10" fmla="*/ 1459504 w 2433340"/>
              <a:gd name="connsiteY10" fmla="*/ 1079813 h 1935215"/>
              <a:gd name="connsiteX11" fmla="*/ 1456434 w 2433340"/>
              <a:gd name="connsiteY11" fmla="*/ 1080123 h 1935215"/>
              <a:gd name="connsiteX12" fmla="*/ 1186404 w 2433340"/>
              <a:gd name="connsiteY12" fmla="*/ 810093 h 1935215"/>
              <a:gd name="connsiteX13" fmla="*/ 1456434 w 2433340"/>
              <a:gd name="connsiteY13" fmla="*/ 540063 h 1935215"/>
              <a:gd name="connsiteX14" fmla="*/ 1459504 w 2433340"/>
              <a:gd name="connsiteY14" fmla="*/ 540372 h 1935215"/>
              <a:gd name="connsiteX15" fmla="*/ 1459504 w 2433340"/>
              <a:gd name="connsiteY15" fmla="*/ 540062 h 1935215"/>
              <a:gd name="connsiteX16" fmla="*/ 1665185 w 2433340"/>
              <a:gd name="connsiteY16" fmla="*/ 540062 h 1935215"/>
              <a:gd name="connsiteX17" fmla="*/ 1665185 w 2433340"/>
              <a:gd name="connsiteY17" fmla="*/ 539752 h 1935215"/>
              <a:gd name="connsiteX18" fmla="*/ 1668255 w 2433340"/>
              <a:gd name="connsiteY18" fmla="*/ 540061 h 1935215"/>
              <a:gd name="connsiteX19" fmla="*/ 1938285 w 2433340"/>
              <a:gd name="connsiteY19" fmla="*/ 270031 h 1935215"/>
              <a:gd name="connsiteX20" fmla="*/ 1668255 w 2433340"/>
              <a:gd name="connsiteY20" fmla="*/ 1 h 1935215"/>
              <a:gd name="connsiteX21" fmla="*/ 1665185 w 2433340"/>
              <a:gd name="connsiteY21" fmla="*/ 311 h 1935215"/>
              <a:gd name="connsiteX22" fmla="*/ 1665185 w 2433340"/>
              <a:gd name="connsiteY22" fmla="*/ 2 h 1935215"/>
              <a:gd name="connsiteX23" fmla="*/ 1533240 w 2433340"/>
              <a:gd name="connsiteY23" fmla="*/ 2 h 1935215"/>
              <a:gd name="connsiteX0" fmla="*/ 0 w 2433340"/>
              <a:gd name="connsiteY0" fmla="*/ 1935215 h 2026655"/>
              <a:gd name="connsiteX1" fmla="*/ 44450 w 2433340"/>
              <a:gd name="connsiteY1" fmla="*/ 1935215 h 2026655"/>
              <a:gd name="connsiteX2" fmla="*/ 1533240 w 2433340"/>
              <a:gd name="connsiteY2" fmla="*/ 1935215 h 2026655"/>
              <a:gd name="connsiteX3" fmla="*/ 2433340 w 2433340"/>
              <a:gd name="connsiteY3" fmla="*/ 1935215 h 2026655"/>
              <a:gd name="connsiteX4" fmla="*/ 2433340 w 2433340"/>
              <a:gd name="connsiteY4" fmla="*/ 1080122 h 2026655"/>
              <a:gd name="connsiteX5" fmla="*/ 1459504 w 2433340"/>
              <a:gd name="connsiteY5" fmla="*/ 1080122 h 2026655"/>
              <a:gd name="connsiteX6" fmla="*/ 1459504 w 2433340"/>
              <a:gd name="connsiteY6" fmla="*/ 1079813 h 2026655"/>
              <a:gd name="connsiteX7" fmla="*/ 1456434 w 2433340"/>
              <a:gd name="connsiteY7" fmla="*/ 1080123 h 2026655"/>
              <a:gd name="connsiteX8" fmla="*/ 1186404 w 2433340"/>
              <a:gd name="connsiteY8" fmla="*/ 810093 h 2026655"/>
              <a:gd name="connsiteX9" fmla="*/ 1456434 w 2433340"/>
              <a:gd name="connsiteY9" fmla="*/ 540063 h 2026655"/>
              <a:gd name="connsiteX10" fmla="*/ 1459504 w 2433340"/>
              <a:gd name="connsiteY10" fmla="*/ 540372 h 2026655"/>
              <a:gd name="connsiteX11" fmla="*/ 1459504 w 2433340"/>
              <a:gd name="connsiteY11" fmla="*/ 540062 h 2026655"/>
              <a:gd name="connsiteX12" fmla="*/ 1665185 w 2433340"/>
              <a:gd name="connsiteY12" fmla="*/ 540062 h 2026655"/>
              <a:gd name="connsiteX13" fmla="*/ 1665185 w 2433340"/>
              <a:gd name="connsiteY13" fmla="*/ 539752 h 2026655"/>
              <a:gd name="connsiteX14" fmla="*/ 1668255 w 2433340"/>
              <a:gd name="connsiteY14" fmla="*/ 540061 h 2026655"/>
              <a:gd name="connsiteX15" fmla="*/ 1938285 w 2433340"/>
              <a:gd name="connsiteY15" fmla="*/ 270031 h 2026655"/>
              <a:gd name="connsiteX16" fmla="*/ 1668255 w 2433340"/>
              <a:gd name="connsiteY16" fmla="*/ 1 h 2026655"/>
              <a:gd name="connsiteX17" fmla="*/ 1665185 w 2433340"/>
              <a:gd name="connsiteY17" fmla="*/ 311 h 2026655"/>
              <a:gd name="connsiteX18" fmla="*/ 1665185 w 2433340"/>
              <a:gd name="connsiteY18" fmla="*/ 2 h 2026655"/>
              <a:gd name="connsiteX19" fmla="*/ 1533240 w 2433340"/>
              <a:gd name="connsiteY19" fmla="*/ 2 h 2026655"/>
              <a:gd name="connsiteX20" fmla="*/ 1533240 w 2433340"/>
              <a:gd name="connsiteY20" fmla="*/ 0 h 2026655"/>
              <a:gd name="connsiteX21" fmla="*/ 0 w 2433340"/>
              <a:gd name="connsiteY21" fmla="*/ 0 h 2026655"/>
              <a:gd name="connsiteX22" fmla="*/ 0 w 2433340"/>
              <a:gd name="connsiteY22" fmla="*/ 2 h 2026655"/>
              <a:gd name="connsiteX23" fmla="*/ 0 w 2433340"/>
              <a:gd name="connsiteY23" fmla="*/ 540062 h 2026655"/>
              <a:gd name="connsiteX24" fmla="*/ 91440 w 2433340"/>
              <a:gd name="connsiteY24" fmla="*/ 2026655 h 202665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23" fmla="*/ 0 w 2433340"/>
              <a:gd name="connsiteY23" fmla="*/ 540062 h 1935215"/>
              <a:gd name="connsiteX0" fmla="*/ 0 w 2433340"/>
              <a:gd name="connsiteY0" fmla="*/ 1935215 h 1935215"/>
              <a:gd name="connsiteX1" fmla="*/ 44450 w 2433340"/>
              <a:gd name="connsiteY1" fmla="*/ 1935215 h 1935215"/>
              <a:gd name="connsiteX2" fmla="*/ 1533240 w 2433340"/>
              <a:gd name="connsiteY2" fmla="*/ 1935215 h 1935215"/>
              <a:gd name="connsiteX3" fmla="*/ 2433340 w 2433340"/>
              <a:gd name="connsiteY3" fmla="*/ 1935215 h 1935215"/>
              <a:gd name="connsiteX4" fmla="*/ 2433340 w 2433340"/>
              <a:gd name="connsiteY4" fmla="*/ 1080122 h 1935215"/>
              <a:gd name="connsiteX5" fmla="*/ 1459504 w 2433340"/>
              <a:gd name="connsiteY5" fmla="*/ 1080122 h 1935215"/>
              <a:gd name="connsiteX6" fmla="*/ 1459504 w 2433340"/>
              <a:gd name="connsiteY6" fmla="*/ 1079813 h 1935215"/>
              <a:gd name="connsiteX7" fmla="*/ 1456434 w 2433340"/>
              <a:gd name="connsiteY7" fmla="*/ 1080123 h 1935215"/>
              <a:gd name="connsiteX8" fmla="*/ 1186404 w 2433340"/>
              <a:gd name="connsiteY8" fmla="*/ 810093 h 1935215"/>
              <a:gd name="connsiteX9" fmla="*/ 1456434 w 2433340"/>
              <a:gd name="connsiteY9" fmla="*/ 540063 h 1935215"/>
              <a:gd name="connsiteX10" fmla="*/ 1459504 w 2433340"/>
              <a:gd name="connsiteY10" fmla="*/ 540372 h 1935215"/>
              <a:gd name="connsiteX11" fmla="*/ 1459504 w 2433340"/>
              <a:gd name="connsiteY11" fmla="*/ 540062 h 1935215"/>
              <a:gd name="connsiteX12" fmla="*/ 1665185 w 2433340"/>
              <a:gd name="connsiteY12" fmla="*/ 540062 h 1935215"/>
              <a:gd name="connsiteX13" fmla="*/ 1665185 w 2433340"/>
              <a:gd name="connsiteY13" fmla="*/ 539752 h 1935215"/>
              <a:gd name="connsiteX14" fmla="*/ 1668255 w 2433340"/>
              <a:gd name="connsiteY14" fmla="*/ 540061 h 1935215"/>
              <a:gd name="connsiteX15" fmla="*/ 1938285 w 2433340"/>
              <a:gd name="connsiteY15" fmla="*/ 270031 h 1935215"/>
              <a:gd name="connsiteX16" fmla="*/ 1668255 w 2433340"/>
              <a:gd name="connsiteY16" fmla="*/ 1 h 1935215"/>
              <a:gd name="connsiteX17" fmla="*/ 1665185 w 2433340"/>
              <a:gd name="connsiteY17" fmla="*/ 311 h 1935215"/>
              <a:gd name="connsiteX18" fmla="*/ 1665185 w 2433340"/>
              <a:gd name="connsiteY18" fmla="*/ 2 h 1935215"/>
              <a:gd name="connsiteX19" fmla="*/ 1533240 w 2433340"/>
              <a:gd name="connsiteY19" fmla="*/ 2 h 1935215"/>
              <a:gd name="connsiteX20" fmla="*/ 1533240 w 2433340"/>
              <a:gd name="connsiteY20" fmla="*/ 0 h 1935215"/>
              <a:gd name="connsiteX21" fmla="*/ 0 w 2433340"/>
              <a:gd name="connsiteY21" fmla="*/ 0 h 1935215"/>
              <a:gd name="connsiteX22" fmla="*/ 0 w 2433340"/>
              <a:gd name="connsiteY22" fmla="*/ 2 h 1935215"/>
              <a:gd name="connsiteX0" fmla="*/ 44450 w 2433340"/>
              <a:gd name="connsiteY0" fmla="*/ 1935215 h 1935215"/>
              <a:gd name="connsiteX1" fmla="*/ 1533240 w 2433340"/>
              <a:gd name="connsiteY1" fmla="*/ 1935215 h 1935215"/>
              <a:gd name="connsiteX2" fmla="*/ 2433340 w 2433340"/>
              <a:gd name="connsiteY2" fmla="*/ 1935215 h 1935215"/>
              <a:gd name="connsiteX3" fmla="*/ 2433340 w 2433340"/>
              <a:gd name="connsiteY3" fmla="*/ 1080122 h 1935215"/>
              <a:gd name="connsiteX4" fmla="*/ 1459504 w 2433340"/>
              <a:gd name="connsiteY4" fmla="*/ 1080122 h 1935215"/>
              <a:gd name="connsiteX5" fmla="*/ 1459504 w 2433340"/>
              <a:gd name="connsiteY5" fmla="*/ 1079813 h 1935215"/>
              <a:gd name="connsiteX6" fmla="*/ 1456434 w 2433340"/>
              <a:gd name="connsiteY6" fmla="*/ 1080123 h 1935215"/>
              <a:gd name="connsiteX7" fmla="*/ 1186404 w 2433340"/>
              <a:gd name="connsiteY7" fmla="*/ 810093 h 1935215"/>
              <a:gd name="connsiteX8" fmla="*/ 1456434 w 2433340"/>
              <a:gd name="connsiteY8" fmla="*/ 540063 h 1935215"/>
              <a:gd name="connsiteX9" fmla="*/ 1459504 w 2433340"/>
              <a:gd name="connsiteY9" fmla="*/ 540372 h 1935215"/>
              <a:gd name="connsiteX10" fmla="*/ 1459504 w 2433340"/>
              <a:gd name="connsiteY10" fmla="*/ 540062 h 1935215"/>
              <a:gd name="connsiteX11" fmla="*/ 1665185 w 2433340"/>
              <a:gd name="connsiteY11" fmla="*/ 540062 h 1935215"/>
              <a:gd name="connsiteX12" fmla="*/ 1665185 w 2433340"/>
              <a:gd name="connsiteY12" fmla="*/ 539752 h 1935215"/>
              <a:gd name="connsiteX13" fmla="*/ 1668255 w 2433340"/>
              <a:gd name="connsiteY13" fmla="*/ 540061 h 1935215"/>
              <a:gd name="connsiteX14" fmla="*/ 1938285 w 2433340"/>
              <a:gd name="connsiteY14" fmla="*/ 270031 h 1935215"/>
              <a:gd name="connsiteX15" fmla="*/ 1668255 w 2433340"/>
              <a:gd name="connsiteY15" fmla="*/ 1 h 1935215"/>
              <a:gd name="connsiteX16" fmla="*/ 1665185 w 2433340"/>
              <a:gd name="connsiteY16" fmla="*/ 311 h 1935215"/>
              <a:gd name="connsiteX17" fmla="*/ 1665185 w 2433340"/>
              <a:gd name="connsiteY17" fmla="*/ 2 h 1935215"/>
              <a:gd name="connsiteX18" fmla="*/ 1533240 w 2433340"/>
              <a:gd name="connsiteY18" fmla="*/ 2 h 1935215"/>
              <a:gd name="connsiteX19" fmla="*/ 1533240 w 2433340"/>
              <a:gd name="connsiteY19" fmla="*/ 0 h 1935215"/>
              <a:gd name="connsiteX20" fmla="*/ 0 w 2433340"/>
              <a:gd name="connsiteY20" fmla="*/ 0 h 1935215"/>
              <a:gd name="connsiteX21" fmla="*/ 0 w 2433340"/>
              <a:gd name="connsiteY21" fmla="*/ 2 h 1935215"/>
              <a:gd name="connsiteX0" fmla="*/ 1533240 w 2433340"/>
              <a:gd name="connsiteY0" fmla="*/ 1935215 h 1935215"/>
              <a:gd name="connsiteX1" fmla="*/ 2433340 w 2433340"/>
              <a:gd name="connsiteY1" fmla="*/ 1935215 h 1935215"/>
              <a:gd name="connsiteX2" fmla="*/ 2433340 w 2433340"/>
              <a:gd name="connsiteY2" fmla="*/ 1080122 h 1935215"/>
              <a:gd name="connsiteX3" fmla="*/ 1459504 w 2433340"/>
              <a:gd name="connsiteY3" fmla="*/ 1080122 h 1935215"/>
              <a:gd name="connsiteX4" fmla="*/ 1459504 w 2433340"/>
              <a:gd name="connsiteY4" fmla="*/ 1079813 h 1935215"/>
              <a:gd name="connsiteX5" fmla="*/ 1456434 w 2433340"/>
              <a:gd name="connsiteY5" fmla="*/ 1080123 h 1935215"/>
              <a:gd name="connsiteX6" fmla="*/ 1186404 w 2433340"/>
              <a:gd name="connsiteY6" fmla="*/ 810093 h 1935215"/>
              <a:gd name="connsiteX7" fmla="*/ 1456434 w 2433340"/>
              <a:gd name="connsiteY7" fmla="*/ 540063 h 1935215"/>
              <a:gd name="connsiteX8" fmla="*/ 1459504 w 2433340"/>
              <a:gd name="connsiteY8" fmla="*/ 540372 h 1935215"/>
              <a:gd name="connsiteX9" fmla="*/ 1459504 w 2433340"/>
              <a:gd name="connsiteY9" fmla="*/ 540062 h 1935215"/>
              <a:gd name="connsiteX10" fmla="*/ 1665185 w 2433340"/>
              <a:gd name="connsiteY10" fmla="*/ 540062 h 1935215"/>
              <a:gd name="connsiteX11" fmla="*/ 1665185 w 2433340"/>
              <a:gd name="connsiteY11" fmla="*/ 539752 h 1935215"/>
              <a:gd name="connsiteX12" fmla="*/ 1668255 w 2433340"/>
              <a:gd name="connsiteY12" fmla="*/ 540061 h 1935215"/>
              <a:gd name="connsiteX13" fmla="*/ 1938285 w 2433340"/>
              <a:gd name="connsiteY13" fmla="*/ 270031 h 1935215"/>
              <a:gd name="connsiteX14" fmla="*/ 1668255 w 2433340"/>
              <a:gd name="connsiteY14" fmla="*/ 1 h 1935215"/>
              <a:gd name="connsiteX15" fmla="*/ 1665185 w 2433340"/>
              <a:gd name="connsiteY15" fmla="*/ 311 h 1935215"/>
              <a:gd name="connsiteX16" fmla="*/ 1665185 w 2433340"/>
              <a:gd name="connsiteY16" fmla="*/ 2 h 1935215"/>
              <a:gd name="connsiteX17" fmla="*/ 1533240 w 2433340"/>
              <a:gd name="connsiteY17" fmla="*/ 2 h 1935215"/>
              <a:gd name="connsiteX18" fmla="*/ 1533240 w 2433340"/>
              <a:gd name="connsiteY18" fmla="*/ 0 h 1935215"/>
              <a:gd name="connsiteX19" fmla="*/ 0 w 2433340"/>
              <a:gd name="connsiteY19" fmla="*/ 0 h 1935215"/>
              <a:gd name="connsiteX20" fmla="*/ 0 w 2433340"/>
              <a:gd name="connsiteY20" fmla="*/ 2 h 1935215"/>
              <a:gd name="connsiteX0" fmla="*/ 2433340 w 2433340"/>
              <a:gd name="connsiteY0" fmla="*/ 1935215 h 1935215"/>
              <a:gd name="connsiteX1" fmla="*/ 2433340 w 2433340"/>
              <a:gd name="connsiteY1" fmla="*/ 1080122 h 1935215"/>
              <a:gd name="connsiteX2" fmla="*/ 1459504 w 2433340"/>
              <a:gd name="connsiteY2" fmla="*/ 1080122 h 1935215"/>
              <a:gd name="connsiteX3" fmla="*/ 1459504 w 2433340"/>
              <a:gd name="connsiteY3" fmla="*/ 1079813 h 1935215"/>
              <a:gd name="connsiteX4" fmla="*/ 1456434 w 2433340"/>
              <a:gd name="connsiteY4" fmla="*/ 1080123 h 1935215"/>
              <a:gd name="connsiteX5" fmla="*/ 1186404 w 2433340"/>
              <a:gd name="connsiteY5" fmla="*/ 810093 h 1935215"/>
              <a:gd name="connsiteX6" fmla="*/ 1456434 w 2433340"/>
              <a:gd name="connsiteY6" fmla="*/ 540063 h 1935215"/>
              <a:gd name="connsiteX7" fmla="*/ 1459504 w 2433340"/>
              <a:gd name="connsiteY7" fmla="*/ 540372 h 1935215"/>
              <a:gd name="connsiteX8" fmla="*/ 1459504 w 2433340"/>
              <a:gd name="connsiteY8" fmla="*/ 540062 h 1935215"/>
              <a:gd name="connsiteX9" fmla="*/ 1665185 w 2433340"/>
              <a:gd name="connsiteY9" fmla="*/ 540062 h 1935215"/>
              <a:gd name="connsiteX10" fmla="*/ 1665185 w 2433340"/>
              <a:gd name="connsiteY10" fmla="*/ 539752 h 1935215"/>
              <a:gd name="connsiteX11" fmla="*/ 1668255 w 2433340"/>
              <a:gd name="connsiteY11" fmla="*/ 540061 h 1935215"/>
              <a:gd name="connsiteX12" fmla="*/ 1938285 w 2433340"/>
              <a:gd name="connsiteY12" fmla="*/ 270031 h 1935215"/>
              <a:gd name="connsiteX13" fmla="*/ 1668255 w 2433340"/>
              <a:gd name="connsiteY13" fmla="*/ 1 h 1935215"/>
              <a:gd name="connsiteX14" fmla="*/ 1665185 w 2433340"/>
              <a:gd name="connsiteY14" fmla="*/ 311 h 1935215"/>
              <a:gd name="connsiteX15" fmla="*/ 1665185 w 2433340"/>
              <a:gd name="connsiteY15" fmla="*/ 2 h 1935215"/>
              <a:gd name="connsiteX16" fmla="*/ 1533240 w 2433340"/>
              <a:gd name="connsiteY16" fmla="*/ 2 h 1935215"/>
              <a:gd name="connsiteX17" fmla="*/ 1533240 w 2433340"/>
              <a:gd name="connsiteY17" fmla="*/ 0 h 1935215"/>
              <a:gd name="connsiteX18" fmla="*/ 0 w 2433340"/>
              <a:gd name="connsiteY18" fmla="*/ 0 h 1935215"/>
              <a:gd name="connsiteX19" fmla="*/ 0 w 2433340"/>
              <a:gd name="connsiteY19" fmla="*/ 2 h 1935215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459504 w 2433340"/>
              <a:gd name="connsiteY7" fmla="*/ 540062 h 1080123"/>
              <a:gd name="connsiteX8" fmla="*/ 1665185 w 2433340"/>
              <a:gd name="connsiteY8" fmla="*/ 540062 h 1080123"/>
              <a:gd name="connsiteX9" fmla="*/ 1665185 w 2433340"/>
              <a:gd name="connsiteY9" fmla="*/ 539752 h 1080123"/>
              <a:gd name="connsiteX10" fmla="*/ 1668255 w 2433340"/>
              <a:gd name="connsiteY10" fmla="*/ 540061 h 1080123"/>
              <a:gd name="connsiteX11" fmla="*/ 1938285 w 2433340"/>
              <a:gd name="connsiteY11" fmla="*/ 270031 h 1080123"/>
              <a:gd name="connsiteX12" fmla="*/ 1668255 w 2433340"/>
              <a:gd name="connsiteY12" fmla="*/ 1 h 1080123"/>
              <a:gd name="connsiteX13" fmla="*/ 1665185 w 2433340"/>
              <a:gd name="connsiteY13" fmla="*/ 311 h 1080123"/>
              <a:gd name="connsiteX14" fmla="*/ 1665185 w 2433340"/>
              <a:gd name="connsiteY14" fmla="*/ 2 h 1080123"/>
              <a:gd name="connsiteX15" fmla="*/ 1533240 w 2433340"/>
              <a:gd name="connsiteY15" fmla="*/ 2 h 1080123"/>
              <a:gd name="connsiteX16" fmla="*/ 1533240 w 2433340"/>
              <a:gd name="connsiteY16" fmla="*/ 0 h 1080123"/>
              <a:gd name="connsiteX17" fmla="*/ 0 w 2433340"/>
              <a:gd name="connsiteY17" fmla="*/ 0 h 1080123"/>
              <a:gd name="connsiteX18" fmla="*/ 0 w 2433340"/>
              <a:gd name="connsiteY18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1533240 w 2433340"/>
              <a:gd name="connsiteY15" fmla="*/ 0 h 1080123"/>
              <a:gd name="connsiteX16" fmla="*/ 0 w 2433340"/>
              <a:gd name="connsiteY16" fmla="*/ 0 h 1080123"/>
              <a:gd name="connsiteX17" fmla="*/ 0 w 2433340"/>
              <a:gd name="connsiteY17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1533240 w 2433340"/>
              <a:gd name="connsiteY14" fmla="*/ 2 h 1080123"/>
              <a:gd name="connsiteX15" fmla="*/ 0 w 2433340"/>
              <a:gd name="connsiteY15" fmla="*/ 0 h 1080123"/>
              <a:gd name="connsiteX16" fmla="*/ 0 w 2433340"/>
              <a:gd name="connsiteY16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9504 w 2433340"/>
              <a:gd name="connsiteY2" fmla="*/ 1079813 h 1080123"/>
              <a:gd name="connsiteX3" fmla="*/ 1456434 w 2433340"/>
              <a:gd name="connsiteY3" fmla="*/ 1080123 h 1080123"/>
              <a:gd name="connsiteX4" fmla="*/ 1186404 w 2433340"/>
              <a:gd name="connsiteY4" fmla="*/ 810093 h 1080123"/>
              <a:gd name="connsiteX5" fmla="*/ 1456434 w 2433340"/>
              <a:gd name="connsiteY5" fmla="*/ 540063 h 1080123"/>
              <a:gd name="connsiteX6" fmla="*/ 1459504 w 2433340"/>
              <a:gd name="connsiteY6" fmla="*/ 540372 h 1080123"/>
              <a:gd name="connsiteX7" fmla="*/ 1665185 w 2433340"/>
              <a:gd name="connsiteY7" fmla="*/ 540062 h 1080123"/>
              <a:gd name="connsiteX8" fmla="*/ 1665185 w 2433340"/>
              <a:gd name="connsiteY8" fmla="*/ 539752 h 1080123"/>
              <a:gd name="connsiteX9" fmla="*/ 1668255 w 2433340"/>
              <a:gd name="connsiteY9" fmla="*/ 540061 h 1080123"/>
              <a:gd name="connsiteX10" fmla="*/ 1938285 w 2433340"/>
              <a:gd name="connsiteY10" fmla="*/ 270031 h 1080123"/>
              <a:gd name="connsiteX11" fmla="*/ 1668255 w 2433340"/>
              <a:gd name="connsiteY11" fmla="*/ 1 h 1080123"/>
              <a:gd name="connsiteX12" fmla="*/ 1665185 w 2433340"/>
              <a:gd name="connsiteY12" fmla="*/ 311 h 1080123"/>
              <a:gd name="connsiteX13" fmla="*/ 1665185 w 2433340"/>
              <a:gd name="connsiteY13" fmla="*/ 2 h 1080123"/>
              <a:gd name="connsiteX14" fmla="*/ 0 w 2433340"/>
              <a:gd name="connsiteY14" fmla="*/ 0 h 1080123"/>
              <a:gd name="connsiteX15" fmla="*/ 0 w 2433340"/>
              <a:gd name="connsiteY15" fmla="*/ 2 h 1080123"/>
              <a:gd name="connsiteX0" fmla="*/ 2433340 w 2433340"/>
              <a:gd name="connsiteY0" fmla="*/ 1080122 h 1080123"/>
              <a:gd name="connsiteX1" fmla="*/ 1459504 w 2433340"/>
              <a:gd name="connsiteY1" fmla="*/ 1080122 h 1080123"/>
              <a:gd name="connsiteX2" fmla="*/ 1456434 w 2433340"/>
              <a:gd name="connsiteY2" fmla="*/ 1080123 h 1080123"/>
              <a:gd name="connsiteX3" fmla="*/ 1186404 w 2433340"/>
              <a:gd name="connsiteY3" fmla="*/ 810093 h 1080123"/>
              <a:gd name="connsiteX4" fmla="*/ 1456434 w 2433340"/>
              <a:gd name="connsiteY4" fmla="*/ 540063 h 1080123"/>
              <a:gd name="connsiteX5" fmla="*/ 1459504 w 2433340"/>
              <a:gd name="connsiteY5" fmla="*/ 540372 h 1080123"/>
              <a:gd name="connsiteX6" fmla="*/ 1665185 w 2433340"/>
              <a:gd name="connsiteY6" fmla="*/ 540062 h 1080123"/>
              <a:gd name="connsiteX7" fmla="*/ 1665185 w 2433340"/>
              <a:gd name="connsiteY7" fmla="*/ 539752 h 1080123"/>
              <a:gd name="connsiteX8" fmla="*/ 1668255 w 2433340"/>
              <a:gd name="connsiteY8" fmla="*/ 540061 h 1080123"/>
              <a:gd name="connsiteX9" fmla="*/ 1938285 w 2433340"/>
              <a:gd name="connsiteY9" fmla="*/ 270031 h 1080123"/>
              <a:gd name="connsiteX10" fmla="*/ 1668255 w 2433340"/>
              <a:gd name="connsiteY10" fmla="*/ 1 h 1080123"/>
              <a:gd name="connsiteX11" fmla="*/ 1665185 w 2433340"/>
              <a:gd name="connsiteY11" fmla="*/ 311 h 1080123"/>
              <a:gd name="connsiteX12" fmla="*/ 1665185 w 2433340"/>
              <a:gd name="connsiteY12" fmla="*/ 2 h 1080123"/>
              <a:gd name="connsiteX13" fmla="*/ 0 w 2433340"/>
              <a:gd name="connsiteY13" fmla="*/ 0 h 1080123"/>
              <a:gd name="connsiteX14" fmla="*/ 0 w 2433340"/>
              <a:gd name="connsiteY14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1665185 w 2433340"/>
              <a:gd name="connsiteY11" fmla="*/ 2 h 1080123"/>
              <a:gd name="connsiteX12" fmla="*/ 0 w 2433340"/>
              <a:gd name="connsiteY12" fmla="*/ 0 h 1080123"/>
              <a:gd name="connsiteX13" fmla="*/ 0 w 2433340"/>
              <a:gd name="connsiteY13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0 w 2433340"/>
              <a:gd name="connsiteY12" fmla="*/ 2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12" fmla="*/ 313084 w 2433340"/>
              <a:gd name="connsiteY12" fmla="*/ 151574 h 1080123"/>
              <a:gd name="connsiteX0" fmla="*/ 2433340 w 2433340"/>
              <a:gd name="connsiteY0" fmla="*/ 1080122 h 1080123"/>
              <a:gd name="connsiteX1" fmla="*/ 1456434 w 2433340"/>
              <a:gd name="connsiteY1" fmla="*/ 1080123 h 1080123"/>
              <a:gd name="connsiteX2" fmla="*/ 1186404 w 2433340"/>
              <a:gd name="connsiteY2" fmla="*/ 810093 h 1080123"/>
              <a:gd name="connsiteX3" fmla="*/ 1456434 w 2433340"/>
              <a:gd name="connsiteY3" fmla="*/ 540063 h 1080123"/>
              <a:gd name="connsiteX4" fmla="*/ 1459504 w 2433340"/>
              <a:gd name="connsiteY4" fmla="*/ 540372 h 1080123"/>
              <a:gd name="connsiteX5" fmla="*/ 1665185 w 2433340"/>
              <a:gd name="connsiteY5" fmla="*/ 540062 h 1080123"/>
              <a:gd name="connsiteX6" fmla="*/ 1665185 w 2433340"/>
              <a:gd name="connsiteY6" fmla="*/ 539752 h 1080123"/>
              <a:gd name="connsiteX7" fmla="*/ 1668255 w 2433340"/>
              <a:gd name="connsiteY7" fmla="*/ 540061 h 1080123"/>
              <a:gd name="connsiteX8" fmla="*/ 1938285 w 2433340"/>
              <a:gd name="connsiteY8" fmla="*/ 270031 h 1080123"/>
              <a:gd name="connsiteX9" fmla="*/ 1668255 w 2433340"/>
              <a:gd name="connsiteY9" fmla="*/ 1 h 1080123"/>
              <a:gd name="connsiteX10" fmla="*/ 1665185 w 2433340"/>
              <a:gd name="connsiteY10" fmla="*/ 311 h 1080123"/>
              <a:gd name="connsiteX11" fmla="*/ 0 w 2433340"/>
              <a:gd name="connsiteY11" fmla="*/ 0 h 1080123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50023 w 1750023"/>
              <a:gd name="connsiteY0" fmla="*/ 1080121 h 1080122"/>
              <a:gd name="connsiteX1" fmla="*/ 773117 w 1750023"/>
              <a:gd name="connsiteY1" fmla="*/ 1080122 h 1080122"/>
              <a:gd name="connsiteX2" fmla="*/ 503087 w 1750023"/>
              <a:gd name="connsiteY2" fmla="*/ 810092 h 1080122"/>
              <a:gd name="connsiteX3" fmla="*/ 773117 w 1750023"/>
              <a:gd name="connsiteY3" fmla="*/ 540062 h 1080122"/>
              <a:gd name="connsiteX4" fmla="*/ 776187 w 1750023"/>
              <a:gd name="connsiteY4" fmla="*/ 540371 h 1080122"/>
              <a:gd name="connsiteX5" fmla="*/ 981868 w 1750023"/>
              <a:gd name="connsiteY5" fmla="*/ 540061 h 1080122"/>
              <a:gd name="connsiteX6" fmla="*/ 981868 w 1750023"/>
              <a:gd name="connsiteY6" fmla="*/ 539751 h 1080122"/>
              <a:gd name="connsiteX7" fmla="*/ 984938 w 1750023"/>
              <a:gd name="connsiteY7" fmla="*/ 540060 h 1080122"/>
              <a:gd name="connsiteX8" fmla="*/ 1254968 w 1750023"/>
              <a:gd name="connsiteY8" fmla="*/ 270030 h 1080122"/>
              <a:gd name="connsiteX9" fmla="*/ 984938 w 1750023"/>
              <a:gd name="connsiteY9" fmla="*/ 0 h 1080122"/>
              <a:gd name="connsiteX10" fmla="*/ 981868 w 1750023"/>
              <a:gd name="connsiteY10" fmla="*/ 310 h 1080122"/>
              <a:gd name="connsiteX11" fmla="*/ 0 w 1750023"/>
              <a:gd name="connsiteY11" fmla="*/ 2485 h 1080122"/>
              <a:gd name="connsiteX0" fmla="*/ 1741241 w 1741241"/>
              <a:gd name="connsiteY0" fmla="*/ 1080121 h 1080122"/>
              <a:gd name="connsiteX1" fmla="*/ 764335 w 1741241"/>
              <a:gd name="connsiteY1" fmla="*/ 1080122 h 1080122"/>
              <a:gd name="connsiteX2" fmla="*/ 494305 w 1741241"/>
              <a:gd name="connsiteY2" fmla="*/ 810092 h 1080122"/>
              <a:gd name="connsiteX3" fmla="*/ 764335 w 1741241"/>
              <a:gd name="connsiteY3" fmla="*/ 540062 h 1080122"/>
              <a:gd name="connsiteX4" fmla="*/ 767405 w 1741241"/>
              <a:gd name="connsiteY4" fmla="*/ 540371 h 1080122"/>
              <a:gd name="connsiteX5" fmla="*/ 973086 w 1741241"/>
              <a:gd name="connsiteY5" fmla="*/ 540061 h 1080122"/>
              <a:gd name="connsiteX6" fmla="*/ 973086 w 1741241"/>
              <a:gd name="connsiteY6" fmla="*/ 539751 h 1080122"/>
              <a:gd name="connsiteX7" fmla="*/ 976156 w 1741241"/>
              <a:gd name="connsiteY7" fmla="*/ 540060 h 1080122"/>
              <a:gd name="connsiteX8" fmla="*/ 1246186 w 1741241"/>
              <a:gd name="connsiteY8" fmla="*/ 270030 h 1080122"/>
              <a:gd name="connsiteX9" fmla="*/ 976156 w 1741241"/>
              <a:gd name="connsiteY9" fmla="*/ 0 h 1080122"/>
              <a:gd name="connsiteX10" fmla="*/ 973086 w 1741241"/>
              <a:gd name="connsiteY10" fmla="*/ 310 h 1080122"/>
              <a:gd name="connsiteX11" fmla="*/ 0 w 1741241"/>
              <a:gd name="connsiteY11" fmla="*/ 290 h 1080122"/>
              <a:gd name="connsiteX0" fmla="*/ 2707977 w 2707977"/>
              <a:gd name="connsiteY0" fmla="*/ 1080121 h 1080122"/>
              <a:gd name="connsiteX1" fmla="*/ 1731071 w 2707977"/>
              <a:gd name="connsiteY1" fmla="*/ 1080122 h 1080122"/>
              <a:gd name="connsiteX2" fmla="*/ 1461041 w 2707977"/>
              <a:gd name="connsiteY2" fmla="*/ 810092 h 1080122"/>
              <a:gd name="connsiteX3" fmla="*/ 1731071 w 2707977"/>
              <a:gd name="connsiteY3" fmla="*/ 540062 h 1080122"/>
              <a:gd name="connsiteX4" fmla="*/ 1734141 w 2707977"/>
              <a:gd name="connsiteY4" fmla="*/ 540371 h 1080122"/>
              <a:gd name="connsiteX5" fmla="*/ 1939822 w 2707977"/>
              <a:gd name="connsiteY5" fmla="*/ 540061 h 1080122"/>
              <a:gd name="connsiteX6" fmla="*/ 1939822 w 2707977"/>
              <a:gd name="connsiteY6" fmla="*/ 539751 h 1080122"/>
              <a:gd name="connsiteX7" fmla="*/ 1942892 w 2707977"/>
              <a:gd name="connsiteY7" fmla="*/ 540060 h 1080122"/>
              <a:gd name="connsiteX8" fmla="*/ 2212922 w 2707977"/>
              <a:gd name="connsiteY8" fmla="*/ 270030 h 1080122"/>
              <a:gd name="connsiteX9" fmla="*/ 1942892 w 2707977"/>
              <a:gd name="connsiteY9" fmla="*/ 0 h 1080122"/>
              <a:gd name="connsiteX10" fmla="*/ 1939822 w 2707977"/>
              <a:gd name="connsiteY10" fmla="*/ 310 h 1080122"/>
              <a:gd name="connsiteX11" fmla="*/ 0 w 2707977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39822 w 3662414"/>
              <a:gd name="connsiteY6" fmla="*/ 539751 h 1080122"/>
              <a:gd name="connsiteX7" fmla="*/ 1942892 w 3662414"/>
              <a:gd name="connsiteY7" fmla="*/ 540060 h 1080122"/>
              <a:gd name="connsiteX8" fmla="*/ 2212922 w 3662414"/>
              <a:gd name="connsiteY8" fmla="*/ 270030 h 1080122"/>
              <a:gd name="connsiteX9" fmla="*/ 1942892 w 3662414"/>
              <a:gd name="connsiteY9" fmla="*/ 0 h 1080122"/>
              <a:gd name="connsiteX10" fmla="*/ 1939822 w 3662414"/>
              <a:gd name="connsiteY10" fmla="*/ 310 h 1080122"/>
              <a:gd name="connsiteX11" fmla="*/ 0 w 3662414"/>
              <a:gd name="connsiteY11" fmla="*/ 2750 h 1080122"/>
              <a:gd name="connsiteX0" fmla="*/ 3662414 w 3662414"/>
              <a:gd name="connsiteY0" fmla="*/ 1076841 h 1080122"/>
              <a:gd name="connsiteX1" fmla="*/ 1731071 w 3662414"/>
              <a:gd name="connsiteY1" fmla="*/ 1080122 h 1080122"/>
              <a:gd name="connsiteX2" fmla="*/ 1461041 w 3662414"/>
              <a:gd name="connsiteY2" fmla="*/ 810092 h 1080122"/>
              <a:gd name="connsiteX3" fmla="*/ 1731071 w 3662414"/>
              <a:gd name="connsiteY3" fmla="*/ 540062 h 1080122"/>
              <a:gd name="connsiteX4" fmla="*/ 1734141 w 3662414"/>
              <a:gd name="connsiteY4" fmla="*/ 540371 h 1080122"/>
              <a:gd name="connsiteX5" fmla="*/ 1939822 w 3662414"/>
              <a:gd name="connsiteY5" fmla="*/ 540061 h 1080122"/>
              <a:gd name="connsiteX6" fmla="*/ 1942892 w 3662414"/>
              <a:gd name="connsiteY6" fmla="*/ 540060 h 1080122"/>
              <a:gd name="connsiteX7" fmla="*/ 2212922 w 3662414"/>
              <a:gd name="connsiteY7" fmla="*/ 270030 h 1080122"/>
              <a:gd name="connsiteX8" fmla="*/ 1942892 w 3662414"/>
              <a:gd name="connsiteY8" fmla="*/ 0 h 1080122"/>
              <a:gd name="connsiteX9" fmla="*/ 1939822 w 3662414"/>
              <a:gd name="connsiteY9" fmla="*/ 310 h 1080122"/>
              <a:gd name="connsiteX10" fmla="*/ 0 w 3662414"/>
              <a:gd name="connsiteY10" fmla="*/ 2750 h 1080122"/>
              <a:gd name="connsiteX0" fmla="*/ 7264478 w 7264478"/>
              <a:gd name="connsiteY0" fmla="*/ 1090923 h 1094204"/>
              <a:gd name="connsiteX1" fmla="*/ 5333135 w 7264478"/>
              <a:gd name="connsiteY1" fmla="*/ 1094204 h 1094204"/>
              <a:gd name="connsiteX2" fmla="*/ 5063105 w 7264478"/>
              <a:gd name="connsiteY2" fmla="*/ 824174 h 1094204"/>
              <a:gd name="connsiteX3" fmla="*/ 5333135 w 7264478"/>
              <a:gd name="connsiteY3" fmla="*/ 554144 h 1094204"/>
              <a:gd name="connsiteX4" fmla="*/ 5336205 w 7264478"/>
              <a:gd name="connsiteY4" fmla="*/ 554453 h 1094204"/>
              <a:gd name="connsiteX5" fmla="*/ 5541886 w 7264478"/>
              <a:gd name="connsiteY5" fmla="*/ 554143 h 1094204"/>
              <a:gd name="connsiteX6" fmla="*/ 5544956 w 7264478"/>
              <a:gd name="connsiteY6" fmla="*/ 554142 h 1094204"/>
              <a:gd name="connsiteX7" fmla="*/ 5814986 w 7264478"/>
              <a:gd name="connsiteY7" fmla="*/ 284112 h 1094204"/>
              <a:gd name="connsiteX8" fmla="*/ 5544956 w 7264478"/>
              <a:gd name="connsiteY8" fmla="*/ 14082 h 1094204"/>
              <a:gd name="connsiteX9" fmla="*/ 5541886 w 7264478"/>
              <a:gd name="connsiteY9" fmla="*/ 14392 h 1094204"/>
              <a:gd name="connsiteX10" fmla="*/ 0 w 7264478"/>
              <a:gd name="connsiteY10" fmla="*/ 0 h 1094204"/>
              <a:gd name="connsiteX0" fmla="*/ 7239229 w 7239229"/>
              <a:gd name="connsiteY0" fmla="*/ 1107755 h 1111036"/>
              <a:gd name="connsiteX1" fmla="*/ 5307886 w 7239229"/>
              <a:gd name="connsiteY1" fmla="*/ 1111036 h 1111036"/>
              <a:gd name="connsiteX2" fmla="*/ 5037856 w 7239229"/>
              <a:gd name="connsiteY2" fmla="*/ 841006 h 1111036"/>
              <a:gd name="connsiteX3" fmla="*/ 5307886 w 7239229"/>
              <a:gd name="connsiteY3" fmla="*/ 570976 h 1111036"/>
              <a:gd name="connsiteX4" fmla="*/ 5310956 w 7239229"/>
              <a:gd name="connsiteY4" fmla="*/ 571285 h 1111036"/>
              <a:gd name="connsiteX5" fmla="*/ 5516637 w 7239229"/>
              <a:gd name="connsiteY5" fmla="*/ 570975 h 1111036"/>
              <a:gd name="connsiteX6" fmla="*/ 5519707 w 7239229"/>
              <a:gd name="connsiteY6" fmla="*/ 570974 h 1111036"/>
              <a:gd name="connsiteX7" fmla="*/ 5789737 w 7239229"/>
              <a:gd name="connsiteY7" fmla="*/ 300944 h 1111036"/>
              <a:gd name="connsiteX8" fmla="*/ 5519707 w 7239229"/>
              <a:gd name="connsiteY8" fmla="*/ 30914 h 1111036"/>
              <a:gd name="connsiteX9" fmla="*/ 5516637 w 7239229"/>
              <a:gd name="connsiteY9" fmla="*/ 31224 h 1111036"/>
              <a:gd name="connsiteX10" fmla="*/ 0 w 7239229"/>
              <a:gd name="connsiteY10" fmla="*/ 0 h 1111036"/>
              <a:gd name="connsiteX0" fmla="*/ 7239229 w 7239229"/>
              <a:gd name="connsiteY0" fmla="*/ 1090923 h 1094204"/>
              <a:gd name="connsiteX1" fmla="*/ 5307886 w 7239229"/>
              <a:gd name="connsiteY1" fmla="*/ 1094204 h 1094204"/>
              <a:gd name="connsiteX2" fmla="*/ 5037856 w 7239229"/>
              <a:gd name="connsiteY2" fmla="*/ 824174 h 1094204"/>
              <a:gd name="connsiteX3" fmla="*/ 5307886 w 7239229"/>
              <a:gd name="connsiteY3" fmla="*/ 554144 h 1094204"/>
              <a:gd name="connsiteX4" fmla="*/ 5310956 w 7239229"/>
              <a:gd name="connsiteY4" fmla="*/ 554453 h 1094204"/>
              <a:gd name="connsiteX5" fmla="*/ 5516637 w 7239229"/>
              <a:gd name="connsiteY5" fmla="*/ 554143 h 1094204"/>
              <a:gd name="connsiteX6" fmla="*/ 5519707 w 7239229"/>
              <a:gd name="connsiteY6" fmla="*/ 554142 h 1094204"/>
              <a:gd name="connsiteX7" fmla="*/ 5789737 w 7239229"/>
              <a:gd name="connsiteY7" fmla="*/ 284112 h 1094204"/>
              <a:gd name="connsiteX8" fmla="*/ 5519707 w 7239229"/>
              <a:gd name="connsiteY8" fmla="*/ 14082 h 1094204"/>
              <a:gd name="connsiteX9" fmla="*/ 5516637 w 7239229"/>
              <a:gd name="connsiteY9" fmla="*/ 14392 h 1094204"/>
              <a:gd name="connsiteX10" fmla="*/ 0 w 7239229"/>
              <a:gd name="connsiteY10" fmla="*/ 0 h 1094204"/>
              <a:gd name="connsiteX0" fmla="*/ 10832876 w 10832876"/>
              <a:gd name="connsiteY0" fmla="*/ 1090922 h 1094204"/>
              <a:gd name="connsiteX1" fmla="*/ 5307886 w 10832876"/>
              <a:gd name="connsiteY1" fmla="*/ 1094204 h 1094204"/>
              <a:gd name="connsiteX2" fmla="*/ 5037856 w 10832876"/>
              <a:gd name="connsiteY2" fmla="*/ 824174 h 1094204"/>
              <a:gd name="connsiteX3" fmla="*/ 5307886 w 10832876"/>
              <a:gd name="connsiteY3" fmla="*/ 554144 h 1094204"/>
              <a:gd name="connsiteX4" fmla="*/ 5310956 w 10832876"/>
              <a:gd name="connsiteY4" fmla="*/ 554453 h 1094204"/>
              <a:gd name="connsiteX5" fmla="*/ 5516637 w 10832876"/>
              <a:gd name="connsiteY5" fmla="*/ 554143 h 1094204"/>
              <a:gd name="connsiteX6" fmla="*/ 5519707 w 10832876"/>
              <a:gd name="connsiteY6" fmla="*/ 554142 h 1094204"/>
              <a:gd name="connsiteX7" fmla="*/ 5789737 w 10832876"/>
              <a:gd name="connsiteY7" fmla="*/ 284112 h 1094204"/>
              <a:gd name="connsiteX8" fmla="*/ 5519707 w 10832876"/>
              <a:gd name="connsiteY8" fmla="*/ 14082 h 1094204"/>
              <a:gd name="connsiteX9" fmla="*/ 5516637 w 10832876"/>
              <a:gd name="connsiteY9" fmla="*/ 14392 h 1094204"/>
              <a:gd name="connsiteX10" fmla="*/ 0 w 10832876"/>
              <a:gd name="connsiteY10" fmla="*/ 0 h 1094204"/>
              <a:gd name="connsiteX0" fmla="*/ 24092476 w 24092476"/>
              <a:gd name="connsiteY0" fmla="*/ 1090922 h 1094204"/>
              <a:gd name="connsiteX1" fmla="*/ 5307886 w 24092476"/>
              <a:gd name="connsiteY1" fmla="*/ 1094204 h 1094204"/>
              <a:gd name="connsiteX2" fmla="*/ 5037856 w 24092476"/>
              <a:gd name="connsiteY2" fmla="*/ 824174 h 1094204"/>
              <a:gd name="connsiteX3" fmla="*/ 5307886 w 24092476"/>
              <a:gd name="connsiteY3" fmla="*/ 554144 h 1094204"/>
              <a:gd name="connsiteX4" fmla="*/ 5310956 w 24092476"/>
              <a:gd name="connsiteY4" fmla="*/ 554453 h 1094204"/>
              <a:gd name="connsiteX5" fmla="*/ 5516637 w 24092476"/>
              <a:gd name="connsiteY5" fmla="*/ 554143 h 1094204"/>
              <a:gd name="connsiteX6" fmla="*/ 5519707 w 24092476"/>
              <a:gd name="connsiteY6" fmla="*/ 554142 h 1094204"/>
              <a:gd name="connsiteX7" fmla="*/ 5789737 w 24092476"/>
              <a:gd name="connsiteY7" fmla="*/ 284112 h 1094204"/>
              <a:gd name="connsiteX8" fmla="*/ 5519707 w 24092476"/>
              <a:gd name="connsiteY8" fmla="*/ 14082 h 1094204"/>
              <a:gd name="connsiteX9" fmla="*/ 5516637 w 24092476"/>
              <a:gd name="connsiteY9" fmla="*/ 14392 h 1094204"/>
              <a:gd name="connsiteX10" fmla="*/ 0 w 24092476"/>
              <a:gd name="connsiteY10" fmla="*/ 0 h 1094204"/>
              <a:gd name="connsiteX0" fmla="*/ 37687762 w 37687762"/>
              <a:gd name="connsiteY0" fmla="*/ 1076838 h 1080120"/>
              <a:gd name="connsiteX1" fmla="*/ 18903172 w 37687762"/>
              <a:gd name="connsiteY1" fmla="*/ 1080120 h 1080120"/>
              <a:gd name="connsiteX2" fmla="*/ 18633142 w 37687762"/>
              <a:gd name="connsiteY2" fmla="*/ 810090 h 1080120"/>
              <a:gd name="connsiteX3" fmla="*/ 18903172 w 37687762"/>
              <a:gd name="connsiteY3" fmla="*/ 540060 h 1080120"/>
              <a:gd name="connsiteX4" fmla="*/ 18906242 w 37687762"/>
              <a:gd name="connsiteY4" fmla="*/ 540369 h 1080120"/>
              <a:gd name="connsiteX5" fmla="*/ 19111923 w 37687762"/>
              <a:gd name="connsiteY5" fmla="*/ 540059 h 1080120"/>
              <a:gd name="connsiteX6" fmla="*/ 19114993 w 37687762"/>
              <a:gd name="connsiteY6" fmla="*/ 540058 h 1080120"/>
              <a:gd name="connsiteX7" fmla="*/ 19385023 w 37687762"/>
              <a:gd name="connsiteY7" fmla="*/ 270028 h 1080120"/>
              <a:gd name="connsiteX8" fmla="*/ 19114993 w 37687762"/>
              <a:gd name="connsiteY8" fmla="*/ -2 h 1080120"/>
              <a:gd name="connsiteX9" fmla="*/ 19111923 w 37687762"/>
              <a:gd name="connsiteY9" fmla="*/ 308 h 1080120"/>
              <a:gd name="connsiteX10" fmla="*/ 0 w 37687762"/>
              <a:gd name="connsiteY10" fmla="*/ 13890 h 108012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</a:cxnLst>
            <a:rect l="l" t="t" r="r" b="b"/>
            <a:pathLst>
              <a:path w="37687762" h="1080120">
                <a:moveTo>
                  <a:pt x="37687762" y="1076838"/>
                </a:moveTo>
                <a:lnTo>
                  <a:pt x="18903172" y="1080120"/>
                </a:lnTo>
                <a:cubicBezTo>
                  <a:pt x="18754039" y="1080120"/>
                  <a:pt x="18633142" y="959223"/>
                  <a:pt x="18633142" y="810090"/>
                </a:cubicBezTo>
                <a:cubicBezTo>
                  <a:pt x="18633142" y="660957"/>
                  <a:pt x="18754039" y="540060"/>
                  <a:pt x="18903172" y="540060"/>
                </a:cubicBezTo>
                <a:lnTo>
                  <a:pt x="18906242" y="540369"/>
                </a:lnTo>
                <a:lnTo>
                  <a:pt x="19111923" y="540059"/>
                </a:lnTo>
                <a:lnTo>
                  <a:pt x="19114993" y="540058"/>
                </a:lnTo>
                <a:cubicBezTo>
                  <a:pt x="19264126" y="540058"/>
                  <a:pt x="19385023" y="419161"/>
                  <a:pt x="19385023" y="270028"/>
                </a:cubicBezTo>
                <a:cubicBezTo>
                  <a:pt x="19385023" y="120895"/>
                  <a:pt x="19264126" y="-2"/>
                  <a:pt x="19114993" y="-2"/>
                </a:cubicBezTo>
                <a:lnTo>
                  <a:pt x="19111923" y="308"/>
                </a:lnTo>
                <a:lnTo>
                  <a:pt x="0" y="13890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4" name="フリーフォーム: 図形 23">
            <a:extLst>
              <a:ext uri="{FF2B5EF4-FFF2-40B4-BE49-F238E27FC236}">
                <a16:creationId xmlns:a16="http://schemas.microsoft.com/office/drawing/2014/main" id="{296F0E05-B6DC-31BE-15F2-241B3337C7F3}"/>
              </a:ext>
            </a:extLst>
          </p:cNvPr>
          <p:cNvSpPr/>
          <p:nvPr/>
        </p:nvSpPr>
        <p:spPr bwMode="auto">
          <a:xfrm rot="10800000">
            <a:off x="692183" y="5288409"/>
            <a:ext cx="8559733" cy="272332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2206340 w 2206340"/>
              <a:gd name="connsiteY17" fmla="*/ 1665185 h 2205246"/>
              <a:gd name="connsiteX18" fmla="*/ 1668255 w 2206340"/>
              <a:gd name="connsiteY18" fmla="*/ 1665185 h 2205246"/>
              <a:gd name="connsiteX19" fmla="*/ 1425225 w 2206340"/>
              <a:gd name="connsiteY19" fmla="*/ 1665185 h 2205246"/>
              <a:gd name="connsiteX20" fmla="*/ 1425225 w 2206340"/>
              <a:gd name="connsiteY20" fmla="*/ 1665186 h 2205246"/>
              <a:gd name="connsiteX21" fmla="*/ 1665185 w 2206340"/>
              <a:gd name="connsiteY21" fmla="*/ 1665186 h 2205246"/>
              <a:gd name="connsiteX22" fmla="*/ 1665185 w 2206340"/>
              <a:gd name="connsiteY22" fmla="*/ 1665495 h 2205246"/>
              <a:gd name="connsiteX23" fmla="*/ 1668255 w 2206340"/>
              <a:gd name="connsiteY23" fmla="*/ 1665185 h 2205246"/>
              <a:gd name="connsiteX24" fmla="*/ 1938285 w 2206340"/>
              <a:gd name="connsiteY24" fmla="*/ 1935215 h 2205246"/>
              <a:gd name="connsiteX25" fmla="*/ 1668255 w 2206340"/>
              <a:gd name="connsiteY25" fmla="*/ 2205245 h 2205246"/>
              <a:gd name="connsiteX26" fmla="*/ 1665185 w 2206340"/>
              <a:gd name="connsiteY26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2206340 w 2206340"/>
              <a:gd name="connsiteY16" fmla="*/ 1665184 h 2205246"/>
              <a:gd name="connsiteX17" fmla="*/ 1668255 w 2206340"/>
              <a:gd name="connsiteY17" fmla="*/ 1665185 h 2205246"/>
              <a:gd name="connsiteX18" fmla="*/ 1425225 w 2206340"/>
              <a:gd name="connsiteY18" fmla="*/ 1665185 h 2205246"/>
              <a:gd name="connsiteX19" fmla="*/ 1425225 w 2206340"/>
              <a:gd name="connsiteY19" fmla="*/ 1665186 h 2205246"/>
              <a:gd name="connsiteX20" fmla="*/ 1665185 w 2206340"/>
              <a:gd name="connsiteY20" fmla="*/ 1665186 h 2205246"/>
              <a:gd name="connsiteX21" fmla="*/ 1665185 w 2206340"/>
              <a:gd name="connsiteY21" fmla="*/ 1665495 h 2205246"/>
              <a:gd name="connsiteX22" fmla="*/ 1668255 w 2206340"/>
              <a:gd name="connsiteY22" fmla="*/ 1665185 h 2205246"/>
              <a:gd name="connsiteX23" fmla="*/ 1938285 w 2206340"/>
              <a:gd name="connsiteY23" fmla="*/ 1935215 h 2205246"/>
              <a:gd name="connsiteX24" fmla="*/ 1668255 w 2206340"/>
              <a:gd name="connsiteY24" fmla="*/ 2205245 h 2205246"/>
              <a:gd name="connsiteX25" fmla="*/ 1665185 w 2206340"/>
              <a:gd name="connsiteY25" fmla="*/ 2204936 h 2205246"/>
              <a:gd name="connsiteX26" fmla="*/ 1665185 w 2206340"/>
              <a:gd name="connsiteY26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5124 h 2205246"/>
              <a:gd name="connsiteX9" fmla="*/ 1200200 w 2206340"/>
              <a:gd name="connsiteY9" fmla="*/ 1125124 h 2205246"/>
              <a:gd name="connsiteX10" fmla="*/ 1200200 w 2206340"/>
              <a:gd name="connsiteY10" fmla="*/ 1125434 h 2205246"/>
              <a:gd name="connsiteX11" fmla="*/ 1197130 w 2206340"/>
              <a:gd name="connsiteY11" fmla="*/ 1125125 h 2205246"/>
              <a:gd name="connsiteX12" fmla="*/ 927100 w 2206340"/>
              <a:gd name="connsiteY12" fmla="*/ 1395155 h 2205246"/>
              <a:gd name="connsiteX13" fmla="*/ 1197130 w 2206340"/>
              <a:gd name="connsiteY13" fmla="*/ 1665185 h 2205246"/>
              <a:gd name="connsiteX14" fmla="*/ 1200200 w 2206340"/>
              <a:gd name="connsiteY14" fmla="*/ 1664875 h 2205246"/>
              <a:gd name="connsiteX15" fmla="*/ 1200200 w 2206340"/>
              <a:gd name="connsiteY15" fmla="*/ 1665184 h 2205246"/>
              <a:gd name="connsiteX16" fmla="*/ 1668255 w 2206340"/>
              <a:gd name="connsiteY16" fmla="*/ 1665185 h 2205246"/>
              <a:gd name="connsiteX17" fmla="*/ 1425225 w 2206340"/>
              <a:gd name="connsiteY17" fmla="*/ 1665185 h 2205246"/>
              <a:gd name="connsiteX18" fmla="*/ 1425225 w 2206340"/>
              <a:gd name="connsiteY18" fmla="*/ 1665186 h 2205246"/>
              <a:gd name="connsiteX19" fmla="*/ 1665185 w 2206340"/>
              <a:gd name="connsiteY19" fmla="*/ 1665186 h 2205246"/>
              <a:gd name="connsiteX20" fmla="*/ 1665185 w 2206340"/>
              <a:gd name="connsiteY20" fmla="*/ 1665495 h 2205246"/>
              <a:gd name="connsiteX21" fmla="*/ 1668255 w 2206340"/>
              <a:gd name="connsiteY21" fmla="*/ 1665185 h 2205246"/>
              <a:gd name="connsiteX22" fmla="*/ 1938285 w 2206340"/>
              <a:gd name="connsiteY22" fmla="*/ 1935215 h 2205246"/>
              <a:gd name="connsiteX23" fmla="*/ 1668255 w 2206340"/>
              <a:gd name="connsiteY23" fmla="*/ 2205245 h 2205246"/>
              <a:gd name="connsiteX24" fmla="*/ 1665185 w 2206340"/>
              <a:gd name="connsiteY24" fmla="*/ 2204936 h 2205246"/>
              <a:gd name="connsiteX25" fmla="*/ 1665185 w 2206340"/>
              <a:gd name="connsiteY25" fmla="*/ 220524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1 w 2206340"/>
              <a:gd name="connsiteY24" fmla="*/ 1665186 h 2205246"/>
              <a:gd name="connsiteX25" fmla="*/ 91441 w 2206340"/>
              <a:gd name="connsiteY25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24" fmla="*/ 91441 w 2206340"/>
              <a:gd name="connsiteY24" fmla="*/ 1756625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23" fmla="*/ 0 w 2206340"/>
              <a:gd name="connsiteY23" fmla="*/ 1665186 h 2205246"/>
              <a:gd name="connsiteX0" fmla="*/ 1 w 2206340"/>
              <a:gd name="connsiteY0" fmla="*/ 1665185 h 2205246"/>
              <a:gd name="connsiteX1" fmla="*/ 1 w 2206340"/>
              <a:gd name="connsiteY1" fmla="*/ 133349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5124 h 2205246"/>
              <a:gd name="connsiteX5" fmla="*/ 1200200 w 2206340"/>
              <a:gd name="connsiteY5" fmla="*/ 1125124 h 2205246"/>
              <a:gd name="connsiteX6" fmla="*/ 1200200 w 2206340"/>
              <a:gd name="connsiteY6" fmla="*/ 1125434 h 2205246"/>
              <a:gd name="connsiteX7" fmla="*/ 1197130 w 2206340"/>
              <a:gd name="connsiteY7" fmla="*/ 1125125 h 2205246"/>
              <a:gd name="connsiteX8" fmla="*/ 927100 w 2206340"/>
              <a:gd name="connsiteY8" fmla="*/ 1395155 h 2205246"/>
              <a:gd name="connsiteX9" fmla="*/ 1197130 w 2206340"/>
              <a:gd name="connsiteY9" fmla="*/ 1665185 h 2205246"/>
              <a:gd name="connsiteX10" fmla="*/ 1200200 w 2206340"/>
              <a:gd name="connsiteY10" fmla="*/ 1664875 h 2205246"/>
              <a:gd name="connsiteX11" fmla="*/ 1200200 w 2206340"/>
              <a:gd name="connsiteY11" fmla="*/ 1665184 h 2205246"/>
              <a:gd name="connsiteX12" fmla="*/ 1668255 w 2206340"/>
              <a:gd name="connsiteY12" fmla="*/ 1665185 h 2205246"/>
              <a:gd name="connsiteX13" fmla="*/ 1425225 w 2206340"/>
              <a:gd name="connsiteY13" fmla="*/ 1665185 h 2205246"/>
              <a:gd name="connsiteX14" fmla="*/ 1425225 w 2206340"/>
              <a:gd name="connsiteY14" fmla="*/ 1665186 h 2205246"/>
              <a:gd name="connsiteX15" fmla="*/ 1665185 w 2206340"/>
              <a:gd name="connsiteY15" fmla="*/ 1665186 h 2205246"/>
              <a:gd name="connsiteX16" fmla="*/ 1665185 w 2206340"/>
              <a:gd name="connsiteY16" fmla="*/ 1665495 h 2205246"/>
              <a:gd name="connsiteX17" fmla="*/ 1668255 w 2206340"/>
              <a:gd name="connsiteY17" fmla="*/ 1665185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21" fmla="*/ 1665185 w 2206340"/>
              <a:gd name="connsiteY21" fmla="*/ 2205246 h 2205246"/>
              <a:gd name="connsiteX22" fmla="*/ 0 w 2206340"/>
              <a:gd name="connsiteY22" fmla="*/ 2205246 h 2205246"/>
              <a:gd name="connsiteX0" fmla="*/ 1 w 2206340"/>
              <a:gd name="connsiteY0" fmla="*/ 133349 h 2205246"/>
              <a:gd name="connsiteX1" fmla="*/ 1 w 2206340"/>
              <a:gd name="connsiteY1" fmla="*/ 0 h 2205246"/>
              <a:gd name="connsiteX2" fmla="*/ 2206340 w 2206340"/>
              <a:gd name="connsiteY2" fmla="*/ 0 h 2205246"/>
              <a:gd name="connsiteX3" fmla="*/ 2206340 w 2206340"/>
              <a:gd name="connsiteY3" fmla="*/ 1125124 h 2205246"/>
              <a:gd name="connsiteX4" fmla="*/ 1200200 w 2206340"/>
              <a:gd name="connsiteY4" fmla="*/ 1125124 h 2205246"/>
              <a:gd name="connsiteX5" fmla="*/ 1200200 w 2206340"/>
              <a:gd name="connsiteY5" fmla="*/ 1125434 h 2205246"/>
              <a:gd name="connsiteX6" fmla="*/ 1197130 w 2206340"/>
              <a:gd name="connsiteY6" fmla="*/ 1125125 h 2205246"/>
              <a:gd name="connsiteX7" fmla="*/ 927100 w 2206340"/>
              <a:gd name="connsiteY7" fmla="*/ 1395155 h 2205246"/>
              <a:gd name="connsiteX8" fmla="*/ 1197130 w 2206340"/>
              <a:gd name="connsiteY8" fmla="*/ 1665185 h 2205246"/>
              <a:gd name="connsiteX9" fmla="*/ 1200200 w 2206340"/>
              <a:gd name="connsiteY9" fmla="*/ 1664875 h 2205246"/>
              <a:gd name="connsiteX10" fmla="*/ 1200200 w 2206340"/>
              <a:gd name="connsiteY10" fmla="*/ 1665184 h 2205246"/>
              <a:gd name="connsiteX11" fmla="*/ 1668255 w 2206340"/>
              <a:gd name="connsiteY11" fmla="*/ 1665185 h 2205246"/>
              <a:gd name="connsiteX12" fmla="*/ 1425225 w 2206340"/>
              <a:gd name="connsiteY12" fmla="*/ 1665185 h 2205246"/>
              <a:gd name="connsiteX13" fmla="*/ 1425225 w 2206340"/>
              <a:gd name="connsiteY13" fmla="*/ 1665186 h 2205246"/>
              <a:gd name="connsiteX14" fmla="*/ 1665185 w 2206340"/>
              <a:gd name="connsiteY14" fmla="*/ 1665186 h 2205246"/>
              <a:gd name="connsiteX15" fmla="*/ 1665185 w 2206340"/>
              <a:gd name="connsiteY15" fmla="*/ 1665495 h 2205246"/>
              <a:gd name="connsiteX16" fmla="*/ 1668255 w 2206340"/>
              <a:gd name="connsiteY16" fmla="*/ 1665185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21" fmla="*/ 0 w 2206340"/>
              <a:gd name="connsiteY21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5124 h 2205246"/>
              <a:gd name="connsiteX3" fmla="*/ 1200200 w 2206340"/>
              <a:gd name="connsiteY3" fmla="*/ 1125124 h 2205246"/>
              <a:gd name="connsiteX4" fmla="*/ 1200200 w 2206340"/>
              <a:gd name="connsiteY4" fmla="*/ 1125434 h 2205246"/>
              <a:gd name="connsiteX5" fmla="*/ 1197130 w 2206340"/>
              <a:gd name="connsiteY5" fmla="*/ 1125125 h 2205246"/>
              <a:gd name="connsiteX6" fmla="*/ 927100 w 2206340"/>
              <a:gd name="connsiteY6" fmla="*/ 1395155 h 2205246"/>
              <a:gd name="connsiteX7" fmla="*/ 1197130 w 2206340"/>
              <a:gd name="connsiteY7" fmla="*/ 1665185 h 2205246"/>
              <a:gd name="connsiteX8" fmla="*/ 1200200 w 2206340"/>
              <a:gd name="connsiteY8" fmla="*/ 1664875 h 2205246"/>
              <a:gd name="connsiteX9" fmla="*/ 1200200 w 2206340"/>
              <a:gd name="connsiteY9" fmla="*/ 1665184 h 2205246"/>
              <a:gd name="connsiteX10" fmla="*/ 1668255 w 2206340"/>
              <a:gd name="connsiteY10" fmla="*/ 1665185 h 2205246"/>
              <a:gd name="connsiteX11" fmla="*/ 1425225 w 2206340"/>
              <a:gd name="connsiteY11" fmla="*/ 1665185 h 2205246"/>
              <a:gd name="connsiteX12" fmla="*/ 1425225 w 2206340"/>
              <a:gd name="connsiteY12" fmla="*/ 1665186 h 2205246"/>
              <a:gd name="connsiteX13" fmla="*/ 1665185 w 2206340"/>
              <a:gd name="connsiteY13" fmla="*/ 1665186 h 2205246"/>
              <a:gd name="connsiteX14" fmla="*/ 1665185 w 2206340"/>
              <a:gd name="connsiteY14" fmla="*/ 1665495 h 2205246"/>
              <a:gd name="connsiteX15" fmla="*/ 1668255 w 2206340"/>
              <a:gd name="connsiteY15" fmla="*/ 1665185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20" fmla="*/ 0 w 2206340"/>
              <a:gd name="connsiteY20" fmla="*/ 2205246 h 2205246"/>
              <a:gd name="connsiteX0" fmla="*/ 2206340 w 2206340"/>
              <a:gd name="connsiteY0" fmla="*/ 0 h 2205246"/>
              <a:gd name="connsiteX1" fmla="*/ 2206340 w 2206340"/>
              <a:gd name="connsiteY1" fmla="*/ 1125124 h 2205246"/>
              <a:gd name="connsiteX2" fmla="*/ 1200200 w 2206340"/>
              <a:gd name="connsiteY2" fmla="*/ 1125124 h 2205246"/>
              <a:gd name="connsiteX3" fmla="*/ 1200200 w 2206340"/>
              <a:gd name="connsiteY3" fmla="*/ 1125434 h 2205246"/>
              <a:gd name="connsiteX4" fmla="*/ 1197130 w 2206340"/>
              <a:gd name="connsiteY4" fmla="*/ 1125125 h 2205246"/>
              <a:gd name="connsiteX5" fmla="*/ 927100 w 2206340"/>
              <a:gd name="connsiteY5" fmla="*/ 1395155 h 2205246"/>
              <a:gd name="connsiteX6" fmla="*/ 1197130 w 2206340"/>
              <a:gd name="connsiteY6" fmla="*/ 1665185 h 2205246"/>
              <a:gd name="connsiteX7" fmla="*/ 1200200 w 2206340"/>
              <a:gd name="connsiteY7" fmla="*/ 1664875 h 2205246"/>
              <a:gd name="connsiteX8" fmla="*/ 1200200 w 2206340"/>
              <a:gd name="connsiteY8" fmla="*/ 1665184 h 2205246"/>
              <a:gd name="connsiteX9" fmla="*/ 1668255 w 2206340"/>
              <a:gd name="connsiteY9" fmla="*/ 1665185 h 2205246"/>
              <a:gd name="connsiteX10" fmla="*/ 1425225 w 2206340"/>
              <a:gd name="connsiteY10" fmla="*/ 1665185 h 2205246"/>
              <a:gd name="connsiteX11" fmla="*/ 1425225 w 2206340"/>
              <a:gd name="connsiteY11" fmla="*/ 1665186 h 2205246"/>
              <a:gd name="connsiteX12" fmla="*/ 1665185 w 2206340"/>
              <a:gd name="connsiteY12" fmla="*/ 1665186 h 2205246"/>
              <a:gd name="connsiteX13" fmla="*/ 1665185 w 2206340"/>
              <a:gd name="connsiteY13" fmla="*/ 1665495 h 2205246"/>
              <a:gd name="connsiteX14" fmla="*/ 1668255 w 2206340"/>
              <a:gd name="connsiteY14" fmla="*/ 1665185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19" fmla="*/ 0 w 2206340"/>
              <a:gd name="connsiteY19" fmla="*/ 2205246 h 2205246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425225 w 2206340"/>
              <a:gd name="connsiteY10" fmla="*/ 540062 h 1080122"/>
              <a:gd name="connsiteX11" fmla="*/ 1665185 w 2206340"/>
              <a:gd name="connsiteY11" fmla="*/ 540062 h 1080122"/>
              <a:gd name="connsiteX12" fmla="*/ 1665185 w 2206340"/>
              <a:gd name="connsiteY12" fmla="*/ 540371 h 1080122"/>
              <a:gd name="connsiteX13" fmla="*/ 1668255 w 2206340"/>
              <a:gd name="connsiteY13" fmla="*/ 540061 h 1080122"/>
              <a:gd name="connsiteX14" fmla="*/ 1938285 w 2206340"/>
              <a:gd name="connsiteY14" fmla="*/ 810091 h 1080122"/>
              <a:gd name="connsiteX15" fmla="*/ 1668255 w 2206340"/>
              <a:gd name="connsiteY15" fmla="*/ 1080121 h 1080122"/>
              <a:gd name="connsiteX16" fmla="*/ 1665185 w 2206340"/>
              <a:gd name="connsiteY16" fmla="*/ 1079812 h 1080122"/>
              <a:gd name="connsiteX17" fmla="*/ 1665185 w 2206340"/>
              <a:gd name="connsiteY17" fmla="*/ 1080122 h 1080122"/>
              <a:gd name="connsiteX18" fmla="*/ 0 w 2206340"/>
              <a:gd name="connsiteY18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425225 w 2206340"/>
              <a:gd name="connsiteY9" fmla="*/ 540061 h 1080122"/>
              <a:gd name="connsiteX10" fmla="*/ 1665185 w 2206340"/>
              <a:gd name="connsiteY10" fmla="*/ 540062 h 1080122"/>
              <a:gd name="connsiteX11" fmla="*/ 1665185 w 2206340"/>
              <a:gd name="connsiteY11" fmla="*/ 540371 h 1080122"/>
              <a:gd name="connsiteX12" fmla="*/ 1668255 w 2206340"/>
              <a:gd name="connsiteY12" fmla="*/ 540061 h 1080122"/>
              <a:gd name="connsiteX13" fmla="*/ 1938285 w 2206340"/>
              <a:gd name="connsiteY13" fmla="*/ 810091 h 1080122"/>
              <a:gd name="connsiteX14" fmla="*/ 1668255 w 2206340"/>
              <a:gd name="connsiteY14" fmla="*/ 1080121 h 1080122"/>
              <a:gd name="connsiteX15" fmla="*/ 1665185 w 2206340"/>
              <a:gd name="connsiteY15" fmla="*/ 1079812 h 1080122"/>
              <a:gd name="connsiteX16" fmla="*/ 1665185 w 2206340"/>
              <a:gd name="connsiteY16" fmla="*/ 1080122 h 1080122"/>
              <a:gd name="connsiteX17" fmla="*/ 0 w 2206340"/>
              <a:gd name="connsiteY17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200200 w 2206340"/>
              <a:gd name="connsiteY7" fmla="*/ 540060 h 1080122"/>
              <a:gd name="connsiteX8" fmla="*/ 1668255 w 2206340"/>
              <a:gd name="connsiteY8" fmla="*/ 540061 h 1080122"/>
              <a:gd name="connsiteX9" fmla="*/ 1665185 w 2206340"/>
              <a:gd name="connsiteY9" fmla="*/ 540062 h 1080122"/>
              <a:gd name="connsiteX10" fmla="*/ 1665185 w 2206340"/>
              <a:gd name="connsiteY10" fmla="*/ 540371 h 1080122"/>
              <a:gd name="connsiteX11" fmla="*/ 1668255 w 2206340"/>
              <a:gd name="connsiteY11" fmla="*/ 540061 h 1080122"/>
              <a:gd name="connsiteX12" fmla="*/ 1938285 w 2206340"/>
              <a:gd name="connsiteY12" fmla="*/ 810091 h 1080122"/>
              <a:gd name="connsiteX13" fmla="*/ 1668255 w 2206340"/>
              <a:gd name="connsiteY13" fmla="*/ 1080121 h 1080122"/>
              <a:gd name="connsiteX14" fmla="*/ 1665185 w 2206340"/>
              <a:gd name="connsiteY14" fmla="*/ 1079812 h 1080122"/>
              <a:gd name="connsiteX15" fmla="*/ 1665185 w 2206340"/>
              <a:gd name="connsiteY15" fmla="*/ 1080122 h 1080122"/>
              <a:gd name="connsiteX16" fmla="*/ 0 w 2206340"/>
              <a:gd name="connsiteY16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200200 w 2206340"/>
              <a:gd name="connsiteY6" fmla="*/ 539751 h 1080122"/>
              <a:gd name="connsiteX7" fmla="*/ 1668255 w 2206340"/>
              <a:gd name="connsiteY7" fmla="*/ 540061 h 1080122"/>
              <a:gd name="connsiteX8" fmla="*/ 1665185 w 2206340"/>
              <a:gd name="connsiteY8" fmla="*/ 540062 h 1080122"/>
              <a:gd name="connsiteX9" fmla="*/ 1665185 w 2206340"/>
              <a:gd name="connsiteY9" fmla="*/ 540371 h 1080122"/>
              <a:gd name="connsiteX10" fmla="*/ 1668255 w 2206340"/>
              <a:gd name="connsiteY10" fmla="*/ 540061 h 1080122"/>
              <a:gd name="connsiteX11" fmla="*/ 1938285 w 2206340"/>
              <a:gd name="connsiteY11" fmla="*/ 810091 h 1080122"/>
              <a:gd name="connsiteX12" fmla="*/ 1668255 w 2206340"/>
              <a:gd name="connsiteY12" fmla="*/ 1080121 h 1080122"/>
              <a:gd name="connsiteX13" fmla="*/ 1665185 w 2206340"/>
              <a:gd name="connsiteY13" fmla="*/ 1079812 h 1080122"/>
              <a:gd name="connsiteX14" fmla="*/ 1665185 w 2206340"/>
              <a:gd name="connsiteY14" fmla="*/ 1080122 h 1080122"/>
              <a:gd name="connsiteX15" fmla="*/ 0 w 2206340"/>
              <a:gd name="connsiteY15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5185 w 2206340"/>
              <a:gd name="connsiteY8" fmla="*/ 540371 h 1080122"/>
              <a:gd name="connsiteX9" fmla="*/ 1668255 w 2206340"/>
              <a:gd name="connsiteY9" fmla="*/ 540061 h 1080122"/>
              <a:gd name="connsiteX10" fmla="*/ 1938285 w 2206340"/>
              <a:gd name="connsiteY10" fmla="*/ 810091 h 1080122"/>
              <a:gd name="connsiteX11" fmla="*/ 1668255 w 2206340"/>
              <a:gd name="connsiteY11" fmla="*/ 1080121 h 1080122"/>
              <a:gd name="connsiteX12" fmla="*/ 1665185 w 2206340"/>
              <a:gd name="connsiteY12" fmla="*/ 1079812 h 1080122"/>
              <a:gd name="connsiteX13" fmla="*/ 1665185 w 2206340"/>
              <a:gd name="connsiteY13" fmla="*/ 1080122 h 1080122"/>
              <a:gd name="connsiteX14" fmla="*/ 0 w 2206340"/>
              <a:gd name="connsiteY14" fmla="*/ 1080122 h 1080122"/>
              <a:gd name="connsiteX0" fmla="*/ 2206340 w 2206340"/>
              <a:gd name="connsiteY0" fmla="*/ 0 h 1080122"/>
              <a:gd name="connsiteX1" fmla="*/ 1200200 w 2206340"/>
              <a:gd name="connsiteY1" fmla="*/ 0 h 1080122"/>
              <a:gd name="connsiteX2" fmla="*/ 1200200 w 2206340"/>
              <a:gd name="connsiteY2" fmla="*/ 310 h 1080122"/>
              <a:gd name="connsiteX3" fmla="*/ 1197130 w 2206340"/>
              <a:gd name="connsiteY3" fmla="*/ 1 h 1080122"/>
              <a:gd name="connsiteX4" fmla="*/ 927100 w 2206340"/>
              <a:gd name="connsiteY4" fmla="*/ 270031 h 1080122"/>
              <a:gd name="connsiteX5" fmla="*/ 1197130 w 2206340"/>
              <a:gd name="connsiteY5" fmla="*/ 540061 h 1080122"/>
              <a:gd name="connsiteX6" fmla="*/ 1668255 w 2206340"/>
              <a:gd name="connsiteY6" fmla="*/ 540061 h 1080122"/>
              <a:gd name="connsiteX7" fmla="*/ 1665185 w 2206340"/>
              <a:gd name="connsiteY7" fmla="*/ 540062 h 1080122"/>
              <a:gd name="connsiteX8" fmla="*/ 1668255 w 2206340"/>
              <a:gd name="connsiteY8" fmla="*/ 540061 h 1080122"/>
              <a:gd name="connsiteX9" fmla="*/ 1938285 w 2206340"/>
              <a:gd name="connsiteY9" fmla="*/ 810091 h 1080122"/>
              <a:gd name="connsiteX10" fmla="*/ 1668255 w 2206340"/>
              <a:gd name="connsiteY10" fmla="*/ 1080121 h 1080122"/>
              <a:gd name="connsiteX11" fmla="*/ 1665185 w 2206340"/>
              <a:gd name="connsiteY11" fmla="*/ 1079812 h 1080122"/>
              <a:gd name="connsiteX12" fmla="*/ 1665185 w 2206340"/>
              <a:gd name="connsiteY12" fmla="*/ 1080122 h 1080122"/>
              <a:gd name="connsiteX13" fmla="*/ 0 w 2206340"/>
              <a:gd name="connsiteY13" fmla="*/ 1080122 h 1080122"/>
              <a:gd name="connsiteX0" fmla="*/ 2392077 w 2392077"/>
              <a:gd name="connsiteY0" fmla="*/ 0 h 1084885"/>
              <a:gd name="connsiteX1" fmla="*/ 1200200 w 2392077"/>
              <a:gd name="connsiteY1" fmla="*/ 4763 h 1084885"/>
              <a:gd name="connsiteX2" fmla="*/ 1200200 w 2392077"/>
              <a:gd name="connsiteY2" fmla="*/ 5073 h 1084885"/>
              <a:gd name="connsiteX3" fmla="*/ 1197130 w 2392077"/>
              <a:gd name="connsiteY3" fmla="*/ 4764 h 1084885"/>
              <a:gd name="connsiteX4" fmla="*/ 927100 w 2392077"/>
              <a:gd name="connsiteY4" fmla="*/ 274794 h 1084885"/>
              <a:gd name="connsiteX5" fmla="*/ 1197130 w 2392077"/>
              <a:gd name="connsiteY5" fmla="*/ 544824 h 1084885"/>
              <a:gd name="connsiteX6" fmla="*/ 1668255 w 2392077"/>
              <a:gd name="connsiteY6" fmla="*/ 544824 h 1084885"/>
              <a:gd name="connsiteX7" fmla="*/ 1665185 w 2392077"/>
              <a:gd name="connsiteY7" fmla="*/ 544825 h 1084885"/>
              <a:gd name="connsiteX8" fmla="*/ 1668255 w 2392077"/>
              <a:gd name="connsiteY8" fmla="*/ 544824 h 1084885"/>
              <a:gd name="connsiteX9" fmla="*/ 1938285 w 2392077"/>
              <a:gd name="connsiteY9" fmla="*/ 814854 h 1084885"/>
              <a:gd name="connsiteX10" fmla="*/ 1668255 w 2392077"/>
              <a:gd name="connsiteY10" fmla="*/ 1084884 h 1084885"/>
              <a:gd name="connsiteX11" fmla="*/ 1665185 w 2392077"/>
              <a:gd name="connsiteY11" fmla="*/ 1084575 h 1084885"/>
              <a:gd name="connsiteX12" fmla="*/ 1665185 w 2392077"/>
              <a:gd name="connsiteY12" fmla="*/ 1084885 h 1084885"/>
              <a:gd name="connsiteX13" fmla="*/ 0 w 2392077"/>
              <a:gd name="connsiteY13" fmla="*/ 1084885 h 1084885"/>
              <a:gd name="connsiteX0" fmla="*/ 1925352 w 1925352"/>
              <a:gd name="connsiteY0" fmla="*/ 0 h 1084885"/>
              <a:gd name="connsiteX1" fmla="*/ 733475 w 1925352"/>
              <a:gd name="connsiteY1" fmla="*/ 4763 h 1084885"/>
              <a:gd name="connsiteX2" fmla="*/ 733475 w 1925352"/>
              <a:gd name="connsiteY2" fmla="*/ 5073 h 1084885"/>
              <a:gd name="connsiteX3" fmla="*/ 730405 w 1925352"/>
              <a:gd name="connsiteY3" fmla="*/ 4764 h 1084885"/>
              <a:gd name="connsiteX4" fmla="*/ 460375 w 1925352"/>
              <a:gd name="connsiteY4" fmla="*/ 274794 h 1084885"/>
              <a:gd name="connsiteX5" fmla="*/ 730405 w 1925352"/>
              <a:gd name="connsiteY5" fmla="*/ 544824 h 1084885"/>
              <a:gd name="connsiteX6" fmla="*/ 1201530 w 1925352"/>
              <a:gd name="connsiteY6" fmla="*/ 544824 h 1084885"/>
              <a:gd name="connsiteX7" fmla="*/ 1198460 w 1925352"/>
              <a:gd name="connsiteY7" fmla="*/ 544825 h 1084885"/>
              <a:gd name="connsiteX8" fmla="*/ 1201530 w 1925352"/>
              <a:gd name="connsiteY8" fmla="*/ 544824 h 1084885"/>
              <a:gd name="connsiteX9" fmla="*/ 1471560 w 1925352"/>
              <a:gd name="connsiteY9" fmla="*/ 814854 h 1084885"/>
              <a:gd name="connsiteX10" fmla="*/ 1201530 w 1925352"/>
              <a:gd name="connsiteY10" fmla="*/ 1084884 h 1084885"/>
              <a:gd name="connsiteX11" fmla="*/ 1198460 w 1925352"/>
              <a:gd name="connsiteY11" fmla="*/ 1084575 h 1084885"/>
              <a:gd name="connsiteX12" fmla="*/ 1198460 w 1925352"/>
              <a:gd name="connsiteY12" fmla="*/ 1084885 h 1084885"/>
              <a:gd name="connsiteX13" fmla="*/ 0 w 1925352"/>
              <a:gd name="connsiteY13" fmla="*/ 1084885 h 1084885"/>
              <a:gd name="connsiteX0" fmla="*/ 2877852 w 2877852"/>
              <a:gd name="connsiteY0" fmla="*/ 0 h 1089647"/>
              <a:gd name="connsiteX1" fmla="*/ 733475 w 2877852"/>
              <a:gd name="connsiteY1" fmla="*/ 9525 h 1089647"/>
              <a:gd name="connsiteX2" fmla="*/ 733475 w 2877852"/>
              <a:gd name="connsiteY2" fmla="*/ 9835 h 1089647"/>
              <a:gd name="connsiteX3" fmla="*/ 730405 w 2877852"/>
              <a:gd name="connsiteY3" fmla="*/ 9526 h 1089647"/>
              <a:gd name="connsiteX4" fmla="*/ 460375 w 2877852"/>
              <a:gd name="connsiteY4" fmla="*/ 279556 h 1089647"/>
              <a:gd name="connsiteX5" fmla="*/ 730405 w 2877852"/>
              <a:gd name="connsiteY5" fmla="*/ 549586 h 1089647"/>
              <a:gd name="connsiteX6" fmla="*/ 1201530 w 2877852"/>
              <a:gd name="connsiteY6" fmla="*/ 549586 h 1089647"/>
              <a:gd name="connsiteX7" fmla="*/ 1198460 w 2877852"/>
              <a:gd name="connsiteY7" fmla="*/ 549587 h 1089647"/>
              <a:gd name="connsiteX8" fmla="*/ 1201530 w 2877852"/>
              <a:gd name="connsiteY8" fmla="*/ 549586 h 1089647"/>
              <a:gd name="connsiteX9" fmla="*/ 1471560 w 2877852"/>
              <a:gd name="connsiteY9" fmla="*/ 819616 h 1089647"/>
              <a:gd name="connsiteX10" fmla="*/ 1201530 w 2877852"/>
              <a:gd name="connsiteY10" fmla="*/ 1089646 h 1089647"/>
              <a:gd name="connsiteX11" fmla="*/ 1198460 w 2877852"/>
              <a:gd name="connsiteY11" fmla="*/ 1089337 h 1089647"/>
              <a:gd name="connsiteX12" fmla="*/ 1198460 w 2877852"/>
              <a:gd name="connsiteY12" fmla="*/ 1089647 h 1089647"/>
              <a:gd name="connsiteX13" fmla="*/ 0 w 2877852"/>
              <a:gd name="connsiteY13" fmla="*/ 1089647 h 1089647"/>
              <a:gd name="connsiteX0" fmla="*/ 2882614 w 2882614"/>
              <a:gd name="connsiteY0" fmla="*/ 0 h 1094410"/>
              <a:gd name="connsiteX1" fmla="*/ 733475 w 2882614"/>
              <a:gd name="connsiteY1" fmla="*/ 14288 h 1094410"/>
              <a:gd name="connsiteX2" fmla="*/ 733475 w 2882614"/>
              <a:gd name="connsiteY2" fmla="*/ 14598 h 1094410"/>
              <a:gd name="connsiteX3" fmla="*/ 730405 w 2882614"/>
              <a:gd name="connsiteY3" fmla="*/ 14289 h 1094410"/>
              <a:gd name="connsiteX4" fmla="*/ 460375 w 2882614"/>
              <a:gd name="connsiteY4" fmla="*/ 284319 h 1094410"/>
              <a:gd name="connsiteX5" fmla="*/ 730405 w 2882614"/>
              <a:gd name="connsiteY5" fmla="*/ 554349 h 1094410"/>
              <a:gd name="connsiteX6" fmla="*/ 1201530 w 2882614"/>
              <a:gd name="connsiteY6" fmla="*/ 554349 h 1094410"/>
              <a:gd name="connsiteX7" fmla="*/ 1198460 w 2882614"/>
              <a:gd name="connsiteY7" fmla="*/ 554350 h 1094410"/>
              <a:gd name="connsiteX8" fmla="*/ 1201530 w 2882614"/>
              <a:gd name="connsiteY8" fmla="*/ 554349 h 1094410"/>
              <a:gd name="connsiteX9" fmla="*/ 1471560 w 2882614"/>
              <a:gd name="connsiteY9" fmla="*/ 824379 h 1094410"/>
              <a:gd name="connsiteX10" fmla="*/ 1201530 w 2882614"/>
              <a:gd name="connsiteY10" fmla="*/ 1094409 h 1094410"/>
              <a:gd name="connsiteX11" fmla="*/ 1198460 w 2882614"/>
              <a:gd name="connsiteY11" fmla="*/ 1094100 h 1094410"/>
              <a:gd name="connsiteX12" fmla="*/ 1198460 w 2882614"/>
              <a:gd name="connsiteY12" fmla="*/ 1094410 h 1094410"/>
              <a:gd name="connsiteX13" fmla="*/ 0 w 2882614"/>
              <a:gd name="connsiteY13" fmla="*/ 1094410 h 1094410"/>
              <a:gd name="connsiteX0" fmla="*/ 2882614 w 2882614"/>
              <a:gd name="connsiteY0" fmla="*/ 0 h 1084885"/>
              <a:gd name="connsiteX1" fmla="*/ 733475 w 2882614"/>
              <a:gd name="connsiteY1" fmla="*/ 4763 h 1084885"/>
              <a:gd name="connsiteX2" fmla="*/ 733475 w 2882614"/>
              <a:gd name="connsiteY2" fmla="*/ 5073 h 1084885"/>
              <a:gd name="connsiteX3" fmla="*/ 730405 w 2882614"/>
              <a:gd name="connsiteY3" fmla="*/ 4764 h 1084885"/>
              <a:gd name="connsiteX4" fmla="*/ 460375 w 2882614"/>
              <a:gd name="connsiteY4" fmla="*/ 274794 h 1084885"/>
              <a:gd name="connsiteX5" fmla="*/ 730405 w 2882614"/>
              <a:gd name="connsiteY5" fmla="*/ 544824 h 1084885"/>
              <a:gd name="connsiteX6" fmla="*/ 1201530 w 2882614"/>
              <a:gd name="connsiteY6" fmla="*/ 544824 h 1084885"/>
              <a:gd name="connsiteX7" fmla="*/ 1198460 w 2882614"/>
              <a:gd name="connsiteY7" fmla="*/ 544825 h 1084885"/>
              <a:gd name="connsiteX8" fmla="*/ 1201530 w 2882614"/>
              <a:gd name="connsiteY8" fmla="*/ 544824 h 1084885"/>
              <a:gd name="connsiteX9" fmla="*/ 1471560 w 2882614"/>
              <a:gd name="connsiteY9" fmla="*/ 814854 h 1084885"/>
              <a:gd name="connsiteX10" fmla="*/ 1201530 w 2882614"/>
              <a:gd name="connsiteY10" fmla="*/ 1084884 h 1084885"/>
              <a:gd name="connsiteX11" fmla="*/ 1198460 w 2882614"/>
              <a:gd name="connsiteY11" fmla="*/ 1084575 h 1084885"/>
              <a:gd name="connsiteX12" fmla="*/ 1198460 w 2882614"/>
              <a:gd name="connsiteY12" fmla="*/ 1084885 h 1084885"/>
              <a:gd name="connsiteX13" fmla="*/ 0 w 2882614"/>
              <a:gd name="connsiteY13" fmla="*/ 1084885 h 1084885"/>
              <a:gd name="connsiteX0" fmla="*/ 3825589 w 3825589"/>
              <a:gd name="connsiteY0" fmla="*/ 0 h 1084885"/>
              <a:gd name="connsiteX1" fmla="*/ 1676450 w 3825589"/>
              <a:gd name="connsiteY1" fmla="*/ 4763 h 1084885"/>
              <a:gd name="connsiteX2" fmla="*/ 1676450 w 3825589"/>
              <a:gd name="connsiteY2" fmla="*/ 5073 h 1084885"/>
              <a:gd name="connsiteX3" fmla="*/ 1673380 w 3825589"/>
              <a:gd name="connsiteY3" fmla="*/ 4764 h 1084885"/>
              <a:gd name="connsiteX4" fmla="*/ 1403350 w 3825589"/>
              <a:gd name="connsiteY4" fmla="*/ 274794 h 1084885"/>
              <a:gd name="connsiteX5" fmla="*/ 1673380 w 3825589"/>
              <a:gd name="connsiteY5" fmla="*/ 544824 h 1084885"/>
              <a:gd name="connsiteX6" fmla="*/ 2144505 w 3825589"/>
              <a:gd name="connsiteY6" fmla="*/ 544824 h 1084885"/>
              <a:gd name="connsiteX7" fmla="*/ 2141435 w 3825589"/>
              <a:gd name="connsiteY7" fmla="*/ 544825 h 1084885"/>
              <a:gd name="connsiteX8" fmla="*/ 2144505 w 3825589"/>
              <a:gd name="connsiteY8" fmla="*/ 544824 h 1084885"/>
              <a:gd name="connsiteX9" fmla="*/ 2414535 w 3825589"/>
              <a:gd name="connsiteY9" fmla="*/ 814854 h 1084885"/>
              <a:gd name="connsiteX10" fmla="*/ 2144505 w 3825589"/>
              <a:gd name="connsiteY10" fmla="*/ 1084884 h 1084885"/>
              <a:gd name="connsiteX11" fmla="*/ 2141435 w 3825589"/>
              <a:gd name="connsiteY11" fmla="*/ 1084575 h 1084885"/>
              <a:gd name="connsiteX12" fmla="*/ 2141435 w 3825589"/>
              <a:gd name="connsiteY12" fmla="*/ 1084885 h 1084885"/>
              <a:gd name="connsiteX13" fmla="*/ 0 w 3825589"/>
              <a:gd name="connsiteY13" fmla="*/ 1080123 h 1084885"/>
              <a:gd name="connsiteX0" fmla="*/ 7222885 w 7222885"/>
              <a:gd name="connsiteY0" fmla="*/ 0 h 1084885"/>
              <a:gd name="connsiteX1" fmla="*/ 1676450 w 7222885"/>
              <a:gd name="connsiteY1" fmla="*/ 4763 h 1084885"/>
              <a:gd name="connsiteX2" fmla="*/ 1676450 w 7222885"/>
              <a:gd name="connsiteY2" fmla="*/ 5073 h 1084885"/>
              <a:gd name="connsiteX3" fmla="*/ 1673380 w 7222885"/>
              <a:gd name="connsiteY3" fmla="*/ 4764 h 1084885"/>
              <a:gd name="connsiteX4" fmla="*/ 1403350 w 7222885"/>
              <a:gd name="connsiteY4" fmla="*/ 274794 h 1084885"/>
              <a:gd name="connsiteX5" fmla="*/ 1673380 w 7222885"/>
              <a:gd name="connsiteY5" fmla="*/ 544824 h 1084885"/>
              <a:gd name="connsiteX6" fmla="*/ 2144505 w 7222885"/>
              <a:gd name="connsiteY6" fmla="*/ 544824 h 1084885"/>
              <a:gd name="connsiteX7" fmla="*/ 2141435 w 7222885"/>
              <a:gd name="connsiteY7" fmla="*/ 544825 h 1084885"/>
              <a:gd name="connsiteX8" fmla="*/ 2144505 w 7222885"/>
              <a:gd name="connsiteY8" fmla="*/ 544824 h 1084885"/>
              <a:gd name="connsiteX9" fmla="*/ 2414535 w 7222885"/>
              <a:gd name="connsiteY9" fmla="*/ 814854 h 1084885"/>
              <a:gd name="connsiteX10" fmla="*/ 2144505 w 7222885"/>
              <a:gd name="connsiteY10" fmla="*/ 1084884 h 1084885"/>
              <a:gd name="connsiteX11" fmla="*/ 2141435 w 7222885"/>
              <a:gd name="connsiteY11" fmla="*/ 1084575 h 1084885"/>
              <a:gd name="connsiteX12" fmla="*/ 2141435 w 7222885"/>
              <a:gd name="connsiteY12" fmla="*/ 1084885 h 1084885"/>
              <a:gd name="connsiteX13" fmla="*/ 0 w 7222885"/>
              <a:gd name="connsiteY13" fmla="*/ 1080123 h 1084885"/>
              <a:gd name="connsiteX0" fmla="*/ 10660915 w 10660915"/>
              <a:gd name="connsiteY0" fmla="*/ 0 h 1084885"/>
              <a:gd name="connsiteX1" fmla="*/ 5114480 w 10660915"/>
              <a:gd name="connsiteY1" fmla="*/ 4763 h 1084885"/>
              <a:gd name="connsiteX2" fmla="*/ 5114480 w 10660915"/>
              <a:gd name="connsiteY2" fmla="*/ 5073 h 1084885"/>
              <a:gd name="connsiteX3" fmla="*/ 5111410 w 10660915"/>
              <a:gd name="connsiteY3" fmla="*/ 4764 h 1084885"/>
              <a:gd name="connsiteX4" fmla="*/ 4841380 w 10660915"/>
              <a:gd name="connsiteY4" fmla="*/ 274794 h 1084885"/>
              <a:gd name="connsiteX5" fmla="*/ 5111410 w 10660915"/>
              <a:gd name="connsiteY5" fmla="*/ 544824 h 1084885"/>
              <a:gd name="connsiteX6" fmla="*/ 5582535 w 10660915"/>
              <a:gd name="connsiteY6" fmla="*/ 544824 h 1084885"/>
              <a:gd name="connsiteX7" fmla="*/ 5579465 w 10660915"/>
              <a:gd name="connsiteY7" fmla="*/ 544825 h 1084885"/>
              <a:gd name="connsiteX8" fmla="*/ 5582535 w 10660915"/>
              <a:gd name="connsiteY8" fmla="*/ 544824 h 1084885"/>
              <a:gd name="connsiteX9" fmla="*/ 5852565 w 10660915"/>
              <a:gd name="connsiteY9" fmla="*/ 814854 h 1084885"/>
              <a:gd name="connsiteX10" fmla="*/ 5582535 w 10660915"/>
              <a:gd name="connsiteY10" fmla="*/ 1084884 h 1084885"/>
              <a:gd name="connsiteX11" fmla="*/ 5579465 w 10660915"/>
              <a:gd name="connsiteY11" fmla="*/ 1084575 h 1084885"/>
              <a:gd name="connsiteX12" fmla="*/ 5579465 w 10660915"/>
              <a:gd name="connsiteY12" fmla="*/ 1084885 h 1084885"/>
              <a:gd name="connsiteX13" fmla="*/ 0 w 10660915"/>
              <a:gd name="connsiteY13" fmla="*/ 1071975 h 1084885"/>
              <a:gd name="connsiteX0" fmla="*/ 10669061 w 10669061"/>
              <a:gd name="connsiteY0" fmla="*/ 0 h 1084885"/>
              <a:gd name="connsiteX1" fmla="*/ 5122626 w 10669061"/>
              <a:gd name="connsiteY1" fmla="*/ 4763 h 1084885"/>
              <a:gd name="connsiteX2" fmla="*/ 5122626 w 10669061"/>
              <a:gd name="connsiteY2" fmla="*/ 5073 h 1084885"/>
              <a:gd name="connsiteX3" fmla="*/ 5119556 w 10669061"/>
              <a:gd name="connsiteY3" fmla="*/ 4764 h 1084885"/>
              <a:gd name="connsiteX4" fmla="*/ 4849526 w 10669061"/>
              <a:gd name="connsiteY4" fmla="*/ 274794 h 1084885"/>
              <a:gd name="connsiteX5" fmla="*/ 5119556 w 10669061"/>
              <a:gd name="connsiteY5" fmla="*/ 544824 h 1084885"/>
              <a:gd name="connsiteX6" fmla="*/ 5590681 w 10669061"/>
              <a:gd name="connsiteY6" fmla="*/ 544824 h 1084885"/>
              <a:gd name="connsiteX7" fmla="*/ 5587611 w 10669061"/>
              <a:gd name="connsiteY7" fmla="*/ 544825 h 1084885"/>
              <a:gd name="connsiteX8" fmla="*/ 5590681 w 10669061"/>
              <a:gd name="connsiteY8" fmla="*/ 544824 h 1084885"/>
              <a:gd name="connsiteX9" fmla="*/ 5860711 w 10669061"/>
              <a:gd name="connsiteY9" fmla="*/ 814854 h 1084885"/>
              <a:gd name="connsiteX10" fmla="*/ 5590681 w 10669061"/>
              <a:gd name="connsiteY10" fmla="*/ 1084884 h 1084885"/>
              <a:gd name="connsiteX11" fmla="*/ 5587611 w 10669061"/>
              <a:gd name="connsiteY11" fmla="*/ 1084575 h 1084885"/>
              <a:gd name="connsiteX12" fmla="*/ 5587611 w 10669061"/>
              <a:gd name="connsiteY12" fmla="*/ 1084885 h 1084885"/>
              <a:gd name="connsiteX13" fmla="*/ 0 w 10669061"/>
              <a:gd name="connsiteY13" fmla="*/ 1080123 h 1084885"/>
              <a:gd name="connsiteX0" fmla="*/ 23802648 w 23802648"/>
              <a:gd name="connsiteY0" fmla="*/ 0 h 1084885"/>
              <a:gd name="connsiteX1" fmla="*/ 18256213 w 23802648"/>
              <a:gd name="connsiteY1" fmla="*/ 4763 h 1084885"/>
              <a:gd name="connsiteX2" fmla="*/ 18256213 w 23802648"/>
              <a:gd name="connsiteY2" fmla="*/ 5073 h 1084885"/>
              <a:gd name="connsiteX3" fmla="*/ 18253143 w 23802648"/>
              <a:gd name="connsiteY3" fmla="*/ 4764 h 1084885"/>
              <a:gd name="connsiteX4" fmla="*/ 17983113 w 23802648"/>
              <a:gd name="connsiteY4" fmla="*/ 274794 h 1084885"/>
              <a:gd name="connsiteX5" fmla="*/ 18253143 w 23802648"/>
              <a:gd name="connsiteY5" fmla="*/ 544824 h 1084885"/>
              <a:gd name="connsiteX6" fmla="*/ 18724268 w 23802648"/>
              <a:gd name="connsiteY6" fmla="*/ 544824 h 1084885"/>
              <a:gd name="connsiteX7" fmla="*/ 18721198 w 23802648"/>
              <a:gd name="connsiteY7" fmla="*/ 544825 h 1084885"/>
              <a:gd name="connsiteX8" fmla="*/ 18724268 w 23802648"/>
              <a:gd name="connsiteY8" fmla="*/ 544824 h 1084885"/>
              <a:gd name="connsiteX9" fmla="*/ 18994298 w 23802648"/>
              <a:gd name="connsiteY9" fmla="*/ 814854 h 1084885"/>
              <a:gd name="connsiteX10" fmla="*/ 18724268 w 23802648"/>
              <a:gd name="connsiteY10" fmla="*/ 1084884 h 1084885"/>
              <a:gd name="connsiteX11" fmla="*/ 18721198 w 23802648"/>
              <a:gd name="connsiteY11" fmla="*/ 1084575 h 1084885"/>
              <a:gd name="connsiteX12" fmla="*/ 18721198 w 23802648"/>
              <a:gd name="connsiteY12" fmla="*/ 1084885 h 1084885"/>
              <a:gd name="connsiteX13" fmla="*/ 0 w 23802648"/>
              <a:gd name="connsiteY13" fmla="*/ 1025962 h 1084885"/>
              <a:gd name="connsiteX0" fmla="*/ 23640171 w 23640171"/>
              <a:gd name="connsiteY0" fmla="*/ 0 h 1084885"/>
              <a:gd name="connsiteX1" fmla="*/ 18093736 w 23640171"/>
              <a:gd name="connsiteY1" fmla="*/ 4763 h 1084885"/>
              <a:gd name="connsiteX2" fmla="*/ 18093736 w 23640171"/>
              <a:gd name="connsiteY2" fmla="*/ 5073 h 1084885"/>
              <a:gd name="connsiteX3" fmla="*/ 18090666 w 23640171"/>
              <a:gd name="connsiteY3" fmla="*/ 4764 h 1084885"/>
              <a:gd name="connsiteX4" fmla="*/ 17820636 w 23640171"/>
              <a:gd name="connsiteY4" fmla="*/ 274794 h 1084885"/>
              <a:gd name="connsiteX5" fmla="*/ 18090666 w 23640171"/>
              <a:gd name="connsiteY5" fmla="*/ 544824 h 1084885"/>
              <a:gd name="connsiteX6" fmla="*/ 18561791 w 23640171"/>
              <a:gd name="connsiteY6" fmla="*/ 544824 h 1084885"/>
              <a:gd name="connsiteX7" fmla="*/ 18558721 w 23640171"/>
              <a:gd name="connsiteY7" fmla="*/ 544825 h 1084885"/>
              <a:gd name="connsiteX8" fmla="*/ 18561791 w 23640171"/>
              <a:gd name="connsiteY8" fmla="*/ 544824 h 1084885"/>
              <a:gd name="connsiteX9" fmla="*/ 18831821 w 23640171"/>
              <a:gd name="connsiteY9" fmla="*/ 814854 h 1084885"/>
              <a:gd name="connsiteX10" fmla="*/ 18561791 w 23640171"/>
              <a:gd name="connsiteY10" fmla="*/ 1084884 h 1084885"/>
              <a:gd name="connsiteX11" fmla="*/ 18558721 w 23640171"/>
              <a:gd name="connsiteY11" fmla="*/ 1084575 h 1084885"/>
              <a:gd name="connsiteX12" fmla="*/ 18558721 w 23640171"/>
              <a:gd name="connsiteY12" fmla="*/ 1084885 h 1084885"/>
              <a:gd name="connsiteX13" fmla="*/ 0 w 23640171"/>
              <a:gd name="connsiteY13" fmla="*/ 1053042 h 1084885"/>
              <a:gd name="connsiteX0" fmla="*/ 23667251 w 23667251"/>
              <a:gd name="connsiteY0" fmla="*/ 0 h 1107201"/>
              <a:gd name="connsiteX1" fmla="*/ 18120816 w 23667251"/>
              <a:gd name="connsiteY1" fmla="*/ 4763 h 1107201"/>
              <a:gd name="connsiteX2" fmla="*/ 18120816 w 23667251"/>
              <a:gd name="connsiteY2" fmla="*/ 5073 h 1107201"/>
              <a:gd name="connsiteX3" fmla="*/ 18117746 w 23667251"/>
              <a:gd name="connsiteY3" fmla="*/ 4764 h 1107201"/>
              <a:gd name="connsiteX4" fmla="*/ 17847716 w 23667251"/>
              <a:gd name="connsiteY4" fmla="*/ 274794 h 1107201"/>
              <a:gd name="connsiteX5" fmla="*/ 18117746 w 23667251"/>
              <a:gd name="connsiteY5" fmla="*/ 544824 h 1107201"/>
              <a:gd name="connsiteX6" fmla="*/ 18588871 w 23667251"/>
              <a:gd name="connsiteY6" fmla="*/ 544824 h 1107201"/>
              <a:gd name="connsiteX7" fmla="*/ 18585801 w 23667251"/>
              <a:gd name="connsiteY7" fmla="*/ 544825 h 1107201"/>
              <a:gd name="connsiteX8" fmla="*/ 18588871 w 23667251"/>
              <a:gd name="connsiteY8" fmla="*/ 544824 h 1107201"/>
              <a:gd name="connsiteX9" fmla="*/ 18858901 w 23667251"/>
              <a:gd name="connsiteY9" fmla="*/ 814854 h 1107201"/>
              <a:gd name="connsiteX10" fmla="*/ 18588871 w 23667251"/>
              <a:gd name="connsiteY10" fmla="*/ 1084884 h 1107201"/>
              <a:gd name="connsiteX11" fmla="*/ 18585801 w 23667251"/>
              <a:gd name="connsiteY11" fmla="*/ 1084575 h 1107201"/>
              <a:gd name="connsiteX12" fmla="*/ 18585801 w 23667251"/>
              <a:gd name="connsiteY12" fmla="*/ 1084885 h 1107201"/>
              <a:gd name="connsiteX13" fmla="*/ 0 w 23667251"/>
              <a:gd name="connsiteY13" fmla="*/ 1107201 h 1107201"/>
              <a:gd name="connsiteX0" fmla="*/ 36502963 w 36502963"/>
              <a:gd name="connsiteY0" fmla="*/ 0 h 1161360"/>
              <a:gd name="connsiteX1" fmla="*/ 18120816 w 36502963"/>
              <a:gd name="connsiteY1" fmla="*/ 58922 h 1161360"/>
              <a:gd name="connsiteX2" fmla="*/ 18120816 w 36502963"/>
              <a:gd name="connsiteY2" fmla="*/ 59232 h 1161360"/>
              <a:gd name="connsiteX3" fmla="*/ 18117746 w 36502963"/>
              <a:gd name="connsiteY3" fmla="*/ 58923 h 1161360"/>
              <a:gd name="connsiteX4" fmla="*/ 17847716 w 36502963"/>
              <a:gd name="connsiteY4" fmla="*/ 328953 h 1161360"/>
              <a:gd name="connsiteX5" fmla="*/ 18117746 w 36502963"/>
              <a:gd name="connsiteY5" fmla="*/ 598983 h 1161360"/>
              <a:gd name="connsiteX6" fmla="*/ 18588871 w 36502963"/>
              <a:gd name="connsiteY6" fmla="*/ 598983 h 1161360"/>
              <a:gd name="connsiteX7" fmla="*/ 18585801 w 36502963"/>
              <a:gd name="connsiteY7" fmla="*/ 598984 h 1161360"/>
              <a:gd name="connsiteX8" fmla="*/ 18588871 w 36502963"/>
              <a:gd name="connsiteY8" fmla="*/ 598983 h 1161360"/>
              <a:gd name="connsiteX9" fmla="*/ 18858901 w 36502963"/>
              <a:gd name="connsiteY9" fmla="*/ 869013 h 1161360"/>
              <a:gd name="connsiteX10" fmla="*/ 18588871 w 36502963"/>
              <a:gd name="connsiteY10" fmla="*/ 1139043 h 1161360"/>
              <a:gd name="connsiteX11" fmla="*/ 18585801 w 36502963"/>
              <a:gd name="connsiteY11" fmla="*/ 1138734 h 1161360"/>
              <a:gd name="connsiteX12" fmla="*/ 18585801 w 36502963"/>
              <a:gd name="connsiteY12" fmla="*/ 1139044 h 1161360"/>
              <a:gd name="connsiteX13" fmla="*/ 0 w 36502963"/>
              <a:gd name="connsiteY13" fmla="*/ 1161360 h 1161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6502963" h="1161360">
                <a:moveTo>
                  <a:pt x="36502963" y="0"/>
                </a:moveTo>
                <a:lnTo>
                  <a:pt x="18120816" y="58922"/>
                </a:lnTo>
                <a:lnTo>
                  <a:pt x="18120816" y="59232"/>
                </a:lnTo>
                <a:lnTo>
                  <a:pt x="18117746" y="58923"/>
                </a:lnTo>
                <a:cubicBezTo>
                  <a:pt x="17968613" y="58923"/>
                  <a:pt x="17847716" y="179820"/>
                  <a:pt x="17847716" y="328953"/>
                </a:cubicBezTo>
                <a:cubicBezTo>
                  <a:pt x="17847716" y="478086"/>
                  <a:pt x="17968613" y="598983"/>
                  <a:pt x="18117746" y="598983"/>
                </a:cubicBezTo>
                <a:lnTo>
                  <a:pt x="18588871" y="598983"/>
                </a:lnTo>
                <a:lnTo>
                  <a:pt x="18585801" y="598984"/>
                </a:lnTo>
                <a:lnTo>
                  <a:pt x="18588871" y="598983"/>
                </a:lnTo>
                <a:cubicBezTo>
                  <a:pt x="18738004" y="598983"/>
                  <a:pt x="18858901" y="719880"/>
                  <a:pt x="18858901" y="869013"/>
                </a:cubicBezTo>
                <a:cubicBezTo>
                  <a:pt x="18858901" y="1018146"/>
                  <a:pt x="18738004" y="1139043"/>
                  <a:pt x="18588871" y="1139043"/>
                </a:cubicBezTo>
                <a:lnTo>
                  <a:pt x="18585801" y="1138734"/>
                </a:lnTo>
                <a:lnTo>
                  <a:pt x="18585801" y="1139044"/>
                </a:lnTo>
                <a:lnTo>
                  <a:pt x="0" y="1161360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5" name="フリーフォーム: 図形 24">
            <a:extLst>
              <a:ext uri="{FF2B5EF4-FFF2-40B4-BE49-F238E27FC236}">
                <a16:creationId xmlns:a16="http://schemas.microsoft.com/office/drawing/2014/main" id="{776C305C-9004-A233-F065-AF0EDAD8E4DE}"/>
              </a:ext>
            </a:extLst>
          </p:cNvPr>
          <p:cNvSpPr/>
          <p:nvPr/>
        </p:nvSpPr>
        <p:spPr bwMode="auto">
          <a:xfrm rot="10800000">
            <a:off x="694106" y="4439942"/>
            <a:ext cx="8581287" cy="258466"/>
          </a:xfrm>
          <a:custGeom>
            <a:avLst/>
            <a:gdLst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2443993 w 2443993"/>
              <a:gd name="connsiteY17" fmla="*/ 1665185 h 2205246"/>
              <a:gd name="connsiteX18" fmla="*/ 1668255 w 2443993"/>
              <a:gd name="connsiteY18" fmla="*/ 1665185 h 2205246"/>
              <a:gd name="connsiteX19" fmla="*/ 1662878 w 2443993"/>
              <a:gd name="connsiteY19" fmla="*/ 1665185 h 2205246"/>
              <a:gd name="connsiteX20" fmla="*/ 1662878 w 2443993"/>
              <a:gd name="connsiteY20" fmla="*/ 1665186 h 2205246"/>
              <a:gd name="connsiteX21" fmla="*/ 1665185 w 2443993"/>
              <a:gd name="connsiteY21" fmla="*/ 1665186 h 2205246"/>
              <a:gd name="connsiteX22" fmla="*/ 1665185 w 2443993"/>
              <a:gd name="connsiteY22" fmla="*/ 1665495 h 2205246"/>
              <a:gd name="connsiteX23" fmla="*/ 1668255 w 2443993"/>
              <a:gd name="connsiteY23" fmla="*/ 1665185 h 2205246"/>
              <a:gd name="connsiteX24" fmla="*/ 1938285 w 2443993"/>
              <a:gd name="connsiteY24" fmla="*/ 1935215 h 2205246"/>
              <a:gd name="connsiteX25" fmla="*/ 1668255 w 2443993"/>
              <a:gd name="connsiteY25" fmla="*/ 2205245 h 2205246"/>
              <a:gd name="connsiteX26" fmla="*/ 1665185 w 2443993"/>
              <a:gd name="connsiteY26" fmla="*/ 220493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2443993 w 2443993"/>
              <a:gd name="connsiteY16" fmla="*/ 1665184 h 2205246"/>
              <a:gd name="connsiteX17" fmla="*/ 1668255 w 2443993"/>
              <a:gd name="connsiteY17" fmla="*/ 1665185 h 2205246"/>
              <a:gd name="connsiteX18" fmla="*/ 1662878 w 2443993"/>
              <a:gd name="connsiteY18" fmla="*/ 1665185 h 2205246"/>
              <a:gd name="connsiteX19" fmla="*/ 1662878 w 2443993"/>
              <a:gd name="connsiteY19" fmla="*/ 1665186 h 2205246"/>
              <a:gd name="connsiteX20" fmla="*/ 1665185 w 2443993"/>
              <a:gd name="connsiteY20" fmla="*/ 1665186 h 2205246"/>
              <a:gd name="connsiteX21" fmla="*/ 1665185 w 2443993"/>
              <a:gd name="connsiteY21" fmla="*/ 1665495 h 2205246"/>
              <a:gd name="connsiteX22" fmla="*/ 1668255 w 2443993"/>
              <a:gd name="connsiteY22" fmla="*/ 1665185 h 2205246"/>
              <a:gd name="connsiteX23" fmla="*/ 1938285 w 2443993"/>
              <a:gd name="connsiteY23" fmla="*/ 1935215 h 2205246"/>
              <a:gd name="connsiteX24" fmla="*/ 1668255 w 2443993"/>
              <a:gd name="connsiteY24" fmla="*/ 2205245 h 2205246"/>
              <a:gd name="connsiteX25" fmla="*/ 1665185 w 2443993"/>
              <a:gd name="connsiteY25" fmla="*/ 2204936 h 2205246"/>
              <a:gd name="connsiteX26" fmla="*/ 1665185 w 2443993"/>
              <a:gd name="connsiteY26" fmla="*/ 2205246 h 2205246"/>
              <a:gd name="connsiteX0" fmla="*/ 1665185 w 2443993"/>
              <a:gd name="connsiteY0" fmla="*/ 2205246 h 2205246"/>
              <a:gd name="connsiteX1" fmla="*/ 0 w 2443993"/>
              <a:gd name="connsiteY1" fmla="*/ 2205246 h 2205246"/>
              <a:gd name="connsiteX2" fmla="*/ 0 w 2443993"/>
              <a:gd name="connsiteY2" fmla="*/ 1665186 h 2205246"/>
              <a:gd name="connsiteX3" fmla="*/ 237654 w 2443993"/>
              <a:gd name="connsiteY3" fmla="*/ 1665186 h 2205246"/>
              <a:gd name="connsiteX4" fmla="*/ 237654 w 2443993"/>
              <a:gd name="connsiteY4" fmla="*/ 1665185 h 2205246"/>
              <a:gd name="connsiteX5" fmla="*/ 237654 w 2443993"/>
              <a:gd name="connsiteY5" fmla="*/ 133349 h 2205246"/>
              <a:gd name="connsiteX6" fmla="*/ 237654 w 2443993"/>
              <a:gd name="connsiteY6" fmla="*/ 0 h 2205246"/>
              <a:gd name="connsiteX7" fmla="*/ 2443993 w 2443993"/>
              <a:gd name="connsiteY7" fmla="*/ 0 h 2205246"/>
              <a:gd name="connsiteX8" fmla="*/ 2443993 w 2443993"/>
              <a:gd name="connsiteY8" fmla="*/ 1125124 h 2205246"/>
              <a:gd name="connsiteX9" fmla="*/ 1663916 w 2443993"/>
              <a:gd name="connsiteY9" fmla="*/ 1125124 h 2205246"/>
              <a:gd name="connsiteX10" fmla="*/ 1663916 w 2443993"/>
              <a:gd name="connsiteY10" fmla="*/ 1125434 h 2205246"/>
              <a:gd name="connsiteX11" fmla="*/ 1660846 w 2443993"/>
              <a:gd name="connsiteY11" fmla="*/ 1125125 h 2205246"/>
              <a:gd name="connsiteX12" fmla="*/ 1390816 w 2443993"/>
              <a:gd name="connsiteY12" fmla="*/ 1395155 h 2205246"/>
              <a:gd name="connsiteX13" fmla="*/ 1660846 w 2443993"/>
              <a:gd name="connsiteY13" fmla="*/ 1665185 h 2205246"/>
              <a:gd name="connsiteX14" fmla="*/ 1663916 w 2443993"/>
              <a:gd name="connsiteY14" fmla="*/ 1664875 h 2205246"/>
              <a:gd name="connsiteX15" fmla="*/ 1663916 w 2443993"/>
              <a:gd name="connsiteY15" fmla="*/ 1665184 h 2205246"/>
              <a:gd name="connsiteX16" fmla="*/ 1668255 w 2443993"/>
              <a:gd name="connsiteY16" fmla="*/ 1665185 h 2205246"/>
              <a:gd name="connsiteX17" fmla="*/ 1662878 w 2443993"/>
              <a:gd name="connsiteY17" fmla="*/ 1665185 h 2205246"/>
              <a:gd name="connsiteX18" fmla="*/ 1662878 w 2443993"/>
              <a:gd name="connsiteY18" fmla="*/ 1665186 h 2205246"/>
              <a:gd name="connsiteX19" fmla="*/ 1665185 w 2443993"/>
              <a:gd name="connsiteY19" fmla="*/ 1665186 h 2205246"/>
              <a:gd name="connsiteX20" fmla="*/ 1665185 w 2443993"/>
              <a:gd name="connsiteY20" fmla="*/ 1665495 h 2205246"/>
              <a:gd name="connsiteX21" fmla="*/ 1668255 w 2443993"/>
              <a:gd name="connsiteY21" fmla="*/ 1665185 h 2205246"/>
              <a:gd name="connsiteX22" fmla="*/ 1938285 w 2443993"/>
              <a:gd name="connsiteY22" fmla="*/ 1935215 h 2205246"/>
              <a:gd name="connsiteX23" fmla="*/ 1668255 w 2443993"/>
              <a:gd name="connsiteY23" fmla="*/ 2205245 h 2205246"/>
              <a:gd name="connsiteX24" fmla="*/ 1665185 w 2443993"/>
              <a:gd name="connsiteY24" fmla="*/ 2204936 h 2205246"/>
              <a:gd name="connsiteX25" fmla="*/ 1665185 w 2443993"/>
              <a:gd name="connsiteY25" fmla="*/ 220524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237654 w 2443993"/>
              <a:gd name="connsiteY24" fmla="*/ 1665186 h 2205246"/>
              <a:gd name="connsiteX25" fmla="*/ 329094 w 2443993"/>
              <a:gd name="connsiteY25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24" fmla="*/ 329094 w 2443993"/>
              <a:gd name="connsiteY24" fmla="*/ 1756625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23" fmla="*/ 0 w 2443993"/>
              <a:gd name="connsiteY23" fmla="*/ 1665186 h 2205246"/>
              <a:gd name="connsiteX0" fmla="*/ 237654 w 2443993"/>
              <a:gd name="connsiteY0" fmla="*/ 1665185 h 2205246"/>
              <a:gd name="connsiteX1" fmla="*/ 237654 w 2443993"/>
              <a:gd name="connsiteY1" fmla="*/ 133349 h 2205246"/>
              <a:gd name="connsiteX2" fmla="*/ 237654 w 2443993"/>
              <a:gd name="connsiteY2" fmla="*/ 0 h 2205246"/>
              <a:gd name="connsiteX3" fmla="*/ 2443993 w 2443993"/>
              <a:gd name="connsiteY3" fmla="*/ 0 h 2205246"/>
              <a:gd name="connsiteX4" fmla="*/ 2443993 w 2443993"/>
              <a:gd name="connsiteY4" fmla="*/ 1125124 h 2205246"/>
              <a:gd name="connsiteX5" fmla="*/ 1663916 w 2443993"/>
              <a:gd name="connsiteY5" fmla="*/ 1125124 h 2205246"/>
              <a:gd name="connsiteX6" fmla="*/ 1663916 w 2443993"/>
              <a:gd name="connsiteY6" fmla="*/ 1125434 h 2205246"/>
              <a:gd name="connsiteX7" fmla="*/ 1660846 w 2443993"/>
              <a:gd name="connsiteY7" fmla="*/ 1125125 h 2205246"/>
              <a:gd name="connsiteX8" fmla="*/ 1390816 w 2443993"/>
              <a:gd name="connsiteY8" fmla="*/ 1395155 h 2205246"/>
              <a:gd name="connsiteX9" fmla="*/ 1660846 w 2443993"/>
              <a:gd name="connsiteY9" fmla="*/ 1665185 h 2205246"/>
              <a:gd name="connsiteX10" fmla="*/ 1663916 w 2443993"/>
              <a:gd name="connsiteY10" fmla="*/ 1664875 h 2205246"/>
              <a:gd name="connsiteX11" fmla="*/ 1663916 w 2443993"/>
              <a:gd name="connsiteY11" fmla="*/ 1665184 h 2205246"/>
              <a:gd name="connsiteX12" fmla="*/ 1668255 w 2443993"/>
              <a:gd name="connsiteY12" fmla="*/ 1665185 h 2205246"/>
              <a:gd name="connsiteX13" fmla="*/ 1662878 w 2443993"/>
              <a:gd name="connsiteY13" fmla="*/ 1665185 h 2205246"/>
              <a:gd name="connsiteX14" fmla="*/ 1662878 w 2443993"/>
              <a:gd name="connsiteY14" fmla="*/ 1665186 h 2205246"/>
              <a:gd name="connsiteX15" fmla="*/ 1665185 w 2443993"/>
              <a:gd name="connsiteY15" fmla="*/ 1665186 h 2205246"/>
              <a:gd name="connsiteX16" fmla="*/ 1665185 w 2443993"/>
              <a:gd name="connsiteY16" fmla="*/ 1665495 h 2205246"/>
              <a:gd name="connsiteX17" fmla="*/ 1668255 w 2443993"/>
              <a:gd name="connsiteY17" fmla="*/ 1665185 h 2205246"/>
              <a:gd name="connsiteX18" fmla="*/ 1938285 w 2443993"/>
              <a:gd name="connsiteY18" fmla="*/ 1935215 h 2205246"/>
              <a:gd name="connsiteX19" fmla="*/ 1668255 w 2443993"/>
              <a:gd name="connsiteY19" fmla="*/ 2205245 h 2205246"/>
              <a:gd name="connsiteX20" fmla="*/ 1665185 w 2443993"/>
              <a:gd name="connsiteY20" fmla="*/ 2204936 h 2205246"/>
              <a:gd name="connsiteX21" fmla="*/ 1665185 w 2443993"/>
              <a:gd name="connsiteY21" fmla="*/ 2205246 h 2205246"/>
              <a:gd name="connsiteX22" fmla="*/ 0 w 2443993"/>
              <a:gd name="connsiteY22" fmla="*/ 2205246 h 2205246"/>
              <a:gd name="connsiteX0" fmla="*/ 237654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28129 w 2443993"/>
              <a:gd name="connsiteY0" fmla="*/ 133349 h 2205246"/>
              <a:gd name="connsiteX1" fmla="*/ 237654 w 2443993"/>
              <a:gd name="connsiteY1" fmla="*/ 0 h 2205246"/>
              <a:gd name="connsiteX2" fmla="*/ 2443993 w 2443993"/>
              <a:gd name="connsiteY2" fmla="*/ 0 h 2205246"/>
              <a:gd name="connsiteX3" fmla="*/ 2443993 w 2443993"/>
              <a:gd name="connsiteY3" fmla="*/ 1125124 h 2205246"/>
              <a:gd name="connsiteX4" fmla="*/ 1663916 w 2443993"/>
              <a:gd name="connsiteY4" fmla="*/ 1125124 h 2205246"/>
              <a:gd name="connsiteX5" fmla="*/ 1663916 w 2443993"/>
              <a:gd name="connsiteY5" fmla="*/ 1125434 h 2205246"/>
              <a:gd name="connsiteX6" fmla="*/ 1660846 w 2443993"/>
              <a:gd name="connsiteY6" fmla="*/ 1125125 h 2205246"/>
              <a:gd name="connsiteX7" fmla="*/ 1390816 w 2443993"/>
              <a:gd name="connsiteY7" fmla="*/ 1395155 h 2205246"/>
              <a:gd name="connsiteX8" fmla="*/ 1660846 w 2443993"/>
              <a:gd name="connsiteY8" fmla="*/ 1665185 h 2205246"/>
              <a:gd name="connsiteX9" fmla="*/ 1663916 w 2443993"/>
              <a:gd name="connsiteY9" fmla="*/ 1664875 h 2205246"/>
              <a:gd name="connsiteX10" fmla="*/ 1663916 w 2443993"/>
              <a:gd name="connsiteY10" fmla="*/ 1665184 h 2205246"/>
              <a:gd name="connsiteX11" fmla="*/ 1668255 w 2443993"/>
              <a:gd name="connsiteY11" fmla="*/ 1665185 h 2205246"/>
              <a:gd name="connsiteX12" fmla="*/ 1662878 w 2443993"/>
              <a:gd name="connsiteY12" fmla="*/ 1665185 h 2205246"/>
              <a:gd name="connsiteX13" fmla="*/ 1662878 w 2443993"/>
              <a:gd name="connsiteY13" fmla="*/ 1665186 h 2205246"/>
              <a:gd name="connsiteX14" fmla="*/ 1665185 w 2443993"/>
              <a:gd name="connsiteY14" fmla="*/ 1665186 h 2205246"/>
              <a:gd name="connsiteX15" fmla="*/ 1665185 w 2443993"/>
              <a:gd name="connsiteY15" fmla="*/ 1665495 h 2205246"/>
              <a:gd name="connsiteX16" fmla="*/ 1668255 w 2443993"/>
              <a:gd name="connsiteY16" fmla="*/ 1665185 h 2205246"/>
              <a:gd name="connsiteX17" fmla="*/ 1938285 w 2443993"/>
              <a:gd name="connsiteY17" fmla="*/ 1935215 h 2205246"/>
              <a:gd name="connsiteX18" fmla="*/ 1668255 w 2443993"/>
              <a:gd name="connsiteY18" fmla="*/ 2205245 h 2205246"/>
              <a:gd name="connsiteX19" fmla="*/ 1665185 w 2443993"/>
              <a:gd name="connsiteY19" fmla="*/ 2204936 h 2205246"/>
              <a:gd name="connsiteX20" fmla="*/ 1665185 w 2443993"/>
              <a:gd name="connsiteY20" fmla="*/ 2205246 h 2205246"/>
              <a:gd name="connsiteX21" fmla="*/ 0 w 2443993"/>
              <a:gd name="connsiteY21" fmla="*/ 2205246 h 2205246"/>
              <a:gd name="connsiteX0" fmla="*/ 237654 w 2443993"/>
              <a:gd name="connsiteY0" fmla="*/ 0 h 2205246"/>
              <a:gd name="connsiteX1" fmla="*/ 2443993 w 2443993"/>
              <a:gd name="connsiteY1" fmla="*/ 0 h 2205246"/>
              <a:gd name="connsiteX2" fmla="*/ 2443993 w 2443993"/>
              <a:gd name="connsiteY2" fmla="*/ 1125124 h 2205246"/>
              <a:gd name="connsiteX3" fmla="*/ 1663916 w 2443993"/>
              <a:gd name="connsiteY3" fmla="*/ 1125124 h 2205246"/>
              <a:gd name="connsiteX4" fmla="*/ 1663916 w 2443993"/>
              <a:gd name="connsiteY4" fmla="*/ 1125434 h 2205246"/>
              <a:gd name="connsiteX5" fmla="*/ 1660846 w 2443993"/>
              <a:gd name="connsiteY5" fmla="*/ 1125125 h 2205246"/>
              <a:gd name="connsiteX6" fmla="*/ 1390816 w 2443993"/>
              <a:gd name="connsiteY6" fmla="*/ 1395155 h 2205246"/>
              <a:gd name="connsiteX7" fmla="*/ 1660846 w 2443993"/>
              <a:gd name="connsiteY7" fmla="*/ 1665185 h 2205246"/>
              <a:gd name="connsiteX8" fmla="*/ 1663916 w 2443993"/>
              <a:gd name="connsiteY8" fmla="*/ 1664875 h 2205246"/>
              <a:gd name="connsiteX9" fmla="*/ 1663916 w 2443993"/>
              <a:gd name="connsiteY9" fmla="*/ 1665184 h 2205246"/>
              <a:gd name="connsiteX10" fmla="*/ 1668255 w 2443993"/>
              <a:gd name="connsiteY10" fmla="*/ 1665185 h 2205246"/>
              <a:gd name="connsiteX11" fmla="*/ 1662878 w 2443993"/>
              <a:gd name="connsiteY11" fmla="*/ 1665185 h 2205246"/>
              <a:gd name="connsiteX12" fmla="*/ 1662878 w 2443993"/>
              <a:gd name="connsiteY12" fmla="*/ 1665186 h 2205246"/>
              <a:gd name="connsiteX13" fmla="*/ 1665185 w 2443993"/>
              <a:gd name="connsiteY13" fmla="*/ 1665186 h 2205246"/>
              <a:gd name="connsiteX14" fmla="*/ 1665185 w 2443993"/>
              <a:gd name="connsiteY14" fmla="*/ 1665495 h 2205246"/>
              <a:gd name="connsiteX15" fmla="*/ 1668255 w 2443993"/>
              <a:gd name="connsiteY15" fmla="*/ 1665185 h 2205246"/>
              <a:gd name="connsiteX16" fmla="*/ 1938285 w 2443993"/>
              <a:gd name="connsiteY16" fmla="*/ 1935215 h 2205246"/>
              <a:gd name="connsiteX17" fmla="*/ 1668255 w 2443993"/>
              <a:gd name="connsiteY17" fmla="*/ 2205245 h 2205246"/>
              <a:gd name="connsiteX18" fmla="*/ 1665185 w 2443993"/>
              <a:gd name="connsiteY18" fmla="*/ 2204936 h 2205246"/>
              <a:gd name="connsiteX19" fmla="*/ 1665185 w 2443993"/>
              <a:gd name="connsiteY19" fmla="*/ 2205246 h 2205246"/>
              <a:gd name="connsiteX20" fmla="*/ 0 w 2443993"/>
              <a:gd name="connsiteY20" fmla="*/ 2205246 h 2205246"/>
              <a:gd name="connsiteX0" fmla="*/ 2443993 w 2443993"/>
              <a:gd name="connsiteY0" fmla="*/ 0 h 2205246"/>
              <a:gd name="connsiteX1" fmla="*/ 2443993 w 2443993"/>
              <a:gd name="connsiteY1" fmla="*/ 1125124 h 2205246"/>
              <a:gd name="connsiteX2" fmla="*/ 1663916 w 2443993"/>
              <a:gd name="connsiteY2" fmla="*/ 1125124 h 2205246"/>
              <a:gd name="connsiteX3" fmla="*/ 1663916 w 2443993"/>
              <a:gd name="connsiteY3" fmla="*/ 1125434 h 2205246"/>
              <a:gd name="connsiteX4" fmla="*/ 1660846 w 2443993"/>
              <a:gd name="connsiteY4" fmla="*/ 1125125 h 2205246"/>
              <a:gd name="connsiteX5" fmla="*/ 1390816 w 2443993"/>
              <a:gd name="connsiteY5" fmla="*/ 1395155 h 2205246"/>
              <a:gd name="connsiteX6" fmla="*/ 1660846 w 2443993"/>
              <a:gd name="connsiteY6" fmla="*/ 1665185 h 2205246"/>
              <a:gd name="connsiteX7" fmla="*/ 1663916 w 2443993"/>
              <a:gd name="connsiteY7" fmla="*/ 1664875 h 2205246"/>
              <a:gd name="connsiteX8" fmla="*/ 1663916 w 2443993"/>
              <a:gd name="connsiteY8" fmla="*/ 1665184 h 2205246"/>
              <a:gd name="connsiteX9" fmla="*/ 1668255 w 2443993"/>
              <a:gd name="connsiteY9" fmla="*/ 1665185 h 2205246"/>
              <a:gd name="connsiteX10" fmla="*/ 1662878 w 2443993"/>
              <a:gd name="connsiteY10" fmla="*/ 1665185 h 2205246"/>
              <a:gd name="connsiteX11" fmla="*/ 1662878 w 2443993"/>
              <a:gd name="connsiteY11" fmla="*/ 1665186 h 2205246"/>
              <a:gd name="connsiteX12" fmla="*/ 1665185 w 2443993"/>
              <a:gd name="connsiteY12" fmla="*/ 1665186 h 2205246"/>
              <a:gd name="connsiteX13" fmla="*/ 1665185 w 2443993"/>
              <a:gd name="connsiteY13" fmla="*/ 1665495 h 2205246"/>
              <a:gd name="connsiteX14" fmla="*/ 1668255 w 2443993"/>
              <a:gd name="connsiteY14" fmla="*/ 1665185 h 2205246"/>
              <a:gd name="connsiteX15" fmla="*/ 1938285 w 2443993"/>
              <a:gd name="connsiteY15" fmla="*/ 1935215 h 2205246"/>
              <a:gd name="connsiteX16" fmla="*/ 1668255 w 2443993"/>
              <a:gd name="connsiteY16" fmla="*/ 2205245 h 2205246"/>
              <a:gd name="connsiteX17" fmla="*/ 1665185 w 2443993"/>
              <a:gd name="connsiteY17" fmla="*/ 2204936 h 2205246"/>
              <a:gd name="connsiteX18" fmla="*/ 1665185 w 2443993"/>
              <a:gd name="connsiteY18" fmla="*/ 2205246 h 2205246"/>
              <a:gd name="connsiteX19" fmla="*/ 0 w 2443993"/>
              <a:gd name="connsiteY19" fmla="*/ 2205246 h 2205246"/>
              <a:gd name="connsiteX0" fmla="*/ 2443993 w 2443993"/>
              <a:gd name="connsiteY0" fmla="*/ 0 h 1080122"/>
              <a:gd name="connsiteX1" fmla="*/ 1663916 w 2443993"/>
              <a:gd name="connsiteY1" fmla="*/ 0 h 1080122"/>
              <a:gd name="connsiteX2" fmla="*/ 1663916 w 2443993"/>
              <a:gd name="connsiteY2" fmla="*/ 310 h 1080122"/>
              <a:gd name="connsiteX3" fmla="*/ 1660846 w 2443993"/>
              <a:gd name="connsiteY3" fmla="*/ 1 h 1080122"/>
              <a:gd name="connsiteX4" fmla="*/ 1390816 w 2443993"/>
              <a:gd name="connsiteY4" fmla="*/ 270031 h 1080122"/>
              <a:gd name="connsiteX5" fmla="*/ 1660846 w 2443993"/>
              <a:gd name="connsiteY5" fmla="*/ 540061 h 1080122"/>
              <a:gd name="connsiteX6" fmla="*/ 1663916 w 2443993"/>
              <a:gd name="connsiteY6" fmla="*/ 539751 h 1080122"/>
              <a:gd name="connsiteX7" fmla="*/ 1663916 w 2443993"/>
              <a:gd name="connsiteY7" fmla="*/ 540060 h 1080122"/>
              <a:gd name="connsiteX8" fmla="*/ 1668255 w 2443993"/>
              <a:gd name="connsiteY8" fmla="*/ 540061 h 1080122"/>
              <a:gd name="connsiteX9" fmla="*/ 1662878 w 2443993"/>
              <a:gd name="connsiteY9" fmla="*/ 540061 h 1080122"/>
              <a:gd name="connsiteX10" fmla="*/ 1662878 w 2443993"/>
              <a:gd name="connsiteY10" fmla="*/ 540062 h 1080122"/>
              <a:gd name="connsiteX11" fmla="*/ 1665185 w 2443993"/>
              <a:gd name="connsiteY11" fmla="*/ 540062 h 1080122"/>
              <a:gd name="connsiteX12" fmla="*/ 1665185 w 2443993"/>
              <a:gd name="connsiteY12" fmla="*/ 540371 h 1080122"/>
              <a:gd name="connsiteX13" fmla="*/ 1668255 w 2443993"/>
              <a:gd name="connsiteY13" fmla="*/ 540061 h 1080122"/>
              <a:gd name="connsiteX14" fmla="*/ 1938285 w 2443993"/>
              <a:gd name="connsiteY14" fmla="*/ 810091 h 1080122"/>
              <a:gd name="connsiteX15" fmla="*/ 1668255 w 2443993"/>
              <a:gd name="connsiteY15" fmla="*/ 1080121 h 1080122"/>
              <a:gd name="connsiteX16" fmla="*/ 1665185 w 2443993"/>
              <a:gd name="connsiteY16" fmla="*/ 1079812 h 1080122"/>
              <a:gd name="connsiteX17" fmla="*/ 1665185 w 2443993"/>
              <a:gd name="connsiteY17" fmla="*/ 1080122 h 1080122"/>
              <a:gd name="connsiteX18" fmla="*/ 0 w 2443993"/>
              <a:gd name="connsiteY18" fmla="*/ 1080122 h 1080122"/>
              <a:gd name="connsiteX0" fmla="*/ 3326643 w 3326643"/>
              <a:gd name="connsiteY0" fmla="*/ 0 h 1083297"/>
              <a:gd name="connsiteX1" fmla="*/ 1663916 w 3326643"/>
              <a:gd name="connsiteY1" fmla="*/ 3175 h 1083297"/>
              <a:gd name="connsiteX2" fmla="*/ 1663916 w 3326643"/>
              <a:gd name="connsiteY2" fmla="*/ 3485 h 1083297"/>
              <a:gd name="connsiteX3" fmla="*/ 1660846 w 3326643"/>
              <a:gd name="connsiteY3" fmla="*/ 3176 h 1083297"/>
              <a:gd name="connsiteX4" fmla="*/ 1390816 w 3326643"/>
              <a:gd name="connsiteY4" fmla="*/ 273206 h 1083297"/>
              <a:gd name="connsiteX5" fmla="*/ 1660846 w 3326643"/>
              <a:gd name="connsiteY5" fmla="*/ 543236 h 1083297"/>
              <a:gd name="connsiteX6" fmla="*/ 1663916 w 3326643"/>
              <a:gd name="connsiteY6" fmla="*/ 542926 h 1083297"/>
              <a:gd name="connsiteX7" fmla="*/ 1663916 w 3326643"/>
              <a:gd name="connsiteY7" fmla="*/ 543235 h 1083297"/>
              <a:gd name="connsiteX8" fmla="*/ 1668255 w 3326643"/>
              <a:gd name="connsiteY8" fmla="*/ 543236 h 1083297"/>
              <a:gd name="connsiteX9" fmla="*/ 1662878 w 3326643"/>
              <a:gd name="connsiteY9" fmla="*/ 543236 h 1083297"/>
              <a:gd name="connsiteX10" fmla="*/ 1662878 w 3326643"/>
              <a:gd name="connsiteY10" fmla="*/ 543237 h 1083297"/>
              <a:gd name="connsiteX11" fmla="*/ 1665185 w 3326643"/>
              <a:gd name="connsiteY11" fmla="*/ 543237 h 1083297"/>
              <a:gd name="connsiteX12" fmla="*/ 1665185 w 3326643"/>
              <a:gd name="connsiteY12" fmla="*/ 543546 h 1083297"/>
              <a:gd name="connsiteX13" fmla="*/ 1668255 w 3326643"/>
              <a:gd name="connsiteY13" fmla="*/ 543236 h 1083297"/>
              <a:gd name="connsiteX14" fmla="*/ 1938285 w 3326643"/>
              <a:gd name="connsiteY14" fmla="*/ 813266 h 1083297"/>
              <a:gd name="connsiteX15" fmla="*/ 1668255 w 3326643"/>
              <a:gd name="connsiteY15" fmla="*/ 1083296 h 1083297"/>
              <a:gd name="connsiteX16" fmla="*/ 1665185 w 3326643"/>
              <a:gd name="connsiteY16" fmla="*/ 1082987 h 1083297"/>
              <a:gd name="connsiteX17" fmla="*/ 1665185 w 3326643"/>
              <a:gd name="connsiteY17" fmla="*/ 1083297 h 1083297"/>
              <a:gd name="connsiteX18" fmla="*/ 0 w 3326643"/>
              <a:gd name="connsiteY18" fmla="*/ 1083297 h 1083297"/>
              <a:gd name="connsiteX0" fmla="*/ 3364743 w 3364743"/>
              <a:gd name="connsiteY0" fmla="*/ 0 h 1083297"/>
              <a:gd name="connsiteX1" fmla="*/ 1702016 w 3364743"/>
              <a:gd name="connsiteY1" fmla="*/ 3175 h 1083297"/>
              <a:gd name="connsiteX2" fmla="*/ 1702016 w 3364743"/>
              <a:gd name="connsiteY2" fmla="*/ 3485 h 1083297"/>
              <a:gd name="connsiteX3" fmla="*/ 1698946 w 3364743"/>
              <a:gd name="connsiteY3" fmla="*/ 3176 h 1083297"/>
              <a:gd name="connsiteX4" fmla="*/ 1428916 w 3364743"/>
              <a:gd name="connsiteY4" fmla="*/ 273206 h 1083297"/>
              <a:gd name="connsiteX5" fmla="*/ 1698946 w 3364743"/>
              <a:gd name="connsiteY5" fmla="*/ 543236 h 1083297"/>
              <a:gd name="connsiteX6" fmla="*/ 1702016 w 3364743"/>
              <a:gd name="connsiteY6" fmla="*/ 542926 h 1083297"/>
              <a:gd name="connsiteX7" fmla="*/ 1702016 w 3364743"/>
              <a:gd name="connsiteY7" fmla="*/ 543235 h 1083297"/>
              <a:gd name="connsiteX8" fmla="*/ 1706355 w 3364743"/>
              <a:gd name="connsiteY8" fmla="*/ 543236 h 1083297"/>
              <a:gd name="connsiteX9" fmla="*/ 1700978 w 3364743"/>
              <a:gd name="connsiteY9" fmla="*/ 543236 h 1083297"/>
              <a:gd name="connsiteX10" fmla="*/ 1700978 w 3364743"/>
              <a:gd name="connsiteY10" fmla="*/ 543237 h 1083297"/>
              <a:gd name="connsiteX11" fmla="*/ 1703285 w 3364743"/>
              <a:gd name="connsiteY11" fmla="*/ 543237 h 1083297"/>
              <a:gd name="connsiteX12" fmla="*/ 1703285 w 3364743"/>
              <a:gd name="connsiteY12" fmla="*/ 543546 h 1083297"/>
              <a:gd name="connsiteX13" fmla="*/ 1706355 w 3364743"/>
              <a:gd name="connsiteY13" fmla="*/ 543236 h 1083297"/>
              <a:gd name="connsiteX14" fmla="*/ 1976385 w 3364743"/>
              <a:gd name="connsiteY14" fmla="*/ 813266 h 1083297"/>
              <a:gd name="connsiteX15" fmla="*/ 1706355 w 3364743"/>
              <a:gd name="connsiteY15" fmla="*/ 1083296 h 1083297"/>
              <a:gd name="connsiteX16" fmla="*/ 1703285 w 3364743"/>
              <a:gd name="connsiteY16" fmla="*/ 1082987 h 1083297"/>
              <a:gd name="connsiteX17" fmla="*/ 1703285 w 3364743"/>
              <a:gd name="connsiteY17" fmla="*/ 1083297 h 1083297"/>
              <a:gd name="connsiteX18" fmla="*/ 0 w 3364743"/>
              <a:gd name="connsiteY18" fmla="*/ 1083297 h 1083297"/>
              <a:gd name="connsiteX0" fmla="*/ 6808203 w 6808203"/>
              <a:gd name="connsiteY0" fmla="*/ 0 h 1083297"/>
              <a:gd name="connsiteX1" fmla="*/ 5145476 w 6808203"/>
              <a:gd name="connsiteY1" fmla="*/ 3175 h 1083297"/>
              <a:gd name="connsiteX2" fmla="*/ 5145476 w 6808203"/>
              <a:gd name="connsiteY2" fmla="*/ 3485 h 1083297"/>
              <a:gd name="connsiteX3" fmla="*/ 5142406 w 6808203"/>
              <a:gd name="connsiteY3" fmla="*/ 3176 h 1083297"/>
              <a:gd name="connsiteX4" fmla="*/ 4872376 w 6808203"/>
              <a:gd name="connsiteY4" fmla="*/ 273206 h 1083297"/>
              <a:gd name="connsiteX5" fmla="*/ 5142406 w 6808203"/>
              <a:gd name="connsiteY5" fmla="*/ 543236 h 1083297"/>
              <a:gd name="connsiteX6" fmla="*/ 5145476 w 6808203"/>
              <a:gd name="connsiteY6" fmla="*/ 542926 h 1083297"/>
              <a:gd name="connsiteX7" fmla="*/ 5145476 w 6808203"/>
              <a:gd name="connsiteY7" fmla="*/ 543235 h 1083297"/>
              <a:gd name="connsiteX8" fmla="*/ 5149815 w 6808203"/>
              <a:gd name="connsiteY8" fmla="*/ 543236 h 1083297"/>
              <a:gd name="connsiteX9" fmla="*/ 5144438 w 6808203"/>
              <a:gd name="connsiteY9" fmla="*/ 543236 h 1083297"/>
              <a:gd name="connsiteX10" fmla="*/ 5144438 w 6808203"/>
              <a:gd name="connsiteY10" fmla="*/ 543237 h 1083297"/>
              <a:gd name="connsiteX11" fmla="*/ 5146745 w 6808203"/>
              <a:gd name="connsiteY11" fmla="*/ 543237 h 1083297"/>
              <a:gd name="connsiteX12" fmla="*/ 5146745 w 6808203"/>
              <a:gd name="connsiteY12" fmla="*/ 543546 h 1083297"/>
              <a:gd name="connsiteX13" fmla="*/ 5149815 w 6808203"/>
              <a:gd name="connsiteY13" fmla="*/ 543236 h 1083297"/>
              <a:gd name="connsiteX14" fmla="*/ 5419845 w 6808203"/>
              <a:gd name="connsiteY14" fmla="*/ 813266 h 1083297"/>
              <a:gd name="connsiteX15" fmla="*/ 5149815 w 6808203"/>
              <a:gd name="connsiteY15" fmla="*/ 1083296 h 1083297"/>
              <a:gd name="connsiteX16" fmla="*/ 5146745 w 6808203"/>
              <a:gd name="connsiteY16" fmla="*/ 1082987 h 1083297"/>
              <a:gd name="connsiteX17" fmla="*/ 5146745 w 6808203"/>
              <a:gd name="connsiteY17" fmla="*/ 1083297 h 1083297"/>
              <a:gd name="connsiteX18" fmla="*/ 0 w 6808203"/>
              <a:gd name="connsiteY18" fmla="*/ 1077866 h 1083297"/>
              <a:gd name="connsiteX0" fmla="*/ 10327702 w 10327702"/>
              <a:gd name="connsiteY0" fmla="*/ 0 h 1099591"/>
              <a:gd name="connsiteX1" fmla="*/ 5145476 w 10327702"/>
              <a:gd name="connsiteY1" fmla="*/ 19469 h 1099591"/>
              <a:gd name="connsiteX2" fmla="*/ 5145476 w 10327702"/>
              <a:gd name="connsiteY2" fmla="*/ 19779 h 1099591"/>
              <a:gd name="connsiteX3" fmla="*/ 5142406 w 10327702"/>
              <a:gd name="connsiteY3" fmla="*/ 19470 h 1099591"/>
              <a:gd name="connsiteX4" fmla="*/ 4872376 w 10327702"/>
              <a:gd name="connsiteY4" fmla="*/ 289500 h 1099591"/>
              <a:gd name="connsiteX5" fmla="*/ 5142406 w 10327702"/>
              <a:gd name="connsiteY5" fmla="*/ 559530 h 1099591"/>
              <a:gd name="connsiteX6" fmla="*/ 5145476 w 10327702"/>
              <a:gd name="connsiteY6" fmla="*/ 559220 h 1099591"/>
              <a:gd name="connsiteX7" fmla="*/ 5145476 w 10327702"/>
              <a:gd name="connsiteY7" fmla="*/ 559529 h 1099591"/>
              <a:gd name="connsiteX8" fmla="*/ 5149815 w 10327702"/>
              <a:gd name="connsiteY8" fmla="*/ 559530 h 1099591"/>
              <a:gd name="connsiteX9" fmla="*/ 5144438 w 10327702"/>
              <a:gd name="connsiteY9" fmla="*/ 559530 h 1099591"/>
              <a:gd name="connsiteX10" fmla="*/ 5144438 w 10327702"/>
              <a:gd name="connsiteY10" fmla="*/ 559531 h 1099591"/>
              <a:gd name="connsiteX11" fmla="*/ 5146745 w 10327702"/>
              <a:gd name="connsiteY11" fmla="*/ 559531 h 1099591"/>
              <a:gd name="connsiteX12" fmla="*/ 5146745 w 10327702"/>
              <a:gd name="connsiteY12" fmla="*/ 559840 h 1099591"/>
              <a:gd name="connsiteX13" fmla="*/ 5149815 w 10327702"/>
              <a:gd name="connsiteY13" fmla="*/ 559530 h 1099591"/>
              <a:gd name="connsiteX14" fmla="*/ 5419845 w 10327702"/>
              <a:gd name="connsiteY14" fmla="*/ 829560 h 1099591"/>
              <a:gd name="connsiteX15" fmla="*/ 5149815 w 10327702"/>
              <a:gd name="connsiteY15" fmla="*/ 1099590 h 1099591"/>
              <a:gd name="connsiteX16" fmla="*/ 5146745 w 10327702"/>
              <a:gd name="connsiteY16" fmla="*/ 1099281 h 1099591"/>
              <a:gd name="connsiteX17" fmla="*/ 5146745 w 10327702"/>
              <a:gd name="connsiteY17" fmla="*/ 1099591 h 1099591"/>
              <a:gd name="connsiteX18" fmla="*/ 0 w 10327702"/>
              <a:gd name="connsiteY18" fmla="*/ 1094160 h 1099591"/>
              <a:gd name="connsiteX0" fmla="*/ 10327702 w 10327702"/>
              <a:gd name="connsiteY0" fmla="*/ 4973 h 1080122"/>
              <a:gd name="connsiteX1" fmla="*/ 5145476 w 10327702"/>
              <a:gd name="connsiteY1" fmla="*/ 0 h 1080122"/>
              <a:gd name="connsiteX2" fmla="*/ 5145476 w 10327702"/>
              <a:gd name="connsiteY2" fmla="*/ 310 h 1080122"/>
              <a:gd name="connsiteX3" fmla="*/ 5142406 w 10327702"/>
              <a:gd name="connsiteY3" fmla="*/ 1 h 1080122"/>
              <a:gd name="connsiteX4" fmla="*/ 4872376 w 10327702"/>
              <a:gd name="connsiteY4" fmla="*/ 270031 h 1080122"/>
              <a:gd name="connsiteX5" fmla="*/ 5142406 w 10327702"/>
              <a:gd name="connsiteY5" fmla="*/ 540061 h 1080122"/>
              <a:gd name="connsiteX6" fmla="*/ 5145476 w 10327702"/>
              <a:gd name="connsiteY6" fmla="*/ 539751 h 1080122"/>
              <a:gd name="connsiteX7" fmla="*/ 5145476 w 10327702"/>
              <a:gd name="connsiteY7" fmla="*/ 540060 h 1080122"/>
              <a:gd name="connsiteX8" fmla="*/ 5149815 w 10327702"/>
              <a:gd name="connsiteY8" fmla="*/ 540061 h 1080122"/>
              <a:gd name="connsiteX9" fmla="*/ 5144438 w 10327702"/>
              <a:gd name="connsiteY9" fmla="*/ 540061 h 1080122"/>
              <a:gd name="connsiteX10" fmla="*/ 5144438 w 10327702"/>
              <a:gd name="connsiteY10" fmla="*/ 540062 h 1080122"/>
              <a:gd name="connsiteX11" fmla="*/ 5146745 w 10327702"/>
              <a:gd name="connsiteY11" fmla="*/ 540062 h 1080122"/>
              <a:gd name="connsiteX12" fmla="*/ 5146745 w 10327702"/>
              <a:gd name="connsiteY12" fmla="*/ 540371 h 1080122"/>
              <a:gd name="connsiteX13" fmla="*/ 5149815 w 10327702"/>
              <a:gd name="connsiteY13" fmla="*/ 540061 h 1080122"/>
              <a:gd name="connsiteX14" fmla="*/ 5419845 w 10327702"/>
              <a:gd name="connsiteY14" fmla="*/ 810091 h 1080122"/>
              <a:gd name="connsiteX15" fmla="*/ 5149815 w 10327702"/>
              <a:gd name="connsiteY15" fmla="*/ 1080121 h 1080122"/>
              <a:gd name="connsiteX16" fmla="*/ 5146745 w 10327702"/>
              <a:gd name="connsiteY16" fmla="*/ 1079812 h 1080122"/>
              <a:gd name="connsiteX17" fmla="*/ 5146745 w 10327702"/>
              <a:gd name="connsiteY17" fmla="*/ 1080122 h 1080122"/>
              <a:gd name="connsiteX18" fmla="*/ 0 w 10327702"/>
              <a:gd name="connsiteY18" fmla="*/ 1074691 h 1080122"/>
              <a:gd name="connsiteX0" fmla="*/ 10327702 w 10327702"/>
              <a:gd name="connsiteY0" fmla="*/ 4973 h 1080122"/>
              <a:gd name="connsiteX1" fmla="*/ 5145476 w 10327702"/>
              <a:gd name="connsiteY1" fmla="*/ 0 h 1080122"/>
              <a:gd name="connsiteX2" fmla="*/ 5145476 w 10327702"/>
              <a:gd name="connsiteY2" fmla="*/ 310 h 1080122"/>
              <a:gd name="connsiteX3" fmla="*/ 5142406 w 10327702"/>
              <a:gd name="connsiteY3" fmla="*/ 1 h 1080122"/>
              <a:gd name="connsiteX4" fmla="*/ 4872376 w 10327702"/>
              <a:gd name="connsiteY4" fmla="*/ 270031 h 1080122"/>
              <a:gd name="connsiteX5" fmla="*/ 5142406 w 10327702"/>
              <a:gd name="connsiteY5" fmla="*/ 540061 h 1080122"/>
              <a:gd name="connsiteX6" fmla="*/ 5145476 w 10327702"/>
              <a:gd name="connsiteY6" fmla="*/ 539751 h 1080122"/>
              <a:gd name="connsiteX7" fmla="*/ 5145476 w 10327702"/>
              <a:gd name="connsiteY7" fmla="*/ 540060 h 1080122"/>
              <a:gd name="connsiteX8" fmla="*/ 5149815 w 10327702"/>
              <a:gd name="connsiteY8" fmla="*/ 540061 h 1080122"/>
              <a:gd name="connsiteX9" fmla="*/ 5144438 w 10327702"/>
              <a:gd name="connsiteY9" fmla="*/ 540061 h 1080122"/>
              <a:gd name="connsiteX10" fmla="*/ 5144438 w 10327702"/>
              <a:gd name="connsiteY10" fmla="*/ 540062 h 1080122"/>
              <a:gd name="connsiteX11" fmla="*/ 5146745 w 10327702"/>
              <a:gd name="connsiteY11" fmla="*/ 540062 h 1080122"/>
              <a:gd name="connsiteX12" fmla="*/ 5146745 w 10327702"/>
              <a:gd name="connsiteY12" fmla="*/ 540371 h 1080122"/>
              <a:gd name="connsiteX13" fmla="*/ 5149815 w 10327702"/>
              <a:gd name="connsiteY13" fmla="*/ 540061 h 1080122"/>
              <a:gd name="connsiteX14" fmla="*/ 5419845 w 10327702"/>
              <a:gd name="connsiteY14" fmla="*/ 810091 h 1080122"/>
              <a:gd name="connsiteX15" fmla="*/ 5149815 w 10327702"/>
              <a:gd name="connsiteY15" fmla="*/ 1080121 h 1080122"/>
              <a:gd name="connsiteX16" fmla="*/ 5146745 w 10327702"/>
              <a:gd name="connsiteY16" fmla="*/ 1079812 h 1080122"/>
              <a:gd name="connsiteX17" fmla="*/ 5146745 w 10327702"/>
              <a:gd name="connsiteY17" fmla="*/ 1080122 h 1080122"/>
              <a:gd name="connsiteX18" fmla="*/ 0 w 10327702"/>
              <a:gd name="connsiteY18" fmla="*/ 1074691 h 1080122"/>
              <a:gd name="connsiteX0" fmla="*/ 23596683 w 23596683"/>
              <a:gd name="connsiteY0" fmla="*/ 4973 h 1080122"/>
              <a:gd name="connsiteX1" fmla="*/ 18414457 w 23596683"/>
              <a:gd name="connsiteY1" fmla="*/ 0 h 1080122"/>
              <a:gd name="connsiteX2" fmla="*/ 18414457 w 23596683"/>
              <a:gd name="connsiteY2" fmla="*/ 310 h 1080122"/>
              <a:gd name="connsiteX3" fmla="*/ 18411387 w 23596683"/>
              <a:gd name="connsiteY3" fmla="*/ 1 h 1080122"/>
              <a:gd name="connsiteX4" fmla="*/ 18141357 w 23596683"/>
              <a:gd name="connsiteY4" fmla="*/ 270031 h 1080122"/>
              <a:gd name="connsiteX5" fmla="*/ 18411387 w 23596683"/>
              <a:gd name="connsiteY5" fmla="*/ 540061 h 1080122"/>
              <a:gd name="connsiteX6" fmla="*/ 18414457 w 23596683"/>
              <a:gd name="connsiteY6" fmla="*/ 539751 h 1080122"/>
              <a:gd name="connsiteX7" fmla="*/ 18414457 w 23596683"/>
              <a:gd name="connsiteY7" fmla="*/ 540060 h 1080122"/>
              <a:gd name="connsiteX8" fmla="*/ 18418796 w 23596683"/>
              <a:gd name="connsiteY8" fmla="*/ 540061 h 1080122"/>
              <a:gd name="connsiteX9" fmla="*/ 18413419 w 23596683"/>
              <a:gd name="connsiteY9" fmla="*/ 540061 h 1080122"/>
              <a:gd name="connsiteX10" fmla="*/ 18413419 w 23596683"/>
              <a:gd name="connsiteY10" fmla="*/ 540062 h 1080122"/>
              <a:gd name="connsiteX11" fmla="*/ 18415726 w 23596683"/>
              <a:gd name="connsiteY11" fmla="*/ 540062 h 1080122"/>
              <a:gd name="connsiteX12" fmla="*/ 18415726 w 23596683"/>
              <a:gd name="connsiteY12" fmla="*/ 540371 h 1080122"/>
              <a:gd name="connsiteX13" fmla="*/ 18418796 w 23596683"/>
              <a:gd name="connsiteY13" fmla="*/ 540061 h 1080122"/>
              <a:gd name="connsiteX14" fmla="*/ 18688826 w 23596683"/>
              <a:gd name="connsiteY14" fmla="*/ 810091 h 1080122"/>
              <a:gd name="connsiteX15" fmla="*/ 18418796 w 23596683"/>
              <a:gd name="connsiteY15" fmla="*/ 1080121 h 1080122"/>
              <a:gd name="connsiteX16" fmla="*/ 18415726 w 23596683"/>
              <a:gd name="connsiteY16" fmla="*/ 1079812 h 1080122"/>
              <a:gd name="connsiteX17" fmla="*/ 18415726 w 23596683"/>
              <a:gd name="connsiteY17" fmla="*/ 1080122 h 1080122"/>
              <a:gd name="connsiteX18" fmla="*/ 0 w 23596683"/>
              <a:gd name="connsiteY18" fmla="*/ 1047609 h 1080122"/>
              <a:gd name="connsiteX0" fmla="*/ 36594868 w 36594868"/>
              <a:gd name="connsiteY0" fmla="*/ 0 h 1156388"/>
              <a:gd name="connsiteX1" fmla="*/ 18414457 w 36594868"/>
              <a:gd name="connsiteY1" fmla="*/ 76266 h 1156388"/>
              <a:gd name="connsiteX2" fmla="*/ 18414457 w 36594868"/>
              <a:gd name="connsiteY2" fmla="*/ 76576 h 1156388"/>
              <a:gd name="connsiteX3" fmla="*/ 18411387 w 36594868"/>
              <a:gd name="connsiteY3" fmla="*/ 76267 h 1156388"/>
              <a:gd name="connsiteX4" fmla="*/ 18141357 w 36594868"/>
              <a:gd name="connsiteY4" fmla="*/ 346297 h 1156388"/>
              <a:gd name="connsiteX5" fmla="*/ 18411387 w 36594868"/>
              <a:gd name="connsiteY5" fmla="*/ 616327 h 1156388"/>
              <a:gd name="connsiteX6" fmla="*/ 18414457 w 36594868"/>
              <a:gd name="connsiteY6" fmla="*/ 616017 h 1156388"/>
              <a:gd name="connsiteX7" fmla="*/ 18414457 w 36594868"/>
              <a:gd name="connsiteY7" fmla="*/ 616326 h 1156388"/>
              <a:gd name="connsiteX8" fmla="*/ 18418796 w 36594868"/>
              <a:gd name="connsiteY8" fmla="*/ 616327 h 1156388"/>
              <a:gd name="connsiteX9" fmla="*/ 18413419 w 36594868"/>
              <a:gd name="connsiteY9" fmla="*/ 616327 h 1156388"/>
              <a:gd name="connsiteX10" fmla="*/ 18413419 w 36594868"/>
              <a:gd name="connsiteY10" fmla="*/ 616328 h 1156388"/>
              <a:gd name="connsiteX11" fmla="*/ 18415726 w 36594868"/>
              <a:gd name="connsiteY11" fmla="*/ 616328 h 1156388"/>
              <a:gd name="connsiteX12" fmla="*/ 18415726 w 36594868"/>
              <a:gd name="connsiteY12" fmla="*/ 616637 h 1156388"/>
              <a:gd name="connsiteX13" fmla="*/ 18418796 w 36594868"/>
              <a:gd name="connsiteY13" fmla="*/ 616327 h 1156388"/>
              <a:gd name="connsiteX14" fmla="*/ 18688826 w 36594868"/>
              <a:gd name="connsiteY14" fmla="*/ 886357 h 1156388"/>
              <a:gd name="connsiteX15" fmla="*/ 18418796 w 36594868"/>
              <a:gd name="connsiteY15" fmla="*/ 1156387 h 1156388"/>
              <a:gd name="connsiteX16" fmla="*/ 18415726 w 36594868"/>
              <a:gd name="connsiteY16" fmla="*/ 1156078 h 1156388"/>
              <a:gd name="connsiteX17" fmla="*/ 18415726 w 36594868"/>
              <a:gd name="connsiteY17" fmla="*/ 1156388 h 1156388"/>
              <a:gd name="connsiteX18" fmla="*/ 0 w 36594868"/>
              <a:gd name="connsiteY18" fmla="*/ 1123875 h 1156388"/>
              <a:gd name="connsiteX0" fmla="*/ 36594868 w 36594868"/>
              <a:gd name="connsiteY0" fmla="*/ 0 h 1102229"/>
              <a:gd name="connsiteX1" fmla="*/ 18414457 w 36594868"/>
              <a:gd name="connsiteY1" fmla="*/ 22107 h 1102229"/>
              <a:gd name="connsiteX2" fmla="*/ 18414457 w 36594868"/>
              <a:gd name="connsiteY2" fmla="*/ 22417 h 1102229"/>
              <a:gd name="connsiteX3" fmla="*/ 18411387 w 36594868"/>
              <a:gd name="connsiteY3" fmla="*/ 22108 h 1102229"/>
              <a:gd name="connsiteX4" fmla="*/ 18141357 w 36594868"/>
              <a:gd name="connsiteY4" fmla="*/ 292138 h 1102229"/>
              <a:gd name="connsiteX5" fmla="*/ 18411387 w 36594868"/>
              <a:gd name="connsiteY5" fmla="*/ 562168 h 1102229"/>
              <a:gd name="connsiteX6" fmla="*/ 18414457 w 36594868"/>
              <a:gd name="connsiteY6" fmla="*/ 561858 h 1102229"/>
              <a:gd name="connsiteX7" fmla="*/ 18414457 w 36594868"/>
              <a:gd name="connsiteY7" fmla="*/ 562167 h 1102229"/>
              <a:gd name="connsiteX8" fmla="*/ 18418796 w 36594868"/>
              <a:gd name="connsiteY8" fmla="*/ 562168 h 1102229"/>
              <a:gd name="connsiteX9" fmla="*/ 18413419 w 36594868"/>
              <a:gd name="connsiteY9" fmla="*/ 562168 h 1102229"/>
              <a:gd name="connsiteX10" fmla="*/ 18413419 w 36594868"/>
              <a:gd name="connsiteY10" fmla="*/ 562169 h 1102229"/>
              <a:gd name="connsiteX11" fmla="*/ 18415726 w 36594868"/>
              <a:gd name="connsiteY11" fmla="*/ 562169 h 1102229"/>
              <a:gd name="connsiteX12" fmla="*/ 18415726 w 36594868"/>
              <a:gd name="connsiteY12" fmla="*/ 562478 h 1102229"/>
              <a:gd name="connsiteX13" fmla="*/ 18418796 w 36594868"/>
              <a:gd name="connsiteY13" fmla="*/ 562168 h 1102229"/>
              <a:gd name="connsiteX14" fmla="*/ 18688826 w 36594868"/>
              <a:gd name="connsiteY14" fmla="*/ 832198 h 1102229"/>
              <a:gd name="connsiteX15" fmla="*/ 18418796 w 36594868"/>
              <a:gd name="connsiteY15" fmla="*/ 1102228 h 1102229"/>
              <a:gd name="connsiteX16" fmla="*/ 18415726 w 36594868"/>
              <a:gd name="connsiteY16" fmla="*/ 1101919 h 1102229"/>
              <a:gd name="connsiteX17" fmla="*/ 18415726 w 36594868"/>
              <a:gd name="connsiteY17" fmla="*/ 1102229 h 1102229"/>
              <a:gd name="connsiteX18" fmla="*/ 0 w 36594868"/>
              <a:gd name="connsiteY18" fmla="*/ 1069716 h 11022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36594868" h="1102229">
                <a:moveTo>
                  <a:pt x="36594868" y="0"/>
                </a:moveTo>
                <a:lnTo>
                  <a:pt x="18414457" y="22107"/>
                </a:lnTo>
                <a:lnTo>
                  <a:pt x="18414457" y="22417"/>
                </a:lnTo>
                <a:lnTo>
                  <a:pt x="18411387" y="22108"/>
                </a:lnTo>
                <a:cubicBezTo>
                  <a:pt x="18262254" y="22108"/>
                  <a:pt x="18141357" y="143005"/>
                  <a:pt x="18141357" y="292138"/>
                </a:cubicBezTo>
                <a:cubicBezTo>
                  <a:pt x="18141357" y="441271"/>
                  <a:pt x="18262254" y="562168"/>
                  <a:pt x="18411387" y="562168"/>
                </a:cubicBezTo>
                <a:lnTo>
                  <a:pt x="18414457" y="561858"/>
                </a:lnTo>
                <a:lnTo>
                  <a:pt x="18414457" y="562167"/>
                </a:lnTo>
                <a:lnTo>
                  <a:pt x="18418796" y="562168"/>
                </a:lnTo>
                <a:lnTo>
                  <a:pt x="18413419" y="562168"/>
                </a:lnTo>
                <a:lnTo>
                  <a:pt x="18413419" y="562169"/>
                </a:lnTo>
                <a:lnTo>
                  <a:pt x="18415726" y="562169"/>
                </a:lnTo>
                <a:lnTo>
                  <a:pt x="18415726" y="562478"/>
                </a:lnTo>
                <a:lnTo>
                  <a:pt x="18418796" y="562168"/>
                </a:lnTo>
                <a:cubicBezTo>
                  <a:pt x="18567929" y="562168"/>
                  <a:pt x="18688826" y="683065"/>
                  <a:pt x="18688826" y="832198"/>
                </a:cubicBezTo>
                <a:cubicBezTo>
                  <a:pt x="18688826" y="981331"/>
                  <a:pt x="18567929" y="1102228"/>
                  <a:pt x="18418796" y="1102228"/>
                </a:cubicBezTo>
                <a:lnTo>
                  <a:pt x="18415726" y="1101919"/>
                </a:lnTo>
                <a:lnTo>
                  <a:pt x="18415726" y="1102229"/>
                </a:lnTo>
                <a:lnTo>
                  <a:pt x="0" y="1069716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6" name="フリーフォーム: 図形 25">
            <a:extLst>
              <a:ext uri="{FF2B5EF4-FFF2-40B4-BE49-F238E27FC236}">
                <a16:creationId xmlns:a16="http://schemas.microsoft.com/office/drawing/2014/main" id="{4723D055-48EC-A9FC-43E1-B5F9BA5E4320}"/>
              </a:ext>
            </a:extLst>
          </p:cNvPr>
          <p:cNvSpPr>
            <a:spLocks/>
          </p:cNvSpPr>
          <p:nvPr/>
        </p:nvSpPr>
        <p:spPr bwMode="auto">
          <a:xfrm rot="10800000">
            <a:off x="692413" y="6149464"/>
            <a:ext cx="8552923" cy="266787"/>
          </a:xfrm>
          <a:custGeom>
            <a:avLst/>
            <a:gdLst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133349 h 2205246"/>
              <a:gd name="connsiteX6" fmla="*/ 0 w 2554879"/>
              <a:gd name="connsiteY6" fmla="*/ 0 h 2205246"/>
              <a:gd name="connsiteX7" fmla="*/ 2554879 w 2554879"/>
              <a:gd name="connsiteY7" fmla="*/ 0 h 2205246"/>
              <a:gd name="connsiteX8" fmla="*/ 2554879 w 2554879"/>
              <a:gd name="connsiteY8" fmla="*/ 1127505 h 2205246"/>
              <a:gd name="connsiteX9" fmla="*/ 2150273 w 2554879"/>
              <a:gd name="connsiteY9" fmla="*/ 1127505 h 2205246"/>
              <a:gd name="connsiteX10" fmla="*/ 1108976 w 2554879"/>
              <a:gd name="connsiteY10" fmla="*/ 1127505 h 2205246"/>
              <a:gd name="connsiteX11" fmla="*/ 485088 w 2554879"/>
              <a:gd name="connsiteY11" fmla="*/ 1127505 h 2205246"/>
              <a:gd name="connsiteX12" fmla="*/ 485088 w 2554879"/>
              <a:gd name="connsiteY12" fmla="*/ 1127815 h 2205246"/>
              <a:gd name="connsiteX13" fmla="*/ 482018 w 2554879"/>
              <a:gd name="connsiteY13" fmla="*/ 1127506 h 2205246"/>
              <a:gd name="connsiteX14" fmla="*/ 211988 w 2554879"/>
              <a:gd name="connsiteY14" fmla="*/ 1397536 h 2205246"/>
              <a:gd name="connsiteX15" fmla="*/ 482018 w 2554879"/>
              <a:gd name="connsiteY15" fmla="*/ 1667566 h 2205246"/>
              <a:gd name="connsiteX16" fmla="*/ 485088 w 2554879"/>
              <a:gd name="connsiteY16" fmla="*/ 1667256 h 2205246"/>
              <a:gd name="connsiteX17" fmla="*/ 485088 w 2554879"/>
              <a:gd name="connsiteY17" fmla="*/ 1667565 h 2205246"/>
              <a:gd name="connsiteX18" fmla="*/ 1105896 w 2554879"/>
              <a:gd name="connsiteY18" fmla="*/ 1667565 h 2205246"/>
              <a:gd name="connsiteX19" fmla="*/ 1105906 w 2554879"/>
              <a:gd name="connsiteY19" fmla="*/ 1667566 h 2205246"/>
              <a:gd name="connsiteX20" fmla="*/ 1105916 w 2554879"/>
              <a:gd name="connsiteY20" fmla="*/ 1667565 h 2205246"/>
              <a:gd name="connsiteX21" fmla="*/ 1108976 w 2554879"/>
              <a:gd name="connsiteY21" fmla="*/ 1667565 h 2205246"/>
              <a:gd name="connsiteX22" fmla="*/ 1691864 w 2554879"/>
              <a:gd name="connsiteY22" fmla="*/ 1667565 h 2205246"/>
              <a:gd name="connsiteX23" fmla="*/ 1722675 w 2554879"/>
              <a:gd name="connsiteY23" fmla="*/ 1670671 h 2205246"/>
              <a:gd name="connsiteX24" fmla="*/ 1938285 w 2554879"/>
              <a:gd name="connsiteY24" fmla="*/ 1935215 h 2205246"/>
              <a:gd name="connsiteX25" fmla="*/ 1668255 w 2554879"/>
              <a:gd name="connsiteY25" fmla="*/ 2205245 h 2205246"/>
              <a:gd name="connsiteX26" fmla="*/ 1665185 w 2554879"/>
              <a:gd name="connsiteY26" fmla="*/ 220493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1665185 h 2205246"/>
              <a:gd name="connsiteX5" fmla="*/ 0 w 2554879"/>
              <a:gd name="connsiteY5" fmla="*/ 0 h 2205246"/>
              <a:gd name="connsiteX6" fmla="*/ 2554879 w 2554879"/>
              <a:gd name="connsiteY6" fmla="*/ 0 h 2205246"/>
              <a:gd name="connsiteX7" fmla="*/ 2554879 w 2554879"/>
              <a:gd name="connsiteY7" fmla="*/ 1127505 h 2205246"/>
              <a:gd name="connsiteX8" fmla="*/ 2150273 w 2554879"/>
              <a:gd name="connsiteY8" fmla="*/ 1127505 h 2205246"/>
              <a:gd name="connsiteX9" fmla="*/ 1108976 w 2554879"/>
              <a:gd name="connsiteY9" fmla="*/ 1127505 h 2205246"/>
              <a:gd name="connsiteX10" fmla="*/ 485088 w 2554879"/>
              <a:gd name="connsiteY10" fmla="*/ 1127505 h 2205246"/>
              <a:gd name="connsiteX11" fmla="*/ 485088 w 2554879"/>
              <a:gd name="connsiteY11" fmla="*/ 1127815 h 2205246"/>
              <a:gd name="connsiteX12" fmla="*/ 482018 w 2554879"/>
              <a:gd name="connsiteY12" fmla="*/ 1127506 h 2205246"/>
              <a:gd name="connsiteX13" fmla="*/ 211988 w 2554879"/>
              <a:gd name="connsiteY13" fmla="*/ 1397536 h 2205246"/>
              <a:gd name="connsiteX14" fmla="*/ 482018 w 2554879"/>
              <a:gd name="connsiteY14" fmla="*/ 1667566 h 2205246"/>
              <a:gd name="connsiteX15" fmla="*/ 485088 w 2554879"/>
              <a:gd name="connsiteY15" fmla="*/ 1667256 h 2205246"/>
              <a:gd name="connsiteX16" fmla="*/ 485088 w 2554879"/>
              <a:gd name="connsiteY16" fmla="*/ 1667565 h 2205246"/>
              <a:gd name="connsiteX17" fmla="*/ 1105896 w 2554879"/>
              <a:gd name="connsiteY17" fmla="*/ 1667565 h 2205246"/>
              <a:gd name="connsiteX18" fmla="*/ 1105906 w 2554879"/>
              <a:gd name="connsiteY18" fmla="*/ 1667566 h 2205246"/>
              <a:gd name="connsiteX19" fmla="*/ 1105916 w 2554879"/>
              <a:gd name="connsiteY19" fmla="*/ 1667565 h 2205246"/>
              <a:gd name="connsiteX20" fmla="*/ 1108976 w 2554879"/>
              <a:gd name="connsiteY20" fmla="*/ 1667565 h 2205246"/>
              <a:gd name="connsiteX21" fmla="*/ 1691864 w 2554879"/>
              <a:gd name="connsiteY21" fmla="*/ 1667565 h 2205246"/>
              <a:gd name="connsiteX22" fmla="*/ 1722675 w 2554879"/>
              <a:gd name="connsiteY22" fmla="*/ 1670671 h 2205246"/>
              <a:gd name="connsiteX23" fmla="*/ 1938285 w 2554879"/>
              <a:gd name="connsiteY23" fmla="*/ 1935215 h 2205246"/>
              <a:gd name="connsiteX24" fmla="*/ 1668255 w 2554879"/>
              <a:gd name="connsiteY24" fmla="*/ 2205245 h 2205246"/>
              <a:gd name="connsiteX25" fmla="*/ 1665185 w 2554879"/>
              <a:gd name="connsiteY25" fmla="*/ 2204936 h 2205246"/>
              <a:gd name="connsiteX26" fmla="*/ 1665185 w 2554879"/>
              <a:gd name="connsiteY26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2045873 h 2205246"/>
              <a:gd name="connsiteX3" fmla="*/ 0 w 2554879"/>
              <a:gd name="connsiteY3" fmla="*/ 1665186 h 2205246"/>
              <a:gd name="connsiteX4" fmla="*/ 0 w 2554879"/>
              <a:gd name="connsiteY4" fmla="*/ 0 h 2205246"/>
              <a:gd name="connsiteX5" fmla="*/ 2554879 w 2554879"/>
              <a:gd name="connsiteY5" fmla="*/ 0 h 2205246"/>
              <a:gd name="connsiteX6" fmla="*/ 2554879 w 2554879"/>
              <a:gd name="connsiteY6" fmla="*/ 1127505 h 2205246"/>
              <a:gd name="connsiteX7" fmla="*/ 2150273 w 2554879"/>
              <a:gd name="connsiteY7" fmla="*/ 1127505 h 2205246"/>
              <a:gd name="connsiteX8" fmla="*/ 1108976 w 2554879"/>
              <a:gd name="connsiteY8" fmla="*/ 1127505 h 2205246"/>
              <a:gd name="connsiteX9" fmla="*/ 485088 w 2554879"/>
              <a:gd name="connsiteY9" fmla="*/ 1127505 h 2205246"/>
              <a:gd name="connsiteX10" fmla="*/ 485088 w 2554879"/>
              <a:gd name="connsiteY10" fmla="*/ 1127815 h 2205246"/>
              <a:gd name="connsiteX11" fmla="*/ 482018 w 2554879"/>
              <a:gd name="connsiteY11" fmla="*/ 1127506 h 2205246"/>
              <a:gd name="connsiteX12" fmla="*/ 211988 w 2554879"/>
              <a:gd name="connsiteY12" fmla="*/ 1397536 h 2205246"/>
              <a:gd name="connsiteX13" fmla="*/ 482018 w 2554879"/>
              <a:gd name="connsiteY13" fmla="*/ 1667566 h 2205246"/>
              <a:gd name="connsiteX14" fmla="*/ 485088 w 2554879"/>
              <a:gd name="connsiteY14" fmla="*/ 1667256 h 2205246"/>
              <a:gd name="connsiteX15" fmla="*/ 485088 w 2554879"/>
              <a:gd name="connsiteY15" fmla="*/ 1667565 h 2205246"/>
              <a:gd name="connsiteX16" fmla="*/ 1105896 w 2554879"/>
              <a:gd name="connsiteY16" fmla="*/ 1667565 h 2205246"/>
              <a:gd name="connsiteX17" fmla="*/ 1105906 w 2554879"/>
              <a:gd name="connsiteY17" fmla="*/ 1667566 h 2205246"/>
              <a:gd name="connsiteX18" fmla="*/ 1105916 w 2554879"/>
              <a:gd name="connsiteY18" fmla="*/ 1667565 h 2205246"/>
              <a:gd name="connsiteX19" fmla="*/ 1108976 w 2554879"/>
              <a:gd name="connsiteY19" fmla="*/ 1667565 h 2205246"/>
              <a:gd name="connsiteX20" fmla="*/ 1691864 w 2554879"/>
              <a:gd name="connsiteY20" fmla="*/ 1667565 h 2205246"/>
              <a:gd name="connsiteX21" fmla="*/ 1722675 w 2554879"/>
              <a:gd name="connsiteY21" fmla="*/ 1670671 h 2205246"/>
              <a:gd name="connsiteX22" fmla="*/ 1938285 w 2554879"/>
              <a:gd name="connsiteY22" fmla="*/ 1935215 h 2205246"/>
              <a:gd name="connsiteX23" fmla="*/ 1668255 w 2554879"/>
              <a:gd name="connsiteY23" fmla="*/ 2205245 h 2205246"/>
              <a:gd name="connsiteX24" fmla="*/ 1665185 w 2554879"/>
              <a:gd name="connsiteY24" fmla="*/ 2204936 h 2205246"/>
              <a:gd name="connsiteX25" fmla="*/ 1665185 w 2554879"/>
              <a:gd name="connsiteY25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1665186 h 2205246"/>
              <a:gd name="connsiteX3" fmla="*/ 0 w 2554879"/>
              <a:gd name="connsiteY3" fmla="*/ 0 h 2205246"/>
              <a:gd name="connsiteX4" fmla="*/ 2554879 w 2554879"/>
              <a:gd name="connsiteY4" fmla="*/ 0 h 2205246"/>
              <a:gd name="connsiteX5" fmla="*/ 2554879 w 2554879"/>
              <a:gd name="connsiteY5" fmla="*/ 1127505 h 2205246"/>
              <a:gd name="connsiteX6" fmla="*/ 2150273 w 2554879"/>
              <a:gd name="connsiteY6" fmla="*/ 1127505 h 2205246"/>
              <a:gd name="connsiteX7" fmla="*/ 1108976 w 2554879"/>
              <a:gd name="connsiteY7" fmla="*/ 1127505 h 2205246"/>
              <a:gd name="connsiteX8" fmla="*/ 485088 w 2554879"/>
              <a:gd name="connsiteY8" fmla="*/ 1127505 h 2205246"/>
              <a:gd name="connsiteX9" fmla="*/ 485088 w 2554879"/>
              <a:gd name="connsiteY9" fmla="*/ 1127815 h 2205246"/>
              <a:gd name="connsiteX10" fmla="*/ 482018 w 2554879"/>
              <a:gd name="connsiteY10" fmla="*/ 1127506 h 2205246"/>
              <a:gd name="connsiteX11" fmla="*/ 211988 w 2554879"/>
              <a:gd name="connsiteY11" fmla="*/ 1397536 h 2205246"/>
              <a:gd name="connsiteX12" fmla="*/ 482018 w 2554879"/>
              <a:gd name="connsiteY12" fmla="*/ 1667566 h 2205246"/>
              <a:gd name="connsiteX13" fmla="*/ 485088 w 2554879"/>
              <a:gd name="connsiteY13" fmla="*/ 1667256 h 2205246"/>
              <a:gd name="connsiteX14" fmla="*/ 485088 w 2554879"/>
              <a:gd name="connsiteY14" fmla="*/ 1667565 h 2205246"/>
              <a:gd name="connsiteX15" fmla="*/ 1105896 w 2554879"/>
              <a:gd name="connsiteY15" fmla="*/ 1667565 h 2205246"/>
              <a:gd name="connsiteX16" fmla="*/ 1105906 w 2554879"/>
              <a:gd name="connsiteY16" fmla="*/ 1667566 h 2205246"/>
              <a:gd name="connsiteX17" fmla="*/ 1105916 w 2554879"/>
              <a:gd name="connsiteY17" fmla="*/ 1667565 h 2205246"/>
              <a:gd name="connsiteX18" fmla="*/ 1108976 w 2554879"/>
              <a:gd name="connsiteY18" fmla="*/ 1667565 h 2205246"/>
              <a:gd name="connsiteX19" fmla="*/ 1691864 w 2554879"/>
              <a:gd name="connsiteY19" fmla="*/ 1667565 h 2205246"/>
              <a:gd name="connsiteX20" fmla="*/ 1722675 w 2554879"/>
              <a:gd name="connsiteY20" fmla="*/ 1670671 h 2205246"/>
              <a:gd name="connsiteX21" fmla="*/ 1938285 w 2554879"/>
              <a:gd name="connsiteY21" fmla="*/ 1935215 h 2205246"/>
              <a:gd name="connsiteX22" fmla="*/ 1668255 w 2554879"/>
              <a:gd name="connsiteY22" fmla="*/ 2205245 h 2205246"/>
              <a:gd name="connsiteX23" fmla="*/ 1665185 w 2554879"/>
              <a:gd name="connsiteY23" fmla="*/ 2204936 h 2205246"/>
              <a:gd name="connsiteX24" fmla="*/ 1665185 w 2554879"/>
              <a:gd name="connsiteY24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0 w 2554879"/>
              <a:gd name="connsiteY2" fmla="*/ 0 h 2205246"/>
              <a:gd name="connsiteX3" fmla="*/ 2554879 w 2554879"/>
              <a:gd name="connsiteY3" fmla="*/ 0 h 2205246"/>
              <a:gd name="connsiteX4" fmla="*/ 2554879 w 2554879"/>
              <a:gd name="connsiteY4" fmla="*/ 1127505 h 2205246"/>
              <a:gd name="connsiteX5" fmla="*/ 2150273 w 2554879"/>
              <a:gd name="connsiteY5" fmla="*/ 1127505 h 2205246"/>
              <a:gd name="connsiteX6" fmla="*/ 1108976 w 2554879"/>
              <a:gd name="connsiteY6" fmla="*/ 1127505 h 2205246"/>
              <a:gd name="connsiteX7" fmla="*/ 485088 w 2554879"/>
              <a:gd name="connsiteY7" fmla="*/ 1127505 h 2205246"/>
              <a:gd name="connsiteX8" fmla="*/ 485088 w 2554879"/>
              <a:gd name="connsiteY8" fmla="*/ 1127815 h 2205246"/>
              <a:gd name="connsiteX9" fmla="*/ 482018 w 2554879"/>
              <a:gd name="connsiteY9" fmla="*/ 1127506 h 2205246"/>
              <a:gd name="connsiteX10" fmla="*/ 211988 w 2554879"/>
              <a:gd name="connsiteY10" fmla="*/ 1397536 h 2205246"/>
              <a:gd name="connsiteX11" fmla="*/ 482018 w 2554879"/>
              <a:gd name="connsiteY11" fmla="*/ 1667566 h 2205246"/>
              <a:gd name="connsiteX12" fmla="*/ 485088 w 2554879"/>
              <a:gd name="connsiteY12" fmla="*/ 1667256 h 2205246"/>
              <a:gd name="connsiteX13" fmla="*/ 485088 w 2554879"/>
              <a:gd name="connsiteY13" fmla="*/ 1667565 h 2205246"/>
              <a:gd name="connsiteX14" fmla="*/ 1105896 w 2554879"/>
              <a:gd name="connsiteY14" fmla="*/ 1667565 h 2205246"/>
              <a:gd name="connsiteX15" fmla="*/ 1105906 w 2554879"/>
              <a:gd name="connsiteY15" fmla="*/ 1667566 h 2205246"/>
              <a:gd name="connsiteX16" fmla="*/ 1105916 w 2554879"/>
              <a:gd name="connsiteY16" fmla="*/ 1667565 h 2205246"/>
              <a:gd name="connsiteX17" fmla="*/ 1108976 w 2554879"/>
              <a:gd name="connsiteY17" fmla="*/ 1667565 h 2205246"/>
              <a:gd name="connsiteX18" fmla="*/ 1691864 w 2554879"/>
              <a:gd name="connsiteY18" fmla="*/ 1667565 h 2205246"/>
              <a:gd name="connsiteX19" fmla="*/ 1722675 w 2554879"/>
              <a:gd name="connsiteY19" fmla="*/ 1670671 h 2205246"/>
              <a:gd name="connsiteX20" fmla="*/ 1938285 w 2554879"/>
              <a:gd name="connsiteY20" fmla="*/ 1935215 h 2205246"/>
              <a:gd name="connsiteX21" fmla="*/ 1668255 w 2554879"/>
              <a:gd name="connsiteY21" fmla="*/ 2205245 h 2205246"/>
              <a:gd name="connsiteX22" fmla="*/ 1665185 w 2554879"/>
              <a:gd name="connsiteY22" fmla="*/ 2204936 h 2205246"/>
              <a:gd name="connsiteX23" fmla="*/ 1665185 w 2554879"/>
              <a:gd name="connsiteY23" fmla="*/ 2205246 h 2205246"/>
              <a:gd name="connsiteX0" fmla="*/ 1665185 w 2554879"/>
              <a:gd name="connsiteY0" fmla="*/ 2205246 h 2205246"/>
              <a:gd name="connsiteX1" fmla="*/ 0 w 2554879"/>
              <a:gd name="connsiteY1" fmla="*/ 2205246 h 2205246"/>
              <a:gd name="connsiteX2" fmla="*/ 2554879 w 2554879"/>
              <a:gd name="connsiteY2" fmla="*/ 0 h 2205246"/>
              <a:gd name="connsiteX3" fmla="*/ 2554879 w 2554879"/>
              <a:gd name="connsiteY3" fmla="*/ 1127505 h 2205246"/>
              <a:gd name="connsiteX4" fmla="*/ 2150273 w 2554879"/>
              <a:gd name="connsiteY4" fmla="*/ 1127505 h 2205246"/>
              <a:gd name="connsiteX5" fmla="*/ 1108976 w 2554879"/>
              <a:gd name="connsiteY5" fmla="*/ 1127505 h 2205246"/>
              <a:gd name="connsiteX6" fmla="*/ 485088 w 2554879"/>
              <a:gd name="connsiteY6" fmla="*/ 1127505 h 2205246"/>
              <a:gd name="connsiteX7" fmla="*/ 485088 w 2554879"/>
              <a:gd name="connsiteY7" fmla="*/ 1127815 h 2205246"/>
              <a:gd name="connsiteX8" fmla="*/ 482018 w 2554879"/>
              <a:gd name="connsiteY8" fmla="*/ 1127506 h 2205246"/>
              <a:gd name="connsiteX9" fmla="*/ 211988 w 2554879"/>
              <a:gd name="connsiteY9" fmla="*/ 1397536 h 2205246"/>
              <a:gd name="connsiteX10" fmla="*/ 482018 w 2554879"/>
              <a:gd name="connsiteY10" fmla="*/ 1667566 h 2205246"/>
              <a:gd name="connsiteX11" fmla="*/ 485088 w 2554879"/>
              <a:gd name="connsiteY11" fmla="*/ 1667256 h 2205246"/>
              <a:gd name="connsiteX12" fmla="*/ 485088 w 2554879"/>
              <a:gd name="connsiteY12" fmla="*/ 1667565 h 2205246"/>
              <a:gd name="connsiteX13" fmla="*/ 1105896 w 2554879"/>
              <a:gd name="connsiteY13" fmla="*/ 1667565 h 2205246"/>
              <a:gd name="connsiteX14" fmla="*/ 1105906 w 2554879"/>
              <a:gd name="connsiteY14" fmla="*/ 1667566 h 2205246"/>
              <a:gd name="connsiteX15" fmla="*/ 1105916 w 2554879"/>
              <a:gd name="connsiteY15" fmla="*/ 1667565 h 2205246"/>
              <a:gd name="connsiteX16" fmla="*/ 1108976 w 2554879"/>
              <a:gd name="connsiteY16" fmla="*/ 1667565 h 2205246"/>
              <a:gd name="connsiteX17" fmla="*/ 1691864 w 2554879"/>
              <a:gd name="connsiteY17" fmla="*/ 1667565 h 2205246"/>
              <a:gd name="connsiteX18" fmla="*/ 1722675 w 2554879"/>
              <a:gd name="connsiteY18" fmla="*/ 1670671 h 2205246"/>
              <a:gd name="connsiteX19" fmla="*/ 1938285 w 2554879"/>
              <a:gd name="connsiteY19" fmla="*/ 1935215 h 2205246"/>
              <a:gd name="connsiteX20" fmla="*/ 1668255 w 2554879"/>
              <a:gd name="connsiteY20" fmla="*/ 2205245 h 2205246"/>
              <a:gd name="connsiteX21" fmla="*/ 1665185 w 2554879"/>
              <a:gd name="connsiteY21" fmla="*/ 2204936 h 2205246"/>
              <a:gd name="connsiteX22" fmla="*/ 1665185 w 2554879"/>
              <a:gd name="connsiteY22" fmla="*/ 2205246 h 2205246"/>
              <a:gd name="connsiteX0" fmla="*/ 2554879 w 2646319"/>
              <a:gd name="connsiteY0" fmla="*/ 0 h 2205246"/>
              <a:gd name="connsiteX1" fmla="*/ 2554879 w 2646319"/>
              <a:gd name="connsiteY1" fmla="*/ 1127505 h 2205246"/>
              <a:gd name="connsiteX2" fmla="*/ 2150273 w 2646319"/>
              <a:gd name="connsiteY2" fmla="*/ 1127505 h 2205246"/>
              <a:gd name="connsiteX3" fmla="*/ 1108976 w 2646319"/>
              <a:gd name="connsiteY3" fmla="*/ 1127505 h 2205246"/>
              <a:gd name="connsiteX4" fmla="*/ 485088 w 2646319"/>
              <a:gd name="connsiteY4" fmla="*/ 1127505 h 2205246"/>
              <a:gd name="connsiteX5" fmla="*/ 485088 w 2646319"/>
              <a:gd name="connsiteY5" fmla="*/ 1127815 h 2205246"/>
              <a:gd name="connsiteX6" fmla="*/ 482018 w 2646319"/>
              <a:gd name="connsiteY6" fmla="*/ 1127506 h 2205246"/>
              <a:gd name="connsiteX7" fmla="*/ 211988 w 2646319"/>
              <a:gd name="connsiteY7" fmla="*/ 1397536 h 2205246"/>
              <a:gd name="connsiteX8" fmla="*/ 482018 w 2646319"/>
              <a:gd name="connsiteY8" fmla="*/ 1667566 h 2205246"/>
              <a:gd name="connsiteX9" fmla="*/ 485088 w 2646319"/>
              <a:gd name="connsiteY9" fmla="*/ 1667256 h 2205246"/>
              <a:gd name="connsiteX10" fmla="*/ 485088 w 2646319"/>
              <a:gd name="connsiteY10" fmla="*/ 1667565 h 2205246"/>
              <a:gd name="connsiteX11" fmla="*/ 1105896 w 2646319"/>
              <a:gd name="connsiteY11" fmla="*/ 1667565 h 2205246"/>
              <a:gd name="connsiteX12" fmla="*/ 1105906 w 2646319"/>
              <a:gd name="connsiteY12" fmla="*/ 1667566 h 2205246"/>
              <a:gd name="connsiteX13" fmla="*/ 1105916 w 2646319"/>
              <a:gd name="connsiteY13" fmla="*/ 1667565 h 2205246"/>
              <a:gd name="connsiteX14" fmla="*/ 1108976 w 2646319"/>
              <a:gd name="connsiteY14" fmla="*/ 1667565 h 2205246"/>
              <a:gd name="connsiteX15" fmla="*/ 1691864 w 2646319"/>
              <a:gd name="connsiteY15" fmla="*/ 1667565 h 2205246"/>
              <a:gd name="connsiteX16" fmla="*/ 1722675 w 2646319"/>
              <a:gd name="connsiteY16" fmla="*/ 1670671 h 2205246"/>
              <a:gd name="connsiteX17" fmla="*/ 1938285 w 2646319"/>
              <a:gd name="connsiteY17" fmla="*/ 1935215 h 2205246"/>
              <a:gd name="connsiteX18" fmla="*/ 1668255 w 2646319"/>
              <a:gd name="connsiteY18" fmla="*/ 2205245 h 2205246"/>
              <a:gd name="connsiteX19" fmla="*/ 1665185 w 2646319"/>
              <a:gd name="connsiteY19" fmla="*/ 2204936 h 2205246"/>
              <a:gd name="connsiteX20" fmla="*/ 1665185 w 2646319"/>
              <a:gd name="connsiteY20" fmla="*/ 2205246 h 2205246"/>
              <a:gd name="connsiteX21" fmla="*/ 0 w 2646319"/>
              <a:gd name="connsiteY21" fmla="*/ 2205246 h 2205246"/>
              <a:gd name="connsiteX22" fmla="*/ 2646319 w 2646319"/>
              <a:gd name="connsiteY22" fmla="*/ 91440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2150273 w 2554879"/>
              <a:gd name="connsiteY2" fmla="*/ 1127505 h 2205246"/>
              <a:gd name="connsiteX3" fmla="*/ 1108976 w 2554879"/>
              <a:gd name="connsiteY3" fmla="*/ 1127505 h 2205246"/>
              <a:gd name="connsiteX4" fmla="*/ 485088 w 2554879"/>
              <a:gd name="connsiteY4" fmla="*/ 1127505 h 2205246"/>
              <a:gd name="connsiteX5" fmla="*/ 485088 w 2554879"/>
              <a:gd name="connsiteY5" fmla="*/ 1127815 h 2205246"/>
              <a:gd name="connsiteX6" fmla="*/ 482018 w 2554879"/>
              <a:gd name="connsiteY6" fmla="*/ 1127506 h 2205246"/>
              <a:gd name="connsiteX7" fmla="*/ 211988 w 2554879"/>
              <a:gd name="connsiteY7" fmla="*/ 1397536 h 2205246"/>
              <a:gd name="connsiteX8" fmla="*/ 482018 w 2554879"/>
              <a:gd name="connsiteY8" fmla="*/ 1667566 h 2205246"/>
              <a:gd name="connsiteX9" fmla="*/ 485088 w 2554879"/>
              <a:gd name="connsiteY9" fmla="*/ 1667256 h 2205246"/>
              <a:gd name="connsiteX10" fmla="*/ 485088 w 2554879"/>
              <a:gd name="connsiteY10" fmla="*/ 1667565 h 2205246"/>
              <a:gd name="connsiteX11" fmla="*/ 1105896 w 2554879"/>
              <a:gd name="connsiteY11" fmla="*/ 1667565 h 2205246"/>
              <a:gd name="connsiteX12" fmla="*/ 1105906 w 2554879"/>
              <a:gd name="connsiteY12" fmla="*/ 1667566 h 2205246"/>
              <a:gd name="connsiteX13" fmla="*/ 1105916 w 2554879"/>
              <a:gd name="connsiteY13" fmla="*/ 1667565 h 2205246"/>
              <a:gd name="connsiteX14" fmla="*/ 1108976 w 2554879"/>
              <a:gd name="connsiteY14" fmla="*/ 1667565 h 2205246"/>
              <a:gd name="connsiteX15" fmla="*/ 1691864 w 2554879"/>
              <a:gd name="connsiteY15" fmla="*/ 1667565 h 2205246"/>
              <a:gd name="connsiteX16" fmla="*/ 1722675 w 2554879"/>
              <a:gd name="connsiteY16" fmla="*/ 1670671 h 2205246"/>
              <a:gd name="connsiteX17" fmla="*/ 1938285 w 2554879"/>
              <a:gd name="connsiteY17" fmla="*/ 1935215 h 2205246"/>
              <a:gd name="connsiteX18" fmla="*/ 1668255 w 2554879"/>
              <a:gd name="connsiteY18" fmla="*/ 2205245 h 2205246"/>
              <a:gd name="connsiteX19" fmla="*/ 1665185 w 2554879"/>
              <a:gd name="connsiteY19" fmla="*/ 2204936 h 2205246"/>
              <a:gd name="connsiteX20" fmla="*/ 1665185 w 2554879"/>
              <a:gd name="connsiteY20" fmla="*/ 2205246 h 2205246"/>
              <a:gd name="connsiteX21" fmla="*/ 0 w 2554879"/>
              <a:gd name="connsiteY21" fmla="*/ 2205246 h 2205246"/>
              <a:gd name="connsiteX0" fmla="*/ 2554879 w 2554879"/>
              <a:gd name="connsiteY0" fmla="*/ 0 h 2205246"/>
              <a:gd name="connsiteX1" fmla="*/ 2554879 w 2554879"/>
              <a:gd name="connsiteY1" fmla="*/ 1127505 h 2205246"/>
              <a:gd name="connsiteX2" fmla="*/ 1108976 w 2554879"/>
              <a:gd name="connsiteY2" fmla="*/ 1127505 h 2205246"/>
              <a:gd name="connsiteX3" fmla="*/ 485088 w 2554879"/>
              <a:gd name="connsiteY3" fmla="*/ 1127505 h 2205246"/>
              <a:gd name="connsiteX4" fmla="*/ 485088 w 2554879"/>
              <a:gd name="connsiteY4" fmla="*/ 1127815 h 2205246"/>
              <a:gd name="connsiteX5" fmla="*/ 482018 w 2554879"/>
              <a:gd name="connsiteY5" fmla="*/ 1127506 h 2205246"/>
              <a:gd name="connsiteX6" fmla="*/ 211988 w 2554879"/>
              <a:gd name="connsiteY6" fmla="*/ 1397536 h 2205246"/>
              <a:gd name="connsiteX7" fmla="*/ 482018 w 2554879"/>
              <a:gd name="connsiteY7" fmla="*/ 1667566 h 2205246"/>
              <a:gd name="connsiteX8" fmla="*/ 485088 w 2554879"/>
              <a:gd name="connsiteY8" fmla="*/ 1667256 h 2205246"/>
              <a:gd name="connsiteX9" fmla="*/ 485088 w 2554879"/>
              <a:gd name="connsiteY9" fmla="*/ 1667565 h 2205246"/>
              <a:gd name="connsiteX10" fmla="*/ 1105896 w 2554879"/>
              <a:gd name="connsiteY10" fmla="*/ 1667565 h 2205246"/>
              <a:gd name="connsiteX11" fmla="*/ 1105906 w 2554879"/>
              <a:gd name="connsiteY11" fmla="*/ 1667566 h 2205246"/>
              <a:gd name="connsiteX12" fmla="*/ 1105916 w 2554879"/>
              <a:gd name="connsiteY12" fmla="*/ 1667565 h 2205246"/>
              <a:gd name="connsiteX13" fmla="*/ 1108976 w 2554879"/>
              <a:gd name="connsiteY13" fmla="*/ 1667565 h 2205246"/>
              <a:gd name="connsiteX14" fmla="*/ 1691864 w 2554879"/>
              <a:gd name="connsiteY14" fmla="*/ 1667565 h 2205246"/>
              <a:gd name="connsiteX15" fmla="*/ 1722675 w 2554879"/>
              <a:gd name="connsiteY15" fmla="*/ 1670671 h 2205246"/>
              <a:gd name="connsiteX16" fmla="*/ 1938285 w 2554879"/>
              <a:gd name="connsiteY16" fmla="*/ 1935215 h 2205246"/>
              <a:gd name="connsiteX17" fmla="*/ 1668255 w 2554879"/>
              <a:gd name="connsiteY17" fmla="*/ 2205245 h 2205246"/>
              <a:gd name="connsiteX18" fmla="*/ 1665185 w 2554879"/>
              <a:gd name="connsiteY18" fmla="*/ 2204936 h 2205246"/>
              <a:gd name="connsiteX19" fmla="*/ 1665185 w 2554879"/>
              <a:gd name="connsiteY19" fmla="*/ 2205246 h 2205246"/>
              <a:gd name="connsiteX20" fmla="*/ 0 w 2554879"/>
              <a:gd name="connsiteY20" fmla="*/ 2205246 h 2205246"/>
              <a:gd name="connsiteX0" fmla="*/ 2554879 w 2554879"/>
              <a:gd name="connsiteY0" fmla="*/ 0 h 1077741"/>
              <a:gd name="connsiteX1" fmla="*/ 1108976 w 2554879"/>
              <a:gd name="connsiteY1" fmla="*/ 0 h 1077741"/>
              <a:gd name="connsiteX2" fmla="*/ 485088 w 2554879"/>
              <a:gd name="connsiteY2" fmla="*/ 0 h 1077741"/>
              <a:gd name="connsiteX3" fmla="*/ 485088 w 2554879"/>
              <a:gd name="connsiteY3" fmla="*/ 310 h 1077741"/>
              <a:gd name="connsiteX4" fmla="*/ 482018 w 2554879"/>
              <a:gd name="connsiteY4" fmla="*/ 1 h 1077741"/>
              <a:gd name="connsiteX5" fmla="*/ 211988 w 2554879"/>
              <a:gd name="connsiteY5" fmla="*/ 270031 h 1077741"/>
              <a:gd name="connsiteX6" fmla="*/ 482018 w 2554879"/>
              <a:gd name="connsiteY6" fmla="*/ 540061 h 1077741"/>
              <a:gd name="connsiteX7" fmla="*/ 485088 w 2554879"/>
              <a:gd name="connsiteY7" fmla="*/ 539751 h 1077741"/>
              <a:gd name="connsiteX8" fmla="*/ 485088 w 2554879"/>
              <a:gd name="connsiteY8" fmla="*/ 540060 h 1077741"/>
              <a:gd name="connsiteX9" fmla="*/ 1105896 w 2554879"/>
              <a:gd name="connsiteY9" fmla="*/ 540060 h 1077741"/>
              <a:gd name="connsiteX10" fmla="*/ 1105906 w 2554879"/>
              <a:gd name="connsiteY10" fmla="*/ 540061 h 1077741"/>
              <a:gd name="connsiteX11" fmla="*/ 1105916 w 2554879"/>
              <a:gd name="connsiteY11" fmla="*/ 540060 h 1077741"/>
              <a:gd name="connsiteX12" fmla="*/ 1108976 w 2554879"/>
              <a:gd name="connsiteY12" fmla="*/ 540060 h 1077741"/>
              <a:gd name="connsiteX13" fmla="*/ 1691864 w 2554879"/>
              <a:gd name="connsiteY13" fmla="*/ 540060 h 1077741"/>
              <a:gd name="connsiteX14" fmla="*/ 1722675 w 2554879"/>
              <a:gd name="connsiteY14" fmla="*/ 543166 h 1077741"/>
              <a:gd name="connsiteX15" fmla="*/ 1938285 w 2554879"/>
              <a:gd name="connsiteY15" fmla="*/ 807710 h 1077741"/>
              <a:gd name="connsiteX16" fmla="*/ 1668255 w 2554879"/>
              <a:gd name="connsiteY16" fmla="*/ 1077740 h 1077741"/>
              <a:gd name="connsiteX17" fmla="*/ 1665185 w 2554879"/>
              <a:gd name="connsiteY17" fmla="*/ 1077431 h 1077741"/>
              <a:gd name="connsiteX18" fmla="*/ 1665185 w 2554879"/>
              <a:gd name="connsiteY18" fmla="*/ 1077741 h 1077741"/>
              <a:gd name="connsiteX19" fmla="*/ 0 w 2554879"/>
              <a:gd name="connsiteY19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108976 w 2554879"/>
              <a:gd name="connsiteY11" fmla="*/ 540060 h 1077741"/>
              <a:gd name="connsiteX12" fmla="*/ 1691864 w 2554879"/>
              <a:gd name="connsiteY12" fmla="*/ 540060 h 1077741"/>
              <a:gd name="connsiteX13" fmla="*/ 1722675 w 2554879"/>
              <a:gd name="connsiteY13" fmla="*/ 543166 h 1077741"/>
              <a:gd name="connsiteX14" fmla="*/ 1938285 w 2554879"/>
              <a:gd name="connsiteY14" fmla="*/ 807710 h 1077741"/>
              <a:gd name="connsiteX15" fmla="*/ 1668255 w 2554879"/>
              <a:gd name="connsiteY15" fmla="*/ 1077740 h 1077741"/>
              <a:gd name="connsiteX16" fmla="*/ 1665185 w 2554879"/>
              <a:gd name="connsiteY16" fmla="*/ 1077431 h 1077741"/>
              <a:gd name="connsiteX17" fmla="*/ 1665185 w 2554879"/>
              <a:gd name="connsiteY17" fmla="*/ 1077741 h 1077741"/>
              <a:gd name="connsiteX18" fmla="*/ 0 w 2554879"/>
              <a:gd name="connsiteY18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105916 w 2554879"/>
              <a:gd name="connsiteY10" fmla="*/ 540060 h 1077741"/>
              <a:gd name="connsiteX11" fmla="*/ 1691864 w 2554879"/>
              <a:gd name="connsiteY11" fmla="*/ 540060 h 1077741"/>
              <a:gd name="connsiteX12" fmla="*/ 1722675 w 2554879"/>
              <a:gd name="connsiteY12" fmla="*/ 543166 h 1077741"/>
              <a:gd name="connsiteX13" fmla="*/ 1938285 w 2554879"/>
              <a:gd name="connsiteY13" fmla="*/ 807710 h 1077741"/>
              <a:gd name="connsiteX14" fmla="*/ 1668255 w 2554879"/>
              <a:gd name="connsiteY14" fmla="*/ 1077740 h 1077741"/>
              <a:gd name="connsiteX15" fmla="*/ 1665185 w 2554879"/>
              <a:gd name="connsiteY15" fmla="*/ 1077431 h 1077741"/>
              <a:gd name="connsiteX16" fmla="*/ 1665185 w 2554879"/>
              <a:gd name="connsiteY16" fmla="*/ 1077741 h 1077741"/>
              <a:gd name="connsiteX17" fmla="*/ 0 w 2554879"/>
              <a:gd name="connsiteY17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105906 w 2554879"/>
              <a:gd name="connsiteY9" fmla="*/ 540061 h 1077741"/>
              <a:gd name="connsiteX10" fmla="*/ 1691864 w 2554879"/>
              <a:gd name="connsiteY10" fmla="*/ 540060 h 1077741"/>
              <a:gd name="connsiteX11" fmla="*/ 1722675 w 2554879"/>
              <a:gd name="connsiteY11" fmla="*/ 543166 h 1077741"/>
              <a:gd name="connsiteX12" fmla="*/ 1938285 w 2554879"/>
              <a:gd name="connsiteY12" fmla="*/ 807710 h 1077741"/>
              <a:gd name="connsiteX13" fmla="*/ 1668255 w 2554879"/>
              <a:gd name="connsiteY13" fmla="*/ 1077740 h 1077741"/>
              <a:gd name="connsiteX14" fmla="*/ 1665185 w 2554879"/>
              <a:gd name="connsiteY14" fmla="*/ 1077431 h 1077741"/>
              <a:gd name="connsiteX15" fmla="*/ 1665185 w 2554879"/>
              <a:gd name="connsiteY15" fmla="*/ 1077741 h 1077741"/>
              <a:gd name="connsiteX16" fmla="*/ 0 w 2554879"/>
              <a:gd name="connsiteY16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105896 w 2554879"/>
              <a:gd name="connsiteY8" fmla="*/ 540060 h 1077741"/>
              <a:gd name="connsiteX9" fmla="*/ 1691864 w 2554879"/>
              <a:gd name="connsiteY9" fmla="*/ 540060 h 1077741"/>
              <a:gd name="connsiteX10" fmla="*/ 1722675 w 2554879"/>
              <a:gd name="connsiteY10" fmla="*/ 543166 h 1077741"/>
              <a:gd name="connsiteX11" fmla="*/ 1938285 w 2554879"/>
              <a:gd name="connsiteY11" fmla="*/ 807710 h 1077741"/>
              <a:gd name="connsiteX12" fmla="*/ 1668255 w 2554879"/>
              <a:gd name="connsiteY12" fmla="*/ 1077740 h 1077741"/>
              <a:gd name="connsiteX13" fmla="*/ 1665185 w 2554879"/>
              <a:gd name="connsiteY13" fmla="*/ 1077431 h 1077741"/>
              <a:gd name="connsiteX14" fmla="*/ 1665185 w 2554879"/>
              <a:gd name="connsiteY14" fmla="*/ 1077741 h 1077741"/>
              <a:gd name="connsiteX15" fmla="*/ 0 w 2554879"/>
              <a:gd name="connsiteY15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691864 w 2554879"/>
              <a:gd name="connsiteY8" fmla="*/ 540060 h 1077741"/>
              <a:gd name="connsiteX9" fmla="*/ 1722675 w 2554879"/>
              <a:gd name="connsiteY9" fmla="*/ 543166 h 1077741"/>
              <a:gd name="connsiteX10" fmla="*/ 1938285 w 2554879"/>
              <a:gd name="connsiteY10" fmla="*/ 807710 h 1077741"/>
              <a:gd name="connsiteX11" fmla="*/ 1668255 w 2554879"/>
              <a:gd name="connsiteY11" fmla="*/ 1077740 h 1077741"/>
              <a:gd name="connsiteX12" fmla="*/ 1665185 w 2554879"/>
              <a:gd name="connsiteY12" fmla="*/ 1077431 h 1077741"/>
              <a:gd name="connsiteX13" fmla="*/ 1665185 w 2554879"/>
              <a:gd name="connsiteY13" fmla="*/ 1077741 h 1077741"/>
              <a:gd name="connsiteX14" fmla="*/ 0 w 2554879"/>
              <a:gd name="connsiteY14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485088 w 2554879"/>
              <a:gd name="connsiteY7" fmla="*/ 540060 h 1077741"/>
              <a:gd name="connsiteX8" fmla="*/ 1722675 w 2554879"/>
              <a:gd name="connsiteY8" fmla="*/ 543166 h 1077741"/>
              <a:gd name="connsiteX9" fmla="*/ 1938285 w 2554879"/>
              <a:gd name="connsiteY9" fmla="*/ 807710 h 1077741"/>
              <a:gd name="connsiteX10" fmla="*/ 1668255 w 2554879"/>
              <a:gd name="connsiteY10" fmla="*/ 1077740 h 1077741"/>
              <a:gd name="connsiteX11" fmla="*/ 1665185 w 2554879"/>
              <a:gd name="connsiteY11" fmla="*/ 1077431 h 1077741"/>
              <a:gd name="connsiteX12" fmla="*/ 1665185 w 2554879"/>
              <a:gd name="connsiteY12" fmla="*/ 1077741 h 1077741"/>
              <a:gd name="connsiteX13" fmla="*/ 0 w 2554879"/>
              <a:gd name="connsiteY13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5088 w 2554879"/>
              <a:gd name="connsiteY2" fmla="*/ 310 h 1077741"/>
              <a:gd name="connsiteX3" fmla="*/ 482018 w 2554879"/>
              <a:gd name="connsiteY3" fmla="*/ 1 h 1077741"/>
              <a:gd name="connsiteX4" fmla="*/ 211988 w 2554879"/>
              <a:gd name="connsiteY4" fmla="*/ 270031 h 1077741"/>
              <a:gd name="connsiteX5" fmla="*/ 482018 w 2554879"/>
              <a:gd name="connsiteY5" fmla="*/ 540061 h 1077741"/>
              <a:gd name="connsiteX6" fmla="*/ 485088 w 2554879"/>
              <a:gd name="connsiteY6" fmla="*/ 539751 h 1077741"/>
              <a:gd name="connsiteX7" fmla="*/ 1722675 w 2554879"/>
              <a:gd name="connsiteY7" fmla="*/ 543166 h 1077741"/>
              <a:gd name="connsiteX8" fmla="*/ 1938285 w 2554879"/>
              <a:gd name="connsiteY8" fmla="*/ 807710 h 1077741"/>
              <a:gd name="connsiteX9" fmla="*/ 1668255 w 2554879"/>
              <a:gd name="connsiteY9" fmla="*/ 1077740 h 1077741"/>
              <a:gd name="connsiteX10" fmla="*/ 1665185 w 2554879"/>
              <a:gd name="connsiteY10" fmla="*/ 1077431 h 1077741"/>
              <a:gd name="connsiteX11" fmla="*/ 1665185 w 2554879"/>
              <a:gd name="connsiteY11" fmla="*/ 1077741 h 1077741"/>
              <a:gd name="connsiteX12" fmla="*/ 0 w 2554879"/>
              <a:gd name="connsiteY12" fmla="*/ 1077741 h 1077741"/>
              <a:gd name="connsiteX0" fmla="*/ 2554879 w 2554879"/>
              <a:gd name="connsiteY0" fmla="*/ 0 h 1077741"/>
              <a:gd name="connsiteX1" fmla="*/ 485088 w 2554879"/>
              <a:gd name="connsiteY1" fmla="*/ 0 h 1077741"/>
              <a:gd name="connsiteX2" fmla="*/ 482018 w 2554879"/>
              <a:gd name="connsiteY2" fmla="*/ 1 h 1077741"/>
              <a:gd name="connsiteX3" fmla="*/ 211988 w 2554879"/>
              <a:gd name="connsiteY3" fmla="*/ 270031 h 1077741"/>
              <a:gd name="connsiteX4" fmla="*/ 482018 w 2554879"/>
              <a:gd name="connsiteY4" fmla="*/ 540061 h 1077741"/>
              <a:gd name="connsiteX5" fmla="*/ 485088 w 2554879"/>
              <a:gd name="connsiteY5" fmla="*/ 539751 h 1077741"/>
              <a:gd name="connsiteX6" fmla="*/ 1722675 w 2554879"/>
              <a:gd name="connsiteY6" fmla="*/ 543166 h 1077741"/>
              <a:gd name="connsiteX7" fmla="*/ 1938285 w 2554879"/>
              <a:gd name="connsiteY7" fmla="*/ 807710 h 1077741"/>
              <a:gd name="connsiteX8" fmla="*/ 1668255 w 2554879"/>
              <a:gd name="connsiteY8" fmla="*/ 1077740 h 1077741"/>
              <a:gd name="connsiteX9" fmla="*/ 1665185 w 2554879"/>
              <a:gd name="connsiteY9" fmla="*/ 1077431 h 1077741"/>
              <a:gd name="connsiteX10" fmla="*/ 1665185 w 2554879"/>
              <a:gd name="connsiteY10" fmla="*/ 1077741 h 1077741"/>
              <a:gd name="connsiteX11" fmla="*/ 0 w 2554879"/>
              <a:gd name="connsiteY11" fmla="*/ 1077741 h 1077741"/>
              <a:gd name="connsiteX0" fmla="*/ 2421529 w 2421529"/>
              <a:gd name="connsiteY0" fmla="*/ 0 h 1077741"/>
              <a:gd name="connsiteX1" fmla="*/ 485088 w 2421529"/>
              <a:gd name="connsiteY1" fmla="*/ 0 h 1077741"/>
              <a:gd name="connsiteX2" fmla="*/ 482018 w 2421529"/>
              <a:gd name="connsiteY2" fmla="*/ 1 h 1077741"/>
              <a:gd name="connsiteX3" fmla="*/ 211988 w 2421529"/>
              <a:gd name="connsiteY3" fmla="*/ 270031 h 1077741"/>
              <a:gd name="connsiteX4" fmla="*/ 482018 w 2421529"/>
              <a:gd name="connsiteY4" fmla="*/ 540061 h 1077741"/>
              <a:gd name="connsiteX5" fmla="*/ 485088 w 2421529"/>
              <a:gd name="connsiteY5" fmla="*/ 539751 h 1077741"/>
              <a:gd name="connsiteX6" fmla="*/ 1722675 w 2421529"/>
              <a:gd name="connsiteY6" fmla="*/ 543166 h 1077741"/>
              <a:gd name="connsiteX7" fmla="*/ 1938285 w 2421529"/>
              <a:gd name="connsiteY7" fmla="*/ 807710 h 1077741"/>
              <a:gd name="connsiteX8" fmla="*/ 1668255 w 2421529"/>
              <a:gd name="connsiteY8" fmla="*/ 1077740 h 1077741"/>
              <a:gd name="connsiteX9" fmla="*/ 1665185 w 2421529"/>
              <a:gd name="connsiteY9" fmla="*/ 1077431 h 1077741"/>
              <a:gd name="connsiteX10" fmla="*/ 1665185 w 2421529"/>
              <a:gd name="connsiteY10" fmla="*/ 1077741 h 1077741"/>
              <a:gd name="connsiteX11" fmla="*/ 0 w 2421529"/>
              <a:gd name="connsiteY11" fmla="*/ 1077741 h 1077741"/>
              <a:gd name="connsiteX0" fmla="*/ 2685848 w 2685848"/>
              <a:gd name="connsiteY0" fmla="*/ 0 h 1077741"/>
              <a:gd name="connsiteX1" fmla="*/ 749407 w 2685848"/>
              <a:gd name="connsiteY1" fmla="*/ 0 h 1077741"/>
              <a:gd name="connsiteX2" fmla="*/ 746337 w 2685848"/>
              <a:gd name="connsiteY2" fmla="*/ 1 h 1077741"/>
              <a:gd name="connsiteX3" fmla="*/ 476307 w 2685848"/>
              <a:gd name="connsiteY3" fmla="*/ 270031 h 1077741"/>
              <a:gd name="connsiteX4" fmla="*/ 746337 w 2685848"/>
              <a:gd name="connsiteY4" fmla="*/ 540061 h 1077741"/>
              <a:gd name="connsiteX5" fmla="*/ 749407 w 2685848"/>
              <a:gd name="connsiteY5" fmla="*/ 539751 h 1077741"/>
              <a:gd name="connsiteX6" fmla="*/ 1986994 w 2685848"/>
              <a:gd name="connsiteY6" fmla="*/ 543166 h 1077741"/>
              <a:gd name="connsiteX7" fmla="*/ 2202604 w 2685848"/>
              <a:gd name="connsiteY7" fmla="*/ 807710 h 1077741"/>
              <a:gd name="connsiteX8" fmla="*/ 1932574 w 2685848"/>
              <a:gd name="connsiteY8" fmla="*/ 1077740 h 1077741"/>
              <a:gd name="connsiteX9" fmla="*/ 1929504 w 2685848"/>
              <a:gd name="connsiteY9" fmla="*/ 1077431 h 1077741"/>
              <a:gd name="connsiteX10" fmla="*/ 1929504 w 2685848"/>
              <a:gd name="connsiteY10" fmla="*/ 1077741 h 1077741"/>
              <a:gd name="connsiteX11" fmla="*/ 0 w 2685848"/>
              <a:gd name="connsiteY11" fmla="*/ 1077741 h 1077741"/>
              <a:gd name="connsiteX0" fmla="*/ 3625648 w 3625648"/>
              <a:gd name="connsiteY0" fmla="*/ 0 h 1077741"/>
              <a:gd name="connsiteX1" fmla="*/ 749407 w 3625648"/>
              <a:gd name="connsiteY1" fmla="*/ 0 h 1077741"/>
              <a:gd name="connsiteX2" fmla="*/ 746337 w 3625648"/>
              <a:gd name="connsiteY2" fmla="*/ 1 h 1077741"/>
              <a:gd name="connsiteX3" fmla="*/ 476307 w 3625648"/>
              <a:gd name="connsiteY3" fmla="*/ 270031 h 1077741"/>
              <a:gd name="connsiteX4" fmla="*/ 746337 w 3625648"/>
              <a:gd name="connsiteY4" fmla="*/ 540061 h 1077741"/>
              <a:gd name="connsiteX5" fmla="*/ 749407 w 3625648"/>
              <a:gd name="connsiteY5" fmla="*/ 539751 h 1077741"/>
              <a:gd name="connsiteX6" fmla="*/ 1986994 w 3625648"/>
              <a:gd name="connsiteY6" fmla="*/ 543166 h 1077741"/>
              <a:gd name="connsiteX7" fmla="*/ 2202604 w 3625648"/>
              <a:gd name="connsiteY7" fmla="*/ 807710 h 1077741"/>
              <a:gd name="connsiteX8" fmla="*/ 1932574 w 3625648"/>
              <a:gd name="connsiteY8" fmla="*/ 1077740 h 1077741"/>
              <a:gd name="connsiteX9" fmla="*/ 1929504 w 3625648"/>
              <a:gd name="connsiteY9" fmla="*/ 1077431 h 1077741"/>
              <a:gd name="connsiteX10" fmla="*/ 1929504 w 3625648"/>
              <a:gd name="connsiteY10" fmla="*/ 1077741 h 1077741"/>
              <a:gd name="connsiteX11" fmla="*/ 0 w 3625648"/>
              <a:gd name="connsiteY11" fmla="*/ 1077741 h 1077741"/>
              <a:gd name="connsiteX0" fmla="*/ 4546398 w 4546398"/>
              <a:gd name="connsiteY0" fmla="*/ 0 h 1080916"/>
              <a:gd name="connsiteX1" fmla="*/ 1670157 w 4546398"/>
              <a:gd name="connsiteY1" fmla="*/ 0 h 1080916"/>
              <a:gd name="connsiteX2" fmla="*/ 1667087 w 4546398"/>
              <a:gd name="connsiteY2" fmla="*/ 1 h 1080916"/>
              <a:gd name="connsiteX3" fmla="*/ 1397057 w 4546398"/>
              <a:gd name="connsiteY3" fmla="*/ 270031 h 1080916"/>
              <a:gd name="connsiteX4" fmla="*/ 1667087 w 4546398"/>
              <a:gd name="connsiteY4" fmla="*/ 540061 h 1080916"/>
              <a:gd name="connsiteX5" fmla="*/ 1670157 w 4546398"/>
              <a:gd name="connsiteY5" fmla="*/ 539751 h 1080916"/>
              <a:gd name="connsiteX6" fmla="*/ 2907744 w 4546398"/>
              <a:gd name="connsiteY6" fmla="*/ 543166 h 1080916"/>
              <a:gd name="connsiteX7" fmla="*/ 3123354 w 4546398"/>
              <a:gd name="connsiteY7" fmla="*/ 807710 h 1080916"/>
              <a:gd name="connsiteX8" fmla="*/ 2853324 w 4546398"/>
              <a:gd name="connsiteY8" fmla="*/ 1077740 h 1080916"/>
              <a:gd name="connsiteX9" fmla="*/ 2850254 w 4546398"/>
              <a:gd name="connsiteY9" fmla="*/ 1077431 h 1080916"/>
              <a:gd name="connsiteX10" fmla="*/ 2850254 w 4546398"/>
              <a:gd name="connsiteY10" fmla="*/ 1077741 h 1080916"/>
              <a:gd name="connsiteX11" fmla="*/ 0 w 4546398"/>
              <a:gd name="connsiteY11" fmla="*/ 1080916 h 1080916"/>
              <a:gd name="connsiteX0" fmla="*/ 7984427 w 7984427"/>
              <a:gd name="connsiteY0" fmla="*/ 0 h 1080916"/>
              <a:gd name="connsiteX1" fmla="*/ 1670157 w 7984427"/>
              <a:gd name="connsiteY1" fmla="*/ 0 h 1080916"/>
              <a:gd name="connsiteX2" fmla="*/ 1667087 w 7984427"/>
              <a:gd name="connsiteY2" fmla="*/ 1 h 1080916"/>
              <a:gd name="connsiteX3" fmla="*/ 1397057 w 7984427"/>
              <a:gd name="connsiteY3" fmla="*/ 270031 h 1080916"/>
              <a:gd name="connsiteX4" fmla="*/ 1667087 w 7984427"/>
              <a:gd name="connsiteY4" fmla="*/ 540061 h 1080916"/>
              <a:gd name="connsiteX5" fmla="*/ 1670157 w 7984427"/>
              <a:gd name="connsiteY5" fmla="*/ 539751 h 1080916"/>
              <a:gd name="connsiteX6" fmla="*/ 2907744 w 7984427"/>
              <a:gd name="connsiteY6" fmla="*/ 543166 h 1080916"/>
              <a:gd name="connsiteX7" fmla="*/ 3123354 w 7984427"/>
              <a:gd name="connsiteY7" fmla="*/ 807710 h 1080916"/>
              <a:gd name="connsiteX8" fmla="*/ 2853324 w 7984427"/>
              <a:gd name="connsiteY8" fmla="*/ 1077740 h 1080916"/>
              <a:gd name="connsiteX9" fmla="*/ 2850254 w 7984427"/>
              <a:gd name="connsiteY9" fmla="*/ 1077431 h 1080916"/>
              <a:gd name="connsiteX10" fmla="*/ 2850254 w 7984427"/>
              <a:gd name="connsiteY10" fmla="*/ 1077741 h 1080916"/>
              <a:gd name="connsiteX11" fmla="*/ 0 w 7984427"/>
              <a:gd name="connsiteY11" fmla="*/ 1080916 h 1080916"/>
              <a:gd name="connsiteX0" fmla="*/ 11479484 w 11479484"/>
              <a:gd name="connsiteY0" fmla="*/ 0 h 1089062"/>
              <a:gd name="connsiteX1" fmla="*/ 5165214 w 11479484"/>
              <a:gd name="connsiteY1" fmla="*/ 0 h 1089062"/>
              <a:gd name="connsiteX2" fmla="*/ 5162144 w 11479484"/>
              <a:gd name="connsiteY2" fmla="*/ 1 h 1089062"/>
              <a:gd name="connsiteX3" fmla="*/ 4892114 w 11479484"/>
              <a:gd name="connsiteY3" fmla="*/ 270031 h 1089062"/>
              <a:gd name="connsiteX4" fmla="*/ 5162144 w 11479484"/>
              <a:gd name="connsiteY4" fmla="*/ 540061 h 1089062"/>
              <a:gd name="connsiteX5" fmla="*/ 5165214 w 11479484"/>
              <a:gd name="connsiteY5" fmla="*/ 539751 h 1089062"/>
              <a:gd name="connsiteX6" fmla="*/ 6402801 w 11479484"/>
              <a:gd name="connsiteY6" fmla="*/ 543166 h 1089062"/>
              <a:gd name="connsiteX7" fmla="*/ 6618411 w 11479484"/>
              <a:gd name="connsiteY7" fmla="*/ 807710 h 1089062"/>
              <a:gd name="connsiteX8" fmla="*/ 6348381 w 11479484"/>
              <a:gd name="connsiteY8" fmla="*/ 1077740 h 1089062"/>
              <a:gd name="connsiteX9" fmla="*/ 6345311 w 11479484"/>
              <a:gd name="connsiteY9" fmla="*/ 1077431 h 1089062"/>
              <a:gd name="connsiteX10" fmla="*/ 6345311 w 11479484"/>
              <a:gd name="connsiteY10" fmla="*/ 1077741 h 1089062"/>
              <a:gd name="connsiteX11" fmla="*/ 0 w 11479484"/>
              <a:gd name="connsiteY11" fmla="*/ 1089062 h 1089062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64622 h 1077741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32034 h 1077741"/>
              <a:gd name="connsiteX0" fmla="*/ 11479484 w 11479484"/>
              <a:gd name="connsiteY0" fmla="*/ 0 h 1077741"/>
              <a:gd name="connsiteX1" fmla="*/ 5165214 w 11479484"/>
              <a:gd name="connsiteY1" fmla="*/ 0 h 1077741"/>
              <a:gd name="connsiteX2" fmla="*/ 5162144 w 11479484"/>
              <a:gd name="connsiteY2" fmla="*/ 1 h 1077741"/>
              <a:gd name="connsiteX3" fmla="*/ 4892114 w 11479484"/>
              <a:gd name="connsiteY3" fmla="*/ 270031 h 1077741"/>
              <a:gd name="connsiteX4" fmla="*/ 5162144 w 11479484"/>
              <a:gd name="connsiteY4" fmla="*/ 540061 h 1077741"/>
              <a:gd name="connsiteX5" fmla="*/ 5165214 w 11479484"/>
              <a:gd name="connsiteY5" fmla="*/ 539751 h 1077741"/>
              <a:gd name="connsiteX6" fmla="*/ 6402801 w 11479484"/>
              <a:gd name="connsiteY6" fmla="*/ 543166 h 1077741"/>
              <a:gd name="connsiteX7" fmla="*/ 6618411 w 11479484"/>
              <a:gd name="connsiteY7" fmla="*/ 807710 h 1077741"/>
              <a:gd name="connsiteX8" fmla="*/ 6348381 w 11479484"/>
              <a:gd name="connsiteY8" fmla="*/ 1077740 h 1077741"/>
              <a:gd name="connsiteX9" fmla="*/ 6345311 w 11479484"/>
              <a:gd name="connsiteY9" fmla="*/ 1077431 h 1077741"/>
              <a:gd name="connsiteX10" fmla="*/ 6345311 w 11479484"/>
              <a:gd name="connsiteY10" fmla="*/ 1077741 h 1077741"/>
              <a:gd name="connsiteX11" fmla="*/ 0 w 11479484"/>
              <a:gd name="connsiteY11" fmla="*/ 1056476 h 1077741"/>
              <a:gd name="connsiteX0" fmla="*/ 23909000 w 23909000"/>
              <a:gd name="connsiteY0" fmla="*/ 0 h 1104821"/>
              <a:gd name="connsiteX1" fmla="*/ 5165214 w 23909000"/>
              <a:gd name="connsiteY1" fmla="*/ 27080 h 1104821"/>
              <a:gd name="connsiteX2" fmla="*/ 5162144 w 23909000"/>
              <a:gd name="connsiteY2" fmla="*/ 27081 h 1104821"/>
              <a:gd name="connsiteX3" fmla="*/ 4892114 w 23909000"/>
              <a:gd name="connsiteY3" fmla="*/ 297111 h 1104821"/>
              <a:gd name="connsiteX4" fmla="*/ 5162144 w 23909000"/>
              <a:gd name="connsiteY4" fmla="*/ 567141 h 1104821"/>
              <a:gd name="connsiteX5" fmla="*/ 5165214 w 23909000"/>
              <a:gd name="connsiteY5" fmla="*/ 566831 h 1104821"/>
              <a:gd name="connsiteX6" fmla="*/ 6402801 w 23909000"/>
              <a:gd name="connsiteY6" fmla="*/ 570246 h 1104821"/>
              <a:gd name="connsiteX7" fmla="*/ 6618411 w 23909000"/>
              <a:gd name="connsiteY7" fmla="*/ 834790 h 1104821"/>
              <a:gd name="connsiteX8" fmla="*/ 6348381 w 23909000"/>
              <a:gd name="connsiteY8" fmla="*/ 1104820 h 1104821"/>
              <a:gd name="connsiteX9" fmla="*/ 6345311 w 23909000"/>
              <a:gd name="connsiteY9" fmla="*/ 1104511 h 1104821"/>
              <a:gd name="connsiteX10" fmla="*/ 6345311 w 23909000"/>
              <a:gd name="connsiteY10" fmla="*/ 1104821 h 1104821"/>
              <a:gd name="connsiteX11" fmla="*/ 0 w 23909000"/>
              <a:gd name="connsiteY11" fmla="*/ 1083556 h 1104821"/>
              <a:gd name="connsiteX0" fmla="*/ 36365595 w 36365595"/>
              <a:gd name="connsiteY0" fmla="*/ 0 h 1104821"/>
              <a:gd name="connsiteX1" fmla="*/ 17621809 w 36365595"/>
              <a:gd name="connsiteY1" fmla="*/ 27080 h 1104821"/>
              <a:gd name="connsiteX2" fmla="*/ 17618739 w 36365595"/>
              <a:gd name="connsiteY2" fmla="*/ 27081 h 1104821"/>
              <a:gd name="connsiteX3" fmla="*/ 17348709 w 36365595"/>
              <a:gd name="connsiteY3" fmla="*/ 297111 h 1104821"/>
              <a:gd name="connsiteX4" fmla="*/ 17618739 w 36365595"/>
              <a:gd name="connsiteY4" fmla="*/ 567141 h 1104821"/>
              <a:gd name="connsiteX5" fmla="*/ 17621809 w 36365595"/>
              <a:gd name="connsiteY5" fmla="*/ 566831 h 1104821"/>
              <a:gd name="connsiteX6" fmla="*/ 18859396 w 36365595"/>
              <a:gd name="connsiteY6" fmla="*/ 570246 h 1104821"/>
              <a:gd name="connsiteX7" fmla="*/ 19075006 w 36365595"/>
              <a:gd name="connsiteY7" fmla="*/ 834790 h 1104821"/>
              <a:gd name="connsiteX8" fmla="*/ 18804976 w 36365595"/>
              <a:gd name="connsiteY8" fmla="*/ 1104820 h 1104821"/>
              <a:gd name="connsiteX9" fmla="*/ 18801906 w 36365595"/>
              <a:gd name="connsiteY9" fmla="*/ 1104511 h 1104821"/>
              <a:gd name="connsiteX10" fmla="*/ 18801906 w 36365595"/>
              <a:gd name="connsiteY10" fmla="*/ 1104821 h 1104821"/>
              <a:gd name="connsiteX11" fmla="*/ 0 w 36365595"/>
              <a:gd name="connsiteY11" fmla="*/ 1056474 h 1104821"/>
              <a:gd name="connsiteX0" fmla="*/ 36528072 w 36528072"/>
              <a:gd name="connsiteY0" fmla="*/ 0 h 1104821"/>
              <a:gd name="connsiteX1" fmla="*/ 17784286 w 36528072"/>
              <a:gd name="connsiteY1" fmla="*/ 27080 h 1104821"/>
              <a:gd name="connsiteX2" fmla="*/ 17781216 w 36528072"/>
              <a:gd name="connsiteY2" fmla="*/ 27081 h 1104821"/>
              <a:gd name="connsiteX3" fmla="*/ 17511186 w 36528072"/>
              <a:gd name="connsiteY3" fmla="*/ 297111 h 1104821"/>
              <a:gd name="connsiteX4" fmla="*/ 17781216 w 36528072"/>
              <a:gd name="connsiteY4" fmla="*/ 567141 h 1104821"/>
              <a:gd name="connsiteX5" fmla="*/ 17784286 w 36528072"/>
              <a:gd name="connsiteY5" fmla="*/ 566831 h 1104821"/>
              <a:gd name="connsiteX6" fmla="*/ 19021873 w 36528072"/>
              <a:gd name="connsiteY6" fmla="*/ 570246 h 1104821"/>
              <a:gd name="connsiteX7" fmla="*/ 19237483 w 36528072"/>
              <a:gd name="connsiteY7" fmla="*/ 834790 h 1104821"/>
              <a:gd name="connsiteX8" fmla="*/ 18967453 w 36528072"/>
              <a:gd name="connsiteY8" fmla="*/ 1104820 h 1104821"/>
              <a:gd name="connsiteX9" fmla="*/ 18964383 w 36528072"/>
              <a:gd name="connsiteY9" fmla="*/ 1104511 h 1104821"/>
              <a:gd name="connsiteX10" fmla="*/ 18964383 w 36528072"/>
              <a:gd name="connsiteY10" fmla="*/ 1104821 h 1104821"/>
              <a:gd name="connsiteX11" fmla="*/ 0 w 36528072"/>
              <a:gd name="connsiteY11" fmla="*/ 1083554 h 1104821"/>
              <a:gd name="connsiteX0" fmla="*/ 36528072 w 36528072"/>
              <a:gd name="connsiteY0" fmla="*/ 0 h 1104821"/>
              <a:gd name="connsiteX1" fmla="*/ 17784286 w 36528072"/>
              <a:gd name="connsiteY1" fmla="*/ 27080 h 1104821"/>
              <a:gd name="connsiteX2" fmla="*/ 17781216 w 36528072"/>
              <a:gd name="connsiteY2" fmla="*/ 27081 h 1104821"/>
              <a:gd name="connsiteX3" fmla="*/ 17511186 w 36528072"/>
              <a:gd name="connsiteY3" fmla="*/ 297111 h 1104821"/>
              <a:gd name="connsiteX4" fmla="*/ 17781216 w 36528072"/>
              <a:gd name="connsiteY4" fmla="*/ 567141 h 1104821"/>
              <a:gd name="connsiteX5" fmla="*/ 17784286 w 36528072"/>
              <a:gd name="connsiteY5" fmla="*/ 566831 h 1104821"/>
              <a:gd name="connsiteX6" fmla="*/ 19021873 w 36528072"/>
              <a:gd name="connsiteY6" fmla="*/ 570246 h 1104821"/>
              <a:gd name="connsiteX7" fmla="*/ 19237483 w 36528072"/>
              <a:gd name="connsiteY7" fmla="*/ 834790 h 1104821"/>
              <a:gd name="connsiteX8" fmla="*/ 18967453 w 36528072"/>
              <a:gd name="connsiteY8" fmla="*/ 1104820 h 1104821"/>
              <a:gd name="connsiteX9" fmla="*/ 18964383 w 36528072"/>
              <a:gd name="connsiteY9" fmla="*/ 1104511 h 1104821"/>
              <a:gd name="connsiteX10" fmla="*/ 18964383 w 36528072"/>
              <a:gd name="connsiteY10" fmla="*/ 1104821 h 1104821"/>
              <a:gd name="connsiteX11" fmla="*/ 0 w 36528072"/>
              <a:gd name="connsiteY11" fmla="*/ 1083554 h 1104821"/>
              <a:gd name="connsiteX0" fmla="*/ 36473913 w 36473913"/>
              <a:gd name="connsiteY0" fmla="*/ 0 h 1137713"/>
              <a:gd name="connsiteX1" fmla="*/ 17730127 w 36473913"/>
              <a:gd name="connsiteY1" fmla="*/ 27080 h 1137713"/>
              <a:gd name="connsiteX2" fmla="*/ 17727057 w 36473913"/>
              <a:gd name="connsiteY2" fmla="*/ 27081 h 1137713"/>
              <a:gd name="connsiteX3" fmla="*/ 17457027 w 36473913"/>
              <a:gd name="connsiteY3" fmla="*/ 297111 h 1137713"/>
              <a:gd name="connsiteX4" fmla="*/ 17727057 w 36473913"/>
              <a:gd name="connsiteY4" fmla="*/ 567141 h 1137713"/>
              <a:gd name="connsiteX5" fmla="*/ 17730127 w 36473913"/>
              <a:gd name="connsiteY5" fmla="*/ 566831 h 1137713"/>
              <a:gd name="connsiteX6" fmla="*/ 18967714 w 36473913"/>
              <a:gd name="connsiteY6" fmla="*/ 570246 h 1137713"/>
              <a:gd name="connsiteX7" fmla="*/ 19183324 w 36473913"/>
              <a:gd name="connsiteY7" fmla="*/ 834790 h 1137713"/>
              <a:gd name="connsiteX8" fmla="*/ 18913294 w 36473913"/>
              <a:gd name="connsiteY8" fmla="*/ 1104820 h 1137713"/>
              <a:gd name="connsiteX9" fmla="*/ 18910224 w 36473913"/>
              <a:gd name="connsiteY9" fmla="*/ 1104511 h 1137713"/>
              <a:gd name="connsiteX10" fmla="*/ 18910224 w 36473913"/>
              <a:gd name="connsiteY10" fmla="*/ 1104821 h 1137713"/>
              <a:gd name="connsiteX11" fmla="*/ 0 w 36473913"/>
              <a:gd name="connsiteY11" fmla="*/ 1137713 h 113771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</a:cxnLst>
            <a:rect l="l" t="t" r="r" b="b"/>
            <a:pathLst>
              <a:path w="36473913" h="1137713">
                <a:moveTo>
                  <a:pt x="36473913" y="0"/>
                </a:moveTo>
                <a:lnTo>
                  <a:pt x="17730127" y="27080"/>
                </a:lnTo>
                <a:lnTo>
                  <a:pt x="17727057" y="27081"/>
                </a:lnTo>
                <a:cubicBezTo>
                  <a:pt x="17577924" y="27081"/>
                  <a:pt x="17457027" y="147978"/>
                  <a:pt x="17457027" y="297111"/>
                </a:cubicBezTo>
                <a:cubicBezTo>
                  <a:pt x="17457027" y="446244"/>
                  <a:pt x="17577924" y="567141"/>
                  <a:pt x="17727057" y="567141"/>
                </a:cubicBezTo>
                <a:lnTo>
                  <a:pt x="17730127" y="566831"/>
                </a:lnTo>
                <a:lnTo>
                  <a:pt x="18967714" y="570246"/>
                </a:lnTo>
                <a:cubicBezTo>
                  <a:pt x="19090762" y="595426"/>
                  <a:pt x="19183324" y="704299"/>
                  <a:pt x="19183324" y="834790"/>
                </a:cubicBezTo>
                <a:cubicBezTo>
                  <a:pt x="19183324" y="983923"/>
                  <a:pt x="19062427" y="1104820"/>
                  <a:pt x="18913294" y="1104820"/>
                </a:cubicBezTo>
                <a:lnTo>
                  <a:pt x="18910224" y="1104511"/>
                </a:lnTo>
                <a:lnTo>
                  <a:pt x="18910224" y="1104821"/>
                </a:lnTo>
                <a:lnTo>
                  <a:pt x="0" y="1137713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  <p:sp>
        <p:nvSpPr>
          <p:cNvPr id="27" name="フリーフォーム: 図形 26">
            <a:extLst>
              <a:ext uri="{FF2B5EF4-FFF2-40B4-BE49-F238E27FC236}">
                <a16:creationId xmlns:a16="http://schemas.microsoft.com/office/drawing/2014/main" id="{7F401A97-88AF-EBE4-D2B3-997D72ADDF58}"/>
              </a:ext>
            </a:extLst>
          </p:cNvPr>
          <p:cNvSpPr/>
          <p:nvPr/>
        </p:nvSpPr>
        <p:spPr bwMode="auto">
          <a:xfrm rot="10800000">
            <a:off x="712361" y="5724058"/>
            <a:ext cx="8525728" cy="257103"/>
          </a:xfrm>
          <a:custGeom>
            <a:avLst/>
            <a:gdLst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133349 h 2205246"/>
              <a:gd name="connsiteX6" fmla="*/ 1 w 2206340"/>
              <a:gd name="connsiteY6" fmla="*/ 0 h 2205246"/>
              <a:gd name="connsiteX7" fmla="*/ 2206340 w 2206340"/>
              <a:gd name="connsiteY7" fmla="*/ 0 h 2205246"/>
              <a:gd name="connsiteX8" fmla="*/ 2206340 w 2206340"/>
              <a:gd name="connsiteY8" fmla="*/ 1128299 h 2205246"/>
              <a:gd name="connsiteX9" fmla="*/ 785044 w 2206340"/>
              <a:gd name="connsiteY9" fmla="*/ 1128299 h 2205246"/>
              <a:gd name="connsiteX10" fmla="*/ 785044 w 2206340"/>
              <a:gd name="connsiteY10" fmla="*/ 1128609 h 2205246"/>
              <a:gd name="connsiteX11" fmla="*/ 781974 w 2206340"/>
              <a:gd name="connsiteY11" fmla="*/ 1128300 h 2205246"/>
              <a:gd name="connsiteX12" fmla="*/ 511944 w 2206340"/>
              <a:gd name="connsiteY12" fmla="*/ 1398330 h 2205246"/>
              <a:gd name="connsiteX13" fmla="*/ 781974 w 2206340"/>
              <a:gd name="connsiteY13" fmla="*/ 1668360 h 2205246"/>
              <a:gd name="connsiteX14" fmla="*/ 785044 w 2206340"/>
              <a:gd name="connsiteY14" fmla="*/ 1668050 h 2205246"/>
              <a:gd name="connsiteX15" fmla="*/ 785044 w 2206340"/>
              <a:gd name="connsiteY15" fmla="*/ 1668359 h 2205246"/>
              <a:gd name="connsiteX16" fmla="*/ 1699740 w 2206340"/>
              <a:gd name="connsiteY16" fmla="*/ 1668359 h 2205246"/>
              <a:gd name="connsiteX17" fmla="*/ 1722675 w 2206340"/>
              <a:gd name="connsiteY17" fmla="*/ 1670671 h 2205246"/>
              <a:gd name="connsiteX18" fmla="*/ 1938285 w 2206340"/>
              <a:gd name="connsiteY18" fmla="*/ 1935215 h 2205246"/>
              <a:gd name="connsiteX19" fmla="*/ 1668255 w 2206340"/>
              <a:gd name="connsiteY19" fmla="*/ 2205245 h 2205246"/>
              <a:gd name="connsiteX20" fmla="*/ 1665185 w 2206340"/>
              <a:gd name="connsiteY20" fmla="*/ 220493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1665185 h 2205246"/>
              <a:gd name="connsiteX5" fmla="*/ 1 w 2206340"/>
              <a:gd name="connsiteY5" fmla="*/ 0 h 2205246"/>
              <a:gd name="connsiteX6" fmla="*/ 2206340 w 2206340"/>
              <a:gd name="connsiteY6" fmla="*/ 0 h 2205246"/>
              <a:gd name="connsiteX7" fmla="*/ 2206340 w 2206340"/>
              <a:gd name="connsiteY7" fmla="*/ 1128299 h 2205246"/>
              <a:gd name="connsiteX8" fmla="*/ 785044 w 2206340"/>
              <a:gd name="connsiteY8" fmla="*/ 1128299 h 2205246"/>
              <a:gd name="connsiteX9" fmla="*/ 785044 w 2206340"/>
              <a:gd name="connsiteY9" fmla="*/ 1128609 h 2205246"/>
              <a:gd name="connsiteX10" fmla="*/ 781974 w 2206340"/>
              <a:gd name="connsiteY10" fmla="*/ 1128300 h 2205246"/>
              <a:gd name="connsiteX11" fmla="*/ 511944 w 2206340"/>
              <a:gd name="connsiteY11" fmla="*/ 1398330 h 2205246"/>
              <a:gd name="connsiteX12" fmla="*/ 781974 w 2206340"/>
              <a:gd name="connsiteY12" fmla="*/ 1668360 h 2205246"/>
              <a:gd name="connsiteX13" fmla="*/ 785044 w 2206340"/>
              <a:gd name="connsiteY13" fmla="*/ 1668050 h 2205246"/>
              <a:gd name="connsiteX14" fmla="*/ 785044 w 2206340"/>
              <a:gd name="connsiteY14" fmla="*/ 1668359 h 2205246"/>
              <a:gd name="connsiteX15" fmla="*/ 1699740 w 2206340"/>
              <a:gd name="connsiteY15" fmla="*/ 1668359 h 2205246"/>
              <a:gd name="connsiteX16" fmla="*/ 1722675 w 2206340"/>
              <a:gd name="connsiteY16" fmla="*/ 1670671 h 2205246"/>
              <a:gd name="connsiteX17" fmla="*/ 1938285 w 2206340"/>
              <a:gd name="connsiteY17" fmla="*/ 1935215 h 2205246"/>
              <a:gd name="connsiteX18" fmla="*/ 1668255 w 2206340"/>
              <a:gd name="connsiteY18" fmla="*/ 2205245 h 2205246"/>
              <a:gd name="connsiteX19" fmla="*/ 1665185 w 2206340"/>
              <a:gd name="connsiteY19" fmla="*/ 2204936 h 2205246"/>
              <a:gd name="connsiteX20" fmla="*/ 1665185 w 2206340"/>
              <a:gd name="connsiteY20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1665186 h 2205246"/>
              <a:gd name="connsiteX4" fmla="*/ 1 w 2206340"/>
              <a:gd name="connsiteY4" fmla="*/ 0 h 2205246"/>
              <a:gd name="connsiteX5" fmla="*/ 2206340 w 2206340"/>
              <a:gd name="connsiteY5" fmla="*/ 0 h 2205246"/>
              <a:gd name="connsiteX6" fmla="*/ 2206340 w 2206340"/>
              <a:gd name="connsiteY6" fmla="*/ 1128299 h 2205246"/>
              <a:gd name="connsiteX7" fmla="*/ 785044 w 2206340"/>
              <a:gd name="connsiteY7" fmla="*/ 1128299 h 2205246"/>
              <a:gd name="connsiteX8" fmla="*/ 785044 w 2206340"/>
              <a:gd name="connsiteY8" fmla="*/ 1128609 h 2205246"/>
              <a:gd name="connsiteX9" fmla="*/ 781974 w 2206340"/>
              <a:gd name="connsiteY9" fmla="*/ 1128300 h 2205246"/>
              <a:gd name="connsiteX10" fmla="*/ 511944 w 2206340"/>
              <a:gd name="connsiteY10" fmla="*/ 1398330 h 2205246"/>
              <a:gd name="connsiteX11" fmla="*/ 781974 w 2206340"/>
              <a:gd name="connsiteY11" fmla="*/ 1668360 h 2205246"/>
              <a:gd name="connsiteX12" fmla="*/ 785044 w 2206340"/>
              <a:gd name="connsiteY12" fmla="*/ 1668050 h 2205246"/>
              <a:gd name="connsiteX13" fmla="*/ 785044 w 2206340"/>
              <a:gd name="connsiteY13" fmla="*/ 1668359 h 2205246"/>
              <a:gd name="connsiteX14" fmla="*/ 1699740 w 2206340"/>
              <a:gd name="connsiteY14" fmla="*/ 1668359 h 2205246"/>
              <a:gd name="connsiteX15" fmla="*/ 1722675 w 2206340"/>
              <a:gd name="connsiteY15" fmla="*/ 1670671 h 2205246"/>
              <a:gd name="connsiteX16" fmla="*/ 1938285 w 2206340"/>
              <a:gd name="connsiteY16" fmla="*/ 1935215 h 2205246"/>
              <a:gd name="connsiteX17" fmla="*/ 1668255 w 2206340"/>
              <a:gd name="connsiteY17" fmla="*/ 2205245 h 2205246"/>
              <a:gd name="connsiteX18" fmla="*/ 1665185 w 2206340"/>
              <a:gd name="connsiteY18" fmla="*/ 2204936 h 2205246"/>
              <a:gd name="connsiteX19" fmla="*/ 1665185 w 2206340"/>
              <a:gd name="connsiteY19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0 w 2206340"/>
              <a:gd name="connsiteY2" fmla="*/ 1665186 h 2205246"/>
              <a:gd name="connsiteX3" fmla="*/ 1 w 2206340"/>
              <a:gd name="connsiteY3" fmla="*/ 0 h 2205246"/>
              <a:gd name="connsiteX4" fmla="*/ 2206340 w 2206340"/>
              <a:gd name="connsiteY4" fmla="*/ 0 h 2205246"/>
              <a:gd name="connsiteX5" fmla="*/ 2206340 w 2206340"/>
              <a:gd name="connsiteY5" fmla="*/ 1128299 h 2205246"/>
              <a:gd name="connsiteX6" fmla="*/ 785044 w 2206340"/>
              <a:gd name="connsiteY6" fmla="*/ 1128299 h 2205246"/>
              <a:gd name="connsiteX7" fmla="*/ 785044 w 2206340"/>
              <a:gd name="connsiteY7" fmla="*/ 1128609 h 2205246"/>
              <a:gd name="connsiteX8" fmla="*/ 781974 w 2206340"/>
              <a:gd name="connsiteY8" fmla="*/ 1128300 h 2205246"/>
              <a:gd name="connsiteX9" fmla="*/ 511944 w 2206340"/>
              <a:gd name="connsiteY9" fmla="*/ 1398330 h 2205246"/>
              <a:gd name="connsiteX10" fmla="*/ 781974 w 2206340"/>
              <a:gd name="connsiteY10" fmla="*/ 1668360 h 2205246"/>
              <a:gd name="connsiteX11" fmla="*/ 785044 w 2206340"/>
              <a:gd name="connsiteY11" fmla="*/ 1668050 h 2205246"/>
              <a:gd name="connsiteX12" fmla="*/ 785044 w 2206340"/>
              <a:gd name="connsiteY12" fmla="*/ 1668359 h 2205246"/>
              <a:gd name="connsiteX13" fmla="*/ 1699740 w 2206340"/>
              <a:gd name="connsiteY13" fmla="*/ 1668359 h 2205246"/>
              <a:gd name="connsiteX14" fmla="*/ 1722675 w 2206340"/>
              <a:gd name="connsiteY14" fmla="*/ 1670671 h 2205246"/>
              <a:gd name="connsiteX15" fmla="*/ 1938285 w 2206340"/>
              <a:gd name="connsiteY15" fmla="*/ 1935215 h 2205246"/>
              <a:gd name="connsiteX16" fmla="*/ 1668255 w 2206340"/>
              <a:gd name="connsiteY16" fmla="*/ 2205245 h 2205246"/>
              <a:gd name="connsiteX17" fmla="*/ 1665185 w 2206340"/>
              <a:gd name="connsiteY17" fmla="*/ 2204936 h 2205246"/>
              <a:gd name="connsiteX18" fmla="*/ 1665185 w 2206340"/>
              <a:gd name="connsiteY18" fmla="*/ 2205246 h 2205246"/>
              <a:gd name="connsiteX0" fmla="*/ 1665185 w 2206340"/>
              <a:gd name="connsiteY0" fmla="*/ 2205246 h 2205246"/>
              <a:gd name="connsiteX1" fmla="*/ 0 w 2206340"/>
              <a:gd name="connsiteY1" fmla="*/ 2205246 h 2205246"/>
              <a:gd name="connsiteX2" fmla="*/ 1 w 2206340"/>
              <a:gd name="connsiteY2" fmla="*/ 0 h 2205246"/>
              <a:gd name="connsiteX3" fmla="*/ 2206340 w 2206340"/>
              <a:gd name="connsiteY3" fmla="*/ 0 h 2205246"/>
              <a:gd name="connsiteX4" fmla="*/ 2206340 w 2206340"/>
              <a:gd name="connsiteY4" fmla="*/ 1128299 h 2205246"/>
              <a:gd name="connsiteX5" fmla="*/ 785044 w 2206340"/>
              <a:gd name="connsiteY5" fmla="*/ 1128299 h 2205246"/>
              <a:gd name="connsiteX6" fmla="*/ 785044 w 2206340"/>
              <a:gd name="connsiteY6" fmla="*/ 1128609 h 2205246"/>
              <a:gd name="connsiteX7" fmla="*/ 781974 w 2206340"/>
              <a:gd name="connsiteY7" fmla="*/ 1128300 h 2205246"/>
              <a:gd name="connsiteX8" fmla="*/ 511944 w 2206340"/>
              <a:gd name="connsiteY8" fmla="*/ 1398330 h 2205246"/>
              <a:gd name="connsiteX9" fmla="*/ 781974 w 2206340"/>
              <a:gd name="connsiteY9" fmla="*/ 1668360 h 2205246"/>
              <a:gd name="connsiteX10" fmla="*/ 785044 w 2206340"/>
              <a:gd name="connsiteY10" fmla="*/ 1668050 h 2205246"/>
              <a:gd name="connsiteX11" fmla="*/ 785044 w 2206340"/>
              <a:gd name="connsiteY11" fmla="*/ 1668359 h 2205246"/>
              <a:gd name="connsiteX12" fmla="*/ 1699740 w 2206340"/>
              <a:gd name="connsiteY12" fmla="*/ 1668359 h 2205246"/>
              <a:gd name="connsiteX13" fmla="*/ 1722675 w 2206340"/>
              <a:gd name="connsiteY13" fmla="*/ 1670671 h 2205246"/>
              <a:gd name="connsiteX14" fmla="*/ 1938285 w 2206340"/>
              <a:gd name="connsiteY14" fmla="*/ 1935215 h 2205246"/>
              <a:gd name="connsiteX15" fmla="*/ 1668255 w 2206340"/>
              <a:gd name="connsiteY15" fmla="*/ 2205245 h 2205246"/>
              <a:gd name="connsiteX16" fmla="*/ 1665185 w 2206340"/>
              <a:gd name="connsiteY16" fmla="*/ 2204936 h 2205246"/>
              <a:gd name="connsiteX17" fmla="*/ 1665185 w 2206340"/>
              <a:gd name="connsiteY17" fmla="*/ 2205246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699740 w 2206340"/>
              <a:gd name="connsiteY10" fmla="*/ 1668359 h 2205246"/>
              <a:gd name="connsiteX11" fmla="*/ 1722675 w 2206340"/>
              <a:gd name="connsiteY11" fmla="*/ 1670671 h 2205246"/>
              <a:gd name="connsiteX12" fmla="*/ 1938285 w 2206340"/>
              <a:gd name="connsiteY12" fmla="*/ 1935215 h 2205246"/>
              <a:gd name="connsiteX13" fmla="*/ 1668255 w 2206340"/>
              <a:gd name="connsiteY13" fmla="*/ 2205245 h 2205246"/>
              <a:gd name="connsiteX14" fmla="*/ 1665185 w 2206340"/>
              <a:gd name="connsiteY14" fmla="*/ 2204936 h 2205246"/>
              <a:gd name="connsiteX15" fmla="*/ 1665185 w 2206340"/>
              <a:gd name="connsiteY15" fmla="*/ 2205246 h 2205246"/>
              <a:gd name="connsiteX16" fmla="*/ 0 w 2206340"/>
              <a:gd name="connsiteY16" fmla="*/ 2205246 h 2205246"/>
              <a:gd name="connsiteX17" fmla="*/ 91441 w 2206340"/>
              <a:gd name="connsiteY17" fmla="*/ 91440 h 2205246"/>
              <a:gd name="connsiteX0" fmla="*/ 1 w 2206340"/>
              <a:gd name="connsiteY0" fmla="*/ 0 h 2205246"/>
              <a:gd name="connsiteX1" fmla="*/ 2206340 w 2206340"/>
              <a:gd name="connsiteY1" fmla="*/ 0 h 2205246"/>
              <a:gd name="connsiteX2" fmla="*/ 2206340 w 2206340"/>
              <a:gd name="connsiteY2" fmla="*/ 1128299 h 2205246"/>
              <a:gd name="connsiteX3" fmla="*/ 785044 w 2206340"/>
              <a:gd name="connsiteY3" fmla="*/ 1128299 h 2205246"/>
              <a:gd name="connsiteX4" fmla="*/ 785044 w 2206340"/>
              <a:gd name="connsiteY4" fmla="*/ 1128609 h 2205246"/>
              <a:gd name="connsiteX5" fmla="*/ 781974 w 2206340"/>
              <a:gd name="connsiteY5" fmla="*/ 1128300 h 2205246"/>
              <a:gd name="connsiteX6" fmla="*/ 511944 w 2206340"/>
              <a:gd name="connsiteY6" fmla="*/ 1398330 h 2205246"/>
              <a:gd name="connsiteX7" fmla="*/ 781974 w 2206340"/>
              <a:gd name="connsiteY7" fmla="*/ 1668360 h 2205246"/>
              <a:gd name="connsiteX8" fmla="*/ 785044 w 2206340"/>
              <a:gd name="connsiteY8" fmla="*/ 1668050 h 2205246"/>
              <a:gd name="connsiteX9" fmla="*/ 785044 w 2206340"/>
              <a:gd name="connsiteY9" fmla="*/ 1668359 h 2205246"/>
              <a:gd name="connsiteX10" fmla="*/ 1722675 w 2206340"/>
              <a:gd name="connsiteY10" fmla="*/ 1670671 h 2205246"/>
              <a:gd name="connsiteX11" fmla="*/ 1938285 w 2206340"/>
              <a:gd name="connsiteY11" fmla="*/ 1935215 h 2205246"/>
              <a:gd name="connsiteX12" fmla="*/ 1668255 w 2206340"/>
              <a:gd name="connsiteY12" fmla="*/ 2205245 h 2205246"/>
              <a:gd name="connsiteX13" fmla="*/ 1665185 w 2206340"/>
              <a:gd name="connsiteY13" fmla="*/ 2204936 h 2205246"/>
              <a:gd name="connsiteX14" fmla="*/ 1665185 w 2206340"/>
              <a:gd name="connsiteY14" fmla="*/ 2205246 h 2205246"/>
              <a:gd name="connsiteX15" fmla="*/ 0 w 2206340"/>
              <a:gd name="connsiteY15" fmla="*/ 2205246 h 2205246"/>
              <a:gd name="connsiteX16" fmla="*/ 91441 w 2206340"/>
              <a:gd name="connsiteY16" fmla="*/ 91440 h 2205246"/>
              <a:gd name="connsiteX0" fmla="*/ 2206340 w 2206340"/>
              <a:gd name="connsiteY0" fmla="*/ 0 h 2205246"/>
              <a:gd name="connsiteX1" fmla="*/ 2206340 w 2206340"/>
              <a:gd name="connsiteY1" fmla="*/ 1128299 h 2205246"/>
              <a:gd name="connsiteX2" fmla="*/ 785044 w 2206340"/>
              <a:gd name="connsiteY2" fmla="*/ 1128299 h 2205246"/>
              <a:gd name="connsiteX3" fmla="*/ 785044 w 2206340"/>
              <a:gd name="connsiteY3" fmla="*/ 1128609 h 2205246"/>
              <a:gd name="connsiteX4" fmla="*/ 781974 w 2206340"/>
              <a:gd name="connsiteY4" fmla="*/ 1128300 h 2205246"/>
              <a:gd name="connsiteX5" fmla="*/ 511944 w 2206340"/>
              <a:gd name="connsiteY5" fmla="*/ 1398330 h 2205246"/>
              <a:gd name="connsiteX6" fmla="*/ 781974 w 2206340"/>
              <a:gd name="connsiteY6" fmla="*/ 1668360 h 2205246"/>
              <a:gd name="connsiteX7" fmla="*/ 785044 w 2206340"/>
              <a:gd name="connsiteY7" fmla="*/ 1668050 h 2205246"/>
              <a:gd name="connsiteX8" fmla="*/ 785044 w 2206340"/>
              <a:gd name="connsiteY8" fmla="*/ 1668359 h 2205246"/>
              <a:gd name="connsiteX9" fmla="*/ 1722675 w 2206340"/>
              <a:gd name="connsiteY9" fmla="*/ 1670671 h 2205246"/>
              <a:gd name="connsiteX10" fmla="*/ 1938285 w 2206340"/>
              <a:gd name="connsiteY10" fmla="*/ 1935215 h 2205246"/>
              <a:gd name="connsiteX11" fmla="*/ 1668255 w 2206340"/>
              <a:gd name="connsiteY11" fmla="*/ 2205245 h 2205246"/>
              <a:gd name="connsiteX12" fmla="*/ 1665185 w 2206340"/>
              <a:gd name="connsiteY12" fmla="*/ 2204936 h 2205246"/>
              <a:gd name="connsiteX13" fmla="*/ 1665185 w 2206340"/>
              <a:gd name="connsiteY13" fmla="*/ 2205246 h 2205246"/>
              <a:gd name="connsiteX14" fmla="*/ 0 w 2206340"/>
              <a:gd name="connsiteY14" fmla="*/ 2205246 h 2205246"/>
              <a:gd name="connsiteX15" fmla="*/ 91441 w 2206340"/>
              <a:gd name="connsiteY15" fmla="*/ 91440 h 2205246"/>
              <a:gd name="connsiteX0" fmla="*/ 2206340 w 2206340"/>
              <a:gd name="connsiteY0" fmla="*/ 1036859 h 2113806"/>
              <a:gd name="connsiteX1" fmla="*/ 785044 w 2206340"/>
              <a:gd name="connsiteY1" fmla="*/ 1036859 h 2113806"/>
              <a:gd name="connsiteX2" fmla="*/ 785044 w 2206340"/>
              <a:gd name="connsiteY2" fmla="*/ 1037169 h 2113806"/>
              <a:gd name="connsiteX3" fmla="*/ 781974 w 2206340"/>
              <a:gd name="connsiteY3" fmla="*/ 1036860 h 2113806"/>
              <a:gd name="connsiteX4" fmla="*/ 511944 w 2206340"/>
              <a:gd name="connsiteY4" fmla="*/ 1306890 h 2113806"/>
              <a:gd name="connsiteX5" fmla="*/ 781974 w 2206340"/>
              <a:gd name="connsiteY5" fmla="*/ 1576920 h 2113806"/>
              <a:gd name="connsiteX6" fmla="*/ 785044 w 2206340"/>
              <a:gd name="connsiteY6" fmla="*/ 1576610 h 2113806"/>
              <a:gd name="connsiteX7" fmla="*/ 785044 w 2206340"/>
              <a:gd name="connsiteY7" fmla="*/ 1576919 h 2113806"/>
              <a:gd name="connsiteX8" fmla="*/ 1722675 w 2206340"/>
              <a:gd name="connsiteY8" fmla="*/ 1579231 h 2113806"/>
              <a:gd name="connsiteX9" fmla="*/ 1938285 w 2206340"/>
              <a:gd name="connsiteY9" fmla="*/ 1843775 h 2113806"/>
              <a:gd name="connsiteX10" fmla="*/ 1668255 w 2206340"/>
              <a:gd name="connsiteY10" fmla="*/ 2113805 h 2113806"/>
              <a:gd name="connsiteX11" fmla="*/ 1665185 w 2206340"/>
              <a:gd name="connsiteY11" fmla="*/ 2113496 h 2113806"/>
              <a:gd name="connsiteX12" fmla="*/ 1665185 w 2206340"/>
              <a:gd name="connsiteY12" fmla="*/ 2113806 h 2113806"/>
              <a:gd name="connsiteX13" fmla="*/ 0 w 2206340"/>
              <a:gd name="connsiteY13" fmla="*/ 2113806 h 2113806"/>
              <a:gd name="connsiteX14" fmla="*/ 91441 w 2206340"/>
              <a:gd name="connsiteY14" fmla="*/ 0 h 2113806"/>
              <a:gd name="connsiteX0" fmla="*/ 2206340 w 2206340"/>
              <a:gd name="connsiteY0" fmla="*/ 0 h 1076947"/>
              <a:gd name="connsiteX1" fmla="*/ 785044 w 2206340"/>
              <a:gd name="connsiteY1" fmla="*/ 0 h 1076947"/>
              <a:gd name="connsiteX2" fmla="*/ 785044 w 2206340"/>
              <a:gd name="connsiteY2" fmla="*/ 310 h 1076947"/>
              <a:gd name="connsiteX3" fmla="*/ 781974 w 2206340"/>
              <a:gd name="connsiteY3" fmla="*/ 1 h 1076947"/>
              <a:gd name="connsiteX4" fmla="*/ 511944 w 2206340"/>
              <a:gd name="connsiteY4" fmla="*/ 270031 h 1076947"/>
              <a:gd name="connsiteX5" fmla="*/ 781974 w 2206340"/>
              <a:gd name="connsiteY5" fmla="*/ 540061 h 1076947"/>
              <a:gd name="connsiteX6" fmla="*/ 785044 w 2206340"/>
              <a:gd name="connsiteY6" fmla="*/ 539751 h 1076947"/>
              <a:gd name="connsiteX7" fmla="*/ 785044 w 2206340"/>
              <a:gd name="connsiteY7" fmla="*/ 540060 h 1076947"/>
              <a:gd name="connsiteX8" fmla="*/ 1722675 w 2206340"/>
              <a:gd name="connsiteY8" fmla="*/ 542372 h 1076947"/>
              <a:gd name="connsiteX9" fmla="*/ 1938285 w 2206340"/>
              <a:gd name="connsiteY9" fmla="*/ 806916 h 1076947"/>
              <a:gd name="connsiteX10" fmla="*/ 1668255 w 2206340"/>
              <a:gd name="connsiteY10" fmla="*/ 1076946 h 1076947"/>
              <a:gd name="connsiteX11" fmla="*/ 1665185 w 2206340"/>
              <a:gd name="connsiteY11" fmla="*/ 1076637 h 1076947"/>
              <a:gd name="connsiteX12" fmla="*/ 1665185 w 2206340"/>
              <a:gd name="connsiteY12" fmla="*/ 1076947 h 1076947"/>
              <a:gd name="connsiteX13" fmla="*/ 0 w 2206340"/>
              <a:gd name="connsiteY13" fmla="*/ 1076947 h 1076947"/>
              <a:gd name="connsiteX0" fmla="*/ 3352515 w 3352515"/>
              <a:gd name="connsiteY0" fmla="*/ 0 h 1080122"/>
              <a:gd name="connsiteX1" fmla="*/ 785044 w 3352515"/>
              <a:gd name="connsiteY1" fmla="*/ 3175 h 1080122"/>
              <a:gd name="connsiteX2" fmla="*/ 785044 w 3352515"/>
              <a:gd name="connsiteY2" fmla="*/ 3485 h 1080122"/>
              <a:gd name="connsiteX3" fmla="*/ 781974 w 3352515"/>
              <a:gd name="connsiteY3" fmla="*/ 3176 h 1080122"/>
              <a:gd name="connsiteX4" fmla="*/ 511944 w 3352515"/>
              <a:gd name="connsiteY4" fmla="*/ 273206 h 1080122"/>
              <a:gd name="connsiteX5" fmla="*/ 781974 w 3352515"/>
              <a:gd name="connsiteY5" fmla="*/ 543236 h 1080122"/>
              <a:gd name="connsiteX6" fmla="*/ 785044 w 3352515"/>
              <a:gd name="connsiteY6" fmla="*/ 542926 h 1080122"/>
              <a:gd name="connsiteX7" fmla="*/ 785044 w 3352515"/>
              <a:gd name="connsiteY7" fmla="*/ 543235 h 1080122"/>
              <a:gd name="connsiteX8" fmla="*/ 1722675 w 3352515"/>
              <a:gd name="connsiteY8" fmla="*/ 545547 h 1080122"/>
              <a:gd name="connsiteX9" fmla="*/ 1938285 w 3352515"/>
              <a:gd name="connsiteY9" fmla="*/ 810091 h 1080122"/>
              <a:gd name="connsiteX10" fmla="*/ 1668255 w 3352515"/>
              <a:gd name="connsiteY10" fmla="*/ 1080121 h 1080122"/>
              <a:gd name="connsiteX11" fmla="*/ 1665185 w 3352515"/>
              <a:gd name="connsiteY11" fmla="*/ 1079812 h 1080122"/>
              <a:gd name="connsiteX12" fmla="*/ 1665185 w 3352515"/>
              <a:gd name="connsiteY12" fmla="*/ 1080122 h 1080122"/>
              <a:gd name="connsiteX13" fmla="*/ 0 w 3352515"/>
              <a:gd name="connsiteY13" fmla="*/ 1080122 h 1080122"/>
              <a:gd name="connsiteX0" fmla="*/ 4257390 w 4257390"/>
              <a:gd name="connsiteY0" fmla="*/ 0 h 1080122"/>
              <a:gd name="connsiteX1" fmla="*/ 1689919 w 4257390"/>
              <a:gd name="connsiteY1" fmla="*/ 3175 h 1080122"/>
              <a:gd name="connsiteX2" fmla="*/ 1689919 w 4257390"/>
              <a:gd name="connsiteY2" fmla="*/ 3485 h 1080122"/>
              <a:gd name="connsiteX3" fmla="*/ 1686849 w 4257390"/>
              <a:gd name="connsiteY3" fmla="*/ 3176 h 1080122"/>
              <a:gd name="connsiteX4" fmla="*/ 1416819 w 4257390"/>
              <a:gd name="connsiteY4" fmla="*/ 273206 h 1080122"/>
              <a:gd name="connsiteX5" fmla="*/ 1686849 w 4257390"/>
              <a:gd name="connsiteY5" fmla="*/ 543236 h 1080122"/>
              <a:gd name="connsiteX6" fmla="*/ 1689919 w 4257390"/>
              <a:gd name="connsiteY6" fmla="*/ 542926 h 1080122"/>
              <a:gd name="connsiteX7" fmla="*/ 1689919 w 4257390"/>
              <a:gd name="connsiteY7" fmla="*/ 543235 h 1080122"/>
              <a:gd name="connsiteX8" fmla="*/ 2627550 w 4257390"/>
              <a:gd name="connsiteY8" fmla="*/ 545547 h 1080122"/>
              <a:gd name="connsiteX9" fmla="*/ 2843160 w 4257390"/>
              <a:gd name="connsiteY9" fmla="*/ 810091 h 1080122"/>
              <a:gd name="connsiteX10" fmla="*/ 2573130 w 4257390"/>
              <a:gd name="connsiteY10" fmla="*/ 1080121 h 1080122"/>
              <a:gd name="connsiteX11" fmla="*/ 2570060 w 4257390"/>
              <a:gd name="connsiteY11" fmla="*/ 1079812 h 1080122"/>
              <a:gd name="connsiteX12" fmla="*/ 2570060 w 4257390"/>
              <a:gd name="connsiteY12" fmla="*/ 1080122 h 1080122"/>
              <a:gd name="connsiteX13" fmla="*/ 0 w 4257390"/>
              <a:gd name="connsiteY13" fmla="*/ 1080122 h 1080122"/>
              <a:gd name="connsiteX0" fmla="*/ 7679126 w 7679126"/>
              <a:gd name="connsiteY0" fmla="*/ 0 h 1080122"/>
              <a:gd name="connsiteX1" fmla="*/ 5111655 w 7679126"/>
              <a:gd name="connsiteY1" fmla="*/ 3175 h 1080122"/>
              <a:gd name="connsiteX2" fmla="*/ 5111655 w 7679126"/>
              <a:gd name="connsiteY2" fmla="*/ 3485 h 1080122"/>
              <a:gd name="connsiteX3" fmla="*/ 5108585 w 7679126"/>
              <a:gd name="connsiteY3" fmla="*/ 3176 h 1080122"/>
              <a:gd name="connsiteX4" fmla="*/ 4838555 w 7679126"/>
              <a:gd name="connsiteY4" fmla="*/ 273206 h 1080122"/>
              <a:gd name="connsiteX5" fmla="*/ 5108585 w 7679126"/>
              <a:gd name="connsiteY5" fmla="*/ 543236 h 1080122"/>
              <a:gd name="connsiteX6" fmla="*/ 5111655 w 7679126"/>
              <a:gd name="connsiteY6" fmla="*/ 542926 h 1080122"/>
              <a:gd name="connsiteX7" fmla="*/ 5111655 w 7679126"/>
              <a:gd name="connsiteY7" fmla="*/ 543235 h 1080122"/>
              <a:gd name="connsiteX8" fmla="*/ 6049286 w 7679126"/>
              <a:gd name="connsiteY8" fmla="*/ 545547 h 1080122"/>
              <a:gd name="connsiteX9" fmla="*/ 6264896 w 7679126"/>
              <a:gd name="connsiteY9" fmla="*/ 810091 h 1080122"/>
              <a:gd name="connsiteX10" fmla="*/ 5994866 w 7679126"/>
              <a:gd name="connsiteY10" fmla="*/ 1080121 h 1080122"/>
              <a:gd name="connsiteX11" fmla="*/ 5991796 w 7679126"/>
              <a:gd name="connsiteY11" fmla="*/ 1079812 h 1080122"/>
              <a:gd name="connsiteX12" fmla="*/ 5991796 w 7679126"/>
              <a:gd name="connsiteY12" fmla="*/ 1080122 h 1080122"/>
              <a:gd name="connsiteX13" fmla="*/ 0 w 7679126"/>
              <a:gd name="connsiteY13" fmla="*/ 1080122 h 1080122"/>
              <a:gd name="connsiteX0" fmla="*/ 11092714 w 11092714"/>
              <a:gd name="connsiteY0" fmla="*/ 0 h 1096416"/>
              <a:gd name="connsiteX1" fmla="*/ 5111655 w 11092714"/>
              <a:gd name="connsiteY1" fmla="*/ 19469 h 1096416"/>
              <a:gd name="connsiteX2" fmla="*/ 5111655 w 11092714"/>
              <a:gd name="connsiteY2" fmla="*/ 19779 h 1096416"/>
              <a:gd name="connsiteX3" fmla="*/ 5108585 w 11092714"/>
              <a:gd name="connsiteY3" fmla="*/ 19470 h 1096416"/>
              <a:gd name="connsiteX4" fmla="*/ 4838555 w 11092714"/>
              <a:gd name="connsiteY4" fmla="*/ 289500 h 1096416"/>
              <a:gd name="connsiteX5" fmla="*/ 5108585 w 11092714"/>
              <a:gd name="connsiteY5" fmla="*/ 559530 h 1096416"/>
              <a:gd name="connsiteX6" fmla="*/ 5111655 w 11092714"/>
              <a:gd name="connsiteY6" fmla="*/ 559220 h 1096416"/>
              <a:gd name="connsiteX7" fmla="*/ 5111655 w 11092714"/>
              <a:gd name="connsiteY7" fmla="*/ 559529 h 1096416"/>
              <a:gd name="connsiteX8" fmla="*/ 6049286 w 11092714"/>
              <a:gd name="connsiteY8" fmla="*/ 561841 h 1096416"/>
              <a:gd name="connsiteX9" fmla="*/ 6264896 w 11092714"/>
              <a:gd name="connsiteY9" fmla="*/ 826385 h 1096416"/>
              <a:gd name="connsiteX10" fmla="*/ 5994866 w 11092714"/>
              <a:gd name="connsiteY10" fmla="*/ 1096415 h 1096416"/>
              <a:gd name="connsiteX11" fmla="*/ 5991796 w 11092714"/>
              <a:gd name="connsiteY11" fmla="*/ 1096106 h 1096416"/>
              <a:gd name="connsiteX12" fmla="*/ 5991796 w 11092714"/>
              <a:gd name="connsiteY12" fmla="*/ 1096416 h 1096416"/>
              <a:gd name="connsiteX13" fmla="*/ 0 w 11092714"/>
              <a:gd name="connsiteY13" fmla="*/ 1096416 h 1096416"/>
              <a:gd name="connsiteX0" fmla="*/ 23820103 w 23820103"/>
              <a:gd name="connsiteY0" fmla="*/ 0 h 1096416"/>
              <a:gd name="connsiteX1" fmla="*/ 17839044 w 23820103"/>
              <a:gd name="connsiteY1" fmla="*/ 19469 h 1096416"/>
              <a:gd name="connsiteX2" fmla="*/ 17839044 w 23820103"/>
              <a:gd name="connsiteY2" fmla="*/ 19779 h 1096416"/>
              <a:gd name="connsiteX3" fmla="*/ 17835974 w 23820103"/>
              <a:gd name="connsiteY3" fmla="*/ 19470 h 1096416"/>
              <a:gd name="connsiteX4" fmla="*/ 17565944 w 23820103"/>
              <a:gd name="connsiteY4" fmla="*/ 289500 h 1096416"/>
              <a:gd name="connsiteX5" fmla="*/ 17835974 w 23820103"/>
              <a:gd name="connsiteY5" fmla="*/ 559530 h 1096416"/>
              <a:gd name="connsiteX6" fmla="*/ 17839044 w 23820103"/>
              <a:gd name="connsiteY6" fmla="*/ 559220 h 1096416"/>
              <a:gd name="connsiteX7" fmla="*/ 17839044 w 23820103"/>
              <a:gd name="connsiteY7" fmla="*/ 559529 h 1096416"/>
              <a:gd name="connsiteX8" fmla="*/ 18776675 w 23820103"/>
              <a:gd name="connsiteY8" fmla="*/ 561841 h 1096416"/>
              <a:gd name="connsiteX9" fmla="*/ 18992285 w 23820103"/>
              <a:gd name="connsiteY9" fmla="*/ 826385 h 1096416"/>
              <a:gd name="connsiteX10" fmla="*/ 18722255 w 23820103"/>
              <a:gd name="connsiteY10" fmla="*/ 1096415 h 1096416"/>
              <a:gd name="connsiteX11" fmla="*/ 18719185 w 23820103"/>
              <a:gd name="connsiteY11" fmla="*/ 1096106 h 1096416"/>
              <a:gd name="connsiteX12" fmla="*/ 18719185 w 23820103"/>
              <a:gd name="connsiteY12" fmla="*/ 1096416 h 1096416"/>
              <a:gd name="connsiteX13" fmla="*/ 0 w 23820103"/>
              <a:gd name="connsiteY13" fmla="*/ 1096416 h 1096416"/>
              <a:gd name="connsiteX0" fmla="*/ 36357935 w 36357935"/>
              <a:gd name="connsiteY0" fmla="*/ 0 h 1096416"/>
              <a:gd name="connsiteX1" fmla="*/ 17839044 w 36357935"/>
              <a:gd name="connsiteY1" fmla="*/ 19469 h 1096416"/>
              <a:gd name="connsiteX2" fmla="*/ 17839044 w 36357935"/>
              <a:gd name="connsiteY2" fmla="*/ 19779 h 1096416"/>
              <a:gd name="connsiteX3" fmla="*/ 17835974 w 36357935"/>
              <a:gd name="connsiteY3" fmla="*/ 19470 h 1096416"/>
              <a:gd name="connsiteX4" fmla="*/ 17565944 w 36357935"/>
              <a:gd name="connsiteY4" fmla="*/ 289500 h 1096416"/>
              <a:gd name="connsiteX5" fmla="*/ 17835974 w 36357935"/>
              <a:gd name="connsiteY5" fmla="*/ 559530 h 1096416"/>
              <a:gd name="connsiteX6" fmla="*/ 17839044 w 36357935"/>
              <a:gd name="connsiteY6" fmla="*/ 559220 h 1096416"/>
              <a:gd name="connsiteX7" fmla="*/ 17839044 w 36357935"/>
              <a:gd name="connsiteY7" fmla="*/ 559529 h 1096416"/>
              <a:gd name="connsiteX8" fmla="*/ 18776675 w 36357935"/>
              <a:gd name="connsiteY8" fmla="*/ 561841 h 1096416"/>
              <a:gd name="connsiteX9" fmla="*/ 18992285 w 36357935"/>
              <a:gd name="connsiteY9" fmla="*/ 826385 h 1096416"/>
              <a:gd name="connsiteX10" fmla="*/ 18722255 w 36357935"/>
              <a:gd name="connsiteY10" fmla="*/ 1096415 h 1096416"/>
              <a:gd name="connsiteX11" fmla="*/ 18719185 w 36357935"/>
              <a:gd name="connsiteY11" fmla="*/ 1096106 h 1096416"/>
              <a:gd name="connsiteX12" fmla="*/ 18719185 w 36357935"/>
              <a:gd name="connsiteY12" fmla="*/ 1096416 h 1096416"/>
              <a:gd name="connsiteX13" fmla="*/ 0 w 36357935"/>
              <a:gd name="connsiteY13" fmla="*/ 1096416 h 109641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</a:cxnLst>
            <a:rect l="l" t="t" r="r" b="b"/>
            <a:pathLst>
              <a:path w="36357935" h="1096416">
                <a:moveTo>
                  <a:pt x="36357935" y="0"/>
                </a:moveTo>
                <a:lnTo>
                  <a:pt x="17839044" y="19469"/>
                </a:lnTo>
                <a:lnTo>
                  <a:pt x="17839044" y="19779"/>
                </a:lnTo>
                <a:lnTo>
                  <a:pt x="17835974" y="19470"/>
                </a:lnTo>
                <a:cubicBezTo>
                  <a:pt x="17686841" y="19470"/>
                  <a:pt x="17565944" y="140367"/>
                  <a:pt x="17565944" y="289500"/>
                </a:cubicBezTo>
                <a:cubicBezTo>
                  <a:pt x="17565944" y="438633"/>
                  <a:pt x="17686841" y="559530"/>
                  <a:pt x="17835974" y="559530"/>
                </a:cubicBezTo>
                <a:lnTo>
                  <a:pt x="17839044" y="559220"/>
                </a:lnTo>
                <a:lnTo>
                  <a:pt x="17839044" y="559529"/>
                </a:lnTo>
                <a:lnTo>
                  <a:pt x="18776675" y="561841"/>
                </a:lnTo>
                <a:cubicBezTo>
                  <a:pt x="18899723" y="587021"/>
                  <a:pt x="18992285" y="695894"/>
                  <a:pt x="18992285" y="826385"/>
                </a:cubicBezTo>
                <a:cubicBezTo>
                  <a:pt x="18992285" y="975518"/>
                  <a:pt x="18871388" y="1096415"/>
                  <a:pt x="18722255" y="1096415"/>
                </a:cubicBezTo>
                <a:lnTo>
                  <a:pt x="18719185" y="1096106"/>
                </a:lnTo>
                <a:lnTo>
                  <a:pt x="18719185" y="1096416"/>
                </a:lnTo>
                <a:lnTo>
                  <a:pt x="0" y="1096416"/>
                </a:lnTo>
              </a:path>
            </a:pathLst>
          </a:custGeom>
          <a:noFill/>
          <a:ln w="19050">
            <a:solidFill>
              <a:schemeClr val="tx1"/>
            </a:solidFill>
            <a:prstDash val="sysDash"/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noAutofit/>
          </a:bodyPr>
          <a:lstStyle/>
          <a:p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386395430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154321</TotalTime>
  <Words>6</Words>
  <Application>Microsoft Office PowerPoint</Application>
  <PresentationFormat>A4 210 x 297 mm</PresentationFormat>
  <Paragraphs>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6" baseType="lpstr">
      <vt:lpstr>メイリオ</vt:lpstr>
      <vt:lpstr>游ゴシック</vt:lpstr>
      <vt:lpstr>Arial</vt:lpstr>
      <vt:lpstr>Office テーマ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pptxm90_S字ライン</dc:title>
  <dc:subject>pptxm90_S字ライン</dc:subject>
  <dc:creator>でじけろお</dc:creator>
  <cp:revision>1</cp:revision>
  <dcterms:created xsi:type="dcterms:W3CDTF">2018-05-20T00:31:01Z</dcterms:created>
  <dcterms:modified xsi:type="dcterms:W3CDTF">2024-11-07T14:37:56Z</dcterms:modified>
  <cp:version>1</cp:version>
</cp:coreProperties>
</file>

<file path=docProps/thumbnail.jpeg>
</file>