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6" r:id="rId2"/>
    <p:sldId id="53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97BBC-56CA-D318-9BFC-223CFA09D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EDD50E-B907-4376-F663-3F80CACFC7E5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家族マーク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6FC9B31-477B-93DC-1A32-11DF8858F603}"/>
              </a:ext>
            </a:extLst>
          </p:cNvPr>
          <p:cNvGrpSpPr/>
          <p:nvPr/>
        </p:nvGrpSpPr>
        <p:grpSpPr>
          <a:xfrm>
            <a:off x="857545" y="1033030"/>
            <a:ext cx="2292711" cy="2250250"/>
            <a:chOff x="857545" y="1033030"/>
            <a:chExt cx="2292711" cy="22502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0BC1F30-49CE-40AF-17F7-BF02953AF51C}"/>
                </a:ext>
              </a:extLst>
            </p:cNvPr>
            <p:cNvGrpSpPr/>
            <p:nvPr/>
          </p:nvGrpSpPr>
          <p:grpSpPr>
            <a:xfrm>
              <a:off x="857545" y="1033030"/>
              <a:ext cx="2292711" cy="2250250"/>
              <a:chOff x="-9318211" y="1235553"/>
              <a:chExt cx="2962338" cy="2907476"/>
            </a:xfrm>
          </p:grpSpPr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506431B0-3944-07A3-F4B3-AFD65D39B49B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FF9BE69-ABF3-3FA9-7E76-7AF07424584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09FDC16-C082-6F69-E2C9-348066E0A90F}"/>
                </a:ext>
              </a:extLst>
            </p:cNvPr>
            <p:cNvSpPr/>
            <p:nvPr/>
          </p:nvSpPr>
          <p:spPr bwMode="auto">
            <a:xfrm>
              <a:off x="1104715" y="1320670"/>
              <a:ext cx="1808469" cy="1741426"/>
            </a:xfrm>
            <a:custGeom>
              <a:avLst/>
              <a:gdLst>
                <a:gd name="connsiteX0" fmla="*/ 809212 w 1995420"/>
                <a:gd name="connsiteY0" fmla="*/ 1458283 h 1921446"/>
                <a:gd name="connsiteX1" fmla="*/ 809212 w 1995420"/>
                <a:gd name="connsiteY1" fmla="*/ 1458283 h 1921446"/>
                <a:gd name="connsiteX2" fmla="*/ 809211 w 1995420"/>
                <a:gd name="connsiteY2" fmla="*/ 1458283 h 1921446"/>
                <a:gd name="connsiteX3" fmla="*/ 1196482 w 1995420"/>
                <a:gd name="connsiteY3" fmla="*/ 1458283 h 1921446"/>
                <a:gd name="connsiteX4" fmla="*/ 1196483 w 1995420"/>
                <a:gd name="connsiteY4" fmla="*/ 1458283 h 1921446"/>
                <a:gd name="connsiteX5" fmla="*/ 1196482 w 1995420"/>
                <a:gd name="connsiteY5" fmla="*/ 1458283 h 1921446"/>
                <a:gd name="connsiteX6" fmla="*/ 1637501 w 1995420"/>
                <a:gd name="connsiteY6" fmla="*/ 0 h 1921446"/>
                <a:gd name="connsiteX7" fmla="*/ 1943006 w 1995420"/>
                <a:gd name="connsiteY7" fmla="*/ 305505 h 1921446"/>
                <a:gd name="connsiteX8" fmla="*/ 1943006 w 1995420"/>
                <a:gd name="connsiteY8" fmla="*/ 454083 h 1921446"/>
                <a:gd name="connsiteX9" fmla="*/ 1758475 w 1995420"/>
                <a:gd name="connsiteY9" fmla="*/ 638614 h 1921446"/>
                <a:gd name="connsiteX10" fmla="*/ 1758333 w 1995420"/>
                <a:gd name="connsiteY10" fmla="*/ 638614 h 1921446"/>
                <a:gd name="connsiteX11" fmla="*/ 1749515 w 1995420"/>
                <a:gd name="connsiteY11" fmla="*/ 644133 h 1921446"/>
                <a:gd name="connsiteX12" fmla="*/ 1701626 w 1995420"/>
                <a:gd name="connsiteY12" fmla="*/ 661273 h 1921446"/>
                <a:gd name="connsiteX13" fmla="*/ 1709550 w 1995420"/>
                <a:gd name="connsiteY13" fmla="*/ 692969 h 1921446"/>
                <a:gd name="connsiteX14" fmla="*/ 1754186 w 1995420"/>
                <a:gd name="connsiteY14" fmla="*/ 701981 h 1921446"/>
                <a:gd name="connsiteX15" fmla="*/ 1813962 w 1995420"/>
                <a:gd name="connsiteY15" fmla="*/ 751205 h 1921446"/>
                <a:gd name="connsiteX16" fmla="*/ 1822288 w 1995420"/>
                <a:gd name="connsiteY16" fmla="*/ 768525 h 1921446"/>
                <a:gd name="connsiteX17" fmla="*/ 1823127 w 1995420"/>
                <a:gd name="connsiteY17" fmla="*/ 769255 h 1921446"/>
                <a:gd name="connsiteX18" fmla="*/ 1832548 w 1995420"/>
                <a:gd name="connsiteY18" fmla="*/ 788221 h 1921446"/>
                <a:gd name="connsiteX19" fmla="*/ 1993590 w 1995420"/>
                <a:gd name="connsiteY19" fmla="*/ 1389240 h 1921446"/>
                <a:gd name="connsiteX20" fmla="*/ 1955881 w 1995420"/>
                <a:gd name="connsiteY20" fmla="*/ 1454554 h 1921446"/>
                <a:gd name="connsiteX21" fmla="*/ 1955882 w 1995420"/>
                <a:gd name="connsiteY21" fmla="*/ 1454555 h 1921446"/>
                <a:gd name="connsiteX22" fmla="*/ 1890568 w 1995420"/>
                <a:gd name="connsiteY22" fmla="*/ 1416846 h 1921446"/>
                <a:gd name="connsiteX23" fmla="*/ 1837165 w 1995420"/>
                <a:gd name="connsiteY23" fmla="*/ 1217545 h 1921446"/>
                <a:gd name="connsiteX24" fmla="*/ 1837165 w 1995420"/>
                <a:gd name="connsiteY24" fmla="*/ 1285124 h 1921446"/>
                <a:gd name="connsiteX25" fmla="*/ 1837003 w 1995420"/>
                <a:gd name="connsiteY25" fmla="*/ 1285928 h 1921446"/>
                <a:gd name="connsiteX26" fmla="*/ 1923955 w 1995420"/>
                <a:gd name="connsiteY26" fmla="*/ 1693928 h 1921446"/>
                <a:gd name="connsiteX27" fmla="*/ 1801289 w 1995420"/>
                <a:gd name="connsiteY27" fmla="*/ 1693928 h 1921446"/>
                <a:gd name="connsiteX28" fmla="*/ 1782486 w 1995420"/>
                <a:gd name="connsiteY28" fmla="*/ 1921446 h 1921446"/>
                <a:gd name="connsiteX29" fmla="*/ 1675214 w 1995420"/>
                <a:gd name="connsiteY29" fmla="*/ 1921446 h 1921446"/>
                <a:gd name="connsiteX30" fmla="*/ 1656411 w 1995420"/>
                <a:gd name="connsiteY30" fmla="*/ 1693928 h 1921446"/>
                <a:gd name="connsiteX31" fmla="*/ 1617933 w 1995420"/>
                <a:gd name="connsiteY31" fmla="*/ 1693928 h 1921446"/>
                <a:gd name="connsiteX32" fmla="*/ 1599130 w 1995420"/>
                <a:gd name="connsiteY32" fmla="*/ 1921446 h 1921446"/>
                <a:gd name="connsiteX33" fmla="*/ 1491858 w 1995420"/>
                <a:gd name="connsiteY33" fmla="*/ 1921446 h 1921446"/>
                <a:gd name="connsiteX34" fmla="*/ 1473055 w 1995420"/>
                <a:gd name="connsiteY34" fmla="*/ 1693928 h 1921446"/>
                <a:gd name="connsiteX35" fmla="*/ 1351047 w 1995420"/>
                <a:gd name="connsiteY35" fmla="*/ 1693928 h 1921446"/>
                <a:gd name="connsiteX36" fmla="*/ 1438000 w 1995420"/>
                <a:gd name="connsiteY36" fmla="*/ 1285924 h 1921446"/>
                <a:gd name="connsiteX37" fmla="*/ 1437839 w 1995420"/>
                <a:gd name="connsiteY37" fmla="*/ 1285124 h 1921446"/>
                <a:gd name="connsiteX38" fmla="*/ 1437839 w 1995420"/>
                <a:gd name="connsiteY38" fmla="*/ 1219172 h 1921446"/>
                <a:gd name="connsiteX39" fmla="*/ 1384873 w 1995420"/>
                <a:gd name="connsiteY39" fmla="*/ 1416846 h 1921446"/>
                <a:gd name="connsiteX40" fmla="*/ 1319558 w 1995420"/>
                <a:gd name="connsiteY40" fmla="*/ 1454555 h 1921446"/>
                <a:gd name="connsiteX41" fmla="*/ 1280524 w 1995420"/>
                <a:gd name="connsiteY41" fmla="*/ 1410376 h 1921446"/>
                <a:gd name="connsiteX42" fmla="*/ 1280965 w 1995420"/>
                <a:gd name="connsiteY42" fmla="*/ 1403352 h 1921446"/>
                <a:gd name="connsiteX43" fmla="*/ 1207744 w 1995420"/>
                <a:gd name="connsiteY43" fmla="*/ 1454337 h 1921446"/>
                <a:gd name="connsiteX44" fmla="*/ 1198838 w 1995420"/>
                <a:gd name="connsiteY44" fmla="*/ 1456288 h 1921446"/>
                <a:gd name="connsiteX45" fmla="*/ 1196482 w 1995420"/>
                <a:gd name="connsiteY45" fmla="*/ 1458283 h 1921446"/>
                <a:gd name="connsiteX46" fmla="*/ 1191582 w 1995420"/>
                <a:gd name="connsiteY46" fmla="*/ 1457877 h 1921446"/>
                <a:gd name="connsiteX47" fmla="*/ 1176507 w 1995420"/>
                <a:gd name="connsiteY47" fmla="*/ 1461177 h 1921446"/>
                <a:gd name="connsiteX48" fmla="*/ 1168347 w 1995420"/>
                <a:gd name="connsiteY48" fmla="*/ 1455948 h 1921446"/>
                <a:gd name="connsiteX49" fmla="*/ 1164617 w 1995420"/>
                <a:gd name="connsiteY49" fmla="*/ 1455638 h 1921446"/>
                <a:gd name="connsiteX50" fmla="*/ 1163014 w 1995420"/>
                <a:gd name="connsiteY50" fmla="*/ 1453745 h 1921446"/>
                <a:gd name="connsiteX51" fmla="*/ 1163014 w 1995420"/>
                <a:gd name="connsiteY51" fmla="*/ 1514932 h 1921446"/>
                <a:gd name="connsiteX52" fmla="*/ 1154396 w 1995420"/>
                <a:gd name="connsiteY52" fmla="*/ 1557620 h 1921446"/>
                <a:gd name="connsiteX53" fmla="*/ 1145824 w 1995420"/>
                <a:gd name="connsiteY53" fmla="*/ 1570334 h 1921446"/>
                <a:gd name="connsiteX54" fmla="*/ 1110562 w 1995420"/>
                <a:gd name="connsiteY54" fmla="*/ 1921446 h 1921446"/>
                <a:gd name="connsiteX55" fmla="*/ 1033135 w 1995420"/>
                <a:gd name="connsiteY55" fmla="*/ 1921446 h 1921446"/>
                <a:gd name="connsiteX56" fmla="*/ 1005456 w 1995420"/>
                <a:gd name="connsiteY56" fmla="*/ 1645837 h 1921446"/>
                <a:gd name="connsiteX57" fmla="*/ 977777 w 1995420"/>
                <a:gd name="connsiteY57" fmla="*/ 1921446 h 1921446"/>
                <a:gd name="connsiteX58" fmla="*/ 900350 w 1995420"/>
                <a:gd name="connsiteY58" fmla="*/ 1921446 h 1921446"/>
                <a:gd name="connsiteX59" fmla="*/ 866352 w 1995420"/>
                <a:gd name="connsiteY59" fmla="*/ 1582917 h 1921446"/>
                <a:gd name="connsiteX60" fmla="*/ 849296 w 1995420"/>
                <a:gd name="connsiteY60" fmla="*/ 1557620 h 1921446"/>
                <a:gd name="connsiteX61" fmla="*/ 840678 w 1995420"/>
                <a:gd name="connsiteY61" fmla="*/ 1514932 h 1921446"/>
                <a:gd name="connsiteX62" fmla="*/ 840678 w 1995420"/>
                <a:gd name="connsiteY62" fmla="*/ 1455671 h 1921446"/>
                <a:gd name="connsiteX63" fmla="*/ 837347 w 1995420"/>
                <a:gd name="connsiteY63" fmla="*/ 1455948 h 1921446"/>
                <a:gd name="connsiteX64" fmla="*/ 829187 w 1995420"/>
                <a:gd name="connsiteY64" fmla="*/ 1461177 h 1921446"/>
                <a:gd name="connsiteX65" fmla="*/ 814113 w 1995420"/>
                <a:gd name="connsiteY65" fmla="*/ 1457877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40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4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4775 w 1995420"/>
                <a:gd name="connsiteY94" fmla="*/ 655610 h 1921446"/>
                <a:gd name="connsiteX95" fmla="*/ 245469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0191 w 1995420"/>
                <a:gd name="connsiteY100" fmla="*/ 655610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7856 w 1995420"/>
                <a:gd name="connsiteY111" fmla="*/ 1200590 h 1921446"/>
                <a:gd name="connsiteX112" fmla="*/ 849296 w 1995420"/>
                <a:gd name="connsiteY112" fmla="*/ 1193457 h 1921446"/>
                <a:gd name="connsiteX113" fmla="*/ 950346 w 1995420"/>
                <a:gd name="connsiteY113" fmla="*/ 1126477 h 1921446"/>
                <a:gd name="connsiteX114" fmla="*/ 952439 w 1995420"/>
                <a:gd name="connsiteY114" fmla="*/ 1126477 h 1921446"/>
                <a:gd name="connsiteX115" fmla="*/ 956157 w 1995420"/>
                <a:gd name="connsiteY115" fmla="*/ 1111605 h 1921446"/>
                <a:gd name="connsiteX116" fmla="*/ 914905 w 1995420"/>
                <a:gd name="connsiteY116" fmla="*/ 1098165 h 1921446"/>
                <a:gd name="connsiteX117" fmla="*/ 778209 w 1995420"/>
                <a:gd name="connsiteY117" fmla="*/ 881719 h 1921446"/>
                <a:gd name="connsiteX118" fmla="*/ 1002024 w 1995420"/>
                <a:gd name="connsiteY118" fmla="*/ 646813 h 1921446"/>
                <a:gd name="connsiteX119" fmla="*/ 1225839 w 1995420"/>
                <a:gd name="connsiteY119" fmla="*/ 881719 h 1921446"/>
                <a:gd name="connsiteX120" fmla="*/ 1089143 w 1995420"/>
                <a:gd name="connsiteY120" fmla="*/ 1098165 h 1921446"/>
                <a:gd name="connsiteX121" fmla="*/ 1047562 w 1995420"/>
                <a:gd name="connsiteY121" fmla="*/ 1111712 h 1921446"/>
                <a:gd name="connsiteX122" fmla="*/ 1051253 w 1995420"/>
                <a:gd name="connsiteY122" fmla="*/ 1126477 h 1921446"/>
                <a:gd name="connsiteX123" fmla="*/ 1053346 w 1995420"/>
                <a:gd name="connsiteY123" fmla="*/ 1126477 h 1921446"/>
                <a:gd name="connsiteX124" fmla="*/ 1154396 w 1995420"/>
                <a:gd name="connsiteY124" fmla="*/ 1193457 h 1921446"/>
                <a:gd name="connsiteX125" fmla="*/ 1155016 w 1995420"/>
                <a:gd name="connsiteY125" fmla="*/ 1196529 h 1921446"/>
                <a:gd name="connsiteX126" fmla="*/ 1157463 w 1995420"/>
                <a:gd name="connsiteY126" fmla="*/ 1199419 h 1921446"/>
                <a:gd name="connsiteX127" fmla="*/ 1206715 w 1995420"/>
                <a:gd name="connsiteY127" fmla="*/ 1353236 h 1921446"/>
                <a:gd name="connsiteX128" fmla="*/ 1272325 w 1995420"/>
                <a:gd name="connsiteY128" fmla="*/ 1307550 h 1921446"/>
                <a:gd name="connsiteX129" fmla="*/ 1303561 w 1995420"/>
                <a:gd name="connsiteY129" fmla="*/ 1300711 h 1921446"/>
                <a:gd name="connsiteX130" fmla="*/ 1305276 w 1995420"/>
                <a:gd name="connsiteY130" fmla="*/ 1301810 h 1921446"/>
                <a:gd name="connsiteX131" fmla="*/ 1442893 w 1995420"/>
                <a:gd name="connsiteY131" fmla="*/ 788221 h 1921446"/>
                <a:gd name="connsiteX132" fmla="*/ 1452314 w 1995420"/>
                <a:gd name="connsiteY132" fmla="*/ 769255 h 1921446"/>
                <a:gd name="connsiteX133" fmla="*/ 1452403 w 1995420"/>
                <a:gd name="connsiteY133" fmla="*/ 769177 h 1921446"/>
                <a:gd name="connsiteX134" fmla="*/ 1461042 w 1995420"/>
                <a:gd name="connsiteY134" fmla="*/ 751205 h 1921446"/>
                <a:gd name="connsiteX135" fmla="*/ 1520818 w 1995420"/>
                <a:gd name="connsiteY135" fmla="*/ 701981 h 1921446"/>
                <a:gd name="connsiteX136" fmla="*/ 1565454 w 1995420"/>
                <a:gd name="connsiteY136" fmla="*/ 692969 h 1921446"/>
                <a:gd name="connsiteX137" fmla="*/ 1573378 w 1995420"/>
                <a:gd name="connsiteY137" fmla="*/ 661273 h 1921446"/>
                <a:gd name="connsiteX138" fmla="*/ 1525487 w 1995420"/>
                <a:gd name="connsiteY138" fmla="*/ 644133 h 1921446"/>
                <a:gd name="connsiteX139" fmla="*/ 1516669 w 1995420"/>
                <a:gd name="connsiteY139" fmla="*/ 638614 h 1921446"/>
                <a:gd name="connsiteX140" fmla="*/ 1516527 w 1995420"/>
                <a:gd name="connsiteY140" fmla="*/ 638614 h 1921446"/>
                <a:gd name="connsiteX141" fmla="*/ 1331996 w 1995420"/>
                <a:gd name="connsiteY141" fmla="*/ 454083 h 1921446"/>
                <a:gd name="connsiteX142" fmla="*/ 1331996 w 1995420"/>
                <a:gd name="connsiteY142" fmla="*/ 305505 h 1921446"/>
                <a:gd name="connsiteX143" fmla="*/ 1637501 w 1995420"/>
                <a:gd name="connsiteY143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995420" h="1921446"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196482" y="1458283"/>
                  </a:moveTo>
                  <a:lnTo>
                    <a:pt x="1196483" y="1458283"/>
                  </a:lnTo>
                  <a:lnTo>
                    <a:pt x="1196482" y="1458283"/>
                  </a:lnTo>
                  <a:close/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8333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2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0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5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0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4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014" y="1453745"/>
                  </a:lnTo>
                  <a:lnTo>
                    <a:pt x="1163014" y="1514932"/>
                  </a:lnTo>
                  <a:cubicBezTo>
                    <a:pt x="1163014" y="1530074"/>
                    <a:pt x="1159945" y="1544500"/>
                    <a:pt x="1154396" y="1557620"/>
                  </a:cubicBezTo>
                  <a:lnTo>
                    <a:pt x="1145824" y="1570334"/>
                  </a:lnTo>
                  <a:lnTo>
                    <a:pt x="1110562" y="1921446"/>
                  </a:lnTo>
                  <a:lnTo>
                    <a:pt x="1033135" y="1921446"/>
                  </a:lnTo>
                  <a:lnTo>
                    <a:pt x="1005456" y="1645837"/>
                  </a:lnTo>
                  <a:lnTo>
                    <a:pt x="977777" y="1921446"/>
                  </a:lnTo>
                  <a:lnTo>
                    <a:pt x="900350" y="1921446"/>
                  </a:lnTo>
                  <a:lnTo>
                    <a:pt x="866352" y="1582917"/>
                  </a:lnTo>
                  <a:lnTo>
                    <a:pt x="849296" y="1557620"/>
                  </a:lnTo>
                  <a:cubicBezTo>
                    <a:pt x="843747" y="1544500"/>
                    <a:pt x="840678" y="1530074"/>
                    <a:pt x="840678" y="1514932"/>
                  </a:cubicBezTo>
                  <a:lnTo>
                    <a:pt x="840678" y="1455671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40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4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9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7856" y="1200590"/>
                  </a:lnTo>
                  <a:lnTo>
                    <a:pt x="849296" y="1193457"/>
                  </a:lnTo>
                  <a:cubicBezTo>
                    <a:pt x="865945" y="1154096"/>
                    <a:pt x="904920" y="1126477"/>
                    <a:pt x="950346" y="1126477"/>
                  </a:cubicBezTo>
                  <a:lnTo>
                    <a:pt x="952439" y="1126477"/>
                  </a:lnTo>
                  <a:lnTo>
                    <a:pt x="956157" y="1111605"/>
                  </a:lnTo>
                  <a:lnTo>
                    <a:pt x="914905" y="1098165"/>
                  </a:lnTo>
                  <a:cubicBezTo>
                    <a:pt x="834574" y="1062505"/>
                    <a:pt x="778209" y="979020"/>
                    <a:pt x="778209" y="881719"/>
                  </a:cubicBezTo>
                  <a:cubicBezTo>
                    <a:pt x="778209" y="751984"/>
                    <a:pt x="878414" y="646813"/>
                    <a:pt x="1002024" y="646813"/>
                  </a:cubicBezTo>
                  <a:cubicBezTo>
                    <a:pt x="1125634" y="646813"/>
                    <a:pt x="1225839" y="751984"/>
                    <a:pt x="1225839" y="881719"/>
                  </a:cubicBezTo>
                  <a:cubicBezTo>
                    <a:pt x="1225839" y="979020"/>
                    <a:pt x="1169474" y="1062505"/>
                    <a:pt x="1089143" y="1098165"/>
                  </a:cubicBezTo>
                  <a:lnTo>
                    <a:pt x="1047562" y="1111712"/>
                  </a:lnTo>
                  <a:lnTo>
                    <a:pt x="1051253" y="1126477"/>
                  </a:lnTo>
                  <a:lnTo>
                    <a:pt x="1053346" y="1126477"/>
                  </a:lnTo>
                  <a:cubicBezTo>
                    <a:pt x="1098772" y="1126477"/>
                    <a:pt x="1137747" y="1154096"/>
                    <a:pt x="1154396" y="1193457"/>
                  </a:cubicBezTo>
                  <a:lnTo>
                    <a:pt x="1155016" y="1196529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6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9" y="781108"/>
                    <a:pt x="1448056" y="774719"/>
                    <a:pt x="1452314" y="769255"/>
                  </a:cubicBezTo>
                  <a:lnTo>
                    <a:pt x="1452403" y="769177"/>
                  </a:lnTo>
                  <a:lnTo>
                    <a:pt x="1461042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7" y="644133"/>
                  </a:lnTo>
                  <a:lnTo>
                    <a:pt x="151666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0A01770-035D-FA88-7626-36CA92C24DB0}"/>
              </a:ext>
            </a:extLst>
          </p:cNvPr>
          <p:cNvGrpSpPr/>
          <p:nvPr/>
        </p:nvGrpSpPr>
        <p:grpSpPr>
          <a:xfrm>
            <a:off x="3814105" y="1033030"/>
            <a:ext cx="2292711" cy="2250250"/>
            <a:chOff x="3814105" y="1033030"/>
            <a:chExt cx="2292711" cy="225025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16CAA6D-8827-6D62-882B-647930FB4596}"/>
                </a:ext>
              </a:extLst>
            </p:cNvPr>
            <p:cNvGrpSpPr/>
            <p:nvPr/>
          </p:nvGrpSpPr>
          <p:grpSpPr>
            <a:xfrm>
              <a:off x="3814105" y="1033030"/>
              <a:ext cx="2292711" cy="2250250"/>
              <a:chOff x="-9318211" y="1235553"/>
              <a:chExt cx="2962338" cy="290747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201C6E06-21CB-0912-43FB-90304699DC0D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D2AC408-DCFC-B72C-ED6B-C24D9B56FE1C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F9022C7-FC88-FCF2-52BF-B5D3242F44D8}"/>
                </a:ext>
              </a:extLst>
            </p:cNvPr>
            <p:cNvSpPr/>
            <p:nvPr/>
          </p:nvSpPr>
          <p:spPr bwMode="auto">
            <a:xfrm>
              <a:off x="4030795" y="1320670"/>
              <a:ext cx="1808469" cy="1741426"/>
            </a:xfrm>
            <a:custGeom>
              <a:avLst/>
              <a:gdLst>
                <a:gd name="connsiteX0" fmla="*/ 1637501 w 1995420"/>
                <a:gd name="connsiteY0" fmla="*/ 0 h 1921446"/>
                <a:gd name="connsiteX1" fmla="*/ 1943006 w 1995420"/>
                <a:gd name="connsiteY1" fmla="*/ 305505 h 1921446"/>
                <a:gd name="connsiteX2" fmla="*/ 1943006 w 1995420"/>
                <a:gd name="connsiteY2" fmla="*/ 454083 h 1921446"/>
                <a:gd name="connsiteX3" fmla="*/ 1758475 w 1995420"/>
                <a:gd name="connsiteY3" fmla="*/ 638614 h 1921446"/>
                <a:gd name="connsiteX4" fmla="*/ 1757404 w 1995420"/>
                <a:gd name="connsiteY4" fmla="*/ 638614 h 1921446"/>
                <a:gd name="connsiteX5" fmla="*/ 1749515 w 1995420"/>
                <a:gd name="connsiteY5" fmla="*/ 644133 h 1921446"/>
                <a:gd name="connsiteX6" fmla="*/ 1701626 w 1995420"/>
                <a:gd name="connsiteY6" fmla="*/ 661273 h 1921446"/>
                <a:gd name="connsiteX7" fmla="*/ 1709550 w 1995420"/>
                <a:gd name="connsiteY7" fmla="*/ 692969 h 1921446"/>
                <a:gd name="connsiteX8" fmla="*/ 1754186 w 1995420"/>
                <a:gd name="connsiteY8" fmla="*/ 701981 h 1921446"/>
                <a:gd name="connsiteX9" fmla="*/ 1813962 w 1995420"/>
                <a:gd name="connsiteY9" fmla="*/ 751205 h 1921446"/>
                <a:gd name="connsiteX10" fmla="*/ 1822288 w 1995420"/>
                <a:gd name="connsiteY10" fmla="*/ 768525 h 1921446"/>
                <a:gd name="connsiteX11" fmla="*/ 1823127 w 1995420"/>
                <a:gd name="connsiteY11" fmla="*/ 769255 h 1921446"/>
                <a:gd name="connsiteX12" fmla="*/ 1832548 w 1995420"/>
                <a:gd name="connsiteY12" fmla="*/ 788221 h 1921446"/>
                <a:gd name="connsiteX13" fmla="*/ 1993590 w 1995420"/>
                <a:gd name="connsiteY13" fmla="*/ 1389240 h 1921446"/>
                <a:gd name="connsiteX14" fmla="*/ 1955881 w 1995420"/>
                <a:gd name="connsiteY14" fmla="*/ 1454554 h 1921446"/>
                <a:gd name="connsiteX15" fmla="*/ 1955882 w 1995420"/>
                <a:gd name="connsiteY15" fmla="*/ 1454555 h 1921446"/>
                <a:gd name="connsiteX16" fmla="*/ 1890568 w 1995420"/>
                <a:gd name="connsiteY16" fmla="*/ 1416846 h 1921446"/>
                <a:gd name="connsiteX17" fmla="*/ 1837165 w 1995420"/>
                <a:gd name="connsiteY17" fmla="*/ 1217546 h 1921446"/>
                <a:gd name="connsiteX18" fmla="*/ 1837165 w 1995420"/>
                <a:gd name="connsiteY18" fmla="*/ 1285124 h 1921446"/>
                <a:gd name="connsiteX19" fmla="*/ 1837003 w 1995420"/>
                <a:gd name="connsiteY19" fmla="*/ 1285928 h 1921446"/>
                <a:gd name="connsiteX20" fmla="*/ 1923955 w 1995420"/>
                <a:gd name="connsiteY20" fmla="*/ 1693928 h 1921446"/>
                <a:gd name="connsiteX21" fmla="*/ 1801289 w 1995420"/>
                <a:gd name="connsiteY21" fmla="*/ 1693928 h 1921446"/>
                <a:gd name="connsiteX22" fmla="*/ 1782486 w 1995420"/>
                <a:gd name="connsiteY22" fmla="*/ 1921446 h 1921446"/>
                <a:gd name="connsiteX23" fmla="*/ 1675214 w 1995420"/>
                <a:gd name="connsiteY23" fmla="*/ 1921446 h 1921446"/>
                <a:gd name="connsiteX24" fmla="*/ 1656411 w 1995420"/>
                <a:gd name="connsiteY24" fmla="*/ 1693928 h 1921446"/>
                <a:gd name="connsiteX25" fmla="*/ 1617933 w 1995420"/>
                <a:gd name="connsiteY25" fmla="*/ 1693928 h 1921446"/>
                <a:gd name="connsiteX26" fmla="*/ 1599130 w 1995420"/>
                <a:gd name="connsiteY26" fmla="*/ 1921446 h 1921446"/>
                <a:gd name="connsiteX27" fmla="*/ 1491858 w 1995420"/>
                <a:gd name="connsiteY27" fmla="*/ 1921446 h 1921446"/>
                <a:gd name="connsiteX28" fmla="*/ 1473055 w 1995420"/>
                <a:gd name="connsiteY28" fmla="*/ 1693928 h 1921446"/>
                <a:gd name="connsiteX29" fmla="*/ 1351047 w 1995420"/>
                <a:gd name="connsiteY29" fmla="*/ 1693928 h 1921446"/>
                <a:gd name="connsiteX30" fmla="*/ 1438001 w 1995420"/>
                <a:gd name="connsiteY30" fmla="*/ 1285924 h 1921446"/>
                <a:gd name="connsiteX31" fmla="*/ 1437839 w 1995420"/>
                <a:gd name="connsiteY31" fmla="*/ 1285124 h 1921446"/>
                <a:gd name="connsiteX32" fmla="*/ 1437839 w 1995420"/>
                <a:gd name="connsiteY32" fmla="*/ 1219172 h 1921446"/>
                <a:gd name="connsiteX33" fmla="*/ 1384873 w 1995420"/>
                <a:gd name="connsiteY33" fmla="*/ 1416846 h 1921446"/>
                <a:gd name="connsiteX34" fmla="*/ 1319558 w 1995420"/>
                <a:gd name="connsiteY34" fmla="*/ 1454555 h 1921446"/>
                <a:gd name="connsiteX35" fmla="*/ 1280525 w 1995420"/>
                <a:gd name="connsiteY35" fmla="*/ 1410376 h 1921446"/>
                <a:gd name="connsiteX36" fmla="*/ 1280965 w 1995420"/>
                <a:gd name="connsiteY36" fmla="*/ 1403352 h 1921446"/>
                <a:gd name="connsiteX37" fmla="*/ 1207744 w 1995420"/>
                <a:gd name="connsiteY37" fmla="*/ 1454337 h 1921446"/>
                <a:gd name="connsiteX38" fmla="*/ 1198838 w 1995420"/>
                <a:gd name="connsiteY38" fmla="*/ 1456288 h 1921446"/>
                <a:gd name="connsiteX39" fmla="*/ 1196482 w 1995420"/>
                <a:gd name="connsiteY39" fmla="*/ 1458283 h 1921446"/>
                <a:gd name="connsiteX40" fmla="*/ 1196483 w 1995420"/>
                <a:gd name="connsiteY40" fmla="*/ 1458283 h 1921446"/>
                <a:gd name="connsiteX41" fmla="*/ 1191582 w 1995420"/>
                <a:gd name="connsiteY41" fmla="*/ 1457877 h 1921446"/>
                <a:gd name="connsiteX42" fmla="*/ 1176507 w 1995420"/>
                <a:gd name="connsiteY42" fmla="*/ 1461177 h 1921446"/>
                <a:gd name="connsiteX43" fmla="*/ 1168347 w 1995420"/>
                <a:gd name="connsiteY43" fmla="*/ 1455948 h 1921446"/>
                <a:gd name="connsiteX44" fmla="*/ 1164617 w 1995420"/>
                <a:gd name="connsiteY44" fmla="*/ 1455638 h 1921446"/>
                <a:gd name="connsiteX45" fmla="*/ 1163960 w 1995420"/>
                <a:gd name="connsiteY45" fmla="*/ 1454863 h 1921446"/>
                <a:gd name="connsiteX46" fmla="*/ 1163960 w 1995420"/>
                <a:gd name="connsiteY46" fmla="*/ 1514932 h 1921446"/>
                <a:gd name="connsiteX47" fmla="*/ 1156628 w 1995420"/>
                <a:gd name="connsiteY47" fmla="*/ 1551249 h 1921446"/>
                <a:gd name="connsiteX48" fmla="*/ 1179064 w 1995420"/>
                <a:gd name="connsiteY48" fmla="*/ 1728625 h 1921446"/>
                <a:gd name="connsiteX49" fmla="*/ 1127482 w 1995420"/>
                <a:gd name="connsiteY49" fmla="*/ 1728625 h 1921446"/>
                <a:gd name="connsiteX50" fmla="*/ 1108117 w 1995420"/>
                <a:gd name="connsiteY50" fmla="*/ 1921446 h 1921446"/>
                <a:gd name="connsiteX51" fmla="*/ 1030690 w 1995420"/>
                <a:gd name="connsiteY51" fmla="*/ 1921446 h 1921446"/>
                <a:gd name="connsiteX52" fmla="*/ 1011326 w 1995420"/>
                <a:gd name="connsiteY52" fmla="*/ 1728625 h 1921446"/>
                <a:gd name="connsiteX53" fmla="*/ 994262 w 1995420"/>
                <a:gd name="connsiteY53" fmla="*/ 1728625 h 1921446"/>
                <a:gd name="connsiteX54" fmla="*/ 974897 w 1995420"/>
                <a:gd name="connsiteY54" fmla="*/ 1921446 h 1921446"/>
                <a:gd name="connsiteX55" fmla="*/ 897470 w 1995420"/>
                <a:gd name="connsiteY55" fmla="*/ 1921446 h 1921446"/>
                <a:gd name="connsiteX56" fmla="*/ 878105 w 1995420"/>
                <a:gd name="connsiteY56" fmla="*/ 1728625 h 1921446"/>
                <a:gd name="connsiteX57" fmla="*/ 826521 w 1995420"/>
                <a:gd name="connsiteY57" fmla="*/ 1728625 h 1921446"/>
                <a:gd name="connsiteX58" fmla="*/ 848957 w 1995420"/>
                <a:gd name="connsiteY58" fmla="*/ 1551253 h 1921446"/>
                <a:gd name="connsiteX59" fmla="*/ 841624 w 1995420"/>
                <a:gd name="connsiteY59" fmla="*/ 1514932 h 1921446"/>
                <a:gd name="connsiteX60" fmla="*/ 841624 w 1995420"/>
                <a:gd name="connsiteY60" fmla="*/ 1454992 h 1921446"/>
                <a:gd name="connsiteX61" fmla="*/ 841078 w 1995420"/>
                <a:gd name="connsiteY61" fmla="*/ 1455638 h 1921446"/>
                <a:gd name="connsiteX62" fmla="*/ 837347 w 1995420"/>
                <a:gd name="connsiteY62" fmla="*/ 1455948 h 1921446"/>
                <a:gd name="connsiteX63" fmla="*/ 829187 w 1995420"/>
                <a:gd name="connsiteY63" fmla="*/ 1461177 h 1921446"/>
                <a:gd name="connsiteX64" fmla="*/ 814113 w 1995420"/>
                <a:gd name="connsiteY64" fmla="*/ 1457877 h 1921446"/>
                <a:gd name="connsiteX65" fmla="*/ 809211 w 1995420"/>
                <a:gd name="connsiteY65" fmla="*/ 1458283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39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3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3359 w 1995420"/>
                <a:gd name="connsiteY94" fmla="*/ 661273 h 1921446"/>
                <a:gd name="connsiteX95" fmla="*/ 245468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1607 w 1995420"/>
                <a:gd name="connsiteY100" fmla="*/ 661273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8232 w 1995420"/>
                <a:gd name="connsiteY111" fmla="*/ 1199419 h 1921446"/>
                <a:gd name="connsiteX112" fmla="*/ 849292 w 1995420"/>
                <a:gd name="connsiteY112" fmla="*/ 1198167 h 1921446"/>
                <a:gd name="connsiteX113" fmla="*/ 850242 w 1995420"/>
                <a:gd name="connsiteY113" fmla="*/ 1193457 h 1921446"/>
                <a:gd name="connsiteX114" fmla="*/ 951292 w 1995420"/>
                <a:gd name="connsiteY114" fmla="*/ 1126477 h 1921446"/>
                <a:gd name="connsiteX115" fmla="*/ 953385 w 1995420"/>
                <a:gd name="connsiteY115" fmla="*/ 1126477 h 1921446"/>
                <a:gd name="connsiteX116" fmla="*/ 958210 w 1995420"/>
                <a:gd name="connsiteY116" fmla="*/ 1107178 h 1921446"/>
                <a:gd name="connsiteX117" fmla="*/ 915674 w 1995420"/>
                <a:gd name="connsiteY117" fmla="*/ 1098165 h 1921446"/>
                <a:gd name="connsiteX118" fmla="*/ 778978 w 1995420"/>
                <a:gd name="connsiteY118" fmla="*/ 881719 h 1921446"/>
                <a:gd name="connsiteX119" fmla="*/ 1002793 w 1995420"/>
                <a:gd name="connsiteY119" fmla="*/ 646813 h 1921446"/>
                <a:gd name="connsiteX120" fmla="*/ 1226608 w 1995420"/>
                <a:gd name="connsiteY120" fmla="*/ 881719 h 1921446"/>
                <a:gd name="connsiteX121" fmla="*/ 1089912 w 1995420"/>
                <a:gd name="connsiteY121" fmla="*/ 1098165 h 1921446"/>
                <a:gd name="connsiteX122" fmla="*/ 1047375 w 1995420"/>
                <a:gd name="connsiteY122" fmla="*/ 1107179 h 1921446"/>
                <a:gd name="connsiteX123" fmla="*/ 1052199 w 1995420"/>
                <a:gd name="connsiteY123" fmla="*/ 1126477 h 1921446"/>
                <a:gd name="connsiteX124" fmla="*/ 1054292 w 1995420"/>
                <a:gd name="connsiteY124" fmla="*/ 1126477 h 1921446"/>
                <a:gd name="connsiteX125" fmla="*/ 1155342 w 1995420"/>
                <a:gd name="connsiteY125" fmla="*/ 1193457 h 1921446"/>
                <a:gd name="connsiteX126" fmla="*/ 1156258 w 1995420"/>
                <a:gd name="connsiteY126" fmla="*/ 1197996 h 1921446"/>
                <a:gd name="connsiteX127" fmla="*/ 1157463 w 1995420"/>
                <a:gd name="connsiteY127" fmla="*/ 1199419 h 1921446"/>
                <a:gd name="connsiteX128" fmla="*/ 1206715 w 1995420"/>
                <a:gd name="connsiteY128" fmla="*/ 1353236 h 1921446"/>
                <a:gd name="connsiteX129" fmla="*/ 1272325 w 1995420"/>
                <a:gd name="connsiteY129" fmla="*/ 1307550 h 1921446"/>
                <a:gd name="connsiteX130" fmla="*/ 1303561 w 1995420"/>
                <a:gd name="connsiteY130" fmla="*/ 1300711 h 1921446"/>
                <a:gd name="connsiteX131" fmla="*/ 1305276 w 1995420"/>
                <a:gd name="connsiteY131" fmla="*/ 1301810 h 1921446"/>
                <a:gd name="connsiteX132" fmla="*/ 1442893 w 1995420"/>
                <a:gd name="connsiteY132" fmla="*/ 788221 h 1921446"/>
                <a:gd name="connsiteX133" fmla="*/ 1452313 w 1995420"/>
                <a:gd name="connsiteY133" fmla="*/ 769255 h 1921446"/>
                <a:gd name="connsiteX134" fmla="*/ 1452403 w 1995420"/>
                <a:gd name="connsiteY134" fmla="*/ 769176 h 1921446"/>
                <a:gd name="connsiteX135" fmla="*/ 1461043 w 1995420"/>
                <a:gd name="connsiteY135" fmla="*/ 751205 h 1921446"/>
                <a:gd name="connsiteX136" fmla="*/ 1520818 w 1995420"/>
                <a:gd name="connsiteY136" fmla="*/ 701981 h 1921446"/>
                <a:gd name="connsiteX137" fmla="*/ 1565454 w 1995420"/>
                <a:gd name="connsiteY137" fmla="*/ 692969 h 1921446"/>
                <a:gd name="connsiteX138" fmla="*/ 1573378 w 1995420"/>
                <a:gd name="connsiteY138" fmla="*/ 661273 h 1921446"/>
                <a:gd name="connsiteX139" fmla="*/ 1525488 w 1995420"/>
                <a:gd name="connsiteY139" fmla="*/ 644133 h 1921446"/>
                <a:gd name="connsiteX140" fmla="*/ 1517599 w 1995420"/>
                <a:gd name="connsiteY140" fmla="*/ 638614 h 1921446"/>
                <a:gd name="connsiteX141" fmla="*/ 1516527 w 1995420"/>
                <a:gd name="connsiteY141" fmla="*/ 638614 h 1921446"/>
                <a:gd name="connsiteX142" fmla="*/ 1331996 w 1995420"/>
                <a:gd name="connsiteY142" fmla="*/ 454083 h 1921446"/>
                <a:gd name="connsiteX143" fmla="*/ 1331996 w 1995420"/>
                <a:gd name="connsiteY143" fmla="*/ 305505 h 1921446"/>
                <a:gd name="connsiteX144" fmla="*/ 1637501 w 1995420"/>
                <a:gd name="connsiteY144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995420" h="1921446"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7404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3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1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6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1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5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6483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960" y="1454863"/>
                  </a:lnTo>
                  <a:lnTo>
                    <a:pt x="1163960" y="1514932"/>
                  </a:lnTo>
                  <a:lnTo>
                    <a:pt x="1156628" y="1551249"/>
                  </a:lnTo>
                  <a:lnTo>
                    <a:pt x="1179064" y="1728625"/>
                  </a:lnTo>
                  <a:lnTo>
                    <a:pt x="1127482" y="1728625"/>
                  </a:lnTo>
                  <a:lnTo>
                    <a:pt x="1108117" y="1921446"/>
                  </a:lnTo>
                  <a:lnTo>
                    <a:pt x="1030690" y="1921446"/>
                  </a:lnTo>
                  <a:lnTo>
                    <a:pt x="1011326" y="1728625"/>
                  </a:lnTo>
                  <a:lnTo>
                    <a:pt x="994262" y="1728625"/>
                  </a:lnTo>
                  <a:lnTo>
                    <a:pt x="974897" y="1921446"/>
                  </a:lnTo>
                  <a:lnTo>
                    <a:pt x="897470" y="1921446"/>
                  </a:lnTo>
                  <a:lnTo>
                    <a:pt x="878105" y="1728625"/>
                  </a:lnTo>
                  <a:lnTo>
                    <a:pt x="826521" y="1728625"/>
                  </a:lnTo>
                  <a:lnTo>
                    <a:pt x="848957" y="1551253"/>
                  </a:lnTo>
                  <a:lnTo>
                    <a:pt x="841624" y="1514932"/>
                  </a:lnTo>
                  <a:lnTo>
                    <a:pt x="841624" y="1454992"/>
                  </a:lnTo>
                  <a:lnTo>
                    <a:pt x="841078" y="1455638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1" y="1458283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8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3359" y="661273"/>
                  </a:lnTo>
                  <a:lnTo>
                    <a:pt x="245468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1607" y="661273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8232" y="1199419"/>
                  </a:lnTo>
                  <a:lnTo>
                    <a:pt x="849292" y="1198167"/>
                  </a:lnTo>
                  <a:lnTo>
                    <a:pt x="850242" y="1193457"/>
                  </a:lnTo>
                  <a:cubicBezTo>
                    <a:pt x="866891" y="1154096"/>
                    <a:pt x="905866" y="1126477"/>
                    <a:pt x="951292" y="1126477"/>
                  </a:cubicBezTo>
                  <a:lnTo>
                    <a:pt x="953385" y="1126477"/>
                  </a:lnTo>
                  <a:lnTo>
                    <a:pt x="958210" y="1107178"/>
                  </a:lnTo>
                  <a:lnTo>
                    <a:pt x="915674" y="1098165"/>
                  </a:lnTo>
                  <a:cubicBezTo>
                    <a:pt x="835343" y="1062505"/>
                    <a:pt x="778978" y="979020"/>
                    <a:pt x="778978" y="881719"/>
                  </a:cubicBezTo>
                  <a:cubicBezTo>
                    <a:pt x="778978" y="751984"/>
                    <a:pt x="879183" y="646813"/>
                    <a:pt x="1002793" y="646813"/>
                  </a:cubicBezTo>
                  <a:cubicBezTo>
                    <a:pt x="1126403" y="646813"/>
                    <a:pt x="1226608" y="751984"/>
                    <a:pt x="1226608" y="881719"/>
                  </a:cubicBezTo>
                  <a:cubicBezTo>
                    <a:pt x="1226608" y="979020"/>
                    <a:pt x="1170243" y="1062505"/>
                    <a:pt x="1089912" y="1098165"/>
                  </a:cubicBezTo>
                  <a:lnTo>
                    <a:pt x="1047375" y="1107179"/>
                  </a:lnTo>
                  <a:lnTo>
                    <a:pt x="1052199" y="1126477"/>
                  </a:lnTo>
                  <a:lnTo>
                    <a:pt x="1054292" y="1126477"/>
                  </a:lnTo>
                  <a:cubicBezTo>
                    <a:pt x="1099718" y="1126477"/>
                    <a:pt x="1138693" y="1154096"/>
                    <a:pt x="1155342" y="1193457"/>
                  </a:cubicBezTo>
                  <a:lnTo>
                    <a:pt x="1156258" y="1197996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7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8" y="781108"/>
                    <a:pt x="1448055" y="774719"/>
                    <a:pt x="1452313" y="769255"/>
                  </a:cubicBezTo>
                  <a:lnTo>
                    <a:pt x="1452403" y="769176"/>
                  </a:lnTo>
                  <a:lnTo>
                    <a:pt x="1461043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8" y="644133"/>
                  </a:lnTo>
                  <a:lnTo>
                    <a:pt x="151759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F0C0B3E-EAD8-2014-9F99-E7A1946A8ECD}"/>
              </a:ext>
            </a:extLst>
          </p:cNvPr>
          <p:cNvGrpSpPr/>
          <p:nvPr/>
        </p:nvGrpSpPr>
        <p:grpSpPr>
          <a:xfrm>
            <a:off x="6754839" y="1033030"/>
            <a:ext cx="2292711" cy="2250250"/>
            <a:chOff x="6754839" y="1033030"/>
            <a:chExt cx="2292711" cy="225025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DD4E72A7-CE47-9376-A576-366F5CAEF545}"/>
                </a:ext>
              </a:extLst>
            </p:cNvPr>
            <p:cNvGrpSpPr/>
            <p:nvPr/>
          </p:nvGrpSpPr>
          <p:grpSpPr>
            <a:xfrm>
              <a:off x="6754839" y="1033030"/>
              <a:ext cx="2292711" cy="2250250"/>
              <a:chOff x="-9318211" y="1235553"/>
              <a:chExt cx="2962338" cy="290747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4F53442-F213-F6C8-5226-ECBCD91B571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1014668-3E42-E5A4-0340-E1065D3BBBCA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8A6A763-4BC6-ADA1-DC59-747C0213A213}"/>
                </a:ext>
              </a:extLst>
            </p:cNvPr>
            <p:cNvSpPr/>
            <p:nvPr/>
          </p:nvSpPr>
          <p:spPr bwMode="auto">
            <a:xfrm>
              <a:off x="6956474" y="1514202"/>
              <a:ext cx="1863286" cy="1432666"/>
            </a:xfrm>
            <a:custGeom>
              <a:avLst/>
              <a:gdLst>
                <a:gd name="connsiteX0" fmla="*/ 1257054 w 2498981"/>
                <a:gd name="connsiteY0" fmla="*/ 1624465 h 1921446"/>
                <a:gd name="connsiteX1" fmla="*/ 1257054 w 2498981"/>
                <a:gd name="connsiteY1" fmla="*/ 1624465 h 1921446"/>
                <a:gd name="connsiteX2" fmla="*/ 1257053 w 2498981"/>
                <a:gd name="connsiteY2" fmla="*/ 1624465 h 1921446"/>
                <a:gd name="connsiteX3" fmla="*/ 1250216 w 2498981"/>
                <a:gd name="connsiteY3" fmla="*/ 1624465 h 1921446"/>
                <a:gd name="connsiteX4" fmla="*/ 1250217 w 2498981"/>
                <a:gd name="connsiteY4" fmla="*/ 1624465 h 1921446"/>
                <a:gd name="connsiteX5" fmla="*/ 1250216 w 2498981"/>
                <a:gd name="connsiteY5" fmla="*/ 1624465 h 1921446"/>
                <a:gd name="connsiteX6" fmla="*/ 809212 w 2498981"/>
                <a:gd name="connsiteY6" fmla="*/ 1458283 h 1921446"/>
                <a:gd name="connsiteX7" fmla="*/ 809212 w 2498981"/>
                <a:gd name="connsiteY7" fmla="*/ 1458283 h 1921446"/>
                <a:gd name="connsiteX8" fmla="*/ 809211 w 2498981"/>
                <a:gd name="connsiteY8" fmla="*/ 1458283 h 1921446"/>
                <a:gd name="connsiteX9" fmla="*/ 1699126 w 2498981"/>
                <a:gd name="connsiteY9" fmla="*/ 1458283 h 1921446"/>
                <a:gd name="connsiteX10" fmla="*/ 1699128 w 2498981"/>
                <a:gd name="connsiteY10" fmla="*/ 1458283 h 1921446"/>
                <a:gd name="connsiteX11" fmla="*/ 1699126 w 2498981"/>
                <a:gd name="connsiteY11" fmla="*/ 1458283 h 1921446"/>
                <a:gd name="connsiteX12" fmla="*/ 2141062 w 2498981"/>
                <a:gd name="connsiteY12" fmla="*/ 0 h 1921446"/>
                <a:gd name="connsiteX13" fmla="*/ 2446567 w 2498981"/>
                <a:gd name="connsiteY13" fmla="*/ 305505 h 1921446"/>
                <a:gd name="connsiteX14" fmla="*/ 2446567 w 2498981"/>
                <a:gd name="connsiteY14" fmla="*/ 454083 h 1921446"/>
                <a:gd name="connsiteX15" fmla="*/ 2262036 w 2498981"/>
                <a:gd name="connsiteY15" fmla="*/ 638614 h 1921446"/>
                <a:gd name="connsiteX16" fmla="*/ 2261894 w 2498981"/>
                <a:gd name="connsiteY16" fmla="*/ 638614 h 1921446"/>
                <a:gd name="connsiteX17" fmla="*/ 2253076 w 2498981"/>
                <a:gd name="connsiteY17" fmla="*/ 644133 h 1921446"/>
                <a:gd name="connsiteX18" fmla="*/ 2205187 w 2498981"/>
                <a:gd name="connsiteY18" fmla="*/ 661273 h 1921446"/>
                <a:gd name="connsiteX19" fmla="*/ 2213111 w 2498981"/>
                <a:gd name="connsiteY19" fmla="*/ 692969 h 1921446"/>
                <a:gd name="connsiteX20" fmla="*/ 2257747 w 2498981"/>
                <a:gd name="connsiteY20" fmla="*/ 701981 h 1921446"/>
                <a:gd name="connsiteX21" fmla="*/ 2317523 w 2498981"/>
                <a:gd name="connsiteY21" fmla="*/ 751205 h 1921446"/>
                <a:gd name="connsiteX22" fmla="*/ 2333990 w 2498981"/>
                <a:gd name="connsiteY22" fmla="*/ 785460 h 1921446"/>
                <a:gd name="connsiteX23" fmla="*/ 2336109 w 2498981"/>
                <a:gd name="connsiteY23" fmla="*/ 788221 h 1921446"/>
                <a:gd name="connsiteX24" fmla="*/ 2497151 w 2498981"/>
                <a:gd name="connsiteY24" fmla="*/ 1389240 h 1921446"/>
                <a:gd name="connsiteX25" fmla="*/ 2459442 w 2498981"/>
                <a:gd name="connsiteY25" fmla="*/ 1454554 h 1921446"/>
                <a:gd name="connsiteX26" fmla="*/ 2459443 w 2498981"/>
                <a:gd name="connsiteY26" fmla="*/ 1454555 h 1921446"/>
                <a:gd name="connsiteX27" fmla="*/ 2394129 w 2498981"/>
                <a:gd name="connsiteY27" fmla="*/ 1416846 h 1921446"/>
                <a:gd name="connsiteX28" fmla="*/ 2340726 w 2498981"/>
                <a:gd name="connsiteY28" fmla="*/ 1217546 h 1921446"/>
                <a:gd name="connsiteX29" fmla="*/ 2340726 w 2498981"/>
                <a:gd name="connsiteY29" fmla="*/ 1285124 h 1921446"/>
                <a:gd name="connsiteX30" fmla="*/ 2340564 w 2498981"/>
                <a:gd name="connsiteY30" fmla="*/ 1285928 h 1921446"/>
                <a:gd name="connsiteX31" fmla="*/ 2427516 w 2498981"/>
                <a:gd name="connsiteY31" fmla="*/ 1693928 h 1921446"/>
                <a:gd name="connsiteX32" fmla="*/ 2304850 w 2498981"/>
                <a:gd name="connsiteY32" fmla="*/ 1693928 h 1921446"/>
                <a:gd name="connsiteX33" fmla="*/ 2286047 w 2498981"/>
                <a:gd name="connsiteY33" fmla="*/ 1921446 h 1921446"/>
                <a:gd name="connsiteX34" fmla="*/ 2178775 w 2498981"/>
                <a:gd name="connsiteY34" fmla="*/ 1921446 h 1921446"/>
                <a:gd name="connsiteX35" fmla="*/ 2159972 w 2498981"/>
                <a:gd name="connsiteY35" fmla="*/ 1693928 h 1921446"/>
                <a:gd name="connsiteX36" fmla="*/ 2121494 w 2498981"/>
                <a:gd name="connsiteY36" fmla="*/ 1693928 h 1921446"/>
                <a:gd name="connsiteX37" fmla="*/ 2102691 w 2498981"/>
                <a:gd name="connsiteY37" fmla="*/ 1921446 h 1921446"/>
                <a:gd name="connsiteX38" fmla="*/ 1995419 w 2498981"/>
                <a:gd name="connsiteY38" fmla="*/ 1921446 h 1921446"/>
                <a:gd name="connsiteX39" fmla="*/ 1976616 w 2498981"/>
                <a:gd name="connsiteY39" fmla="*/ 1693928 h 1921446"/>
                <a:gd name="connsiteX40" fmla="*/ 1854608 w 2498981"/>
                <a:gd name="connsiteY40" fmla="*/ 1693928 h 1921446"/>
                <a:gd name="connsiteX41" fmla="*/ 1941562 w 2498981"/>
                <a:gd name="connsiteY41" fmla="*/ 1285924 h 1921446"/>
                <a:gd name="connsiteX42" fmla="*/ 1941400 w 2498981"/>
                <a:gd name="connsiteY42" fmla="*/ 1285124 h 1921446"/>
                <a:gd name="connsiteX43" fmla="*/ 1941400 w 2498981"/>
                <a:gd name="connsiteY43" fmla="*/ 1219172 h 1921446"/>
                <a:gd name="connsiteX44" fmla="*/ 1888434 w 2498981"/>
                <a:gd name="connsiteY44" fmla="*/ 1416846 h 1921446"/>
                <a:gd name="connsiteX45" fmla="*/ 1823119 w 2498981"/>
                <a:gd name="connsiteY45" fmla="*/ 1454555 h 1921446"/>
                <a:gd name="connsiteX46" fmla="*/ 1790737 w 2498981"/>
                <a:gd name="connsiteY46" fmla="*/ 1429708 h 1921446"/>
                <a:gd name="connsiteX47" fmla="*/ 1786960 w 2498981"/>
                <a:gd name="connsiteY47" fmla="*/ 1401019 h 1921446"/>
                <a:gd name="connsiteX48" fmla="*/ 1710389 w 2498981"/>
                <a:gd name="connsiteY48" fmla="*/ 1454337 h 1921446"/>
                <a:gd name="connsiteX49" fmla="*/ 1701483 w 2498981"/>
                <a:gd name="connsiteY49" fmla="*/ 1456288 h 1921446"/>
                <a:gd name="connsiteX50" fmla="*/ 1699126 w 2498981"/>
                <a:gd name="connsiteY50" fmla="*/ 1458283 h 1921446"/>
                <a:gd name="connsiteX51" fmla="*/ 1694226 w 2498981"/>
                <a:gd name="connsiteY51" fmla="*/ 1457877 h 1921446"/>
                <a:gd name="connsiteX52" fmla="*/ 1679152 w 2498981"/>
                <a:gd name="connsiteY52" fmla="*/ 1461177 h 1921446"/>
                <a:gd name="connsiteX53" fmla="*/ 1670992 w 2498981"/>
                <a:gd name="connsiteY53" fmla="*/ 1455948 h 1921446"/>
                <a:gd name="connsiteX54" fmla="*/ 1667261 w 2498981"/>
                <a:gd name="connsiteY54" fmla="*/ 1455638 h 1921446"/>
                <a:gd name="connsiteX55" fmla="*/ 1665659 w 2498981"/>
                <a:gd name="connsiteY55" fmla="*/ 1453745 h 1921446"/>
                <a:gd name="connsiteX56" fmla="*/ 1665659 w 2498981"/>
                <a:gd name="connsiteY56" fmla="*/ 1514932 h 1921446"/>
                <a:gd name="connsiteX57" fmla="*/ 1657041 w 2498981"/>
                <a:gd name="connsiteY57" fmla="*/ 1557620 h 1921446"/>
                <a:gd name="connsiteX58" fmla="*/ 1648468 w 2498981"/>
                <a:gd name="connsiteY58" fmla="*/ 1570334 h 1921446"/>
                <a:gd name="connsiteX59" fmla="*/ 1613207 w 2498981"/>
                <a:gd name="connsiteY59" fmla="*/ 1921446 h 1921446"/>
                <a:gd name="connsiteX60" fmla="*/ 1535780 w 2498981"/>
                <a:gd name="connsiteY60" fmla="*/ 1921446 h 1921446"/>
                <a:gd name="connsiteX61" fmla="*/ 1508101 w 2498981"/>
                <a:gd name="connsiteY61" fmla="*/ 1645838 h 1921446"/>
                <a:gd name="connsiteX62" fmla="*/ 1480422 w 2498981"/>
                <a:gd name="connsiteY62" fmla="*/ 1921446 h 1921446"/>
                <a:gd name="connsiteX63" fmla="*/ 1402995 w 2498981"/>
                <a:gd name="connsiteY63" fmla="*/ 1921446 h 1921446"/>
                <a:gd name="connsiteX64" fmla="*/ 1368997 w 2498981"/>
                <a:gd name="connsiteY64" fmla="*/ 1582917 h 1921446"/>
                <a:gd name="connsiteX65" fmla="*/ 1351941 w 2498981"/>
                <a:gd name="connsiteY65" fmla="*/ 1557620 h 1921446"/>
                <a:gd name="connsiteX66" fmla="*/ 1343323 w 2498981"/>
                <a:gd name="connsiteY66" fmla="*/ 1514932 h 1921446"/>
                <a:gd name="connsiteX67" fmla="*/ 1343323 w 2498981"/>
                <a:gd name="connsiteY67" fmla="*/ 1492044 h 1921446"/>
                <a:gd name="connsiteX68" fmla="*/ 1309582 w 2498981"/>
                <a:gd name="connsiteY68" fmla="*/ 1597417 h 1921446"/>
                <a:gd name="connsiteX69" fmla="*/ 1288920 w 2498981"/>
                <a:gd name="connsiteY69" fmla="*/ 1621821 h 1921446"/>
                <a:gd name="connsiteX70" fmla="*/ 1257054 w 2498981"/>
                <a:gd name="connsiteY70" fmla="*/ 1624465 h 1921446"/>
                <a:gd name="connsiteX71" fmla="*/ 1253635 w 2498981"/>
                <a:gd name="connsiteY71" fmla="*/ 1621570 h 1921446"/>
                <a:gd name="connsiteX72" fmla="*/ 1250216 w 2498981"/>
                <a:gd name="connsiteY72" fmla="*/ 1624465 h 1921446"/>
                <a:gd name="connsiteX73" fmla="*/ 1218351 w 2498981"/>
                <a:gd name="connsiteY73" fmla="*/ 1621821 h 1921446"/>
                <a:gd name="connsiteX74" fmla="*/ 1197688 w 2498981"/>
                <a:gd name="connsiteY74" fmla="*/ 1597417 h 1921446"/>
                <a:gd name="connsiteX75" fmla="*/ 1163960 w 2498981"/>
                <a:gd name="connsiteY75" fmla="*/ 1492081 h 1921446"/>
                <a:gd name="connsiteX76" fmla="*/ 1163960 w 2498981"/>
                <a:gd name="connsiteY76" fmla="*/ 1514932 h 1921446"/>
                <a:gd name="connsiteX77" fmla="*/ 1156628 w 2498981"/>
                <a:gd name="connsiteY77" fmla="*/ 1551251 h 1921446"/>
                <a:gd name="connsiteX78" fmla="*/ 1179064 w 2498981"/>
                <a:gd name="connsiteY78" fmla="*/ 1728625 h 1921446"/>
                <a:gd name="connsiteX79" fmla="*/ 1127481 w 2498981"/>
                <a:gd name="connsiteY79" fmla="*/ 1728625 h 1921446"/>
                <a:gd name="connsiteX80" fmla="*/ 1108117 w 2498981"/>
                <a:gd name="connsiteY80" fmla="*/ 1921446 h 1921446"/>
                <a:gd name="connsiteX81" fmla="*/ 1030690 w 2498981"/>
                <a:gd name="connsiteY81" fmla="*/ 1921446 h 1921446"/>
                <a:gd name="connsiteX82" fmla="*/ 1011325 w 2498981"/>
                <a:gd name="connsiteY82" fmla="*/ 1728625 h 1921446"/>
                <a:gd name="connsiteX83" fmla="*/ 994261 w 2498981"/>
                <a:gd name="connsiteY83" fmla="*/ 1728625 h 1921446"/>
                <a:gd name="connsiteX84" fmla="*/ 974896 w 2498981"/>
                <a:gd name="connsiteY84" fmla="*/ 1921446 h 1921446"/>
                <a:gd name="connsiteX85" fmla="*/ 897470 w 2498981"/>
                <a:gd name="connsiteY85" fmla="*/ 1921446 h 1921446"/>
                <a:gd name="connsiteX86" fmla="*/ 878105 w 2498981"/>
                <a:gd name="connsiteY86" fmla="*/ 1728625 h 1921446"/>
                <a:gd name="connsiteX87" fmla="*/ 826521 w 2498981"/>
                <a:gd name="connsiteY87" fmla="*/ 1728625 h 1921446"/>
                <a:gd name="connsiteX88" fmla="*/ 848957 w 2498981"/>
                <a:gd name="connsiteY88" fmla="*/ 1551252 h 1921446"/>
                <a:gd name="connsiteX89" fmla="*/ 841624 w 2498981"/>
                <a:gd name="connsiteY89" fmla="*/ 1514932 h 1921446"/>
                <a:gd name="connsiteX90" fmla="*/ 841624 w 2498981"/>
                <a:gd name="connsiteY90" fmla="*/ 1454992 h 1921446"/>
                <a:gd name="connsiteX91" fmla="*/ 841077 w 2498981"/>
                <a:gd name="connsiteY91" fmla="*/ 1455638 h 1921446"/>
                <a:gd name="connsiteX92" fmla="*/ 837347 w 2498981"/>
                <a:gd name="connsiteY92" fmla="*/ 1455948 h 1921446"/>
                <a:gd name="connsiteX93" fmla="*/ 829187 w 2498981"/>
                <a:gd name="connsiteY93" fmla="*/ 1461177 h 1921446"/>
                <a:gd name="connsiteX94" fmla="*/ 814112 w 2498981"/>
                <a:gd name="connsiteY94" fmla="*/ 1457877 h 1921446"/>
                <a:gd name="connsiteX95" fmla="*/ 809212 w 2498981"/>
                <a:gd name="connsiteY95" fmla="*/ 1458283 h 1921446"/>
                <a:gd name="connsiteX96" fmla="*/ 806856 w 2498981"/>
                <a:gd name="connsiteY96" fmla="*/ 1456288 h 1921446"/>
                <a:gd name="connsiteX97" fmla="*/ 797950 w 2498981"/>
                <a:gd name="connsiteY97" fmla="*/ 1454337 h 1921446"/>
                <a:gd name="connsiteX98" fmla="*/ 712806 w 2498981"/>
                <a:gd name="connsiteY98" fmla="*/ 1395050 h 1921446"/>
                <a:gd name="connsiteX99" fmla="*/ 708243 w 2498981"/>
                <a:gd name="connsiteY99" fmla="*/ 1429707 h 1921446"/>
                <a:gd name="connsiteX100" fmla="*/ 675862 w 2498981"/>
                <a:gd name="connsiteY100" fmla="*/ 1454554 h 1921446"/>
                <a:gd name="connsiteX101" fmla="*/ 675863 w 2498981"/>
                <a:gd name="connsiteY101" fmla="*/ 1454555 h 1921446"/>
                <a:gd name="connsiteX102" fmla="*/ 610548 w 2498981"/>
                <a:gd name="connsiteY102" fmla="*/ 1416846 h 1921446"/>
                <a:gd name="connsiteX103" fmla="*/ 557146 w 2498981"/>
                <a:gd name="connsiteY103" fmla="*/ 1217546 h 1921446"/>
                <a:gd name="connsiteX104" fmla="*/ 557146 w 2498981"/>
                <a:gd name="connsiteY104" fmla="*/ 1285124 h 1921446"/>
                <a:gd name="connsiteX105" fmla="*/ 553606 w 2498981"/>
                <a:gd name="connsiteY105" fmla="*/ 1302659 h 1921446"/>
                <a:gd name="connsiteX106" fmla="*/ 502467 w 2498981"/>
                <a:gd name="connsiteY106" fmla="*/ 1921446 h 1921446"/>
                <a:gd name="connsiteX107" fmla="*/ 395195 w 2498981"/>
                <a:gd name="connsiteY107" fmla="*/ 1921446 h 1921446"/>
                <a:gd name="connsiteX108" fmla="*/ 357153 w 2498981"/>
                <a:gd name="connsiteY108" fmla="*/ 1461134 h 1921446"/>
                <a:gd name="connsiteX109" fmla="*/ 319111 w 2498981"/>
                <a:gd name="connsiteY109" fmla="*/ 1921446 h 1921446"/>
                <a:gd name="connsiteX110" fmla="*/ 211839 w 2498981"/>
                <a:gd name="connsiteY110" fmla="*/ 1921446 h 1921446"/>
                <a:gd name="connsiteX111" fmla="*/ 160243 w 2498981"/>
                <a:gd name="connsiteY111" fmla="*/ 1297125 h 1921446"/>
                <a:gd name="connsiteX112" fmla="*/ 157820 w 2498981"/>
                <a:gd name="connsiteY112" fmla="*/ 1285124 h 1921446"/>
                <a:gd name="connsiteX113" fmla="*/ 157820 w 2498981"/>
                <a:gd name="connsiteY113" fmla="*/ 1219172 h 1921446"/>
                <a:gd name="connsiteX114" fmla="*/ 104853 w 2498981"/>
                <a:gd name="connsiteY114" fmla="*/ 1416846 h 1921446"/>
                <a:gd name="connsiteX115" fmla="*/ 39539 w 2498981"/>
                <a:gd name="connsiteY115" fmla="*/ 1454555 h 1921446"/>
                <a:gd name="connsiteX116" fmla="*/ 1830 w 2498981"/>
                <a:gd name="connsiteY116" fmla="*/ 1389241 h 1921446"/>
                <a:gd name="connsiteX117" fmla="*/ 162873 w 2498981"/>
                <a:gd name="connsiteY117" fmla="*/ 788221 h 1921446"/>
                <a:gd name="connsiteX118" fmla="*/ 163913 w 2498981"/>
                <a:gd name="connsiteY118" fmla="*/ 786866 h 1921446"/>
                <a:gd name="connsiteX119" fmla="*/ 163928 w 2498981"/>
                <a:gd name="connsiteY119" fmla="*/ 786766 h 1921446"/>
                <a:gd name="connsiteX120" fmla="*/ 240799 w 2498981"/>
                <a:gd name="connsiteY120" fmla="*/ 701981 h 1921446"/>
                <a:gd name="connsiteX121" fmla="*/ 285435 w 2498981"/>
                <a:gd name="connsiteY121" fmla="*/ 692969 h 1921446"/>
                <a:gd name="connsiteX122" fmla="*/ 293359 w 2498981"/>
                <a:gd name="connsiteY122" fmla="*/ 661273 h 1921446"/>
                <a:gd name="connsiteX123" fmla="*/ 245468 w 2498981"/>
                <a:gd name="connsiteY123" fmla="*/ 644133 h 1921446"/>
                <a:gd name="connsiteX124" fmla="*/ 69711 w 2498981"/>
                <a:gd name="connsiteY124" fmla="*/ 338409 h 1921446"/>
                <a:gd name="connsiteX125" fmla="*/ 357482 w 2498981"/>
                <a:gd name="connsiteY125" fmla="*/ 6611 h 1921446"/>
                <a:gd name="connsiteX126" fmla="*/ 645253 w 2498981"/>
                <a:gd name="connsiteY126" fmla="*/ 338409 h 1921446"/>
                <a:gd name="connsiteX127" fmla="*/ 469495 w 2498981"/>
                <a:gd name="connsiteY127" fmla="*/ 644133 h 1921446"/>
                <a:gd name="connsiteX128" fmla="*/ 421607 w 2498981"/>
                <a:gd name="connsiteY128" fmla="*/ 661273 h 1921446"/>
                <a:gd name="connsiteX129" fmla="*/ 429531 w 2498981"/>
                <a:gd name="connsiteY129" fmla="*/ 692969 h 1921446"/>
                <a:gd name="connsiteX130" fmla="*/ 474167 w 2498981"/>
                <a:gd name="connsiteY130" fmla="*/ 701981 h 1921446"/>
                <a:gd name="connsiteX131" fmla="*/ 533943 w 2498981"/>
                <a:gd name="connsiteY131" fmla="*/ 751205 h 1921446"/>
                <a:gd name="connsiteX132" fmla="*/ 550410 w 2498981"/>
                <a:gd name="connsiteY132" fmla="*/ 785460 h 1921446"/>
                <a:gd name="connsiteX133" fmla="*/ 552528 w 2498981"/>
                <a:gd name="connsiteY133" fmla="*/ 788221 h 1921446"/>
                <a:gd name="connsiteX134" fmla="*/ 691650 w 2498981"/>
                <a:gd name="connsiteY134" fmla="*/ 1307428 h 1921446"/>
                <a:gd name="connsiteX135" fmla="*/ 702133 w 2498981"/>
                <a:gd name="connsiteY135" fmla="*/ 1300711 h 1921446"/>
                <a:gd name="connsiteX136" fmla="*/ 733369 w 2498981"/>
                <a:gd name="connsiteY136" fmla="*/ 1307550 h 1921446"/>
                <a:gd name="connsiteX137" fmla="*/ 798979 w 2498981"/>
                <a:gd name="connsiteY137" fmla="*/ 1353236 h 1921446"/>
                <a:gd name="connsiteX138" fmla="*/ 848231 w 2498981"/>
                <a:gd name="connsiteY138" fmla="*/ 1199419 h 1921446"/>
                <a:gd name="connsiteX139" fmla="*/ 849291 w 2498981"/>
                <a:gd name="connsiteY139" fmla="*/ 1198167 h 1921446"/>
                <a:gd name="connsiteX140" fmla="*/ 850242 w 2498981"/>
                <a:gd name="connsiteY140" fmla="*/ 1193458 h 1921446"/>
                <a:gd name="connsiteX141" fmla="*/ 951292 w 2498981"/>
                <a:gd name="connsiteY141" fmla="*/ 1126477 h 1921446"/>
                <a:gd name="connsiteX142" fmla="*/ 953385 w 2498981"/>
                <a:gd name="connsiteY142" fmla="*/ 1126477 h 1921446"/>
                <a:gd name="connsiteX143" fmla="*/ 957089 w 2498981"/>
                <a:gd name="connsiteY143" fmla="*/ 1111658 h 1921446"/>
                <a:gd name="connsiteX144" fmla="*/ 915674 w 2498981"/>
                <a:gd name="connsiteY144" fmla="*/ 1098165 h 1921446"/>
                <a:gd name="connsiteX145" fmla="*/ 778978 w 2498981"/>
                <a:gd name="connsiteY145" fmla="*/ 881719 h 1921446"/>
                <a:gd name="connsiteX146" fmla="*/ 1002793 w 2498981"/>
                <a:gd name="connsiteY146" fmla="*/ 646813 h 1921446"/>
                <a:gd name="connsiteX147" fmla="*/ 1226608 w 2498981"/>
                <a:gd name="connsiteY147" fmla="*/ 881719 h 1921446"/>
                <a:gd name="connsiteX148" fmla="*/ 1089912 w 2498981"/>
                <a:gd name="connsiteY148" fmla="*/ 1098165 h 1921446"/>
                <a:gd name="connsiteX149" fmla="*/ 1048495 w 2498981"/>
                <a:gd name="connsiteY149" fmla="*/ 1111659 h 1921446"/>
                <a:gd name="connsiteX150" fmla="*/ 1052199 w 2498981"/>
                <a:gd name="connsiteY150" fmla="*/ 1126477 h 1921446"/>
                <a:gd name="connsiteX151" fmla="*/ 1054292 w 2498981"/>
                <a:gd name="connsiteY151" fmla="*/ 1126477 h 1921446"/>
                <a:gd name="connsiteX152" fmla="*/ 1131839 w 2498981"/>
                <a:gd name="connsiteY152" fmla="*/ 1158598 h 1921446"/>
                <a:gd name="connsiteX153" fmla="*/ 1155317 w 2498981"/>
                <a:gd name="connsiteY153" fmla="*/ 1193421 h 1921446"/>
                <a:gd name="connsiteX154" fmla="*/ 1156521 w 2498981"/>
                <a:gd name="connsiteY154" fmla="*/ 1194843 h 1921446"/>
                <a:gd name="connsiteX155" fmla="*/ 1253635 w 2498981"/>
                <a:gd name="connsiteY155" fmla="*/ 1498139 h 1921446"/>
                <a:gd name="connsiteX156" fmla="*/ 1350750 w 2498981"/>
                <a:gd name="connsiteY156" fmla="*/ 1194843 h 1921446"/>
                <a:gd name="connsiteX157" fmla="*/ 1352013 w 2498981"/>
                <a:gd name="connsiteY157" fmla="*/ 1193351 h 1921446"/>
                <a:gd name="connsiteX158" fmla="*/ 1375444 w 2498981"/>
                <a:gd name="connsiteY158" fmla="*/ 1158598 h 1921446"/>
                <a:gd name="connsiteX159" fmla="*/ 1452991 w 2498981"/>
                <a:gd name="connsiteY159" fmla="*/ 1126477 h 1921446"/>
                <a:gd name="connsiteX160" fmla="*/ 1455083 w 2498981"/>
                <a:gd name="connsiteY160" fmla="*/ 1126477 h 1921446"/>
                <a:gd name="connsiteX161" fmla="*/ 1458801 w 2498981"/>
                <a:gd name="connsiteY161" fmla="*/ 1111605 h 1921446"/>
                <a:gd name="connsiteX162" fmla="*/ 1417550 w 2498981"/>
                <a:gd name="connsiteY162" fmla="*/ 1098165 h 1921446"/>
                <a:gd name="connsiteX163" fmla="*/ 1280854 w 2498981"/>
                <a:gd name="connsiteY163" fmla="*/ 881719 h 1921446"/>
                <a:gd name="connsiteX164" fmla="*/ 1504669 w 2498981"/>
                <a:gd name="connsiteY164" fmla="*/ 646813 h 1921446"/>
                <a:gd name="connsiteX165" fmla="*/ 1728484 w 2498981"/>
                <a:gd name="connsiteY165" fmla="*/ 881719 h 1921446"/>
                <a:gd name="connsiteX166" fmla="*/ 1591788 w 2498981"/>
                <a:gd name="connsiteY166" fmla="*/ 1098165 h 1921446"/>
                <a:gd name="connsiteX167" fmla="*/ 1550207 w 2498981"/>
                <a:gd name="connsiteY167" fmla="*/ 1111712 h 1921446"/>
                <a:gd name="connsiteX168" fmla="*/ 1553898 w 2498981"/>
                <a:gd name="connsiteY168" fmla="*/ 1126477 h 1921446"/>
                <a:gd name="connsiteX169" fmla="*/ 1555991 w 2498981"/>
                <a:gd name="connsiteY169" fmla="*/ 1126477 h 1921446"/>
                <a:gd name="connsiteX170" fmla="*/ 1657041 w 2498981"/>
                <a:gd name="connsiteY170" fmla="*/ 1193458 h 1921446"/>
                <a:gd name="connsiteX171" fmla="*/ 1657661 w 2498981"/>
                <a:gd name="connsiteY171" fmla="*/ 1196529 h 1921446"/>
                <a:gd name="connsiteX172" fmla="*/ 1660107 w 2498981"/>
                <a:gd name="connsiteY172" fmla="*/ 1199419 h 1921446"/>
                <a:gd name="connsiteX173" fmla="*/ 1709359 w 2498981"/>
                <a:gd name="connsiteY173" fmla="*/ 1353236 h 1921446"/>
                <a:gd name="connsiteX174" fmla="*/ 1774970 w 2498981"/>
                <a:gd name="connsiteY174" fmla="*/ 1307550 h 1921446"/>
                <a:gd name="connsiteX175" fmla="*/ 1806206 w 2498981"/>
                <a:gd name="connsiteY175" fmla="*/ 1300711 h 1921446"/>
                <a:gd name="connsiteX176" fmla="*/ 1808703 w 2498981"/>
                <a:gd name="connsiteY176" fmla="*/ 1302311 h 1921446"/>
                <a:gd name="connsiteX177" fmla="*/ 1946454 w 2498981"/>
                <a:gd name="connsiteY177" fmla="*/ 788221 h 1921446"/>
                <a:gd name="connsiteX178" fmla="*/ 1947493 w 2498981"/>
                <a:gd name="connsiteY178" fmla="*/ 786866 h 1921446"/>
                <a:gd name="connsiteX179" fmla="*/ 1947508 w 2498981"/>
                <a:gd name="connsiteY179" fmla="*/ 786766 h 1921446"/>
                <a:gd name="connsiteX180" fmla="*/ 2024379 w 2498981"/>
                <a:gd name="connsiteY180" fmla="*/ 701981 h 1921446"/>
                <a:gd name="connsiteX181" fmla="*/ 2069015 w 2498981"/>
                <a:gd name="connsiteY181" fmla="*/ 692969 h 1921446"/>
                <a:gd name="connsiteX182" fmla="*/ 2076939 w 2498981"/>
                <a:gd name="connsiteY182" fmla="*/ 661273 h 1921446"/>
                <a:gd name="connsiteX183" fmla="*/ 2029049 w 2498981"/>
                <a:gd name="connsiteY183" fmla="*/ 644133 h 1921446"/>
                <a:gd name="connsiteX184" fmla="*/ 2020230 w 2498981"/>
                <a:gd name="connsiteY184" fmla="*/ 638614 h 1921446"/>
                <a:gd name="connsiteX185" fmla="*/ 2020088 w 2498981"/>
                <a:gd name="connsiteY185" fmla="*/ 638614 h 1921446"/>
                <a:gd name="connsiteX186" fmla="*/ 1835557 w 2498981"/>
                <a:gd name="connsiteY186" fmla="*/ 454083 h 1921446"/>
                <a:gd name="connsiteX187" fmla="*/ 1835557 w 2498981"/>
                <a:gd name="connsiteY187" fmla="*/ 305505 h 1921446"/>
                <a:gd name="connsiteX188" fmla="*/ 2141062 w 2498981"/>
                <a:gd name="connsiteY18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498981" h="1921446">
                  <a:moveTo>
                    <a:pt x="1257054" y="1624465"/>
                  </a:moveTo>
                  <a:lnTo>
                    <a:pt x="1257054" y="1624465"/>
                  </a:lnTo>
                  <a:lnTo>
                    <a:pt x="1257053" y="1624465"/>
                  </a:lnTo>
                  <a:close/>
                  <a:moveTo>
                    <a:pt x="1250216" y="1624465"/>
                  </a:moveTo>
                  <a:lnTo>
                    <a:pt x="1250217" y="1624465"/>
                  </a:lnTo>
                  <a:lnTo>
                    <a:pt x="1250216" y="1624465"/>
                  </a:lnTo>
                  <a:close/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699126" y="1458283"/>
                  </a:moveTo>
                  <a:lnTo>
                    <a:pt x="1699128" y="1458283"/>
                  </a:lnTo>
                  <a:lnTo>
                    <a:pt x="1699126" y="1458283"/>
                  </a:lnTo>
                  <a:close/>
                  <a:moveTo>
                    <a:pt x="2141062" y="0"/>
                  </a:moveTo>
                  <a:cubicBezTo>
                    <a:pt x="2309788" y="0"/>
                    <a:pt x="2446567" y="136779"/>
                    <a:pt x="2446567" y="305505"/>
                  </a:cubicBezTo>
                  <a:lnTo>
                    <a:pt x="2446567" y="454083"/>
                  </a:lnTo>
                  <a:cubicBezTo>
                    <a:pt x="2446567" y="555997"/>
                    <a:pt x="2363950" y="638614"/>
                    <a:pt x="2262036" y="638614"/>
                  </a:cubicBezTo>
                  <a:lnTo>
                    <a:pt x="2261894" y="638614"/>
                  </a:lnTo>
                  <a:lnTo>
                    <a:pt x="2253076" y="644133"/>
                  </a:lnTo>
                  <a:lnTo>
                    <a:pt x="2205187" y="661273"/>
                  </a:lnTo>
                  <a:lnTo>
                    <a:pt x="2213111" y="692969"/>
                  </a:lnTo>
                  <a:lnTo>
                    <a:pt x="2257747" y="701981"/>
                  </a:lnTo>
                  <a:cubicBezTo>
                    <a:pt x="2282129" y="712294"/>
                    <a:pt x="2302873" y="729521"/>
                    <a:pt x="2317523" y="751205"/>
                  </a:cubicBezTo>
                  <a:lnTo>
                    <a:pt x="2333990" y="785460"/>
                  </a:lnTo>
                  <a:lnTo>
                    <a:pt x="2336109" y="788221"/>
                  </a:lnTo>
                  <a:lnTo>
                    <a:pt x="2497151" y="1389240"/>
                  </a:lnTo>
                  <a:cubicBezTo>
                    <a:pt x="2504774" y="1417689"/>
                    <a:pt x="2487892" y="1446931"/>
                    <a:pt x="2459442" y="1454554"/>
                  </a:cubicBezTo>
                  <a:lnTo>
                    <a:pt x="2459443" y="1454555"/>
                  </a:lnTo>
                  <a:cubicBezTo>
                    <a:pt x="2430994" y="1462178"/>
                    <a:pt x="2401752" y="1445295"/>
                    <a:pt x="2394129" y="1416846"/>
                  </a:cubicBezTo>
                  <a:lnTo>
                    <a:pt x="2340726" y="1217546"/>
                  </a:lnTo>
                  <a:lnTo>
                    <a:pt x="2340726" y="1285124"/>
                  </a:lnTo>
                  <a:lnTo>
                    <a:pt x="2340564" y="1285928"/>
                  </a:lnTo>
                  <a:lnTo>
                    <a:pt x="2427516" y="1693928"/>
                  </a:lnTo>
                  <a:lnTo>
                    <a:pt x="2304850" y="1693928"/>
                  </a:lnTo>
                  <a:lnTo>
                    <a:pt x="2286047" y="1921446"/>
                  </a:lnTo>
                  <a:lnTo>
                    <a:pt x="2178775" y="1921446"/>
                  </a:lnTo>
                  <a:lnTo>
                    <a:pt x="2159972" y="1693928"/>
                  </a:lnTo>
                  <a:lnTo>
                    <a:pt x="2121494" y="1693928"/>
                  </a:lnTo>
                  <a:lnTo>
                    <a:pt x="2102691" y="1921446"/>
                  </a:lnTo>
                  <a:lnTo>
                    <a:pt x="1995419" y="1921446"/>
                  </a:lnTo>
                  <a:lnTo>
                    <a:pt x="1976616" y="1693928"/>
                  </a:lnTo>
                  <a:lnTo>
                    <a:pt x="1854608" y="1693928"/>
                  </a:lnTo>
                  <a:lnTo>
                    <a:pt x="1941562" y="1285924"/>
                  </a:lnTo>
                  <a:lnTo>
                    <a:pt x="1941400" y="1285124"/>
                  </a:lnTo>
                  <a:lnTo>
                    <a:pt x="1941400" y="1219172"/>
                  </a:lnTo>
                  <a:lnTo>
                    <a:pt x="1888434" y="1416846"/>
                  </a:lnTo>
                  <a:cubicBezTo>
                    <a:pt x="1880811" y="1445295"/>
                    <a:pt x="1851569" y="1462178"/>
                    <a:pt x="1823119" y="1454555"/>
                  </a:cubicBezTo>
                  <a:cubicBezTo>
                    <a:pt x="1808894" y="1450744"/>
                    <a:pt x="1797561" y="1441528"/>
                    <a:pt x="1790737" y="1429708"/>
                  </a:cubicBezTo>
                  <a:lnTo>
                    <a:pt x="1786960" y="1401019"/>
                  </a:lnTo>
                  <a:lnTo>
                    <a:pt x="1710389" y="1454337"/>
                  </a:lnTo>
                  <a:lnTo>
                    <a:pt x="1701483" y="1456288"/>
                  </a:lnTo>
                  <a:lnTo>
                    <a:pt x="1699126" y="1458283"/>
                  </a:lnTo>
                  <a:lnTo>
                    <a:pt x="1694226" y="1457877"/>
                  </a:lnTo>
                  <a:lnTo>
                    <a:pt x="1679152" y="1461177"/>
                  </a:lnTo>
                  <a:lnTo>
                    <a:pt x="1670992" y="1455948"/>
                  </a:lnTo>
                  <a:lnTo>
                    <a:pt x="1667261" y="1455638"/>
                  </a:lnTo>
                  <a:lnTo>
                    <a:pt x="1665659" y="1453745"/>
                  </a:lnTo>
                  <a:lnTo>
                    <a:pt x="1665659" y="1514932"/>
                  </a:lnTo>
                  <a:cubicBezTo>
                    <a:pt x="1665659" y="1530074"/>
                    <a:pt x="1662590" y="1544500"/>
                    <a:pt x="1657041" y="1557620"/>
                  </a:cubicBezTo>
                  <a:lnTo>
                    <a:pt x="1648468" y="1570334"/>
                  </a:lnTo>
                  <a:lnTo>
                    <a:pt x="1613207" y="1921446"/>
                  </a:lnTo>
                  <a:lnTo>
                    <a:pt x="1535780" y="1921446"/>
                  </a:lnTo>
                  <a:lnTo>
                    <a:pt x="1508101" y="1645838"/>
                  </a:lnTo>
                  <a:lnTo>
                    <a:pt x="1480422" y="1921446"/>
                  </a:lnTo>
                  <a:lnTo>
                    <a:pt x="1402995" y="1921446"/>
                  </a:lnTo>
                  <a:lnTo>
                    <a:pt x="1368997" y="1582917"/>
                  </a:lnTo>
                  <a:lnTo>
                    <a:pt x="1351941" y="1557620"/>
                  </a:lnTo>
                  <a:cubicBezTo>
                    <a:pt x="1346391" y="1544500"/>
                    <a:pt x="1343323" y="1530074"/>
                    <a:pt x="1343323" y="1514932"/>
                  </a:cubicBezTo>
                  <a:lnTo>
                    <a:pt x="1343323" y="1492044"/>
                  </a:lnTo>
                  <a:lnTo>
                    <a:pt x="1309582" y="1597417"/>
                  </a:lnTo>
                  <a:cubicBezTo>
                    <a:pt x="1306064" y="1608405"/>
                    <a:pt x="1298426" y="1616926"/>
                    <a:pt x="1288920" y="1621821"/>
                  </a:cubicBezTo>
                  <a:lnTo>
                    <a:pt x="1257054" y="1624465"/>
                  </a:lnTo>
                  <a:lnTo>
                    <a:pt x="1253635" y="1621570"/>
                  </a:lnTo>
                  <a:lnTo>
                    <a:pt x="1250216" y="1624465"/>
                  </a:lnTo>
                  <a:lnTo>
                    <a:pt x="1218351" y="1621821"/>
                  </a:lnTo>
                  <a:cubicBezTo>
                    <a:pt x="1208845" y="1616926"/>
                    <a:pt x="1201206" y="1608405"/>
                    <a:pt x="1197688" y="1597417"/>
                  </a:cubicBezTo>
                  <a:lnTo>
                    <a:pt x="1163960" y="1492081"/>
                  </a:lnTo>
                  <a:lnTo>
                    <a:pt x="1163960" y="1514932"/>
                  </a:lnTo>
                  <a:lnTo>
                    <a:pt x="1156628" y="1551251"/>
                  </a:lnTo>
                  <a:lnTo>
                    <a:pt x="1179064" y="1728625"/>
                  </a:lnTo>
                  <a:lnTo>
                    <a:pt x="1127481" y="1728625"/>
                  </a:lnTo>
                  <a:lnTo>
                    <a:pt x="1108117" y="1921446"/>
                  </a:lnTo>
                  <a:lnTo>
                    <a:pt x="1030690" y="1921446"/>
                  </a:lnTo>
                  <a:lnTo>
                    <a:pt x="1011325" y="1728625"/>
                  </a:lnTo>
                  <a:lnTo>
                    <a:pt x="994261" y="1728625"/>
                  </a:lnTo>
                  <a:lnTo>
                    <a:pt x="974896" y="1921446"/>
                  </a:lnTo>
                  <a:lnTo>
                    <a:pt x="897470" y="1921446"/>
                  </a:lnTo>
                  <a:lnTo>
                    <a:pt x="878105" y="1728625"/>
                  </a:lnTo>
                  <a:lnTo>
                    <a:pt x="826521" y="1728625"/>
                  </a:lnTo>
                  <a:lnTo>
                    <a:pt x="848957" y="1551252"/>
                  </a:lnTo>
                  <a:lnTo>
                    <a:pt x="841624" y="1514932"/>
                  </a:lnTo>
                  <a:lnTo>
                    <a:pt x="841624" y="1454992"/>
                  </a:lnTo>
                  <a:lnTo>
                    <a:pt x="841077" y="1455638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2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2806" y="1395050"/>
                  </a:lnTo>
                  <a:lnTo>
                    <a:pt x="708243" y="1429707"/>
                  </a:lnTo>
                  <a:cubicBezTo>
                    <a:pt x="701420" y="1441526"/>
                    <a:pt x="690087" y="1450743"/>
                    <a:pt x="675862" y="1454554"/>
                  </a:cubicBezTo>
                  <a:lnTo>
                    <a:pt x="675863" y="1454555"/>
                  </a:lnTo>
                  <a:cubicBezTo>
                    <a:pt x="647413" y="1462178"/>
                    <a:pt x="618171" y="1445295"/>
                    <a:pt x="610548" y="1416846"/>
                  </a:cubicBezTo>
                  <a:lnTo>
                    <a:pt x="557146" y="1217546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4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3" y="1416846"/>
                  </a:lnTo>
                  <a:cubicBezTo>
                    <a:pt x="97230" y="1445295"/>
                    <a:pt x="67988" y="1462178"/>
                    <a:pt x="39539" y="1454555"/>
                  </a:cubicBezTo>
                  <a:cubicBezTo>
                    <a:pt x="11089" y="1446932"/>
                    <a:pt x="-5793" y="1417690"/>
                    <a:pt x="1830" y="1389241"/>
                  </a:cubicBezTo>
                  <a:cubicBezTo>
                    <a:pt x="55510" y="1188901"/>
                    <a:pt x="109193" y="988560"/>
                    <a:pt x="162873" y="788221"/>
                  </a:cubicBezTo>
                  <a:lnTo>
                    <a:pt x="163913" y="786866"/>
                  </a:lnTo>
                  <a:lnTo>
                    <a:pt x="163928" y="786766"/>
                  </a:lnTo>
                  <a:cubicBezTo>
                    <a:pt x="175837" y="748478"/>
                    <a:pt x="204227" y="717450"/>
                    <a:pt x="240799" y="701981"/>
                  </a:cubicBezTo>
                  <a:lnTo>
                    <a:pt x="285435" y="692969"/>
                  </a:lnTo>
                  <a:lnTo>
                    <a:pt x="293359" y="661273"/>
                  </a:lnTo>
                  <a:lnTo>
                    <a:pt x="245468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5" y="644133"/>
                  </a:cubicBezTo>
                  <a:lnTo>
                    <a:pt x="421607" y="661273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50410" y="785460"/>
                  </a:lnTo>
                  <a:lnTo>
                    <a:pt x="552528" y="788221"/>
                  </a:ln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7" y="1298827"/>
                    <a:pt x="723901" y="1300957"/>
                    <a:pt x="733369" y="1307550"/>
                  </a:cubicBezTo>
                  <a:lnTo>
                    <a:pt x="798979" y="1353236"/>
                  </a:lnTo>
                  <a:lnTo>
                    <a:pt x="848231" y="1199419"/>
                  </a:lnTo>
                  <a:lnTo>
                    <a:pt x="849291" y="1198167"/>
                  </a:lnTo>
                  <a:lnTo>
                    <a:pt x="850242" y="1193458"/>
                  </a:lnTo>
                  <a:cubicBezTo>
                    <a:pt x="866891" y="1154096"/>
                    <a:pt x="905866" y="1126477"/>
                    <a:pt x="951292" y="1126477"/>
                  </a:cubicBezTo>
                  <a:lnTo>
                    <a:pt x="953385" y="1126477"/>
                  </a:lnTo>
                  <a:lnTo>
                    <a:pt x="957089" y="1111658"/>
                  </a:lnTo>
                  <a:lnTo>
                    <a:pt x="915674" y="1098165"/>
                  </a:lnTo>
                  <a:cubicBezTo>
                    <a:pt x="835343" y="1062504"/>
                    <a:pt x="778978" y="979020"/>
                    <a:pt x="778978" y="881719"/>
                  </a:cubicBezTo>
                  <a:cubicBezTo>
                    <a:pt x="778978" y="751984"/>
                    <a:pt x="879183" y="646813"/>
                    <a:pt x="1002793" y="646813"/>
                  </a:cubicBezTo>
                  <a:cubicBezTo>
                    <a:pt x="1126403" y="646813"/>
                    <a:pt x="1226608" y="751984"/>
                    <a:pt x="1226608" y="881719"/>
                  </a:cubicBezTo>
                  <a:cubicBezTo>
                    <a:pt x="1226608" y="979020"/>
                    <a:pt x="1170242" y="1062504"/>
                    <a:pt x="1089912" y="1098165"/>
                  </a:cubicBezTo>
                  <a:lnTo>
                    <a:pt x="1048495" y="1111659"/>
                  </a:lnTo>
                  <a:lnTo>
                    <a:pt x="1052199" y="1126477"/>
                  </a:lnTo>
                  <a:lnTo>
                    <a:pt x="1054292" y="1126477"/>
                  </a:lnTo>
                  <a:cubicBezTo>
                    <a:pt x="1084576" y="1126477"/>
                    <a:pt x="1111993" y="1138752"/>
                    <a:pt x="1131839" y="1158598"/>
                  </a:cubicBezTo>
                  <a:lnTo>
                    <a:pt x="1155317" y="1193421"/>
                  </a:lnTo>
                  <a:lnTo>
                    <a:pt x="1156521" y="1194843"/>
                  </a:lnTo>
                  <a:lnTo>
                    <a:pt x="1253635" y="1498139"/>
                  </a:lnTo>
                  <a:lnTo>
                    <a:pt x="1350750" y="1194843"/>
                  </a:lnTo>
                  <a:lnTo>
                    <a:pt x="1352013" y="1193351"/>
                  </a:lnTo>
                  <a:lnTo>
                    <a:pt x="1375444" y="1158598"/>
                  </a:lnTo>
                  <a:cubicBezTo>
                    <a:pt x="1395290" y="1138752"/>
                    <a:pt x="1422707" y="1126477"/>
                    <a:pt x="1452991" y="1126477"/>
                  </a:cubicBezTo>
                  <a:lnTo>
                    <a:pt x="1455083" y="1126477"/>
                  </a:lnTo>
                  <a:lnTo>
                    <a:pt x="1458801" y="1111605"/>
                  </a:lnTo>
                  <a:lnTo>
                    <a:pt x="1417550" y="1098165"/>
                  </a:lnTo>
                  <a:cubicBezTo>
                    <a:pt x="1337219" y="1062504"/>
                    <a:pt x="1280854" y="979020"/>
                    <a:pt x="1280854" y="881719"/>
                  </a:cubicBezTo>
                  <a:cubicBezTo>
                    <a:pt x="1280854" y="751984"/>
                    <a:pt x="1381059" y="646813"/>
                    <a:pt x="1504669" y="646813"/>
                  </a:cubicBezTo>
                  <a:cubicBezTo>
                    <a:pt x="1628279" y="646813"/>
                    <a:pt x="1728484" y="751984"/>
                    <a:pt x="1728484" y="881719"/>
                  </a:cubicBezTo>
                  <a:cubicBezTo>
                    <a:pt x="1728484" y="979020"/>
                    <a:pt x="1672118" y="1062504"/>
                    <a:pt x="1591788" y="1098165"/>
                  </a:cubicBezTo>
                  <a:lnTo>
                    <a:pt x="1550207" y="1111712"/>
                  </a:lnTo>
                  <a:lnTo>
                    <a:pt x="1553898" y="1126477"/>
                  </a:lnTo>
                  <a:lnTo>
                    <a:pt x="1555991" y="1126477"/>
                  </a:lnTo>
                  <a:cubicBezTo>
                    <a:pt x="1601417" y="1126477"/>
                    <a:pt x="1640392" y="1154096"/>
                    <a:pt x="1657041" y="1193458"/>
                  </a:cubicBezTo>
                  <a:lnTo>
                    <a:pt x="1657661" y="1196529"/>
                  </a:lnTo>
                  <a:lnTo>
                    <a:pt x="1660107" y="1199419"/>
                  </a:lnTo>
                  <a:lnTo>
                    <a:pt x="1709359" y="1353236"/>
                  </a:lnTo>
                  <a:lnTo>
                    <a:pt x="1774970" y="1307550"/>
                  </a:lnTo>
                  <a:cubicBezTo>
                    <a:pt x="1784438" y="1300957"/>
                    <a:pt x="1795681" y="1298827"/>
                    <a:pt x="1806206" y="1300711"/>
                  </a:cubicBezTo>
                  <a:lnTo>
                    <a:pt x="1808703" y="1302311"/>
                  </a:lnTo>
                  <a:lnTo>
                    <a:pt x="1946454" y="788221"/>
                  </a:lnTo>
                  <a:lnTo>
                    <a:pt x="1947493" y="786866"/>
                  </a:lnTo>
                  <a:lnTo>
                    <a:pt x="1947508" y="786766"/>
                  </a:lnTo>
                  <a:cubicBezTo>
                    <a:pt x="1959417" y="748478"/>
                    <a:pt x="1987807" y="717450"/>
                    <a:pt x="2024379" y="701981"/>
                  </a:cubicBezTo>
                  <a:lnTo>
                    <a:pt x="2069015" y="692969"/>
                  </a:lnTo>
                  <a:lnTo>
                    <a:pt x="2076939" y="661273"/>
                  </a:lnTo>
                  <a:lnTo>
                    <a:pt x="2029049" y="644133"/>
                  </a:lnTo>
                  <a:lnTo>
                    <a:pt x="2020230" y="638614"/>
                  </a:lnTo>
                  <a:lnTo>
                    <a:pt x="2020088" y="638614"/>
                  </a:lnTo>
                  <a:cubicBezTo>
                    <a:pt x="1918174" y="638614"/>
                    <a:pt x="1835557" y="555997"/>
                    <a:pt x="1835557" y="454083"/>
                  </a:cubicBezTo>
                  <a:lnTo>
                    <a:pt x="1835557" y="305505"/>
                  </a:lnTo>
                  <a:cubicBezTo>
                    <a:pt x="1835557" y="136779"/>
                    <a:pt x="1972336" y="0"/>
                    <a:pt x="214106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8AA77F-C205-3333-1EFF-D0917695486B}"/>
              </a:ext>
            </a:extLst>
          </p:cNvPr>
          <p:cNvGrpSpPr/>
          <p:nvPr/>
        </p:nvGrpSpPr>
        <p:grpSpPr>
          <a:xfrm>
            <a:off x="6763196" y="3981409"/>
            <a:ext cx="2292711" cy="2250250"/>
            <a:chOff x="6763196" y="3981409"/>
            <a:chExt cx="2292711" cy="22502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5F70522-4905-F627-FF9A-0346F78AB50D}"/>
                </a:ext>
              </a:extLst>
            </p:cNvPr>
            <p:cNvGrpSpPr/>
            <p:nvPr/>
          </p:nvGrpSpPr>
          <p:grpSpPr>
            <a:xfrm>
              <a:off x="6763196" y="3981409"/>
              <a:ext cx="2292711" cy="2250250"/>
              <a:chOff x="-9318211" y="1235553"/>
              <a:chExt cx="2962338" cy="290747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6B0B4BC7-A33C-B863-9886-ADC321B3142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027E895-C501-DA62-B05B-74350FAED9DF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E512ECB-76E3-C94D-6648-54D4ED3D4C45}"/>
                </a:ext>
              </a:extLst>
            </p:cNvPr>
            <p:cNvSpPr/>
            <p:nvPr/>
          </p:nvSpPr>
          <p:spPr bwMode="auto">
            <a:xfrm>
              <a:off x="7980713" y="4202434"/>
              <a:ext cx="682694" cy="1827292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EAA61E9-8340-47C5-C7C7-948D720BF25E}"/>
                </a:ext>
              </a:extLst>
            </p:cNvPr>
            <p:cNvSpPr/>
            <p:nvPr/>
          </p:nvSpPr>
          <p:spPr bwMode="auto">
            <a:xfrm>
              <a:off x="7166581" y="4196124"/>
              <a:ext cx="682694" cy="1833601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7B1078F-8809-01B1-2B2B-65088ADECD7F}"/>
              </a:ext>
            </a:extLst>
          </p:cNvPr>
          <p:cNvGrpSpPr/>
          <p:nvPr/>
        </p:nvGrpSpPr>
        <p:grpSpPr>
          <a:xfrm>
            <a:off x="3817773" y="3981409"/>
            <a:ext cx="2292711" cy="2250250"/>
            <a:chOff x="3817773" y="3981409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B2C47FA-2E71-0824-BB1D-A10A1110C83C}"/>
                </a:ext>
              </a:extLst>
            </p:cNvPr>
            <p:cNvGrpSpPr/>
            <p:nvPr/>
          </p:nvGrpSpPr>
          <p:grpSpPr>
            <a:xfrm>
              <a:off x="3817773" y="3981409"/>
              <a:ext cx="2292711" cy="2250250"/>
              <a:chOff x="-9318211" y="1235553"/>
              <a:chExt cx="2962338" cy="290747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4D76075-81C4-E3BB-8942-4679727F6E50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80301CC-DF0D-4E00-87D4-B5699B84078C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2001904-95B2-012F-E8BE-FCE41022E2CF}"/>
                </a:ext>
              </a:extLst>
            </p:cNvPr>
            <p:cNvSpPr/>
            <p:nvPr/>
          </p:nvSpPr>
          <p:spPr bwMode="auto">
            <a:xfrm>
              <a:off x="4328690" y="4196415"/>
              <a:ext cx="1212677" cy="1833310"/>
            </a:xfrm>
            <a:custGeom>
              <a:avLst/>
              <a:gdLst>
                <a:gd name="connsiteX0" fmla="*/ 913057 w 1270976"/>
                <a:gd name="connsiteY0" fmla="*/ 0 h 1921446"/>
                <a:gd name="connsiteX1" fmla="*/ 1218562 w 1270976"/>
                <a:gd name="connsiteY1" fmla="*/ 305505 h 1921446"/>
                <a:gd name="connsiteX2" fmla="*/ 1218562 w 1270976"/>
                <a:gd name="connsiteY2" fmla="*/ 454083 h 1921446"/>
                <a:gd name="connsiteX3" fmla="*/ 1034031 w 1270976"/>
                <a:gd name="connsiteY3" fmla="*/ 638614 h 1921446"/>
                <a:gd name="connsiteX4" fmla="*/ 971517 w 1270976"/>
                <a:gd name="connsiteY4" fmla="*/ 638614 h 1921446"/>
                <a:gd name="connsiteX5" fmla="*/ 985106 w 1270976"/>
                <a:gd name="connsiteY5" fmla="*/ 692969 h 1921446"/>
                <a:gd name="connsiteX6" fmla="*/ 1029742 w 1270976"/>
                <a:gd name="connsiteY6" fmla="*/ 701981 h 1921446"/>
                <a:gd name="connsiteX7" fmla="*/ 1089518 w 1270976"/>
                <a:gd name="connsiteY7" fmla="*/ 751205 h 1921446"/>
                <a:gd name="connsiteX8" fmla="*/ 1097844 w 1270976"/>
                <a:gd name="connsiteY8" fmla="*/ 768525 h 1921446"/>
                <a:gd name="connsiteX9" fmla="*/ 1098683 w 1270976"/>
                <a:gd name="connsiteY9" fmla="*/ 769255 h 1921446"/>
                <a:gd name="connsiteX10" fmla="*/ 1108104 w 1270976"/>
                <a:gd name="connsiteY10" fmla="*/ 788221 h 1921446"/>
                <a:gd name="connsiteX11" fmla="*/ 1269146 w 1270976"/>
                <a:gd name="connsiteY11" fmla="*/ 1389240 h 1921446"/>
                <a:gd name="connsiteX12" fmla="*/ 1231437 w 1270976"/>
                <a:gd name="connsiteY12" fmla="*/ 1454554 h 1921446"/>
                <a:gd name="connsiteX13" fmla="*/ 1231438 w 1270976"/>
                <a:gd name="connsiteY13" fmla="*/ 1454555 h 1921446"/>
                <a:gd name="connsiteX14" fmla="*/ 1166124 w 1270976"/>
                <a:gd name="connsiteY14" fmla="*/ 1416846 h 1921446"/>
                <a:gd name="connsiteX15" fmla="*/ 1112721 w 1270976"/>
                <a:gd name="connsiteY15" fmla="*/ 1217546 h 1921446"/>
                <a:gd name="connsiteX16" fmla="*/ 1112721 w 1270976"/>
                <a:gd name="connsiteY16" fmla="*/ 1285124 h 1921446"/>
                <a:gd name="connsiteX17" fmla="*/ 1112559 w 1270976"/>
                <a:gd name="connsiteY17" fmla="*/ 1285928 h 1921446"/>
                <a:gd name="connsiteX18" fmla="*/ 1199511 w 1270976"/>
                <a:gd name="connsiteY18" fmla="*/ 1693928 h 1921446"/>
                <a:gd name="connsiteX19" fmla="*/ 1076845 w 1270976"/>
                <a:gd name="connsiteY19" fmla="*/ 1693928 h 1921446"/>
                <a:gd name="connsiteX20" fmla="*/ 1058042 w 1270976"/>
                <a:gd name="connsiteY20" fmla="*/ 1921446 h 1921446"/>
                <a:gd name="connsiteX21" fmla="*/ 950770 w 1270976"/>
                <a:gd name="connsiteY21" fmla="*/ 1921446 h 1921446"/>
                <a:gd name="connsiteX22" fmla="*/ 931967 w 1270976"/>
                <a:gd name="connsiteY22" fmla="*/ 1693928 h 1921446"/>
                <a:gd name="connsiteX23" fmla="*/ 893489 w 1270976"/>
                <a:gd name="connsiteY23" fmla="*/ 1693928 h 1921446"/>
                <a:gd name="connsiteX24" fmla="*/ 874686 w 1270976"/>
                <a:gd name="connsiteY24" fmla="*/ 1921446 h 1921446"/>
                <a:gd name="connsiteX25" fmla="*/ 767414 w 1270976"/>
                <a:gd name="connsiteY25" fmla="*/ 1921446 h 1921446"/>
                <a:gd name="connsiteX26" fmla="*/ 748611 w 1270976"/>
                <a:gd name="connsiteY26" fmla="*/ 1693928 h 1921446"/>
                <a:gd name="connsiteX27" fmla="*/ 626603 w 1270976"/>
                <a:gd name="connsiteY27" fmla="*/ 1693928 h 1921446"/>
                <a:gd name="connsiteX28" fmla="*/ 713557 w 1270976"/>
                <a:gd name="connsiteY28" fmla="*/ 1285924 h 1921446"/>
                <a:gd name="connsiteX29" fmla="*/ 713395 w 1270976"/>
                <a:gd name="connsiteY29" fmla="*/ 1285124 h 1921446"/>
                <a:gd name="connsiteX30" fmla="*/ 713395 w 1270976"/>
                <a:gd name="connsiteY30" fmla="*/ 1219172 h 1921446"/>
                <a:gd name="connsiteX31" fmla="*/ 660429 w 1270976"/>
                <a:gd name="connsiteY31" fmla="*/ 1416846 h 1921446"/>
                <a:gd name="connsiteX32" fmla="*/ 595114 w 1270976"/>
                <a:gd name="connsiteY32" fmla="*/ 1454555 h 1921446"/>
                <a:gd name="connsiteX33" fmla="*/ 556080 w 1270976"/>
                <a:gd name="connsiteY33" fmla="*/ 1410376 h 1921446"/>
                <a:gd name="connsiteX34" fmla="*/ 556562 w 1270976"/>
                <a:gd name="connsiteY34" fmla="*/ 1402685 h 1921446"/>
                <a:gd name="connsiteX35" fmla="*/ 482384 w 1270976"/>
                <a:gd name="connsiteY35" fmla="*/ 1454337 h 1921446"/>
                <a:gd name="connsiteX36" fmla="*/ 473478 w 1270976"/>
                <a:gd name="connsiteY36" fmla="*/ 1456288 h 1921446"/>
                <a:gd name="connsiteX37" fmla="*/ 471121 w 1270976"/>
                <a:gd name="connsiteY37" fmla="*/ 1458283 h 1921446"/>
                <a:gd name="connsiteX38" fmla="*/ 471123 w 1270976"/>
                <a:gd name="connsiteY38" fmla="*/ 1458283 h 1921446"/>
                <a:gd name="connsiteX39" fmla="*/ 466221 w 1270976"/>
                <a:gd name="connsiteY39" fmla="*/ 1457877 h 1921446"/>
                <a:gd name="connsiteX40" fmla="*/ 451147 w 1270976"/>
                <a:gd name="connsiteY40" fmla="*/ 1461177 h 1921446"/>
                <a:gd name="connsiteX41" fmla="*/ 442987 w 1270976"/>
                <a:gd name="connsiteY41" fmla="*/ 1455948 h 1921446"/>
                <a:gd name="connsiteX42" fmla="*/ 439256 w 1270976"/>
                <a:gd name="connsiteY42" fmla="*/ 1455638 h 1921446"/>
                <a:gd name="connsiteX43" fmla="*/ 437654 w 1270976"/>
                <a:gd name="connsiteY43" fmla="*/ 1453745 h 1921446"/>
                <a:gd name="connsiteX44" fmla="*/ 437654 w 1270976"/>
                <a:gd name="connsiteY44" fmla="*/ 1514932 h 1921446"/>
                <a:gd name="connsiteX45" fmla="*/ 429036 w 1270976"/>
                <a:gd name="connsiteY45" fmla="*/ 1557620 h 1921446"/>
                <a:gd name="connsiteX46" fmla="*/ 420463 w 1270976"/>
                <a:gd name="connsiteY46" fmla="*/ 1570334 h 1921446"/>
                <a:gd name="connsiteX47" fmla="*/ 385202 w 1270976"/>
                <a:gd name="connsiteY47" fmla="*/ 1921446 h 1921446"/>
                <a:gd name="connsiteX48" fmla="*/ 307775 w 1270976"/>
                <a:gd name="connsiteY48" fmla="*/ 1921446 h 1921446"/>
                <a:gd name="connsiteX49" fmla="*/ 280096 w 1270976"/>
                <a:gd name="connsiteY49" fmla="*/ 1645838 h 1921446"/>
                <a:gd name="connsiteX50" fmla="*/ 252417 w 1270976"/>
                <a:gd name="connsiteY50" fmla="*/ 1921446 h 1921446"/>
                <a:gd name="connsiteX51" fmla="*/ 174990 w 1270976"/>
                <a:gd name="connsiteY51" fmla="*/ 1921446 h 1921446"/>
                <a:gd name="connsiteX52" fmla="*/ 140992 w 1270976"/>
                <a:gd name="connsiteY52" fmla="*/ 1582917 h 1921446"/>
                <a:gd name="connsiteX53" fmla="*/ 123936 w 1270976"/>
                <a:gd name="connsiteY53" fmla="*/ 1557620 h 1921446"/>
                <a:gd name="connsiteX54" fmla="*/ 115318 w 1270976"/>
                <a:gd name="connsiteY54" fmla="*/ 1514932 h 1921446"/>
                <a:gd name="connsiteX55" fmla="*/ 115318 w 1270976"/>
                <a:gd name="connsiteY55" fmla="*/ 1492044 h 1921446"/>
                <a:gd name="connsiteX56" fmla="*/ 81577 w 1270976"/>
                <a:gd name="connsiteY56" fmla="*/ 1597417 h 1921446"/>
                <a:gd name="connsiteX57" fmla="*/ 29048 w 1270976"/>
                <a:gd name="connsiteY57" fmla="*/ 1624465 h 1921446"/>
                <a:gd name="connsiteX58" fmla="*/ 29049 w 1270976"/>
                <a:gd name="connsiteY58" fmla="*/ 1624465 h 1921446"/>
                <a:gd name="connsiteX59" fmla="*/ 2001 w 1270976"/>
                <a:gd name="connsiteY59" fmla="*/ 1571935 h 1921446"/>
                <a:gd name="connsiteX60" fmla="*/ 122745 w 1270976"/>
                <a:gd name="connsiteY60" fmla="*/ 1194843 h 1921446"/>
                <a:gd name="connsiteX61" fmla="*/ 124008 w 1270976"/>
                <a:gd name="connsiteY61" fmla="*/ 1193351 h 1921446"/>
                <a:gd name="connsiteX62" fmla="*/ 147439 w 1270976"/>
                <a:gd name="connsiteY62" fmla="*/ 1158598 h 1921446"/>
                <a:gd name="connsiteX63" fmla="*/ 224986 w 1270976"/>
                <a:gd name="connsiteY63" fmla="*/ 1126477 h 1921446"/>
                <a:gd name="connsiteX64" fmla="*/ 227078 w 1270976"/>
                <a:gd name="connsiteY64" fmla="*/ 1126477 h 1921446"/>
                <a:gd name="connsiteX65" fmla="*/ 231912 w 1270976"/>
                <a:gd name="connsiteY65" fmla="*/ 1107143 h 1921446"/>
                <a:gd name="connsiteX66" fmla="*/ 189545 w 1270976"/>
                <a:gd name="connsiteY66" fmla="*/ 1098165 h 1921446"/>
                <a:gd name="connsiteX67" fmla="*/ 52849 w 1270976"/>
                <a:gd name="connsiteY67" fmla="*/ 881719 h 1921446"/>
                <a:gd name="connsiteX68" fmla="*/ 276664 w 1270976"/>
                <a:gd name="connsiteY68" fmla="*/ 646813 h 1921446"/>
                <a:gd name="connsiteX69" fmla="*/ 500479 w 1270976"/>
                <a:gd name="connsiteY69" fmla="*/ 881719 h 1921446"/>
                <a:gd name="connsiteX70" fmla="*/ 363783 w 1270976"/>
                <a:gd name="connsiteY70" fmla="*/ 1098165 h 1921446"/>
                <a:gd name="connsiteX71" fmla="*/ 321078 w 1270976"/>
                <a:gd name="connsiteY71" fmla="*/ 1107214 h 1921446"/>
                <a:gd name="connsiteX72" fmla="*/ 325893 w 1270976"/>
                <a:gd name="connsiteY72" fmla="*/ 1126477 h 1921446"/>
                <a:gd name="connsiteX73" fmla="*/ 327986 w 1270976"/>
                <a:gd name="connsiteY73" fmla="*/ 1126477 h 1921446"/>
                <a:gd name="connsiteX74" fmla="*/ 429036 w 1270976"/>
                <a:gd name="connsiteY74" fmla="*/ 1193458 h 1921446"/>
                <a:gd name="connsiteX75" fmla="*/ 429656 w 1270976"/>
                <a:gd name="connsiteY75" fmla="*/ 1196529 h 1921446"/>
                <a:gd name="connsiteX76" fmla="*/ 432102 w 1270976"/>
                <a:gd name="connsiteY76" fmla="*/ 1199419 h 1921446"/>
                <a:gd name="connsiteX77" fmla="*/ 481354 w 1270976"/>
                <a:gd name="connsiteY77" fmla="*/ 1353236 h 1921446"/>
                <a:gd name="connsiteX78" fmla="*/ 546965 w 1270976"/>
                <a:gd name="connsiteY78" fmla="*/ 1307550 h 1921446"/>
                <a:gd name="connsiteX79" fmla="*/ 578201 w 1270976"/>
                <a:gd name="connsiteY79" fmla="*/ 1300711 h 1921446"/>
                <a:gd name="connsiteX80" fmla="*/ 580698 w 1270976"/>
                <a:gd name="connsiteY80" fmla="*/ 1302311 h 1921446"/>
                <a:gd name="connsiteX81" fmla="*/ 718449 w 1270976"/>
                <a:gd name="connsiteY81" fmla="*/ 788221 h 1921446"/>
                <a:gd name="connsiteX82" fmla="*/ 727869 w 1270976"/>
                <a:gd name="connsiteY82" fmla="*/ 769255 h 1921446"/>
                <a:gd name="connsiteX83" fmla="*/ 727959 w 1270976"/>
                <a:gd name="connsiteY83" fmla="*/ 769176 h 1921446"/>
                <a:gd name="connsiteX84" fmla="*/ 736599 w 1270976"/>
                <a:gd name="connsiteY84" fmla="*/ 751205 h 1921446"/>
                <a:gd name="connsiteX85" fmla="*/ 796374 w 1270976"/>
                <a:gd name="connsiteY85" fmla="*/ 701981 h 1921446"/>
                <a:gd name="connsiteX86" fmla="*/ 841010 w 1270976"/>
                <a:gd name="connsiteY86" fmla="*/ 692969 h 1921446"/>
                <a:gd name="connsiteX87" fmla="*/ 854599 w 1270976"/>
                <a:gd name="connsiteY87" fmla="*/ 638614 h 1921446"/>
                <a:gd name="connsiteX88" fmla="*/ 792083 w 1270976"/>
                <a:gd name="connsiteY88" fmla="*/ 638614 h 1921446"/>
                <a:gd name="connsiteX89" fmla="*/ 607552 w 1270976"/>
                <a:gd name="connsiteY89" fmla="*/ 454083 h 1921446"/>
                <a:gd name="connsiteX90" fmla="*/ 607552 w 1270976"/>
                <a:gd name="connsiteY90" fmla="*/ 305505 h 1921446"/>
                <a:gd name="connsiteX91" fmla="*/ 913057 w 1270976"/>
                <a:gd name="connsiteY91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270976" h="1921446">
                  <a:moveTo>
                    <a:pt x="913057" y="0"/>
                  </a:moveTo>
                  <a:cubicBezTo>
                    <a:pt x="1081783" y="0"/>
                    <a:pt x="1218562" y="136779"/>
                    <a:pt x="1218562" y="305505"/>
                  </a:cubicBezTo>
                  <a:lnTo>
                    <a:pt x="1218562" y="454083"/>
                  </a:lnTo>
                  <a:cubicBezTo>
                    <a:pt x="1218562" y="555997"/>
                    <a:pt x="1135945" y="638614"/>
                    <a:pt x="1034031" y="638614"/>
                  </a:cubicBezTo>
                  <a:lnTo>
                    <a:pt x="971517" y="638614"/>
                  </a:lnTo>
                  <a:lnTo>
                    <a:pt x="985106" y="692969"/>
                  </a:lnTo>
                  <a:lnTo>
                    <a:pt x="1029742" y="701981"/>
                  </a:lnTo>
                  <a:cubicBezTo>
                    <a:pt x="1054124" y="712294"/>
                    <a:pt x="1074868" y="729521"/>
                    <a:pt x="1089518" y="751205"/>
                  </a:cubicBezTo>
                  <a:lnTo>
                    <a:pt x="1097844" y="768525"/>
                  </a:lnTo>
                  <a:lnTo>
                    <a:pt x="1098683" y="769255"/>
                  </a:lnTo>
                  <a:cubicBezTo>
                    <a:pt x="1102941" y="774719"/>
                    <a:pt x="1106198" y="781108"/>
                    <a:pt x="1108104" y="788221"/>
                  </a:cubicBezTo>
                  <a:lnTo>
                    <a:pt x="1269146" y="1389240"/>
                  </a:lnTo>
                  <a:cubicBezTo>
                    <a:pt x="1276769" y="1417689"/>
                    <a:pt x="1259887" y="1446931"/>
                    <a:pt x="1231437" y="1454554"/>
                  </a:cubicBezTo>
                  <a:lnTo>
                    <a:pt x="1231438" y="1454555"/>
                  </a:lnTo>
                  <a:cubicBezTo>
                    <a:pt x="1202989" y="1462178"/>
                    <a:pt x="1173747" y="1445295"/>
                    <a:pt x="1166124" y="1416846"/>
                  </a:cubicBezTo>
                  <a:lnTo>
                    <a:pt x="1112721" y="1217546"/>
                  </a:lnTo>
                  <a:lnTo>
                    <a:pt x="1112721" y="1285124"/>
                  </a:lnTo>
                  <a:lnTo>
                    <a:pt x="1112559" y="1285928"/>
                  </a:lnTo>
                  <a:lnTo>
                    <a:pt x="1199511" y="1693928"/>
                  </a:lnTo>
                  <a:lnTo>
                    <a:pt x="1076845" y="1693928"/>
                  </a:lnTo>
                  <a:lnTo>
                    <a:pt x="1058042" y="1921446"/>
                  </a:lnTo>
                  <a:lnTo>
                    <a:pt x="950770" y="1921446"/>
                  </a:lnTo>
                  <a:lnTo>
                    <a:pt x="931967" y="1693928"/>
                  </a:lnTo>
                  <a:lnTo>
                    <a:pt x="893489" y="1693928"/>
                  </a:lnTo>
                  <a:lnTo>
                    <a:pt x="874686" y="1921446"/>
                  </a:lnTo>
                  <a:lnTo>
                    <a:pt x="767414" y="1921446"/>
                  </a:lnTo>
                  <a:lnTo>
                    <a:pt x="748611" y="1693928"/>
                  </a:lnTo>
                  <a:lnTo>
                    <a:pt x="626603" y="1693928"/>
                  </a:lnTo>
                  <a:lnTo>
                    <a:pt x="713557" y="1285924"/>
                  </a:lnTo>
                  <a:lnTo>
                    <a:pt x="713395" y="1285124"/>
                  </a:lnTo>
                  <a:lnTo>
                    <a:pt x="713395" y="1219172"/>
                  </a:lnTo>
                  <a:lnTo>
                    <a:pt x="660429" y="1416846"/>
                  </a:lnTo>
                  <a:cubicBezTo>
                    <a:pt x="652806" y="1445295"/>
                    <a:pt x="623564" y="1462178"/>
                    <a:pt x="595114" y="1454555"/>
                  </a:cubicBezTo>
                  <a:cubicBezTo>
                    <a:pt x="573777" y="1448838"/>
                    <a:pt x="558946" y="1430960"/>
                    <a:pt x="556080" y="1410376"/>
                  </a:cubicBezTo>
                  <a:lnTo>
                    <a:pt x="556562" y="1402685"/>
                  </a:lnTo>
                  <a:lnTo>
                    <a:pt x="482384" y="1454337"/>
                  </a:lnTo>
                  <a:lnTo>
                    <a:pt x="473478" y="1456288"/>
                  </a:lnTo>
                  <a:lnTo>
                    <a:pt x="471121" y="1458283"/>
                  </a:lnTo>
                  <a:lnTo>
                    <a:pt x="471123" y="1458283"/>
                  </a:lnTo>
                  <a:lnTo>
                    <a:pt x="466221" y="1457877"/>
                  </a:lnTo>
                  <a:lnTo>
                    <a:pt x="451147" y="1461177"/>
                  </a:lnTo>
                  <a:lnTo>
                    <a:pt x="442987" y="1455948"/>
                  </a:lnTo>
                  <a:lnTo>
                    <a:pt x="439256" y="1455638"/>
                  </a:lnTo>
                  <a:lnTo>
                    <a:pt x="437654" y="1453745"/>
                  </a:lnTo>
                  <a:lnTo>
                    <a:pt x="437654" y="1514932"/>
                  </a:lnTo>
                  <a:cubicBezTo>
                    <a:pt x="437654" y="1530074"/>
                    <a:pt x="434585" y="1544500"/>
                    <a:pt x="429036" y="1557620"/>
                  </a:cubicBezTo>
                  <a:lnTo>
                    <a:pt x="420463" y="1570334"/>
                  </a:lnTo>
                  <a:lnTo>
                    <a:pt x="385202" y="1921446"/>
                  </a:lnTo>
                  <a:lnTo>
                    <a:pt x="307775" y="1921446"/>
                  </a:lnTo>
                  <a:lnTo>
                    <a:pt x="280096" y="1645838"/>
                  </a:lnTo>
                  <a:lnTo>
                    <a:pt x="252417" y="1921446"/>
                  </a:lnTo>
                  <a:lnTo>
                    <a:pt x="174990" y="1921446"/>
                  </a:lnTo>
                  <a:lnTo>
                    <a:pt x="140992" y="1582917"/>
                  </a:lnTo>
                  <a:lnTo>
                    <a:pt x="123936" y="1557620"/>
                  </a:lnTo>
                  <a:cubicBezTo>
                    <a:pt x="118387" y="1544500"/>
                    <a:pt x="115318" y="1530074"/>
                    <a:pt x="115318" y="1514932"/>
                  </a:cubicBezTo>
                  <a:lnTo>
                    <a:pt x="115318" y="1492044"/>
                  </a:lnTo>
                  <a:lnTo>
                    <a:pt x="81577" y="1597417"/>
                  </a:lnTo>
                  <a:cubicBezTo>
                    <a:pt x="74541" y="1619392"/>
                    <a:pt x="51023" y="1631502"/>
                    <a:pt x="29048" y="1624465"/>
                  </a:cubicBezTo>
                  <a:lnTo>
                    <a:pt x="29049" y="1624465"/>
                  </a:lnTo>
                  <a:cubicBezTo>
                    <a:pt x="7074" y="1617428"/>
                    <a:pt x="-5036" y="1593910"/>
                    <a:pt x="2001" y="1571935"/>
                  </a:cubicBezTo>
                  <a:lnTo>
                    <a:pt x="122745" y="1194843"/>
                  </a:lnTo>
                  <a:lnTo>
                    <a:pt x="124008" y="1193351"/>
                  </a:lnTo>
                  <a:lnTo>
                    <a:pt x="147439" y="1158598"/>
                  </a:lnTo>
                  <a:cubicBezTo>
                    <a:pt x="167285" y="1138752"/>
                    <a:pt x="194702" y="1126477"/>
                    <a:pt x="224986" y="1126477"/>
                  </a:cubicBezTo>
                  <a:lnTo>
                    <a:pt x="227078" y="1126477"/>
                  </a:lnTo>
                  <a:lnTo>
                    <a:pt x="231912" y="1107143"/>
                  </a:lnTo>
                  <a:lnTo>
                    <a:pt x="189545" y="1098165"/>
                  </a:lnTo>
                  <a:cubicBezTo>
                    <a:pt x="109214" y="1062505"/>
                    <a:pt x="52849" y="979021"/>
                    <a:pt x="52849" y="881719"/>
                  </a:cubicBezTo>
                  <a:cubicBezTo>
                    <a:pt x="52849" y="751984"/>
                    <a:pt x="153054" y="646813"/>
                    <a:pt x="276664" y="646813"/>
                  </a:cubicBezTo>
                  <a:cubicBezTo>
                    <a:pt x="400274" y="646813"/>
                    <a:pt x="500479" y="751984"/>
                    <a:pt x="500479" y="881719"/>
                  </a:cubicBezTo>
                  <a:cubicBezTo>
                    <a:pt x="500479" y="979021"/>
                    <a:pt x="444113" y="1062505"/>
                    <a:pt x="363783" y="1098165"/>
                  </a:cubicBezTo>
                  <a:lnTo>
                    <a:pt x="321078" y="1107214"/>
                  </a:lnTo>
                  <a:lnTo>
                    <a:pt x="325893" y="1126477"/>
                  </a:lnTo>
                  <a:lnTo>
                    <a:pt x="327986" y="1126477"/>
                  </a:lnTo>
                  <a:cubicBezTo>
                    <a:pt x="373412" y="1126477"/>
                    <a:pt x="412387" y="1154096"/>
                    <a:pt x="429036" y="1193458"/>
                  </a:cubicBezTo>
                  <a:lnTo>
                    <a:pt x="429656" y="1196529"/>
                  </a:lnTo>
                  <a:lnTo>
                    <a:pt x="432102" y="1199419"/>
                  </a:lnTo>
                  <a:lnTo>
                    <a:pt x="481354" y="1353236"/>
                  </a:lnTo>
                  <a:lnTo>
                    <a:pt x="546965" y="1307550"/>
                  </a:lnTo>
                  <a:cubicBezTo>
                    <a:pt x="556433" y="1300957"/>
                    <a:pt x="567676" y="1298827"/>
                    <a:pt x="578201" y="1300711"/>
                  </a:cubicBezTo>
                  <a:lnTo>
                    <a:pt x="580698" y="1302311"/>
                  </a:lnTo>
                  <a:lnTo>
                    <a:pt x="718449" y="788221"/>
                  </a:lnTo>
                  <a:cubicBezTo>
                    <a:pt x="720355" y="781108"/>
                    <a:pt x="723611" y="774719"/>
                    <a:pt x="727869" y="769255"/>
                  </a:cubicBezTo>
                  <a:lnTo>
                    <a:pt x="727959" y="769176"/>
                  </a:lnTo>
                  <a:lnTo>
                    <a:pt x="736599" y="751205"/>
                  </a:lnTo>
                  <a:cubicBezTo>
                    <a:pt x="751248" y="729521"/>
                    <a:pt x="771993" y="712294"/>
                    <a:pt x="796374" y="701981"/>
                  </a:cubicBezTo>
                  <a:lnTo>
                    <a:pt x="841010" y="692969"/>
                  </a:lnTo>
                  <a:lnTo>
                    <a:pt x="854599" y="638614"/>
                  </a:lnTo>
                  <a:lnTo>
                    <a:pt x="792083" y="638614"/>
                  </a:lnTo>
                  <a:cubicBezTo>
                    <a:pt x="690169" y="638614"/>
                    <a:pt x="607552" y="555997"/>
                    <a:pt x="607552" y="454083"/>
                  </a:cubicBezTo>
                  <a:lnTo>
                    <a:pt x="607552" y="305505"/>
                  </a:lnTo>
                  <a:cubicBezTo>
                    <a:pt x="607552" y="136779"/>
                    <a:pt x="744331" y="0"/>
                    <a:pt x="913057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DF838A7-D281-1D99-1361-6CFDAA4833A8}"/>
              </a:ext>
            </a:extLst>
          </p:cNvPr>
          <p:cNvGrpSpPr/>
          <p:nvPr/>
        </p:nvGrpSpPr>
        <p:grpSpPr>
          <a:xfrm>
            <a:off x="881142" y="3981409"/>
            <a:ext cx="2292711" cy="2250250"/>
            <a:chOff x="881142" y="3981409"/>
            <a:chExt cx="2292711" cy="225025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291BD92B-6C2A-65C3-4EF8-60208E8EDE50}"/>
                </a:ext>
              </a:extLst>
            </p:cNvPr>
            <p:cNvGrpSpPr/>
            <p:nvPr/>
          </p:nvGrpSpPr>
          <p:grpSpPr>
            <a:xfrm>
              <a:off x="881142" y="3981409"/>
              <a:ext cx="2292711" cy="2250250"/>
              <a:chOff x="-9318211" y="1235553"/>
              <a:chExt cx="2962338" cy="2907476"/>
            </a:xfrm>
          </p:grpSpPr>
          <p:sp>
            <p:nvSpPr>
              <p:cNvPr id="586" name="四角形: 角を丸くする 585">
                <a:extLst>
                  <a:ext uri="{FF2B5EF4-FFF2-40B4-BE49-F238E27FC236}">
                    <a16:creationId xmlns:a16="http://schemas.microsoft.com/office/drawing/2014/main" id="{4C93B643-E94B-3CCE-B044-7BC907AD4478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50EE3283-4225-9AC9-9421-BE12FD8C052F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BE1F618-67F6-4552-6264-C11748D2D239}"/>
                </a:ext>
              </a:extLst>
            </p:cNvPr>
            <p:cNvSpPr/>
            <p:nvPr/>
          </p:nvSpPr>
          <p:spPr bwMode="auto">
            <a:xfrm>
              <a:off x="1398656" y="4202723"/>
              <a:ext cx="1220586" cy="1827002"/>
            </a:xfrm>
            <a:custGeom>
              <a:avLst/>
              <a:gdLst>
                <a:gd name="connsiteX0" fmla="*/ 357482 w 1279266"/>
                <a:gd name="connsiteY0" fmla="*/ 0 h 1914835"/>
                <a:gd name="connsiteX1" fmla="*/ 645253 w 1279266"/>
                <a:gd name="connsiteY1" fmla="*/ 331798 h 1914835"/>
                <a:gd name="connsiteX2" fmla="*/ 469496 w 1279266"/>
                <a:gd name="connsiteY2" fmla="*/ 637522 h 1914835"/>
                <a:gd name="connsiteX3" fmla="*/ 421607 w 1279266"/>
                <a:gd name="connsiteY3" fmla="*/ 654662 h 1914835"/>
                <a:gd name="connsiteX4" fmla="*/ 429531 w 1279266"/>
                <a:gd name="connsiteY4" fmla="*/ 686358 h 1914835"/>
                <a:gd name="connsiteX5" fmla="*/ 474167 w 1279266"/>
                <a:gd name="connsiteY5" fmla="*/ 695370 h 1914835"/>
                <a:gd name="connsiteX6" fmla="*/ 533943 w 1279266"/>
                <a:gd name="connsiteY6" fmla="*/ 744594 h 1914835"/>
                <a:gd name="connsiteX7" fmla="*/ 542269 w 1279266"/>
                <a:gd name="connsiteY7" fmla="*/ 761914 h 1914835"/>
                <a:gd name="connsiteX8" fmla="*/ 543108 w 1279266"/>
                <a:gd name="connsiteY8" fmla="*/ 762644 h 1914835"/>
                <a:gd name="connsiteX9" fmla="*/ 552529 w 1279266"/>
                <a:gd name="connsiteY9" fmla="*/ 781610 h 1914835"/>
                <a:gd name="connsiteX10" fmla="*/ 691650 w 1279266"/>
                <a:gd name="connsiteY10" fmla="*/ 1300817 h 1914835"/>
                <a:gd name="connsiteX11" fmla="*/ 702133 w 1279266"/>
                <a:gd name="connsiteY11" fmla="*/ 1294100 h 1914835"/>
                <a:gd name="connsiteX12" fmla="*/ 733369 w 1279266"/>
                <a:gd name="connsiteY12" fmla="*/ 1300939 h 1914835"/>
                <a:gd name="connsiteX13" fmla="*/ 798980 w 1279266"/>
                <a:gd name="connsiteY13" fmla="*/ 1346625 h 1914835"/>
                <a:gd name="connsiteX14" fmla="*/ 848232 w 1279266"/>
                <a:gd name="connsiteY14" fmla="*/ 1192808 h 1914835"/>
                <a:gd name="connsiteX15" fmla="*/ 849292 w 1279266"/>
                <a:gd name="connsiteY15" fmla="*/ 1191556 h 1914835"/>
                <a:gd name="connsiteX16" fmla="*/ 850243 w 1279266"/>
                <a:gd name="connsiteY16" fmla="*/ 1186846 h 1914835"/>
                <a:gd name="connsiteX17" fmla="*/ 951292 w 1279266"/>
                <a:gd name="connsiteY17" fmla="*/ 1119866 h 1914835"/>
                <a:gd name="connsiteX18" fmla="*/ 953385 w 1279266"/>
                <a:gd name="connsiteY18" fmla="*/ 1119866 h 1914835"/>
                <a:gd name="connsiteX19" fmla="*/ 958210 w 1279266"/>
                <a:gd name="connsiteY19" fmla="*/ 1100567 h 1914835"/>
                <a:gd name="connsiteX20" fmla="*/ 915674 w 1279266"/>
                <a:gd name="connsiteY20" fmla="*/ 1091554 h 1914835"/>
                <a:gd name="connsiteX21" fmla="*/ 778978 w 1279266"/>
                <a:gd name="connsiteY21" fmla="*/ 875108 h 1914835"/>
                <a:gd name="connsiteX22" fmla="*/ 1002793 w 1279266"/>
                <a:gd name="connsiteY22" fmla="*/ 640202 h 1914835"/>
                <a:gd name="connsiteX23" fmla="*/ 1226608 w 1279266"/>
                <a:gd name="connsiteY23" fmla="*/ 875108 h 1914835"/>
                <a:gd name="connsiteX24" fmla="*/ 1089912 w 1279266"/>
                <a:gd name="connsiteY24" fmla="*/ 1091554 h 1914835"/>
                <a:gd name="connsiteX25" fmla="*/ 1047375 w 1279266"/>
                <a:gd name="connsiteY25" fmla="*/ 1100568 h 1914835"/>
                <a:gd name="connsiteX26" fmla="*/ 1052200 w 1279266"/>
                <a:gd name="connsiteY26" fmla="*/ 1119866 h 1914835"/>
                <a:gd name="connsiteX27" fmla="*/ 1054292 w 1279266"/>
                <a:gd name="connsiteY27" fmla="*/ 1119866 h 1914835"/>
                <a:gd name="connsiteX28" fmla="*/ 1131839 w 1279266"/>
                <a:gd name="connsiteY28" fmla="*/ 1151987 h 1914835"/>
                <a:gd name="connsiteX29" fmla="*/ 1155317 w 1279266"/>
                <a:gd name="connsiteY29" fmla="*/ 1186810 h 1914835"/>
                <a:gd name="connsiteX30" fmla="*/ 1156521 w 1279266"/>
                <a:gd name="connsiteY30" fmla="*/ 1188232 h 1914835"/>
                <a:gd name="connsiteX31" fmla="*/ 1277265 w 1279266"/>
                <a:gd name="connsiteY31" fmla="*/ 1565324 h 1914835"/>
                <a:gd name="connsiteX32" fmla="*/ 1250217 w 1279266"/>
                <a:gd name="connsiteY32" fmla="*/ 1617854 h 1914835"/>
                <a:gd name="connsiteX33" fmla="*/ 1250218 w 1279266"/>
                <a:gd name="connsiteY33" fmla="*/ 1617854 h 1914835"/>
                <a:gd name="connsiteX34" fmla="*/ 1197689 w 1279266"/>
                <a:gd name="connsiteY34" fmla="*/ 1590806 h 1914835"/>
                <a:gd name="connsiteX35" fmla="*/ 1163960 w 1279266"/>
                <a:gd name="connsiteY35" fmla="*/ 1485470 h 1914835"/>
                <a:gd name="connsiteX36" fmla="*/ 1163960 w 1279266"/>
                <a:gd name="connsiteY36" fmla="*/ 1508321 h 1914835"/>
                <a:gd name="connsiteX37" fmla="*/ 1156628 w 1279266"/>
                <a:gd name="connsiteY37" fmla="*/ 1544638 h 1914835"/>
                <a:gd name="connsiteX38" fmla="*/ 1179064 w 1279266"/>
                <a:gd name="connsiteY38" fmla="*/ 1722014 h 1914835"/>
                <a:gd name="connsiteX39" fmla="*/ 1127482 w 1279266"/>
                <a:gd name="connsiteY39" fmla="*/ 1722014 h 1914835"/>
                <a:gd name="connsiteX40" fmla="*/ 1108117 w 1279266"/>
                <a:gd name="connsiteY40" fmla="*/ 1914835 h 1914835"/>
                <a:gd name="connsiteX41" fmla="*/ 1030691 w 1279266"/>
                <a:gd name="connsiteY41" fmla="*/ 1914835 h 1914835"/>
                <a:gd name="connsiteX42" fmla="*/ 1011326 w 1279266"/>
                <a:gd name="connsiteY42" fmla="*/ 1722014 h 1914835"/>
                <a:gd name="connsiteX43" fmla="*/ 994262 w 1279266"/>
                <a:gd name="connsiteY43" fmla="*/ 1722014 h 1914835"/>
                <a:gd name="connsiteX44" fmla="*/ 974897 w 1279266"/>
                <a:gd name="connsiteY44" fmla="*/ 1914835 h 1914835"/>
                <a:gd name="connsiteX45" fmla="*/ 897470 w 1279266"/>
                <a:gd name="connsiteY45" fmla="*/ 1914835 h 1914835"/>
                <a:gd name="connsiteX46" fmla="*/ 878106 w 1279266"/>
                <a:gd name="connsiteY46" fmla="*/ 1722014 h 1914835"/>
                <a:gd name="connsiteX47" fmla="*/ 826521 w 1279266"/>
                <a:gd name="connsiteY47" fmla="*/ 1722014 h 1914835"/>
                <a:gd name="connsiteX48" fmla="*/ 848957 w 1279266"/>
                <a:gd name="connsiteY48" fmla="*/ 1544641 h 1914835"/>
                <a:gd name="connsiteX49" fmla="*/ 841624 w 1279266"/>
                <a:gd name="connsiteY49" fmla="*/ 1508321 h 1914835"/>
                <a:gd name="connsiteX50" fmla="*/ 841624 w 1279266"/>
                <a:gd name="connsiteY50" fmla="*/ 1448381 h 1914835"/>
                <a:gd name="connsiteX51" fmla="*/ 841078 w 1279266"/>
                <a:gd name="connsiteY51" fmla="*/ 1449027 h 1914835"/>
                <a:gd name="connsiteX52" fmla="*/ 837347 w 1279266"/>
                <a:gd name="connsiteY52" fmla="*/ 1449337 h 1914835"/>
                <a:gd name="connsiteX53" fmla="*/ 829187 w 1279266"/>
                <a:gd name="connsiteY53" fmla="*/ 1454566 h 1914835"/>
                <a:gd name="connsiteX54" fmla="*/ 814113 w 1279266"/>
                <a:gd name="connsiteY54" fmla="*/ 1451266 h 1914835"/>
                <a:gd name="connsiteX55" fmla="*/ 809211 w 1279266"/>
                <a:gd name="connsiteY55" fmla="*/ 1451672 h 1914835"/>
                <a:gd name="connsiteX56" fmla="*/ 809213 w 1279266"/>
                <a:gd name="connsiteY56" fmla="*/ 1451672 h 1914835"/>
                <a:gd name="connsiteX57" fmla="*/ 806856 w 1279266"/>
                <a:gd name="connsiteY57" fmla="*/ 1449677 h 1914835"/>
                <a:gd name="connsiteX58" fmla="*/ 797950 w 1279266"/>
                <a:gd name="connsiteY58" fmla="*/ 1447726 h 1914835"/>
                <a:gd name="connsiteX59" fmla="*/ 713987 w 1279266"/>
                <a:gd name="connsiteY59" fmla="*/ 1389261 h 1914835"/>
                <a:gd name="connsiteX60" fmla="*/ 714896 w 1279266"/>
                <a:gd name="connsiteY60" fmla="*/ 1403764 h 1914835"/>
                <a:gd name="connsiteX61" fmla="*/ 675862 w 1279266"/>
                <a:gd name="connsiteY61" fmla="*/ 1447943 h 1914835"/>
                <a:gd name="connsiteX62" fmla="*/ 675863 w 1279266"/>
                <a:gd name="connsiteY62" fmla="*/ 1447944 h 1914835"/>
                <a:gd name="connsiteX63" fmla="*/ 610549 w 1279266"/>
                <a:gd name="connsiteY63" fmla="*/ 1410235 h 1914835"/>
                <a:gd name="connsiteX64" fmla="*/ 557146 w 1279266"/>
                <a:gd name="connsiteY64" fmla="*/ 1210935 h 1914835"/>
                <a:gd name="connsiteX65" fmla="*/ 557146 w 1279266"/>
                <a:gd name="connsiteY65" fmla="*/ 1278513 h 1914835"/>
                <a:gd name="connsiteX66" fmla="*/ 553606 w 1279266"/>
                <a:gd name="connsiteY66" fmla="*/ 1296048 h 1914835"/>
                <a:gd name="connsiteX67" fmla="*/ 502467 w 1279266"/>
                <a:gd name="connsiteY67" fmla="*/ 1914835 h 1914835"/>
                <a:gd name="connsiteX68" fmla="*/ 395195 w 1279266"/>
                <a:gd name="connsiteY68" fmla="*/ 1914835 h 1914835"/>
                <a:gd name="connsiteX69" fmla="*/ 357153 w 1279266"/>
                <a:gd name="connsiteY69" fmla="*/ 1454523 h 1914835"/>
                <a:gd name="connsiteX70" fmla="*/ 319111 w 1279266"/>
                <a:gd name="connsiteY70" fmla="*/ 1914835 h 1914835"/>
                <a:gd name="connsiteX71" fmla="*/ 211839 w 1279266"/>
                <a:gd name="connsiteY71" fmla="*/ 1914835 h 1914835"/>
                <a:gd name="connsiteX72" fmla="*/ 160243 w 1279266"/>
                <a:gd name="connsiteY72" fmla="*/ 1290514 h 1914835"/>
                <a:gd name="connsiteX73" fmla="*/ 157820 w 1279266"/>
                <a:gd name="connsiteY73" fmla="*/ 1278513 h 1914835"/>
                <a:gd name="connsiteX74" fmla="*/ 157820 w 1279266"/>
                <a:gd name="connsiteY74" fmla="*/ 1212561 h 1914835"/>
                <a:gd name="connsiteX75" fmla="*/ 104854 w 1279266"/>
                <a:gd name="connsiteY75" fmla="*/ 1410235 h 1914835"/>
                <a:gd name="connsiteX76" fmla="*/ 39539 w 1279266"/>
                <a:gd name="connsiteY76" fmla="*/ 1447944 h 1914835"/>
                <a:gd name="connsiteX77" fmla="*/ 1830 w 1279266"/>
                <a:gd name="connsiteY77" fmla="*/ 1382630 h 1914835"/>
                <a:gd name="connsiteX78" fmla="*/ 162874 w 1279266"/>
                <a:gd name="connsiteY78" fmla="*/ 781610 h 1914835"/>
                <a:gd name="connsiteX79" fmla="*/ 172294 w 1279266"/>
                <a:gd name="connsiteY79" fmla="*/ 762644 h 1914835"/>
                <a:gd name="connsiteX80" fmla="*/ 172384 w 1279266"/>
                <a:gd name="connsiteY80" fmla="*/ 762565 h 1914835"/>
                <a:gd name="connsiteX81" fmla="*/ 181024 w 1279266"/>
                <a:gd name="connsiteY81" fmla="*/ 744594 h 1914835"/>
                <a:gd name="connsiteX82" fmla="*/ 240799 w 1279266"/>
                <a:gd name="connsiteY82" fmla="*/ 695370 h 1914835"/>
                <a:gd name="connsiteX83" fmla="*/ 285435 w 1279266"/>
                <a:gd name="connsiteY83" fmla="*/ 686358 h 1914835"/>
                <a:gd name="connsiteX84" fmla="*/ 293359 w 1279266"/>
                <a:gd name="connsiteY84" fmla="*/ 654663 h 1914835"/>
                <a:gd name="connsiteX85" fmla="*/ 245469 w 1279266"/>
                <a:gd name="connsiteY85" fmla="*/ 637522 h 1914835"/>
                <a:gd name="connsiteX86" fmla="*/ 69711 w 1279266"/>
                <a:gd name="connsiteY86" fmla="*/ 331798 h 1914835"/>
                <a:gd name="connsiteX87" fmla="*/ 357482 w 1279266"/>
                <a:gd name="connsiteY8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279266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1607" y="654662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4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691650" y="1300817"/>
                  </a:lnTo>
                  <a:lnTo>
                    <a:pt x="702133" y="1294100"/>
                  </a:lnTo>
                  <a:cubicBezTo>
                    <a:pt x="712658" y="1292216"/>
                    <a:pt x="723901" y="1294347"/>
                    <a:pt x="733369" y="1300939"/>
                  </a:cubicBezTo>
                  <a:lnTo>
                    <a:pt x="798980" y="1346625"/>
                  </a:lnTo>
                  <a:lnTo>
                    <a:pt x="848232" y="1192808"/>
                  </a:lnTo>
                  <a:lnTo>
                    <a:pt x="849292" y="1191556"/>
                  </a:lnTo>
                  <a:lnTo>
                    <a:pt x="850243" y="1186846"/>
                  </a:lnTo>
                  <a:cubicBezTo>
                    <a:pt x="866891" y="1147485"/>
                    <a:pt x="905866" y="1119866"/>
                    <a:pt x="951292" y="1119866"/>
                  </a:cubicBezTo>
                  <a:lnTo>
                    <a:pt x="953385" y="1119866"/>
                  </a:lnTo>
                  <a:lnTo>
                    <a:pt x="958210" y="1100567"/>
                  </a:lnTo>
                  <a:lnTo>
                    <a:pt x="915674" y="1091554"/>
                  </a:lnTo>
                  <a:cubicBezTo>
                    <a:pt x="835344" y="1055894"/>
                    <a:pt x="778978" y="972409"/>
                    <a:pt x="778978" y="875108"/>
                  </a:cubicBezTo>
                  <a:cubicBezTo>
                    <a:pt x="778978" y="745373"/>
                    <a:pt x="879183" y="640202"/>
                    <a:pt x="1002793" y="640202"/>
                  </a:cubicBezTo>
                  <a:cubicBezTo>
                    <a:pt x="1126403" y="640202"/>
                    <a:pt x="1226608" y="745373"/>
                    <a:pt x="1226608" y="875108"/>
                  </a:cubicBezTo>
                  <a:cubicBezTo>
                    <a:pt x="1226608" y="972409"/>
                    <a:pt x="1170243" y="1055894"/>
                    <a:pt x="1089912" y="1091554"/>
                  </a:cubicBezTo>
                  <a:lnTo>
                    <a:pt x="1047375" y="1100568"/>
                  </a:lnTo>
                  <a:lnTo>
                    <a:pt x="1052200" y="1119866"/>
                  </a:lnTo>
                  <a:lnTo>
                    <a:pt x="1054292" y="1119866"/>
                  </a:lnTo>
                  <a:cubicBezTo>
                    <a:pt x="1084576" y="1119866"/>
                    <a:pt x="1111993" y="1132141"/>
                    <a:pt x="1131839" y="1151987"/>
                  </a:cubicBezTo>
                  <a:lnTo>
                    <a:pt x="1155317" y="1186810"/>
                  </a:lnTo>
                  <a:lnTo>
                    <a:pt x="1156521" y="1188232"/>
                  </a:lnTo>
                  <a:lnTo>
                    <a:pt x="1277265" y="1565324"/>
                  </a:lnTo>
                  <a:cubicBezTo>
                    <a:pt x="1284302" y="1587299"/>
                    <a:pt x="1272192" y="1610817"/>
                    <a:pt x="1250217" y="1617854"/>
                  </a:cubicBezTo>
                  <a:lnTo>
                    <a:pt x="1250218" y="1617854"/>
                  </a:lnTo>
                  <a:cubicBezTo>
                    <a:pt x="1228243" y="1624891"/>
                    <a:pt x="1204725" y="1612781"/>
                    <a:pt x="1197689" y="1590806"/>
                  </a:cubicBezTo>
                  <a:lnTo>
                    <a:pt x="1163960" y="1485470"/>
                  </a:lnTo>
                  <a:lnTo>
                    <a:pt x="1163960" y="1508321"/>
                  </a:lnTo>
                  <a:lnTo>
                    <a:pt x="1156628" y="1544638"/>
                  </a:lnTo>
                  <a:lnTo>
                    <a:pt x="1179064" y="1722014"/>
                  </a:lnTo>
                  <a:lnTo>
                    <a:pt x="1127482" y="1722014"/>
                  </a:lnTo>
                  <a:lnTo>
                    <a:pt x="1108117" y="1914835"/>
                  </a:lnTo>
                  <a:lnTo>
                    <a:pt x="1030691" y="1914835"/>
                  </a:lnTo>
                  <a:lnTo>
                    <a:pt x="1011326" y="1722014"/>
                  </a:lnTo>
                  <a:lnTo>
                    <a:pt x="994262" y="1722014"/>
                  </a:lnTo>
                  <a:lnTo>
                    <a:pt x="974897" y="1914835"/>
                  </a:lnTo>
                  <a:lnTo>
                    <a:pt x="897470" y="1914835"/>
                  </a:lnTo>
                  <a:lnTo>
                    <a:pt x="878106" y="1722014"/>
                  </a:lnTo>
                  <a:lnTo>
                    <a:pt x="826521" y="1722014"/>
                  </a:lnTo>
                  <a:lnTo>
                    <a:pt x="848957" y="1544641"/>
                  </a:lnTo>
                  <a:lnTo>
                    <a:pt x="841624" y="1508321"/>
                  </a:lnTo>
                  <a:lnTo>
                    <a:pt x="841624" y="1448381"/>
                  </a:lnTo>
                  <a:lnTo>
                    <a:pt x="841078" y="1449027"/>
                  </a:lnTo>
                  <a:lnTo>
                    <a:pt x="837347" y="1449337"/>
                  </a:lnTo>
                  <a:lnTo>
                    <a:pt x="829187" y="1454566"/>
                  </a:lnTo>
                  <a:lnTo>
                    <a:pt x="814113" y="1451266"/>
                  </a:lnTo>
                  <a:lnTo>
                    <a:pt x="809211" y="1451672"/>
                  </a:lnTo>
                  <a:lnTo>
                    <a:pt x="809213" y="1451672"/>
                  </a:lnTo>
                  <a:lnTo>
                    <a:pt x="806856" y="1449677"/>
                  </a:lnTo>
                  <a:lnTo>
                    <a:pt x="797950" y="1447726"/>
                  </a:lnTo>
                  <a:lnTo>
                    <a:pt x="713987" y="1389261"/>
                  </a:lnTo>
                  <a:lnTo>
                    <a:pt x="714896" y="1403764"/>
                  </a:lnTo>
                  <a:cubicBezTo>
                    <a:pt x="712030" y="1424348"/>
                    <a:pt x="697199" y="1442226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5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3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4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89" y="1440321"/>
                    <a:pt x="-5793" y="1411079"/>
                    <a:pt x="1830" y="1382630"/>
                  </a:cubicBezTo>
                  <a:cubicBezTo>
                    <a:pt x="55510" y="1182290"/>
                    <a:pt x="109193" y="981949"/>
                    <a:pt x="162874" y="781610"/>
                  </a:cubicBezTo>
                  <a:cubicBezTo>
                    <a:pt x="164780" y="774497"/>
                    <a:pt x="168036" y="768108"/>
                    <a:pt x="172294" y="762644"/>
                  </a:cubicBezTo>
                  <a:lnTo>
                    <a:pt x="172384" y="762565"/>
                  </a:lnTo>
                  <a:lnTo>
                    <a:pt x="181024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3359" y="654663"/>
                  </a:lnTo>
                  <a:lnTo>
                    <a:pt x="245469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049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6D88D-14C0-2EA2-DF12-F128297D9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0B0FE0-AE59-4CED-8417-F03E6E74CE96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家族マーク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6" name="グループ化 545">
            <a:extLst>
              <a:ext uri="{FF2B5EF4-FFF2-40B4-BE49-F238E27FC236}">
                <a16:creationId xmlns:a16="http://schemas.microsoft.com/office/drawing/2014/main" id="{2F5390AD-F60F-74E5-D9ED-84C1599060C3}"/>
              </a:ext>
            </a:extLst>
          </p:cNvPr>
          <p:cNvGrpSpPr/>
          <p:nvPr/>
        </p:nvGrpSpPr>
        <p:grpSpPr>
          <a:xfrm>
            <a:off x="881142" y="1079947"/>
            <a:ext cx="2292711" cy="2250250"/>
            <a:chOff x="881142" y="1079947"/>
            <a:chExt cx="2292711" cy="2250250"/>
          </a:xfrm>
        </p:grpSpPr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4DC58CCC-BA7F-CA0E-F0CB-AEE8F47AC81D}"/>
                </a:ext>
              </a:extLst>
            </p:cNvPr>
            <p:cNvGrpSpPr/>
            <p:nvPr/>
          </p:nvGrpSpPr>
          <p:grpSpPr>
            <a:xfrm>
              <a:off x="881142" y="1079947"/>
              <a:ext cx="2292711" cy="2250250"/>
              <a:chOff x="-9318211" y="1235553"/>
              <a:chExt cx="2962338" cy="2907476"/>
            </a:xfrm>
          </p:grpSpPr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8C8B80B1-B065-D408-3C99-B7D53A8E24A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A517679C-F93E-C5A9-CAC7-09C461AE492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229FB254-B83D-982E-92C9-F23F40849980}"/>
                </a:ext>
              </a:extLst>
            </p:cNvPr>
            <p:cNvSpPr/>
            <p:nvPr/>
          </p:nvSpPr>
          <p:spPr bwMode="auto">
            <a:xfrm>
              <a:off x="1216870" y="1330889"/>
              <a:ext cx="1610584" cy="1731207"/>
            </a:xfrm>
            <a:custGeom>
              <a:avLst/>
              <a:gdLst>
                <a:gd name="connsiteX0" fmla="*/ 357482 w 1781418"/>
                <a:gd name="connsiteY0" fmla="*/ 0 h 1914835"/>
                <a:gd name="connsiteX1" fmla="*/ 645253 w 1781418"/>
                <a:gd name="connsiteY1" fmla="*/ 331798 h 1914835"/>
                <a:gd name="connsiteX2" fmla="*/ 469496 w 1781418"/>
                <a:gd name="connsiteY2" fmla="*/ 637522 h 1914835"/>
                <a:gd name="connsiteX3" fmla="*/ 421607 w 1781418"/>
                <a:gd name="connsiteY3" fmla="*/ 654662 h 1914835"/>
                <a:gd name="connsiteX4" fmla="*/ 429531 w 1781418"/>
                <a:gd name="connsiteY4" fmla="*/ 686358 h 1914835"/>
                <a:gd name="connsiteX5" fmla="*/ 474167 w 1781418"/>
                <a:gd name="connsiteY5" fmla="*/ 695370 h 1914835"/>
                <a:gd name="connsiteX6" fmla="*/ 533943 w 1781418"/>
                <a:gd name="connsiteY6" fmla="*/ 744594 h 1914835"/>
                <a:gd name="connsiteX7" fmla="*/ 542269 w 1781418"/>
                <a:gd name="connsiteY7" fmla="*/ 761914 h 1914835"/>
                <a:gd name="connsiteX8" fmla="*/ 543108 w 1781418"/>
                <a:gd name="connsiteY8" fmla="*/ 762644 h 1914835"/>
                <a:gd name="connsiteX9" fmla="*/ 552529 w 1781418"/>
                <a:gd name="connsiteY9" fmla="*/ 781610 h 1914835"/>
                <a:gd name="connsiteX10" fmla="*/ 691650 w 1781418"/>
                <a:gd name="connsiteY10" fmla="*/ 1300817 h 1914835"/>
                <a:gd name="connsiteX11" fmla="*/ 702133 w 1781418"/>
                <a:gd name="connsiteY11" fmla="*/ 1294100 h 1914835"/>
                <a:gd name="connsiteX12" fmla="*/ 733369 w 1781418"/>
                <a:gd name="connsiteY12" fmla="*/ 1300939 h 1914835"/>
                <a:gd name="connsiteX13" fmla="*/ 798980 w 1781418"/>
                <a:gd name="connsiteY13" fmla="*/ 1346625 h 1914835"/>
                <a:gd name="connsiteX14" fmla="*/ 848231 w 1781418"/>
                <a:gd name="connsiteY14" fmla="*/ 1192808 h 1914835"/>
                <a:gd name="connsiteX15" fmla="*/ 849292 w 1781418"/>
                <a:gd name="connsiteY15" fmla="*/ 1191556 h 1914835"/>
                <a:gd name="connsiteX16" fmla="*/ 850242 w 1781418"/>
                <a:gd name="connsiteY16" fmla="*/ 1186847 h 1914835"/>
                <a:gd name="connsiteX17" fmla="*/ 951292 w 1781418"/>
                <a:gd name="connsiteY17" fmla="*/ 1119866 h 1914835"/>
                <a:gd name="connsiteX18" fmla="*/ 953385 w 1781418"/>
                <a:gd name="connsiteY18" fmla="*/ 1119866 h 1914835"/>
                <a:gd name="connsiteX19" fmla="*/ 958210 w 1781418"/>
                <a:gd name="connsiteY19" fmla="*/ 1100567 h 1914835"/>
                <a:gd name="connsiteX20" fmla="*/ 915674 w 1781418"/>
                <a:gd name="connsiteY20" fmla="*/ 1091554 h 1914835"/>
                <a:gd name="connsiteX21" fmla="*/ 778978 w 1781418"/>
                <a:gd name="connsiteY21" fmla="*/ 875108 h 1914835"/>
                <a:gd name="connsiteX22" fmla="*/ 1002793 w 1781418"/>
                <a:gd name="connsiteY22" fmla="*/ 640202 h 1914835"/>
                <a:gd name="connsiteX23" fmla="*/ 1226608 w 1781418"/>
                <a:gd name="connsiteY23" fmla="*/ 875108 h 1914835"/>
                <a:gd name="connsiteX24" fmla="*/ 1089912 w 1781418"/>
                <a:gd name="connsiteY24" fmla="*/ 1091554 h 1914835"/>
                <a:gd name="connsiteX25" fmla="*/ 1047375 w 1781418"/>
                <a:gd name="connsiteY25" fmla="*/ 1100568 h 1914835"/>
                <a:gd name="connsiteX26" fmla="*/ 1052199 w 1781418"/>
                <a:gd name="connsiteY26" fmla="*/ 1119866 h 1914835"/>
                <a:gd name="connsiteX27" fmla="*/ 1054292 w 1781418"/>
                <a:gd name="connsiteY27" fmla="*/ 1119866 h 1914835"/>
                <a:gd name="connsiteX28" fmla="*/ 1131839 w 1781418"/>
                <a:gd name="connsiteY28" fmla="*/ 1151987 h 1914835"/>
                <a:gd name="connsiteX29" fmla="*/ 1155317 w 1781418"/>
                <a:gd name="connsiteY29" fmla="*/ 1186810 h 1914835"/>
                <a:gd name="connsiteX30" fmla="*/ 1156521 w 1781418"/>
                <a:gd name="connsiteY30" fmla="*/ 1188232 h 1914835"/>
                <a:gd name="connsiteX31" fmla="*/ 1253636 w 1781418"/>
                <a:gd name="connsiteY31" fmla="*/ 1491528 h 1914835"/>
                <a:gd name="connsiteX32" fmla="*/ 1350750 w 1781418"/>
                <a:gd name="connsiteY32" fmla="*/ 1188232 h 1914835"/>
                <a:gd name="connsiteX33" fmla="*/ 1352013 w 1781418"/>
                <a:gd name="connsiteY33" fmla="*/ 1186740 h 1914835"/>
                <a:gd name="connsiteX34" fmla="*/ 1375444 w 1781418"/>
                <a:gd name="connsiteY34" fmla="*/ 1151987 h 1914835"/>
                <a:gd name="connsiteX35" fmla="*/ 1452991 w 1781418"/>
                <a:gd name="connsiteY35" fmla="*/ 1119866 h 1914835"/>
                <a:gd name="connsiteX36" fmla="*/ 1455084 w 1781418"/>
                <a:gd name="connsiteY36" fmla="*/ 1119866 h 1914835"/>
                <a:gd name="connsiteX37" fmla="*/ 1458802 w 1781418"/>
                <a:gd name="connsiteY37" fmla="*/ 1104994 h 1914835"/>
                <a:gd name="connsiteX38" fmla="*/ 1417550 w 1781418"/>
                <a:gd name="connsiteY38" fmla="*/ 1091554 h 1914835"/>
                <a:gd name="connsiteX39" fmla="*/ 1280854 w 1781418"/>
                <a:gd name="connsiteY39" fmla="*/ 875108 h 1914835"/>
                <a:gd name="connsiteX40" fmla="*/ 1504669 w 1781418"/>
                <a:gd name="connsiteY40" fmla="*/ 640202 h 1914835"/>
                <a:gd name="connsiteX41" fmla="*/ 1728484 w 1781418"/>
                <a:gd name="connsiteY41" fmla="*/ 875108 h 1914835"/>
                <a:gd name="connsiteX42" fmla="*/ 1591788 w 1781418"/>
                <a:gd name="connsiteY42" fmla="*/ 1091554 h 1914835"/>
                <a:gd name="connsiteX43" fmla="*/ 1550207 w 1781418"/>
                <a:gd name="connsiteY43" fmla="*/ 1105101 h 1914835"/>
                <a:gd name="connsiteX44" fmla="*/ 1553898 w 1781418"/>
                <a:gd name="connsiteY44" fmla="*/ 1119866 h 1914835"/>
                <a:gd name="connsiteX45" fmla="*/ 1555991 w 1781418"/>
                <a:gd name="connsiteY45" fmla="*/ 1119866 h 1914835"/>
                <a:gd name="connsiteX46" fmla="*/ 1633538 w 1781418"/>
                <a:gd name="connsiteY46" fmla="*/ 1151987 h 1914835"/>
                <a:gd name="connsiteX47" fmla="*/ 1655245 w 1781418"/>
                <a:gd name="connsiteY47" fmla="*/ 1184183 h 1914835"/>
                <a:gd name="connsiteX48" fmla="*/ 1658673 w 1781418"/>
                <a:gd name="connsiteY48" fmla="*/ 1188232 h 1914835"/>
                <a:gd name="connsiteX49" fmla="*/ 1779417 w 1781418"/>
                <a:gd name="connsiteY49" fmla="*/ 1565324 h 1914835"/>
                <a:gd name="connsiteX50" fmla="*/ 1752369 w 1781418"/>
                <a:gd name="connsiteY50" fmla="*/ 1617854 h 1914835"/>
                <a:gd name="connsiteX51" fmla="*/ 1752370 w 1781418"/>
                <a:gd name="connsiteY51" fmla="*/ 1617854 h 1914835"/>
                <a:gd name="connsiteX52" fmla="*/ 1699840 w 1781418"/>
                <a:gd name="connsiteY52" fmla="*/ 1590806 h 1914835"/>
                <a:gd name="connsiteX53" fmla="*/ 1665659 w 1781418"/>
                <a:gd name="connsiteY53" fmla="*/ 1484056 h 1914835"/>
                <a:gd name="connsiteX54" fmla="*/ 1665659 w 1781418"/>
                <a:gd name="connsiteY54" fmla="*/ 1508321 h 1914835"/>
                <a:gd name="connsiteX55" fmla="*/ 1657041 w 1781418"/>
                <a:gd name="connsiteY55" fmla="*/ 1551009 h 1914835"/>
                <a:gd name="connsiteX56" fmla="*/ 1648469 w 1781418"/>
                <a:gd name="connsiteY56" fmla="*/ 1563723 h 1914835"/>
                <a:gd name="connsiteX57" fmla="*/ 1613207 w 1781418"/>
                <a:gd name="connsiteY57" fmla="*/ 1914835 h 1914835"/>
                <a:gd name="connsiteX58" fmla="*/ 1535780 w 1781418"/>
                <a:gd name="connsiteY58" fmla="*/ 1914835 h 1914835"/>
                <a:gd name="connsiteX59" fmla="*/ 1508101 w 1781418"/>
                <a:gd name="connsiteY59" fmla="*/ 1639226 h 1914835"/>
                <a:gd name="connsiteX60" fmla="*/ 1480422 w 1781418"/>
                <a:gd name="connsiteY60" fmla="*/ 1914835 h 1914835"/>
                <a:gd name="connsiteX61" fmla="*/ 1402995 w 1781418"/>
                <a:gd name="connsiteY61" fmla="*/ 1914835 h 1914835"/>
                <a:gd name="connsiteX62" fmla="*/ 1368997 w 1781418"/>
                <a:gd name="connsiteY62" fmla="*/ 1576306 h 1914835"/>
                <a:gd name="connsiteX63" fmla="*/ 1351941 w 1781418"/>
                <a:gd name="connsiteY63" fmla="*/ 1551009 h 1914835"/>
                <a:gd name="connsiteX64" fmla="*/ 1343323 w 1781418"/>
                <a:gd name="connsiteY64" fmla="*/ 1508321 h 1914835"/>
                <a:gd name="connsiteX65" fmla="*/ 1343323 w 1781418"/>
                <a:gd name="connsiteY65" fmla="*/ 1485433 h 1914835"/>
                <a:gd name="connsiteX66" fmla="*/ 1309583 w 1781418"/>
                <a:gd name="connsiteY66" fmla="*/ 1590806 h 1914835"/>
                <a:gd name="connsiteX67" fmla="*/ 1257053 w 1781418"/>
                <a:gd name="connsiteY67" fmla="*/ 1617854 h 1914835"/>
                <a:gd name="connsiteX68" fmla="*/ 1257055 w 1781418"/>
                <a:gd name="connsiteY68" fmla="*/ 1617854 h 1914835"/>
                <a:gd name="connsiteX69" fmla="*/ 1253636 w 1781418"/>
                <a:gd name="connsiteY69" fmla="*/ 1614959 h 1914835"/>
                <a:gd name="connsiteX70" fmla="*/ 1250217 w 1781418"/>
                <a:gd name="connsiteY70" fmla="*/ 1617854 h 1914835"/>
                <a:gd name="connsiteX71" fmla="*/ 1250218 w 1781418"/>
                <a:gd name="connsiteY71" fmla="*/ 1617854 h 1914835"/>
                <a:gd name="connsiteX72" fmla="*/ 1197688 w 1781418"/>
                <a:gd name="connsiteY72" fmla="*/ 1590806 h 1914835"/>
                <a:gd name="connsiteX73" fmla="*/ 1163960 w 1781418"/>
                <a:gd name="connsiteY73" fmla="*/ 1485471 h 1914835"/>
                <a:gd name="connsiteX74" fmla="*/ 1163960 w 1781418"/>
                <a:gd name="connsiteY74" fmla="*/ 1508321 h 1914835"/>
                <a:gd name="connsiteX75" fmla="*/ 1156628 w 1781418"/>
                <a:gd name="connsiteY75" fmla="*/ 1544639 h 1914835"/>
                <a:gd name="connsiteX76" fmla="*/ 1179064 w 1781418"/>
                <a:gd name="connsiteY76" fmla="*/ 1722014 h 1914835"/>
                <a:gd name="connsiteX77" fmla="*/ 1127482 w 1781418"/>
                <a:gd name="connsiteY77" fmla="*/ 1722014 h 1914835"/>
                <a:gd name="connsiteX78" fmla="*/ 1108117 w 1781418"/>
                <a:gd name="connsiteY78" fmla="*/ 1914835 h 1914835"/>
                <a:gd name="connsiteX79" fmla="*/ 1030690 w 1781418"/>
                <a:gd name="connsiteY79" fmla="*/ 1914835 h 1914835"/>
                <a:gd name="connsiteX80" fmla="*/ 1011326 w 1781418"/>
                <a:gd name="connsiteY80" fmla="*/ 1722014 h 1914835"/>
                <a:gd name="connsiteX81" fmla="*/ 994262 w 1781418"/>
                <a:gd name="connsiteY81" fmla="*/ 1722014 h 1914835"/>
                <a:gd name="connsiteX82" fmla="*/ 974897 w 1781418"/>
                <a:gd name="connsiteY82" fmla="*/ 1914835 h 1914835"/>
                <a:gd name="connsiteX83" fmla="*/ 897470 w 1781418"/>
                <a:gd name="connsiteY83" fmla="*/ 1914835 h 1914835"/>
                <a:gd name="connsiteX84" fmla="*/ 878105 w 1781418"/>
                <a:gd name="connsiteY84" fmla="*/ 1722014 h 1914835"/>
                <a:gd name="connsiteX85" fmla="*/ 826521 w 1781418"/>
                <a:gd name="connsiteY85" fmla="*/ 1722014 h 1914835"/>
                <a:gd name="connsiteX86" fmla="*/ 848957 w 1781418"/>
                <a:gd name="connsiteY86" fmla="*/ 1544642 h 1914835"/>
                <a:gd name="connsiteX87" fmla="*/ 841624 w 1781418"/>
                <a:gd name="connsiteY87" fmla="*/ 1508321 h 1914835"/>
                <a:gd name="connsiteX88" fmla="*/ 841624 w 1781418"/>
                <a:gd name="connsiteY88" fmla="*/ 1448381 h 1914835"/>
                <a:gd name="connsiteX89" fmla="*/ 841078 w 1781418"/>
                <a:gd name="connsiteY89" fmla="*/ 1449027 h 1914835"/>
                <a:gd name="connsiteX90" fmla="*/ 837347 w 1781418"/>
                <a:gd name="connsiteY90" fmla="*/ 1449337 h 1914835"/>
                <a:gd name="connsiteX91" fmla="*/ 829187 w 1781418"/>
                <a:gd name="connsiteY91" fmla="*/ 1454566 h 1914835"/>
                <a:gd name="connsiteX92" fmla="*/ 814113 w 1781418"/>
                <a:gd name="connsiteY92" fmla="*/ 1451266 h 1914835"/>
                <a:gd name="connsiteX93" fmla="*/ 809211 w 1781418"/>
                <a:gd name="connsiteY93" fmla="*/ 1451672 h 1914835"/>
                <a:gd name="connsiteX94" fmla="*/ 809212 w 1781418"/>
                <a:gd name="connsiteY94" fmla="*/ 1451672 h 1914835"/>
                <a:gd name="connsiteX95" fmla="*/ 806856 w 1781418"/>
                <a:gd name="connsiteY95" fmla="*/ 1449677 h 1914835"/>
                <a:gd name="connsiteX96" fmla="*/ 797950 w 1781418"/>
                <a:gd name="connsiteY96" fmla="*/ 1447726 h 1914835"/>
                <a:gd name="connsiteX97" fmla="*/ 713987 w 1781418"/>
                <a:gd name="connsiteY97" fmla="*/ 1389261 h 1914835"/>
                <a:gd name="connsiteX98" fmla="*/ 714896 w 1781418"/>
                <a:gd name="connsiteY98" fmla="*/ 1403764 h 1914835"/>
                <a:gd name="connsiteX99" fmla="*/ 675862 w 1781418"/>
                <a:gd name="connsiteY99" fmla="*/ 1447943 h 1914835"/>
                <a:gd name="connsiteX100" fmla="*/ 675863 w 1781418"/>
                <a:gd name="connsiteY100" fmla="*/ 1447944 h 1914835"/>
                <a:gd name="connsiteX101" fmla="*/ 610549 w 1781418"/>
                <a:gd name="connsiteY101" fmla="*/ 1410235 h 1914835"/>
                <a:gd name="connsiteX102" fmla="*/ 557146 w 1781418"/>
                <a:gd name="connsiteY102" fmla="*/ 1210934 h 1914835"/>
                <a:gd name="connsiteX103" fmla="*/ 557146 w 1781418"/>
                <a:gd name="connsiteY103" fmla="*/ 1278513 h 1914835"/>
                <a:gd name="connsiteX104" fmla="*/ 553606 w 1781418"/>
                <a:gd name="connsiteY104" fmla="*/ 1296048 h 1914835"/>
                <a:gd name="connsiteX105" fmla="*/ 502467 w 1781418"/>
                <a:gd name="connsiteY105" fmla="*/ 1914835 h 1914835"/>
                <a:gd name="connsiteX106" fmla="*/ 395195 w 1781418"/>
                <a:gd name="connsiteY106" fmla="*/ 1914835 h 1914835"/>
                <a:gd name="connsiteX107" fmla="*/ 357153 w 1781418"/>
                <a:gd name="connsiteY107" fmla="*/ 1454522 h 1914835"/>
                <a:gd name="connsiteX108" fmla="*/ 319111 w 1781418"/>
                <a:gd name="connsiteY108" fmla="*/ 1914835 h 1914835"/>
                <a:gd name="connsiteX109" fmla="*/ 211839 w 1781418"/>
                <a:gd name="connsiteY109" fmla="*/ 1914835 h 1914835"/>
                <a:gd name="connsiteX110" fmla="*/ 160243 w 1781418"/>
                <a:gd name="connsiteY110" fmla="*/ 1290514 h 1914835"/>
                <a:gd name="connsiteX111" fmla="*/ 157820 w 1781418"/>
                <a:gd name="connsiteY111" fmla="*/ 1278513 h 1914835"/>
                <a:gd name="connsiteX112" fmla="*/ 157820 w 1781418"/>
                <a:gd name="connsiteY112" fmla="*/ 1212561 h 1914835"/>
                <a:gd name="connsiteX113" fmla="*/ 104854 w 1781418"/>
                <a:gd name="connsiteY113" fmla="*/ 1410235 h 1914835"/>
                <a:gd name="connsiteX114" fmla="*/ 39539 w 1781418"/>
                <a:gd name="connsiteY114" fmla="*/ 1447944 h 1914835"/>
                <a:gd name="connsiteX115" fmla="*/ 1830 w 1781418"/>
                <a:gd name="connsiteY115" fmla="*/ 1382630 h 1914835"/>
                <a:gd name="connsiteX116" fmla="*/ 162874 w 1781418"/>
                <a:gd name="connsiteY116" fmla="*/ 781610 h 1914835"/>
                <a:gd name="connsiteX117" fmla="*/ 172294 w 1781418"/>
                <a:gd name="connsiteY117" fmla="*/ 762644 h 1914835"/>
                <a:gd name="connsiteX118" fmla="*/ 172384 w 1781418"/>
                <a:gd name="connsiteY118" fmla="*/ 762566 h 1914835"/>
                <a:gd name="connsiteX119" fmla="*/ 181023 w 1781418"/>
                <a:gd name="connsiteY119" fmla="*/ 744594 h 1914835"/>
                <a:gd name="connsiteX120" fmla="*/ 240799 w 1781418"/>
                <a:gd name="connsiteY120" fmla="*/ 695370 h 1914835"/>
                <a:gd name="connsiteX121" fmla="*/ 285435 w 1781418"/>
                <a:gd name="connsiteY121" fmla="*/ 686358 h 1914835"/>
                <a:gd name="connsiteX122" fmla="*/ 293359 w 1781418"/>
                <a:gd name="connsiteY122" fmla="*/ 654662 h 1914835"/>
                <a:gd name="connsiteX123" fmla="*/ 245468 w 1781418"/>
                <a:gd name="connsiteY123" fmla="*/ 637522 h 1914835"/>
                <a:gd name="connsiteX124" fmla="*/ 69711 w 1781418"/>
                <a:gd name="connsiteY124" fmla="*/ 331798 h 1914835"/>
                <a:gd name="connsiteX125" fmla="*/ 357482 w 1781418"/>
                <a:gd name="connsiteY125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781418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1607" y="654662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691650" y="1300817"/>
                  </a:lnTo>
                  <a:lnTo>
                    <a:pt x="702133" y="1294100"/>
                  </a:lnTo>
                  <a:cubicBezTo>
                    <a:pt x="712658" y="1292216"/>
                    <a:pt x="723901" y="1294346"/>
                    <a:pt x="733369" y="1300939"/>
                  </a:cubicBezTo>
                  <a:lnTo>
                    <a:pt x="798980" y="1346625"/>
                  </a:lnTo>
                  <a:lnTo>
                    <a:pt x="848231" y="1192808"/>
                  </a:lnTo>
                  <a:lnTo>
                    <a:pt x="849292" y="1191556"/>
                  </a:lnTo>
                  <a:lnTo>
                    <a:pt x="850242" y="1186847"/>
                  </a:lnTo>
                  <a:cubicBezTo>
                    <a:pt x="866891" y="1147485"/>
                    <a:pt x="905866" y="1119866"/>
                    <a:pt x="951292" y="1119866"/>
                  </a:cubicBezTo>
                  <a:lnTo>
                    <a:pt x="953385" y="1119866"/>
                  </a:lnTo>
                  <a:lnTo>
                    <a:pt x="958210" y="1100567"/>
                  </a:lnTo>
                  <a:lnTo>
                    <a:pt x="915674" y="1091554"/>
                  </a:lnTo>
                  <a:cubicBezTo>
                    <a:pt x="835343" y="1055893"/>
                    <a:pt x="778978" y="972410"/>
                    <a:pt x="778978" y="875108"/>
                  </a:cubicBezTo>
                  <a:cubicBezTo>
                    <a:pt x="778978" y="745373"/>
                    <a:pt x="879183" y="640202"/>
                    <a:pt x="1002793" y="640202"/>
                  </a:cubicBezTo>
                  <a:cubicBezTo>
                    <a:pt x="1126403" y="640202"/>
                    <a:pt x="1226608" y="745373"/>
                    <a:pt x="1226608" y="875108"/>
                  </a:cubicBezTo>
                  <a:cubicBezTo>
                    <a:pt x="1226608" y="972410"/>
                    <a:pt x="1170243" y="1055893"/>
                    <a:pt x="1089912" y="1091554"/>
                  </a:cubicBezTo>
                  <a:lnTo>
                    <a:pt x="1047375" y="1100568"/>
                  </a:lnTo>
                  <a:lnTo>
                    <a:pt x="1052199" y="1119866"/>
                  </a:lnTo>
                  <a:lnTo>
                    <a:pt x="1054292" y="1119866"/>
                  </a:lnTo>
                  <a:cubicBezTo>
                    <a:pt x="1084576" y="1119866"/>
                    <a:pt x="1111993" y="1132141"/>
                    <a:pt x="1131839" y="1151987"/>
                  </a:cubicBezTo>
                  <a:lnTo>
                    <a:pt x="1155317" y="1186810"/>
                  </a:lnTo>
                  <a:lnTo>
                    <a:pt x="1156521" y="1188232"/>
                  </a:lnTo>
                  <a:lnTo>
                    <a:pt x="1253636" y="1491528"/>
                  </a:lnTo>
                  <a:lnTo>
                    <a:pt x="1350750" y="1188232"/>
                  </a:lnTo>
                  <a:lnTo>
                    <a:pt x="1352013" y="1186740"/>
                  </a:lnTo>
                  <a:lnTo>
                    <a:pt x="1375444" y="1151987"/>
                  </a:lnTo>
                  <a:cubicBezTo>
                    <a:pt x="1395290" y="1132141"/>
                    <a:pt x="1422707" y="1119866"/>
                    <a:pt x="1452991" y="1119866"/>
                  </a:cubicBezTo>
                  <a:lnTo>
                    <a:pt x="1455084" y="1119866"/>
                  </a:lnTo>
                  <a:lnTo>
                    <a:pt x="1458802" y="1104994"/>
                  </a:lnTo>
                  <a:lnTo>
                    <a:pt x="1417550" y="1091554"/>
                  </a:lnTo>
                  <a:cubicBezTo>
                    <a:pt x="1337219" y="1055893"/>
                    <a:pt x="1280854" y="972410"/>
                    <a:pt x="1280854" y="875108"/>
                  </a:cubicBezTo>
                  <a:cubicBezTo>
                    <a:pt x="1280854" y="745373"/>
                    <a:pt x="1381059" y="640202"/>
                    <a:pt x="1504669" y="640202"/>
                  </a:cubicBezTo>
                  <a:cubicBezTo>
                    <a:pt x="1628279" y="640202"/>
                    <a:pt x="1728484" y="745373"/>
                    <a:pt x="1728484" y="875108"/>
                  </a:cubicBezTo>
                  <a:cubicBezTo>
                    <a:pt x="1728484" y="972410"/>
                    <a:pt x="1672119" y="1055893"/>
                    <a:pt x="1591788" y="1091554"/>
                  </a:cubicBezTo>
                  <a:lnTo>
                    <a:pt x="1550207" y="1105101"/>
                  </a:lnTo>
                  <a:lnTo>
                    <a:pt x="1553898" y="1119866"/>
                  </a:lnTo>
                  <a:lnTo>
                    <a:pt x="1555991" y="1119866"/>
                  </a:lnTo>
                  <a:cubicBezTo>
                    <a:pt x="1586275" y="1119866"/>
                    <a:pt x="1613692" y="1132141"/>
                    <a:pt x="1633538" y="1151987"/>
                  </a:cubicBezTo>
                  <a:lnTo>
                    <a:pt x="1655245" y="1184183"/>
                  </a:lnTo>
                  <a:lnTo>
                    <a:pt x="1658673" y="1188232"/>
                  </a:lnTo>
                  <a:lnTo>
                    <a:pt x="1779417" y="1565324"/>
                  </a:lnTo>
                  <a:cubicBezTo>
                    <a:pt x="1786454" y="1587299"/>
                    <a:pt x="1774344" y="1610817"/>
                    <a:pt x="1752369" y="1617854"/>
                  </a:cubicBezTo>
                  <a:lnTo>
                    <a:pt x="1752370" y="1617854"/>
                  </a:lnTo>
                  <a:cubicBezTo>
                    <a:pt x="1730395" y="1624891"/>
                    <a:pt x="1706877" y="1612781"/>
                    <a:pt x="1699840" y="1590806"/>
                  </a:cubicBezTo>
                  <a:lnTo>
                    <a:pt x="1665659" y="1484056"/>
                  </a:lnTo>
                  <a:lnTo>
                    <a:pt x="1665659" y="1508321"/>
                  </a:lnTo>
                  <a:cubicBezTo>
                    <a:pt x="1665659" y="1523463"/>
                    <a:pt x="1662590" y="1537889"/>
                    <a:pt x="1657041" y="1551009"/>
                  </a:cubicBezTo>
                  <a:lnTo>
                    <a:pt x="1648469" y="1563723"/>
                  </a:lnTo>
                  <a:lnTo>
                    <a:pt x="1613207" y="1914835"/>
                  </a:lnTo>
                  <a:lnTo>
                    <a:pt x="1535780" y="1914835"/>
                  </a:lnTo>
                  <a:lnTo>
                    <a:pt x="1508101" y="1639226"/>
                  </a:lnTo>
                  <a:lnTo>
                    <a:pt x="1480422" y="1914835"/>
                  </a:lnTo>
                  <a:lnTo>
                    <a:pt x="1402995" y="1914835"/>
                  </a:lnTo>
                  <a:lnTo>
                    <a:pt x="1368997" y="1576306"/>
                  </a:lnTo>
                  <a:lnTo>
                    <a:pt x="1351941" y="1551009"/>
                  </a:lnTo>
                  <a:cubicBezTo>
                    <a:pt x="1346392" y="1537889"/>
                    <a:pt x="1343323" y="1523463"/>
                    <a:pt x="1343323" y="1508321"/>
                  </a:cubicBezTo>
                  <a:lnTo>
                    <a:pt x="1343323" y="1485433"/>
                  </a:lnTo>
                  <a:lnTo>
                    <a:pt x="1309583" y="1590806"/>
                  </a:lnTo>
                  <a:cubicBezTo>
                    <a:pt x="1302547" y="1612781"/>
                    <a:pt x="1279028" y="1624891"/>
                    <a:pt x="1257053" y="1617854"/>
                  </a:cubicBezTo>
                  <a:lnTo>
                    <a:pt x="1257055" y="1617854"/>
                  </a:lnTo>
                  <a:lnTo>
                    <a:pt x="1253636" y="1614959"/>
                  </a:lnTo>
                  <a:lnTo>
                    <a:pt x="1250217" y="1617854"/>
                  </a:lnTo>
                  <a:lnTo>
                    <a:pt x="1250218" y="1617854"/>
                  </a:lnTo>
                  <a:cubicBezTo>
                    <a:pt x="1228243" y="1624891"/>
                    <a:pt x="1204725" y="1612781"/>
                    <a:pt x="1197688" y="1590806"/>
                  </a:cubicBezTo>
                  <a:lnTo>
                    <a:pt x="1163960" y="1485471"/>
                  </a:lnTo>
                  <a:lnTo>
                    <a:pt x="1163960" y="1508321"/>
                  </a:lnTo>
                  <a:lnTo>
                    <a:pt x="1156628" y="1544639"/>
                  </a:lnTo>
                  <a:lnTo>
                    <a:pt x="1179064" y="1722014"/>
                  </a:lnTo>
                  <a:lnTo>
                    <a:pt x="1127482" y="1722014"/>
                  </a:lnTo>
                  <a:lnTo>
                    <a:pt x="1108117" y="1914835"/>
                  </a:lnTo>
                  <a:lnTo>
                    <a:pt x="1030690" y="1914835"/>
                  </a:lnTo>
                  <a:lnTo>
                    <a:pt x="1011326" y="1722014"/>
                  </a:lnTo>
                  <a:lnTo>
                    <a:pt x="994262" y="1722014"/>
                  </a:lnTo>
                  <a:lnTo>
                    <a:pt x="974897" y="1914835"/>
                  </a:lnTo>
                  <a:lnTo>
                    <a:pt x="897470" y="1914835"/>
                  </a:lnTo>
                  <a:lnTo>
                    <a:pt x="878105" y="1722014"/>
                  </a:lnTo>
                  <a:lnTo>
                    <a:pt x="826521" y="1722014"/>
                  </a:lnTo>
                  <a:lnTo>
                    <a:pt x="848957" y="1544642"/>
                  </a:lnTo>
                  <a:lnTo>
                    <a:pt x="841624" y="1508321"/>
                  </a:lnTo>
                  <a:lnTo>
                    <a:pt x="841624" y="1448381"/>
                  </a:lnTo>
                  <a:lnTo>
                    <a:pt x="841078" y="1449027"/>
                  </a:lnTo>
                  <a:lnTo>
                    <a:pt x="837347" y="1449337"/>
                  </a:lnTo>
                  <a:lnTo>
                    <a:pt x="829187" y="1454566"/>
                  </a:lnTo>
                  <a:lnTo>
                    <a:pt x="814113" y="1451266"/>
                  </a:lnTo>
                  <a:lnTo>
                    <a:pt x="809211" y="1451672"/>
                  </a:lnTo>
                  <a:lnTo>
                    <a:pt x="809212" y="1451672"/>
                  </a:lnTo>
                  <a:lnTo>
                    <a:pt x="806856" y="1449677"/>
                  </a:lnTo>
                  <a:lnTo>
                    <a:pt x="797950" y="1447726"/>
                  </a:lnTo>
                  <a:lnTo>
                    <a:pt x="713987" y="1389261"/>
                  </a:lnTo>
                  <a:lnTo>
                    <a:pt x="714896" y="1403764"/>
                  </a:lnTo>
                  <a:cubicBezTo>
                    <a:pt x="712030" y="1424348"/>
                    <a:pt x="697199" y="1442226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4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4" y="762644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7" y="705683"/>
                    <a:pt x="240799" y="695370"/>
                  </a:cubicBezTo>
                  <a:lnTo>
                    <a:pt x="285435" y="686358"/>
                  </a:lnTo>
                  <a:lnTo>
                    <a:pt x="293359" y="654662"/>
                  </a:lnTo>
                  <a:lnTo>
                    <a:pt x="245468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49" name="グループ化 548">
            <a:extLst>
              <a:ext uri="{FF2B5EF4-FFF2-40B4-BE49-F238E27FC236}">
                <a16:creationId xmlns:a16="http://schemas.microsoft.com/office/drawing/2014/main" id="{A83D5269-6441-CF56-0452-4C414DE3E889}"/>
              </a:ext>
            </a:extLst>
          </p:cNvPr>
          <p:cNvGrpSpPr/>
          <p:nvPr/>
        </p:nvGrpSpPr>
        <p:grpSpPr>
          <a:xfrm>
            <a:off x="3835358" y="1079947"/>
            <a:ext cx="2292711" cy="2250250"/>
            <a:chOff x="3835358" y="1079947"/>
            <a:chExt cx="2292711" cy="2250250"/>
          </a:xfrm>
        </p:grpSpPr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3A2EE9E2-6E85-A82E-5903-C5CD42AF0976}"/>
                </a:ext>
              </a:extLst>
            </p:cNvPr>
            <p:cNvGrpSpPr/>
            <p:nvPr/>
          </p:nvGrpSpPr>
          <p:grpSpPr>
            <a:xfrm>
              <a:off x="3835358" y="1079947"/>
              <a:ext cx="2292711" cy="2250250"/>
              <a:chOff x="-9318211" y="1235553"/>
              <a:chExt cx="2962338" cy="2907476"/>
            </a:xfrm>
          </p:grpSpPr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407F541C-9611-3C2B-B248-F62C2E4A3828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22B80804-2CAB-B2A2-8E7B-421224A36446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7141E606-8881-AF56-E806-3E6E61DB089D}"/>
                </a:ext>
              </a:extLst>
            </p:cNvPr>
            <p:cNvSpPr/>
            <p:nvPr/>
          </p:nvSpPr>
          <p:spPr bwMode="auto">
            <a:xfrm>
              <a:off x="4172932" y="1329661"/>
              <a:ext cx="1601799" cy="1737184"/>
            </a:xfrm>
            <a:custGeom>
              <a:avLst/>
              <a:gdLst>
                <a:gd name="connsiteX0" fmla="*/ 1413782 w 1771701"/>
                <a:gd name="connsiteY0" fmla="*/ 0 h 1921446"/>
                <a:gd name="connsiteX1" fmla="*/ 1719287 w 1771701"/>
                <a:gd name="connsiteY1" fmla="*/ 305505 h 1921446"/>
                <a:gd name="connsiteX2" fmla="*/ 1719287 w 1771701"/>
                <a:gd name="connsiteY2" fmla="*/ 454083 h 1921446"/>
                <a:gd name="connsiteX3" fmla="*/ 1534756 w 1771701"/>
                <a:gd name="connsiteY3" fmla="*/ 638614 h 1921446"/>
                <a:gd name="connsiteX4" fmla="*/ 1472242 w 1771701"/>
                <a:gd name="connsiteY4" fmla="*/ 638614 h 1921446"/>
                <a:gd name="connsiteX5" fmla="*/ 1485831 w 1771701"/>
                <a:gd name="connsiteY5" fmla="*/ 692969 h 1921446"/>
                <a:gd name="connsiteX6" fmla="*/ 1530467 w 1771701"/>
                <a:gd name="connsiteY6" fmla="*/ 701981 h 1921446"/>
                <a:gd name="connsiteX7" fmla="*/ 1590243 w 1771701"/>
                <a:gd name="connsiteY7" fmla="*/ 751205 h 1921446"/>
                <a:gd name="connsiteX8" fmla="*/ 1598569 w 1771701"/>
                <a:gd name="connsiteY8" fmla="*/ 768525 h 1921446"/>
                <a:gd name="connsiteX9" fmla="*/ 1599408 w 1771701"/>
                <a:gd name="connsiteY9" fmla="*/ 769255 h 1921446"/>
                <a:gd name="connsiteX10" fmla="*/ 1608829 w 1771701"/>
                <a:gd name="connsiteY10" fmla="*/ 788221 h 1921446"/>
                <a:gd name="connsiteX11" fmla="*/ 1769871 w 1771701"/>
                <a:gd name="connsiteY11" fmla="*/ 1389240 h 1921446"/>
                <a:gd name="connsiteX12" fmla="*/ 1732162 w 1771701"/>
                <a:gd name="connsiteY12" fmla="*/ 1454554 h 1921446"/>
                <a:gd name="connsiteX13" fmla="*/ 1732163 w 1771701"/>
                <a:gd name="connsiteY13" fmla="*/ 1454555 h 1921446"/>
                <a:gd name="connsiteX14" fmla="*/ 1666849 w 1771701"/>
                <a:gd name="connsiteY14" fmla="*/ 1416846 h 1921446"/>
                <a:gd name="connsiteX15" fmla="*/ 1613446 w 1771701"/>
                <a:gd name="connsiteY15" fmla="*/ 1217546 h 1921446"/>
                <a:gd name="connsiteX16" fmla="*/ 1613446 w 1771701"/>
                <a:gd name="connsiteY16" fmla="*/ 1285124 h 1921446"/>
                <a:gd name="connsiteX17" fmla="*/ 1613284 w 1771701"/>
                <a:gd name="connsiteY17" fmla="*/ 1285928 h 1921446"/>
                <a:gd name="connsiteX18" fmla="*/ 1700236 w 1771701"/>
                <a:gd name="connsiteY18" fmla="*/ 1693928 h 1921446"/>
                <a:gd name="connsiteX19" fmla="*/ 1577570 w 1771701"/>
                <a:gd name="connsiteY19" fmla="*/ 1693928 h 1921446"/>
                <a:gd name="connsiteX20" fmla="*/ 1558767 w 1771701"/>
                <a:gd name="connsiteY20" fmla="*/ 1921446 h 1921446"/>
                <a:gd name="connsiteX21" fmla="*/ 1451495 w 1771701"/>
                <a:gd name="connsiteY21" fmla="*/ 1921446 h 1921446"/>
                <a:gd name="connsiteX22" fmla="*/ 1432692 w 1771701"/>
                <a:gd name="connsiteY22" fmla="*/ 1693928 h 1921446"/>
                <a:gd name="connsiteX23" fmla="*/ 1394214 w 1771701"/>
                <a:gd name="connsiteY23" fmla="*/ 1693928 h 1921446"/>
                <a:gd name="connsiteX24" fmla="*/ 1375411 w 1771701"/>
                <a:gd name="connsiteY24" fmla="*/ 1921446 h 1921446"/>
                <a:gd name="connsiteX25" fmla="*/ 1268139 w 1771701"/>
                <a:gd name="connsiteY25" fmla="*/ 1921446 h 1921446"/>
                <a:gd name="connsiteX26" fmla="*/ 1249336 w 1771701"/>
                <a:gd name="connsiteY26" fmla="*/ 1693928 h 1921446"/>
                <a:gd name="connsiteX27" fmla="*/ 1127328 w 1771701"/>
                <a:gd name="connsiteY27" fmla="*/ 1693928 h 1921446"/>
                <a:gd name="connsiteX28" fmla="*/ 1214282 w 1771701"/>
                <a:gd name="connsiteY28" fmla="*/ 1285924 h 1921446"/>
                <a:gd name="connsiteX29" fmla="*/ 1214120 w 1771701"/>
                <a:gd name="connsiteY29" fmla="*/ 1285124 h 1921446"/>
                <a:gd name="connsiteX30" fmla="*/ 1214120 w 1771701"/>
                <a:gd name="connsiteY30" fmla="*/ 1219172 h 1921446"/>
                <a:gd name="connsiteX31" fmla="*/ 1161154 w 1771701"/>
                <a:gd name="connsiteY31" fmla="*/ 1416846 h 1921446"/>
                <a:gd name="connsiteX32" fmla="*/ 1095839 w 1771701"/>
                <a:gd name="connsiteY32" fmla="*/ 1454555 h 1921446"/>
                <a:gd name="connsiteX33" fmla="*/ 1056805 w 1771701"/>
                <a:gd name="connsiteY33" fmla="*/ 1410376 h 1921446"/>
                <a:gd name="connsiteX34" fmla="*/ 1057287 w 1771701"/>
                <a:gd name="connsiteY34" fmla="*/ 1402686 h 1921446"/>
                <a:gd name="connsiteX35" fmla="*/ 983109 w 1771701"/>
                <a:gd name="connsiteY35" fmla="*/ 1454337 h 1921446"/>
                <a:gd name="connsiteX36" fmla="*/ 974203 w 1771701"/>
                <a:gd name="connsiteY36" fmla="*/ 1456288 h 1921446"/>
                <a:gd name="connsiteX37" fmla="*/ 971847 w 1771701"/>
                <a:gd name="connsiteY37" fmla="*/ 1458283 h 1921446"/>
                <a:gd name="connsiteX38" fmla="*/ 971848 w 1771701"/>
                <a:gd name="connsiteY38" fmla="*/ 1458283 h 1921446"/>
                <a:gd name="connsiteX39" fmla="*/ 966946 w 1771701"/>
                <a:gd name="connsiteY39" fmla="*/ 1457877 h 1921446"/>
                <a:gd name="connsiteX40" fmla="*/ 951872 w 1771701"/>
                <a:gd name="connsiteY40" fmla="*/ 1461177 h 1921446"/>
                <a:gd name="connsiteX41" fmla="*/ 943712 w 1771701"/>
                <a:gd name="connsiteY41" fmla="*/ 1455948 h 1921446"/>
                <a:gd name="connsiteX42" fmla="*/ 939981 w 1771701"/>
                <a:gd name="connsiteY42" fmla="*/ 1455638 h 1921446"/>
                <a:gd name="connsiteX43" fmla="*/ 938379 w 1771701"/>
                <a:gd name="connsiteY43" fmla="*/ 1453745 h 1921446"/>
                <a:gd name="connsiteX44" fmla="*/ 938379 w 1771701"/>
                <a:gd name="connsiteY44" fmla="*/ 1514932 h 1921446"/>
                <a:gd name="connsiteX45" fmla="*/ 929761 w 1771701"/>
                <a:gd name="connsiteY45" fmla="*/ 1557620 h 1921446"/>
                <a:gd name="connsiteX46" fmla="*/ 921189 w 1771701"/>
                <a:gd name="connsiteY46" fmla="*/ 1570334 h 1921446"/>
                <a:gd name="connsiteX47" fmla="*/ 885927 w 1771701"/>
                <a:gd name="connsiteY47" fmla="*/ 1921446 h 1921446"/>
                <a:gd name="connsiteX48" fmla="*/ 808500 w 1771701"/>
                <a:gd name="connsiteY48" fmla="*/ 1921446 h 1921446"/>
                <a:gd name="connsiteX49" fmla="*/ 780821 w 1771701"/>
                <a:gd name="connsiteY49" fmla="*/ 1645837 h 1921446"/>
                <a:gd name="connsiteX50" fmla="*/ 753142 w 1771701"/>
                <a:gd name="connsiteY50" fmla="*/ 1921446 h 1921446"/>
                <a:gd name="connsiteX51" fmla="*/ 675715 w 1771701"/>
                <a:gd name="connsiteY51" fmla="*/ 1921446 h 1921446"/>
                <a:gd name="connsiteX52" fmla="*/ 641717 w 1771701"/>
                <a:gd name="connsiteY52" fmla="*/ 1582917 h 1921446"/>
                <a:gd name="connsiteX53" fmla="*/ 624661 w 1771701"/>
                <a:gd name="connsiteY53" fmla="*/ 1557620 h 1921446"/>
                <a:gd name="connsiteX54" fmla="*/ 616043 w 1771701"/>
                <a:gd name="connsiteY54" fmla="*/ 1514932 h 1921446"/>
                <a:gd name="connsiteX55" fmla="*/ 616043 w 1771701"/>
                <a:gd name="connsiteY55" fmla="*/ 1492044 h 1921446"/>
                <a:gd name="connsiteX56" fmla="*/ 582303 w 1771701"/>
                <a:gd name="connsiteY56" fmla="*/ 1597417 h 1921446"/>
                <a:gd name="connsiteX57" fmla="*/ 529773 w 1771701"/>
                <a:gd name="connsiteY57" fmla="*/ 1624465 h 1921446"/>
                <a:gd name="connsiteX58" fmla="*/ 529774 w 1771701"/>
                <a:gd name="connsiteY58" fmla="*/ 1624465 h 1921446"/>
                <a:gd name="connsiteX59" fmla="*/ 526355 w 1771701"/>
                <a:gd name="connsiteY59" fmla="*/ 1621570 h 1921446"/>
                <a:gd name="connsiteX60" fmla="*/ 522936 w 1771701"/>
                <a:gd name="connsiteY60" fmla="*/ 1624465 h 1921446"/>
                <a:gd name="connsiteX61" fmla="*/ 522938 w 1771701"/>
                <a:gd name="connsiteY61" fmla="*/ 1624465 h 1921446"/>
                <a:gd name="connsiteX62" fmla="*/ 470408 w 1771701"/>
                <a:gd name="connsiteY62" fmla="*/ 1597417 h 1921446"/>
                <a:gd name="connsiteX63" fmla="*/ 436680 w 1771701"/>
                <a:gd name="connsiteY63" fmla="*/ 1492082 h 1921446"/>
                <a:gd name="connsiteX64" fmla="*/ 436680 w 1771701"/>
                <a:gd name="connsiteY64" fmla="*/ 1514932 h 1921446"/>
                <a:gd name="connsiteX65" fmla="*/ 429348 w 1771701"/>
                <a:gd name="connsiteY65" fmla="*/ 1551250 h 1921446"/>
                <a:gd name="connsiteX66" fmla="*/ 451784 w 1771701"/>
                <a:gd name="connsiteY66" fmla="*/ 1728625 h 1921446"/>
                <a:gd name="connsiteX67" fmla="*/ 400202 w 1771701"/>
                <a:gd name="connsiteY67" fmla="*/ 1728625 h 1921446"/>
                <a:gd name="connsiteX68" fmla="*/ 380837 w 1771701"/>
                <a:gd name="connsiteY68" fmla="*/ 1921446 h 1921446"/>
                <a:gd name="connsiteX69" fmla="*/ 303410 w 1771701"/>
                <a:gd name="connsiteY69" fmla="*/ 1921446 h 1921446"/>
                <a:gd name="connsiteX70" fmla="*/ 284045 w 1771701"/>
                <a:gd name="connsiteY70" fmla="*/ 1728625 h 1921446"/>
                <a:gd name="connsiteX71" fmla="*/ 266981 w 1771701"/>
                <a:gd name="connsiteY71" fmla="*/ 1728625 h 1921446"/>
                <a:gd name="connsiteX72" fmla="*/ 247617 w 1771701"/>
                <a:gd name="connsiteY72" fmla="*/ 1921446 h 1921446"/>
                <a:gd name="connsiteX73" fmla="*/ 170190 w 1771701"/>
                <a:gd name="connsiteY73" fmla="*/ 1921446 h 1921446"/>
                <a:gd name="connsiteX74" fmla="*/ 150825 w 1771701"/>
                <a:gd name="connsiteY74" fmla="*/ 1728625 h 1921446"/>
                <a:gd name="connsiteX75" fmla="*/ 99241 w 1771701"/>
                <a:gd name="connsiteY75" fmla="*/ 1728625 h 1921446"/>
                <a:gd name="connsiteX76" fmla="*/ 121677 w 1771701"/>
                <a:gd name="connsiteY76" fmla="*/ 1551253 h 1921446"/>
                <a:gd name="connsiteX77" fmla="*/ 114344 w 1771701"/>
                <a:gd name="connsiteY77" fmla="*/ 1514932 h 1921446"/>
                <a:gd name="connsiteX78" fmla="*/ 114344 w 1771701"/>
                <a:gd name="connsiteY78" fmla="*/ 1495085 h 1921446"/>
                <a:gd name="connsiteX79" fmla="*/ 81578 w 1771701"/>
                <a:gd name="connsiteY79" fmla="*/ 1597416 h 1921446"/>
                <a:gd name="connsiteX80" fmla="*/ 29048 w 1771701"/>
                <a:gd name="connsiteY80" fmla="*/ 1624464 h 1921446"/>
                <a:gd name="connsiteX81" fmla="*/ 29049 w 1771701"/>
                <a:gd name="connsiteY81" fmla="*/ 1624464 h 1921446"/>
                <a:gd name="connsiteX82" fmla="*/ 2001 w 1771701"/>
                <a:gd name="connsiteY82" fmla="*/ 1571934 h 1921446"/>
                <a:gd name="connsiteX83" fmla="*/ 122577 w 1771701"/>
                <a:gd name="connsiteY83" fmla="*/ 1195367 h 1921446"/>
                <a:gd name="connsiteX84" fmla="*/ 122962 w 1771701"/>
                <a:gd name="connsiteY84" fmla="*/ 1193457 h 1921446"/>
                <a:gd name="connsiteX85" fmla="*/ 224012 w 1771701"/>
                <a:gd name="connsiteY85" fmla="*/ 1126477 h 1921446"/>
                <a:gd name="connsiteX86" fmla="*/ 226105 w 1771701"/>
                <a:gd name="connsiteY86" fmla="*/ 1126477 h 1921446"/>
                <a:gd name="connsiteX87" fmla="*/ 229809 w 1771701"/>
                <a:gd name="connsiteY87" fmla="*/ 1111658 h 1921446"/>
                <a:gd name="connsiteX88" fmla="*/ 188394 w 1771701"/>
                <a:gd name="connsiteY88" fmla="*/ 1098165 h 1921446"/>
                <a:gd name="connsiteX89" fmla="*/ 51698 w 1771701"/>
                <a:gd name="connsiteY89" fmla="*/ 881719 h 1921446"/>
                <a:gd name="connsiteX90" fmla="*/ 275513 w 1771701"/>
                <a:gd name="connsiteY90" fmla="*/ 646813 h 1921446"/>
                <a:gd name="connsiteX91" fmla="*/ 499328 w 1771701"/>
                <a:gd name="connsiteY91" fmla="*/ 881719 h 1921446"/>
                <a:gd name="connsiteX92" fmla="*/ 362632 w 1771701"/>
                <a:gd name="connsiteY92" fmla="*/ 1098165 h 1921446"/>
                <a:gd name="connsiteX93" fmla="*/ 321215 w 1771701"/>
                <a:gd name="connsiteY93" fmla="*/ 1111659 h 1921446"/>
                <a:gd name="connsiteX94" fmla="*/ 324919 w 1771701"/>
                <a:gd name="connsiteY94" fmla="*/ 1126477 h 1921446"/>
                <a:gd name="connsiteX95" fmla="*/ 327012 w 1771701"/>
                <a:gd name="connsiteY95" fmla="*/ 1126477 h 1921446"/>
                <a:gd name="connsiteX96" fmla="*/ 404559 w 1771701"/>
                <a:gd name="connsiteY96" fmla="*/ 1158598 h 1921446"/>
                <a:gd name="connsiteX97" fmla="*/ 428037 w 1771701"/>
                <a:gd name="connsiteY97" fmla="*/ 1193421 h 1921446"/>
                <a:gd name="connsiteX98" fmla="*/ 429241 w 1771701"/>
                <a:gd name="connsiteY98" fmla="*/ 1194843 h 1921446"/>
                <a:gd name="connsiteX99" fmla="*/ 526355 w 1771701"/>
                <a:gd name="connsiteY99" fmla="*/ 1498139 h 1921446"/>
                <a:gd name="connsiteX100" fmla="*/ 623470 w 1771701"/>
                <a:gd name="connsiteY100" fmla="*/ 1194843 h 1921446"/>
                <a:gd name="connsiteX101" fmla="*/ 624733 w 1771701"/>
                <a:gd name="connsiteY101" fmla="*/ 1193351 h 1921446"/>
                <a:gd name="connsiteX102" fmla="*/ 648164 w 1771701"/>
                <a:gd name="connsiteY102" fmla="*/ 1158598 h 1921446"/>
                <a:gd name="connsiteX103" fmla="*/ 725711 w 1771701"/>
                <a:gd name="connsiteY103" fmla="*/ 1126477 h 1921446"/>
                <a:gd name="connsiteX104" fmla="*/ 727804 w 1771701"/>
                <a:gd name="connsiteY104" fmla="*/ 1126477 h 1921446"/>
                <a:gd name="connsiteX105" fmla="*/ 731522 w 1771701"/>
                <a:gd name="connsiteY105" fmla="*/ 1111605 h 1921446"/>
                <a:gd name="connsiteX106" fmla="*/ 690270 w 1771701"/>
                <a:gd name="connsiteY106" fmla="*/ 1098165 h 1921446"/>
                <a:gd name="connsiteX107" fmla="*/ 553574 w 1771701"/>
                <a:gd name="connsiteY107" fmla="*/ 881719 h 1921446"/>
                <a:gd name="connsiteX108" fmla="*/ 777389 w 1771701"/>
                <a:gd name="connsiteY108" fmla="*/ 646813 h 1921446"/>
                <a:gd name="connsiteX109" fmla="*/ 1001204 w 1771701"/>
                <a:gd name="connsiteY109" fmla="*/ 881719 h 1921446"/>
                <a:gd name="connsiteX110" fmla="*/ 864508 w 1771701"/>
                <a:gd name="connsiteY110" fmla="*/ 1098165 h 1921446"/>
                <a:gd name="connsiteX111" fmla="*/ 822927 w 1771701"/>
                <a:gd name="connsiteY111" fmla="*/ 1111712 h 1921446"/>
                <a:gd name="connsiteX112" fmla="*/ 826618 w 1771701"/>
                <a:gd name="connsiteY112" fmla="*/ 1126477 h 1921446"/>
                <a:gd name="connsiteX113" fmla="*/ 828711 w 1771701"/>
                <a:gd name="connsiteY113" fmla="*/ 1126477 h 1921446"/>
                <a:gd name="connsiteX114" fmla="*/ 929761 w 1771701"/>
                <a:gd name="connsiteY114" fmla="*/ 1193457 h 1921446"/>
                <a:gd name="connsiteX115" fmla="*/ 930381 w 1771701"/>
                <a:gd name="connsiteY115" fmla="*/ 1196529 h 1921446"/>
                <a:gd name="connsiteX116" fmla="*/ 932827 w 1771701"/>
                <a:gd name="connsiteY116" fmla="*/ 1199419 h 1921446"/>
                <a:gd name="connsiteX117" fmla="*/ 982079 w 1771701"/>
                <a:gd name="connsiteY117" fmla="*/ 1353236 h 1921446"/>
                <a:gd name="connsiteX118" fmla="*/ 1047690 w 1771701"/>
                <a:gd name="connsiteY118" fmla="*/ 1307550 h 1921446"/>
                <a:gd name="connsiteX119" fmla="*/ 1078926 w 1771701"/>
                <a:gd name="connsiteY119" fmla="*/ 1300711 h 1921446"/>
                <a:gd name="connsiteX120" fmla="*/ 1081423 w 1771701"/>
                <a:gd name="connsiteY120" fmla="*/ 1302311 h 1921446"/>
                <a:gd name="connsiteX121" fmla="*/ 1219174 w 1771701"/>
                <a:gd name="connsiteY121" fmla="*/ 788221 h 1921446"/>
                <a:gd name="connsiteX122" fmla="*/ 1228594 w 1771701"/>
                <a:gd name="connsiteY122" fmla="*/ 769255 h 1921446"/>
                <a:gd name="connsiteX123" fmla="*/ 1228684 w 1771701"/>
                <a:gd name="connsiteY123" fmla="*/ 769176 h 1921446"/>
                <a:gd name="connsiteX124" fmla="*/ 1237324 w 1771701"/>
                <a:gd name="connsiteY124" fmla="*/ 751205 h 1921446"/>
                <a:gd name="connsiteX125" fmla="*/ 1297099 w 1771701"/>
                <a:gd name="connsiteY125" fmla="*/ 701981 h 1921446"/>
                <a:gd name="connsiteX126" fmla="*/ 1341735 w 1771701"/>
                <a:gd name="connsiteY126" fmla="*/ 692969 h 1921446"/>
                <a:gd name="connsiteX127" fmla="*/ 1355324 w 1771701"/>
                <a:gd name="connsiteY127" fmla="*/ 638614 h 1921446"/>
                <a:gd name="connsiteX128" fmla="*/ 1292808 w 1771701"/>
                <a:gd name="connsiteY128" fmla="*/ 638614 h 1921446"/>
                <a:gd name="connsiteX129" fmla="*/ 1108277 w 1771701"/>
                <a:gd name="connsiteY129" fmla="*/ 454083 h 1921446"/>
                <a:gd name="connsiteX130" fmla="*/ 1108277 w 1771701"/>
                <a:gd name="connsiteY130" fmla="*/ 305505 h 1921446"/>
                <a:gd name="connsiteX131" fmla="*/ 1413782 w 1771701"/>
                <a:gd name="connsiteY131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1771701" h="1921446">
                  <a:moveTo>
                    <a:pt x="1413782" y="0"/>
                  </a:moveTo>
                  <a:cubicBezTo>
                    <a:pt x="1582508" y="0"/>
                    <a:pt x="1719287" y="136779"/>
                    <a:pt x="1719287" y="305505"/>
                  </a:cubicBezTo>
                  <a:lnTo>
                    <a:pt x="1719287" y="454083"/>
                  </a:lnTo>
                  <a:cubicBezTo>
                    <a:pt x="1719287" y="555997"/>
                    <a:pt x="1636670" y="638614"/>
                    <a:pt x="1534756" y="638614"/>
                  </a:cubicBezTo>
                  <a:lnTo>
                    <a:pt x="1472242" y="638614"/>
                  </a:lnTo>
                  <a:lnTo>
                    <a:pt x="1485831" y="692969"/>
                  </a:lnTo>
                  <a:lnTo>
                    <a:pt x="1530467" y="701981"/>
                  </a:lnTo>
                  <a:cubicBezTo>
                    <a:pt x="1554849" y="712294"/>
                    <a:pt x="1575594" y="729521"/>
                    <a:pt x="1590243" y="751205"/>
                  </a:cubicBezTo>
                  <a:lnTo>
                    <a:pt x="1598569" y="768525"/>
                  </a:lnTo>
                  <a:lnTo>
                    <a:pt x="1599408" y="769255"/>
                  </a:lnTo>
                  <a:cubicBezTo>
                    <a:pt x="1603666" y="774719"/>
                    <a:pt x="1606923" y="781108"/>
                    <a:pt x="1608829" y="788221"/>
                  </a:cubicBezTo>
                  <a:lnTo>
                    <a:pt x="1769871" y="1389240"/>
                  </a:lnTo>
                  <a:cubicBezTo>
                    <a:pt x="1777494" y="1417689"/>
                    <a:pt x="1760612" y="1446931"/>
                    <a:pt x="1732162" y="1454554"/>
                  </a:cubicBezTo>
                  <a:lnTo>
                    <a:pt x="1732163" y="1454555"/>
                  </a:lnTo>
                  <a:cubicBezTo>
                    <a:pt x="1703714" y="1462178"/>
                    <a:pt x="1674472" y="1445295"/>
                    <a:pt x="1666849" y="1416846"/>
                  </a:cubicBezTo>
                  <a:lnTo>
                    <a:pt x="1613446" y="1217546"/>
                  </a:lnTo>
                  <a:lnTo>
                    <a:pt x="1613446" y="1285124"/>
                  </a:lnTo>
                  <a:lnTo>
                    <a:pt x="1613284" y="1285928"/>
                  </a:lnTo>
                  <a:lnTo>
                    <a:pt x="1700236" y="1693928"/>
                  </a:lnTo>
                  <a:lnTo>
                    <a:pt x="1577570" y="1693928"/>
                  </a:lnTo>
                  <a:lnTo>
                    <a:pt x="1558767" y="1921446"/>
                  </a:lnTo>
                  <a:lnTo>
                    <a:pt x="1451495" y="1921446"/>
                  </a:lnTo>
                  <a:lnTo>
                    <a:pt x="1432692" y="1693928"/>
                  </a:lnTo>
                  <a:lnTo>
                    <a:pt x="1394214" y="1693928"/>
                  </a:lnTo>
                  <a:lnTo>
                    <a:pt x="1375411" y="1921446"/>
                  </a:lnTo>
                  <a:lnTo>
                    <a:pt x="1268139" y="1921446"/>
                  </a:lnTo>
                  <a:lnTo>
                    <a:pt x="1249336" y="1693928"/>
                  </a:lnTo>
                  <a:lnTo>
                    <a:pt x="1127328" y="1693928"/>
                  </a:lnTo>
                  <a:lnTo>
                    <a:pt x="1214282" y="1285924"/>
                  </a:lnTo>
                  <a:lnTo>
                    <a:pt x="1214120" y="1285124"/>
                  </a:lnTo>
                  <a:lnTo>
                    <a:pt x="1214120" y="1219172"/>
                  </a:lnTo>
                  <a:lnTo>
                    <a:pt x="1161154" y="1416846"/>
                  </a:lnTo>
                  <a:cubicBezTo>
                    <a:pt x="1153531" y="1445295"/>
                    <a:pt x="1124289" y="1462178"/>
                    <a:pt x="1095839" y="1454555"/>
                  </a:cubicBezTo>
                  <a:cubicBezTo>
                    <a:pt x="1074502" y="1448838"/>
                    <a:pt x="1059671" y="1430960"/>
                    <a:pt x="1056805" y="1410376"/>
                  </a:cubicBezTo>
                  <a:lnTo>
                    <a:pt x="1057287" y="1402686"/>
                  </a:lnTo>
                  <a:lnTo>
                    <a:pt x="983109" y="1454337"/>
                  </a:lnTo>
                  <a:lnTo>
                    <a:pt x="974203" y="1456288"/>
                  </a:lnTo>
                  <a:lnTo>
                    <a:pt x="971847" y="1458283"/>
                  </a:lnTo>
                  <a:lnTo>
                    <a:pt x="971848" y="1458283"/>
                  </a:lnTo>
                  <a:lnTo>
                    <a:pt x="966946" y="1457877"/>
                  </a:lnTo>
                  <a:lnTo>
                    <a:pt x="951872" y="1461177"/>
                  </a:lnTo>
                  <a:lnTo>
                    <a:pt x="943712" y="1455948"/>
                  </a:lnTo>
                  <a:lnTo>
                    <a:pt x="939981" y="1455638"/>
                  </a:lnTo>
                  <a:lnTo>
                    <a:pt x="938379" y="1453745"/>
                  </a:lnTo>
                  <a:lnTo>
                    <a:pt x="938379" y="1514932"/>
                  </a:lnTo>
                  <a:cubicBezTo>
                    <a:pt x="938379" y="1530074"/>
                    <a:pt x="935310" y="1544499"/>
                    <a:pt x="929761" y="1557620"/>
                  </a:cubicBezTo>
                  <a:lnTo>
                    <a:pt x="921189" y="1570334"/>
                  </a:lnTo>
                  <a:lnTo>
                    <a:pt x="885927" y="1921446"/>
                  </a:lnTo>
                  <a:lnTo>
                    <a:pt x="808500" y="1921446"/>
                  </a:lnTo>
                  <a:lnTo>
                    <a:pt x="780821" y="1645837"/>
                  </a:lnTo>
                  <a:lnTo>
                    <a:pt x="753142" y="1921446"/>
                  </a:lnTo>
                  <a:lnTo>
                    <a:pt x="675715" y="1921446"/>
                  </a:lnTo>
                  <a:lnTo>
                    <a:pt x="641717" y="1582917"/>
                  </a:lnTo>
                  <a:lnTo>
                    <a:pt x="624661" y="1557620"/>
                  </a:lnTo>
                  <a:cubicBezTo>
                    <a:pt x="619112" y="1544499"/>
                    <a:pt x="616043" y="1530074"/>
                    <a:pt x="616043" y="1514932"/>
                  </a:cubicBezTo>
                  <a:lnTo>
                    <a:pt x="616043" y="1492044"/>
                  </a:lnTo>
                  <a:lnTo>
                    <a:pt x="582303" y="1597417"/>
                  </a:lnTo>
                  <a:cubicBezTo>
                    <a:pt x="575266" y="1619392"/>
                    <a:pt x="551748" y="1631502"/>
                    <a:pt x="529773" y="1624465"/>
                  </a:cubicBezTo>
                  <a:lnTo>
                    <a:pt x="529774" y="1624465"/>
                  </a:lnTo>
                  <a:lnTo>
                    <a:pt x="526355" y="1621570"/>
                  </a:lnTo>
                  <a:lnTo>
                    <a:pt x="522936" y="1624465"/>
                  </a:lnTo>
                  <a:lnTo>
                    <a:pt x="522938" y="1624465"/>
                  </a:lnTo>
                  <a:cubicBezTo>
                    <a:pt x="500963" y="1631502"/>
                    <a:pt x="477444" y="1619392"/>
                    <a:pt x="470408" y="1597417"/>
                  </a:cubicBezTo>
                  <a:lnTo>
                    <a:pt x="436680" y="1492082"/>
                  </a:lnTo>
                  <a:lnTo>
                    <a:pt x="436680" y="1514932"/>
                  </a:lnTo>
                  <a:lnTo>
                    <a:pt x="429348" y="1551250"/>
                  </a:lnTo>
                  <a:lnTo>
                    <a:pt x="451784" y="1728625"/>
                  </a:lnTo>
                  <a:lnTo>
                    <a:pt x="400202" y="1728625"/>
                  </a:lnTo>
                  <a:lnTo>
                    <a:pt x="380837" y="1921446"/>
                  </a:lnTo>
                  <a:lnTo>
                    <a:pt x="303410" y="1921446"/>
                  </a:lnTo>
                  <a:lnTo>
                    <a:pt x="284045" y="1728625"/>
                  </a:lnTo>
                  <a:lnTo>
                    <a:pt x="266981" y="1728625"/>
                  </a:lnTo>
                  <a:lnTo>
                    <a:pt x="247617" y="1921446"/>
                  </a:lnTo>
                  <a:lnTo>
                    <a:pt x="170190" y="1921446"/>
                  </a:lnTo>
                  <a:lnTo>
                    <a:pt x="150825" y="1728625"/>
                  </a:lnTo>
                  <a:lnTo>
                    <a:pt x="99241" y="1728625"/>
                  </a:lnTo>
                  <a:lnTo>
                    <a:pt x="121677" y="1551253"/>
                  </a:lnTo>
                  <a:lnTo>
                    <a:pt x="114344" y="1514932"/>
                  </a:lnTo>
                  <a:lnTo>
                    <a:pt x="114344" y="1495085"/>
                  </a:lnTo>
                  <a:lnTo>
                    <a:pt x="81578" y="1597416"/>
                  </a:lnTo>
                  <a:cubicBezTo>
                    <a:pt x="74541" y="1619391"/>
                    <a:pt x="51023" y="1631501"/>
                    <a:pt x="29048" y="1624464"/>
                  </a:cubicBezTo>
                  <a:lnTo>
                    <a:pt x="29049" y="1624464"/>
                  </a:lnTo>
                  <a:cubicBezTo>
                    <a:pt x="7074" y="1617427"/>
                    <a:pt x="-5036" y="1593909"/>
                    <a:pt x="2001" y="1571934"/>
                  </a:cubicBezTo>
                  <a:lnTo>
                    <a:pt x="122577" y="1195367"/>
                  </a:lnTo>
                  <a:lnTo>
                    <a:pt x="122962" y="1193457"/>
                  </a:lnTo>
                  <a:cubicBezTo>
                    <a:pt x="139611" y="1154096"/>
                    <a:pt x="178586" y="1126477"/>
                    <a:pt x="224012" y="1126477"/>
                  </a:cubicBezTo>
                  <a:lnTo>
                    <a:pt x="226105" y="1126477"/>
                  </a:lnTo>
                  <a:lnTo>
                    <a:pt x="229809" y="1111658"/>
                  </a:lnTo>
                  <a:lnTo>
                    <a:pt x="188394" y="1098165"/>
                  </a:lnTo>
                  <a:cubicBezTo>
                    <a:pt x="108063" y="1062505"/>
                    <a:pt x="51698" y="979021"/>
                    <a:pt x="51698" y="881719"/>
                  </a:cubicBezTo>
                  <a:cubicBezTo>
                    <a:pt x="51698" y="751984"/>
                    <a:pt x="151903" y="646813"/>
                    <a:pt x="275513" y="646813"/>
                  </a:cubicBezTo>
                  <a:cubicBezTo>
                    <a:pt x="399123" y="646813"/>
                    <a:pt x="499328" y="751984"/>
                    <a:pt x="499328" y="881719"/>
                  </a:cubicBezTo>
                  <a:cubicBezTo>
                    <a:pt x="499328" y="979021"/>
                    <a:pt x="442963" y="1062505"/>
                    <a:pt x="362632" y="1098165"/>
                  </a:cubicBezTo>
                  <a:lnTo>
                    <a:pt x="321215" y="1111659"/>
                  </a:lnTo>
                  <a:lnTo>
                    <a:pt x="324919" y="1126477"/>
                  </a:lnTo>
                  <a:lnTo>
                    <a:pt x="327012" y="1126477"/>
                  </a:lnTo>
                  <a:cubicBezTo>
                    <a:pt x="357296" y="1126477"/>
                    <a:pt x="384713" y="1138752"/>
                    <a:pt x="404559" y="1158598"/>
                  </a:cubicBezTo>
                  <a:lnTo>
                    <a:pt x="428037" y="1193421"/>
                  </a:lnTo>
                  <a:lnTo>
                    <a:pt x="429241" y="1194843"/>
                  </a:lnTo>
                  <a:lnTo>
                    <a:pt x="526355" y="1498139"/>
                  </a:lnTo>
                  <a:lnTo>
                    <a:pt x="623470" y="1194843"/>
                  </a:lnTo>
                  <a:lnTo>
                    <a:pt x="624733" y="1193351"/>
                  </a:lnTo>
                  <a:lnTo>
                    <a:pt x="648164" y="1158598"/>
                  </a:lnTo>
                  <a:cubicBezTo>
                    <a:pt x="668010" y="1138752"/>
                    <a:pt x="695427" y="1126477"/>
                    <a:pt x="725711" y="1126477"/>
                  </a:cubicBezTo>
                  <a:lnTo>
                    <a:pt x="727804" y="1126477"/>
                  </a:lnTo>
                  <a:lnTo>
                    <a:pt x="731522" y="1111605"/>
                  </a:lnTo>
                  <a:lnTo>
                    <a:pt x="690270" y="1098165"/>
                  </a:lnTo>
                  <a:cubicBezTo>
                    <a:pt x="609939" y="1062505"/>
                    <a:pt x="553574" y="979021"/>
                    <a:pt x="553574" y="881719"/>
                  </a:cubicBezTo>
                  <a:cubicBezTo>
                    <a:pt x="553574" y="751984"/>
                    <a:pt x="653779" y="646813"/>
                    <a:pt x="777389" y="646813"/>
                  </a:cubicBezTo>
                  <a:cubicBezTo>
                    <a:pt x="900999" y="646813"/>
                    <a:pt x="1001204" y="751984"/>
                    <a:pt x="1001204" y="881719"/>
                  </a:cubicBezTo>
                  <a:cubicBezTo>
                    <a:pt x="1001204" y="979021"/>
                    <a:pt x="944839" y="1062505"/>
                    <a:pt x="864508" y="1098165"/>
                  </a:cubicBezTo>
                  <a:lnTo>
                    <a:pt x="822927" y="1111712"/>
                  </a:lnTo>
                  <a:lnTo>
                    <a:pt x="826618" y="1126477"/>
                  </a:lnTo>
                  <a:lnTo>
                    <a:pt x="828711" y="1126477"/>
                  </a:lnTo>
                  <a:cubicBezTo>
                    <a:pt x="874137" y="1126477"/>
                    <a:pt x="913112" y="1154096"/>
                    <a:pt x="929761" y="1193457"/>
                  </a:cubicBezTo>
                  <a:lnTo>
                    <a:pt x="930381" y="1196529"/>
                  </a:lnTo>
                  <a:lnTo>
                    <a:pt x="932827" y="1199419"/>
                  </a:lnTo>
                  <a:lnTo>
                    <a:pt x="982079" y="1353236"/>
                  </a:lnTo>
                  <a:lnTo>
                    <a:pt x="1047690" y="1307550"/>
                  </a:lnTo>
                  <a:cubicBezTo>
                    <a:pt x="1057158" y="1300958"/>
                    <a:pt x="1068401" y="1298827"/>
                    <a:pt x="1078926" y="1300711"/>
                  </a:cubicBezTo>
                  <a:lnTo>
                    <a:pt x="1081423" y="1302311"/>
                  </a:lnTo>
                  <a:lnTo>
                    <a:pt x="1219174" y="788221"/>
                  </a:lnTo>
                  <a:cubicBezTo>
                    <a:pt x="1221079" y="781108"/>
                    <a:pt x="1224336" y="774719"/>
                    <a:pt x="1228594" y="769255"/>
                  </a:cubicBezTo>
                  <a:lnTo>
                    <a:pt x="1228684" y="769176"/>
                  </a:lnTo>
                  <a:lnTo>
                    <a:pt x="1237324" y="751205"/>
                  </a:lnTo>
                  <a:cubicBezTo>
                    <a:pt x="1251973" y="729521"/>
                    <a:pt x="1272718" y="712294"/>
                    <a:pt x="1297099" y="701981"/>
                  </a:cubicBezTo>
                  <a:lnTo>
                    <a:pt x="1341735" y="692969"/>
                  </a:lnTo>
                  <a:lnTo>
                    <a:pt x="1355324" y="638614"/>
                  </a:lnTo>
                  <a:lnTo>
                    <a:pt x="1292808" y="638614"/>
                  </a:lnTo>
                  <a:cubicBezTo>
                    <a:pt x="1190894" y="638614"/>
                    <a:pt x="1108277" y="555997"/>
                    <a:pt x="1108277" y="454083"/>
                  </a:cubicBezTo>
                  <a:lnTo>
                    <a:pt x="1108277" y="305505"/>
                  </a:lnTo>
                  <a:cubicBezTo>
                    <a:pt x="1108277" y="136779"/>
                    <a:pt x="1245056" y="0"/>
                    <a:pt x="141378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8DED4800-E89C-37D2-448D-B6AEE6F3C662}"/>
              </a:ext>
            </a:extLst>
          </p:cNvPr>
          <p:cNvGrpSpPr/>
          <p:nvPr/>
        </p:nvGrpSpPr>
        <p:grpSpPr>
          <a:xfrm>
            <a:off x="6763196" y="1079947"/>
            <a:ext cx="2292711" cy="2250250"/>
            <a:chOff x="6763196" y="1079947"/>
            <a:chExt cx="2292711" cy="2250250"/>
          </a:xfrm>
        </p:grpSpPr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2DE65E00-13D9-67ED-ADFC-8E2824B90B33}"/>
                </a:ext>
              </a:extLst>
            </p:cNvPr>
            <p:cNvGrpSpPr/>
            <p:nvPr/>
          </p:nvGrpSpPr>
          <p:grpSpPr>
            <a:xfrm>
              <a:off x="6763196" y="1079947"/>
              <a:ext cx="2292711" cy="2250250"/>
              <a:chOff x="-9318211" y="1235553"/>
              <a:chExt cx="2962338" cy="2907476"/>
            </a:xfrm>
          </p:grpSpPr>
          <p:sp>
            <p:nvSpPr>
              <p:cNvPr id="556" name="四角形: 角を丸くする 555">
                <a:extLst>
                  <a:ext uri="{FF2B5EF4-FFF2-40B4-BE49-F238E27FC236}">
                    <a16:creationId xmlns:a16="http://schemas.microsoft.com/office/drawing/2014/main" id="{73D9BF3F-5A83-A1E0-2118-F2F33F23F33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8EC8A9B7-633C-A0DA-21DD-068BC42F602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6802D021-24F1-109B-53AF-EBE83CCED096}"/>
                </a:ext>
              </a:extLst>
            </p:cNvPr>
            <p:cNvSpPr/>
            <p:nvPr/>
          </p:nvSpPr>
          <p:spPr bwMode="auto">
            <a:xfrm>
              <a:off x="6926579" y="1603087"/>
              <a:ext cx="1981255" cy="1316162"/>
            </a:xfrm>
            <a:custGeom>
              <a:avLst/>
              <a:gdLst>
                <a:gd name="connsiteX0" fmla="*/ 1250215 w 2892408"/>
                <a:gd name="connsiteY0" fmla="*/ 1624465 h 1921446"/>
                <a:gd name="connsiteX1" fmla="*/ 1250217 w 2892408"/>
                <a:gd name="connsiteY1" fmla="*/ 1624465 h 1921446"/>
                <a:gd name="connsiteX2" fmla="*/ 1250215 w 2892408"/>
                <a:gd name="connsiteY2" fmla="*/ 1624465 h 1921446"/>
                <a:gd name="connsiteX3" fmla="*/ 1650482 w 2892408"/>
                <a:gd name="connsiteY3" fmla="*/ 1624465 h 1921446"/>
                <a:gd name="connsiteX4" fmla="*/ 1650482 w 2892408"/>
                <a:gd name="connsiteY4" fmla="*/ 1624465 h 1921446"/>
                <a:gd name="connsiteX5" fmla="*/ 1650480 w 2892408"/>
                <a:gd name="connsiteY5" fmla="*/ 1624465 h 1921446"/>
                <a:gd name="connsiteX6" fmla="*/ 809212 w 2892408"/>
                <a:gd name="connsiteY6" fmla="*/ 1458283 h 1921446"/>
                <a:gd name="connsiteX7" fmla="*/ 809212 w 2892408"/>
                <a:gd name="connsiteY7" fmla="*/ 1458283 h 1921446"/>
                <a:gd name="connsiteX8" fmla="*/ 809211 w 2892408"/>
                <a:gd name="connsiteY8" fmla="*/ 1458283 h 1921446"/>
                <a:gd name="connsiteX9" fmla="*/ 2092554 w 2892408"/>
                <a:gd name="connsiteY9" fmla="*/ 1458283 h 1921446"/>
                <a:gd name="connsiteX10" fmla="*/ 2092555 w 2892408"/>
                <a:gd name="connsiteY10" fmla="*/ 1458283 h 1921446"/>
                <a:gd name="connsiteX11" fmla="*/ 2092554 w 2892408"/>
                <a:gd name="connsiteY11" fmla="*/ 1458283 h 1921446"/>
                <a:gd name="connsiteX12" fmla="*/ 2534489 w 2892408"/>
                <a:gd name="connsiteY12" fmla="*/ 0 h 1921446"/>
                <a:gd name="connsiteX13" fmla="*/ 2839994 w 2892408"/>
                <a:gd name="connsiteY13" fmla="*/ 305505 h 1921446"/>
                <a:gd name="connsiteX14" fmla="*/ 2839994 w 2892408"/>
                <a:gd name="connsiteY14" fmla="*/ 454083 h 1921446"/>
                <a:gd name="connsiteX15" fmla="*/ 2655463 w 2892408"/>
                <a:gd name="connsiteY15" fmla="*/ 638614 h 1921446"/>
                <a:gd name="connsiteX16" fmla="*/ 2655321 w 2892408"/>
                <a:gd name="connsiteY16" fmla="*/ 638614 h 1921446"/>
                <a:gd name="connsiteX17" fmla="*/ 2646503 w 2892408"/>
                <a:gd name="connsiteY17" fmla="*/ 644133 h 1921446"/>
                <a:gd name="connsiteX18" fmla="*/ 2598614 w 2892408"/>
                <a:gd name="connsiteY18" fmla="*/ 661273 h 1921446"/>
                <a:gd name="connsiteX19" fmla="*/ 2606538 w 2892408"/>
                <a:gd name="connsiteY19" fmla="*/ 692969 h 1921446"/>
                <a:gd name="connsiteX20" fmla="*/ 2651174 w 2892408"/>
                <a:gd name="connsiteY20" fmla="*/ 701981 h 1921446"/>
                <a:gd name="connsiteX21" fmla="*/ 2710950 w 2892408"/>
                <a:gd name="connsiteY21" fmla="*/ 751205 h 1921446"/>
                <a:gd name="connsiteX22" fmla="*/ 2727417 w 2892408"/>
                <a:gd name="connsiteY22" fmla="*/ 785460 h 1921446"/>
                <a:gd name="connsiteX23" fmla="*/ 2729536 w 2892408"/>
                <a:gd name="connsiteY23" fmla="*/ 788221 h 1921446"/>
                <a:gd name="connsiteX24" fmla="*/ 2890578 w 2892408"/>
                <a:gd name="connsiteY24" fmla="*/ 1389240 h 1921446"/>
                <a:gd name="connsiteX25" fmla="*/ 2852869 w 2892408"/>
                <a:gd name="connsiteY25" fmla="*/ 1454554 h 1921446"/>
                <a:gd name="connsiteX26" fmla="*/ 2852870 w 2892408"/>
                <a:gd name="connsiteY26" fmla="*/ 1454555 h 1921446"/>
                <a:gd name="connsiteX27" fmla="*/ 2787556 w 2892408"/>
                <a:gd name="connsiteY27" fmla="*/ 1416846 h 1921446"/>
                <a:gd name="connsiteX28" fmla="*/ 2734153 w 2892408"/>
                <a:gd name="connsiteY28" fmla="*/ 1217545 h 1921446"/>
                <a:gd name="connsiteX29" fmla="*/ 2734153 w 2892408"/>
                <a:gd name="connsiteY29" fmla="*/ 1285124 h 1921446"/>
                <a:gd name="connsiteX30" fmla="*/ 2733991 w 2892408"/>
                <a:gd name="connsiteY30" fmla="*/ 1285928 h 1921446"/>
                <a:gd name="connsiteX31" fmla="*/ 2820943 w 2892408"/>
                <a:gd name="connsiteY31" fmla="*/ 1693928 h 1921446"/>
                <a:gd name="connsiteX32" fmla="*/ 2698277 w 2892408"/>
                <a:gd name="connsiteY32" fmla="*/ 1693928 h 1921446"/>
                <a:gd name="connsiteX33" fmla="*/ 2679474 w 2892408"/>
                <a:gd name="connsiteY33" fmla="*/ 1921446 h 1921446"/>
                <a:gd name="connsiteX34" fmla="*/ 2572202 w 2892408"/>
                <a:gd name="connsiteY34" fmla="*/ 1921446 h 1921446"/>
                <a:gd name="connsiteX35" fmla="*/ 2553399 w 2892408"/>
                <a:gd name="connsiteY35" fmla="*/ 1693928 h 1921446"/>
                <a:gd name="connsiteX36" fmla="*/ 2514921 w 2892408"/>
                <a:gd name="connsiteY36" fmla="*/ 1693928 h 1921446"/>
                <a:gd name="connsiteX37" fmla="*/ 2496118 w 2892408"/>
                <a:gd name="connsiteY37" fmla="*/ 1921446 h 1921446"/>
                <a:gd name="connsiteX38" fmla="*/ 2388846 w 2892408"/>
                <a:gd name="connsiteY38" fmla="*/ 1921446 h 1921446"/>
                <a:gd name="connsiteX39" fmla="*/ 2370043 w 2892408"/>
                <a:gd name="connsiteY39" fmla="*/ 1693928 h 1921446"/>
                <a:gd name="connsiteX40" fmla="*/ 2248035 w 2892408"/>
                <a:gd name="connsiteY40" fmla="*/ 1693928 h 1921446"/>
                <a:gd name="connsiteX41" fmla="*/ 2334989 w 2892408"/>
                <a:gd name="connsiteY41" fmla="*/ 1285924 h 1921446"/>
                <a:gd name="connsiteX42" fmla="*/ 2334827 w 2892408"/>
                <a:gd name="connsiteY42" fmla="*/ 1285124 h 1921446"/>
                <a:gd name="connsiteX43" fmla="*/ 2334827 w 2892408"/>
                <a:gd name="connsiteY43" fmla="*/ 1219172 h 1921446"/>
                <a:gd name="connsiteX44" fmla="*/ 2281861 w 2892408"/>
                <a:gd name="connsiteY44" fmla="*/ 1416846 h 1921446"/>
                <a:gd name="connsiteX45" fmla="*/ 2216546 w 2892408"/>
                <a:gd name="connsiteY45" fmla="*/ 1454555 h 1921446"/>
                <a:gd name="connsiteX46" fmla="*/ 2184164 w 2892408"/>
                <a:gd name="connsiteY46" fmla="*/ 1429708 h 1921446"/>
                <a:gd name="connsiteX47" fmla="*/ 2180388 w 2892408"/>
                <a:gd name="connsiteY47" fmla="*/ 1401019 h 1921446"/>
                <a:gd name="connsiteX48" fmla="*/ 2103816 w 2892408"/>
                <a:gd name="connsiteY48" fmla="*/ 1454337 h 1921446"/>
                <a:gd name="connsiteX49" fmla="*/ 2094910 w 2892408"/>
                <a:gd name="connsiteY49" fmla="*/ 1456288 h 1921446"/>
                <a:gd name="connsiteX50" fmla="*/ 2092554 w 2892408"/>
                <a:gd name="connsiteY50" fmla="*/ 1458283 h 1921446"/>
                <a:gd name="connsiteX51" fmla="*/ 2087654 w 2892408"/>
                <a:gd name="connsiteY51" fmla="*/ 1457877 h 1921446"/>
                <a:gd name="connsiteX52" fmla="*/ 2072579 w 2892408"/>
                <a:gd name="connsiteY52" fmla="*/ 1461177 h 1921446"/>
                <a:gd name="connsiteX53" fmla="*/ 2064419 w 2892408"/>
                <a:gd name="connsiteY53" fmla="*/ 1455948 h 1921446"/>
                <a:gd name="connsiteX54" fmla="*/ 2060689 w 2892408"/>
                <a:gd name="connsiteY54" fmla="*/ 1455638 h 1921446"/>
                <a:gd name="connsiteX55" fmla="*/ 2059086 w 2892408"/>
                <a:gd name="connsiteY55" fmla="*/ 1453745 h 1921446"/>
                <a:gd name="connsiteX56" fmla="*/ 2059086 w 2892408"/>
                <a:gd name="connsiteY56" fmla="*/ 1514932 h 1921446"/>
                <a:gd name="connsiteX57" fmla="*/ 2050468 w 2892408"/>
                <a:gd name="connsiteY57" fmla="*/ 1557620 h 1921446"/>
                <a:gd name="connsiteX58" fmla="*/ 2041896 w 2892408"/>
                <a:gd name="connsiteY58" fmla="*/ 1570334 h 1921446"/>
                <a:gd name="connsiteX59" fmla="*/ 2006634 w 2892408"/>
                <a:gd name="connsiteY59" fmla="*/ 1921446 h 1921446"/>
                <a:gd name="connsiteX60" fmla="*/ 1929207 w 2892408"/>
                <a:gd name="connsiteY60" fmla="*/ 1921446 h 1921446"/>
                <a:gd name="connsiteX61" fmla="*/ 1901528 w 2892408"/>
                <a:gd name="connsiteY61" fmla="*/ 1645837 h 1921446"/>
                <a:gd name="connsiteX62" fmla="*/ 1873849 w 2892408"/>
                <a:gd name="connsiteY62" fmla="*/ 1921446 h 1921446"/>
                <a:gd name="connsiteX63" fmla="*/ 1796422 w 2892408"/>
                <a:gd name="connsiteY63" fmla="*/ 1921446 h 1921446"/>
                <a:gd name="connsiteX64" fmla="*/ 1762424 w 2892408"/>
                <a:gd name="connsiteY64" fmla="*/ 1582917 h 1921446"/>
                <a:gd name="connsiteX65" fmla="*/ 1745368 w 2892408"/>
                <a:gd name="connsiteY65" fmla="*/ 1557620 h 1921446"/>
                <a:gd name="connsiteX66" fmla="*/ 1736750 w 2892408"/>
                <a:gd name="connsiteY66" fmla="*/ 1514932 h 1921446"/>
                <a:gd name="connsiteX67" fmla="*/ 1736750 w 2892408"/>
                <a:gd name="connsiteY67" fmla="*/ 1492044 h 1921446"/>
                <a:gd name="connsiteX68" fmla="*/ 1703010 w 2892408"/>
                <a:gd name="connsiteY68" fmla="*/ 1597417 h 1921446"/>
                <a:gd name="connsiteX69" fmla="*/ 1682347 w 2892408"/>
                <a:gd name="connsiteY69" fmla="*/ 1621821 h 1921446"/>
                <a:gd name="connsiteX70" fmla="*/ 1650482 w 2892408"/>
                <a:gd name="connsiteY70" fmla="*/ 1624465 h 1921446"/>
                <a:gd name="connsiteX71" fmla="*/ 1643586 w 2892408"/>
                <a:gd name="connsiteY71" fmla="*/ 1618626 h 1921446"/>
                <a:gd name="connsiteX72" fmla="*/ 1656261 w 2892408"/>
                <a:gd name="connsiteY72" fmla="*/ 1658210 h 1921446"/>
                <a:gd name="connsiteX73" fmla="*/ 1654282 w 2892408"/>
                <a:gd name="connsiteY73" fmla="*/ 1682055 h 1921446"/>
                <a:gd name="connsiteX74" fmla="*/ 1636021 w 2892408"/>
                <a:gd name="connsiteY74" fmla="*/ 1697517 h 1921446"/>
                <a:gd name="connsiteX75" fmla="*/ 1612177 w 2892408"/>
                <a:gd name="connsiteY75" fmla="*/ 1695538 h 1921446"/>
                <a:gd name="connsiteX76" fmla="*/ 1596715 w 2892408"/>
                <a:gd name="connsiteY76" fmla="*/ 1677277 h 1921446"/>
                <a:gd name="connsiteX77" fmla="*/ 1571138 w 2892408"/>
                <a:gd name="connsiteY77" fmla="*/ 1597398 h 1921446"/>
                <a:gd name="connsiteX78" fmla="*/ 1571138 w 2892408"/>
                <a:gd name="connsiteY78" fmla="*/ 1615555 h 1921446"/>
                <a:gd name="connsiteX79" fmla="*/ 1564689 w 2892408"/>
                <a:gd name="connsiteY79" fmla="*/ 1647498 h 1921446"/>
                <a:gd name="connsiteX80" fmla="*/ 1558275 w 2892408"/>
                <a:gd name="connsiteY80" fmla="*/ 1657012 h 1921446"/>
                <a:gd name="connsiteX81" fmla="*/ 1531889 w 2892408"/>
                <a:gd name="connsiteY81" fmla="*/ 1919742 h 1921446"/>
                <a:gd name="connsiteX82" fmla="*/ 1473952 w 2892408"/>
                <a:gd name="connsiteY82" fmla="*/ 1919742 h 1921446"/>
                <a:gd name="connsiteX83" fmla="*/ 1453240 w 2892408"/>
                <a:gd name="connsiteY83" fmla="*/ 1713510 h 1921446"/>
                <a:gd name="connsiteX84" fmla="*/ 1432528 w 2892408"/>
                <a:gd name="connsiteY84" fmla="*/ 1919742 h 1921446"/>
                <a:gd name="connsiteX85" fmla="*/ 1374591 w 2892408"/>
                <a:gd name="connsiteY85" fmla="*/ 1919742 h 1921446"/>
                <a:gd name="connsiteX86" fmla="*/ 1349151 w 2892408"/>
                <a:gd name="connsiteY86" fmla="*/ 1666427 h 1921446"/>
                <a:gd name="connsiteX87" fmla="*/ 1336389 w 2892408"/>
                <a:gd name="connsiteY87" fmla="*/ 1647498 h 1921446"/>
                <a:gd name="connsiteX88" fmla="*/ 1329939 w 2892408"/>
                <a:gd name="connsiteY88" fmla="*/ 1615555 h 1921446"/>
                <a:gd name="connsiteX89" fmla="*/ 1329939 w 2892408"/>
                <a:gd name="connsiteY89" fmla="*/ 1598429 h 1921446"/>
                <a:gd name="connsiteX90" fmla="*/ 1304692 w 2892408"/>
                <a:gd name="connsiteY90" fmla="*/ 1677277 h 1921446"/>
                <a:gd name="connsiteX91" fmla="*/ 1289230 w 2892408"/>
                <a:gd name="connsiteY91" fmla="*/ 1695538 h 1921446"/>
                <a:gd name="connsiteX92" fmla="*/ 1265386 w 2892408"/>
                <a:gd name="connsiteY92" fmla="*/ 1697517 h 1921446"/>
                <a:gd name="connsiteX93" fmla="*/ 1247125 w 2892408"/>
                <a:gd name="connsiteY93" fmla="*/ 1682055 h 1921446"/>
                <a:gd name="connsiteX94" fmla="*/ 1245146 w 2892408"/>
                <a:gd name="connsiteY94" fmla="*/ 1658210 h 1921446"/>
                <a:gd name="connsiteX95" fmla="*/ 1258085 w 2892408"/>
                <a:gd name="connsiteY95" fmla="*/ 1617802 h 1921446"/>
                <a:gd name="connsiteX96" fmla="*/ 1250215 w 2892408"/>
                <a:gd name="connsiteY96" fmla="*/ 1624465 h 1921446"/>
                <a:gd name="connsiteX97" fmla="*/ 1218350 w 2892408"/>
                <a:gd name="connsiteY97" fmla="*/ 1621821 h 1921446"/>
                <a:gd name="connsiteX98" fmla="*/ 1197687 w 2892408"/>
                <a:gd name="connsiteY98" fmla="*/ 1597417 h 1921446"/>
                <a:gd name="connsiteX99" fmla="*/ 1163959 w 2892408"/>
                <a:gd name="connsiteY99" fmla="*/ 1492082 h 1921446"/>
                <a:gd name="connsiteX100" fmla="*/ 1163959 w 2892408"/>
                <a:gd name="connsiteY100" fmla="*/ 1514932 h 1921446"/>
                <a:gd name="connsiteX101" fmla="*/ 1156627 w 2892408"/>
                <a:gd name="connsiteY101" fmla="*/ 1551250 h 1921446"/>
                <a:gd name="connsiteX102" fmla="*/ 1179063 w 2892408"/>
                <a:gd name="connsiteY102" fmla="*/ 1728625 h 1921446"/>
                <a:gd name="connsiteX103" fmla="*/ 1127481 w 2892408"/>
                <a:gd name="connsiteY103" fmla="*/ 1728625 h 1921446"/>
                <a:gd name="connsiteX104" fmla="*/ 1108117 w 2892408"/>
                <a:gd name="connsiteY104" fmla="*/ 1921446 h 1921446"/>
                <a:gd name="connsiteX105" fmla="*/ 1030690 w 2892408"/>
                <a:gd name="connsiteY105" fmla="*/ 1921446 h 1921446"/>
                <a:gd name="connsiteX106" fmla="*/ 1011325 w 2892408"/>
                <a:gd name="connsiteY106" fmla="*/ 1728625 h 1921446"/>
                <a:gd name="connsiteX107" fmla="*/ 994261 w 2892408"/>
                <a:gd name="connsiteY107" fmla="*/ 1728625 h 1921446"/>
                <a:gd name="connsiteX108" fmla="*/ 974896 w 2892408"/>
                <a:gd name="connsiteY108" fmla="*/ 1921446 h 1921446"/>
                <a:gd name="connsiteX109" fmla="*/ 897470 w 2892408"/>
                <a:gd name="connsiteY109" fmla="*/ 1921446 h 1921446"/>
                <a:gd name="connsiteX110" fmla="*/ 878105 w 2892408"/>
                <a:gd name="connsiteY110" fmla="*/ 1728625 h 1921446"/>
                <a:gd name="connsiteX111" fmla="*/ 826521 w 2892408"/>
                <a:gd name="connsiteY111" fmla="*/ 1728625 h 1921446"/>
                <a:gd name="connsiteX112" fmla="*/ 848956 w 2892408"/>
                <a:gd name="connsiteY112" fmla="*/ 1551253 h 1921446"/>
                <a:gd name="connsiteX113" fmla="*/ 841624 w 2892408"/>
                <a:gd name="connsiteY113" fmla="*/ 1514932 h 1921446"/>
                <a:gd name="connsiteX114" fmla="*/ 841624 w 2892408"/>
                <a:gd name="connsiteY114" fmla="*/ 1454992 h 1921446"/>
                <a:gd name="connsiteX115" fmla="*/ 841077 w 2892408"/>
                <a:gd name="connsiteY115" fmla="*/ 1455638 h 1921446"/>
                <a:gd name="connsiteX116" fmla="*/ 837347 w 2892408"/>
                <a:gd name="connsiteY116" fmla="*/ 1455948 h 1921446"/>
                <a:gd name="connsiteX117" fmla="*/ 829187 w 2892408"/>
                <a:gd name="connsiteY117" fmla="*/ 1461177 h 1921446"/>
                <a:gd name="connsiteX118" fmla="*/ 814112 w 2892408"/>
                <a:gd name="connsiteY118" fmla="*/ 1457877 h 1921446"/>
                <a:gd name="connsiteX119" fmla="*/ 809212 w 2892408"/>
                <a:gd name="connsiteY119" fmla="*/ 1458283 h 1921446"/>
                <a:gd name="connsiteX120" fmla="*/ 806856 w 2892408"/>
                <a:gd name="connsiteY120" fmla="*/ 1456288 h 1921446"/>
                <a:gd name="connsiteX121" fmla="*/ 797949 w 2892408"/>
                <a:gd name="connsiteY121" fmla="*/ 1454337 h 1921446"/>
                <a:gd name="connsiteX122" fmla="*/ 712806 w 2892408"/>
                <a:gd name="connsiteY122" fmla="*/ 1395050 h 1921446"/>
                <a:gd name="connsiteX123" fmla="*/ 708244 w 2892408"/>
                <a:gd name="connsiteY123" fmla="*/ 1429707 h 1921446"/>
                <a:gd name="connsiteX124" fmla="*/ 675862 w 2892408"/>
                <a:gd name="connsiteY124" fmla="*/ 1454554 h 1921446"/>
                <a:gd name="connsiteX125" fmla="*/ 675863 w 2892408"/>
                <a:gd name="connsiteY125" fmla="*/ 1454555 h 1921446"/>
                <a:gd name="connsiteX126" fmla="*/ 610549 w 2892408"/>
                <a:gd name="connsiteY126" fmla="*/ 1416846 h 1921446"/>
                <a:gd name="connsiteX127" fmla="*/ 557146 w 2892408"/>
                <a:gd name="connsiteY127" fmla="*/ 1217546 h 1921446"/>
                <a:gd name="connsiteX128" fmla="*/ 557146 w 2892408"/>
                <a:gd name="connsiteY128" fmla="*/ 1285124 h 1921446"/>
                <a:gd name="connsiteX129" fmla="*/ 553606 w 2892408"/>
                <a:gd name="connsiteY129" fmla="*/ 1302660 h 1921446"/>
                <a:gd name="connsiteX130" fmla="*/ 502467 w 2892408"/>
                <a:gd name="connsiteY130" fmla="*/ 1921446 h 1921446"/>
                <a:gd name="connsiteX131" fmla="*/ 395195 w 2892408"/>
                <a:gd name="connsiteY131" fmla="*/ 1921446 h 1921446"/>
                <a:gd name="connsiteX132" fmla="*/ 357153 w 2892408"/>
                <a:gd name="connsiteY132" fmla="*/ 1461133 h 1921446"/>
                <a:gd name="connsiteX133" fmla="*/ 319111 w 2892408"/>
                <a:gd name="connsiteY133" fmla="*/ 1921446 h 1921446"/>
                <a:gd name="connsiteX134" fmla="*/ 211839 w 2892408"/>
                <a:gd name="connsiteY134" fmla="*/ 1921446 h 1921446"/>
                <a:gd name="connsiteX135" fmla="*/ 160243 w 2892408"/>
                <a:gd name="connsiteY135" fmla="*/ 1297124 h 1921446"/>
                <a:gd name="connsiteX136" fmla="*/ 157820 w 2892408"/>
                <a:gd name="connsiteY136" fmla="*/ 1285124 h 1921446"/>
                <a:gd name="connsiteX137" fmla="*/ 157820 w 2892408"/>
                <a:gd name="connsiteY137" fmla="*/ 1219172 h 1921446"/>
                <a:gd name="connsiteX138" fmla="*/ 104853 w 2892408"/>
                <a:gd name="connsiteY138" fmla="*/ 1416846 h 1921446"/>
                <a:gd name="connsiteX139" fmla="*/ 39539 w 2892408"/>
                <a:gd name="connsiteY139" fmla="*/ 1454555 h 1921446"/>
                <a:gd name="connsiteX140" fmla="*/ 1830 w 2892408"/>
                <a:gd name="connsiteY140" fmla="*/ 1389241 h 1921446"/>
                <a:gd name="connsiteX141" fmla="*/ 162873 w 2892408"/>
                <a:gd name="connsiteY141" fmla="*/ 788221 h 1921446"/>
                <a:gd name="connsiteX142" fmla="*/ 172294 w 2892408"/>
                <a:gd name="connsiteY142" fmla="*/ 769255 h 1921446"/>
                <a:gd name="connsiteX143" fmla="*/ 172384 w 2892408"/>
                <a:gd name="connsiteY143" fmla="*/ 769177 h 1921446"/>
                <a:gd name="connsiteX144" fmla="*/ 181023 w 2892408"/>
                <a:gd name="connsiteY144" fmla="*/ 751205 h 1921446"/>
                <a:gd name="connsiteX145" fmla="*/ 240799 w 2892408"/>
                <a:gd name="connsiteY145" fmla="*/ 701981 h 1921446"/>
                <a:gd name="connsiteX146" fmla="*/ 285435 w 2892408"/>
                <a:gd name="connsiteY146" fmla="*/ 692969 h 1921446"/>
                <a:gd name="connsiteX147" fmla="*/ 293359 w 2892408"/>
                <a:gd name="connsiteY147" fmla="*/ 661273 h 1921446"/>
                <a:gd name="connsiteX148" fmla="*/ 245468 w 2892408"/>
                <a:gd name="connsiteY148" fmla="*/ 644133 h 1921446"/>
                <a:gd name="connsiteX149" fmla="*/ 69711 w 2892408"/>
                <a:gd name="connsiteY149" fmla="*/ 338409 h 1921446"/>
                <a:gd name="connsiteX150" fmla="*/ 357482 w 2892408"/>
                <a:gd name="connsiteY150" fmla="*/ 6611 h 1921446"/>
                <a:gd name="connsiteX151" fmla="*/ 645253 w 2892408"/>
                <a:gd name="connsiteY151" fmla="*/ 338409 h 1921446"/>
                <a:gd name="connsiteX152" fmla="*/ 469496 w 2892408"/>
                <a:gd name="connsiteY152" fmla="*/ 644133 h 1921446"/>
                <a:gd name="connsiteX153" fmla="*/ 421606 w 2892408"/>
                <a:gd name="connsiteY153" fmla="*/ 661273 h 1921446"/>
                <a:gd name="connsiteX154" fmla="*/ 429531 w 2892408"/>
                <a:gd name="connsiteY154" fmla="*/ 692969 h 1921446"/>
                <a:gd name="connsiteX155" fmla="*/ 474167 w 2892408"/>
                <a:gd name="connsiteY155" fmla="*/ 701981 h 1921446"/>
                <a:gd name="connsiteX156" fmla="*/ 533943 w 2892408"/>
                <a:gd name="connsiteY156" fmla="*/ 751205 h 1921446"/>
                <a:gd name="connsiteX157" fmla="*/ 542269 w 2892408"/>
                <a:gd name="connsiteY157" fmla="*/ 768525 h 1921446"/>
                <a:gd name="connsiteX158" fmla="*/ 543108 w 2892408"/>
                <a:gd name="connsiteY158" fmla="*/ 769255 h 1921446"/>
                <a:gd name="connsiteX159" fmla="*/ 552528 w 2892408"/>
                <a:gd name="connsiteY159" fmla="*/ 788221 h 1921446"/>
                <a:gd name="connsiteX160" fmla="*/ 691650 w 2892408"/>
                <a:gd name="connsiteY160" fmla="*/ 1307428 h 1921446"/>
                <a:gd name="connsiteX161" fmla="*/ 702133 w 2892408"/>
                <a:gd name="connsiteY161" fmla="*/ 1300711 h 1921446"/>
                <a:gd name="connsiteX162" fmla="*/ 733369 w 2892408"/>
                <a:gd name="connsiteY162" fmla="*/ 1307550 h 1921446"/>
                <a:gd name="connsiteX163" fmla="*/ 798979 w 2892408"/>
                <a:gd name="connsiteY163" fmla="*/ 1353236 h 1921446"/>
                <a:gd name="connsiteX164" fmla="*/ 848231 w 2892408"/>
                <a:gd name="connsiteY164" fmla="*/ 1199419 h 1921446"/>
                <a:gd name="connsiteX165" fmla="*/ 849291 w 2892408"/>
                <a:gd name="connsiteY165" fmla="*/ 1198166 h 1921446"/>
                <a:gd name="connsiteX166" fmla="*/ 850242 w 2892408"/>
                <a:gd name="connsiteY166" fmla="*/ 1193458 h 1921446"/>
                <a:gd name="connsiteX167" fmla="*/ 951292 w 2892408"/>
                <a:gd name="connsiteY167" fmla="*/ 1126477 h 1921446"/>
                <a:gd name="connsiteX168" fmla="*/ 953384 w 2892408"/>
                <a:gd name="connsiteY168" fmla="*/ 1126477 h 1921446"/>
                <a:gd name="connsiteX169" fmla="*/ 958209 w 2892408"/>
                <a:gd name="connsiteY169" fmla="*/ 1107178 h 1921446"/>
                <a:gd name="connsiteX170" fmla="*/ 915674 w 2892408"/>
                <a:gd name="connsiteY170" fmla="*/ 1098165 h 1921446"/>
                <a:gd name="connsiteX171" fmla="*/ 778978 w 2892408"/>
                <a:gd name="connsiteY171" fmla="*/ 881719 h 1921446"/>
                <a:gd name="connsiteX172" fmla="*/ 1002793 w 2892408"/>
                <a:gd name="connsiteY172" fmla="*/ 646813 h 1921446"/>
                <a:gd name="connsiteX173" fmla="*/ 1226607 w 2892408"/>
                <a:gd name="connsiteY173" fmla="*/ 881719 h 1921446"/>
                <a:gd name="connsiteX174" fmla="*/ 1089912 w 2892408"/>
                <a:gd name="connsiteY174" fmla="*/ 1098165 h 1921446"/>
                <a:gd name="connsiteX175" fmla="*/ 1047374 w 2892408"/>
                <a:gd name="connsiteY175" fmla="*/ 1107179 h 1921446"/>
                <a:gd name="connsiteX176" fmla="*/ 1052199 w 2892408"/>
                <a:gd name="connsiteY176" fmla="*/ 1126477 h 1921446"/>
                <a:gd name="connsiteX177" fmla="*/ 1054292 w 2892408"/>
                <a:gd name="connsiteY177" fmla="*/ 1126477 h 1921446"/>
                <a:gd name="connsiteX178" fmla="*/ 1131839 w 2892408"/>
                <a:gd name="connsiteY178" fmla="*/ 1158598 h 1921446"/>
                <a:gd name="connsiteX179" fmla="*/ 1155316 w 2892408"/>
                <a:gd name="connsiteY179" fmla="*/ 1193421 h 1921446"/>
                <a:gd name="connsiteX180" fmla="*/ 1156520 w 2892408"/>
                <a:gd name="connsiteY180" fmla="*/ 1194843 h 1921446"/>
                <a:gd name="connsiteX181" fmla="*/ 1275018 w 2892408"/>
                <a:gd name="connsiteY181" fmla="*/ 1564919 h 1921446"/>
                <a:gd name="connsiteX182" fmla="*/ 1335497 w 2892408"/>
                <a:gd name="connsiteY182" fmla="*/ 1376039 h 1921446"/>
                <a:gd name="connsiteX183" fmla="*/ 1336442 w 2892408"/>
                <a:gd name="connsiteY183" fmla="*/ 1374922 h 1921446"/>
                <a:gd name="connsiteX184" fmla="*/ 1353975 w 2892408"/>
                <a:gd name="connsiteY184" fmla="*/ 1348917 h 1921446"/>
                <a:gd name="connsiteX185" fmla="*/ 1412002 w 2892408"/>
                <a:gd name="connsiteY185" fmla="*/ 1324882 h 1921446"/>
                <a:gd name="connsiteX186" fmla="*/ 1413568 w 2892408"/>
                <a:gd name="connsiteY186" fmla="*/ 1324882 h 1921446"/>
                <a:gd name="connsiteX187" fmla="*/ 1417185 w 2892408"/>
                <a:gd name="connsiteY187" fmla="*/ 1310414 h 1921446"/>
                <a:gd name="connsiteX188" fmla="*/ 1385482 w 2892408"/>
                <a:gd name="connsiteY188" fmla="*/ 1303696 h 1921446"/>
                <a:gd name="connsiteX189" fmla="*/ 1283195 w 2892408"/>
                <a:gd name="connsiteY189" fmla="*/ 1141734 h 1921446"/>
                <a:gd name="connsiteX190" fmla="*/ 1450672 w 2892408"/>
                <a:gd name="connsiteY190" fmla="*/ 965958 h 1921446"/>
                <a:gd name="connsiteX191" fmla="*/ 1618149 w 2892408"/>
                <a:gd name="connsiteY191" fmla="*/ 1141734 h 1921446"/>
                <a:gd name="connsiteX192" fmla="*/ 1515861 w 2892408"/>
                <a:gd name="connsiteY192" fmla="*/ 1303696 h 1921446"/>
                <a:gd name="connsiteX193" fmla="*/ 1483906 w 2892408"/>
                <a:gd name="connsiteY193" fmla="*/ 1310468 h 1921446"/>
                <a:gd name="connsiteX194" fmla="*/ 1487510 w 2892408"/>
                <a:gd name="connsiteY194" fmla="*/ 1324882 h 1921446"/>
                <a:gd name="connsiteX195" fmla="*/ 1489075 w 2892408"/>
                <a:gd name="connsiteY195" fmla="*/ 1324882 h 1921446"/>
                <a:gd name="connsiteX196" fmla="*/ 1547102 w 2892408"/>
                <a:gd name="connsiteY196" fmla="*/ 1348917 h 1921446"/>
                <a:gd name="connsiteX197" fmla="*/ 1563346 w 2892408"/>
                <a:gd name="connsiteY197" fmla="*/ 1373009 h 1921446"/>
                <a:gd name="connsiteX198" fmla="*/ 1565910 w 2892408"/>
                <a:gd name="connsiteY198" fmla="*/ 1376039 h 1921446"/>
                <a:gd name="connsiteX199" fmla="*/ 1626034 w 2892408"/>
                <a:gd name="connsiteY199" fmla="*/ 1563811 h 1921446"/>
                <a:gd name="connsiteX200" fmla="*/ 1744177 w 2892408"/>
                <a:gd name="connsiteY200" fmla="*/ 1194843 h 1921446"/>
                <a:gd name="connsiteX201" fmla="*/ 1745440 w 2892408"/>
                <a:gd name="connsiteY201" fmla="*/ 1193351 h 1921446"/>
                <a:gd name="connsiteX202" fmla="*/ 1768871 w 2892408"/>
                <a:gd name="connsiteY202" fmla="*/ 1158598 h 1921446"/>
                <a:gd name="connsiteX203" fmla="*/ 1846418 w 2892408"/>
                <a:gd name="connsiteY203" fmla="*/ 1126477 h 1921446"/>
                <a:gd name="connsiteX204" fmla="*/ 1848511 w 2892408"/>
                <a:gd name="connsiteY204" fmla="*/ 1126477 h 1921446"/>
                <a:gd name="connsiteX205" fmla="*/ 1852229 w 2892408"/>
                <a:gd name="connsiteY205" fmla="*/ 1111605 h 1921446"/>
                <a:gd name="connsiteX206" fmla="*/ 1810977 w 2892408"/>
                <a:gd name="connsiteY206" fmla="*/ 1098165 h 1921446"/>
                <a:gd name="connsiteX207" fmla="*/ 1674281 w 2892408"/>
                <a:gd name="connsiteY207" fmla="*/ 881719 h 1921446"/>
                <a:gd name="connsiteX208" fmla="*/ 1898096 w 2892408"/>
                <a:gd name="connsiteY208" fmla="*/ 646813 h 1921446"/>
                <a:gd name="connsiteX209" fmla="*/ 2121911 w 2892408"/>
                <a:gd name="connsiteY209" fmla="*/ 881719 h 1921446"/>
                <a:gd name="connsiteX210" fmla="*/ 1985215 w 2892408"/>
                <a:gd name="connsiteY210" fmla="*/ 1098165 h 1921446"/>
                <a:gd name="connsiteX211" fmla="*/ 1943634 w 2892408"/>
                <a:gd name="connsiteY211" fmla="*/ 1111712 h 1921446"/>
                <a:gd name="connsiteX212" fmla="*/ 1947325 w 2892408"/>
                <a:gd name="connsiteY212" fmla="*/ 1126477 h 1921446"/>
                <a:gd name="connsiteX213" fmla="*/ 1949418 w 2892408"/>
                <a:gd name="connsiteY213" fmla="*/ 1126477 h 1921446"/>
                <a:gd name="connsiteX214" fmla="*/ 2050468 w 2892408"/>
                <a:gd name="connsiteY214" fmla="*/ 1193458 h 1921446"/>
                <a:gd name="connsiteX215" fmla="*/ 2051088 w 2892408"/>
                <a:gd name="connsiteY215" fmla="*/ 1196529 h 1921446"/>
                <a:gd name="connsiteX216" fmla="*/ 2053535 w 2892408"/>
                <a:gd name="connsiteY216" fmla="*/ 1199419 h 1921446"/>
                <a:gd name="connsiteX217" fmla="*/ 2102787 w 2892408"/>
                <a:gd name="connsiteY217" fmla="*/ 1353236 h 1921446"/>
                <a:gd name="connsiteX218" fmla="*/ 2168397 w 2892408"/>
                <a:gd name="connsiteY218" fmla="*/ 1307550 h 1921446"/>
                <a:gd name="connsiteX219" fmla="*/ 2199633 w 2892408"/>
                <a:gd name="connsiteY219" fmla="*/ 1300711 h 1921446"/>
                <a:gd name="connsiteX220" fmla="*/ 2202130 w 2892408"/>
                <a:gd name="connsiteY220" fmla="*/ 1302311 h 1921446"/>
                <a:gd name="connsiteX221" fmla="*/ 2339881 w 2892408"/>
                <a:gd name="connsiteY221" fmla="*/ 788221 h 1921446"/>
                <a:gd name="connsiteX222" fmla="*/ 2340920 w 2892408"/>
                <a:gd name="connsiteY222" fmla="*/ 786867 h 1921446"/>
                <a:gd name="connsiteX223" fmla="*/ 2340935 w 2892408"/>
                <a:gd name="connsiteY223" fmla="*/ 786766 h 1921446"/>
                <a:gd name="connsiteX224" fmla="*/ 2417806 w 2892408"/>
                <a:gd name="connsiteY224" fmla="*/ 701981 h 1921446"/>
                <a:gd name="connsiteX225" fmla="*/ 2462442 w 2892408"/>
                <a:gd name="connsiteY225" fmla="*/ 692969 h 1921446"/>
                <a:gd name="connsiteX226" fmla="*/ 2470366 w 2892408"/>
                <a:gd name="connsiteY226" fmla="*/ 661273 h 1921446"/>
                <a:gd name="connsiteX227" fmla="*/ 2422475 w 2892408"/>
                <a:gd name="connsiteY227" fmla="*/ 644133 h 1921446"/>
                <a:gd name="connsiteX228" fmla="*/ 2413657 w 2892408"/>
                <a:gd name="connsiteY228" fmla="*/ 638614 h 1921446"/>
                <a:gd name="connsiteX229" fmla="*/ 2413515 w 2892408"/>
                <a:gd name="connsiteY229" fmla="*/ 638614 h 1921446"/>
                <a:gd name="connsiteX230" fmla="*/ 2228984 w 2892408"/>
                <a:gd name="connsiteY230" fmla="*/ 454083 h 1921446"/>
                <a:gd name="connsiteX231" fmla="*/ 2228984 w 2892408"/>
                <a:gd name="connsiteY231" fmla="*/ 305505 h 1921446"/>
                <a:gd name="connsiteX232" fmla="*/ 2534489 w 2892408"/>
                <a:gd name="connsiteY232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</a:cxnLst>
              <a:rect l="l" t="t" r="r" b="b"/>
              <a:pathLst>
                <a:path w="2892408" h="1921446">
                  <a:moveTo>
                    <a:pt x="1250215" y="1624465"/>
                  </a:moveTo>
                  <a:lnTo>
                    <a:pt x="1250217" y="1624465"/>
                  </a:lnTo>
                  <a:lnTo>
                    <a:pt x="1250215" y="1624465"/>
                  </a:lnTo>
                  <a:close/>
                  <a:moveTo>
                    <a:pt x="1650482" y="1624465"/>
                  </a:moveTo>
                  <a:lnTo>
                    <a:pt x="1650482" y="1624465"/>
                  </a:lnTo>
                  <a:lnTo>
                    <a:pt x="1650480" y="1624465"/>
                  </a:lnTo>
                  <a:close/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2092554" y="1458283"/>
                  </a:moveTo>
                  <a:lnTo>
                    <a:pt x="2092555" y="1458283"/>
                  </a:lnTo>
                  <a:lnTo>
                    <a:pt x="2092554" y="1458283"/>
                  </a:lnTo>
                  <a:close/>
                  <a:moveTo>
                    <a:pt x="2534489" y="0"/>
                  </a:moveTo>
                  <a:cubicBezTo>
                    <a:pt x="2703215" y="0"/>
                    <a:pt x="2839994" y="136779"/>
                    <a:pt x="2839994" y="305505"/>
                  </a:cubicBezTo>
                  <a:lnTo>
                    <a:pt x="2839994" y="454083"/>
                  </a:lnTo>
                  <a:cubicBezTo>
                    <a:pt x="2839994" y="555997"/>
                    <a:pt x="2757377" y="638614"/>
                    <a:pt x="2655463" y="638614"/>
                  </a:cubicBezTo>
                  <a:lnTo>
                    <a:pt x="2655321" y="638614"/>
                  </a:lnTo>
                  <a:lnTo>
                    <a:pt x="2646503" y="644133"/>
                  </a:lnTo>
                  <a:lnTo>
                    <a:pt x="2598614" y="661273"/>
                  </a:lnTo>
                  <a:lnTo>
                    <a:pt x="2606538" y="692969"/>
                  </a:lnTo>
                  <a:lnTo>
                    <a:pt x="2651174" y="701981"/>
                  </a:lnTo>
                  <a:cubicBezTo>
                    <a:pt x="2675556" y="712294"/>
                    <a:pt x="2696300" y="729521"/>
                    <a:pt x="2710950" y="751205"/>
                  </a:cubicBezTo>
                  <a:lnTo>
                    <a:pt x="2727417" y="785460"/>
                  </a:lnTo>
                  <a:lnTo>
                    <a:pt x="2729536" y="788221"/>
                  </a:lnTo>
                  <a:lnTo>
                    <a:pt x="2890578" y="1389240"/>
                  </a:lnTo>
                  <a:cubicBezTo>
                    <a:pt x="2898201" y="1417689"/>
                    <a:pt x="2881318" y="1446931"/>
                    <a:pt x="2852869" y="1454554"/>
                  </a:cubicBezTo>
                  <a:lnTo>
                    <a:pt x="2852870" y="1454555"/>
                  </a:lnTo>
                  <a:cubicBezTo>
                    <a:pt x="2824421" y="1462178"/>
                    <a:pt x="2795179" y="1445295"/>
                    <a:pt x="2787556" y="1416846"/>
                  </a:cubicBezTo>
                  <a:lnTo>
                    <a:pt x="2734153" y="1217545"/>
                  </a:lnTo>
                  <a:lnTo>
                    <a:pt x="2734153" y="1285124"/>
                  </a:lnTo>
                  <a:lnTo>
                    <a:pt x="2733991" y="1285928"/>
                  </a:lnTo>
                  <a:lnTo>
                    <a:pt x="2820943" y="1693928"/>
                  </a:lnTo>
                  <a:lnTo>
                    <a:pt x="2698277" y="1693928"/>
                  </a:lnTo>
                  <a:lnTo>
                    <a:pt x="2679474" y="1921446"/>
                  </a:lnTo>
                  <a:lnTo>
                    <a:pt x="2572202" y="1921446"/>
                  </a:lnTo>
                  <a:lnTo>
                    <a:pt x="2553399" y="1693928"/>
                  </a:lnTo>
                  <a:lnTo>
                    <a:pt x="2514921" y="1693928"/>
                  </a:lnTo>
                  <a:lnTo>
                    <a:pt x="2496118" y="1921446"/>
                  </a:lnTo>
                  <a:lnTo>
                    <a:pt x="2388846" y="1921446"/>
                  </a:lnTo>
                  <a:lnTo>
                    <a:pt x="2370043" y="1693928"/>
                  </a:lnTo>
                  <a:lnTo>
                    <a:pt x="2248035" y="1693928"/>
                  </a:lnTo>
                  <a:lnTo>
                    <a:pt x="2334989" y="1285924"/>
                  </a:lnTo>
                  <a:lnTo>
                    <a:pt x="2334827" y="1285124"/>
                  </a:lnTo>
                  <a:lnTo>
                    <a:pt x="2334827" y="1219172"/>
                  </a:lnTo>
                  <a:lnTo>
                    <a:pt x="2281861" y="1416846"/>
                  </a:lnTo>
                  <a:cubicBezTo>
                    <a:pt x="2274238" y="1445295"/>
                    <a:pt x="2244996" y="1462178"/>
                    <a:pt x="2216546" y="1454555"/>
                  </a:cubicBezTo>
                  <a:cubicBezTo>
                    <a:pt x="2202322" y="1450744"/>
                    <a:pt x="2190989" y="1441528"/>
                    <a:pt x="2184164" y="1429708"/>
                  </a:cubicBezTo>
                  <a:lnTo>
                    <a:pt x="2180388" y="1401019"/>
                  </a:lnTo>
                  <a:lnTo>
                    <a:pt x="2103816" y="1454337"/>
                  </a:lnTo>
                  <a:lnTo>
                    <a:pt x="2094910" y="1456288"/>
                  </a:lnTo>
                  <a:lnTo>
                    <a:pt x="2092554" y="1458283"/>
                  </a:lnTo>
                  <a:lnTo>
                    <a:pt x="2087654" y="1457877"/>
                  </a:lnTo>
                  <a:lnTo>
                    <a:pt x="2072579" y="1461177"/>
                  </a:lnTo>
                  <a:lnTo>
                    <a:pt x="2064419" y="1455948"/>
                  </a:lnTo>
                  <a:lnTo>
                    <a:pt x="2060689" y="1455638"/>
                  </a:lnTo>
                  <a:lnTo>
                    <a:pt x="2059086" y="1453745"/>
                  </a:lnTo>
                  <a:lnTo>
                    <a:pt x="2059086" y="1514932"/>
                  </a:lnTo>
                  <a:cubicBezTo>
                    <a:pt x="2059086" y="1530074"/>
                    <a:pt x="2056017" y="1544499"/>
                    <a:pt x="2050468" y="1557620"/>
                  </a:cubicBezTo>
                  <a:lnTo>
                    <a:pt x="2041896" y="1570334"/>
                  </a:lnTo>
                  <a:lnTo>
                    <a:pt x="2006634" y="1921446"/>
                  </a:lnTo>
                  <a:lnTo>
                    <a:pt x="1929207" y="1921446"/>
                  </a:lnTo>
                  <a:lnTo>
                    <a:pt x="1901528" y="1645837"/>
                  </a:lnTo>
                  <a:lnTo>
                    <a:pt x="1873849" y="1921446"/>
                  </a:lnTo>
                  <a:lnTo>
                    <a:pt x="1796422" y="1921446"/>
                  </a:lnTo>
                  <a:lnTo>
                    <a:pt x="1762424" y="1582917"/>
                  </a:lnTo>
                  <a:lnTo>
                    <a:pt x="1745368" y="1557620"/>
                  </a:lnTo>
                  <a:cubicBezTo>
                    <a:pt x="1739819" y="1544499"/>
                    <a:pt x="1736750" y="1530074"/>
                    <a:pt x="1736750" y="1514932"/>
                  </a:cubicBezTo>
                  <a:lnTo>
                    <a:pt x="1736750" y="1492044"/>
                  </a:lnTo>
                  <a:lnTo>
                    <a:pt x="1703010" y="1597417"/>
                  </a:lnTo>
                  <a:cubicBezTo>
                    <a:pt x="1699492" y="1608405"/>
                    <a:pt x="1691853" y="1616926"/>
                    <a:pt x="1682347" y="1621821"/>
                  </a:cubicBezTo>
                  <a:lnTo>
                    <a:pt x="1650482" y="1624465"/>
                  </a:lnTo>
                  <a:lnTo>
                    <a:pt x="1643586" y="1618626"/>
                  </a:lnTo>
                  <a:lnTo>
                    <a:pt x="1656261" y="1658210"/>
                  </a:lnTo>
                  <a:cubicBezTo>
                    <a:pt x="1658894" y="1666432"/>
                    <a:pt x="1657945" y="1674942"/>
                    <a:pt x="1654282" y="1682055"/>
                  </a:cubicBezTo>
                  <a:lnTo>
                    <a:pt x="1636021" y="1697517"/>
                  </a:lnTo>
                  <a:lnTo>
                    <a:pt x="1612177" y="1695538"/>
                  </a:lnTo>
                  <a:cubicBezTo>
                    <a:pt x="1605064" y="1691875"/>
                    <a:pt x="1599348" y="1685499"/>
                    <a:pt x="1596715" y="1677277"/>
                  </a:cubicBezTo>
                  <a:lnTo>
                    <a:pt x="1571138" y="1597398"/>
                  </a:lnTo>
                  <a:lnTo>
                    <a:pt x="1571138" y="1615555"/>
                  </a:lnTo>
                  <a:cubicBezTo>
                    <a:pt x="1571138" y="1626886"/>
                    <a:pt x="1568842" y="1637680"/>
                    <a:pt x="1564689" y="1647498"/>
                  </a:cubicBezTo>
                  <a:lnTo>
                    <a:pt x="1558275" y="1657012"/>
                  </a:lnTo>
                  <a:lnTo>
                    <a:pt x="1531889" y="1919742"/>
                  </a:lnTo>
                  <a:lnTo>
                    <a:pt x="1473952" y="1919742"/>
                  </a:lnTo>
                  <a:lnTo>
                    <a:pt x="1453240" y="1713510"/>
                  </a:lnTo>
                  <a:lnTo>
                    <a:pt x="1432528" y="1919742"/>
                  </a:lnTo>
                  <a:lnTo>
                    <a:pt x="1374591" y="1919742"/>
                  </a:lnTo>
                  <a:lnTo>
                    <a:pt x="1349151" y="1666427"/>
                  </a:lnTo>
                  <a:lnTo>
                    <a:pt x="1336389" y="1647498"/>
                  </a:lnTo>
                  <a:cubicBezTo>
                    <a:pt x="1332236" y="1637680"/>
                    <a:pt x="1329939" y="1626886"/>
                    <a:pt x="1329939" y="1615555"/>
                  </a:cubicBezTo>
                  <a:lnTo>
                    <a:pt x="1329939" y="1598429"/>
                  </a:lnTo>
                  <a:lnTo>
                    <a:pt x="1304692" y="1677277"/>
                  </a:lnTo>
                  <a:cubicBezTo>
                    <a:pt x="1302059" y="1685499"/>
                    <a:pt x="1296344" y="1691875"/>
                    <a:pt x="1289230" y="1695538"/>
                  </a:cubicBezTo>
                  <a:lnTo>
                    <a:pt x="1265386" y="1697517"/>
                  </a:lnTo>
                  <a:lnTo>
                    <a:pt x="1247125" y="1682055"/>
                  </a:lnTo>
                  <a:cubicBezTo>
                    <a:pt x="1243463" y="1674942"/>
                    <a:pt x="1242514" y="1666432"/>
                    <a:pt x="1245146" y="1658210"/>
                  </a:cubicBezTo>
                  <a:lnTo>
                    <a:pt x="1258085" y="1617802"/>
                  </a:lnTo>
                  <a:lnTo>
                    <a:pt x="1250215" y="1624465"/>
                  </a:lnTo>
                  <a:lnTo>
                    <a:pt x="1218350" y="1621821"/>
                  </a:lnTo>
                  <a:cubicBezTo>
                    <a:pt x="1208844" y="1616926"/>
                    <a:pt x="1201206" y="1608405"/>
                    <a:pt x="1197687" y="1597417"/>
                  </a:cubicBezTo>
                  <a:lnTo>
                    <a:pt x="1163959" y="1492082"/>
                  </a:lnTo>
                  <a:lnTo>
                    <a:pt x="1163959" y="1514932"/>
                  </a:lnTo>
                  <a:lnTo>
                    <a:pt x="1156627" y="1551250"/>
                  </a:lnTo>
                  <a:lnTo>
                    <a:pt x="1179063" y="1728625"/>
                  </a:lnTo>
                  <a:lnTo>
                    <a:pt x="1127481" y="1728625"/>
                  </a:lnTo>
                  <a:lnTo>
                    <a:pt x="1108117" y="1921446"/>
                  </a:lnTo>
                  <a:lnTo>
                    <a:pt x="1030690" y="1921446"/>
                  </a:lnTo>
                  <a:lnTo>
                    <a:pt x="1011325" y="1728625"/>
                  </a:lnTo>
                  <a:lnTo>
                    <a:pt x="994261" y="1728625"/>
                  </a:lnTo>
                  <a:lnTo>
                    <a:pt x="974896" y="1921446"/>
                  </a:lnTo>
                  <a:lnTo>
                    <a:pt x="897470" y="1921446"/>
                  </a:lnTo>
                  <a:lnTo>
                    <a:pt x="878105" y="1728625"/>
                  </a:lnTo>
                  <a:lnTo>
                    <a:pt x="826521" y="1728625"/>
                  </a:lnTo>
                  <a:lnTo>
                    <a:pt x="848956" y="1551253"/>
                  </a:lnTo>
                  <a:lnTo>
                    <a:pt x="841624" y="1514932"/>
                  </a:lnTo>
                  <a:lnTo>
                    <a:pt x="841624" y="1454992"/>
                  </a:lnTo>
                  <a:lnTo>
                    <a:pt x="841077" y="1455638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2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49" y="1454337"/>
                  </a:lnTo>
                  <a:lnTo>
                    <a:pt x="712806" y="1395050"/>
                  </a:lnTo>
                  <a:lnTo>
                    <a:pt x="708244" y="1429707"/>
                  </a:lnTo>
                  <a:cubicBezTo>
                    <a:pt x="701420" y="1441527"/>
                    <a:pt x="690087" y="1450743"/>
                    <a:pt x="675862" y="1454554"/>
                  </a:cubicBezTo>
                  <a:lnTo>
                    <a:pt x="675863" y="1454555"/>
                  </a:lnTo>
                  <a:cubicBezTo>
                    <a:pt x="647413" y="1462178"/>
                    <a:pt x="618171" y="1445295"/>
                    <a:pt x="610549" y="1416846"/>
                  </a:cubicBezTo>
                  <a:lnTo>
                    <a:pt x="557146" y="1217546"/>
                  </a:lnTo>
                  <a:lnTo>
                    <a:pt x="557146" y="1285124"/>
                  </a:lnTo>
                  <a:lnTo>
                    <a:pt x="553606" y="1302660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4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3" y="1416846"/>
                  </a:lnTo>
                  <a:cubicBezTo>
                    <a:pt x="97230" y="1445295"/>
                    <a:pt x="67988" y="1462178"/>
                    <a:pt x="39539" y="1454555"/>
                  </a:cubicBezTo>
                  <a:cubicBezTo>
                    <a:pt x="11089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3" y="788221"/>
                  </a:cubicBezTo>
                  <a:cubicBezTo>
                    <a:pt x="164779" y="781108"/>
                    <a:pt x="168036" y="774719"/>
                    <a:pt x="172294" y="769255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2" y="729521"/>
                    <a:pt x="216417" y="712294"/>
                    <a:pt x="240799" y="701981"/>
                  </a:cubicBezTo>
                  <a:lnTo>
                    <a:pt x="285435" y="692969"/>
                  </a:lnTo>
                  <a:lnTo>
                    <a:pt x="293359" y="661273"/>
                  </a:lnTo>
                  <a:lnTo>
                    <a:pt x="245468" y="644133"/>
                  </a:lnTo>
                  <a:cubicBezTo>
                    <a:pt x="142183" y="593763"/>
                    <a:pt x="69711" y="475845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5"/>
                    <a:pt x="572781" y="593763"/>
                    <a:pt x="469496" y="644133"/>
                  </a:cubicBezTo>
                  <a:lnTo>
                    <a:pt x="421606" y="661273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8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8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7" y="1298827"/>
                    <a:pt x="723901" y="1300958"/>
                    <a:pt x="733369" y="1307550"/>
                  </a:cubicBezTo>
                  <a:lnTo>
                    <a:pt x="798979" y="1353236"/>
                  </a:lnTo>
                  <a:lnTo>
                    <a:pt x="848231" y="1199419"/>
                  </a:lnTo>
                  <a:lnTo>
                    <a:pt x="849291" y="1198166"/>
                  </a:lnTo>
                  <a:lnTo>
                    <a:pt x="850242" y="1193458"/>
                  </a:lnTo>
                  <a:cubicBezTo>
                    <a:pt x="866891" y="1154096"/>
                    <a:pt x="905866" y="1126477"/>
                    <a:pt x="951292" y="1126477"/>
                  </a:cubicBezTo>
                  <a:lnTo>
                    <a:pt x="953384" y="1126477"/>
                  </a:lnTo>
                  <a:lnTo>
                    <a:pt x="958209" y="1107178"/>
                  </a:lnTo>
                  <a:lnTo>
                    <a:pt x="915674" y="1098165"/>
                  </a:lnTo>
                  <a:cubicBezTo>
                    <a:pt x="835343" y="1062505"/>
                    <a:pt x="778978" y="979021"/>
                    <a:pt x="778978" y="881719"/>
                  </a:cubicBezTo>
                  <a:cubicBezTo>
                    <a:pt x="778978" y="751984"/>
                    <a:pt x="879183" y="646813"/>
                    <a:pt x="1002793" y="646813"/>
                  </a:cubicBezTo>
                  <a:cubicBezTo>
                    <a:pt x="1126403" y="646813"/>
                    <a:pt x="1226607" y="751984"/>
                    <a:pt x="1226607" y="881719"/>
                  </a:cubicBezTo>
                  <a:cubicBezTo>
                    <a:pt x="1226607" y="979021"/>
                    <a:pt x="1170242" y="1062505"/>
                    <a:pt x="1089912" y="1098165"/>
                  </a:cubicBezTo>
                  <a:lnTo>
                    <a:pt x="1047374" y="1107179"/>
                  </a:lnTo>
                  <a:lnTo>
                    <a:pt x="1052199" y="1126477"/>
                  </a:lnTo>
                  <a:lnTo>
                    <a:pt x="1054292" y="1126477"/>
                  </a:lnTo>
                  <a:cubicBezTo>
                    <a:pt x="1084576" y="1126477"/>
                    <a:pt x="1111993" y="1138752"/>
                    <a:pt x="1131839" y="1158598"/>
                  </a:cubicBezTo>
                  <a:lnTo>
                    <a:pt x="1155316" y="1193421"/>
                  </a:lnTo>
                  <a:lnTo>
                    <a:pt x="1156520" y="1194843"/>
                  </a:lnTo>
                  <a:lnTo>
                    <a:pt x="1275018" y="1564919"/>
                  </a:lnTo>
                  <a:lnTo>
                    <a:pt x="1335497" y="1376039"/>
                  </a:lnTo>
                  <a:lnTo>
                    <a:pt x="1336442" y="1374922"/>
                  </a:lnTo>
                  <a:lnTo>
                    <a:pt x="1353975" y="1348917"/>
                  </a:lnTo>
                  <a:cubicBezTo>
                    <a:pt x="1368825" y="1334067"/>
                    <a:pt x="1389341" y="1324882"/>
                    <a:pt x="1412002" y="1324882"/>
                  </a:cubicBezTo>
                  <a:lnTo>
                    <a:pt x="1413568" y="1324882"/>
                  </a:lnTo>
                  <a:lnTo>
                    <a:pt x="1417185" y="1310414"/>
                  </a:lnTo>
                  <a:lnTo>
                    <a:pt x="1385482" y="1303696"/>
                  </a:lnTo>
                  <a:cubicBezTo>
                    <a:pt x="1325372" y="1277012"/>
                    <a:pt x="1283195" y="1214543"/>
                    <a:pt x="1283195" y="1141734"/>
                  </a:cubicBezTo>
                  <a:cubicBezTo>
                    <a:pt x="1283195" y="1044656"/>
                    <a:pt x="1358177" y="965958"/>
                    <a:pt x="1450672" y="965958"/>
                  </a:cubicBezTo>
                  <a:cubicBezTo>
                    <a:pt x="1543167" y="965958"/>
                    <a:pt x="1618149" y="1044656"/>
                    <a:pt x="1618149" y="1141734"/>
                  </a:cubicBezTo>
                  <a:cubicBezTo>
                    <a:pt x="1618149" y="1214543"/>
                    <a:pt x="1575972" y="1277012"/>
                    <a:pt x="1515861" y="1303696"/>
                  </a:cubicBezTo>
                  <a:lnTo>
                    <a:pt x="1483906" y="1310468"/>
                  </a:lnTo>
                  <a:lnTo>
                    <a:pt x="1487510" y="1324882"/>
                  </a:lnTo>
                  <a:lnTo>
                    <a:pt x="1489075" y="1324882"/>
                  </a:lnTo>
                  <a:cubicBezTo>
                    <a:pt x="1511736" y="1324882"/>
                    <a:pt x="1532252" y="1334067"/>
                    <a:pt x="1547102" y="1348917"/>
                  </a:cubicBezTo>
                  <a:lnTo>
                    <a:pt x="1563346" y="1373009"/>
                  </a:lnTo>
                  <a:lnTo>
                    <a:pt x="1565910" y="1376039"/>
                  </a:lnTo>
                  <a:lnTo>
                    <a:pt x="1626034" y="1563811"/>
                  </a:lnTo>
                  <a:lnTo>
                    <a:pt x="1744177" y="1194843"/>
                  </a:lnTo>
                  <a:lnTo>
                    <a:pt x="1745440" y="1193351"/>
                  </a:lnTo>
                  <a:lnTo>
                    <a:pt x="1768871" y="1158598"/>
                  </a:lnTo>
                  <a:cubicBezTo>
                    <a:pt x="1788717" y="1138752"/>
                    <a:pt x="1816134" y="1126477"/>
                    <a:pt x="1846418" y="1126477"/>
                  </a:cubicBezTo>
                  <a:lnTo>
                    <a:pt x="1848511" y="1126477"/>
                  </a:lnTo>
                  <a:lnTo>
                    <a:pt x="1852229" y="1111605"/>
                  </a:lnTo>
                  <a:lnTo>
                    <a:pt x="1810977" y="1098165"/>
                  </a:lnTo>
                  <a:cubicBezTo>
                    <a:pt x="1730646" y="1062505"/>
                    <a:pt x="1674281" y="979021"/>
                    <a:pt x="1674281" y="881719"/>
                  </a:cubicBezTo>
                  <a:cubicBezTo>
                    <a:pt x="1674281" y="751984"/>
                    <a:pt x="1774486" y="646813"/>
                    <a:pt x="1898096" y="646813"/>
                  </a:cubicBezTo>
                  <a:cubicBezTo>
                    <a:pt x="2021706" y="646813"/>
                    <a:pt x="2121911" y="751984"/>
                    <a:pt x="2121911" y="881719"/>
                  </a:cubicBezTo>
                  <a:cubicBezTo>
                    <a:pt x="2121911" y="979021"/>
                    <a:pt x="2065546" y="1062505"/>
                    <a:pt x="1985215" y="1098165"/>
                  </a:cubicBezTo>
                  <a:lnTo>
                    <a:pt x="1943634" y="1111712"/>
                  </a:lnTo>
                  <a:lnTo>
                    <a:pt x="1947325" y="1126477"/>
                  </a:lnTo>
                  <a:lnTo>
                    <a:pt x="1949418" y="1126477"/>
                  </a:lnTo>
                  <a:cubicBezTo>
                    <a:pt x="1994844" y="1126477"/>
                    <a:pt x="2033819" y="1154096"/>
                    <a:pt x="2050468" y="1193458"/>
                  </a:cubicBezTo>
                  <a:lnTo>
                    <a:pt x="2051088" y="1196529"/>
                  </a:lnTo>
                  <a:lnTo>
                    <a:pt x="2053535" y="1199419"/>
                  </a:lnTo>
                  <a:lnTo>
                    <a:pt x="2102787" y="1353236"/>
                  </a:lnTo>
                  <a:lnTo>
                    <a:pt x="2168397" y="1307550"/>
                  </a:lnTo>
                  <a:cubicBezTo>
                    <a:pt x="2177865" y="1300958"/>
                    <a:pt x="2189109" y="1298827"/>
                    <a:pt x="2199633" y="1300711"/>
                  </a:cubicBezTo>
                  <a:lnTo>
                    <a:pt x="2202130" y="1302311"/>
                  </a:lnTo>
                  <a:lnTo>
                    <a:pt x="2339881" y="788221"/>
                  </a:lnTo>
                  <a:lnTo>
                    <a:pt x="2340920" y="786867"/>
                  </a:lnTo>
                  <a:lnTo>
                    <a:pt x="2340935" y="786766"/>
                  </a:lnTo>
                  <a:cubicBezTo>
                    <a:pt x="2352844" y="748478"/>
                    <a:pt x="2381234" y="717450"/>
                    <a:pt x="2417806" y="701981"/>
                  </a:cubicBezTo>
                  <a:lnTo>
                    <a:pt x="2462442" y="692969"/>
                  </a:lnTo>
                  <a:lnTo>
                    <a:pt x="2470366" y="661273"/>
                  </a:lnTo>
                  <a:lnTo>
                    <a:pt x="2422475" y="644133"/>
                  </a:lnTo>
                  <a:lnTo>
                    <a:pt x="2413657" y="638614"/>
                  </a:lnTo>
                  <a:lnTo>
                    <a:pt x="2413515" y="638614"/>
                  </a:lnTo>
                  <a:cubicBezTo>
                    <a:pt x="2311601" y="638614"/>
                    <a:pt x="2228984" y="555997"/>
                    <a:pt x="2228984" y="454083"/>
                  </a:cubicBezTo>
                  <a:lnTo>
                    <a:pt x="2228984" y="305505"/>
                  </a:lnTo>
                  <a:cubicBezTo>
                    <a:pt x="2228984" y="136779"/>
                    <a:pt x="2365763" y="0"/>
                    <a:pt x="2534489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8" name="グループ化 557">
            <a:extLst>
              <a:ext uri="{FF2B5EF4-FFF2-40B4-BE49-F238E27FC236}">
                <a16:creationId xmlns:a16="http://schemas.microsoft.com/office/drawing/2014/main" id="{EDF42028-0CB1-34BF-A0CB-557868480DFE}"/>
              </a:ext>
            </a:extLst>
          </p:cNvPr>
          <p:cNvGrpSpPr/>
          <p:nvPr/>
        </p:nvGrpSpPr>
        <p:grpSpPr>
          <a:xfrm>
            <a:off x="881142" y="3981409"/>
            <a:ext cx="2292711" cy="2250250"/>
            <a:chOff x="881142" y="3981409"/>
            <a:chExt cx="2292711" cy="2250250"/>
          </a:xfrm>
        </p:grpSpPr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28932F4C-FC33-BF8B-F5E0-0D85E87BB1B0}"/>
                </a:ext>
              </a:extLst>
            </p:cNvPr>
            <p:cNvGrpSpPr/>
            <p:nvPr/>
          </p:nvGrpSpPr>
          <p:grpSpPr>
            <a:xfrm>
              <a:off x="881142" y="3981409"/>
              <a:ext cx="2292711" cy="2250250"/>
              <a:chOff x="-9318211" y="1235553"/>
              <a:chExt cx="2962338" cy="2907476"/>
            </a:xfrm>
          </p:grpSpPr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144D2B5C-7191-936C-5B39-B444592BC2E3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ECB8E4CE-6571-FAD9-09E7-8C46B4532123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8B7FF2DF-4B97-21E7-67B6-F558868E5B81}"/>
                </a:ext>
              </a:extLst>
            </p:cNvPr>
            <p:cNvSpPr/>
            <p:nvPr/>
          </p:nvSpPr>
          <p:spPr bwMode="auto">
            <a:xfrm>
              <a:off x="1054330" y="4305300"/>
              <a:ext cx="1935256" cy="1701775"/>
            </a:xfrm>
            <a:custGeom>
              <a:avLst/>
              <a:gdLst>
                <a:gd name="connsiteX0" fmla="*/ 1755935 w 2177548"/>
                <a:gd name="connsiteY0" fmla="*/ 1676048 h 1914835"/>
                <a:gd name="connsiteX1" fmla="*/ 1755935 w 2177548"/>
                <a:gd name="connsiteY1" fmla="*/ 1676048 h 1914835"/>
                <a:gd name="connsiteX2" fmla="*/ 1755933 w 2177548"/>
                <a:gd name="connsiteY2" fmla="*/ 1676048 h 1914835"/>
                <a:gd name="connsiteX3" fmla="*/ 2154191 w 2177548"/>
                <a:gd name="connsiteY3" fmla="*/ 1676048 h 1914835"/>
                <a:gd name="connsiteX4" fmla="*/ 2154192 w 2177548"/>
                <a:gd name="connsiteY4" fmla="*/ 1676048 h 1914835"/>
                <a:gd name="connsiteX5" fmla="*/ 2154190 w 2177548"/>
                <a:gd name="connsiteY5" fmla="*/ 1676048 h 1914835"/>
                <a:gd name="connsiteX6" fmla="*/ 1955028 w 2177548"/>
                <a:gd name="connsiteY6" fmla="*/ 889968 h 1914835"/>
                <a:gd name="connsiteX7" fmla="*/ 2134987 w 2177548"/>
                <a:gd name="connsiteY7" fmla="*/ 1078844 h 1914835"/>
                <a:gd name="connsiteX8" fmla="*/ 2025076 w 2177548"/>
                <a:gd name="connsiteY8" fmla="*/ 1252877 h 1914835"/>
                <a:gd name="connsiteX9" fmla="*/ 1990739 w 2177548"/>
                <a:gd name="connsiteY9" fmla="*/ 1260153 h 1914835"/>
                <a:gd name="connsiteX10" fmla="*/ 1994611 w 2177548"/>
                <a:gd name="connsiteY10" fmla="*/ 1275641 h 1914835"/>
                <a:gd name="connsiteX11" fmla="*/ 1996294 w 2177548"/>
                <a:gd name="connsiteY11" fmla="*/ 1275641 h 1914835"/>
                <a:gd name="connsiteX12" fmla="*/ 2058645 w 2177548"/>
                <a:gd name="connsiteY12" fmla="*/ 1301468 h 1914835"/>
                <a:gd name="connsiteX13" fmla="*/ 2076099 w 2177548"/>
                <a:gd name="connsiteY13" fmla="*/ 1327355 h 1914835"/>
                <a:gd name="connsiteX14" fmla="*/ 2078855 w 2177548"/>
                <a:gd name="connsiteY14" fmla="*/ 1330611 h 1914835"/>
                <a:gd name="connsiteX15" fmla="*/ 2175939 w 2177548"/>
                <a:gd name="connsiteY15" fmla="*/ 1633811 h 1914835"/>
                <a:gd name="connsiteX16" fmla="*/ 2173812 w 2177548"/>
                <a:gd name="connsiteY16" fmla="*/ 1659434 h 1914835"/>
                <a:gd name="connsiteX17" fmla="*/ 2154191 w 2177548"/>
                <a:gd name="connsiteY17" fmla="*/ 1676048 h 1914835"/>
                <a:gd name="connsiteX18" fmla="*/ 2128570 w 2177548"/>
                <a:gd name="connsiteY18" fmla="*/ 1673922 h 1914835"/>
                <a:gd name="connsiteX19" fmla="*/ 2111955 w 2177548"/>
                <a:gd name="connsiteY19" fmla="*/ 1654300 h 1914835"/>
                <a:gd name="connsiteX20" fmla="*/ 2084472 w 2177548"/>
                <a:gd name="connsiteY20" fmla="*/ 1568468 h 1914835"/>
                <a:gd name="connsiteX21" fmla="*/ 2084472 w 2177548"/>
                <a:gd name="connsiteY21" fmla="*/ 1587978 h 1914835"/>
                <a:gd name="connsiteX22" fmla="*/ 2077543 w 2177548"/>
                <a:gd name="connsiteY22" fmla="*/ 1622301 h 1914835"/>
                <a:gd name="connsiteX23" fmla="*/ 2070651 w 2177548"/>
                <a:gd name="connsiteY23" fmla="*/ 1632524 h 1914835"/>
                <a:gd name="connsiteX24" fmla="*/ 2042298 w 2177548"/>
                <a:gd name="connsiteY24" fmla="*/ 1914835 h 1914835"/>
                <a:gd name="connsiteX25" fmla="*/ 1980043 w 2177548"/>
                <a:gd name="connsiteY25" fmla="*/ 1914835 h 1914835"/>
                <a:gd name="connsiteX26" fmla="*/ 1957788 w 2177548"/>
                <a:gd name="connsiteY26" fmla="*/ 1693233 h 1914835"/>
                <a:gd name="connsiteX27" fmla="*/ 1935533 w 2177548"/>
                <a:gd name="connsiteY27" fmla="*/ 1914835 h 1914835"/>
                <a:gd name="connsiteX28" fmla="*/ 1873278 w 2177548"/>
                <a:gd name="connsiteY28" fmla="*/ 1914835 h 1914835"/>
                <a:gd name="connsiteX29" fmla="*/ 1845941 w 2177548"/>
                <a:gd name="connsiteY29" fmla="*/ 1642641 h 1914835"/>
                <a:gd name="connsiteX30" fmla="*/ 1832228 w 2177548"/>
                <a:gd name="connsiteY30" fmla="*/ 1622301 h 1914835"/>
                <a:gd name="connsiteX31" fmla="*/ 1825298 w 2177548"/>
                <a:gd name="connsiteY31" fmla="*/ 1587978 h 1914835"/>
                <a:gd name="connsiteX32" fmla="*/ 1825298 w 2177548"/>
                <a:gd name="connsiteY32" fmla="*/ 1569575 h 1914835"/>
                <a:gd name="connsiteX33" fmla="*/ 1798170 w 2177548"/>
                <a:gd name="connsiteY33" fmla="*/ 1654300 h 1914835"/>
                <a:gd name="connsiteX34" fmla="*/ 1781556 w 2177548"/>
                <a:gd name="connsiteY34" fmla="*/ 1673922 h 1914835"/>
                <a:gd name="connsiteX35" fmla="*/ 1755935 w 2177548"/>
                <a:gd name="connsiteY35" fmla="*/ 1676048 h 1914835"/>
                <a:gd name="connsiteX36" fmla="*/ 1736313 w 2177548"/>
                <a:gd name="connsiteY36" fmla="*/ 1659434 h 1914835"/>
                <a:gd name="connsiteX37" fmla="*/ 1734186 w 2177548"/>
                <a:gd name="connsiteY37" fmla="*/ 1633811 h 1914835"/>
                <a:gd name="connsiteX38" fmla="*/ 1831270 w 2177548"/>
                <a:gd name="connsiteY38" fmla="*/ 1330611 h 1914835"/>
                <a:gd name="connsiteX39" fmla="*/ 1832286 w 2177548"/>
                <a:gd name="connsiteY39" fmla="*/ 1329411 h 1914835"/>
                <a:gd name="connsiteX40" fmla="*/ 1851125 w 2177548"/>
                <a:gd name="connsiteY40" fmla="*/ 1301468 h 1914835"/>
                <a:gd name="connsiteX41" fmla="*/ 1913477 w 2177548"/>
                <a:gd name="connsiteY41" fmla="*/ 1275641 h 1914835"/>
                <a:gd name="connsiteX42" fmla="*/ 1915160 w 2177548"/>
                <a:gd name="connsiteY42" fmla="*/ 1275641 h 1914835"/>
                <a:gd name="connsiteX43" fmla="*/ 1919046 w 2177548"/>
                <a:gd name="connsiteY43" fmla="*/ 1260095 h 1914835"/>
                <a:gd name="connsiteX44" fmla="*/ 1884980 w 2177548"/>
                <a:gd name="connsiteY44" fmla="*/ 1252877 h 1914835"/>
                <a:gd name="connsiteX45" fmla="*/ 1775070 w 2177548"/>
                <a:gd name="connsiteY45" fmla="*/ 1078844 h 1914835"/>
                <a:gd name="connsiteX46" fmla="*/ 1955028 w 2177548"/>
                <a:gd name="connsiteY46" fmla="*/ 889968 h 1914835"/>
                <a:gd name="connsiteX47" fmla="*/ 357482 w 2177548"/>
                <a:gd name="connsiteY47" fmla="*/ 0 h 1914835"/>
                <a:gd name="connsiteX48" fmla="*/ 645253 w 2177548"/>
                <a:gd name="connsiteY48" fmla="*/ 331798 h 1914835"/>
                <a:gd name="connsiteX49" fmla="*/ 469496 w 2177548"/>
                <a:gd name="connsiteY49" fmla="*/ 637522 h 1914835"/>
                <a:gd name="connsiteX50" fmla="*/ 421607 w 2177548"/>
                <a:gd name="connsiteY50" fmla="*/ 654662 h 1914835"/>
                <a:gd name="connsiteX51" fmla="*/ 429531 w 2177548"/>
                <a:gd name="connsiteY51" fmla="*/ 686358 h 1914835"/>
                <a:gd name="connsiteX52" fmla="*/ 474167 w 2177548"/>
                <a:gd name="connsiteY52" fmla="*/ 695370 h 1914835"/>
                <a:gd name="connsiteX53" fmla="*/ 533943 w 2177548"/>
                <a:gd name="connsiteY53" fmla="*/ 744594 h 1914835"/>
                <a:gd name="connsiteX54" fmla="*/ 542269 w 2177548"/>
                <a:gd name="connsiteY54" fmla="*/ 761914 h 1914835"/>
                <a:gd name="connsiteX55" fmla="*/ 543108 w 2177548"/>
                <a:gd name="connsiteY55" fmla="*/ 762644 h 1914835"/>
                <a:gd name="connsiteX56" fmla="*/ 552529 w 2177548"/>
                <a:gd name="connsiteY56" fmla="*/ 781610 h 1914835"/>
                <a:gd name="connsiteX57" fmla="*/ 691650 w 2177548"/>
                <a:gd name="connsiteY57" fmla="*/ 1300817 h 1914835"/>
                <a:gd name="connsiteX58" fmla="*/ 702133 w 2177548"/>
                <a:gd name="connsiteY58" fmla="*/ 1294100 h 1914835"/>
                <a:gd name="connsiteX59" fmla="*/ 733369 w 2177548"/>
                <a:gd name="connsiteY59" fmla="*/ 1300939 h 1914835"/>
                <a:gd name="connsiteX60" fmla="*/ 798980 w 2177548"/>
                <a:gd name="connsiteY60" fmla="*/ 1346625 h 1914835"/>
                <a:gd name="connsiteX61" fmla="*/ 848232 w 2177548"/>
                <a:gd name="connsiteY61" fmla="*/ 1192808 h 1914835"/>
                <a:gd name="connsiteX62" fmla="*/ 849292 w 2177548"/>
                <a:gd name="connsiteY62" fmla="*/ 1191556 h 1914835"/>
                <a:gd name="connsiteX63" fmla="*/ 850242 w 2177548"/>
                <a:gd name="connsiteY63" fmla="*/ 1186847 h 1914835"/>
                <a:gd name="connsiteX64" fmla="*/ 951292 w 2177548"/>
                <a:gd name="connsiteY64" fmla="*/ 1119866 h 1914835"/>
                <a:gd name="connsiteX65" fmla="*/ 953385 w 2177548"/>
                <a:gd name="connsiteY65" fmla="*/ 1119866 h 1914835"/>
                <a:gd name="connsiteX66" fmla="*/ 958209 w 2177548"/>
                <a:gd name="connsiteY66" fmla="*/ 1100567 h 1914835"/>
                <a:gd name="connsiteX67" fmla="*/ 915674 w 2177548"/>
                <a:gd name="connsiteY67" fmla="*/ 1091554 h 1914835"/>
                <a:gd name="connsiteX68" fmla="*/ 778978 w 2177548"/>
                <a:gd name="connsiteY68" fmla="*/ 875108 h 1914835"/>
                <a:gd name="connsiteX69" fmla="*/ 1002793 w 2177548"/>
                <a:gd name="connsiteY69" fmla="*/ 640202 h 1914835"/>
                <a:gd name="connsiteX70" fmla="*/ 1226608 w 2177548"/>
                <a:gd name="connsiteY70" fmla="*/ 875108 h 1914835"/>
                <a:gd name="connsiteX71" fmla="*/ 1089912 w 2177548"/>
                <a:gd name="connsiteY71" fmla="*/ 1091554 h 1914835"/>
                <a:gd name="connsiteX72" fmla="*/ 1047375 w 2177548"/>
                <a:gd name="connsiteY72" fmla="*/ 1100568 h 1914835"/>
                <a:gd name="connsiteX73" fmla="*/ 1052199 w 2177548"/>
                <a:gd name="connsiteY73" fmla="*/ 1119866 h 1914835"/>
                <a:gd name="connsiteX74" fmla="*/ 1054292 w 2177548"/>
                <a:gd name="connsiteY74" fmla="*/ 1119866 h 1914835"/>
                <a:gd name="connsiteX75" fmla="*/ 1131839 w 2177548"/>
                <a:gd name="connsiteY75" fmla="*/ 1151987 h 1914835"/>
                <a:gd name="connsiteX76" fmla="*/ 1155317 w 2177548"/>
                <a:gd name="connsiteY76" fmla="*/ 1186810 h 1914835"/>
                <a:gd name="connsiteX77" fmla="*/ 1156521 w 2177548"/>
                <a:gd name="connsiteY77" fmla="*/ 1188232 h 1914835"/>
                <a:gd name="connsiteX78" fmla="*/ 1258217 w 2177548"/>
                <a:gd name="connsiteY78" fmla="*/ 1505837 h 1914835"/>
                <a:gd name="connsiteX79" fmla="*/ 1340518 w 2177548"/>
                <a:gd name="connsiteY79" fmla="*/ 1248804 h 1914835"/>
                <a:gd name="connsiteX80" fmla="*/ 1341676 w 2177548"/>
                <a:gd name="connsiteY80" fmla="*/ 1247437 h 1914835"/>
                <a:gd name="connsiteX81" fmla="*/ 1363154 w 2177548"/>
                <a:gd name="connsiteY81" fmla="*/ 1215581 h 1914835"/>
                <a:gd name="connsiteX82" fmla="*/ 1434236 w 2177548"/>
                <a:gd name="connsiteY82" fmla="*/ 1186138 h 1914835"/>
                <a:gd name="connsiteX83" fmla="*/ 1436155 w 2177548"/>
                <a:gd name="connsiteY83" fmla="*/ 1186138 h 1914835"/>
                <a:gd name="connsiteX84" fmla="*/ 1440585 w 2177548"/>
                <a:gd name="connsiteY84" fmla="*/ 1168415 h 1914835"/>
                <a:gd name="connsiteX85" fmla="*/ 1401750 w 2177548"/>
                <a:gd name="connsiteY85" fmla="*/ 1160186 h 1914835"/>
                <a:gd name="connsiteX86" fmla="*/ 1276449 w 2177548"/>
                <a:gd name="connsiteY86" fmla="*/ 961784 h 1914835"/>
                <a:gd name="connsiteX87" fmla="*/ 1481606 w 2177548"/>
                <a:gd name="connsiteY87" fmla="*/ 746460 h 1914835"/>
                <a:gd name="connsiteX88" fmla="*/ 1686763 w 2177548"/>
                <a:gd name="connsiteY88" fmla="*/ 961784 h 1914835"/>
                <a:gd name="connsiteX89" fmla="*/ 1561462 w 2177548"/>
                <a:gd name="connsiteY89" fmla="*/ 1160186 h 1914835"/>
                <a:gd name="connsiteX90" fmla="*/ 1522318 w 2177548"/>
                <a:gd name="connsiteY90" fmla="*/ 1168481 h 1914835"/>
                <a:gd name="connsiteX91" fmla="*/ 1526731 w 2177548"/>
                <a:gd name="connsiteY91" fmla="*/ 1186138 h 1914835"/>
                <a:gd name="connsiteX92" fmla="*/ 1528650 w 2177548"/>
                <a:gd name="connsiteY92" fmla="*/ 1186138 h 1914835"/>
                <a:gd name="connsiteX93" fmla="*/ 1599732 w 2177548"/>
                <a:gd name="connsiteY93" fmla="*/ 1215581 h 1914835"/>
                <a:gd name="connsiteX94" fmla="*/ 1619629 w 2177548"/>
                <a:gd name="connsiteY94" fmla="*/ 1245093 h 1914835"/>
                <a:gd name="connsiteX95" fmla="*/ 1622772 w 2177548"/>
                <a:gd name="connsiteY95" fmla="*/ 1248804 h 1914835"/>
                <a:gd name="connsiteX96" fmla="*/ 1733450 w 2177548"/>
                <a:gd name="connsiteY96" fmla="*/ 1594461 h 1914835"/>
                <a:gd name="connsiteX97" fmla="*/ 1731025 w 2177548"/>
                <a:gd name="connsiteY97" fmla="*/ 1623671 h 1914835"/>
                <a:gd name="connsiteX98" fmla="*/ 1708656 w 2177548"/>
                <a:gd name="connsiteY98" fmla="*/ 1642612 h 1914835"/>
                <a:gd name="connsiteX99" fmla="*/ 1679447 w 2177548"/>
                <a:gd name="connsiteY99" fmla="*/ 1640188 h 1914835"/>
                <a:gd name="connsiteX100" fmla="*/ 1660507 w 2177548"/>
                <a:gd name="connsiteY100" fmla="*/ 1617818 h 1914835"/>
                <a:gd name="connsiteX101" fmla="*/ 1629175 w 2177548"/>
                <a:gd name="connsiteY101" fmla="*/ 1519968 h 1914835"/>
                <a:gd name="connsiteX102" fmla="*/ 1629175 w 2177548"/>
                <a:gd name="connsiteY102" fmla="*/ 1542210 h 1914835"/>
                <a:gd name="connsiteX103" fmla="*/ 1621276 w 2177548"/>
                <a:gd name="connsiteY103" fmla="*/ 1581339 h 1914835"/>
                <a:gd name="connsiteX104" fmla="*/ 1613418 w 2177548"/>
                <a:gd name="connsiteY104" fmla="*/ 1592993 h 1914835"/>
                <a:gd name="connsiteX105" fmla="*/ 1581096 w 2177548"/>
                <a:gd name="connsiteY105" fmla="*/ 1914835 h 1914835"/>
                <a:gd name="connsiteX106" fmla="*/ 1510124 w 2177548"/>
                <a:gd name="connsiteY106" fmla="*/ 1914835 h 1914835"/>
                <a:gd name="connsiteX107" fmla="*/ 1484752 w 2177548"/>
                <a:gd name="connsiteY107" fmla="*/ 1662203 h 1914835"/>
                <a:gd name="connsiteX108" fmla="*/ 1459380 w 2177548"/>
                <a:gd name="connsiteY108" fmla="*/ 1914835 h 1914835"/>
                <a:gd name="connsiteX109" fmla="*/ 1388408 w 2177548"/>
                <a:gd name="connsiteY109" fmla="*/ 1914835 h 1914835"/>
                <a:gd name="connsiteX110" fmla="*/ 1357244 w 2177548"/>
                <a:gd name="connsiteY110" fmla="*/ 1604527 h 1914835"/>
                <a:gd name="connsiteX111" fmla="*/ 1341610 w 2177548"/>
                <a:gd name="connsiteY111" fmla="*/ 1581339 h 1914835"/>
                <a:gd name="connsiteX112" fmla="*/ 1333711 w 2177548"/>
                <a:gd name="connsiteY112" fmla="*/ 1542210 h 1914835"/>
                <a:gd name="connsiteX113" fmla="*/ 1333711 w 2177548"/>
                <a:gd name="connsiteY113" fmla="*/ 1521230 h 1914835"/>
                <a:gd name="connsiteX114" fmla="*/ 1302783 w 2177548"/>
                <a:gd name="connsiteY114" fmla="*/ 1617818 h 1914835"/>
                <a:gd name="connsiteX115" fmla="*/ 1283843 w 2177548"/>
                <a:gd name="connsiteY115" fmla="*/ 1640188 h 1914835"/>
                <a:gd name="connsiteX116" fmla="*/ 1254634 w 2177548"/>
                <a:gd name="connsiteY116" fmla="*/ 1642612 h 1914835"/>
                <a:gd name="connsiteX117" fmla="*/ 1232265 w 2177548"/>
                <a:gd name="connsiteY117" fmla="*/ 1623671 h 1914835"/>
                <a:gd name="connsiteX118" fmla="*/ 1231654 w 2177548"/>
                <a:gd name="connsiteY118" fmla="*/ 1616313 h 1914835"/>
                <a:gd name="connsiteX119" fmla="*/ 1218351 w 2177548"/>
                <a:gd name="connsiteY119" fmla="*/ 1615209 h 1914835"/>
                <a:gd name="connsiteX120" fmla="*/ 1197688 w 2177548"/>
                <a:gd name="connsiteY120" fmla="*/ 1590806 h 1914835"/>
                <a:gd name="connsiteX121" fmla="*/ 1163960 w 2177548"/>
                <a:gd name="connsiteY121" fmla="*/ 1485471 h 1914835"/>
                <a:gd name="connsiteX122" fmla="*/ 1163960 w 2177548"/>
                <a:gd name="connsiteY122" fmla="*/ 1508321 h 1914835"/>
                <a:gd name="connsiteX123" fmla="*/ 1156628 w 2177548"/>
                <a:gd name="connsiteY123" fmla="*/ 1544639 h 1914835"/>
                <a:gd name="connsiteX124" fmla="*/ 1179064 w 2177548"/>
                <a:gd name="connsiteY124" fmla="*/ 1722014 h 1914835"/>
                <a:gd name="connsiteX125" fmla="*/ 1127482 w 2177548"/>
                <a:gd name="connsiteY125" fmla="*/ 1722014 h 1914835"/>
                <a:gd name="connsiteX126" fmla="*/ 1108117 w 2177548"/>
                <a:gd name="connsiteY126" fmla="*/ 1914835 h 1914835"/>
                <a:gd name="connsiteX127" fmla="*/ 1030690 w 2177548"/>
                <a:gd name="connsiteY127" fmla="*/ 1914835 h 1914835"/>
                <a:gd name="connsiteX128" fmla="*/ 1011326 w 2177548"/>
                <a:gd name="connsiteY128" fmla="*/ 1722014 h 1914835"/>
                <a:gd name="connsiteX129" fmla="*/ 994262 w 2177548"/>
                <a:gd name="connsiteY129" fmla="*/ 1722014 h 1914835"/>
                <a:gd name="connsiteX130" fmla="*/ 974897 w 2177548"/>
                <a:gd name="connsiteY130" fmla="*/ 1914835 h 1914835"/>
                <a:gd name="connsiteX131" fmla="*/ 897470 w 2177548"/>
                <a:gd name="connsiteY131" fmla="*/ 1914835 h 1914835"/>
                <a:gd name="connsiteX132" fmla="*/ 878105 w 2177548"/>
                <a:gd name="connsiteY132" fmla="*/ 1722014 h 1914835"/>
                <a:gd name="connsiteX133" fmla="*/ 826521 w 2177548"/>
                <a:gd name="connsiteY133" fmla="*/ 1722014 h 1914835"/>
                <a:gd name="connsiteX134" fmla="*/ 848957 w 2177548"/>
                <a:gd name="connsiteY134" fmla="*/ 1544642 h 1914835"/>
                <a:gd name="connsiteX135" fmla="*/ 841624 w 2177548"/>
                <a:gd name="connsiteY135" fmla="*/ 1508321 h 1914835"/>
                <a:gd name="connsiteX136" fmla="*/ 841624 w 2177548"/>
                <a:gd name="connsiteY136" fmla="*/ 1448381 h 1914835"/>
                <a:gd name="connsiteX137" fmla="*/ 841078 w 2177548"/>
                <a:gd name="connsiteY137" fmla="*/ 1449027 h 1914835"/>
                <a:gd name="connsiteX138" fmla="*/ 837347 w 2177548"/>
                <a:gd name="connsiteY138" fmla="*/ 1449337 h 1914835"/>
                <a:gd name="connsiteX139" fmla="*/ 829187 w 2177548"/>
                <a:gd name="connsiteY139" fmla="*/ 1454566 h 1914835"/>
                <a:gd name="connsiteX140" fmla="*/ 814113 w 2177548"/>
                <a:gd name="connsiteY140" fmla="*/ 1451266 h 1914835"/>
                <a:gd name="connsiteX141" fmla="*/ 809211 w 2177548"/>
                <a:gd name="connsiteY141" fmla="*/ 1451672 h 1914835"/>
                <a:gd name="connsiteX142" fmla="*/ 809212 w 2177548"/>
                <a:gd name="connsiteY142" fmla="*/ 1451672 h 1914835"/>
                <a:gd name="connsiteX143" fmla="*/ 806856 w 2177548"/>
                <a:gd name="connsiteY143" fmla="*/ 1449677 h 1914835"/>
                <a:gd name="connsiteX144" fmla="*/ 797950 w 2177548"/>
                <a:gd name="connsiteY144" fmla="*/ 1447726 h 1914835"/>
                <a:gd name="connsiteX145" fmla="*/ 713987 w 2177548"/>
                <a:gd name="connsiteY145" fmla="*/ 1389261 h 1914835"/>
                <a:gd name="connsiteX146" fmla="*/ 714896 w 2177548"/>
                <a:gd name="connsiteY146" fmla="*/ 1403764 h 1914835"/>
                <a:gd name="connsiteX147" fmla="*/ 675862 w 2177548"/>
                <a:gd name="connsiteY147" fmla="*/ 1447943 h 1914835"/>
                <a:gd name="connsiteX148" fmla="*/ 675863 w 2177548"/>
                <a:gd name="connsiteY148" fmla="*/ 1447944 h 1914835"/>
                <a:gd name="connsiteX149" fmla="*/ 610549 w 2177548"/>
                <a:gd name="connsiteY149" fmla="*/ 1410235 h 1914835"/>
                <a:gd name="connsiteX150" fmla="*/ 557146 w 2177548"/>
                <a:gd name="connsiteY150" fmla="*/ 1210935 h 1914835"/>
                <a:gd name="connsiteX151" fmla="*/ 557146 w 2177548"/>
                <a:gd name="connsiteY151" fmla="*/ 1278513 h 1914835"/>
                <a:gd name="connsiteX152" fmla="*/ 553606 w 2177548"/>
                <a:gd name="connsiteY152" fmla="*/ 1296049 h 1914835"/>
                <a:gd name="connsiteX153" fmla="*/ 502467 w 2177548"/>
                <a:gd name="connsiteY153" fmla="*/ 1914835 h 1914835"/>
                <a:gd name="connsiteX154" fmla="*/ 395195 w 2177548"/>
                <a:gd name="connsiteY154" fmla="*/ 1914835 h 1914835"/>
                <a:gd name="connsiteX155" fmla="*/ 357153 w 2177548"/>
                <a:gd name="connsiteY155" fmla="*/ 1454522 h 1914835"/>
                <a:gd name="connsiteX156" fmla="*/ 319111 w 2177548"/>
                <a:gd name="connsiteY156" fmla="*/ 1914835 h 1914835"/>
                <a:gd name="connsiteX157" fmla="*/ 211839 w 2177548"/>
                <a:gd name="connsiteY157" fmla="*/ 1914835 h 1914835"/>
                <a:gd name="connsiteX158" fmla="*/ 160243 w 2177548"/>
                <a:gd name="connsiteY158" fmla="*/ 1290513 h 1914835"/>
                <a:gd name="connsiteX159" fmla="*/ 157820 w 2177548"/>
                <a:gd name="connsiteY159" fmla="*/ 1278513 h 1914835"/>
                <a:gd name="connsiteX160" fmla="*/ 157820 w 2177548"/>
                <a:gd name="connsiteY160" fmla="*/ 1212561 h 1914835"/>
                <a:gd name="connsiteX161" fmla="*/ 104854 w 2177548"/>
                <a:gd name="connsiteY161" fmla="*/ 1410235 h 1914835"/>
                <a:gd name="connsiteX162" fmla="*/ 39539 w 2177548"/>
                <a:gd name="connsiteY162" fmla="*/ 1447944 h 1914835"/>
                <a:gd name="connsiteX163" fmla="*/ 1830 w 2177548"/>
                <a:gd name="connsiteY163" fmla="*/ 1382630 h 1914835"/>
                <a:gd name="connsiteX164" fmla="*/ 162874 w 2177548"/>
                <a:gd name="connsiteY164" fmla="*/ 781610 h 1914835"/>
                <a:gd name="connsiteX165" fmla="*/ 172294 w 2177548"/>
                <a:gd name="connsiteY165" fmla="*/ 762644 h 1914835"/>
                <a:gd name="connsiteX166" fmla="*/ 172384 w 2177548"/>
                <a:gd name="connsiteY166" fmla="*/ 762566 h 1914835"/>
                <a:gd name="connsiteX167" fmla="*/ 181024 w 2177548"/>
                <a:gd name="connsiteY167" fmla="*/ 744594 h 1914835"/>
                <a:gd name="connsiteX168" fmla="*/ 240799 w 2177548"/>
                <a:gd name="connsiteY168" fmla="*/ 695370 h 1914835"/>
                <a:gd name="connsiteX169" fmla="*/ 285435 w 2177548"/>
                <a:gd name="connsiteY169" fmla="*/ 686358 h 1914835"/>
                <a:gd name="connsiteX170" fmla="*/ 293359 w 2177548"/>
                <a:gd name="connsiteY170" fmla="*/ 654662 h 1914835"/>
                <a:gd name="connsiteX171" fmla="*/ 245469 w 2177548"/>
                <a:gd name="connsiteY171" fmla="*/ 637522 h 1914835"/>
                <a:gd name="connsiteX172" fmla="*/ 69711 w 2177548"/>
                <a:gd name="connsiteY172" fmla="*/ 331798 h 1914835"/>
                <a:gd name="connsiteX173" fmla="*/ 357482 w 2177548"/>
                <a:gd name="connsiteY173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177548" h="1914835">
                  <a:moveTo>
                    <a:pt x="1755935" y="1676048"/>
                  </a:moveTo>
                  <a:lnTo>
                    <a:pt x="1755935" y="1676048"/>
                  </a:lnTo>
                  <a:lnTo>
                    <a:pt x="1755933" y="1676048"/>
                  </a:lnTo>
                  <a:close/>
                  <a:moveTo>
                    <a:pt x="2154191" y="1676048"/>
                  </a:moveTo>
                  <a:lnTo>
                    <a:pt x="2154192" y="1676048"/>
                  </a:lnTo>
                  <a:lnTo>
                    <a:pt x="2154190" y="1676048"/>
                  </a:lnTo>
                  <a:close/>
                  <a:moveTo>
                    <a:pt x="1955028" y="889968"/>
                  </a:moveTo>
                  <a:cubicBezTo>
                    <a:pt x="2054417" y="889968"/>
                    <a:pt x="2134987" y="974531"/>
                    <a:pt x="2134987" y="1078844"/>
                  </a:cubicBezTo>
                  <a:cubicBezTo>
                    <a:pt x="2134987" y="1157079"/>
                    <a:pt x="2089666" y="1224204"/>
                    <a:pt x="2025076" y="1252877"/>
                  </a:cubicBezTo>
                  <a:lnTo>
                    <a:pt x="1990739" y="1260153"/>
                  </a:lnTo>
                  <a:lnTo>
                    <a:pt x="1994611" y="1275641"/>
                  </a:lnTo>
                  <a:lnTo>
                    <a:pt x="1996294" y="1275641"/>
                  </a:lnTo>
                  <a:cubicBezTo>
                    <a:pt x="2020644" y="1275641"/>
                    <a:pt x="2042688" y="1285511"/>
                    <a:pt x="2058645" y="1301468"/>
                  </a:cubicBezTo>
                  <a:lnTo>
                    <a:pt x="2076099" y="1327355"/>
                  </a:lnTo>
                  <a:lnTo>
                    <a:pt x="2078855" y="1330611"/>
                  </a:lnTo>
                  <a:lnTo>
                    <a:pt x="2175939" y="1633811"/>
                  </a:lnTo>
                  <a:cubicBezTo>
                    <a:pt x="2178768" y="1642646"/>
                    <a:pt x="2177748" y="1651791"/>
                    <a:pt x="2173812" y="1659434"/>
                  </a:cubicBezTo>
                  <a:lnTo>
                    <a:pt x="2154191" y="1676048"/>
                  </a:lnTo>
                  <a:lnTo>
                    <a:pt x="2128570" y="1673922"/>
                  </a:lnTo>
                  <a:cubicBezTo>
                    <a:pt x="2120926" y="1669986"/>
                    <a:pt x="2114784" y="1663135"/>
                    <a:pt x="2111955" y="1654300"/>
                  </a:cubicBezTo>
                  <a:lnTo>
                    <a:pt x="2084472" y="1568468"/>
                  </a:lnTo>
                  <a:lnTo>
                    <a:pt x="2084472" y="1587978"/>
                  </a:lnTo>
                  <a:cubicBezTo>
                    <a:pt x="2084472" y="1600153"/>
                    <a:pt x="2082005" y="1611751"/>
                    <a:pt x="2077543" y="1622301"/>
                  </a:cubicBezTo>
                  <a:lnTo>
                    <a:pt x="2070651" y="1632524"/>
                  </a:lnTo>
                  <a:lnTo>
                    <a:pt x="2042298" y="1914835"/>
                  </a:lnTo>
                  <a:lnTo>
                    <a:pt x="1980043" y="1914835"/>
                  </a:lnTo>
                  <a:lnTo>
                    <a:pt x="1957788" y="1693233"/>
                  </a:lnTo>
                  <a:lnTo>
                    <a:pt x="1935533" y="1914835"/>
                  </a:lnTo>
                  <a:lnTo>
                    <a:pt x="1873278" y="1914835"/>
                  </a:lnTo>
                  <a:lnTo>
                    <a:pt x="1845941" y="1642641"/>
                  </a:lnTo>
                  <a:lnTo>
                    <a:pt x="1832228" y="1622301"/>
                  </a:lnTo>
                  <a:cubicBezTo>
                    <a:pt x="1827766" y="1611751"/>
                    <a:pt x="1825298" y="1600153"/>
                    <a:pt x="1825298" y="1587978"/>
                  </a:cubicBezTo>
                  <a:lnTo>
                    <a:pt x="1825298" y="1569575"/>
                  </a:lnTo>
                  <a:lnTo>
                    <a:pt x="1798170" y="1654300"/>
                  </a:lnTo>
                  <a:cubicBezTo>
                    <a:pt x="1795341" y="1663135"/>
                    <a:pt x="1789199" y="1669986"/>
                    <a:pt x="1781556" y="1673922"/>
                  </a:cubicBezTo>
                  <a:lnTo>
                    <a:pt x="1755935" y="1676048"/>
                  </a:lnTo>
                  <a:lnTo>
                    <a:pt x="1736313" y="1659434"/>
                  </a:lnTo>
                  <a:cubicBezTo>
                    <a:pt x="1732377" y="1651791"/>
                    <a:pt x="1731357" y="1642646"/>
                    <a:pt x="1734186" y="1633811"/>
                  </a:cubicBezTo>
                  <a:lnTo>
                    <a:pt x="1831270" y="1330611"/>
                  </a:lnTo>
                  <a:lnTo>
                    <a:pt x="1832286" y="1329411"/>
                  </a:lnTo>
                  <a:lnTo>
                    <a:pt x="1851125" y="1301468"/>
                  </a:lnTo>
                  <a:cubicBezTo>
                    <a:pt x="1867082" y="1285511"/>
                    <a:pt x="1889127" y="1275641"/>
                    <a:pt x="1913477" y="1275641"/>
                  </a:cubicBezTo>
                  <a:lnTo>
                    <a:pt x="1915160" y="1275641"/>
                  </a:lnTo>
                  <a:lnTo>
                    <a:pt x="1919046" y="1260095"/>
                  </a:lnTo>
                  <a:lnTo>
                    <a:pt x="1884980" y="1252877"/>
                  </a:lnTo>
                  <a:cubicBezTo>
                    <a:pt x="1820390" y="1224204"/>
                    <a:pt x="1775070" y="1157079"/>
                    <a:pt x="1775070" y="1078844"/>
                  </a:cubicBezTo>
                  <a:cubicBezTo>
                    <a:pt x="1775070" y="974531"/>
                    <a:pt x="1855640" y="889968"/>
                    <a:pt x="1955028" y="889968"/>
                  </a:cubicBezTo>
                  <a:close/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1607" y="654662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4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691650" y="1300817"/>
                  </a:lnTo>
                  <a:lnTo>
                    <a:pt x="702133" y="1294100"/>
                  </a:lnTo>
                  <a:cubicBezTo>
                    <a:pt x="712658" y="1292216"/>
                    <a:pt x="723901" y="1294346"/>
                    <a:pt x="733369" y="1300939"/>
                  </a:cubicBezTo>
                  <a:lnTo>
                    <a:pt x="798980" y="1346625"/>
                  </a:lnTo>
                  <a:lnTo>
                    <a:pt x="848232" y="1192808"/>
                  </a:lnTo>
                  <a:lnTo>
                    <a:pt x="849292" y="1191556"/>
                  </a:lnTo>
                  <a:lnTo>
                    <a:pt x="850242" y="1186847"/>
                  </a:lnTo>
                  <a:cubicBezTo>
                    <a:pt x="866891" y="1147485"/>
                    <a:pt x="905866" y="1119866"/>
                    <a:pt x="951292" y="1119866"/>
                  </a:cubicBezTo>
                  <a:lnTo>
                    <a:pt x="953385" y="1119866"/>
                  </a:lnTo>
                  <a:lnTo>
                    <a:pt x="958209" y="1100567"/>
                  </a:lnTo>
                  <a:lnTo>
                    <a:pt x="915674" y="1091554"/>
                  </a:lnTo>
                  <a:cubicBezTo>
                    <a:pt x="835343" y="1055893"/>
                    <a:pt x="778978" y="972410"/>
                    <a:pt x="778978" y="875108"/>
                  </a:cubicBezTo>
                  <a:cubicBezTo>
                    <a:pt x="778978" y="745373"/>
                    <a:pt x="879183" y="640202"/>
                    <a:pt x="1002793" y="640202"/>
                  </a:cubicBezTo>
                  <a:cubicBezTo>
                    <a:pt x="1126403" y="640202"/>
                    <a:pt x="1226608" y="745373"/>
                    <a:pt x="1226608" y="875108"/>
                  </a:cubicBezTo>
                  <a:cubicBezTo>
                    <a:pt x="1226608" y="972410"/>
                    <a:pt x="1170243" y="1055893"/>
                    <a:pt x="1089912" y="1091554"/>
                  </a:cubicBezTo>
                  <a:lnTo>
                    <a:pt x="1047375" y="1100568"/>
                  </a:lnTo>
                  <a:lnTo>
                    <a:pt x="1052199" y="1119866"/>
                  </a:lnTo>
                  <a:lnTo>
                    <a:pt x="1054292" y="1119866"/>
                  </a:lnTo>
                  <a:cubicBezTo>
                    <a:pt x="1084576" y="1119866"/>
                    <a:pt x="1111993" y="1132141"/>
                    <a:pt x="1131839" y="1151987"/>
                  </a:cubicBezTo>
                  <a:lnTo>
                    <a:pt x="1155317" y="1186810"/>
                  </a:lnTo>
                  <a:lnTo>
                    <a:pt x="1156521" y="1188232"/>
                  </a:lnTo>
                  <a:lnTo>
                    <a:pt x="1258217" y="1505837"/>
                  </a:lnTo>
                  <a:lnTo>
                    <a:pt x="1340518" y="1248804"/>
                  </a:lnTo>
                  <a:lnTo>
                    <a:pt x="1341676" y="1247437"/>
                  </a:lnTo>
                  <a:lnTo>
                    <a:pt x="1363154" y="1215581"/>
                  </a:lnTo>
                  <a:cubicBezTo>
                    <a:pt x="1381345" y="1197389"/>
                    <a:pt x="1406477" y="1186138"/>
                    <a:pt x="1434236" y="1186138"/>
                  </a:cubicBezTo>
                  <a:lnTo>
                    <a:pt x="1436155" y="1186138"/>
                  </a:lnTo>
                  <a:lnTo>
                    <a:pt x="1440585" y="1168415"/>
                  </a:lnTo>
                  <a:lnTo>
                    <a:pt x="1401750" y="1160186"/>
                  </a:lnTo>
                  <a:cubicBezTo>
                    <a:pt x="1328115" y="1127499"/>
                    <a:pt x="1276449" y="1050974"/>
                    <a:pt x="1276449" y="961784"/>
                  </a:cubicBezTo>
                  <a:cubicBezTo>
                    <a:pt x="1276449" y="842864"/>
                    <a:pt x="1368301" y="746460"/>
                    <a:pt x="1481606" y="746460"/>
                  </a:cubicBezTo>
                  <a:cubicBezTo>
                    <a:pt x="1594911" y="746460"/>
                    <a:pt x="1686763" y="842864"/>
                    <a:pt x="1686763" y="961784"/>
                  </a:cubicBezTo>
                  <a:cubicBezTo>
                    <a:pt x="1686763" y="1050974"/>
                    <a:pt x="1635097" y="1127499"/>
                    <a:pt x="1561462" y="1160186"/>
                  </a:cubicBezTo>
                  <a:lnTo>
                    <a:pt x="1522318" y="1168481"/>
                  </a:lnTo>
                  <a:lnTo>
                    <a:pt x="1526731" y="1186138"/>
                  </a:lnTo>
                  <a:lnTo>
                    <a:pt x="1528650" y="1186138"/>
                  </a:lnTo>
                  <a:cubicBezTo>
                    <a:pt x="1556409" y="1186138"/>
                    <a:pt x="1581540" y="1197389"/>
                    <a:pt x="1599732" y="1215581"/>
                  </a:cubicBezTo>
                  <a:lnTo>
                    <a:pt x="1619629" y="1245093"/>
                  </a:lnTo>
                  <a:lnTo>
                    <a:pt x="1622772" y="1248804"/>
                  </a:lnTo>
                  <a:lnTo>
                    <a:pt x="1733450" y="1594461"/>
                  </a:lnTo>
                  <a:cubicBezTo>
                    <a:pt x="1736675" y="1604532"/>
                    <a:pt x="1735512" y="1614957"/>
                    <a:pt x="1731025" y="1623671"/>
                  </a:cubicBezTo>
                  <a:lnTo>
                    <a:pt x="1708656" y="1642612"/>
                  </a:lnTo>
                  <a:lnTo>
                    <a:pt x="1679447" y="1640188"/>
                  </a:lnTo>
                  <a:cubicBezTo>
                    <a:pt x="1670734" y="1635701"/>
                    <a:pt x="1663732" y="1627890"/>
                    <a:pt x="1660507" y="1617818"/>
                  </a:cubicBezTo>
                  <a:lnTo>
                    <a:pt x="1629175" y="1519968"/>
                  </a:lnTo>
                  <a:lnTo>
                    <a:pt x="1629175" y="1542210"/>
                  </a:lnTo>
                  <a:cubicBezTo>
                    <a:pt x="1629175" y="1556089"/>
                    <a:pt x="1626362" y="1569312"/>
                    <a:pt x="1621276" y="1581339"/>
                  </a:cubicBezTo>
                  <a:lnTo>
                    <a:pt x="1613418" y="1592993"/>
                  </a:lnTo>
                  <a:lnTo>
                    <a:pt x="1581096" y="1914835"/>
                  </a:lnTo>
                  <a:lnTo>
                    <a:pt x="1510124" y="1914835"/>
                  </a:lnTo>
                  <a:lnTo>
                    <a:pt x="1484752" y="1662203"/>
                  </a:lnTo>
                  <a:lnTo>
                    <a:pt x="1459380" y="1914835"/>
                  </a:lnTo>
                  <a:lnTo>
                    <a:pt x="1388408" y="1914835"/>
                  </a:lnTo>
                  <a:lnTo>
                    <a:pt x="1357244" y="1604527"/>
                  </a:lnTo>
                  <a:lnTo>
                    <a:pt x="1341610" y="1581339"/>
                  </a:lnTo>
                  <a:cubicBezTo>
                    <a:pt x="1336524" y="1569312"/>
                    <a:pt x="1333711" y="1556089"/>
                    <a:pt x="1333711" y="1542210"/>
                  </a:cubicBezTo>
                  <a:lnTo>
                    <a:pt x="1333711" y="1521230"/>
                  </a:lnTo>
                  <a:lnTo>
                    <a:pt x="1302783" y="1617818"/>
                  </a:lnTo>
                  <a:cubicBezTo>
                    <a:pt x="1299558" y="1627890"/>
                    <a:pt x="1292556" y="1635701"/>
                    <a:pt x="1283843" y="1640188"/>
                  </a:cubicBezTo>
                  <a:lnTo>
                    <a:pt x="1254634" y="1642612"/>
                  </a:lnTo>
                  <a:lnTo>
                    <a:pt x="1232265" y="1623671"/>
                  </a:lnTo>
                  <a:lnTo>
                    <a:pt x="1231654" y="1616313"/>
                  </a:lnTo>
                  <a:lnTo>
                    <a:pt x="1218351" y="1615209"/>
                  </a:lnTo>
                  <a:cubicBezTo>
                    <a:pt x="1208845" y="1610315"/>
                    <a:pt x="1201206" y="1601793"/>
                    <a:pt x="1197688" y="1590806"/>
                  </a:cubicBezTo>
                  <a:lnTo>
                    <a:pt x="1163960" y="1485471"/>
                  </a:lnTo>
                  <a:lnTo>
                    <a:pt x="1163960" y="1508321"/>
                  </a:lnTo>
                  <a:lnTo>
                    <a:pt x="1156628" y="1544639"/>
                  </a:lnTo>
                  <a:lnTo>
                    <a:pt x="1179064" y="1722014"/>
                  </a:lnTo>
                  <a:lnTo>
                    <a:pt x="1127482" y="1722014"/>
                  </a:lnTo>
                  <a:lnTo>
                    <a:pt x="1108117" y="1914835"/>
                  </a:lnTo>
                  <a:lnTo>
                    <a:pt x="1030690" y="1914835"/>
                  </a:lnTo>
                  <a:lnTo>
                    <a:pt x="1011326" y="1722014"/>
                  </a:lnTo>
                  <a:lnTo>
                    <a:pt x="994262" y="1722014"/>
                  </a:lnTo>
                  <a:lnTo>
                    <a:pt x="974897" y="1914835"/>
                  </a:lnTo>
                  <a:lnTo>
                    <a:pt x="897470" y="1914835"/>
                  </a:lnTo>
                  <a:lnTo>
                    <a:pt x="878105" y="1722014"/>
                  </a:lnTo>
                  <a:lnTo>
                    <a:pt x="826521" y="1722014"/>
                  </a:lnTo>
                  <a:lnTo>
                    <a:pt x="848957" y="1544642"/>
                  </a:lnTo>
                  <a:lnTo>
                    <a:pt x="841624" y="1508321"/>
                  </a:lnTo>
                  <a:lnTo>
                    <a:pt x="841624" y="1448381"/>
                  </a:lnTo>
                  <a:lnTo>
                    <a:pt x="841078" y="1449027"/>
                  </a:lnTo>
                  <a:lnTo>
                    <a:pt x="837347" y="1449337"/>
                  </a:lnTo>
                  <a:lnTo>
                    <a:pt x="829187" y="1454566"/>
                  </a:lnTo>
                  <a:lnTo>
                    <a:pt x="814113" y="1451266"/>
                  </a:lnTo>
                  <a:lnTo>
                    <a:pt x="809211" y="1451672"/>
                  </a:lnTo>
                  <a:lnTo>
                    <a:pt x="809212" y="1451672"/>
                  </a:lnTo>
                  <a:lnTo>
                    <a:pt x="806856" y="1449677"/>
                  </a:lnTo>
                  <a:lnTo>
                    <a:pt x="797950" y="1447726"/>
                  </a:lnTo>
                  <a:lnTo>
                    <a:pt x="713987" y="1389261"/>
                  </a:lnTo>
                  <a:lnTo>
                    <a:pt x="714896" y="1403764"/>
                  </a:lnTo>
                  <a:cubicBezTo>
                    <a:pt x="712030" y="1424348"/>
                    <a:pt x="697199" y="1442226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5"/>
                  </a:lnTo>
                  <a:lnTo>
                    <a:pt x="557146" y="1278513"/>
                  </a:lnTo>
                  <a:lnTo>
                    <a:pt x="553606" y="1296049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9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4" y="762644"/>
                  </a:cubicBezTo>
                  <a:lnTo>
                    <a:pt x="172384" y="762566"/>
                  </a:lnTo>
                  <a:lnTo>
                    <a:pt x="181024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3359" y="654662"/>
                  </a:lnTo>
                  <a:lnTo>
                    <a:pt x="245469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1BE89F60-2FB3-C92D-A052-1CCD365EE650}"/>
              </a:ext>
            </a:extLst>
          </p:cNvPr>
          <p:cNvGrpSpPr/>
          <p:nvPr/>
        </p:nvGrpSpPr>
        <p:grpSpPr>
          <a:xfrm>
            <a:off x="3835358" y="3981409"/>
            <a:ext cx="2292711" cy="2250250"/>
            <a:chOff x="3835358" y="3981409"/>
            <a:chExt cx="2292711" cy="2250250"/>
          </a:xfrm>
        </p:grpSpPr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6DB3BC1E-8AD7-F040-6A9E-2C74B57E79D9}"/>
                </a:ext>
              </a:extLst>
            </p:cNvPr>
            <p:cNvGrpSpPr/>
            <p:nvPr/>
          </p:nvGrpSpPr>
          <p:grpSpPr>
            <a:xfrm>
              <a:off x="3835358" y="3981409"/>
              <a:ext cx="2292711" cy="2250250"/>
              <a:chOff x="-9318211" y="1235553"/>
              <a:chExt cx="2962338" cy="2907476"/>
            </a:xfrm>
          </p:grpSpPr>
          <p:sp>
            <p:nvSpPr>
              <p:cNvPr id="564" name="四角形: 角を丸くする 563">
                <a:extLst>
                  <a:ext uri="{FF2B5EF4-FFF2-40B4-BE49-F238E27FC236}">
                    <a16:creationId xmlns:a16="http://schemas.microsoft.com/office/drawing/2014/main" id="{C3B6D202-D6D6-E14C-DBBD-FA5CEB402A85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9CD0F03D-537F-7505-25EA-DEFE42B178C3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6643DB1E-74CE-7056-763C-75269D0927DF}"/>
                </a:ext>
              </a:extLst>
            </p:cNvPr>
            <p:cNvSpPr/>
            <p:nvPr/>
          </p:nvSpPr>
          <p:spPr bwMode="auto">
            <a:xfrm>
              <a:off x="4010814" y="4304808"/>
              <a:ext cx="1899054" cy="1707650"/>
            </a:xfrm>
            <a:custGeom>
              <a:avLst/>
              <a:gdLst>
                <a:gd name="connsiteX0" fmla="*/ 418517 w 2136814"/>
                <a:gd name="connsiteY0" fmla="*/ 1683766 h 1921446"/>
                <a:gd name="connsiteX1" fmla="*/ 418519 w 2136814"/>
                <a:gd name="connsiteY1" fmla="*/ 1683766 h 1921446"/>
                <a:gd name="connsiteX2" fmla="*/ 418517 w 2136814"/>
                <a:gd name="connsiteY2" fmla="*/ 1683766 h 1921446"/>
                <a:gd name="connsiteX3" fmla="*/ 23248 w 2136814"/>
                <a:gd name="connsiteY3" fmla="*/ 1683765 h 1921446"/>
                <a:gd name="connsiteX4" fmla="*/ 23248 w 2136814"/>
                <a:gd name="connsiteY4" fmla="*/ 1683765 h 1921446"/>
                <a:gd name="connsiteX5" fmla="*/ 23248 w 2136814"/>
                <a:gd name="connsiteY5" fmla="*/ 1683765 h 1921446"/>
                <a:gd name="connsiteX6" fmla="*/ 1778895 w 2136814"/>
                <a:gd name="connsiteY6" fmla="*/ 0 h 1921446"/>
                <a:gd name="connsiteX7" fmla="*/ 2084400 w 2136814"/>
                <a:gd name="connsiteY7" fmla="*/ 305505 h 1921446"/>
                <a:gd name="connsiteX8" fmla="*/ 2084400 w 2136814"/>
                <a:gd name="connsiteY8" fmla="*/ 454083 h 1921446"/>
                <a:gd name="connsiteX9" fmla="*/ 1899869 w 2136814"/>
                <a:gd name="connsiteY9" fmla="*/ 638614 h 1921446"/>
                <a:gd name="connsiteX10" fmla="*/ 1837355 w 2136814"/>
                <a:gd name="connsiteY10" fmla="*/ 638614 h 1921446"/>
                <a:gd name="connsiteX11" fmla="*/ 1850944 w 2136814"/>
                <a:gd name="connsiteY11" fmla="*/ 692969 h 1921446"/>
                <a:gd name="connsiteX12" fmla="*/ 1895580 w 2136814"/>
                <a:gd name="connsiteY12" fmla="*/ 701981 h 1921446"/>
                <a:gd name="connsiteX13" fmla="*/ 1955356 w 2136814"/>
                <a:gd name="connsiteY13" fmla="*/ 751205 h 1921446"/>
                <a:gd name="connsiteX14" fmla="*/ 1963681 w 2136814"/>
                <a:gd name="connsiteY14" fmla="*/ 768524 h 1921446"/>
                <a:gd name="connsiteX15" fmla="*/ 1964521 w 2136814"/>
                <a:gd name="connsiteY15" fmla="*/ 769255 h 1921446"/>
                <a:gd name="connsiteX16" fmla="*/ 1973942 w 2136814"/>
                <a:gd name="connsiteY16" fmla="*/ 788221 h 1921446"/>
                <a:gd name="connsiteX17" fmla="*/ 2134984 w 2136814"/>
                <a:gd name="connsiteY17" fmla="*/ 1389240 h 1921446"/>
                <a:gd name="connsiteX18" fmla="*/ 2097275 w 2136814"/>
                <a:gd name="connsiteY18" fmla="*/ 1454554 h 1921446"/>
                <a:gd name="connsiteX19" fmla="*/ 2097276 w 2136814"/>
                <a:gd name="connsiteY19" fmla="*/ 1454555 h 1921446"/>
                <a:gd name="connsiteX20" fmla="*/ 2031962 w 2136814"/>
                <a:gd name="connsiteY20" fmla="*/ 1416846 h 1921446"/>
                <a:gd name="connsiteX21" fmla="*/ 1978559 w 2136814"/>
                <a:gd name="connsiteY21" fmla="*/ 1217545 h 1921446"/>
                <a:gd name="connsiteX22" fmla="*/ 1978559 w 2136814"/>
                <a:gd name="connsiteY22" fmla="*/ 1285124 h 1921446"/>
                <a:gd name="connsiteX23" fmla="*/ 1978397 w 2136814"/>
                <a:gd name="connsiteY23" fmla="*/ 1285928 h 1921446"/>
                <a:gd name="connsiteX24" fmla="*/ 2065349 w 2136814"/>
                <a:gd name="connsiteY24" fmla="*/ 1693928 h 1921446"/>
                <a:gd name="connsiteX25" fmla="*/ 1942683 w 2136814"/>
                <a:gd name="connsiteY25" fmla="*/ 1693928 h 1921446"/>
                <a:gd name="connsiteX26" fmla="*/ 1923880 w 2136814"/>
                <a:gd name="connsiteY26" fmla="*/ 1921446 h 1921446"/>
                <a:gd name="connsiteX27" fmla="*/ 1816608 w 2136814"/>
                <a:gd name="connsiteY27" fmla="*/ 1921446 h 1921446"/>
                <a:gd name="connsiteX28" fmla="*/ 1797805 w 2136814"/>
                <a:gd name="connsiteY28" fmla="*/ 1693928 h 1921446"/>
                <a:gd name="connsiteX29" fmla="*/ 1759327 w 2136814"/>
                <a:gd name="connsiteY29" fmla="*/ 1693928 h 1921446"/>
                <a:gd name="connsiteX30" fmla="*/ 1740524 w 2136814"/>
                <a:gd name="connsiteY30" fmla="*/ 1921446 h 1921446"/>
                <a:gd name="connsiteX31" fmla="*/ 1633252 w 2136814"/>
                <a:gd name="connsiteY31" fmla="*/ 1921446 h 1921446"/>
                <a:gd name="connsiteX32" fmla="*/ 1614449 w 2136814"/>
                <a:gd name="connsiteY32" fmla="*/ 1693928 h 1921446"/>
                <a:gd name="connsiteX33" fmla="*/ 1492441 w 2136814"/>
                <a:gd name="connsiteY33" fmla="*/ 1693928 h 1921446"/>
                <a:gd name="connsiteX34" fmla="*/ 1579394 w 2136814"/>
                <a:gd name="connsiteY34" fmla="*/ 1285924 h 1921446"/>
                <a:gd name="connsiteX35" fmla="*/ 1579233 w 2136814"/>
                <a:gd name="connsiteY35" fmla="*/ 1285124 h 1921446"/>
                <a:gd name="connsiteX36" fmla="*/ 1579233 w 2136814"/>
                <a:gd name="connsiteY36" fmla="*/ 1219173 h 1921446"/>
                <a:gd name="connsiteX37" fmla="*/ 1526267 w 2136814"/>
                <a:gd name="connsiteY37" fmla="*/ 1416846 h 1921446"/>
                <a:gd name="connsiteX38" fmla="*/ 1460952 w 2136814"/>
                <a:gd name="connsiteY38" fmla="*/ 1454555 h 1921446"/>
                <a:gd name="connsiteX39" fmla="*/ 1421918 w 2136814"/>
                <a:gd name="connsiteY39" fmla="*/ 1410376 h 1921446"/>
                <a:gd name="connsiteX40" fmla="*/ 1422400 w 2136814"/>
                <a:gd name="connsiteY40" fmla="*/ 1402685 h 1921446"/>
                <a:gd name="connsiteX41" fmla="*/ 1348222 w 2136814"/>
                <a:gd name="connsiteY41" fmla="*/ 1454337 h 1921446"/>
                <a:gd name="connsiteX42" fmla="*/ 1339316 w 2136814"/>
                <a:gd name="connsiteY42" fmla="*/ 1456288 h 1921446"/>
                <a:gd name="connsiteX43" fmla="*/ 1336960 w 2136814"/>
                <a:gd name="connsiteY43" fmla="*/ 1458283 h 1921446"/>
                <a:gd name="connsiteX44" fmla="*/ 1336961 w 2136814"/>
                <a:gd name="connsiteY44" fmla="*/ 1458283 h 1921446"/>
                <a:gd name="connsiteX45" fmla="*/ 1332060 w 2136814"/>
                <a:gd name="connsiteY45" fmla="*/ 1457877 h 1921446"/>
                <a:gd name="connsiteX46" fmla="*/ 1316985 w 2136814"/>
                <a:gd name="connsiteY46" fmla="*/ 1461177 h 1921446"/>
                <a:gd name="connsiteX47" fmla="*/ 1308825 w 2136814"/>
                <a:gd name="connsiteY47" fmla="*/ 1455948 h 1921446"/>
                <a:gd name="connsiteX48" fmla="*/ 1305094 w 2136814"/>
                <a:gd name="connsiteY48" fmla="*/ 1455638 h 1921446"/>
                <a:gd name="connsiteX49" fmla="*/ 1303492 w 2136814"/>
                <a:gd name="connsiteY49" fmla="*/ 1453746 h 1921446"/>
                <a:gd name="connsiteX50" fmla="*/ 1303492 w 2136814"/>
                <a:gd name="connsiteY50" fmla="*/ 1514932 h 1921446"/>
                <a:gd name="connsiteX51" fmla="*/ 1294874 w 2136814"/>
                <a:gd name="connsiteY51" fmla="*/ 1557620 h 1921446"/>
                <a:gd name="connsiteX52" fmla="*/ 1286302 w 2136814"/>
                <a:gd name="connsiteY52" fmla="*/ 1570334 h 1921446"/>
                <a:gd name="connsiteX53" fmla="*/ 1251040 w 2136814"/>
                <a:gd name="connsiteY53" fmla="*/ 1921446 h 1921446"/>
                <a:gd name="connsiteX54" fmla="*/ 1173613 w 2136814"/>
                <a:gd name="connsiteY54" fmla="*/ 1921446 h 1921446"/>
                <a:gd name="connsiteX55" fmla="*/ 1145934 w 2136814"/>
                <a:gd name="connsiteY55" fmla="*/ 1645838 h 1921446"/>
                <a:gd name="connsiteX56" fmla="*/ 1118255 w 2136814"/>
                <a:gd name="connsiteY56" fmla="*/ 1921446 h 1921446"/>
                <a:gd name="connsiteX57" fmla="*/ 1040828 w 2136814"/>
                <a:gd name="connsiteY57" fmla="*/ 1921446 h 1921446"/>
                <a:gd name="connsiteX58" fmla="*/ 1006830 w 2136814"/>
                <a:gd name="connsiteY58" fmla="*/ 1582917 h 1921446"/>
                <a:gd name="connsiteX59" fmla="*/ 989774 w 2136814"/>
                <a:gd name="connsiteY59" fmla="*/ 1557620 h 1921446"/>
                <a:gd name="connsiteX60" fmla="*/ 981156 w 2136814"/>
                <a:gd name="connsiteY60" fmla="*/ 1514932 h 1921446"/>
                <a:gd name="connsiteX61" fmla="*/ 981156 w 2136814"/>
                <a:gd name="connsiteY61" fmla="*/ 1492045 h 1921446"/>
                <a:gd name="connsiteX62" fmla="*/ 947416 w 2136814"/>
                <a:gd name="connsiteY62" fmla="*/ 1597417 h 1921446"/>
                <a:gd name="connsiteX63" fmla="*/ 926753 w 2136814"/>
                <a:gd name="connsiteY63" fmla="*/ 1621820 h 1921446"/>
                <a:gd name="connsiteX64" fmla="*/ 913775 w 2136814"/>
                <a:gd name="connsiteY64" fmla="*/ 1622897 h 1921446"/>
                <a:gd name="connsiteX65" fmla="*/ 912888 w 2136814"/>
                <a:gd name="connsiteY65" fmla="*/ 1633582 h 1921446"/>
                <a:gd name="connsiteX66" fmla="*/ 890772 w 2136814"/>
                <a:gd name="connsiteY66" fmla="*/ 1652308 h 1921446"/>
                <a:gd name="connsiteX67" fmla="*/ 861895 w 2136814"/>
                <a:gd name="connsiteY67" fmla="*/ 1649911 h 1921446"/>
                <a:gd name="connsiteX68" fmla="*/ 843169 w 2136814"/>
                <a:gd name="connsiteY68" fmla="*/ 1627796 h 1921446"/>
                <a:gd name="connsiteX69" fmla="*/ 812603 w 2136814"/>
                <a:gd name="connsiteY69" fmla="*/ 1532336 h 1921446"/>
                <a:gd name="connsiteX70" fmla="*/ 812603 w 2136814"/>
                <a:gd name="connsiteY70" fmla="*/ 1553044 h 1921446"/>
                <a:gd name="connsiteX71" fmla="*/ 805959 w 2136814"/>
                <a:gd name="connsiteY71" fmla="*/ 1585958 h 1921446"/>
                <a:gd name="connsiteX72" fmla="*/ 826291 w 2136814"/>
                <a:gd name="connsiteY72" fmla="*/ 1746703 h 1921446"/>
                <a:gd name="connsiteX73" fmla="*/ 779545 w 2136814"/>
                <a:gd name="connsiteY73" fmla="*/ 1746703 h 1921446"/>
                <a:gd name="connsiteX74" fmla="*/ 761996 w 2136814"/>
                <a:gd name="connsiteY74" fmla="*/ 1921446 h 1921446"/>
                <a:gd name="connsiteX75" fmla="*/ 691828 w 2136814"/>
                <a:gd name="connsiteY75" fmla="*/ 1921446 h 1921446"/>
                <a:gd name="connsiteX76" fmla="*/ 674279 w 2136814"/>
                <a:gd name="connsiteY76" fmla="*/ 1746703 h 1921446"/>
                <a:gd name="connsiteX77" fmla="*/ 658815 w 2136814"/>
                <a:gd name="connsiteY77" fmla="*/ 1746703 h 1921446"/>
                <a:gd name="connsiteX78" fmla="*/ 641265 w 2136814"/>
                <a:gd name="connsiteY78" fmla="*/ 1921446 h 1921446"/>
                <a:gd name="connsiteX79" fmla="*/ 571097 w 2136814"/>
                <a:gd name="connsiteY79" fmla="*/ 1921446 h 1921446"/>
                <a:gd name="connsiteX80" fmla="*/ 553548 w 2136814"/>
                <a:gd name="connsiteY80" fmla="*/ 1746703 h 1921446"/>
                <a:gd name="connsiteX81" fmla="*/ 506800 w 2136814"/>
                <a:gd name="connsiteY81" fmla="*/ 1746703 h 1921446"/>
                <a:gd name="connsiteX82" fmla="*/ 527132 w 2136814"/>
                <a:gd name="connsiteY82" fmla="*/ 1585959 h 1921446"/>
                <a:gd name="connsiteX83" fmla="*/ 520487 w 2136814"/>
                <a:gd name="connsiteY83" fmla="*/ 1553044 h 1921446"/>
                <a:gd name="connsiteX84" fmla="*/ 520487 w 2136814"/>
                <a:gd name="connsiteY84" fmla="*/ 1535058 h 1921446"/>
                <a:gd name="connsiteX85" fmla="*/ 490793 w 2136814"/>
                <a:gd name="connsiteY85" fmla="*/ 1627795 h 1921446"/>
                <a:gd name="connsiteX86" fmla="*/ 472067 w 2136814"/>
                <a:gd name="connsiteY86" fmla="*/ 1649911 h 1921446"/>
                <a:gd name="connsiteX87" fmla="*/ 443188 w 2136814"/>
                <a:gd name="connsiteY87" fmla="*/ 1652307 h 1921446"/>
                <a:gd name="connsiteX88" fmla="*/ 439543 w 2136814"/>
                <a:gd name="connsiteY88" fmla="*/ 1649221 h 1921446"/>
                <a:gd name="connsiteX89" fmla="*/ 438048 w 2136814"/>
                <a:gd name="connsiteY89" fmla="*/ 1667228 h 1921446"/>
                <a:gd name="connsiteX90" fmla="*/ 418517 w 2136814"/>
                <a:gd name="connsiteY90" fmla="*/ 1683766 h 1921446"/>
                <a:gd name="connsiteX91" fmla="*/ 393015 w 2136814"/>
                <a:gd name="connsiteY91" fmla="*/ 1681649 h 1921446"/>
                <a:gd name="connsiteX92" fmla="*/ 376478 w 2136814"/>
                <a:gd name="connsiteY92" fmla="*/ 1662118 h 1921446"/>
                <a:gd name="connsiteX93" fmla="*/ 349485 w 2136814"/>
                <a:gd name="connsiteY93" fmla="*/ 1577816 h 1921446"/>
                <a:gd name="connsiteX94" fmla="*/ 349485 w 2136814"/>
                <a:gd name="connsiteY94" fmla="*/ 1596104 h 1921446"/>
                <a:gd name="connsiteX95" fmla="*/ 343617 w 2136814"/>
                <a:gd name="connsiteY95" fmla="*/ 1625171 h 1921446"/>
                <a:gd name="connsiteX96" fmla="*/ 361573 w 2136814"/>
                <a:gd name="connsiteY96" fmla="*/ 1767127 h 1921446"/>
                <a:gd name="connsiteX97" fmla="*/ 320291 w 2136814"/>
                <a:gd name="connsiteY97" fmla="*/ 1767127 h 1921446"/>
                <a:gd name="connsiteX98" fmla="*/ 304792 w 2136814"/>
                <a:gd name="connsiteY98" fmla="*/ 1921446 h 1921446"/>
                <a:gd name="connsiteX99" fmla="*/ 242827 w 2136814"/>
                <a:gd name="connsiteY99" fmla="*/ 1921446 h 1921446"/>
                <a:gd name="connsiteX100" fmla="*/ 227328 w 2136814"/>
                <a:gd name="connsiteY100" fmla="*/ 1767127 h 1921446"/>
                <a:gd name="connsiteX101" fmla="*/ 213672 w 2136814"/>
                <a:gd name="connsiteY101" fmla="*/ 1767127 h 1921446"/>
                <a:gd name="connsiteX102" fmla="*/ 198173 w 2136814"/>
                <a:gd name="connsiteY102" fmla="*/ 1921446 h 1921446"/>
                <a:gd name="connsiteX103" fmla="*/ 136207 w 2136814"/>
                <a:gd name="connsiteY103" fmla="*/ 1921446 h 1921446"/>
                <a:gd name="connsiteX104" fmla="*/ 120709 w 2136814"/>
                <a:gd name="connsiteY104" fmla="*/ 1767127 h 1921446"/>
                <a:gd name="connsiteX105" fmla="*/ 79425 w 2136814"/>
                <a:gd name="connsiteY105" fmla="*/ 1767127 h 1921446"/>
                <a:gd name="connsiteX106" fmla="*/ 97381 w 2136814"/>
                <a:gd name="connsiteY106" fmla="*/ 1625171 h 1921446"/>
                <a:gd name="connsiteX107" fmla="*/ 91512 w 2136814"/>
                <a:gd name="connsiteY107" fmla="*/ 1596104 h 1921446"/>
                <a:gd name="connsiteX108" fmla="*/ 91512 w 2136814"/>
                <a:gd name="connsiteY108" fmla="*/ 1580220 h 1921446"/>
                <a:gd name="connsiteX109" fmla="*/ 65288 w 2136814"/>
                <a:gd name="connsiteY109" fmla="*/ 1662118 h 1921446"/>
                <a:gd name="connsiteX110" fmla="*/ 48752 w 2136814"/>
                <a:gd name="connsiteY110" fmla="*/ 1681648 h 1921446"/>
                <a:gd name="connsiteX111" fmla="*/ 23248 w 2136814"/>
                <a:gd name="connsiteY111" fmla="*/ 1683765 h 1921446"/>
                <a:gd name="connsiteX112" fmla="*/ 3718 w 2136814"/>
                <a:gd name="connsiteY112" fmla="*/ 1667227 h 1921446"/>
                <a:gd name="connsiteX113" fmla="*/ 1601 w 2136814"/>
                <a:gd name="connsiteY113" fmla="*/ 1641724 h 1921446"/>
                <a:gd name="connsiteX114" fmla="*/ 98101 w 2136814"/>
                <a:gd name="connsiteY114" fmla="*/ 1340349 h 1921446"/>
                <a:gd name="connsiteX115" fmla="*/ 98410 w 2136814"/>
                <a:gd name="connsiteY115" fmla="*/ 1338821 h 1921446"/>
                <a:gd name="connsiteX116" fmla="*/ 179282 w 2136814"/>
                <a:gd name="connsiteY116" fmla="*/ 1285214 h 1921446"/>
                <a:gd name="connsiteX117" fmla="*/ 180957 w 2136814"/>
                <a:gd name="connsiteY117" fmla="*/ 1285214 h 1921446"/>
                <a:gd name="connsiteX118" fmla="*/ 184818 w 2136814"/>
                <a:gd name="connsiteY118" fmla="*/ 1269769 h 1921446"/>
                <a:gd name="connsiteX119" fmla="*/ 150776 w 2136814"/>
                <a:gd name="connsiteY119" fmla="*/ 1262556 h 1921446"/>
                <a:gd name="connsiteX120" fmla="*/ 41375 w 2136814"/>
                <a:gd name="connsiteY120" fmla="*/ 1089329 h 1921446"/>
                <a:gd name="connsiteX121" fmla="*/ 220499 w 2136814"/>
                <a:gd name="connsiteY121" fmla="*/ 901328 h 1921446"/>
                <a:gd name="connsiteX122" fmla="*/ 399623 w 2136814"/>
                <a:gd name="connsiteY122" fmla="*/ 1089329 h 1921446"/>
                <a:gd name="connsiteX123" fmla="*/ 290222 w 2136814"/>
                <a:gd name="connsiteY123" fmla="*/ 1262556 h 1921446"/>
                <a:gd name="connsiteX124" fmla="*/ 256179 w 2136814"/>
                <a:gd name="connsiteY124" fmla="*/ 1269770 h 1921446"/>
                <a:gd name="connsiteX125" fmla="*/ 260041 w 2136814"/>
                <a:gd name="connsiteY125" fmla="*/ 1285214 h 1921446"/>
                <a:gd name="connsiteX126" fmla="*/ 261715 w 2136814"/>
                <a:gd name="connsiteY126" fmla="*/ 1285214 h 1921446"/>
                <a:gd name="connsiteX127" fmla="*/ 323778 w 2136814"/>
                <a:gd name="connsiteY127" fmla="*/ 1310921 h 1921446"/>
                <a:gd name="connsiteX128" fmla="*/ 342568 w 2136814"/>
                <a:gd name="connsiteY128" fmla="*/ 1338791 h 1921446"/>
                <a:gd name="connsiteX129" fmla="*/ 343531 w 2136814"/>
                <a:gd name="connsiteY129" fmla="*/ 1339929 h 1921446"/>
                <a:gd name="connsiteX130" fmla="*/ 423493 w 2136814"/>
                <a:gd name="connsiteY130" fmla="*/ 1589657 h 1921446"/>
                <a:gd name="connsiteX131" fmla="*/ 527948 w 2136814"/>
                <a:gd name="connsiteY131" fmla="*/ 1263440 h 1921446"/>
                <a:gd name="connsiteX132" fmla="*/ 528298 w 2136814"/>
                <a:gd name="connsiteY132" fmla="*/ 1261709 h 1921446"/>
                <a:gd name="connsiteX133" fmla="*/ 619873 w 2136814"/>
                <a:gd name="connsiteY133" fmla="*/ 1201008 h 1921446"/>
                <a:gd name="connsiteX134" fmla="*/ 621770 w 2136814"/>
                <a:gd name="connsiteY134" fmla="*/ 1201008 h 1921446"/>
                <a:gd name="connsiteX135" fmla="*/ 626143 w 2136814"/>
                <a:gd name="connsiteY135" fmla="*/ 1183518 h 1921446"/>
                <a:gd name="connsiteX136" fmla="*/ 587594 w 2136814"/>
                <a:gd name="connsiteY136" fmla="*/ 1175350 h 1921446"/>
                <a:gd name="connsiteX137" fmla="*/ 463714 w 2136814"/>
                <a:gd name="connsiteY137" fmla="*/ 979196 h 1921446"/>
                <a:gd name="connsiteX138" fmla="*/ 666546 w 2136814"/>
                <a:gd name="connsiteY138" fmla="*/ 766313 h 1921446"/>
                <a:gd name="connsiteX139" fmla="*/ 869378 w 2136814"/>
                <a:gd name="connsiteY139" fmla="*/ 979196 h 1921446"/>
                <a:gd name="connsiteX140" fmla="*/ 745497 w 2136814"/>
                <a:gd name="connsiteY140" fmla="*/ 1175350 h 1921446"/>
                <a:gd name="connsiteX141" fmla="*/ 706948 w 2136814"/>
                <a:gd name="connsiteY141" fmla="*/ 1183519 h 1921446"/>
                <a:gd name="connsiteX142" fmla="*/ 711321 w 2136814"/>
                <a:gd name="connsiteY142" fmla="*/ 1201008 h 1921446"/>
                <a:gd name="connsiteX143" fmla="*/ 713217 w 2136814"/>
                <a:gd name="connsiteY143" fmla="*/ 1201008 h 1921446"/>
                <a:gd name="connsiteX144" fmla="*/ 783494 w 2136814"/>
                <a:gd name="connsiteY144" fmla="*/ 1230117 h 1921446"/>
                <a:gd name="connsiteX145" fmla="*/ 804770 w 2136814"/>
                <a:gd name="connsiteY145" fmla="*/ 1261675 h 1921446"/>
                <a:gd name="connsiteX146" fmla="*/ 805862 w 2136814"/>
                <a:gd name="connsiteY146" fmla="*/ 1262964 h 1921446"/>
                <a:gd name="connsiteX147" fmla="*/ 886316 w 2136814"/>
                <a:gd name="connsiteY147" fmla="*/ 1514229 h 1921446"/>
                <a:gd name="connsiteX148" fmla="*/ 988583 w 2136814"/>
                <a:gd name="connsiteY148" fmla="*/ 1194843 h 1921446"/>
                <a:gd name="connsiteX149" fmla="*/ 989846 w 2136814"/>
                <a:gd name="connsiteY149" fmla="*/ 1193351 h 1921446"/>
                <a:gd name="connsiteX150" fmla="*/ 1013277 w 2136814"/>
                <a:gd name="connsiteY150" fmla="*/ 1158598 h 1921446"/>
                <a:gd name="connsiteX151" fmla="*/ 1090824 w 2136814"/>
                <a:gd name="connsiteY151" fmla="*/ 1126477 h 1921446"/>
                <a:gd name="connsiteX152" fmla="*/ 1092917 w 2136814"/>
                <a:gd name="connsiteY152" fmla="*/ 1126477 h 1921446"/>
                <a:gd name="connsiteX153" fmla="*/ 1096635 w 2136814"/>
                <a:gd name="connsiteY153" fmla="*/ 1111605 h 1921446"/>
                <a:gd name="connsiteX154" fmla="*/ 1055383 w 2136814"/>
                <a:gd name="connsiteY154" fmla="*/ 1098165 h 1921446"/>
                <a:gd name="connsiteX155" fmla="*/ 918687 w 2136814"/>
                <a:gd name="connsiteY155" fmla="*/ 881719 h 1921446"/>
                <a:gd name="connsiteX156" fmla="*/ 1142502 w 2136814"/>
                <a:gd name="connsiteY156" fmla="*/ 646813 h 1921446"/>
                <a:gd name="connsiteX157" fmla="*/ 1366317 w 2136814"/>
                <a:gd name="connsiteY157" fmla="*/ 881719 h 1921446"/>
                <a:gd name="connsiteX158" fmla="*/ 1229621 w 2136814"/>
                <a:gd name="connsiteY158" fmla="*/ 1098165 h 1921446"/>
                <a:gd name="connsiteX159" fmla="*/ 1188040 w 2136814"/>
                <a:gd name="connsiteY159" fmla="*/ 1111712 h 1921446"/>
                <a:gd name="connsiteX160" fmla="*/ 1191731 w 2136814"/>
                <a:gd name="connsiteY160" fmla="*/ 1126477 h 1921446"/>
                <a:gd name="connsiteX161" fmla="*/ 1193824 w 2136814"/>
                <a:gd name="connsiteY161" fmla="*/ 1126477 h 1921446"/>
                <a:gd name="connsiteX162" fmla="*/ 1294874 w 2136814"/>
                <a:gd name="connsiteY162" fmla="*/ 1193457 h 1921446"/>
                <a:gd name="connsiteX163" fmla="*/ 1295494 w 2136814"/>
                <a:gd name="connsiteY163" fmla="*/ 1196528 h 1921446"/>
                <a:gd name="connsiteX164" fmla="*/ 1297941 w 2136814"/>
                <a:gd name="connsiteY164" fmla="*/ 1199419 h 1921446"/>
                <a:gd name="connsiteX165" fmla="*/ 1347192 w 2136814"/>
                <a:gd name="connsiteY165" fmla="*/ 1353236 h 1921446"/>
                <a:gd name="connsiteX166" fmla="*/ 1412803 w 2136814"/>
                <a:gd name="connsiteY166" fmla="*/ 1307550 h 1921446"/>
                <a:gd name="connsiteX167" fmla="*/ 1444039 w 2136814"/>
                <a:gd name="connsiteY167" fmla="*/ 1300711 h 1921446"/>
                <a:gd name="connsiteX168" fmla="*/ 1446536 w 2136814"/>
                <a:gd name="connsiteY168" fmla="*/ 1302311 h 1921446"/>
                <a:gd name="connsiteX169" fmla="*/ 1584287 w 2136814"/>
                <a:gd name="connsiteY169" fmla="*/ 788221 h 1921446"/>
                <a:gd name="connsiteX170" fmla="*/ 1593708 w 2136814"/>
                <a:gd name="connsiteY170" fmla="*/ 769255 h 1921446"/>
                <a:gd name="connsiteX171" fmla="*/ 1593797 w 2136814"/>
                <a:gd name="connsiteY171" fmla="*/ 769177 h 1921446"/>
                <a:gd name="connsiteX172" fmla="*/ 1602436 w 2136814"/>
                <a:gd name="connsiteY172" fmla="*/ 751205 h 1921446"/>
                <a:gd name="connsiteX173" fmla="*/ 1662212 w 2136814"/>
                <a:gd name="connsiteY173" fmla="*/ 701981 h 1921446"/>
                <a:gd name="connsiteX174" fmla="*/ 1706848 w 2136814"/>
                <a:gd name="connsiteY174" fmla="*/ 692969 h 1921446"/>
                <a:gd name="connsiteX175" fmla="*/ 1720437 w 2136814"/>
                <a:gd name="connsiteY175" fmla="*/ 638614 h 1921446"/>
                <a:gd name="connsiteX176" fmla="*/ 1657921 w 2136814"/>
                <a:gd name="connsiteY176" fmla="*/ 638614 h 1921446"/>
                <a:gd name="connsiteX177" fmla="*/ 1473390 w 2136814"/>
                <a:gd name="connsiteY177" fmla="*/ 454083 h 1921446"/>
                <a:gd name="connsiteX178" fmla="*/ 1473390 w 2136814"/>
                <a:gd name="connsiteY178" fmla="*/ 305505 h 1921446"/>
                <a:gd name="connsiteX179" fmla="*/ 1778895 w 2136814"/>
                <a:gd name="connsiteY179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2136814" h="1921446">
                  <a:moveTo>
                    <a:pt x="418517" y="1683766"/>
                  </a:moveTo>
                  <a:lnTo>
                    <a:pt x="418519" y="1683766"/>
                  </a:lnTo>
                  <a:lnTo>
                    <a:pt x="418517" y="1683766"/>
                  </a:lnTo>
                  <a:close/>
                  <a:moveTo>
                    <a:pt x="23248" y="1683765"/>
                  </a:moveTo>
                  <a:lnTo>
                    <a:pt x="23248" y="1683765"/>
                  </a:lnTo>
                  <a:lnTo>
                    <a:pt x="23248" y="1683765"/>
                  </a:lnTo>
                  <a:close/>
                  <a:moveTo>
                    <a:pt x="1778895" y="0"/>
                  </a:moveTo>
                  <a:cubicBezTo>
                    <a:pt x="1947621" y="0"/>
                    <a:pt x="2084400" y="136779"/>
                    <a:pt x="2084400" y="305505"/>
                  </a:cubicBezTo>
                  <a:lnTo>
                    <a:pt x="2084400" y="454083"/>
                  </a:lnTo>
                  <a:cubicBezTo>
                    <a:pt x="2084400" y="555997"/>
                    <a:pt x="2001783" y="638614"/>
                    <a:pt x="1899869" y="638614"/>
                  </a:cubicBezTo>
                  <a:lnTo>
                    <a:pt x="1837355" y="638614"/>
                  </a:lnTo>
                  <a:lnTo>
                    <a:pt x="1850944" y="692969"/>
                  </a:lnTo>
                  <a:lnTo>
                    <a:pt x="1895580" y="701981"/>
                  </a:lnTo>
                  <a:cubicBezTo>
                    <a:pt x="1919962" y="712294"/>
                    <a:pt x="1940706" y="729521"/>
                    <a:pt x="1955356" y="751205"/>
                  </a:cubicBezTo>
                  <a:lnTo>
                    <a:pt x="1963681" y="768524"/>
                  </a:lnTo>
                  <a:lnTo>
                    <a:pt x="1964521" y="769255"/>
                  </a:lnTo>
                  <a:cubicBezTo>
                    <a:pt x="1968779" y="774719"/>
                    <a:pt x="1972036" y="781108"/>
                    <a:pt x="1973942" y="788221"/>
                  </a:cubicBezTo>
                  <a:lnTo>
                    <a:pt x="2134984" y="1389240"/>
                  </a:lnTo>
                  <a:cubicBezTo>
                    <a:pt x="2142607" y="1417689"/>
                    <a:pt x="2125724" y="1446931"/>
                    <a:pt x="2097275" y="1454554"/>
                  </a:cubicBezTo>
                  <a:lnTo>
                    <a:pt x="2097276" y="1454555"/>
                  </a:lnTo>
                  <a:cubicBezTo>
                    <a:pt x="2068827" y="1462178"/>
                    <a:pt x="2039585" y="1445295"/>
                    <a:pt x="2031962" y="1416846"/>
                  </a:cubicBezTo>
                  <a:lnTo>
                    <a:pt x="1978559" y="1217545"/>
                  </a:lnTo>
                  <a:lnTo>
                    <a:pt x="1978559" y="1285124"/>
                  </a:lnTo>
                  <a:lnTo>
                    <a:pt x="1978397" y="1285928"/>
                  </a:lnTo>
                  <a:lnTo>
                    <a:pt x="2065349" y="1693928"/>
                  </a:lnTo>
                  <a:lnTo>
                    <a:pt x="1942683" y="1693928"/>
                  </a:lnTo>
                  <a:lnTo>
                    <a:pt x="1923880" y="1921446"/>
                  </a:lnTo>
                  <a:lnTo>
                    <a:pt x="1816608" y="1921446"/>
                  </a:lnTo>
                  <a:lnTo>
                    <a:pt x="1797805" y="1693928"/>
                  </a:lnTo>
                  <a:lnTo>
                    <a:pt x="1759327" y="1693928"/>
                  </a:lnTo>
                  <a:lnTo>
                    <a:pt x="1740524" y="1921446"/>
                  </a:lnTo>
                  <a:lnTo>
                    <a:pt x="1633252" y="1921446"/>
                  </a:lnTo>
                  <a:lnTo>
                    <a:pt x="1614449" y="1693928"/>
                  </a:lnTo>
                  <a:lnTo>
                    <a:pt x="1492441" y="1693928"/>
                  </a:lnTo>
                  <a:lnTo>
                    <a:pt x="1579394" y="1285924"/>
                  </a:lnTo>
                  <a:lnTo>
                    <a:pt x="1579233" y="1285124"/>
                  </a:lnTo>
                  <a:lnTo>
                    <a:pt x="1579233" y="1219173"/>
                  </a:lnTo>
                  <a:lnTo>
                    <a:pt x="1526267" y="1416846"/>
                  </a:lnTo>
                  <a:cubicBezTo>
                    <a:pt x="1518644" y="1445295"/>
                    <a:pt x="1489402" y="1462178"/>
                    <a:pt x="1460952" y="1454555"/>
                  </a:cubicBezTo>
                  <a:cubicBezTo>
                    <a:pt x="1439615" y="1448838"/>
                    <a:pt x="1424784" y="1430960"/>
                    <a:pt x="1421918" y="1410376"/>
                  </a:cubicBezTo>
                  <a:lnTo>
                    <a:pt x="1422400" y="1402685"/>
                  </a:lnTo>
                  <a:lnTo>
                    <a:pt x="1348222" y="1454337"/>
                  </a:lnTo>
                  <a:lnTo>
                    <a:pt x="1339316" y="1456288"/>
                  </a:lnTo>
                  <a:lnTo>
                    <a:pt x="1336960" y="1458283"/>
                  </a:lnTo>
                  <a:lnTo>
                    <a:pt x="1336961" y="1458283"/>
                  </a:lnTo>
                  <a:lnTo>
                    <a:pt x="1332060" y="1457877"/>
                  </a:lnTo>
                  <a:lnTo>
                    <a:pt x="1316985" y="1461177"/>
                  </a:lnTo>
                  <a:lnTo>
                    <a:pt x="1308825" y="1455948"/>
                  </a:lnTo>
                  <a:lnTo>
                    <a:pt x="1305094" y="1455638"/>
                  </a:lnTo>
                  <a:lnTo>
                    <a:pt x="1303492" y="1453746"/>
                  </a:lnTo>
                  <a:lnTo>
                    <a:pt x="1303492" y="1514932"/>
                  </a:lnTo>
                  <a:cubicBezTo>
                    <a:pt x="1303492" y="1530074"/>
                    <a:pt x="1300423" y="1544499"/>
                    <a:pt x="1294874" y="1557620"/>
                  </a:cubicBezTo>
                  <a:lnTo>
                    <a:pt x="1286302" y="1570334"/>
                  </a:lnTo>
                  <a:lnTo>
                    <a:pt x="1251040" y="1921446"/>
                  </a:lnTo>
                  <a:lnTo>
                    <a:pt x="1173613" y="1921446"/>
                  </a:lnTo>
                  <a:lnTo>
                    <a:pt x="1145934" y="1645838"/>
                  </a:lnTo>
                  <a:lnTo>
                    <a:pt x="1118255" y="1921446"/>
                  </a:lnTo>
                  <a:lnTo>
                    <a:pt x="1040828" y="1921446"/>
                  </a:lnTo>
                  <a:lnTo>
                    <a:pt x="1006830" y="1582917"/>
                  </a:lnTo>
                  <a:lnTo>
                    <a:pt x="989774" y="1557620"/>
                  </a:lnTo>
                  <a:cubicBezTo>
                    <a:pt x="984225" y="1544499"/>
                    <a:pt x="981156" y="1530074"/>
                    <a:pt x="981156" y="1514932"/>
                  </a:cubicBezTo>
                  <a:lnTo>
                    <a:pt x="981156" y="1492045"/>
                  </a:lnTo>
                  <a:lnTo>
                    <a:pt x="947416" y="1597417"/>
                  </a:lnTo>
                  <a:cubicBezTo>
                    <a:pt x="943898" y="1608404"/>
                    <a:pt x="936259" y="1616926"/>
                    <a:pt x="926753" y="1621820"/>
                  </a:cubicBezTo>
                  <a:lnTo>
                    <a:pt x="913775" y="1622897"/>
                  </a:lnTo>
                  <a:lnTo>
                    <a:pt x="912888" y="1633582"/>
                  </a:lnTo>
                  <a:lnTo>
                    <a:pt x="890772" y="1652308"/>
                  </a:lnTo>
                  <a:lnTo>
                    <a:pt x="861895" y="1649911"/>
                  </a:lnTo>
                  <a:cubicBezTo>
                    <a:pt x="853280" y="1645476"/>
                    <a:pt x="846358" y="1637753"/>
                    <a:pt x="843169" y="1627796"/>
                  </a:cubicBezTo>
                  <a:lnTo>
                    <a:pt x="812603" y="1532336"/>
                  </a:lnTo>
                  <a:lnTo>
                    <a:pt x="812603" y="1553044"/>
                  </a:lnTo>
                  <a:lnTo>
                    <a:pt x="805959" y="1585958"/>
                  </a:lnTo>
                  <a:lnTo>
                    <a:pt x="826291" y="1746703"/>
                  </a:lnTo>
                  <a:lnTo>
                    <a:pt x="779545" y="1746703"/>
                  </a:lnTo>
                  <a:lnTo>
                    <a:pt x="761996" y="1921446"/>
                  </a:lnTo>
                  <a:lnTo>
                    <a:pt x="691828" y="1921446"/>
                  </a:lnTo>
                  <a:lnTo>
                    <a:pt x="674279" y="1746703"/>
                  </a:lnTo>
                  <a:lnTo>
                    <a:pt x="658815" y="1746703"/>
                  </a:lnTo>
                  <a:lnTo>
                    <a:pt x="641265" y="1921446"/>
                  </a:lnTo>
                  <a:lnTo>
                    <a:pt x="571097" y="1921446"/>
                  </a:lnTo>
                  <a:lnTo>
                    <a:pt x="553548" y="1746703"/>
                  </a:lnTo>
                  <a:lnTo>
                    <a:pt x="506800" y="1746703"/>
                  </a:lnTo>
                  <a:lnTo>
                    <a:pt x="527132" y="1585959"/>
                  </a:lnTo>
                  <a:lnTo>
                    <a:pt x="520487" y="1553044"/>
                  </a:lnTo>
                  <a:lnTo>
                    <a:pt x="520487" y="1535058"/>
                  </a:lnTo>
                  <a:lnTo>
                    <a:pt x="490793" y="1627795"/>
                  </a:lnTo>
                  <a:cubicBezTo>
                    <a:pt x="487605" y="1637752"/>
                    <a:pt x="480682" y="1645475"/>
                    <a:pt x="472067" y="1649911"/>
                  </a:cubicBezTo>
                  <a:lnTo>
                    <a:pt x="443188" y="1652307"/>
                  </a:lnTo>
                  <a:lnTo>
                    <a:pt x="439543" y="1649221"/>
                  </a:lnTo>
                  <a:lnTo>
                    <a:pt x="438048" y="1667228"/>
                  </a:lnTo>
                  <a:lnTo>
                    <a:pt x="418517" y="1683766"/>
                  </a:lnTo>
                  <a:lnTo>
                    <a:pt x="393015" y="1681649"/>
                  </a:lnTo>
                  <a:cubicBezTo>
                    <a:pt x="385407" y="1677732"/>
                    <a:pt x="379294" y="1670912"/>
                    <a:pt x="376478" y="1662118"/>
                  </a:cubicBezTo>
                  <a:lnTo>
                    <a:pt x="349485" y="1577816"/>
                  </a:lnTo>
                  <a:lnTo>
                    <a:pt x="349485" y="1596104"/>
                  </a:lnTo>
                  <a:lnTo>
                    <a:pt x="343617" y="1625171"/>
                  </a:lnTo>
                  <a:lnTo>
                    <a:pt x="361573" y="1767127"/>
                  </a:lnTo>
                  <a:lnTo>
                    <a:pt x="320291" y="1767127"/>
                  </a:lnTo>
                  <a:lnTo>
                    <a:pt x="304792" y="1921446"/>
                  </a:lnTo>
                  <a:lnTo>
                    <a:pt x="242827" y="1921446"/>
                  </a:lnTo>
                  <a:lnTo>
                    <a:pt x="227328" y="1767127"/>
                  </a:lnTo>
                  <a:lnTo>
                    <a:pt x="213672" y="1767127"/>
                  </a:lnTo>
                  <a:lnTo>
                    <a:pt x="198173" y="1921446"/>
                  </a:lnTo>
                  <a:lnTo>
                    <a:pt x="136207" y="1921446"/>
                  </a:lnTo>
                  <a:lnTo>
                    <a:pt x="120709" y="1767127"/>
                  </a:lnTo>
                  <a:lnTo>
                    <a:pt x="79425" y="1767127"/>
                  </a:lnTo>
                  <a:lnTo>
                    <a:pt x="97381" y="1625171"/>
                  </a:lnTo>
                  <a:lnTo>
                    <a:pt x="91512" y="1596104"/>
                  </a:lnTo>
                  <a:lnTo>
                    <a:pt x="91512" y="1580220"/>
                  </a:lnTo>
                  <a:lnTo>
                    <a:pt x="65288" y="1662118"/>
                  </a:lnTo>
                  <a:cubicBezTo>
                    <a:pt x="62473" y="1670911"/>
                    <a:pt x="56359" y="1677731"/>
                    <a:pt x="48752" y="1681648"/>
                  </a:cubicBezTo>
                  <a:lnTo>
                    <a:pt x="23248" y="1683765"/>
                  </a:lnTo>
                  <a:lnTo>
                    <a:pt x="3718" y="1667227"/>
                  </a:lnTo>
                  <a:cubicBezTo>
                    <a:pt x="-200" y="1659619"/>
                    <a:pt x="-1215" y="1650517"/>
                    <a:pt x="1601" y="1641724"/>
                  </a:cubicBezTo>
                  <a:lnTo>
                    <a:pt x="98101" y="1340349"/>
                  </a:lnTo>
                  <a:lnTo>
                    <a:pt x="98410" y="1338821"/>
                  </a:lnTo>
                  <a:cubicBezTo>
                    <a:pt x="111734" y="1307318"/>
                    <a:pt x="142926" y="1285214"/>
                    <a:pt x="179282" y="1285214"/>
                  </a:cubicBezTo>
                  <a:lnTo>
                    <a:pt x="180957" y="1285214"/>
                  </a:lnTo>
                  <a:lnTo>
                    <a:pt x="184818" y="1269769"/>
                  </a:lnTo>
                  <a:lnTo>
                    <a:pt x="150776" y="1262556"/>
                  </a:lnTo>
                  <a:cubicBezTo>
                    <a:pt x="86486" y="1234016"/>
                    <a:pt x="41375" y="1167202"/>
                    <a:pt x="41375" y="1089329"/>
                  </a:cubicBezTo>
                  <a:cubicBezTo>
                    <a:pt x="41375" y="985499"/>
                    <a:pt x="121571" y="901328"/>
                    <a:pt x="220499" y="901328"/>
                  </a:cubicBezTo>
                  <a:cubicBezTo>
                    <a:pt x="319427" y="901328"/>
                    <a:pt x="399623" y="985499"/>
                    <a:pt x="399623" y="1089329"/>
                  </a:cubicBezTo>
                  <a:cubicBezTo>
                    <a:pt x="399623" y="1167202"/>
                    <a:pt x="354513" y="1234016"/>
                    <a:pt x="290222" y="1262556"/>
                  </a:cubicBezTo>
                  <a:lnTo>
                    <a:pt x="256179" y="1269770"/>
                  </a:lnTo>
                  <a:lnTo>
                    <a:pt x="260041" y="1285214"/>
                  </a:lnTo>
                  <a:lnTo>
                    <a:pt x="261715" y="1285214"/>
                  </a:lnTo>
                  <a:cubicBezTo>
                    <a:pt x="285952" y="1285214"/>
                    <a:pt x="307894" y="1295038"/>
                    <a:pt x="323778" y="1310921"/>
                  </a:cubicBezTo>
                  <a:lnTo>
                    <a:pt x="342568" y="1338791"/>
                  </a:lnTo>
                  <a:lnTo>
                    <a:pt x="343531" y="1339929"/>
                  </a:lnTo>
                  <a:lnTo>
                    <a:pt x="423493" y="1589657"/>
                  </a:lnTo>
                  <a:lnTo>
                    <a:pt x="527948" y="1263440"/>
                  </a:lnTo>
                  <a:lnTo>
                    <a:pt x="528298" y="1261709"/>
                  </a:lnTo>
                  <a:cubicBezTo>
                    <a:pt x="543385" y="1226037"/>
                    <a:pt x="578706" y="1201008"/>
                    <a:pt x="619873" y="1201008"/>
                  </a:cubicBezTo>
                  <a:lnTo>
                    <a:pt x="621770" y="1201008"/>
                  </a:lnTo>
                  <a:lnTo>
                    <a:pt x="626143" y="1183518"/>
                  </a:lnTo>
                  <a:lnTo>
                    <a:pt x="587594" y="1175350"/>
                  </a:lnTo>
                  <a:cubicBezTo>
                    <a:pt x="514795" y="1143033"/>
                    <a:pt x="463714" y="1067376"/>
                    <a:pt x="463714" y="979196"/>
                  </a:cubicBezTo>
                  <a:cubicBezTo>
                    <a:pt x="463714" y="861624"/>
                    <a:pt x="554524" y="766313"/>
                    <a:pt x="666546" y="766313"/>
                  </a:cubicBezTo>
                  <a:cubicBezTo>
                    <a:pt x="778567" y="766313"/>
                    <a:pt x="869378" y="861624"/>
                    <a:pt x="869378" y="979196"/>
                  </a:cubicBezTo>
                  <a:cubicBezTo>
                    <a:pt x="869378" y="1067376"/>
                    <a:pt x="818297" y="1143033"/>
                    <a:pt x="745497" y="1175350"/>
                  </a:cubicBezTo>
                  <a:lnTo>
                    <a:pt x="706948" y="1183519"/>
                  </a:lnTo>
                  <a:lnTo>
                    <a:pt x="711321" y="1201008"/>
                  </a:lnTo>
                  <a:lnTo>
                    <a:pt x="713217" y="1201008"/>
                  </a:lnTo>
                  <a:cubicBezTo>
                    <a:pt x="740662" y="1201008"/>
                    <a:pt x="765508" y="1212132"/>
                    <a:pt x="783494" y="1230117"/>
                  </a:cubicBezTo>
                  <a:lnTo>
                    <a:pt x="804770" y="1261675"/>
                  </a:lnTo>
                  <a:lnTo>
                    <a:pt x="805862" y="1262964"/>
                  </a:lnTo>
                  <a:lnTo>
                    <a:pt x="886316" y="1514229"/>
                  </a:lnTo>
                  <a:lnTo>
                    <a:pt x="988583" y="1194843"/>
                  </a:lnTo>
                  <a:lnTo>
                    <a:pt x="989846" y="1193351"/>
                  </a:lnTo>
                  <a:lnTo>
                    <a:pt x="1013277" y="1158598"/>
                  </a:lnTo>
                  <a:cubicBezTo>
                    <a:pt x="1033123" y="1138752"/>
                    <a:pt x="1060540" y="1126477"/>
                    <a:pt x="1090824" y="1126477"/>
                  </a:cubicBezTo>
                  <a:lnTo>
                    <a:pt x="1092917" y="1126477"/>
                  </a:lnTo>
                  <a:lnTo>
                    <a:pt x="1096635" y="1111605"/>
                  </a:lnTo>
                  <a:lnTo>
                    <a:pt x="1055383" y="1098165"/>
                  </a:lnTo>
                  <a:cubicBezTo>
                    <a:pt x="975052" y="1062505"/>
                    <a:pt x="918687" y="979021"/>
                    <a:pt x="918687" y="881719"/>
                  </a:cubicBezTo>
                  <a:cubicBezTo>
                    <a:pt x="918687" y="751984"/>
                    <a:pt x="1018892" y="646813"/>
                    <a:pt x="1142502" y="646813"/>
                  </a:cubicBezTo>
                  <a:cubicBezTo>
                    <a:pt x="1266112" y="646813"/>
                    <a:pt x="1366317" y="751984"/>
                    <a:pt x="1366317" y="881719"/>
                  </a:cubicBezTo>
                  <a:cubicBezTo>
                    <a:pt x="1366317" y="979021"/>
                    <a:pt x="1309952" y="1062505"/>
                    <a:pt x="1229621" y="1098165"/>
                  </a:cubicBezTo>
                  <a:lnTo>
                    <a:pt x="1188040" y="1111712"/>
                  </a:lnTo>
                  <a:lnTo>
                    <a:pt x="1191731" y="1126477"/>
                  </a:lnTo>
                  <a:lnTo>
                    <a:pt x="1193824" y="1126477"/>
                  </a:lnTo>
                  <a:cubicBezTo>
                    <a:pt x="1239250" y="1126477"/>
                    <a:pt x="1278225" y="1154096"/>
                    <a:pt x="1294874" y="1193457"/>
                  </a:cubicBezTo>
                  <a:lnTo>
                    <a:pt x="1295494" y="1196528"/>
                  </a:lnTo>
                  <a:lnTo>
                    <a:pt x="1297941" y="1199419"/>
                  </a:lnTo>
                  <a:lnTo>
                    <a:pt x="1347192" y="1353236"/>
                  </a:lnTo>
                  <a:lnTo>
                    <a:pt x="1412803" y="1307550"/>
                  </a:lnTo>
                  <a:cubicBezTo>
                    <a:pt x="1422271" y="1300958"/>
                    <a:pt x="1433514" y="1298827"/>
                    <a:pt x="1444039" y="1300711"/>
                  </a:cubicBezTo>
                  <a:lnTo>
                    <a:pt x="1446536" y="1302311"/>
                  </a:lnTo>
                  <a:lnTo>
                    <a:pt x="1584287" y="788221"/>
                  </a:lnTo>
                  <a:cubicBezTo>
                    <a:pt x="1586193" y="781108"/>
                    <a:pt x="1589450" y="774719"/>
                    <a:pt x="1593708" y="769255"/>
                  </a:cubicBezTo>
                  <a:lnTo>
                    <a:pt x="1593797" y="769177"/>
                  </a:lnTo>
                  <a:lnTo>
                    <a:pt x="1602436" y="751205"/>
                  </a:lnTo>
                  <a:cubicBezTo>
                    <a:pt x="1617086" y="729521"/>
                    <a:pt x="1637830" y="712294"/>
                    <a:pt x="1662212" y="701981"/>
                  </a:cubicBezTo>
                  <a:lnTo>
                    <a:pt x="1706848" y="692969"/>
                  </a:lnTo>
                  <a:lnTo>
                    <a:pt x="1720437" y="638614"/>
                  </a:lnTo>
                  <a:lnTo>
                    <a:pt x="1657921" y="638614"/>
                  </a:lnTo>
                  <a:cubicBezTo>
                    <a:pt x="1556007" y="638614"/>
                    <a:pt x="1473390" y="555997"/>
                    <a:pt x="1473390" y="454083"/>
                  </a:cubicBezTo>
                  <a:lnTo>
                    <a:pt x="1473390" y="305505"/>
                  </a:lnTo>
                  <a:cubicBezTo>
                    <a:pt x="1473390" y="136779"/>
                    <a:pt x="1610169" y="0"/>
                    <a:pt x="1778895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28B4514A-8796-78D0-FC0D-1BB87559574F}"/>
              </a:ext>
            </a:extLst>
          </p:cNvPr>
          <p:cNvGrpSpPr/>
          <p:nvPr/>
        </p:nvGrpSpPr>
        <p:grpSpPr>
          <a:xfrm>
            <a:off x="6763196" y="3981409"/>
            <a:ext cx="2292711" cy="2250250"/>
            <a:chOff x="6763196" y="3981409"/>
            <a:chExt cx="2292711" cy="2250250"/>
          </a:xfrm>
        </p:grpSpPr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3B51EBCB-F589-19A3-BBEB-B7AAD434D837}"/>
                </a:ext>
              </a:extLst>
            </p:cNvPr>
            <p:cNvGrpSpPr/>
            <p:nvPr/>
          </p:nvGrpSpPr>
          <p:grpSpPr>
            <a:xfrm>
              <a:off x="6763196" y="3981409"/>
              <a:ext cx="2292711" cy="2250250"/>
              <a:chOff x="-9318211" y="1235553"/>
              <a:chExt cx="2962338" cy="2907476"/>
            </a:xfrm>
          </p:grpSpPr>
          <p:sp>
            <p:nvSpPr>
              <p:cNvPr id="570" name="四角形: 角を丸くする 569">
                <a:extLst>
                  <a:ext uri="{FF2B5EF4-FFF2-40B4-BE49-F238E27FC236}">
                    <a16:creationId xmlns:a16="http://schemas.microsoft.com/office/drawing/2014/main" id="{31A79D93-4782-F1AE-115F-A7CBC78767BD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EAED2459-C293-6781-82DD-96894D9E013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B10084CD-A7A5-076B-F7EA-0BEAF169E050}"/>
                </a:ext>
              </a:extLst>
            </p:cNvPr>
            <p:cNvSpPr/>
            <p:nvPr/>
          </p:nvSpPr>
          <p:spPr bwMode="auto">
            <a:xfrm>
              <a:off x="6926579" y="4447205"/>
              <a:ext cx="1971508" cy="1350801"/>
            </a:xfrm>
            <a:custGeom>
              <a:avLst/>
              <a:gdLst>
                <a:gd name="connsiteX0" fmla="*/ 2370908 w 2794723"/>
                <a:gd name="connsiteY0" fmla="*/ 1674874 h 1914835"/>
                <a:gd name="connsiteX1" fmla="*/ 2370908 w 2794723"/>
                <a:gd name="connsiteY1" fmla="*/ 1674874 h 1914835"/>
                <a:gd name="connsiteX2" fmla="*/ 2370907 w 2794723"/>
                <a:gd name="connsiteY2" fmla="*/ 1674874 h 1914835"/>
                <a:gd name="connsiteX3" fmla="*/ 2771252 w 2794723"/>
                <a:gd name="connsiteY3" fmla="*/ 1674874 h 1914835"/>
                <a:gd name="connsiteX4" fmla="*/ 2771252 w 2794723"/>
                <a:gd name="connsiteY4" fmla="*/ 1674874 h 1914835"/>
                <a:gd name="connsiteX5" fmla="*/ 2771252 w 2794723"/>
                <a:gd name="connsiteY5" fmla="*/ 1674874 h 1914835"/>
                <a:gd name="connsiteX6" fmla="*/ 357482 w 2794723"/>
                <a:gd name="connsiteY6" fmla="*/ 0 h 1914835"/>
                <a:gd name="connsiteX7" fmla="*/ 645253 w 2794723"/>
                <a:gd name="connsiteY7" fmla="*/ 331798 h 1914835"/>
                <a:gd name="connsiteX8" fmla="*/ 469496 w 2794723"/>
                <a:gd name="connsiteY8" fmla="*/ 637522 h 1914835"/>
                <a:gd name="connsiteX9" fmla="*/ 420191 w 2794723"/>
                <a:gd name="connsiteY9" fmla="*/ 648999 h 1914835"/>
                <a:gd name="connsiteX10" fmla="*/ 429531 w 2794723"/>
                <a:gd name="connsiteY10" fmla="*/ 686358 h 1914835"/>
                <a:gd name="connsiteX11" fmla="*/ 474167 w 2794723"/>
                <a:gd name="connsiteY11" fmla="*/ 695370 h 1914835"/>
                <a:gd name="connsiteX12" fmla="*/ 533943 w 2794723"/>
                <a:gd name="connsiteY12" fmla="*/ 744594 h 1914835"/>
                <a:gd name="connsiteX13" fmla="*/ 542269 w 2794723"/>
                <a:gd name="connsiteY13" fmla="*/ 761914 h 1914835"/>
                <a:gd name="connsiteX14" fmla="*/ 543108 w 2794723"/>
                <a:gd name="connsiteY14" fmla="*/ 762644 h 1914835"/>
                <a:gd name="connsiteX15" fmla="*/ 552529 w 2794723"/>
                <a:gd name="connsiteY15" fmla="*/ 781610 h 1914835"/>
                <a:gd name="connsiteX16" fmla="*/ 708726 w 2794723"/>
                <a:gd name="connsiteY16" fmla="*/ 1364547 h 1914835"/>
                <a:gd name="connsiteX17" fmla="*/ 844941 w 2794723"/>
                <a:gd name="connsiteY17" fmla="*/ 856189 h 1914835"/>
                <a:gd name="connsiteX18" fmla="*/ 853742 w 2794723"/>
                <a:gd name="connsiteY18" fmla="*/ 838472 h 1914835"/>
                <a:gd name="connsiteX19" fmla="*/ 853825 w 2794723"/>
                <a:gd name="connsiteY19" fmla="*/ 838399 h 1914835"/>
                <a:gd name="connsiteX20" fmla="*/ 861895 w 2794723"/>
                <a:gd name="connsiteY20" fmla="*/ 821610 h 1914835"/>
                <a:gd name="connsiteX21" fmla="*/ 917737 w 2794723"/>
                <a:gd name="connsiteY21" fmla="*/ 775625 h 1914835"/>
                <a:gd name="connsiteX22" fmla="*/ 959436 w 2794723"/>
                <a:gd name="connsiteY22" fmla="*/ 767206 h 1914835"/>
                <a:gd name="connsiteX23" fmla="*/ 968161 w 2794723"/>
                <a:gd name="connsiteY23" fmla="*/ 732306 h 1914835"/>
                <a:gd name="connsiteX24" fmla="*/ 922099 w 2794723"/>
                <a:gd name="connsiteY24" fmla="*/ 721584 h 1914835"/>
                <a:gd name="connsiteX25" fmla="*/ 913861 w 2794723"/>
                <a:gd name="connsiteY25" fmla="*/ 716428 h 1914835"/>
                <a:gd name="connsiteX26" fmla="*/ 913729 w 2794723"/>
                <a:gd name="connsiteY26" fmla="*/ 716428 h 1914835"/>
                <a:gd name="connsiteX27" fmla="*/ 741342 w 2794723"/>
                <a:gd name="connsiteY27" fmla="*/ 544041 h 1914835"/>
                <a:gd name="connsiteX28" fmla="*/ 741342 w 2794723"/>
                <a:gd name="connsiteY28" fmla="*/ 405242 h 1914835"/>
                <a:gd name="connsiteX29" fmla="*/ 1026741 w 2794723"/>
                <a:gd name="connsiteY29" fmla="*/ 119843 h 1914835"/>
                <a:gd name="connsiteX30" fmla="*/ 1312141 w 2794723"/>
                <a:gd name="connsiteY30" fmla="*/ 405242 h 1914835"/>
                <a:gd name="connsiteX31" fmla="*/ 1312141 w 2794723"/>
                <a:gd name="connsiteY31" fmla="*/ 544041 h 1914835"/>
                <a:gd name="connsiteX32" fmla="*/ 1139754 w 2794723"/>
                <a:gd name="connsiteY32" fmla="*/ 716428 h 1914835"/>
                <a:gd name="connsiteX33" fmla="*/ 1139621 w 2794723"/>
                <a:gd name="connsiteY33" fmla="*/ 716428 h 1914835"/>
                <a:gd name="connsiteX34" fmla="*/ 1131383 w 2794723"/>
                <a:gd name="connsiteY34" fmla="*/ 721584 h 1914835"/>
                <a:gd name="connsiteX35" fmla="*/ 1085323 w 2794723"/>
                <a:gd name="connsiteY35" fmla="*/ 732306 h 1914835"/>
                <a:gd name="connsiteX36" fmla="*/ 1094048 w 2794723"/>
                <a:gd name="connsiteY36" fmla="*/ 767206 h 1914835"/>
                <a:gd name="connsiteX37" fmla="*/ 1135747 w 2794723"/>
                <a:gd name="connsiteY37" fmla="*/ 775625 h 1914835"/>
                <a:gd name="connsiteX38" fmla="*/ 1191589 w 2794723"/>
                <a:gd name="connsiteY38" fmla="*/ 821610 h 1914835"/>
                <a:gd name="connsiteX39" fmla="*/ 1199367 w 2794723"/>
                <a:gd name="connsiteY39" fmla="*/ 837790 h 1914835"/>
                <a:gd name="connsiteX40" fmla="*/ 1200151 w 2794723"/>
                <a:gd name="connsiteY40" fmla="*/ 838472 h 1914835"/>
                <a:gd name="connsiteX41" fmla="*/ 1208952 w 2794723"/>
                <a:gd name="connsiteY41" fmla="*/ 856189 h 1914835"/>
                <a:gd name="connsiteX42" fmla="*/ 1327060 w 2794723"/>
                <a:gd name="connsiteY42" fmla="*/ 1296973 h 1914835"/>
                <a:gd name="connsiteX43" fmla="*/ 1345174 w 2794723"/>
                <a:gd name="connsiteY43" fmla="*/ 1300939 h 1914835"/>
                <a:gd name="connsiteX44" fmla="*/ 1410785 w 2794723"/>
                <a:gd name="connsiteY44" fmla="*/ 1346625 h 1914835"/>
                <a:gd name="connsiteX45" fmla="*/ 1460036 w 2794723"/>
                <a:gd name="connsiteY45" fmla="*/ 1192808 h 1914835"/>
                <a:gd name="connsiteX46" fmla="*/ 1461097 w 2794723"/>
                <a:gd name="connsiteY46" fmla="*/ 1191556 h 1914835"/>
                <a:gd name="connsiteX47" fmla="*/ 1462047 w 2794723"/>
                <a:gd name="connsiteY47" fmla="*/ 1186847 h 1914835"/>
                <a:gd name="connsiteX48" fmla="*/ 1563097 w 2794723"/>
                <a:gd name="connsiteY48" fmla="*/ 1119866 h 1914835"/>
                <a:gd name="connsiteX49" fmla="*/ 1565190 w 2794723"/>
                <a:gd name="connsiteY49" fmla="*/ 1119866 h 1914835"/>
                <a:gd name="connsiteX50" fmla="*/ 1570014 w 2794723"/>
                <a:gd name="connsiteY50" fmla="*/ 1100567 h 1914835"/>
                <a:gd name="connsiteX51" fmla="*/ 1527479 w 2794723"/>
                <a:gd name="connsiteY51" fmla="*/ 1091554 h 1914835"/>
                <a:gd name="connsiteX52" fmla="*/ 1390783 w 2794723"/>
                <a:gd name="connsiteY52" fmla="*/ 875108 h 1914835"/>
                <a:gd name="connsiteX53" fmla="*/ 1614598 w 2794723"/>
                <a:gd name="connsiteY53" fmla="*/ 640202 h 1914835"/>
                <a:gd name="connsiteX54" fmla="*/ 1838413 w 2794723"/>
                <a:gd name="connsiteY54" fmla="*/ 875108 h 1914835"/>
                <a:gd name="connsiteX55" fmla="*/ 1701717 w 2794723"/>
                <a:gd name="connsiteY55" fmla="*/ 1091554 h 1914835"/>
                <a:gd name="connsiteX56" fmla="*/ 1659180 w 2794723"/>
                <a:gd name="connsiteY56" fmla="*/ 1100568 h 1914835"/>
                <a:gd name="connsiteX57" fmla="*/ 1664004 w 2794723"/>
                <a:gd name="connsiteY57" fmla="*/ 1119866 h 1914835"/>
                <a:gd name="connsiteX58" fmla="*/ 1666097 w 2794723"/>
                <a:gd name="connsiteY58" fmla="*/ 1119866 h 1914835"/>
                <a:gd name="connsiteX59" fmla="*/ 1743644 w 2794723"/>
                <a:gd name="connsiteY59" fmla="*/ 1151987 h 1914835"/>
                <a:gd name="connsiteX60" fmla="*/ 1767122 w 2794723"/>
                <a:gd name="connsiteY60" fmla="*/ 1186810 h 1914835"/>
                <a:gd name="connsiteX61" fmla="*/ 1768326 w 2794723"/>
                <a:gd name="connsiteY61" fmla="*/ 1188232 h 1914835"/>
                <a:gd name="connsiteX62" fmla="*/ 1882684 w 2794723"/>
                <a:gd name="connsiteY62" fmla="*/ 1545380 h 1914835"/>
                <a:gd name="connsiteX63" fmla="*/ 1977016 w 2794723"/>
                <a:gd name="connsiteY63" fmla="*/ 1250773 h 1914835"/>
                <a:gd name="connsiteX64" fmla="*/ 1978170 w 2794723"/>
                <a:gd name="connsiteY64" fmla="*/ 1249410 h 1914835"/>
                <a:gd name="connsiteX65" fmla="*/ 1999585 w 2794723"/>
                <a:gd name="connsiteY65" fmla="*/ 1217648 h 1914835"/>
                <a:gd name="connsiteX66" fmla="*/ 2070457 w 2794723"/>
                <a:gd name="connsiteY66" fmla="*/ 1188292 h 1914835"/>
                <a:gd name="connsiteX67" fmla="*/ 2072370 w 2794723"/>
                <a:gd name="connsiteY67" fmla="*/ 1188292 h 1914835"/>
                <a:gd name="connsiteX68" fmla="*/ 2076787 w 2794723"/>
                <a:gd name="connsiteY68" fmla="*/ 1170622 h 1914835"/>
                <a:gd name="connsiteX69" fmla="*/ 2038066 w 2794723"/>
                <a:gd name="connsiteY69" fmla="*/ 1162417 h 1914835"/>
                <a:gd name="connsiteX70" fmla="*/ 1913136 w 2794723"/>
                <a:gd name="connsiteY70" fmla="*/ 964601 h 1914835"/>
                <a:gd name="connsiteX71" fmla="*/ 2117687 w 2794723"/>
                <a:gd name="connsiteY71" fmla="*/ 749914 h 1914835"/>
                <a:gd name="connsiteX72" fmla="*/ 2322237 w 2794723"/>
                <a:gd name="connsiteY72" fmla="*/ 964601 h 1914835"/>
                <a:gd name="connsiteX73" fmla="*/ 2197307 w 2794723"/>
                <a:gd name="connsiteY73" fmla="*/ 1162417 h 1914835"/>
                <a:gd name="connsiteX74" fmla="*/ 2158278 w 2794723"/>
                <a:gd name="connsiteY74" fmla="*/ 1170687 h 1914835"/>
                <a:gd name="connsiteX75" fmla="*/ 2162678 w 2794723"/>
                <a:gd name="connsiteY75" fmla="*/ 1188292 h 1914835"/>
                <a:gd name="connsiteX76" fmla="*/ 2164591 w 2794723"/>
                <a:gd name="connsiteY76" fmla="*/ 1188292 h 1914835"/>
                <a:gd name="connsiteX77" fmla="*/ 2235464 w 2794723"/>
                <a:gd name="connsiteY77" fmla="*/ 1217648 h 1914835"/>
                <a:gd name="connsiteX78" fmla="*/ 2254735 w 2794723"/>
                <a:gd name="connsiteY78" fmla="*/ 1246231 h 1914835"/>
                <a:gd name="connsiteX79" fmla="*/ 2258580 w 2794723"/>
                <a:gd name="connsiteY79" fmla="*/ 1250773 h 1914835"/>
                <a:gd name="connsiteX80" fmla="*/ 2364919 w 2794723"/>
                <a:gd name="connsiteY80" fmla="*/ 1582878 h 1914835"/>
                <a:gd name="connsiteX81" fmla="*/ 2446614 w 2794723"/>
                <a:gd name="connsiteY81" fmla="*/ 1327739 h 1914835"/>
                <a:gd name="connsiteX82" fmla="*/ 2447635 w 2794723"/>
                <a:gd name="connsiteY82" fmla="*/ 1326533 h 1914835"/>
                <a:gd name="connsiteX83" fmla="*/ 2466567 w 2794723"/>
                <a:gd name="connsiteY83" fmla="*/ 1298453 h 1914835"/>
                <a:gd name="connsiteX84" fmla="*/ 2529225 w 2794723"/>
                <a:gd name="connsiteY84" fmla="*/ 1272499 h 1914835"/>
                <a:gd name="connsiteX85" fmla="*/ 2530916 w 2794723"/>
                <a:gd name="connsiteY85" fmla="*/ 1272499 h 1914835"/>
                <a:gd name="connsiteX86" fmla="*/ 2534821 w 2794723"/>
                <a:gd name="connsiteY86" fmla="*/ 1256877 h 1914835"/>
                <a:gd name="connsiteX87" fmla="*/ 2500589 w 2794723"/>
                <a:gd name="connsiteY87" fmla="*/ 1249623 h 1914835"/>
                <a:gd name="connsiteX88" fmla="*/ 2390138 w 2794723"/>
                <a:gd name="connsiteY88" fmla="*/ 1074734 h 1914835"/>
                <a:gd name="connsiteX89" fmla="*/ 2570981 w 2794723"/>
                <a:gd name="connsiteY89" fmla="*/ 884929 h 1914835"/>
                <a:gd name="connsiteX90" fmla="*/ 2751824 w 2794723"/>
                <a:gd name="connsiteY90" fmla="*/ 1074734 h 1914835"/>
                <a:gd name="connsiteX91" fmla="*/ 2641373 w 2794723"/>
                <a:gd name="connsiteY91" fmla="*/ 1249623 h 1914835"/>
                <a:gd name="connsiteX92" fmla="*/ 2606868 w 2794723"/>
                <a:gd name="connsiteY92" fmla="*/ 1256934 h 1914835"/>
                <a:gd name="connsiteX93" fmla="*/ 2610758 w 2794723"/>
                <a:gd name="connsiteY93" fmla="*/ 1272499 h 1914835"/>
                <a:gd name="connsiteX94" fmla="*/ 2612449 w 2794723"/>
                <a:gd name="connsiteY94" fmla="*/ 1272499 h 1914835"/>
                <a:gd name="connsiteX95" fmla="*/ 2675108 w 2794723"/>
                <a:gd name="connsiteY95" fmla="*/ 1298453 h 1914835"/>
                <a:gd name="connsiteX96" fmla="*/ 2692145 w 2794723"/>
                <a:gd name="connsiteY96" fmla="*/ 1323723 h 1914835"/>
                <a:gd name="connsiteX97" fmla="*/ 2695545 w 2794723"/>
                <a:gd name="connsiteY97" fmla="*/ 1327739 h 1914835"/>
                <a:gd name="connsiteX98" fmla="*/ 2793106 w 2794723"/>
                <a:gd name="connsiteY98" fmla="*/ 1632430 h 1914835"/>
                <a:gd name="connsiteX99" fmla="*/ 2790970 w 2794723"/>
                <a:gd name="connsiteY99" fmla="*/ 1658178 h 1914835"/>
                <a:gd name="connsiteX100" fmla="*/ 2771252 w 2794723"/>
                <a:gd name="connsiteY100" fmla="*/ 1674874 h 1914835"/>
                <a:gd name="connsiteX101" fmla="*/ 2745504 w 2794723"/>
                <a:gd name="connsiteY101" fmla="*/ 1672737 h 1914835"/>
                <a:gd name="connsiteX102" fmla="*/ 2728808 w 2794723"/>
                <a:gd name="connsiteY102" fmla="*/ 1653019 h 1914835"/>
                <a:gd name="connsiteX103" fmla="*/ 2701061 w 2794723"/>
                <a:gd name="connsiteY103" fmla="*/ 1566363 h 1914835"/>
                <a:gd name="connsiteX104" fmla="*/ 2701061 w 2794723"/>
                <a:gd name="connsiteY104" fmla="*/ 1586371 h 1914835"/>
                <a:gd name="connsiteX105" fmla="*/ 2694098 w 2794723"/>
                <a:gd name="connsiteY105" fmla="*/ 1620863 h 1914835"/>
                <a:gd name="connsiteX106" fmla="*/ 2687172 w 2794723"/>
                <a:gd name="connsiteY106" fmla="*/ 1631136 h 1914835"/>
                <a:gd name="connsiteX107" fmla="*/ 2658680 w 2794723"/>
                <a:gd name="connsiteY107" fmla="*/ 1914835 h 1914835"/>
                <a:gd name="connsiteX108" fmla="*/ 2596119 w 2794723"/>
                <a:gd name="connsiteY108" fmla="*/ 1914835 h 1914835"/>
                <a:gd name="connsiteX109" fmla="*/ 2573754 w 2794723"/>
                <a:gd name="connsiteY109" fmla="*/ 1692143 h 1914835"/>
                <a:gd name="connsiteX110" fmla="*/ 2551390 w 2794723"/>
                <a:gd name="connsiteY110" fmla="*/ 1914835 h 1914835"/>
                <a:gd name="connsiteX111" fmla="*/ 2488828 w 2794723"/>
                <a:gd name="connsiteY111" fmla="*/ 1914835 h 1914835"/>
                <a:gd name="connsiteX112" fmla="*/ 2461358 w 2794723"/>
                <a:gd name="connsiteY112" fmla="*/ 1641303 h 1914835"/>
                <a:gd name="connsiteX113" fmla="*/ 2447577 w 2794723"/>
                <a:gd name="connsiteY113" fmla="*/ 1620863 h 1914835"/>
                <a:gd name="connsiteX114" fmla="*/ 2440613 w 2794723"/>
                <a:gd name="connsiteY114" fmla="*/ 1586371 h 1914835"/>
                <a:gd name="connsiteX115" fmla="*/ 2440613 w 2794723"/>
                <a:gd name="connsiteY115" fmla="*/ 1567878 h 1914835"/>
                <a:gd name="connsiteX116" fmla="*/ 2413351 w 2794723"/>
                <a:gd name="connsiteY116" fmla="*/ 1653019 h 1914835"/>
                <a:gd name="connsiteX117" fmla="*/ 2396656 w 2794723"/>
                <a:gd name="connsiteY117" fmla="*/ 1672737 h 1914835"/>
                <a:gd name="connsiteX118" fmla="*/ 2370908 w 2794723"/>
                <a:gd name="connsiteY118" fmla="*/ 1674874 h 1914835"/>
                <a:gd name="connsiteX119" fmla="*/ 2351190 w 2794723"/>
                <a:gd name="connsiteY119" fmla="*/ 1658178 h 1914835"/>
                <a:gd name="connsiteX120" fmla="*/ 2349587 w 2794723"/>
                <a:gd name="connsiteY120" fmla="*/ 1638865 h 1914835"/>
                <a:gd name="connsiteX121" fmla="*/ 2344212 w 2794723"/>
                <a:gd name="connsiteY121" fmla="*/ 1643416 h 1914835"/>
                <a:gd name="connsiteX122" fmla="*/ 2315089 w 2794723"/>
                <a:gd name="connsiteY122" fmla="*/ 1641000 h 1914835"/>
                <a:gd name="connsiteX123" fmla="*/ 2296204 w 2794723"/>
                <a:gd name="connsiteY123" fmla="*/ 1618696 h 1914835"/>
                <a:gd name="connsiteX124" fmla="*/ 2264820 w 2794723"/>
                <a:gd name="connsiteY124" fmla="*/ 1520681 h 1914835"/>
                <a:gd name="connsiteX125" fmla="*/ 2264820 w 2794723"/>
                <a:gd name="connsiteY125" fmla="*/ 1543311 h 1914835"/>
                <a:gd name="connsiteX126" fmla="*/ 2256944 w 2794723"/>
                <a:gd name="connsiteY126" fmla="*/ 1582325 h 1914835"/>
                <a:gd name="connsiteX127" fmla="*/ 2249109 w 2794723"/>
                <a:gd name="connsiteY127" fmla="*/ 1593945 h 1914835"/>
                <a:gd name="connsiteX128" fmla="*/ 2216882 w 2794723"/>
                <a:gd name="connsiteY128" fmla="*/ 1914835 h 1914835"/>
                <a:gd name="connsiteX129" fmla="*/ 2146120 w 2794723"/>
                <a:gd name="connsiteY129" fmla="*/ 1914835 h 1914835"/>
                <a:gd name="connsiteX130" fmla="*/ 2120823 w 2794723"/>
                <a:gd name="connsiteY130" fmla="*/ 1662949 h 1914835"/>
                <a:gd name="connsiteX131" fmla="*/ 2095527 w 2794723"/>
                <a:gd name="connsiteY131" fmla="*/ 1914835 h 1914835"/>
                <a:gd name="connsiteX132" fmla="*/ 2024764 w 2794723"/>
                <a:gd name="connsiteY132" fmla="*/ 1914835 h 1914835"/>
                <a:gd name="connsiteX133" fmla="*/ 1993693 w 2794723"/>
                <a:gd name="connsiteY133" fmla="*/ 1605445 h 1914835"/>
                <a:gd name="connsiteX134" fmla="*/ 1978105 w 2794723"/>
                <a:gd name="connsiteY134" fmla="*/ 1582325 h 1914835"/>
                <a:gd name="connsiteX135" fmla="*/ 1970228 w 2794723"/>
                <a:gd name="connsiteY135" fmla="*/ 1543311 h 1914835"/>
                <a:gd name="connsiteX136" fmla="*/ 1970228 w 2794723"/>
                <a:gd name="connsiteY136" fmla="*/ 1522393 h 1914835"/>
                <a:gd name="connsiteX137" fmla="*/ 1939393 w 2794723"/>
                <a:gd name="connsiteY137" fmla="*/ 1618696 h 1914835"/>
                <a:gd name="connsiteX138" fmla="*/ 1920508 w 2794723"/>
                <a:gd name="connsiteY138" fmla="*/ 1641000 h 1914835"/>
                <a:gd name="connsiteX139" fmla="*/ 1891385 w 2794723"/>
                <a:gd name="connsiteY139" fmla="*/ 1643416 h 1914835"/>
                <a:gd name="connsiteX140" fmla="*/ 1869082 w 2794723"/>
                <a:gd name="connsiteY140" fmla="*/ 1624532 h 1914835"/>
                <a:gd name="connsiteX141" fmla="*/ 1868101 w 2794723"/>
                <a:gd name="connsiteY141" fmla="*/ 1612707 h 1914835"/>
                <a:gd name="connsiteX142" fmla="*/ 1862022 w 2794723"/>
                <a:gd name="connsiteY142" fmla="*/ 1617854 h 1914835"/>
                <a:gd name="connsiteX143" fmla="*/ 1830157 w 2794723"/>
                <a:gd name="connsiteY143" fmla="*/ 1615210 h 1914835"/>
                <a:gd name="connsiteX144" fmla="*/ 1809493 w 2794723"/>
                <a:gd name="connsiteY144" fmla="*/ 1590806 h 1914835"/>
                <a:gd name="connsiteX145" fmla="*/ 1775765 w 2794723"/>
                <a:gd name="connsiteY145" fmla="*/ 1485471 h 1914835"/>
                <a:gd name="connsiteX146" fmla="*/ 1775765 w 2794723"/>
                <a:gd name="connsiteY146" fmla="*/ 1508321 h 1914835"/>
                <a:gd name="connsiteX147" fmla="*/ 1768433 w 2794723"/>
                <a:gd name="connsiteY147" fmla="*/ 1544639 h 1914835"/>
                <a:gd name="connsiteX148" fmla="*/ 1790869 w 2794723"/>
                <a:gd name="connsiteY148" fmla="*/ 1722014 h 1914835"/>
                <a:gd name="connsiteX149" fmla="*/ 1739287 w 2794723"/>
                <a:gd name="connsiteY149" fmla="*/ 1722014 h 1914835"/>
                <a:gd name="connsiteX150" fmla="*/ 1719922 w 2794723"/>
                <a:gd name="connsiteY150" fmla="*/ 1914835 h 1914835"/>
                <a:gd name="connsiteX151" fmla="*/ 1642495 w 2794723"/>
                <a:gd name="connsiteY151" fmla="*/ 1914835 h 1914835"/>
                <a:gd name="connsiteX152" fmla="*/ 1623131 w 2794723"/>
                <a:gd name="connsiteY152" fmla="*/ 1722014 h 1914835"/>
                <a:gd name="connsiteX153" fmla="*/ 1606067 w 2794723"/>
                <a:gd name="connsiteY153" fmla="*/ 1722014 h 1914835"/>
                <a:gd name="connsiteX154" fmla="*/ 1586702 w 2794723"/>
                <a:gd name="connsiteY154" fmla="*/ 1914835 h 1914835"/>
                <a:gd name="connsiteX155" fmla="*/ 1509275 w 2794723"/>
                <a:gd name="connsiteY155" fmla="*/ 1914835 h 1914835"/>
                <a:gd name="connsiteX156" fmla="*/ 1489910 w 2794723"/>
                <a:gd name="connsiteY156" fmla="*/ 1722014 h 1914835"/>
                <a:gd name="connsiteX157" fmla="*/ 1438326 w 2794723"/>
                <a:gd name="connsiteY157" fmla="*/ 1722014 h 1914835"/>
                <a:gd name="connsiteX158" fmla="*/ 1460762 w 2794723"/>
                <a:gd name="connsiteY158" fmla="*/ 1544642 h 1914835"/>
                <a:gd name="connsiteX159" fmla="*/ 1453429 w 2794723"/>
                <a:gd name="connsiteY159" fmla="*/ 1508321 h 1914835"/>
                <a:gd name="connsiteX160" fmla="*/ 1453429 w 2794723"/>
                <a:gd name="connsiteY160" fmla="*/ 1448381 h 1914835"/>
                <a:gd name="connsiteX161" fmla="*/ 1452883 w 2794723"/>
                <a:gd name="connsiteY161" fmla="*/ 1449027 h 1914835"/>
                <a:gd name="connsiteX162" fmla="*/ 1449152 w 2794723"/>
                <a:gd name="connsiteY162" fmla="*/ 1449337 h 1914835"/>
                <a:gd name="connsiteX163" fmla="*/ 1440992 w 2794723"/>
                <a:gd name="connsiteY163" fmla="*/ 1454566 h 1914835"/>
                <a:gd name="connsiteX164" fmla="*/ 1425918 w 2794723"/>
                <a:gd name="connsiteY164" fmla="*/ 1451266 h 1914835"/>
                <a:gd name="connsiteX165" fmla="*/ 1421017 w 2794723"/>
                <a:gd name="connsiteY165" fmla="*/ 1451672 h 1914835"/>
                <a:gd name="connsiteX166" fmla="*/ 1418661 w 2794723"/>
                <a:gd name="connsiteY166" fmla="*/ 1449677 h 1914835"/>
                <a:gd name="connsiteX167" fmla="*/ 1409755 w 2794723"/>
                <a:gd name="connsiteY167" fmla="*/ 1447726 h 1914835"/>
                <a:gd name="connsiteX168" fmla="*/ 1357751 w 2794723"/>
                <a:gd name="connsiteY168" fmla="*/ 1411515 h 1914835"/>
                <a:gd name="connsiteX169" fmla="*/ 1359396 w 2794723"/>
                <a:gd name="connsiteY169" fmla="*/ 1417654 h 1914835"/>
                <a:gd name="connsiteX170" fmla="*/ 1324168 w 2794723"/>
                <a:gd name="connsiteY170" fmla="*/ 1478669 h 1914835"/>
                <a:gd name="connsiteX171" fmla="*/ 1324169 w 2794723"/>
                <a:gd name="connsiteY171" fmla="*/ 1478670 h 1914835"/>
                <a:gd name="connsiteX172" fmla="*/ 1263153 w 2794723"/>
                <a:gd name="connsiteY172" fmla="*/ 1443443 h 1914835"/>
                <a:gd name="connsiteX173" fmla="*/ 1213265 w 2794723"/>
                <a:gd name="connsiteY173" fmla="*/ 1257259 h 1914835"/>
                <a:gd name="connsiteX174" fmla="*/ 1213265 w 2794723"/>
                <a:gd name="connsiteY174" fmla="*/ 1320390 h 1914835"/>
                <a:gd name="connsiteX175" fmla="*/ 1213114 w 2794723"/>
                <a:gd name="connsiteY175" fmla="*/ 1321141 h 1914835"/>
                <a:gd name="connsiteX176" fmla="*/ 1294343 w 2794723"/>
                <a:gd name="connsiteY176" fmla="*/ 1702290 h 1914835"/>
                <a:gd name="connsiteX177" fmla="*/ 1179750 w 2794723"/>
                <a:gd name="connsiteY177" fmla="*/ 1702290 h 1914835"/>
                <a:gd name="connsiteX178" fmla="*/ 1162184 w 2794723"/>
                <a:gd name="connsiteY178" fmla="*/ 1914834 h 1914835"/>
                <a:gd name="connsiteX179" fmla="*/ 1061972 w 2794723"/>
                <a:gd name="connsiteY179" fmla="*/ 1914834 h 1914835"/>
                <a:gd name="connsiteX180" fmla="*/ 1044407 w 2794723"/>
                <a:gd name="connsiteY180" fmla="*/ 1702290 h 1914835"/>
                <a:gd name="connsiteX181" fmla="*/ 1008461 w 2794723"/>
                <a:gd name="connsiteY181" fmla="*/ 1702290 h 1914835"/>
                <a:gd name="connsiteX182" fmla="*/ 990895 w 2794723"/>
                <a:gd name="connsiteY182" fmla="*/ 1914834 h 1914835"/>
                <a:gd name="connsiteX183" fmla="*/ 890683 w 2794723"/>
                <a:gd name="connsiteY183" fmla="*/ 1914834 h 1914835"/>
                <a:gd name="connsiteX184" fmla="*/ 873118 w 2794723"/>
                <a:gd name="connsiteY184" fmla="*/ 1702290 h 1914835"/>
                <a:gd name="connsiteX185" fmla="*/ 759139 w 2794723"/>
                <a:gd name="connsiteY185" fmla="*/ 1702290 h 1914835"/>
                <a:gd name="connsiteX186" fmla="*/ 840371 w 2794723"/>
                <a:gd name="connsiteY186" fmla="*/ 1321137 h 1914835"/>
                <a:gd name="connsiteX187" fmla="*/ 840219 w 2794723"/>
                <a:gd name="connsiteY187" fmla="*/ 1320390 h 1914835"/>
                <a:gd name="connsiteX188" fmla="*/ 840219 w 2794723"/>
                <a:gd name="connsiteY188" fmla="*/ 1258779 h 1914835"/>
                <a:gd name="connsiteX189" fmla="*/ 790739 w 2794723"/>
                <a:gd name="connsiteY189" fmla="*/ 1443443 h 1914835"/>
                <a:gd name="connsiteX190" fmla="*/ 729723 w 2794723"/>
                <a:gd name="connsiteY190" fmla="*/ 1478670 h 1914835"/>
                <a:gd name="connsiteX191" fmla="*/ 699472 w 2794723"/>
                <a:gd name="connsiteY191" fmla="*/ 1455459 h 1914835"/>
                <a:gd name="connsiteX192" fmla="*/ 693817 w 2794723"/>
                <a:gd name="connsiteY192" fmla="*/ 1439025 h 1914835"/>
                <a:gd name="connsiteX193" fmla="*/ 675862 w 2794723"/>
                <a:gd name="connsiteY193" fmla="*/ 1447943 h 1914835"/>
                <a:gd name="connsiteX194" fmla="*/ 675863 w 2794723"/>
                <a:gd name="connsiteY194" fmla="*/ 1447944 h 1914835"/>
                <a:gd name="connsiteX195" fmla="*/ 610549 w 2794723"/>
                <a:gd name="connsiteY195" fmla="*/ 1410235 h 1914835"/>
                <a:gd name="connsiteX196" fmla="*/ 557146 w 2794723"/>
                <a:gd name="connsiteY196" fmla="*/ 1210934 h 1914835"/>
                <a:gd name="connsiteX197" fmla="*/ 557146 w 2794723"/>
                <a:gd name="connsiteY197" fmla="*/ 1278513 h 1914835"/>
                <a:gd name="connsiteX198" fmla="*/ 553606 w 2794723"/>
                <a:gd name="connsiteY198" fmla="*/ 1296048 h 1914835"/>
                <a:gd name="connsiteX199" fmla="*/ 502467 w 2794723"/>
                <a:gd name="connsiteY199" fmla="*/ 1914835 h 1914835"/>
                <a:gd name="connsiteX200" fmla="*/ 395195 w 2794723"/>
                <a:gd name="connsiteY200" fmla="*/ 1914835 h 1914835"/>
                <a:gd name="connsiteX201" fmla="*/ 357153 w 2794723"/>
                <a:gd name="connsiteY201" fmla="*/ 1454522 h 1914835"/>
                <a:gd name="connsiteX202" fmla="*/ 319111 w 2794723"/>
                <a:gd name="connsiteY202" fmla="*/ 1914835 h 1914835"/>
                <a:gd name="connsiteX203" fmla="*/ 211839 w 2794723"/>
                <a:gd name="connsiteY203" fmla="*/ 1914835 h 1914835"/>
                <a:gd name="connsiteX204" fmla="*/ 160243 w 2794723"/>
                <a:gd name="connsiteY204" fmla="*/ 1290514 h 1914835"/>
                <a:gd name="connsiteX205" fmla="*/ 157820 w 2794723"/>
                <a:gd name="connsiteY205" fmla="*/ 1278513 h 1914835"/>
                <a:gd name="connsiteX206" fmla="*/ 157820 w 2794723"/>
                <a:gd name="connsiteY206" fmla="*/ 1212561 h 1914835"/>
                <a:gd name="connsiteX207" fmla="*/ 104854 w 2794723"/>
                <a:gd name="connsiteY207" fmla="*/ 1410235 h 1914835"/>
                <a:gd name="connsiteX208" fmla="*/ 39539 w 2794723"/>
                <a:gd name="connsiteY208" fmla="*/ 1447944 h 1914835"/>
                <a:gd name="connsiteX209" fmla="*/ 1830 w 2794723"/>
                <a:gd name="connsiteY209" fmla="*/ 1382630 h 1914835"/>
                <a:gd name="connsiteX210" fmla="*/ 162874 w 2794723"/>
                <a:gd name="connsiteY210" fmla="*/ 781610 h 1914835"/>
                <a:gd name="connsiteX211" fmla="*/ 172294 w 2794723"/>
                <a:gd name="connsiteY211" fmla="*/ 762644 h 1914835"/>
                <a:gd name="connsiteX212" fmla="*/ 172384 w 2794723"/>
                <a:gd name="connsiteY212" fmla="*/ 762566 h 1914835"/>
                <a:gd name="connsiteX213" fmla="*/ 181023 w 2794723"/>
                <a:gd name="connsiteY213" fmla="*/ 744594 h 1914835"/>
                <a:gd name="connsiteX214" fmla="*/ 240799 w 2794723"/>
                <a:gd name="connsiteY214" fmla="*/ 695370 h 1914835"/>
                <a:gd name="connsiteX215" fmla="*/ 285435 w 2794723"/>
                <a:gd name="connsiteY215" fmla="*/ 686358 h 1914835"/>
                <a:gd name="connsiteX216" fmla="*/ 294775 w 2794723"/>
                <a:gd name="connsiteY216" fmla="*/ 648999 h 1914835"/>
                <a:gd name="connsiteX217" fmla="*/ 245468 w 2794723"/>
                <a:gd name="connsiteY217" fmla="*/ 637522 h 1914835"/>
                <a:gd name="connsiteX218" fmla="*/ 69711 w 2794723"/>
                <a:gd name="connsiteY218" fmla="*/ 331798 h 1914835"/>
                <a:gd name="connsiteX219" fmla="*/ 357482 w 2794723"/>
                <a:gd name="connsiteY219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</a:cxnLst>
              <a:rect l="l" t="t" r="r" b="b"/>
              <a:pathLst>
                <a:path w="2794723" h="1914835">
                  <a:moveTo>
                    <a:pt x="2370908" y="1674874"/>
                  </a:moveTo>
                  <a:lnTo>
                    <a:pt x="2370908" y="1674874"/>
                  </a:lnTo>
                  <a:lnTo>
                    <a:pt x="2370907" y="1674874"/>
                  </a:lnTo>
                  <a:close/>
                  <a:moveTo>
                    <a:pt x="2771252" y="1674874"/>
                  </a:moveTo>
                  <a:lnTo>
                    <a:pt x="2771252" y="1674874"/>
                  </a:lnTo>
                  <a:lnTo>
                    <a:pt x="2771252" y="1674874"/>
                  </a:lnTo>
                  <a:close/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08726" y="1364547"/>
                  </a:lnTo>
                  <a:lnTo>
                    <a:pt x="844941" y="856189"/>
                  </a:lnTo>
                  <a:cubicBezTo>
                    <a:pt x="846721" y="849545"/>
                    <a:pt x="849764" y="843576"/>
                    <a:pt x="853742" y="838472"/>
                  </a:cubicBezTo>
                  <a:lnTo>
                    <a:pt x="853825" y="838399"/>
                  </a:lnTo>
                  <a:lnTo>
                    <a:pt x="861895" y="821610"/>
                  </a:lnTo>
                  <a:cubicBezTo>
                    <a:pt x="875581" y="801353"/>
                    <a:pt x="894961" y="785259"/>
                    <a:pt x="917737" y="775625"/>
                  </a:cubicBezTo>
                  <a:lnTo>
                    <a:pt x="959436" y="767206"/>
                  </a:lnTo>
                  <a:lnTo>
                    <a:pt x="968161" y="732306"/>
                  </a:lnTo>
                  <a:lnTo>
                    <a:pt x="922099" y="721584"/>
                  </a:lnTo>
                  <a:lnTo>
                    <a:pt x="913861" y="716428"/>
                  </a:lnTo>
                  <a:lnTo>
                    <a:pt x="913729" y="716428"/>
                  </a:lnTo>
                  <a:cubicBezTo>
                    <a:pt x="818522" y="716428"/>
                    <a:pt x="741342" y="639248"/>
                    <a:pt x="741342" y="544041"/>
                  </a:cubicBezTo>
                  <a:lnTo>
                    <a:pt x="741342" y="405242"/>
                  </a:lnTo>
                  <a:cubicBezTo>
                    <a:pt x="741342" y="247620"/>
                    <a:pt x="869119" y="119843"/>
                    <a:pt x="1026741" y="119843"/>
                  </a:cubicBezTo>
                  <a:cubicBezTo>
                    <a:pt x="1184363" y="119843"/>
                    <a:pt x="1312141" y="247620"/>
                    <a:pt x="1312141" y="405242"/>
                  </a:cubicBezTo>
                  <a:lnTo>
                    <a:pt x="1312141" y="544041"/>
                  </a:lnTo>
                  <a:cubicBezTo>
                    <a:pt x="1312141" y="639248"/>
                    <a:pt x="1234960" y="716428"/>
                    <a:pt x="1139754" y="716428"/>
                  </a:cubicBezTo>
                  <a:lnTo>
                    <a:pt x="1139621" y="716428"/>
                  </a:lnTo>
                  <a:lnTo>
                    <a:pt x="1131383" y="721584"/>
                  </a:lnTo>
                  <a:lnTo>
                    <a:pt x="1085323" y="732306"/>
                  </a:lnTo>
                  <a:lnTo>
                    <a:pt x="1094048" y="767206"/>
                  </a:lnTo>
                  <a:lnTo>
                    <a:pt x="1135747" y="775625"/>
                  </a:lnTo>
                  <a:cubicBezTo>
                    <a:pt x="1158524" y="785259"/>
                    <a:pt x="1177904" y="801353"/>
                    <a:pt x="1191589" y="821610"/>
                  </a:cubicBezTo>
                  <a:lnTo>
                    <a:pt x="1199367" y="837790"/>
                  </a:lnTo>
                  <a:lnTo>
                    <a:pt x="1200151" y="838472"/>
                  </a:lnTo>
                  <a:cubicBezTo>
                    <a:pt x="1204128" y="843576"/>
                    <a:pt x="1207171" y="849545"/>
                    <a:pt x="1208952" y="856189"/>
                  </a:cubicBezTo>
                  <a:lnTo>
                    <a:pt x="1327060" y="1296973"/>
                  </a:lnTo>
                  <a:lnTo>
                    <a:pt x="1345174" y="1300939"/>
                  </a:lnTo>
                  <a:lnTo>
                    <a:pt x="1410785" y="1346625"/>
                  </a:lnTo>
                  <a:lnTo>
                    <a:pt x="1460036" y="1192808"/>
                  </a:lnTo>
                  <a:lnTo>
                    <a:pt x="1461097" y="1191556"/>
                  </a:lnTo>
                  <a:lnTo>
                    <a:pt x="1462047" y="1186847"/>
                  </a:lnTo>
                  <a:cubicBezTo>
                    <a:pt x="1478696" y="1147485"/>
                    <a:pt x="1517671" y="1119866"/>
                    <a:pt x="1563097" y="1119866"/>
                  </a:cubicBezTo>
                  <a:lnTo>
                    <a:pt x="1565190" y="1119866"/>
                  </a:lnTo>
                  <a:lnTo>
                    <a:pt x="1570014" y="1100567"/>
                  </a:lnTo>
                  <a:lnTo>
                    <a:pt x="1527479" y="1091554"/>
                  </a:lnTo>
                  <a:cubicBezTo>
                    <a:pt x="1447148" y="1055894"/>
                    <a:pt x="1390783" y="972410"/>
                    <a:pt x="1390783" y="875108"/>
                  </a:cubicBezTo>
                  <a:cubicBezTo>
                    <a:pt x="1390783" y="745373"/>
                    <a:pt x="1490988" y="640202"/>
                    <a:pt x="1614598" y="640202"/>
                  </a:cubicBezTo>
                  <a:cubicBezTo>
                    <a:pt x="1738208" y="640202"/>
                    <a:pt x="1838413" y="745373"/>
                    <a:pt x="1838413" y="875108"/>
                  </a:cubicBezTo>
                  <a:cubicBezTo>
                    <a:pt x="1838413" y="972410"/>
                    <a:pt x="1782048" y="1055894"/>
                    <a:pt x="1701717" y="1091554"/>
                  </a:cubicBezTo>
                  <a:lnTo>
                    <a:pt x="1659180" y="1100568"/>
                  </a:lnTo>
                  <a:lnTo>
                    <a:pt x="1664004" y="1119866"/>
                  </a:lnTo>
                  <a:lnTo>
                    <a:pt x="1666097" y="1119866"/>
                  </a:lnTo>
                  <a:cubicBezTo>
                    <a:pt x="1696381" y="1119866"/>
                    <a:pt x="1723798" y="1132141"/>
                    <a:pt x="1743644" y="1151987"/>
                  </a:cubicBezTo>
                  <a:lnTo>
                    <a:pt x="1767122" y="1186810"/>
                  </a:lnTo>
                  <a:lnTo>
                    <a:pt x="1768326" y="1188232"/>
                  </a:lnTo>
                  <a:lnTo>
                    <a:pt x="1882684" y="1545380"/>
                  </a:lnTo>
                  <a:lnTo>
                    <a:pt x="1977016" y="1250773"/>
                  </a:lnTo>
                  <a:lnTo>
                    <a:pt x="1978170" y="1249410"/>
                  </a:lnTo>
                  <a:lnTo>
                    <a:pt x="1999585" y="1217648"/>
                  </a:lnTo>
                  <a:cubicBezTo>
                    <a:pt x="2017722" y="1199510"/>
                    <a:pt x="2042780" y="1188292"/>
                    <a:pt x="2070457" y="1188292"/>
                  </a:cubicBezTo>
                  <a:lnTo>
                    <a:pt x="2072370" y="1188292"/>
                  </a:lnTo>
                  <a:lnTo>
                    <a:pt x="2076787" y="1170622"/>
                  </a:lnTo>
                  <a:lnTo>
                    <a:pt x="2038066" y="1162417"/>
                  </a:lnTo>
                  <a:cubicBezTo>
                    <a:pt x="1964650" y="1129826"/>
                    <a:pt x="1913136" y="1053528"/>
                    <a:pt x="1913136" y="964601"/>
                  </a:cubicBezTo>
                  <a:cubicBezTo>
                    <a:pt x="1913136" y="846033"/>
                    <a:pt x="2004716" y="749914"/>
                    <a:pt x="2117687" y="749914"/>
                  </a:cubicBezTo>
                  <a:cubicBezTo>
                    <a:pt x="2230657" y="749914"/>
                    <a:pt x="2322237" y="846033"/>
                    <a:pt x="2322237" y="964601"/>
                  </a:cubicBezTo>
                  <a:cubicBezTo>
                    <a:pt x="2322237" y="1053528"/>
                    <a:pt x="2270724" y="1129826"/>
                    <a:pt x="2197307" y="1162417"/>
                  </a:cubicBezTo>
                  <a:lnTo>
                    <a:pt x="2158278" y="1170687"/>
                  </a:lnTo>
                  <a:lnTo>
                    <a:pt x="2162678" y="1188292"/>
                  </a:lnTo>
                  <a:lnTo>
                    <a:pt x="2164591" y="1188292"/>
                  </a:lnTo>
                  <a:cubicBezTo>
                    <a:pt x="2192269" y="1188292"/>
                    <a:pt x="2217326" y="1199510"/>
                    <a:pt x="2235464" y="1217648"/>
                  </a:cubicBezTo>
                  <a:lnTo>
                    <a:pt x="2254735" y="1246231"/>
                  </a:lnTo>
                  <a:lnTo>
                    <a:pt x="2258580" y="1250773"/>
                  </a:lnTo>
                  <a:lnTo>
                    <a:pt x="2364919" y="1582878"/>
                  </a:lnTo>
                  <a:lnTo>
                    <a:pt x="2446614" y="1327739"/>
                  </a:lnTo>
                  <a:lnTo>
                    <a:pt x="2447635" y="1326533"/>
                  </a:lnTo>
                  <a:lnTo>
                    <a:pt x="2466567" y="1298453"/>
                  </a:lnTo>
                  <a:cubicBezTo>
                    <a:pt x="2482603" y="1282417"/>
                    <a:pt x="2504756" y="1272499"/>
                    <a:pt x="2529225" y="1272499"/>
                  </a:cubicBezTo>
                  <a:lnTo>
                    <a:pt x="2530916" y="1272499"/>
                  </a:lnTo>
                  <a:lnTo>
                    <a:pt x="2534821" y="1256877"/>
                  </a:lnTo>
                  <a:lnTo>
                    <a:pt x="2500589" y="1249623"/>
                  </a:lnTo>
                  <a:cubicBezTo>
                    <a:pt x="2435681" y="1220809"/>
                    <a:pt x="2390138" y="1153354"/>
                    <a:pt x="2390138" y="1074734"/>
                  </a:cubicBezTo>
                  <a:cubicBezTo>
                    <a:pt x="2390138" y="969908"/>
                    <a:pt x="2471104" y="884929"/>
                    <a:pt x="2570981" y="884929"/>
                  </a:cubicBezTo>
                  <a:cubicBezTo>
                    <a:pt x="2670858" y="884929"/>
                    <a:pt x="2751824" y="969908"/>
                    <a:pt x="2751824" y="1074734"/>
                  </a:cubicBezTo>
                  <a:cubicBezTo>
                    <a:pt x="2751824" y="1153354"/>
                    <a:pt x="2706281" y="1220809"/>
                    <a:pt x="2641373" y="1249623"/>
                  </a:cubicBezTo>
                  <a:lnTo>
                    <a:pt x="2606868" y="1256934"/>
                  </a:lnTo>
                  <a:lnTo>
                    <a:pt x="2610758" y="1272499"/>
                  </a:lnTo>
                  <a:lnTo>
                    <a:pt x="2612449" y="1272499"/>
                  </a:lnTo>
                  <a:cubicBezTo>
                    <a:pt x="2636919" y="1272499"/>
                    <a:pt x="2659072" y="1282417"/>
                    <a:pt x="2675108" y="1298453"/>
                  </a:cubicBezTo>
                  <a:lnTo>
                    <a:pt x="2692145" y="1323723"/>
                  </a:lnTo>
                  <a:lnTo>
                    <a:pt x="2695545" y="1327739"/>
                  </a:lnTo>
                  <a:lnTo>
                    <a:pt x="2793106" y="1632430"/>
                  </a:lnTo>
                  <a:cubicBezTo>
                    <a:pt x="2795949" y="1641308"/>
                    <a:pt x="2794925" y="1650497"/>
                    <a:pt x="2790970" y="1658178"/>
                  </a:cubicBezTo>
                  <a:lnTo>
                    <a:pt x="2771252" y="1674874"/>
                  </a:lnTo>
                  <a:lnTo>
                    <a:pt x="2745504" y="1672737"/>
                  </a:lnTo>
                  <a:cubicBezTo>
                    <a:pt x="2737823" y="1668782"/>
                    <a:pt x="2731651" y="1661897"/>
                    <a:pt x="2728808" y="1653019"/>
                  </a:cubicBezTo>
                  <a:lnTo>
                    <a:pt x="2701061" y="1566363"/>
                  </a:lnTo>
                  <a:lnTo>
                    <a:pt x="2701061" y="1586371"/>
                  </a:lnTo>
                  <a:cubicBezTo>
                    <a:pt x="2701061" y="1598606"/>
                    <a:pt x="2698582" y="1610261"/>
                    <a:pt x="2694098" y="1620863"/>
                  </a:cubicBezTo>
                  <a:lnTo>
                    <a:pt x="2687172" y="1631136"/>
                  </a:lnTo>
                  <a:lnTo>
                    <a:pt x="2658680" y="1914835"/>
                  </a:lnTo>
                  <a:lnTo>
                    <a:pt x="2596119" y="1914835"/>
                  </a:lnTo>
                  <a:lnTo>
                    <a:pt x="2573754" y="1692143"/>
                  </a:lnTo>
                  <a:lnTo>
                    <a:pt x="2551390" y="1914835"/>
                  </a:lnTo>
                  <a:lnTo>
                    <a:pt x="2488828" y="1914835"/>
                  </a:lnTo>
                  <a:lnTo>
                    <a:pt x="2461358" y="1641303"/>
                  </a:lnTo>
                  <a:lnTo>
                    <a:pt x="2447577" y="1620863"/>
                  </a:lnTo>
                  <a:cubicBezTo>
                    <a:pt x="2443093" y="1610261"/>
                    <a:pt x="2440613" y="1598606"/>
                    <a:pt x="2440613" y="1586371"/>
                  </a:cubicBezTo>
                  <a:lnTo>
                    <a:pt x="2440613" y="1567878"/>
                  </a:lnTo>
                  <a:lnTo>
                    <a:pt x="2413351" y="1653019"/>
                  </a:lnTo>
                  <a:cubicBezTo>
                    <a:pt x="2410509" y="1661897"/>
                    <a:pt x="2404337" y="1668782"/>
                    <a:pt x="2396656" y="1672737"/>
                  </a:cubicBezTo>
                  <a:lnTo>
                    <a:pt x="2370908" y="1674874"/>
                  </a:lnTo>
                  <a:lnTo>
                    <a:pt x="2351190" y="1658178"/>
                  </a:lnTo>
                  <a:lnTo>
                    <a:pt x="2349587" y="1638865"/>
                  </a:lnTo>
                  <a:lnTo>
                    <a:pt x="2344212" y="1643416"/>
                  </a:lnTo>
                  <a:lnTo>
                    <a:pt x="2315089" y="1641000"/>
                  </a:lnTo>
                  <a:cubicBezTo>
                    <a:pt x="2306401" y="1636526"/>
                    <a:pt x="2299419" y="1628738"/>
                    <a:pt x="2296204" y="1618696"/>
                  </a:cubicBezTo>
                  <a:lnTo>
                    <a:pt x="2264820" y="1520681"/>
                  </a:lnTo>
                  <a:lnTo>
                    <a:pt x="2264820" y="1543311"/>
                  </a:lnTo>
                  <a:cubicBezTo>
                    <a:pt x="2264820" y="1557150"/>
                    <a:pt x="2262015" y="1570333"/>
                    <a:pt x="2256944" y="1582325"/>
                  </a:cubicBezTo>
                  <a:lnTo>
                    <a:pt x="2249109" y="1593945"/>
                  </a:lnTo>
                  <a:lnTo>
                    <a:pt x="2216882" y="1914835"/>
                  </a:lnTo>
                  <a:lnTo>
                    <a:pt x="2146120" y="1914835"/>
                  </a:lnTo>
                  <a:lnTo>
                    <a:pt x="2120823" y="1662949"/>
                  </a:lnTo>
                  <a:lnTo>
                    <a:pt x="2095527" y="1914835"/>
                  </a:lnTo>
                  <a:lnTo>
                    <a:pt x="2024764" y="1914835"/>
                  </a:lnTo>
                  <a:lnTo>
                    <a:pt x="1993693" y="1605445"/>
                  </a:lnTo>
                  <a:lnTo>
                    <a:pt x="1978105" y="1582325"/>
                  </a:lnTo>
                  <a:cubicBezTo>
                    <a:pt x="1973033" y="1570333"/>
                    <a:pt x="1970228" y="1557150"/>
                    <a:pt x="1970228" y="1543311"/>
                  </a:cubicBezTo>
                  <a:lnTo>
                    <a:pt x="1970228" y="1522393"/>
                  </a:lnTo>
                  <a:lnTo>
                    <a:pt x="1939393" y="1618696"/>
                  </a:lnTo>
                  <a:cubicBezTo>
                    <a:pt x="1936177" y="1628738"/>
                    <a:pt x="1929196" y="1636526"/>
                    <a:pt x="1920508" y="1641000"/>
                  </a:cubicBezTo>
                  <a:lnTo>
                    <a:pt x="1891385" y="1643416"/>
                  </a:lnTo>
                  <a:lnTo>
                    <a:pt x="1869082" y="1624532"/>
                  </a:lnTo>
                  <a:lnTo>
                    <a:pt x="1868101" y="1612707"/>
                  </a:lnTo>
                  <a:lnTo>
                    <a:pt x="1862022" y="1617854"/>
                  </a:lnTo>
                  <a:lnTo>
                    <a:pt x="1830157" y="1615210"/>
                  </a:lnTo>
                  <a:cubicBezTo>
                    <a:pt x="1820650" y="1610315"/>
                    <a:pt x="1813012" y="1601794"/>
                    <a:pt x="1809493" y="1590806"/>
                  </a:cubicBezTo>
                  <a:lnTo>
                    <a:pt x="1775765" y="1485471"/>
                  </a:lnTo>
                  <a:lnTo>
                    <a:pt x="1775765" y="1508321"/>
                  </a:lnTo>
                  <a:lnTo>
                    <a:pt x="1768433" y="1544639"/>
                  </a:lnTo>
                  <a:lnTo>
                    <a:pt x="1790869" y="1722014"/>
                  </a:lnTo>
                  <a:lnTo>
                    <a:pt x="1739287" y="1722014"/>
                  </a:lnTo>
                  <a:lnTo>
                    <a:pt x="1719922" y="1914835"/>
                  </a:lnTo>
                  <a:lnTo>
                    <a:pt x="1642495" y="1914835"/>
                  </a:lnTo>
                  <a:lnTo>
                    <a:pt x="1623131" y="1722014"/>
                  </a:lnTo>
                  <a:lnTo>
                    <a:pt x="1606067" y="1722014"/>
                  </a:lnTo>
                  <a:lnTo>
                    <a:pt x="1586702" y="1914835"/>
                  </a:lnTo>
                  <a:lnTo>
                    <a:pt x="1509275" y="1914835"/>
                  </a:lnTo>
                  <a:lnTo>
                    <a:pt x="1489910" y="1722014"/>
                  </a:lnTo>
                  <a:lnTo>
                    <a:pt x="1438326" y="1722014"/>
                  </a:lnTo>
                  <a:lnTo>
                    <a:pt x="1460762" y="1544642"/>
                  </a:lnTo>
                  <a:lnTo>
                    <a:pt x="1453429" y="1508321"/>
                  </a:lnTo>
                  <a:lnTo>
                    <a:pt x="1453429" y="1448381"/>
                  </a:lnTo>
                  <a:lnTo>
                    <a:pt x="1452883" y="1449027"/>
                  </a:lnTo>
                  <a:lnTo>
                    <a:pt x="1449152" y="1449337"/>
                  </a:lnTo>
                  <a:lnTo>
                    <a:pt x="1440992" y="1454566"/>
                  </a:lnTo>
                  <a:lnTo>
                    <a:pt x="1425918" y="1451266"/>
                  </a:lnTo>
                  <a:lnTo>
                    <a:pt x="1421017" y="1451672"/>
                  </a:lnTo>
                  <a:lnTo>
                    <a:pt x="1418661" y="1449677"/>
                  </a:lnTo>
                  <a:lnTo>
                    <a:pt x="1409755" y="1447726"/>
                  </a:lnTo>
                  <a:lnTo>
                    <a:pt x="1357751" y="1411515"/>
                  </a:lnTo>
                  <a:lnTo>
                    <a:pt x="1359396" y="1417654"/>
                  </a:lnTo>
                  <a:cubicBezTo>
                    <a:pt x="1366517" y="1444231"/>
                    <a:pt x="1350745" y="1471548"/>
                    <a:pt x="1324168" y="1478669"/>
                  </a:cubicBezTo>
                  <a:lnTo>
                    <a:pt x="1324169" y="1478670"/>
                  </a:lnTo>
                  <a:cubicBezTo>
                    <a:pt x="1297593" y="1485792"/>
                    <a:pt x="1270275" y="1470020"/>
                    <a:pt x="1263153" y="1443443"/>
                  </a:cubicBezTo>
                  <a:lnTo>
                    <a:pt x="1213265" y="1257259"/>
                  </a:lnTo>
                  <a:lnTo>
                    <a:pt x="1213265" y="1320390"/>
                  </a:lnTo>
                  <a:lnTo>
                    <a:pt x="1213114" y="1321141"/>
                  </a:lnTo>
                  <a:lnTo>
                    <a:pt x="1294343" y="1702290"/>
                  </a:lnTo>
                  <a:lnTo>
                    <a:pt x="1179750" y="1702290"/>
                  </a:lnTo>
                  <a:lnTo>
                    <a:pt x="1162184" y="1914834"/>
                  </a:lnTo>
                  <a:lnTo>
                    <a:pt x="1061972" y="1914834"/>
                  </a:lnTo>
                  <a:lnTo>
                    <a:pt x="1044407" y="1702290"/>
                  </a:lnTo>
                  <a:lnTo>
                    <a:pt x="1008461" y="1702290"/>
                  </a:lnTo>
                  <a:lnTo>
                    <a:pt x="990895" y="1914834"/>
                  </a:lnTo>
                  <a:lnTo>
                    <a:pt x="890683" y="1914834"/>
                  </a:lnTo>
                  <a:lnTo>
                    <a:pt x="873118" y="1702290"/>
                  </a:lnTo>
                  <a:lnTo>
                    <a:pt x="759139" y="1702290"/>
                  </a:lnTo>
                  <a:lnTo>
                    <a:pt x="840371" y="1321137"/>
                  </a:lnTo>
                  <a:lnTo>
                    <a:pt x="840219" y="1320390"/>
                  </a:lnTo>
                  <a:lnTo>
                    <a:pt x="840219" y="1258779"/>
                  </a:lnTo>
                  <a:lnTo>
                    <a:pt x="790739" y="1443443"/>
                  </a:lnTo>
                  <a:cubicBezTo>
                    <a:pt x="783618" y="1470020"/>
                    <a:pt x="756300" y="1485792"/>
                    <a:pt x="729723" y="1478670"/>
                  </a:cubicBezTo>
                  <a:cubicBezTo>
                    <a:pt x="716434" y="1475110"/>
                    <a:pt x="705847" y="1466500"/>
                    <a:pt x="699472" y="1455459"/>
                  </a:cubicBezTo>
                  <a:lnTo>
                    <a:pt x="693817" y="1439025"/>
                  </a:lnTo>
                  <a:lnTo>
                    <a:pt x="675862" y="1447943"/>
                  </a:ln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4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9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79" y="774497"/>
                    <a:pt x="168036" y="768108"/>
                    <a:pt x="172294" y="762644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7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9637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154325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pptxm91_家族マーク</dc:title>
  <dc:subject>pptxm91_家族マーク</dc:subject>
  <dc:creator>でじけろお</dc:creator>
  <cp:revision>1</cp:revision>
  <dcterms:created xsi:type="dcterms:W3CDTF">2018-05-20T00:31:01Z</dcterms:created>
  <dcterms:modified xsi:type="dcterms:W3CDTF">2024-11-19T16:16:48Z</dcterms:modified>
  <cp:version>1</cp:version>
</cp:coreProperties>
</file>