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notesMasterIdLst>
    <p:notesMasterId r:id="rId4"/>
  </p:notesMasterIdLst>
  <p:sldIdLst>
    <p:sldId id="840" r:id="rId2"/>
    <p:sldId id="88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CCECFF"/>
    <a:srgbClr val="FFFF00"/>
    <a:srgbClr val="FFFF99"/>
    <a:srgbClr val="C0C0C0"/>
    <a:srgbClr val="A20000"/>
    <a:srgbClr val="CC6600"/>
    <a:srgbClr val="800000"/>
    <a:srgbClr val="FFFFFF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07" autoAdjust="0"/>
    <p:restoredTop sz="94660"/>
  </p:normalViewPr>
  <p:slideViewPr>
    <p:cSldViewPr snapToGrid="0">
      <p:cViewPr varScale="1">
        <p:scale>
          <a:sx n="68" d="100"/>
          <a:sy n="68" d="100"/>
        </p:scale>
        <p:origin x="72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00363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298300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166742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366361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9725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806633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197442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67004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3252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08338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83669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igipot.net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Copyright©2023 </a:t>
            </a:r>
            <a:r>
              <a:rPr lang="en-US" altLang="ja-JP" sz="800" b="1" dirty="0">
                <a:hlinkClick r:id="rId15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2" name="Rectangle 11">
            <a:extLst>
              <a:ext uri="{FF2B5EF4-FFF2-40B4-BE49-F238E27FC236}">
                <a16:creationId xmlns:a16="http://schemas.microsoft.com/office/drawing/2014/main" id="{66B24A9B-4A7C-D518-78C7-9AB14DCB9AA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6F18A7E6-D6FA-A307-16A2-CC0EBBA465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FCBD1E1D-25F4-0536-B5F6-29F0343542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04AB33AB-6815-5176-4382-8A898AE584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D39B01AE-F737-CFC6-BEA9-F3FB8F88F23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948CA9EA-2236-7049-1833-31E49E601EF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22770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E489EC07-8520-3B3C-76F7-60723D59C6BA}"/>
              </a:ext>
            </a:extLst>
          </p:cNvPr>
          <p:cNvGrpSpPr/>
          <p:nvPr/>
        </p:nvGrpSpPr>
        <p:grpSpPr>
          <a:xfrm>
            <a:off x="3821121" y="1035254"/>
            <a:ext cx="2292711" cy="2250250"/>
            <a:chOff x="847544" y="3936715"/>
            <a:chExt cx="2292711" cy="2250250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86A25775-15F6-024D-D236-8928F6C90D63}"/>
                </a:ext>
              </a:extLst>
            </p:cNvPr>
            <p:cNvGrpSpPr/>
            <p:nvPr/>
          </p:nvGrpSpPr>
          <p:grpSpPr>
            <a:xfrm>
              <a:off x="847544" y="3936715"/>
              <a:ext cx="2292711" cy="2250250"/>
              <a:chOff x="-9318211" y="1235553"/>
              <a:chExt cx="2962338" cy="2907476"/>
            </a:xfrm>
          </p:grpSpPr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00420011-A7F7-312E-8A40-25A7860E947E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FB57F164-339E-3BC1-00DB-7E50406365EB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D8A8D2C1-DFF7-78CB-06C1-62EE39378CC4}"/>
                </a:ext>
              </a:extLst>
            </p:cNvPr>
            <p:cNvSpPr/>
            <p:nvPr/>
          </p:nvSpPr>
          <p:spPr bwMode="auto">
            <a:xfrm>
              <a:off x="1442627" y="4106636"/>
              <a:ext cx="1102544" cy="1910406"/>
            </a:xfrm>
            <a:custGeom>
              <a:avLst/>
              <a:gdLst>
                <a:gd name="connsiteX0" fmla="*/ 486360 w 988411"/>
                <a:gd name="connsiteY0" fmla="*/ 1312444 h 1712646"/>
                <a:gd name="connsiteX1" fmla="*/ 486360 w 988411"/>
                <a:gd name="connsiteY1" fmla="*/ 1596279 h 1712646"/>
                <a:gd name="connsiteX2" fmla="*/ 504399 w 988411"/>
                <a:gd name="connsiteY2" fmla="*/ 1596279 h 1712646"/>
                <a:gd name="connsiteX3" fmla="*/ 504399 w 988411"/>
                <a:gd name="connsiteY3" fmla="*/ 1312444 h 1712646"/>
                <a:gd name="connsiteX4" fmla="*/ 494043 w 988411"/>
                <a:gd name="connsiteY4" fmla="*/ 0 h 1712646"/>
                <a:gd name="connsiteX5" fmla="*/ 781814 w 988411"/>
                <a:gd name="connsiteY5" fmla="*/ 331798 h 1712646"/>
                <a:gd name="connsiteX6" fmla="*/ 606057 w 988411"/>
                <a:gd name="connsiteY6" fmla="*/ 637522 h 1712646"/>
                <a:gd name="connsiteX7" fmla="*/ 558167 w 988411"/>
                <a:gd name="connsiteY7" fmla="*/ 654662 h 1712646"/>
                <a:gd name="connsiteX8" fmla="*/ 569458 w 988411"/>
                <a:gd name="connsiteY8" fmla="*/ 699827 h 1712646"/>
                <a:gd name="connsiteX9" fmla="*/ 586165 w 988411"/>
                <a:gd name="connsiteY9" fmla="*/ 699827 h 1712646"/>
                <a:gd name="connsiteX10" fmla="*/ 627730 w 988411"/>
                <a:gd name="connsiteY10" fmla="*/ 708219 h 1712646"/>
                <a:gd name="connsiteX11" fmla="*/ 657639 w 988411"/>
                <a:gd name="connsiteY11" fmla="*/ 728384 h 1712646"/>
                <a:gd name="connsiteX12" fmla="*/ 659348 w 988411"/>
                <a:gd name="connsiteY12" fmla="*/ 729080 h 1712646"/>
                <a:gd name="connsiteX13" fmla="*/ 901562 w 988411"/>
                <a:gd name="connsiteY13" fmla="*/ 889862 h 1712646"/>
                <a:gd name="connsiteX14" fmla="*/ 916539 w 988411"/>
                <a:gd name="connsiteY14" fmla="*/ 904834 h 1712646"/>
                <a:gd name="connsiteX15" fmla="*/ 921491 w 988411"/>
                <a:gd name="connsiteY15" fmla="*/ 916829 h 1712646"/>
                <a:gd name="connsiteX16" fmla="*/ 926025 w 988411"/>
                <a:gd name="connsiteY16" fmla="*/ 925016 h 1712646"/>
                <a:gd name="connsiteX17" fmla="*/ 985911 w 988411"/>
                <a:gd name="connsiteY17" fmla="*/ 1114236 h 1712646"/>
                <a:gd name="connsiteX18" fmla="*/ 951160 w 988411"/>
                <a:gd name="connsiteY18" fmla="*/ 1181171 h 1712646"/>
                <a:gd name="connsiteX19" fmla="*/ 951161 w 988411"/>
                <a:gd name="connsiteY19" fmla="*/ 1181172 h 1712646"/>
                <a:gd name="connsiteX20" fmla="*/ 934946 w 988411"/>
                <a:gd name="connsiteY20" fmla="*/ 1179771 h 1712646"/>
                <a:gd name="connsiteX21" fmla="*/ 934945 w 988411"/>
                <a:gd name="connsiteY21" fmla="*/ 1633996 h 1712646"/>
                <a:gd name="connsiteX22" fmla="*/ 920589 w 988411"/>
                <a:gd name="connsiteY22" fmla="*/ 1648352 h 1712646"/>
                <a:gd name="connsiteX23" fmla="*/ 920590 w 988411"/>
                <a:gd name="connsiteY23" fmla="*/ 1648351 h 1712646"/>
                <a:gd name="connsiteX24" fmla="*/ 906234 w 988411"/>
                <a:gd name="connsiteY24" fmla="*/ 1633995 h 1712646"/>
                <a:gd name="connsiteX25" fmla="*/ 906234 w 988411"/>
                <a:gd name="connsiteY25" fmla="*/ 1174274 h 1712646"/>
                <a:gd name="connsiteX26" fmla="*/ 894486 w 988411"/>
                <a:gd name="connsiteY26" fmla="*/ 1164946 h 1712646"/>
                <a:gd name="connsiteX27" fmla="*/ 884227 w 988411"/>
                <a:gd name="connsiteY27" fmla="*/ 1146420 h 1712646"/>
                <a:gd name="connsiteX28" fmla="*/ 882133 w 988411"/>
                <a:gd name="connsiteY28" fmla="*/ 1139805 h 1712646"/>
                <a:gd name="connsiteX29" fmla="*/ 882132 w 988411"/>
                <a:gd name="connsiteY29" fmla="*/ 1661776 h 1712646"/>
                <a:gd name="connsiteX30" fmla="*/ 831262 w 988411"/>
                <a:gd name="connsiteY30" fmla="*/ 1712646 h 1712646"/>
                <a:gd name="connsiteX31" fmla="*/ 831263 w 988411"/>
                <a:gd name="connsiteY31" fmla="*/ 1712645 h 1712646"/>
                <a:gd name="connsiteX32" fmla="*/ 780393 w 988411"/>
                <a:gd name="connsiteY32" fmla="*/ 1661775 h 1712646"/>
                <a:gd name="connsiteX33" fmla="*/ 780393 w 988411"/>
                <a:gd name="connsiteY33" fmla="*/ 1134079 h 1712646"/>
                <a:gd name="connsiteX34" fmla="*/ 831263 w 988411"/>
                <a:gd name="connsiteY34" fmla="*/ 1083209 h 1712646"/>
                <a:gd name="connsiteX35" fmla="*/ 867234 w 988411"/>
                <a:gd name="connsiteY35" fmla="*/ 1098108 h 1712646"/>
                <a:gd name="connsiteX36" fmla="*/ 870442 w 988411"/>
                <a:gd name="connsiteY36" fmla="*/ 1102867 h 1712646"/>
                <a:gd name="connsiteX37" fmla="*/ 828112 w 988411"/>
                <a:gd name="connsiteY37" fmla="*/ 969124 h 1712646"/>
                <a:gd name="connsiteX38" fmla="*/ 692949 w 988411"/>
                <a:gd name="connsiteY38" fmla="*/ 879401 h 1712646"/>
                <a:gd name="connsiteX39" fmla="*/ 692949 w 988411"/>
                <a:gd name="connsiteY39" fmla="*/ 1112167 h 1712646"/>
                <a:gd name="connsiteX40" fmla="*/ 712579 w 988411"/>
                <a:gd name="connsiteY40" fmla="*/ 1112167 h 1712646"/>
                <a:gd name="connsiteX41" fmla="*/ 646274 w 988411"/>
                <a:gd name="connsiteY41" fmla="*/ 1596279 h 1712646"/>
                <a:gd name="connsiteX42" fmla="*/ 715734 w 988411"/>
                <a:gd name="connsiteY42" fmla="*/ 1596279 h 1712646"/>
                <a:gd name="connsiteX43" fmla="*/ 715734 w 988411"/>
                <a:gd name="connsiteY43" fmla="*/ 1161859 h 1712646"/>
                <a:gd name="connsiteX44" fmla="*/ 730090 w 988411"/>
                <a:gd name="connsiteY44" fmla="*/ 1147503 h 1712646"/>
                <a:gd name="connsiteX45" fmla="*/ 744446 w 988411"/>
                <a:gd name="connsiteY45" fmla="*/ 1161859 h 1712646"/>
                <a:gd name="connsiteX46" fmla="*/ 744445 w 988411"/>
                <a:gd name="connsiteY46" fmla="*/ 1603060 h 1712646"/>
                <a:gd name="connsiteX47" fmla="*/ 752273 w 988411"/>
                <a:gd name="connsiteY47" fmla="*/ 1606303 h 1712646"/>
                <a:gd name="connsiteX48" fmla="*/ 762296 w 988411"/>
                <a:gd name="connsiteY48" fmla="*/ 1630501 h 1712646"/>
                <a:gd name="connsiteX49" fmla="*/ 762296 w 988411"/>
                <a:gd name="connsiteY49" fmla="*/ 1660158 h 1712646"/>
                <a:gd name="connsiteX50" fmla="*/ 757731 w 988411"/>
                <a:gd name="connsiteY50" fmla="*/ 1664723 h 1712646"/>
                <a:gd name="connsiteX51" fmla="*/ 230047 w 988411"/>
                <a:gd name="connsiteY51" fmla="*/ 1664723 h 1712646"/>
                <a:gd name="connsiteX52" fmla="*/ 225482 w 988411"/>
                <a:gd name="connsiteY52" fmla="*/ 1660158 h 1712646"/>
                <a:gd name="connsiteX53" fmla="*/ 225482 w 988411"/>
                <a:gd name="connsiteY53" fmla="*/ 1630501 h 1712646"/>
                <a:gd name="connsiteX54" fmla="*/ 235506 w 988411"/>
                <a:gd name="connsiteY54" fmla="*/ 1606303 h 1712646"/>
                <a:gd name="connsiteX55" fmla="*/ 246628 w 988411"/>
                <a:gd name="connsiteY55" fmla="*/ 1601695 h 1712646"/>
                <a:gd name="connsiteX56" fmla="*/ 246628 w 988411"/>
                <a:gd name="connsiteY56" fmla="*/ 1161859 h 1712646"/>
                <a:gd name="connsiteX57" fmla="*/ 260984 w 988411"/>
                <a:gd name="connsiteY57" fmla="*/ 1147503 h 1712646"/>
                <a:gd name="connsiteX58" fmla="*/ 275340 w 988411"/>
                <a:gd name="connsiteY58" fmla="*/ 1161859 h 1712646"/>
                <a:gd name="connsiteX59" fmla="*/ 275339 w 988411"/>
                <a:gd name="connsiteY59" fmla="*/ 1596279 h 1712646"/>
                <a:gd name="connsiteX60" fmla="*/ 344486 w 988411"/>
                <a:gd name="connsiteY60" fmla="*/ 1596279 h 1712646"/>
                <a:gd name="connsiteX61" fmla="*/ 278180 w 988411"/>
                <a:gd name="connsiteY61" fmla="*/ 1112167 h 1712646"/>
                <a:gd name="connsiteX62" fmla="*/ 295138 w 988411"/>
                <a:gd name="connsiteY62" fmla="*/ 1112167 h 1712646"/>
                <a:gd name="connsiteX63" fmla="*/ 295138 w 988411"/>
                <a:gd name="connsiteY63" fmla="*/ 879616 h 1712646"/>
                <a:gd name="connsiteX64" fmla="*/ 160298 w 988411"/>
                <a:gd name="connsiteY64" fmla="*/ 969124 h 1712646"/>
                <a:gd name="connsiteX65" fmla="*/ 115666 w 988411"/>
                <a:gd name="connsiteY65" fmla="*/ 1110144 h 1712646"/>
                <a:gd name="connsiteX66" fmla="*/ 123780 w 988411"/>
                <a:gd name="connsiteY66" fmla="*/ 1098108 h 1712646"/>
                <a:gd name="connsiteX67" fmla="*/ 159751 w 988411"/>
                <a:gd name="connsiteY67" fmla="*/ 1083209 h 1712646"/>
                <a:gd name="connsiteX68" fmla="*/ 210621 w 988411"/>
                <a:gd name="connsiteY68" fmla="*/ 1134079 h 1712646"/>
                <a:gd name="connsiteX69" fmla="*/ 210620 w 988411"/>
                <a:gd name="connsiteY69" fmla="*/ 1661776 h 1712646"/>
                <a:gd name="connsiteX70" fmla="*/ 159750 w 988411"/>
                <a:gd name="connsiteY70" fmla="*/ 1712646 h 1712646"/>
                <a:gd name="connsiteX71" fmla="*/ 159751 w 988411"/>
                <a:gd name="connsiteY71" fmla="*/ 1712645 h 1712646"/>
                <a:gd name="connsiteX72" fmla="*/ 108881 w 988411"/>
                <a:gd name="connsiteY72" fmla="*/ 1661775 h 1712646"/>
                <a:gd name="connsiteX73" fmla="*/ 108881 w 988411"/>
                <a:gd name="connsiteY73" fmla="*/ 1134079 h 1712646"/>
                <a:gd name="connsiteX74" fmla="*/ 110273 w 988411"/>
                <a:gd name="connsiteY74" fmla="*/ 1127182 h 1712646"/>
                <a:gd name="connsiteX75" fmla="*/ 104185 w 988411"/>
                <a:gd name="connsiteY75" fmla="*/ 1146419 h 1712646"/>
                <a:gd name="connsiteX76" fmla="*/ 93925 w 988411"/>
                <a:gd name="connsiteY76" fmla="*/ 1164945 h 1712646"/>
                <a:gd name="connsiteX77" fmla="*/ 84841 w 988411"/>
                <a:gd name="connsiteY77" fmla="*/ 1172158 h 1712646"/>
                <a:gd name="connsiteX78" fmla="*/ 84840 w 988411"/>
                <a:gd name="connsiteY78" fmla="*/ 1633996 h 1712646"/>
                <a:gd name="connsiteX79" fmla="*/ 70484 w 988411"/>
                <a:gd name="connsiteY79" fmla="*/ 1648352 h 1712646"/>
                <a:gd name="connsiteX80" fmla="*/ 70485 w 988411"/>
                <a:gd name="connsiteY80" fmla="*/ 1648351 h 1712646"/>
                <a:gd name="connsiteX81" fmla="*/ 56129 w 988411"/>
                <a:gd name="connsiteY81" fmla="*/ 1633995 h 1712646"/>
                <a:gd name="connsiteX82" fmla="*/ 56129 w 988411"/>
                <a:gd name="connsiteY82" fmla="*/ 1179540 h 1712646"/>
                <a:gd name="connsiteX83" fmla="*/ 37250 w 988411"/>
                <a:gd name="connsiteY83" fmla="*/ 1181171 h 1712646"/>
                <a:gd name="connsiteX84" fmla="*/ 37251 w 988411"/>
                <a:gd name="connsiteY84" fmla="*/ 1181170 h 1712646"/>
                <a:gd name="connsiteX85" fmla="*/ 2499 w 988411"/>
                <a:gd name="connsiteY85" fmla="*/ 1114235 h 1712646"/>
                <a:gd name="connsiteX86" fmla="*/ 62386 w 988411"/>
                <a:gd name="connsiteY86" fmla="*/ 925016 h 1712646"/>
                <a:gd name="connsiteX87" fmla="*/ 66920 w 988411"/>
                <a:gd name="connsiteY87" fmla="*/ 916828 h 1712646"/>
                <a:gd name="connsiteX88" fmla="*/ 71872 w 988411"/>
                <a:gd name="connsiteY88" fmla="*/ 904834 h 1712646"/>
                <a:gd name="connsiteX89" fmla="*/ 86849 w 988411"/>
                <a:gd name="connsiteY89" fmla="*/ 889862 h 1712646"/>
                <a:gd name="connsiteX90" fmla="*/ 329064 w 988411"/>
                <a:gd name="connsiteY90" fmla="*/ 729080 h 1712646"/>
                <a:gd name="connsiteX91" fmla="*/ 329561 w 988411"/>
                <a:gd name="connsiteY91" fmla="*/ 728982 h 1712646"/>
                <a:gd name="connsiteX92" fmla="*/ 360357 w 988411"/>
                <a:gd name="connsiteY92" fmla="*/ 708219 h 1712646"/>
                <a:gd name="connsiteX93" fmla="*/ 401922 w 988411"/>
                <a:gd name="connsiteY93" fmla="*/ 699827 h 1712646"/>
                <a:gd name="connsiteX94" fmla="*/ 418628 w 988411"/>
                <a:gd name="connsiteY94" fmla="*/ 699827 h 1712646"/>
                <a:gd name="connsiteX95" fmla="*/ 429920 w 988411"/>
                <a:gd name="connsiteY95" fmla="*/ 654662 h 1712646"/>
                <a:gd name="connsiteX96" fmla="*/ 382030 w 988411"/>
                <a:gd name="connsiteY96" fmla="*/ 637522 h 1712646"/>
                <a:gd name="connsiteX97" fmla="*/ 206272 w 988411"/>
                <a:gd name="connsiteY97" fmla="*/ 331798 h 1712646"/>
                <a:gd name="connsiteX98" fmla="*/ 494043 w 988411"/>
                <a:gd name="connsiteY98" fmla="*/ 0 h 1712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988411" h="1712646">
                  <a:moveTo>
                    <a:pt x="486360" y="1312444"/>
                  </a:moveTo>
                  <a:lnTo>
                    <a:pt x="486360" y="1596279"/>
                  </a:lnTo>
                  <a:lnTo>
                    <a:pt x="504399" y="1596279"/>
                  </a:lnTo>
                  <a:lnTo>
                    <a:pt x="504399" y="1312444"/>
                  </a:lnTo>
                  <a:close/>
                  <a:moveTo>
                    <a:pt x="494043" y="0"/>
                  </a:moveTo>
                  <a:cubicBezTo>
                    <a:pt x="652975" y="0"/>
                    <a:pt x="781814" y="148551"/>
                    <a:pt x="781814" y="331798"/>
                  </a:cubicBezTo>
                  <a:cubicBezTo>
                    <a:pt x="781814" y="469233"/>
                    <a:pt x="709342" y="587152"/>
                    <a:pt x="606057" y="637522"/>
                  </a:cubicBezTo>
                  <a:lnTo>
                    <a:pt x="558167" y="654662"/>
                  </a:lnTo>
                  <a:lnTo>
                    <a:pt x="569458" y="699827"/>
                  </a:lnTo>
                  <a:lnTo>
                    <a:pt x="586165" y="699827"/>
                  </a:lnTo>
                  <a:cubicBezTo>
                    <a:pt x="600909" y="699827"/>
                    <a:pt x="614955" y="702815"/>
                    <a:pt x="627730" y="708219"/>
                  </a:cubicBezTo>
                  <a:lnTo>
                    <a:pt x="657639" y="728384"/>
                  </a:lnTo>
                  <a:lnTo>
                    <a:pt x="659348" y="729080"/>
                  </a:lnTo>
                  <a:cubicBezTo>
                    <a:pt x="740086" y="782674"/>
                    <a:pt x="820824" y="836268"/>
                    <a:pt x="901562" y="889862"/>
                  </a:cubicBezTo>
                  <a:cubicBezTo>
                    <a:pt x="907697" y="893935"/>
                    <a:pt x="912716" y="899057"/>
                    <a:pt x="916539" y="904834"/>
                  </a:cubicBezTo>
                  <a:lnTo>
                    <a:pt x="921491" y="916829"/>
                  </a:lnTo>
                  <a:lnTo>
                    <a:pt x="926025" y="925016"/>
                  </a:lnTo>
                  <a:lnTo>
                    <a:pt x="985911" y="1114236"/>
                  </a:lnTo>
                  <a:cubicBezTo>
                    <a:pt x="994800" y="1142316"/>
                    <a:pt x="979240" y="1172283"/>
                    <a:pt x="951160" y="1181171"/>
                  </a:cubicBezTo>
                  <a:lnTo>
                    <a:pt x="951161" y="1181172"/>
                  </a:lnTo>
                  <a:lnTo>
                    <a:pt x="934946" y="1179771"/>
                  </a:lnTo>
                  <a:lnTo>
                    <a:pt x="934945" y="1633996"/>
                  </a:lnTo>
                  <a:cubicBezTo>
                    <a:pt x="934945" y="1641925"/>
                    <a:pt x="928518" y="1648352"/>
                    <a:pt x="920589" y="1648352"/>
                  </a:cubicBezTo>
                  <a:lnTo>
                    <a:pt x="920590" y="1648351"/>
                  </a:lnTo>
                  <a:cubicBezTo>
                    <a:pt x="912661" y="1648351"/>
                    <a:pt x="906234" y="1641924"/>
                    <a:pt x="906234" y="1633995"/>
                  </a:cubicBezTo>
                  <a:lnTo>
                    <a:pt x="906234" y="1174274"/>
                  </a:lnTo>
                  <a:lnTo>
                    <a:pt x="894486" y="1164946"/>
                  </a:lnTo>
                  <a:cubicBezTo>
                    <a:pt x="889988" y="1159677"/>
                    <a:pt x="886448" y="1153440"/>
                    <a:pt x="884227" y="1146420"/>
                  </a:cubicBezTo>
                  <a:lnTo>
                    <a:pt x="882133" y="1139805"/>
                  </a:lnTo>
                  <a:lnTo>
                    <a:pt x="882132" y="1661776"/>
                  </a:lnTo>
                  <a:cubicBezTo>
                    <a:pt x="882132" y="1689871"/>
                    <a:pt x="859357" y="1712646"/>
                    <a:pt x="831262" y="1712646"/>
                  </a:cubicBezTo>
                  <a:lnTo>
                    <a:pt x="831263" y="1712645"/>
                  </a:lnTo>
                  <a:cubicBezTo>
                    <a:pt x="803168" y="1712645"/>
                    <a:pt x="780393" y="1689870"/>
                    <a:pt x="780393" y="1661775"/>
                  </a:cubicBezTo>
                  <a:lnTo>
                    <a:pt x="780393" y="1134079"/>
                  </a:lnTo>
                  <a:cubicBezTo>
                    <a:pt x="780393" y="1105984"/>
                    <a:pt x="803168" y="1083209"/>
                    <a:pt x="831263" y="1083209"/>
                  </a:cubicBezTo>
                  <a:cubicBezTo>
                    <a:pt x="845311" y="1083209"/>
                    <a:pt x="858028" y="1088903"/>
                    <a:pt x="867234" y="1098108"/>
                  </a:cubicBezTo>
                  <a:lnTo>
                    <a:pt x="870442" y="1102867"/>
                  </a:lnTo>
                  <a:lnTo>
                    <a:pt x="828112" y="969124"/>
                  </a:lnTo>
                  <a:lnTo>
                    <a:pt x="692949" y="879401"/>
                  </a:lnTo>
                  <a:lnTo>
                    <a:pt x="692949" y="1112167"/>
                  </a:lnTo>
                  <a:lnTo>
                    <a:pt x="712579" y="1112167"/>
                  </a:lnTo>
                  <a:lnTo>
                    <a:pt x="646274" y="1596279"/>
                  </a:lnTo>
                  <a:lnTo>
                    <a:pt x="715734" y="1596279"/>
                  </a:lnTo>
                  <a:lnTo>
                    <a:pt x="715734" y="1161859"/>
                  </a:lnTo>
                  <a:cubicBezTo>
                    <a:pt x="715734" y="1153930"/>
                    <a:pt x="722161" y="1147503"/>
                    <a:pt x="730090" y="1147503"/>
                  </a:cubicBezTo>
                  <a:cubicBezTo>
                    <a:pt x="738019" y="1147503"/>
                    <a:pt x="744446" y="1153930"/>
                    <a:pt x="744446" y="1161859"/>
                  </a:cubicBezTo>
                  <a:lnTo>
                    <a:pt x="744445" y="1603060"/>
                  </a:lnTo>
                  <a:lnTo>
                    <a:pt x="752273" y="1606303"/>
                  </a:lnTo>
                  <a:cubicBezTo>
                    <a:pt x="758466" y="1612496"/>
                    <a:pt x="762296" y="1621051"/>
                    <a:pt x="762296" y="1630501"/>
                  </a:cubicBezTo>
                  <a:lnTo>
                    <a:pt x="762296" y="1660158"/>
                  </a:lnTo>
                  <a:cubicBezTo>
                    <a:pt x="762296" y="1662679"/>
                    <a:pt x="760252" y="1664723"/>
                    <a:pt x="757731" y="1664723"/>
                  </a:cubicBezTo>
                  <a:lnTo>
                    <a:pt x="230047" y="1664723"/>
                  </a:lnTo>
                  <a:cubicBezTo>
                    <a:pt x="227526" y="1664723"/>
                    <a:pt x="225482" y="1662679"/>
                    <a:pt x="225482" y="1660158"/>
                  </a:cubicBezTo>
                  <a:lnTo>
                    <a:pt x="225482" y="1630501"/>
                  </a:lnTo>
                  <a:cubicBezTo>
                    <a:pt x="225482" y="1621051"/>
                    <a:pt x="229313" y="1612496"/>
                    <a:pt x="235506" y="1606303"/>
                  </a:cubicBezTo>
                  <a:lnTo>
                    <a:pt x="246628" y="1601695"/>
                  </a:lnTo>
                  <a:lnTo>
                    <a:pt x="246628" y="1161859"/>
                  </a:lnTo>
                  <a:cubicBezTo>
                    <a:pt x="246628" y="1153930"/>
                    <a:pt x="253055" y="1147503"/>
                    <a:pt x="260984" y="1147503"/>
                  </a:cubicBezTo>
                  <a:cubicBezTo>
                    <a:pt x="268913" y="1147503"/>
                    <a:pt x="275340" y="1153930"/>
                    <a:pt x="275340" y="1161859"/>
                  </a:cubicBezTo>
                  <a:lnTo>
                    <a:pt x="275339" y="1596279"/>
                  </a:lnTo>
                  <a:lnTo>
                    <a:pt x="344486" y="1596279"/>
                  </a:lnTo>
                  <a:lnTo>
                    <a:pt x="278180" y="1112167"/>
                  </a:lnTo>
                  <a:lnTo>
                    <a:pt x="295138" y="1112167"/>
                  </a:lnTo>
                  <a:lnTo>
                    <a:pt x="295138" y="879616"/>
                  </a:lnTo>
                  <a:lnTo>
                    <a:pt x="160298" y="969124"/>
                  </a:lnTo>
                  <a:lnTo>
                    <a:pt x="115666" y="1110144"/>
                  </a:lnTo>
                  <a:lnTo>
                    <a:pt x="123780" y="1098108"/>
                  </a:lnTo>
                  <a:cubicBezTo>
                    <a:pt x="132986" y="1088903"/>
                    <a:pt x="145703" y="1083209"/>
                    <a:pt x="159751" y="1083209"/>
                  </a:cubicBezTo>
                  <a:cubicBezTo>
                    <a:pt x="187846" y="1083209"/>
                    <a:pt x="210621" y="1105984"/>
                    <a:pt x="210621" y="1134079"/>
                  </a:cubicBezTo>
                  <a:cubicBezTo>
                    <a:pt x="210621" y="1309978"/>
                    <a:pt x="210620" y="1485877"/>
                    <a:pt x="210620" y="1661776"/>
                  </a:cubicBezTo>
                  <a:cubicBezTo>
                    <a:pt x="210620" y="1689871"/>
                    <a:pt x="187845" y="1712646"/>
                    <a:pt x="159750" y="1712646"/>
                  </a:cubicBezTo>
                  <a:lnTo>
                    <a:pt x="159751" y="1712645"/>
                  </a:lnTo>
                  <a:cubicBezTo>
                    <a:pt x="131656" y="1712645"/>
                    <a:pt x="108881" y="1689870"/>
                    <a:pt x="108881" y="1661775"/>
                  </a:cubicBezTo>
                  <a:lnTo>
                    <a:pt x="108881" y="1134079"/>
                  </a:lnTo>
                  <a:lnTo>
                    <a:pt x="110273" y="1127182"/>
                  </a:lnTo>
                  <a:lnTo>
                    <a:pt x="104185" y="1146419"/>
                  </a:lnTo>
                  <a:cubicBezTo>
                    <a:pt x="101963" y="1153439"/>
                    <a:pt x="98424" y="1159677"/>
                    <a:pt x="93925" y="1164945"/>
                  </a:cubicBezTo>
                  <a:lnTo>
                    <a:pt x="84841" y="1172158"/>
                  </a:lnTo>
                  <a:lnTo>
                    <a:pt x="84840" y="1633996"/>
                  </a:lnTo>
                  <a:cubicBezTo>
                    <a:pt x="84840" y="1641925"/>
                    <a:pt x="78413" y="1648352"/>
                    <a:pt x="70484" y="1648352"/>
                  </a:cubicBezTo>
                  <a:lnTo>
                    <a:pt x="70485" y="1648351"/>
                  </a:lnTo>
                  <a:cubicBezTo>
                    <a:pt x="62556" y="1648351"/>
                    <a:pt x="56129" y="1641924"/>
                    <a:pt x="56129" y="1633995"/>
                  </a:cubicBezTo>
                  <a:lnTo>
                    <a:pt x="56129" y="1179540"/>
                  </a:lnTo>
                  <a:lnTo>
                    <a:pt x="37250" y="1181171"/>
                  </a:lnTo>
                  <a:lnTo>
                    <a:pt x="37251" y="1181170"/>
                  </a:lnTo>
                  <a:cubicBezTo>
                    <a:pt x="9171" y="1172283"/>
                    <a:pt x="-6388" y="1142316"/>
                    <a:pt x="2499" y="1114235"/>
                  </a:cubicBezTo>
                  <a:lnTo>
                    <a:pt x="62386" y="925016"/>
                  </a:lnTo>
                  <a:lnTo>
                    <a:pt x="66920" y="916828"/>
                  </a:lnTo>
                  <a:lnTo>
                    <a:pt x="71872" y="904834"/>
                  </a:lnTo>
                  <a:cubicBezTo>
                    <a:pt x="75695" y="899057"/>
                    <a:pt x="80714" y="893934"/>
                    <a:pt x="86849" y="889862"/>
                  </a:cubicBezTo>
                  <a:cubicBezTo>
                    <a:pt x="167587" y="836268"/>
                    <a:pt x="248326" y="782674"/>
                    <a:pt x="329064" y="729080"/>
                  </a:cubicBezTo>
                  <a:lnTo>
                    <a:pt x="329561" y="728982"/>
                  </a:lnTo>
                  <a:lnTo>
                    <a:pt x="360357" y="708219"/>
                  </a:lnTo>
                  <a:cubicBezTo>
                    <a:pt x="373133" y="702815"/>
                    <a:pt x="387179" y="699827"/>
                    <a:pt x="401922" y="699827"/>
                  </a:cubicBezTo>
                  <a:lnTo>
                    <a:pt x="418628" y="699827"/>
                  </a:lnTo>
                  <a:lnTo>
                    <a:pt x="429920" y="654662"/>
                  </a:lnTo>
                  <a:lnTo>
                    <a:pt x="382030" y="637522"/>
                  </a:lnTo>
                  <a:cubicBezTo>
                    <a:pt x="278744" y="587152"/>
                    <a:pt x="206272" y="469233"/>
                    <a:pt x="206272" y="331798"/>
                  </a:cubicBezTo>
                  <a:cubicBezTo>
                    <a:pt x="206272" y="148551"/>
                    <a:pt x="335111" y="0"/>
                    <a:pt x="494043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968B8AD9-52A7-FECB-A47F-846DA3D7DA5B}"/>
              </a:ext>
            </a:extLst>
          </p:cNvPr>
          <p:cNvGrpSpPr/>
          <p:nvPr/>
        </p:nvGrpSpPr>
        <p:grpSpPr>
          <a:xfrm>
            <a:off x="6767518" y="1035254"/>
            <a:ext cx="2292711" cy="2250250"/>
            <a:chOff x="3819344" y="3936715"/>
            <a:chExt cx="2292711" cy="2250250"/>
          </a:xfrm>
        </p:grpSpPr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284639B5-ED19-200E-48CD-E7899A5C312B}"/>
                </a:ext>
              </a:extLst>
            </p:cNvPr>
            <p:cNvGrpSpPr/>
            <p:nvPr/>
          </p:nvGrpSpPr>
          <p:grpSpPr>
            <a:xfrm>
              <a:off x="3819344" y="3936715"/>
              <a:ext cx="2292711" cy="2250250"/>
              <a:chOff x="-9318211" y="1235553"/>
              <a:chExt cx="2962338" cy="2907476"/>
            </a:xfrm>
          </p:grpSpPr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29299F6E-FF4F-3310-5509-BA050C083EE7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E708565C-2DE6-B149-30A6-6F77A552B07D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6DB6584B-20C1-8FAA-A9CC-46F116A3C8FD}"/>
                </a:ext>
              </a:extLst>
            </p:cNvPr>
            <p:cNvSpPr/>
            <p:nvPr/>
          </p:nvSpPr>
          <p:spPr bwMode="auto">
            <a:xfrm>
              <a:off x="4571188" y="4113969"/>
              <a:ext cx="789022" cy="1914835"/>
            </a:xfrm>
            <a:custGeom>
              <a:avLst/>
              <a:gdLst>
                <a:gd name="connsiteX0" fmla="*/ 641437 w 789022"/>
                <a:gd name="connsiteY0" fmla="*/ 1280852 h 1914835"/>
                <a:gd name="connsiteX1" fmla="*/ 641437 w 789022"/>
                <a:gd name="connsiteY1" fmla="*/ 1439481 h 1914835"/>
                <a:gd name="connsiteX2" fmla="*/ 699311 w 789022"/>
                <a:gd name="connsiteY2" fmla="*/ 1508132 h 1914835"/>
                <a:gd name="connsiteX3" fmla="*/ 757185 w 789022"/>
                <a:gd name="connsiteY3" fmla="*/ 1439481 h 1914835"/>
                <a:gd name="connsiteX4" fmla="*/ 757185 w 789022"/>
                <a:gd name="connsiteY4" fmla="*/ 1280852 h 1914835"/>
                <a:gd name="connsiteX5" fmla="*/ 31837 w 789022"/>
                <a:gd name="connsiteY5" fmla="*/ 1280852 h 1914835"/>
                <a:gd name="connsiteX6" fmla="*/ 31837 w 789022"/>
                <a:gd name="connsiteY6" fmla="*/ 1439481 h 1914835"/>
                <a:gd name="connsiteX7" fmla="*/ 89711 w 789022"/>
                <a:gd name="connsiteY7" fmla="*/ 1508132 h 1914835"/>
                <a:gd name="connsiteX8" fmla="*/ 147585 w 789022"/>
                <a:gd name="connsiteY8" fmla="*/ 1439481 h 1914835"/>
                <a:gd name="connsiteX9" fmla="*/ 147585 w 789022"/>
                <a:gd name="connsiteY9" fmla="*/ 1280852 h 1914835"/>
                <a:gd name="connsiteX10" fmla="*/ 149101 w 789022"/>
                <a:gd name="connsiteY10" fmla="*/ 1135482 h 1914835"/>
                <a:gd name="connsiteX11" fmla="*/ 123227 w 789022"/>
                <a:gd name="connsiteY11" fmla="*/ 1236789 h 1914835"/>
                <a:gd name="connsiteX12" fmla="*/ 121500 w 789022"/>
                <a:gd name="connsiteY12" fmla="*/ 1240371 h 1914835"/>
                <a:gd name="connsiteX13" fmla="*/ 149101 w 789022"/>
                <a:gd name="connsiteY13" fmla="*/ 1240371 h 1914835"/>
                <a:gd name="connsiteX14" fmla="*/ 639921 w 789022"/>
                <a:gd name="connsiteY14" fmla="*/ 1119612 h 1914835"/>
                <a:gd name="connsiteX15" fmla="*/ 639921 w 789022"/>
                <a:gd name="connsiteY15" fmla="*/ 1240371 h 1914835"/>
                <a:gd name="connsiteX16" fmla="*/ 671575 w 789022"/>
                <a:gd name="connsiteY16" fmla="*/ 1240371 h 1914835"/>
                <a:gd name="connsiteX17" fmla="*/ 669848 w 789022"/>
                <a:gd name="connsiteY17" fmla="*/ 1236789 h 1914835"/>
                <a:gd name="connsiteX18" fmla="*/ 735231 w 789022"/>
                <a:gd name="connsiteY18" fmla="*/ 1061777 h 1914835"/>
                <a:gd name="connsiteX19" fmla="*/ 758701 w 789022"/>
                <a:gd name="connsiteY19" fmla="*/ 1153675 h 1914835"/>
                <a:gd name="connsiteX20" fmla="*/ 758701 w 789022"/>
                <a:gd name="connsiteY20" fmla="*/ 1061777 h 1914835"/>
                <a:gd name="connsiteX21" fmla="*/ 30321 w 789022"/>
                <a:gd name="connsiteY21" fmla="*/ 1061777 h 1914835"/>
                <a:gd name="connsiteX22" fmla="*/ 30321 w 789022"/>
                <a:gd name="connsiteY22" fmla="*/ 1169544 h 1914835"/>
                <a:gd name="connsiteX23" fmla="*/ 57844 w 789022"/>
                <a:gd name="connsiteY23" fmla="*/ 1061777 h 1914835"/>
                <a:gd name="connsiteX24" fmla="*/ 393683 w 789022"/>
                <a:gd name="connsiteY24" fmla="*/ 0 h 1914835"/>
                <a:gd name="connsiteX25" fmla="*/ 681454 w 789022"/>
                <a:gd name="connsiteY25" fmla="*/ 331798 h 1914835"/>
                <a:gd name="connsiteX26" fmla="*/ 505697 w 789022"/>
                <a:gd name="connsiteY26" fmla="*/ 637522 h 1914835"/>
                <a:gd name="connsiteX27" fmla="*/ 457807 w 789022"/>
                <a:gd name="connsiteY27" fmla="*/ 654662 h 1914835"/>
                <a:gd name="connsiteX28" fmla="*/ 469098 w 789022"/>
                <a:gd name="connsiteY28" fmla="*/ 699827 h 1914835"/>
                <a:gd name="connsiteX29" fmla="*/ 485805 w 789022"/>
                <a:gd name="connsiteY29" fmla="*/ 699827 h 1914835"/>
                <a:gd name="connsiteX30" fmla="*/ 561313 w 789022"/>
                <a:gd name="connsiteY30" fmla="*/ 731104 h 1914835"/>
                <a:gd name="connsiteX31" fmla="*/ 576397 w 789022"/>
                <a:gd name="connsiteY31" fmla="*/ 753476 h 1914835"/>
                <a:gd name="connsiteX32" fmla="*/ 586852 w 789022"/>
                <a:gd name="connsiteY32" fmla="*/ 761499 h 1914835"/>
                <a:gd name="connsiteX33" fmla="*/ 712980 w 789022"/>
                <a:gd name="connsiteY33" fmla="*/ 979958 h 1914835"/>
                <a:gd name="connsiteX34" fmla="*/ 719730 w 789022"/>
                <a:gd name="connsiteY34" fmla="*/ 1000030 h 1914835"/>
                <a:gd name="connsiteX35" fmla="*/ 719672 w 789022"/>
                <a:gd name="connsiteY35" fmla="*/ 1000857 h 1914835"/>
                <a:gd name="connsiteX36" fmla="*/ 725871 w 789022"/>
                <a:gd name="connsiteY36" fmla="*/ 1025127 h 1914835"/>
                <a:gd name="connsiteX37" fmla="*/ 789022 w 789022"/>
                <a:gd name="connsiteY37" fmla="*/ 1025127 h 1914835"/>
                <a:gd name="connsiteX38" fmla="*/ 789022 w 789022"/>
                <a:gd name="connsiteY38" fmla="*/ 1457286 h 1914835"/>
                <a:gd name="connsiteX39" fmla="*/ 722171 w 789022"/>
                <a:gd name="connsiteY39" fmla="*/ 1539483 h 1914835"/>
                <a:gd name="connsiteX40" fmla="*/ 722171 w 789022"/>
                <a:gd name="connsiteY40" fmla="*/ 1911129 h 1914835"/>
                <a:gd name="connsiteX41" fmla="*/ 676452 w 789022"/>
                <a:gd name="connsiteY41" fmla="*/ 1911129 h 1914835"/>
                <a:gd name="connsiteX42" fmla="*/ 676452 w 789022"/>
                <a:gd name="connsiteY42" fmla="*/ 1539485 h 1914835"/>
                <a:gd name="connsiteX43" fmla="*/ 609600 w 789022"/>
                <a:gd name="connsiteY43" fmla="*/ 1457286 h 1914835"/>
                <a:gd name="connsiteX44" fmla="*/ 609600 w 789022"/>
                <a:gd name="connsiteY44" fmla="*/ 1025127 h 1914835"/>
                <a:gd name="connsiteX45" fmla="*/ 615789 w 789022"/>
                <a:gd name="connsiteY45" fmla="*/ 1025127 h 1914835"/>
                <a:gd name="connsiteX46" fmla="*/ 615701 w 789022"/>
                <a:gd name="connsiteY46" fmla="*/ 1024781 h 1914835"/>
                <a:gd name="connsiteX47" fmla="*/ 592589 w 789022"/>
                <a:gd name="connsiteY47" fmla="*/ 984750 h 1914835"/>
                <a:gd name="connsiteX48" fmla="*/ 592589 w 789022"/>
                <a:gd name="connsiteY48" fmla="*/ 1265831 h 1914835"/>
                <a:gd name="connsiteX49" fmla="*/ 592589 w 789022"/>
                <a:gd name="connsiteY49" fmla="*/ 1271502 h 1914835"/>
                <a:gd name="connsiteX50" fmla="*/ 590910 w 789022"/>
                <a:gd name="connsiteY50" fmla="*/ 1279819 h 1914835"/>
                <a:gd name="connsiteX51" fmla="*/ 561067 w 789022"/>
                <a:gd name="connsiteY51" fmla="*/ 1528427 h 1914835"/>
                <a:gd name="connsiteX52" fmla="*/ 576211 w 789022"/>
                <a:gd name="connsiteY52" fmla="*/ 1528427 h 1914835"/>
                <a:gd name="connsiteX53" fmla="*/ 560023 w 789022"/>
                <a:gd name="connsiteY53" fmla="*/ 1683283 h 1914835"/>
                <a:gd name="connsiteX54" fmla="*/ 562662 w 789022"/>
                <a:gd name="connsiteY54" fmla="*/ 1683283 h 1914835"/>
                <a:gd name="connsiteX55" fmla="*/ 638125 w 789022"/>
                <a:gd name="connsiteY55" fmla="*/ 1758746 h 1914835"/>
                <a:gd name="connsiteX56" fmla="*/ 638124 w 789022"/>
                <a:gd name="connsiteY56" fmla="*/ 1794743 h 1914835"/>
                <a:gd name="connsiteX57" fmla="*/ 598659 w 789022"/>
                <a:gd name="connsiteY57" fmla="*/ 1834208 h 1914835"/>
                <a:gd name="connsiteX58" fmla="*/ 453501 w 789022"/>
                <a:gd name="connsiteY58" fmla="*/ 1834208 h 1914835"/>
                <a:gd name="connsiteX59" fmla="*/ 414036 w 789022"/>
                <a:gd name="connsiteY59" fmla="*/ 1794743 h 1914835"/>
                <a:gd name="connsiteX60" fmla="*/ 414036 w 789022"/>
                <a:gd name="connsiteY60" fmla="*/ 1758746 h 1914835"/>
                <a:gd name="connsiteX61" fmla="*/ 416977 w 789022"/>
                <a:gd name="connsiteY61" fmla="*/ 1744178 h 1914835"/>
                <a:gd name="connsiteX62" fmla="*/ 394423 w 789022"/>
                <a:gd name="connsiteY62" fmla="*/ 1528427 h 1914835"/>
                <a:gd name="connsiteX63" fmla="*/ 409567 w 789022"/>
                <a:gd name="connsiteY63" fmla="*/ 1528427 h 1914835"/>
                <a:gd name="connsiteX64" fmla="*/ 396516 w 789022"/>
                <a:gd name="connsiteY64" fmla="*/ 1419707 h 1914835"/>
                <a:gd name="connsiteX65" fmla="*/ 355597 w 789022"/>
                <a:gd name="connsiteY65" fmla="*/ 1914835 h 1914835"/>
                <a:gd name="connsiteX66" fmla="*/ 248325 w 789022"/>
                <a:gd name="connsiteY66" fmla="*/ 1914835 h 1914835"/>
                <a:gd name="connsiteX67" fmla="*/ 195421 w 789022"/>
                <a:gd name="connsiteY67" fmla="*/ 1274685 h 1914835"/>
                <a:gd name="connsiteX68" fmla="*/ 194778 w 789022"/>
                <a:gd name="connsiteY68" fmla="*/ 1271502 h 1914835"/>
                <a:gd name="connsiteX69" fmla="*/ 194778 w 789022"/>
                <a:gd name="connsiteY69" fmla="*/ 1266909 h 1914835"/>
                <a:gd name="connsiteX70" fmla="*/ 194689 w 789022"/>
                <a:gd name="connsiteY70" fmla="*/ 1265832 h 1914835"/>
                <a:gd name="connsiteX71" fmla="*/ 194778 w 789022"/>
                <a:gd name="connsiteY71" fmla="*/ 1265832 h 1914835"/>
                <a:gd name="connsiteX72" fmla="*/ 194778 w 789022"/>
                <a:gd name="connsiteY72" fmla="*/ 994637 h 1914835"/>
                <a:gd name="connsiteX73" fmla="*/ 177374 w 789022"/>
                <a:gd name="connsiteY73" fmla="*/ 1024781 h 1914835"/>
                <a:gd name="connsiteX74" fmla="*/ 177286 w 789022"/>
                <a:gd name="connsiteY74" fmla="*/ 1025127 h 1914835"/>
                <a:gd name="connsiteX75" fmla="*/ 179422 w 789022"/>
                <a:gd name="connsiteY75" fmla="*/ 1025127 h 1914835"/>
                <a:gd name="connsiteX76" fmla="*/ 179422 w 789022"/>
                <a:gd name="connsiteY76" fmla="*/ 1457286 h 1914835"/>
                <a:gd name="connsiteX77" fmla="*/ 112571 w 789022"/>
                <a:gd name="connsiteY77" fmla="*/ 1539483 h 1914835"/>
                <a:gd name="connsiteX78" fmla="*/ 112571 w 789022"/>
                <a:gd name="connsiteY78" fmla="*/ 1911129 h 1914835"/>
                <a:gd name="connsiteX79" fmla="*/ 66852 w 789022"/>
                <a:gd name="connsiteY79" fmla="*/ 1911129 h 1914835"/>
                <a:gd name="connsiteX80" fmla="*/ 66852 w 789022"/>
                <a:gd name="connsiteY80" fmla="*/ 1539485 h 1914835"/>
                <a:gd name="connsiteX81" fmla="*/ 0 w 789022"/>
                <a:gd name="connsiteY81" fmla="*/ 1457286 h 1914835"/>
                <a:gd name="connsiteX82" fmla="*/ 0 w 789022"/>
                <a:gd name="connsiteY82" fmla="*/ 1025127 h 1914835"/>
                <a:gd name="connsiteX83" fmla="*/ 67204 w 789022"/>
                <a:gd name="connsiteY83" fmla="*/ 1025127 h 1914835"/>
                <a:gd name="connsiteX84" fmla="*/ 73403 w 789022"/>
                <a:gd name="connsiteY84" fmla="*/ 1000857 h 1914835"/>
                <a:gd name="connsiteX85" fmla="*/ 73345 w 789022"/>
                <a:gd name="connsiteY85" fmla="*/ 1000030 h 1914835"/>
                <a:gd name="connsiteX86" fmla="*/ 80095 w 789022"/>
                <a:gd name="connsiteY86" fmla="*/ 979958 h 1914835"/>
                <a:gd name="connsiteX87" fmla="*/ 202629 w 789022"/>
                <a:gd name="connsiteY87" fmla="*/ 767724 h 1914835"/>
                <a:gd name="connsiteX88" fmla="*/ 203170 w 789022"/>
                <a:gd name="connsiteY88" fmla="*/ 765046 h 1914835"/>
                <a:gd name="connsiteX89" fmla="*/ 301562 w 789022"/>
                <a:gd name="connsiteY89" fmla="*/ 699827 h 1914835"/>
                <a:gd name="connsiteX90" fmla="*/ 318268 w 789022"/>
                <a:gd name="connsiteY90" fmla="*/ 699827 h 1914835"/>
                <a:gd name="connsiteX91" fmla="*/ 329559 w 789022"/>
                <a:gd name="connsiteY91" fmla="*/ 654662 h 1914835"/>
                <a:gd name="connsiteX92" fmla="*/ 281669 w 789022"/>
                <a:gd name="connsiteY92" fmla="*/ 637522 h 1914835"/>
                <a:gd name="connsiteX93" fmla="*/ 105912 w 789022"/>
                <a:gd name="connsiteY93" fmla="*/ 331798 h 1914835"/>
                <a:gd name="connsiteX94" fmla="*/ 393683 w 789022"/>
                <a:gd name="connsiteY94" fmla="*/ 0 h 191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789022" h="1914835">
                  <a:moveTo>
                    <a:pt x="641437" y="1280852"/>
                  </a:moveTo>
                  <a:lnTo>
                    <a:pt x="641437" y="1439481"/>
                  </a:lnTo>
                  <a:lnTo>
                    <a:pt x="699311" y="1508132"/>
                  </a:lnTo>
                  <a:lnTo>
                    <a:pt x="757185" y="1439481"/>
                  </a:lnTo>
                  <a:lnTo>
                    <a:pt x="757185" y="1280852"/>
                  </a:lnTo>
                  <a:close/>
                  <a:moveTo>
                    <a:pt x="31837" y="1280852"/>
                  </a:moveTo>
                  <a:lnTo>
                    <a:pt x="31837" y="1439481"/>
                  </a:lnTo>
                  <a:lnTo>
                    <a:pt x="89711" y="1508132"/>
                  </a:lnTo>
                  <a:lnTo>
                    <a:pt x="147585" y="1439481"/>
                  </a:lnTo>
                  <a:lnTo>
                    <a:pt x="147585" y="1280852"/>
                  </a:lnTo>
                  <a:close/>
                  <a:moveTo>
                    <a:pt x="149101" y="1135482"/>
                  </a:moveTo>
                  <a:lnTo>
                    <a:pt x="123227" y="1236789"/>
                  </a:lnTo>
                  <a:lnTo>
                    <a:pt x="121500" y="1240371"/>
                  </a:lnTo>
                  <a:lnTo>
                    <a:pt x="149101" y="1240371"/>
                  </a:lnTo>
                  <a:close/>
                  <a:moveTo>
                    <a:pt x="639921" y="1119612"/>
                  </a:moveTo>
                  <a:lnTo>
                    <a:pt x="639921" y="1240371"/>
                  </a:lnTo>
                  <a:lnTo>
                    <a:pt x="671575" y="1240371"/>
                  </a:lnTo>
                  <a:lnTo>
                    <a:pt x="669848" y="1236789"/>
                  </a:lnTo>
                  <a:close/>
                  <a:moveTo>
                    <a:pt x="735231" y="1061777"/>
                  </a:moveTo>
                  <a:lnTo>
                    <a:pt x="758701" y="1153675"/>
                  </a:lnTo>
                  <a:lnTo>
                    <a:pt x="758701" y="1061777"/>
                  </a:lnTo>
                  <a:close/>
                  <a:moveTo>
                    <a:pt x="30321" y="1061777"/>
                  </a:moveTo>
                  <a:lnTo>
                    <a:pt x="30321" y="1169544"/>
                  </a:lnTo>
                  <a:lnTo>
                    <a:pt x="57844" y="1061777"/>
                  </a:lnTo>
                  <a:close/>
                  <a:moveTo>
                    <a:pt x="393683" y="0"/>
                  </a:moveTo>
                  <a:cubicBezTo>
                    <a:pt x="552615" y="0"/>
                    <a:pt x="681454" y="148551"/>
                    <a:pt x="681454" y="331798"/>
                  </a:cubicBezTo>
                  <a:cubicBezTo>
                    <a:pt x="681454" y="469233"/>
                    <a:pt x="608982" y="587152"/>
                    <a:pt x="505697" y="637522"/>
                  </a:cubicBezTo>
                  <a:lnTo>
                    <a:pt x="457807" y="654662"/>
                  </a:lnTo>
                  <a:lnTo>
                    <a:pt x="469098" y="699827"/>
                  </a:lnTo>
                  <a:lnTo>
                    <a:pt x="485805" y="699827"/>
                  </a:lnTo>
                  <a:cubicBezTo>
                    <a:pt x="515293" y="699827"/>
                    <a:pt x="541989" y="711779"/>
                    <a:pt x="561313" y="731104"/>
                  </a:cubicBezTo>
                  <a:lnTo>
                    <a:pt x="576397" y="753476"/>
                  </a:lnTo>
                  <a:lnTo>
                    <a:pt x="586852" y="761499"/>
                  </a:lnTo>
                  <a:cubicBezTo>
                    <a:pt x="628894" y="834319"/>
                    <a:pt x="670938" y="907138"/>
                    <a:pt x="712980" y="979958"/>
                  </a:cubicBezTo>
                  <a:cubicBezTo>
                    <a:pt x="716662" y="986334"/>
                    <a:pt x="718876" y="993156"/>
                    <a:pt x="719730" y="1000030"/>
                  </a:cubicBezTo>
                  <a:lnTo>
                    <a:pt x="719672" y="1000857"/>
                  </a:lnTo>
                  <a:lnTo>
                    <a:pt x="725871" y="1025127"/>
                  </a:lnTo>
                  <a:lnTo>
                    <a:pt x="789022" y="1025127"/>
                  </a:lnTo>
                  <a:lnTo>
                    <a:pt x="789022" y="1457286"/>
                  </a:lnTo>
                  <a:lnTo>
                    <a:pt x="722171" y="1539483"/>
                  </a:lnTo>
                  <a:lnTo>
                    <a:pt x="722171" y="1911129"/>
                  </a:lnTo>
                  <a:lnTo>
                    <a:pt x="676452" y="1911129"/>
                  </a:lnTo>
                  <a:lnTo>
                    <a:pt x="676452" y="1539485"/>
                  </a:lnTo>
                  <a:lnTo>
                    <a:pt x="609600" y="1457286"/>
                  </a:lnTo>
                  <a:lnTo>
                    <a:pt x="609600" y="1025127"/>
                  </a:lnTo>
                  <a:lnTo>
                    <a:pt x="615789" y="1025127"/>
                  </a:lnTo>
                  <a:lnTo>
                    <a:pt x="615701" y="1024781"/>
                  </a:lnTo>
                  <a:lnTo>
                    <a:pt x="592589" y="984750"/>
                  </a:lnTo>
                  <a:lnTo>
                    <a:pt x="592589" y="1265831"/>
                  </a:lnTo>
                  <a:lnTo>
                    <a:pt x="592589" y="1271502"/>
                  </a:lnTo>
                  <a:lnTo>
                    <a:pt x="590910" y="1279819"/>
                  </a:lnTo>
                  <a:lnTo>
                    <a:pt x="561067" y="1528427"/>
                  </a:lnTo>
                  <a:lnTo>
                    <a:pt x="576211" y="1528427"/>
                  </a:lnTo>
                  <a:lnTo>
                    <a:pt x="560023" y="1683283"/>
                  </a:lnTo>
                  <a:lnTo>
                    <a:pt x="562662" y="1683283"/>
                  </a:lnTo>
                  <a:cubicBezTo>
                    <a:pt x="604339" y="1683283"/>
                    <a:pt x="638125" y="1717069"/>
                    <a:pt x="638125" y="1758746"/>
                  </a:cubicBezTo>
                  <a:cubicBezTo>
                    <a:pt x="638125" y="1770745"/>
                    <a:pt x="638124" y="1782744"/>
                    <a:pt x="638124" y="1794743"/>
                  </a:cubicBezTo>
                  <a:cubicBezTo>
                    <a:pt x="638124" y="1816539"/>
                    <a:pt x="620455" y="1834208"/>
                    <a:pt x="598659" y="1834208"/>
                  </a:cubicBezTo>
                  <a:lnTo>
                    <a:pt x="453501" y="1834208"/>
                  </a:lnTo>
                  <a:cubicBezTo>
                    <a:pt x="431705" y="1834208"/>
                    <a:pt x="414036" y="1816539"/>
                    <a:pt x="414036" y="1794743"/>
                  </a:cubicBezTo>
                  <a:lnTo>
                    <a:pt x="414036" y="1758746"/>
                  </a:lnTo>
                  <a:lnTo>
                    <a:pt x="416977" y="1744178"/>
                  </a:lnTo>
                  <a:lnTo>
                    <a:pt x="394423" y="1528427"/>
                  </a:lnTo>
                  <a:lnTo>
                    <a:pt x="409567" y="1528427"/>
                  </a:lnTo>
                  <a:lnTo>
                    <a:pt x="396516" y="1419707"/>
                  </a:lnTo>
                  <a:lnTo>
                    <a:pt x="355597" y="1914835"/>
                  </a:lnTo>
                  <a:lnTo>
                    <a:pt x="248325" y="1914835"/>
                  </a:lnTo>
                  <a:lnTo>
                    <a:pt x="195421" y="1274685"/>
                  </a:lnTo>
                  <a:lnTo>
                    <a:pt x="194778" y="1271502"/>
                  </a:lnTo>
                  <a:lnTo>
                    <a:pt x="194778" y="1266909"/>
                  </a:lnTo>
                  <a:lnTo>
                    <a:pt x="194689" y="1265832"/>
                  </a:lnTo>
                  <a:lnTo>
                    <a:pt x="194778" y="1265832"/>
                  </a:lnTo>
                  <a:lnTo>
                    <a:pt x="194778" y="994637"/>
                  </a:lnTo>
                  <a:lnTo>
                    <a:pt x="177374" y="1024781"/>
                  </a:lnTo>
                  <a:lnTo>
                    <a:pt x="177286" y="1025127"/>
                  </a:lnTo>
                  <a:lnTo>
                    <a:pt x="179422" y="1025127"/>
                  </a:lnTo>
                  <a:lnTo>
                    <a:pt x="179422" y="1457286"/>
                  </a:lnTo>
                  <a:lnTo>
                    <a:pt x="112571" y="1539483"/>
                  </a:lnTo>
                  <a:lnTo>
                    <a:pt x="112571" y="1911129"/>
                  </a:lnTo>
                  <a:lnTo>
                    <a:pt x="66852" y="1911129"/>
                  </a:lnTo>
                  <a:lnTo>
                    <a:pt x="66852" y="1539485"/>
                  </a:lnTo>
                  <a:lnTo>
                    <a:pt x="0" y="1457286"/>
                  </a:lnTo>
                  <a:lnTo>
                    <a:pt x="0" y="1025127"/>
                  </a:lnTo>
                  <a:lnTo>
                    <a:pt x="67204" y="1025127"/>
                  </a:lnTo>
                  <a:lnTo>
                    <a:pt x="73403" y="1000857"/>
                  </a:lnTo>
                  <a:lnTo>
                    <a:pt x="73345" y="1000030"/>
                  </a:lnTo>
                  <a:cubicBezTo>
                    <a:pt x="74199" y="993156"/>
                    <a:pt x="76413" y="986334"/>
                    <a:pt x="80095" y="979958"/>
                  </a:cubicBezTo>
                  <a:lnTo>
                    <a:pt x="202629" y="767724"/>
                  </a:lnTo>
                  <a:lnTo>
                    <a:pt x="203170" y="765046"/>
                  </a:lnTo>
                  <a:cubicBezTo>
                    <a:pt x="219380" y="726720"/>
                    <a:pt x="257331" y="699827"/>
                    <a:pt x="301562" y="699827"/>
                  </a:cubicBezTo>
                  <a:lnTo>
                    <a:pt x="318268" y="699827"/>
                  </a:lnTo>
                  <a:lnTo>
                    <a:pt x="329559" y="654662"/>
                  </a:lnTo>
                  <a:lnTo>
                    <a:pt x="281669" y="637522"/>
                  </a:lnTo>
                  <a:cubicBezTo>
                    <a:pt x="178384" y="587152"/>
                    <a:pt x="105912" y="469233"/>
                    <a:pt x="105912" y="331798"/>
                  </a:cubicBezTo>
                  <a:cubicBezTo>
                    <a:pt x="105912" y="148551"/>
                    <a:pt x="234751" y="0"/>
                    <a:pt x="393683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3A25A94B-168A-F984-E2F6-5E96CEFD6656}"/>
              </a:ext>
            </a:extLst>
          </p:cNvPr>
          <p:cNvGrpSpPr/>
          <p:nvPr/>
        </p:nvGrpSpPr>
        <p:grpSpPr>
          <a:xfrm>
            <a:off x="909446" y="1073521"/>
            <a:ext cx="2292711" cy="2250250"/>
            <a:chOff x="909446" y="1073521"/>
            <a:chExt cx="2292711" cy="2250250"/>
          </a:xfrm>
        </p:grpSpPr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9D762377-632F-64DA-247C-060D253EF388}"/>
                </a:ext>
              </a:extLst>
            </p:cNvPr>
            <p:cNvGrpSpPr/>
            <p:nvPr/>
          </p:nvGrpSpPr>
          <p:grpSpPr>
            <a:xfrm>
              <a:off x="909446" y="1073521"/>
              <a:ext cx="2292711" cy="2250250"/>
              <a:chOff x="-9318211" y="1235553"/>
              <a:chExt cx="2962338" cy="2907476"/>
            </a:xfrm>
          </p:grpSpPr>
          <p:sp>
            <p:nvSpPr>
              <p:cNvPr id="37" name="四角形: 角を丸くする 36">
                <a:extLst>
                  <a:ext uri="{FF2B5EF4-FFF2-40B4-BE49-F238E27FC236}">
                    <a16:creationId xmlns:a16="http://schemas.microsoft.com/office/drawing/2014/main" id="{839BCA0B-A032-F204-3A2B-C7F541D3FB34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FB253F1F-783D-01FD-5624-8315D165303A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827B948B-1BC8-9071-4604-84240BBE44F9}"/>
                </a:ext>
              </a:extLst>
            </p:cNvPr>
            <p:cNvSpPr/>
            <p:nvPr/>
          </p:nvSpPr>
          <p:spPr bwMode="auto">
            <a:xfrm>
              <a:off x="1196381" y="1327108"/>
              <a:ext cx="1714850" cy="1743074"/>
            </a:xfrm>
            <a:custGeom>
              <a:avLst/>
              <a:gdLst>
                <a:gd name="connsiteX0" fmla="*/ 238316 w 1405299"/>
                <a:gd name="connsiteY0" fmla="*/ 1184263 h 1428429"/>
                <a:gd name="connsiteX1" fmla="*/ 151152 w 1405299"/>
                <a:gd name="connsiteY1" fmla="*/ 1271427 h 1428429"/>
                <a:gd name="connsiteX2" fmla="*/ 238316 w 1405299"/>
                <a:gd name="connsiteY2" fmla="*/ 1358591 h 1428429"/>
                <a:gd name="connsiteX3" fmla="*/ 325480 w 1405299"/>
                <a:gd name="connsiteY3" fmla="*/ 1271427 h 1428429"/>
                <a:gd name="connsiteX4" fmla="*/ 238316 w 1405299"/>
                <a:gd name="connsiteY4" fmla="*/ 1184263 h 1428429"/>
                <a:gd name="connsiteX5" fmla="*/ 1045091 w 1405299"/>
                <a:gd name="connsiteY5" fmla="*/ 714436 h 1428429"/>
                <a:gd name="connsiteX6" fmla="*/ 1038375 w 1405299"/>
                <a:gd name="connsiteY6" fmla="*/ 747702 h 1428429"/>
                <a:gd name="connsiteX7" fmla="*/ 920879 w 1405299"/>
                <a:gd name="connsiteY7" fmla="*/ 825583 h 1428429"/>
                <a:gd name="connsiteX8" fmla="*/ 709902 w 1405299"/>
                <a:gd name="connsiteY8" fmla="*/ 825583 h 1428429"/>
                <a:gd name="connsiteX9" fmla="*/ 691776 w 1405299"/>
                <a:gd name="connsiteY9" fmla="*/ 858978 h 1428429"/>
                <a:gd name="connsiteX10" fmla="*/ 670501 w 1405299"/>
                <a:gd name="connsiteY10" fmla="*/ 964356 h 1428429"/>
                <a:gd name="connsiteX11" fmla="*/ 941226 w 1405299"/>
                <a:gd name="connsiteY11" fmla="*/ 1235081 h 1428429"/>
                <a:gd name="connsiteX12" fmla="*/ 1211951 w 1405299"/>
                <a:gd name="connsiteY12" fmla="*/ 964356 h 1428429"/>
                <a:gd name="connsiteX13" fmla="*/ 1046604 w 1405299"/>
                <a:gd name="connsiteY13" fmla="*/ 714906 h 1428429"/>
                <a:gd name="connsiteX14" fmla="*/ 941226 w 1405299"/>
                <a:gd name="connsiteY14" fmla="*/ 693631 h 1428429"/>
                <a:gd name="connsiteX15" fmla="*/ 789861 w 1405299"/>
                <a:gd name="connsiteY15" fmla="*/ 739867 h 1428429"/>
                <a:gd name="connsiteX16" fmla="*/ 761316 w 1405299"/>
                <a:gd name="connsiteY16" fmla="*/ 763419 h 1428429"/>
                <a:gd name="connsiteX17" fmla="*/ 901986 w 1405299"/>
                <a:gd name="connsiteY17" fmla="*/ 763419 h 1428429"/>
                <a:gd name="connsiteX18" fmla="*/ 978449 w 1405299"/>
                <a:gd name="connsiteY18" fmla="*/ 712736 h 1428429"/>
                <a:gd name="connsiteX19" fmla="*/ 981487 w 1405299"/>
                <a:gd name="connsiteY19" fmla="*/ 697690 h 1428429"/>
                <a:gd name="connsiteX20" fmla="*/ 1048396 w 1405299"/>
                <a:gd name="connsiteY20" fmla="*/ 601415 h 1428429"/>
                <a:gd name="connsiteX21" fmla="*/ 1048396 w 1405299"/>
                <a:gd name="connsiteY21" fmla="*/ 675036 h 1428429"/>
                <a:gd name="connsiteX22" fmla="*/ 1061702 w 1405299"/>
                <a:gd name="connsiteY22" fmla="*/ 679166 h 1428429"/>
                <a:gd name="connsiteX23" fmla="*/ 1250739 w 1405299"/>
                <a:gd name="connsiteY23" fmla="*/ 964356 h 1428429"/>
                <a:gd name="connsiteX24" fmla="*/ 941226 w 1405299"/>
                <a:gd name="connsiteY24" fmla="*/ 1273869 h 1428429"/>
                <a:gd name="connsiteX25" fmla="*/ 631713 w 1405299"/>
                <a:gd name="connsiteY25" fmla="*/ 964356 h 1428429"/>
                <a:gd name="connsiteX26" fmla="*/ 656036 w 1405299"/>
                <a:gd name="connsiteY26" fmla="*/ 843880 h 1428429"/>
                <a:gd name="connsiteX27" fmla="*/ 665967 w 1405299"/>
                <a:gd name="connsiteY27" fmla="*/ 825583 h 1428429"/>
                <a:gd name="connsiteX28" fmla="*/ 588095 w 1405299"/>
                <a:gd name="connsiteY28" fmla="*/ 825583 h 1428429"/>
                <a:gd name="connsiteX29" fmla="*/ 568799 w 1405299"/>
                <a:gd name="connsiteY29" fmla="*/ 887743 h 1428429"/>
                <a:gd name="connsiteX30" fmla="*/ 561076 w 1405299"/>
                <a:gd name="connsiteY30" fmla="*/ 964356 h 1428429"/>
                <a:gd name="connsiteX31" fmla="*/ 941226 w 1405299"/>
                <a:gd name="connsiteY31" fmla="*/ 1344506 h 1428429"/>
                <a:gd name="connsiteX32" fmla="*/ 1321376 w 1405299"/>
                <a:gd name="connsiteY32" fmla="*/ 964356 h 1428429"/>
                <a:gd name="connsiteX33" fmla="*/ 1089198 w 1405299"/>
                <a:gd name="connsiteY33" fmla="*/ 614080 h 1428429"/>
                <a:gd name="connsiteX34" fmla="*/ 941226 w 1405299"/>
                <a:gd name="connsiteY34" fmla="*/ 584206 h 1428429"/>
                <a:gd name="connsiteX35" fmla="*/ 626000 w 1405299"/>
                <a:gd name="connsiteY35" fmla="*/ 751811 h 1428429"/>
                <a:gd name="connsiteX36" fmla="*/ 619699 w 1405299"/>
                <a:gd name="connsiteY36" fmla="*/ 763419 h 1428429"/>
                <a:gd name="connsiteX37" fmla="*/ 707581 w 1405299"/>
                <a:gd name="connsiteY37" fmla="*/ 763419 h 1428429"/>
                <a:gd name="connsiteX38" fmla="*/ 722367 w 1405299"/>
                <a:gd name="connsiteY38" fmla="*/ 745498 h 1428429"/>
                <a:gd name="connsiteX39" fmla="*/ 941226 w 1405299"/>
                <a:gd name="connsiteY39" fmla="*/ 654843 h 1428429"/>
                <a:gd name="connsiteX40" fmla="*/ 984970 w 1405299"/>
                <a:gd name="connsiteY40" fmla="*/ 659253 h 1428429"/>
                <a:gd name="connsiteX41" fmla="*/ 984970 w 1405299"/>
                <a:gd name="connsiteY41" fmla="*/ 588616 h 1428429"/>
                <a:gd name="connsiteX42" fmla="*/ 354447 w 1405299"/>
                <a:gd name="connsiteY42" fmla="*/ 484546 h 1428429"/>
                <a:gd name="connsiteX43" fmla="*/ 271463 w 1405299"/>
                <a:gd name="connsiteY43" fmla="*/ 567530 h 1428429"/>
                <a:gd name="connsiteX44" fmla="*/ 271463 w 1405299"/>
                <a:gd name="connsiteY44" fmla="*/ 763419 h 1428429"/>
                <a:gd name="connsiteX45" fmla="*/ 524640 w 1405299"/>
                <a:gd name="connsiteY45" fmla="*/ 763419 h 1428429"/>
                <a:gd name="connsiteX46" fmla="*/ 556410 w 1405299"/>
                <a:gd name="connsiteY46" fmla="*/ 704889 h 1428429"/>
                <a:gd name="connsiteX47" fmla="*/ 941226 w 1405299"/>
                <a:gd name="connsiteY47" fmla="*/ 500283 h 1428429"/>
                <a:gd name="connsiteX48" fmla="*/ 984970 w 1405299"/>
                <a:gd name="connsiteY48" fmla="*/ 504693 h 1428429"/>
                <a:gd name="connsiteX49" fmla="*/ 984970 w 1405299"/>
                <a:gd name="connsiteY49" fmla="*/ 484546 h 1428429"/>
                <a:gd name="connsiteX50" fmla="*/ 1140734 w 1405299"/>
                <a:gd name="connsiteY50" fmla="*/ 0 h 1428429"/>
                <a:gd name="connsiteX51" fmla="*/ 1366043 w 1405299"/>
                <a:gd name="connsiteY51" fmla="*/ 0 h 1428429"/>
                <a:gd name="connsiteX52" fmla="*/ 1383506 w 1405299"/>
                <a:gd name="connsiteY52" fmla="*/ 17463 h 1428429"/>
                <a:gd name="connsiteX53" fmla="*/ 1383506 w 1405299"/>
                <a:gd name="connsiteY53" fmla="*/ 87312 h 1428429"/>
                <a:gd name="connsiteX54" fmla="*/ 1366043 w 1405299"/>
                <a:gd name="connsiteY54" fmla="*/ 104775 h 1428429"/>
                <a:gd name="connsiteX55" fmla="*/ 1140734 w 1405299"/>
                <a:gd name="connsiteY55" fmla="*/ 104775 h 1428429"/>
                <a:gd name="connsiteX56" fmla="*/ 1123271 w 1405299"/>
                <a:gd name="connsiteY56" fmla="*/ 87312 h 1428429"/>
                <a:gd name="connsiteX57" fmla="*/ 1123271 w 1405299"/>
                <a:gd name="connsiteY57" fmla="*/ 83476 h 1428429"/>
                <a:gd name="connsiteX58" fmla="*/ 1105465 w 1405299"/>
                <a:gd name="connsiteY58" fmla="*/ 86168 h 1428429"/>
                <a:gd name="connsiteX59" fmla="*/ 1053679 w 1405299"/>
                <a:gd name="connsiteY59" fmla="*/ 133120 h 1428429"/>
                <a:gd name="connsiteX60" fmla="*/ 1048396 w 1405299"/>
                <a:gd name="connsiteY60" fmla="*/ 159289 h 1428429"/>
                <a:gd name="connsiteX61" fmla="*/ 1048396 w 1405299"/>
                <a:gd name="connsiteY61" fmla="*/ 513947 h 1428429"/>
                <a:gd name="connsiteX62" fmla="*/ 1121864 w 1405299"/>
                <a:gd name="connsiteY62" fmla="*/ 536752 h 1428429"/>
                <a:gd name="connsiteX63" fmla="*/ 1405299 w 1405299"/>
                <a:gd name="connsiteY63" fmla="*/ 964356 h 1428429"/>
                <a:gd name="connsiteX64" fmla="*/ 941226 w 1405299"/>
                <a:gd name="connsiteY64" fmla="*/ 1428429 h 1428429"/>
                <a:gd name="connsiteX65" fmla="*/ 477153 w 1405299"/>
                <a:gd name="connsiteY65" fmla="*/ 964356 h 1428429"/>
                <a:gd name="connsiteX66" fmla="*/ 486581 w 1405299"/>
                <a:gd name="connsiteY66" fmla="*/ 870830 h 1428429"/>
                <a:gd name="connsiteX67" fmla="*/ 500627 w 1405299"/>
                <a:gd name="connsiteY67" fmla="*/ 825583 h 1428429"/>
                <a:gd name="connsiteX68" fmla="*/ 271463 w 1405299"/>
                <a:gd name="connsiteY68" fmla="*/ 825583 h 1428429"/>
                <a:gd name="connsiteX69" fmla="*/ 271463 w 1405299"/>
                <a:gd name="connsiteY69" fmla="*/ 1120578 h 1428429"/>
                <a:gd name="connsiteX70" fmla="*/ 268794 w 1405299"/>
                <a:gd name="connsiteY70" fmla="*/ 1120578 h 1428429"/>
                <a:gd name="connsiteX71" fmla="*/ 299429 w 1405299"/>
                <a:gd name="connsiteY71" fmla="*/ 1126763 h 1428429"/>
                <a:gd name="connsiteX72" fmla="*/ 395319 w 1405299"/>
                <a:gd name="connsiteY72" fmla="*/ 1271427 h 1428429"/>
                <a:gd name="connsiteX73" fmla="*/ 238317 w 1405299"/>
                <a:gd name="connsiteY73" fmla="*/ 1428429 h 1428429"/>
                <a:gd name="connsiteX74" fmla="*/ 81315 w 1405299"/>
                <a:gd name="connsiteY74" fmla="*/ 1271427 h 1428429"/>
                <a:gd name="connsiteX75" fmla="*/ 177205 w 1405299"/>
                <a:gd name="connsiteY75" fmla="*/ 1126763 h 1428429"/>
                <a:gd name="connsiteX76" fmla="*/ 208037 w 1405299"/>
                <a:gd name="connsiteY76" fmla="*/ 1120538 h 1428429"/>
                <a:gd name="connsiteX77" fmla="*/ 208037 w 1405299"/>
                <a:gd name="connsiteY77" fmla="*/ 1097757 h 1428429"/>
                <a:gd name="connsiteX78" fmla="*/ 8732 w 1405299"/>
                <a:gd name="connsiteY78" fmla="*/ 1097757 h 1428429"/>
                <a:gd name="connsiteX79" fmla="*/ 0 w 1405299"/>
                <a:gd name="connsiteY79" fmla="*/ 1089025 h 1428429"/>
                <a:gd name="connsiteX80" fmla="*/ 0 w 1405299"/>
                <a:gd name="connsiteY80" fmla="*/ 1054101 h 1428429"/>
                <a:gd name="connsiteX81" fmla="*/ 8732 w 1405299"/>
                <a:gd name="connsiteY81" fmla="*/ 1045369 h 1428429"/>
                <a:gd name="connsiteX82" fmla="*/ 208037 w 1405299"/>
                <a:gd name="connsiteY82" fmla="*/ 1045369 h 1428429"/>
                <a:gd name="connsiteX83" fmla="*/ 208037 w 1405299"/>
                <a:gd name="connsiteY83" fmla="*/ 549899 h 1428429"/>
                <a:gd name="connsiteX84" fmla="*/ 335554 w 1405299"/>
                <a:gd name="connsiteY84" fmla="*/ 422382 h 1428429"/>
                <a:gd name="connsiteX85" fmla="*/ 984970 w 1405299"/>
                <a:gd name="connsiteY85" fmla="*/ 422382 h 1428429"/>
                <a:gd name="connsiteX86" fmla="*/ 984970 w 1405299"/>
                <a:gd name="connsiteY86" fmla="*/ 354794 h 1428429"/>
                <a:gd name="connsiteX87" fmla="*/ 983732 w 1405299"/>
                <a:gd name="connsiteY87" fmla="*/ 354794 h 1428429"/>
                <a:gd name="connsiteX88" fmla="*/ 983732 w 1405299"/>
                <a:gd name="connsiteY88" fmla="*/ 147790 h 1428429"/>
                <a:gd name="connsiteX89" fmla="*/ 984970 w 1405299"/>
                <a:gd name="connsiteY89" fmla="*/ 141658 h 1428429"/>
                <a:gd name="connsiteX90" fmla="*/ 984970 w 1405299"/>
                <a:gd name="connsiteY90" fmla="*/ 127387 h 1428429"/>
                <a:gd name="connsiteX91" fmla="*/ 987851 w 1405299"/>
                <a:gd name="connsiteY91" fmla="*/ 127387 h 1428429"/>
                <a:gd name="connsiteX92" fmla="*/ 993753 w 1405299"/>
                <a:gd name="connsiteY92" fmla="*/ 98154 h 1428429"/>
                <a:gd name="connsiteX93" fmla="*/ 1111249 w 1405299"/>
                <a:gd name="connsiteY93" fmla="*/ 20273 h 1428429"/>
                <a:gd name="connsiteX94" fmla="*/ 1123271 w 1405299"/>
                <a:gd name="connsiteY94" fmla="*/ 20273 h 1428429"/>
                <a:gd name="connsiteX95" fmla="*/ 1123271 w 1405299"/>
                <a:gd name="connsiteY95" fmla="*/ 17463 h 1428429"/>
                <a:gd name="connsiteX96" fmla="*/ 1140734 w 1405299"/>
                <a:gd name="connsiteY96" fmla="*/ 0 h 1428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</a:cxnLst>
              <a:rect l="l" t="t" r="r" b="b"/>
              <a:pathLst>
                <a:path w="1405299" h="1428429">
                  <a:moveTo>
                    <a:pt x="238316" y="1184263"/>
                  </a:moveTo>
                  <a:cubicBezTo>
                    <a:pt x="190177" y="1184263"/>
                    <a:pt x="151152" y="1223288"/>
                    <a:pt x="151152" y="1271427"/>
                  </a:cubicBezTo>
                  <a:cubicBezTo>
                    <a:pt x="151152" y="1319566"/>
                    <a:pt x="190177" y="1358591"/>
                    <a:pt x="238316" y="1358591"/>
                  </a:cubicBezTo>
                  <a:cubicBezTo>
                    <a:pt x="286455" y="1358591"/>
                    <a:pt x="325480" y="1319566"/>
                    <a:pt x="325480" y="1271427"/>
                  </a:cubicBezTo>
                  <a:cubicBezTo>
                    <a:pt x="325480" y="1223288"/>
                    <a:pt x="286455" y="1184263"/>
                    <a:pt x="238316" y="1184263"/>
                  </a:cubicBezTo>
                  <a:close/>
                  <a:moveTo>
                    <a:pt x="1045091" y="714436"/>
                  </a:moveTo>
                  <a:lnTo>
                    <a:pt x="1038375" y="747702"/>
                  </a:lnTo>
                  <a:cubicBezTo>
                    <a:pt x="1019017" y="793470"/>
                    <a:pt x="973699" y="825583"/>
                    <a:pt x="920879" y="825583"/>
                  </a:cubicBezTo>
                  <a:lnTo>
                    <a:pt x="709902" y="825583"/>
                  </a:lnTo>
                  <a:lnTo>
                    <a:pt x="691776" y="858978"/>
                  </a:lnTo>
                  <a:cubicBezTo>
                    <a:pt x="678077" y="891367"/>
                    <a:pt x="670501" y="926977"/>
                    <a:pt x="670501" y="964356"/>
                  </a:cubicBezTo>
                  <a:cubicBezTo>
                    <a:pt x="670501" y="1113873"/>
                    <a:pt x="791709" y="1235081"/>
                    <a:pt x="941226" y="1235081"/>
                  </a:cubicBezTo>
                  <a:cubicBezTo>
                    <a:pt x="1090743" y="1235081"/>
                    <a:pt x="1211951" y="1113873"/>
                    <a:pt x="1211951" y="964356"/>
                  </a:cubicBezTo>
                  <a:cubicBezTo>
                    <a:pt x="1211951" y="852218"/>
                    <a:pt x="1143772" y="756005"/>
                    <a:pt x="1046604" y="714906"/>
                  </a:cubicBezTo>
                  <a:close/>
                  <a:moveTo>
                    <a:pt x="941226" y="693631"/>
                  </a:moveTo>
                  <a:cubicBezTo>
                    <a:pt x="885157" y="693631"/>
                    <a:pt x="833069" y="710676"/>
                    <a:pt x="789861" y="739867"/>
                  </a:cubicBezTo>
                  <a:lnTo>
                    <a:pt x="761316" y="763419"/>
                  </a:lnTo>
                  <a:lnTo>
                    <a:pt x="901986" y="763419"/>
                  </a:lnTo>
                  <a:cubicBezTo>
                    <a:pt x="936359" y="763419"/>
                    <a:pt x="965851" y="742521"/>
                    <a:pt x="978449" y="712736"/>
                  </a:cubicBezTo>
                  <a:lnTo>
                    <a:pt x="981487" y="697690"/>
                  </a:lnTo>
                  <a:close/>
                  <a:moveTo>
                    <a:pt x="1048396" y="601415"/>
                  </a:moveTo>
                  <a:lnTo>
                    <a:pt x="1048396" y="675036"/>
                  </a:lnTo>
                  <a:lnTo>
                    <a:pt x="1061702" y="679166"/>
                  </a:lnTo>
                  <a:cubicBezTo>
                    <a:pt x="1172791" y="726153"/>
                    <a:pt x="1250739" y="836152"/>
                    <a:pt x="1250739" y="964356"/>
                  </a:cubicBezTo>
                  <a:cubicBezTo>
                    <a:pt x="1250739" y="1135295"/>
                    <a:pt x="1112165" y="1273869"/>
                    <a:pt x="941226" y="1273869"/>
                  </a:cubicBezTo>
                  <a:cubicBezTo>
                    <a:pt x="770287" y="1273869"/>
                    <a:pt x="631713" y="1135295"/>
                    <a:pt x="631713" y="964356"/>
                  </a:cubicBezTo>
                  <a:cubicBezTo>
                    <a:pt x="631713" y="921622"/>
                    <a:pt x="640374" y="880910"/>
                    <a:pt x="656036" y="843880"/>
                  </a:cubicBezTo>
                  <a:lnTo>
                    <a:pt x="665967" y="825583"/>
                  </a:lnTo>
                  <a:lnTo>
                    <a:pt x="588095" y="825583"/>
                  </a:lnTo>
                  <a:lnTo>
                    <a:pt x="568799" y="887743"/>
                  </a:lnTo>
                  <a:cubicBezTo>
                    <a:pt x="563735" y="912490"/>
                    <a:pt x="561076" y="938112"/>
                    <a:pt x="561076" y="964356"/>
                  </a:cubicBezTo>
                  <a:cubicBezTo>
                    <a:pt x="561076" y="1174307"/>
                    <a:pt x="731275" y="1344506"/>
                    <a:pt x="941226" y="1344506"/>
                  </a:cubicBezTo>
                  <a:cubicBezTo>
                    <a:pt x="1151177" y="1344506"/>
                    <a:pt x="1321376" y="1174307"/>
                    <a:pt x="1321376" y="964356"/>
                  </a:cubicBezTo>
                  <a:cubicBezTo>
                    <a:pt x="1321376" y="806893"/>
                    <a:pt x="1225639" y="671790"/>
                    <a:pt x="1089198" y="614080"/>
                  </a:cubicBezTo>
                  <a:close/>
                  <a:moveTo>
                    <a:pt x="941226" y="584206"/>
                  </a:moveTo>
                  <a:cubicBezTo>
                    <a:pt x="810007" y="584206"/>
                    <a:pt x="694316" y="650690"/>
                    <a:pt x="626000" y="751811"/>
                  </a:cubicBezTo>
                  <a:lnTo>
                    <a:pt x="619699" y="763419"/>
                  </a:lnTo>
                  <a:lnTo>
                    <a:pt x="707581" y="763419"/>
                  </a:lnTo>
                  <a:lnTo>
                    <a:pt x="722367" y="745498"/>
                  </a:lnTo>
                  <a:cubicBezTo>
                    <a:pt x="778378" y="689487"/>
                    <a:pt x="855757" y="654843"/>
                    <a:pt x="941226" y="654843"/>
                  </a:cubicBezTo>
                  <a:lnTo>
                    <a:pt x="984970" y="659253"/>
                  </a:lnTo>
                  <a:lnTo>
                    <a:pt x="984970" y="588616"/>
                  </a:lnTo>
                  <a:close/>
                  <a:moveTo>
                    <a:pt x="354447" y="484546"/>
                  </a:moveTo>
                  <a:cubicBezTo>
                    <a:pt x="308616" y="484546"/>
                    <a:pt x="271463" y="521699"/>
                    <a:pt x="271463" y="567530"/>
                  </a:cubicBezTo>
                  <a:lnTo>
                    <a:pt x="271463" y="763419"/>
                  </a:lnTo>
                  <a:lnTo>
                    <a:pt x="524640" y="763419"/>
                  </a:lnTo>
                  <a:lnTo>
                    <a:pt x="556410" y="704889"/>
                  </a:lnTo>
                  <a:cubicBezTo>
                    <a:pt x="639807" y="581445"/>
                    <a:pt x="781039" y="500283"/>
                    <a:pt x="941226" y="500283"/>
                  </a:cubicBezTo>
                  <a:lnTo>
                    <a:pt x="984970" y="504693"/>
                  </a:lnTo>
                  <a:lnTo>
                    <a:pt x="984970" y="484546"/>
                  </a:lnTo>
                  <a:close/>
                  <a:moveTo>
                    <a:pt x="1140734" y="0"/>
                  </a:moveTo>
                  <a:lnTo>
                    <a:pt x="1366043" y="0"/>
                  </a:lnTo>
                  <a:cubicBezTo>
                    <a:pt x="1375688" y="0"/>
                    <a:pt x="1383506" y="7818"/>
                    <a:pt x="1383506" y="17463"/>
                  </a:cubicBezTo>
                  <a:lnTo>
                    <a:pt x="1383506" y="87312"/>
                  </a:lnTo>
                  <a:cubicBezTo>
                    <a:pt x="1383506" y="96957"/>
                    <a:pt x="1375688" y="104775"/>
                    <a:pt x="1366043" y="104775"/>
                  </a:cubicBezTo>
                  <a:lnTo>
                    <a:pt x="1140734" y="104775"/>
                  </a:lnTo>
                  <a:cubicBezTo>
                    <a:pt x="1131089" y="104775"/>
                    <a:pt x="1123271" y="96957"/>
                    <a:pt x="1123271" y="87312"/>
                  </a:cubicBezTo>
                  <a:lnTo>
                    <a:pt x="1123271" y="83476"/>
                  </a:lnTo>
                  <a:lnTo>
                    <a:pt x="1105465" y="86168"/>
                  </a:lnTo>
                  <a:cubicBezTo>
                    <a:pt x="1082079" y="93441"/>
                    <a:pt x="1063128" y="110781"/>
                    <a:pt x="1053679" y="133120"/>
                  </a:cubicBezTo>
                  <a:lnTo>
                    <a:pt x="1048396" y="159289"/>
                  </a:lnTo>
                  <a:lnTo>
                    <a:pt x="1048396" y="513947"/>
                  </a:lnTo>
                  <a:lnTo>
                    <a:pt x="1121864" y="536752"/>
                  </a:lnTo>
                  <a:cubicBezTo>
                    <a:pt x="1288427" y="607203"/>
                    <a:pt x="1405299" y="772131"/>
                    <a:pt x="1405299" y="964356"/>
                  </a:cubicBezTo>
                  <a:cubicBezTo>
                    <a:pt x="1405299" y="1220656"/>
                    <a:pt x="1197526" y="1428429"/>
                    <a:pt x="941226" y="1428429"/>
                  </a:cubicBezTo>
                  <a:cubicBezTo>
                    <a:pt x="684926" y="1428429"/>
                    <a:pt x="477153" y="1220656"/>
                    <a:pt x="477153" y="964356"/>
                  </a:cubicBezTo>
                  <a:cubicBezTo>
                    <a:pt x="477153" y="932319"/>
                    <a:pt x="480400" y="901039"/>
                    <a:pt x="486581" y="870830"/>
                  </a:cubicBezTo>
                  <a:lnTo>
                    <a:pt x="500627" y="825583"/>
                  </a:lnTo>
                  <a:lnTo>
                    <a:pt x="271463" y="825583"/>
                  </a:lnTo>
                  <a:lnTo>
                    <a:pt x="271463" y="1120578"/>
                  </a:lnTo>
                  <a:lnTo>
                    <a:pt x="268794" y="1120578"/>
                  </a:lnTo>
                  <a:lnTo>
                    <a:pt x="299429" y="1126763"/>
                  </a:lnTo>
                  <a:cubicBezTo>
                    <a:pt x="355780" y="1150597"/>
                    <a:pt x="395319" y="1206395"/>
                    <a:pt x="395319" y="1271427"/>
                  </a:cubicBezTo>
                  <a:cubicBezTo>
                    <a:pt x="395319" y="1358137"/>
                    <a:pt x="325027" y="1428429"/>
                    <a:pt x="238317" y="1428429"/>
                  </a:cubicBezTo>
                  <a:cubicBezTo>
                    <a:pt x="151607" y="1428429"/>
                    <a:pt x="81315" y="1358137"/>
                    <a:pt x="81315" y="1271427"/>
                  </a:cubicBezTo>
                  <a:cubicBezTo>
                    <a:pt x="81315" y="1206395"/>
                    <a:pt x="120854" y="1150597"/>
                    <a:pt x="177205" y="1126763"/>
                  </a:cubicBezTo>
                  <a:lnTo>
                    <a:pt x="208037" y="1120538"/>
                  </a:lnTo>
                  <a:lnTo>
                    <a:pt x="208037" y="1097757"/>
                  </a:lnTo>
                  <a:lnTo>
                    <a:pt x="8732" y="1097757"/>
                  </a:lnTo>
                  <a:cubicBezTo>
                    <a:pt x="3909" y="1097757"/>
                    <a:pt x="0" y="1093848"/>
                    <a:pt x="0" y="1089025"/>
                  </a:cubicBezTo>
                  <a:lnTo>
                    <a:pt x="0" y="1054101"/>
                  </a:lnTo>
                  <a:cubicBezTo>
                    <a:pt x="0" y="1049278"/>
                    <a:pt x="3909" y="1045369"/>
                    <a:pt x="8732" y="1045369"/>
                  </a:cubicBezTo>
                  <a:lnTo>
                    <a:pt x="208037" y="1045369"/>
                  </a:lnTo>
                  <a:lnTo>
                    <a:pt x="208037" y="549899"/>
                  </a:lnTo>
                  <a:cubicBezTo>
                    <a:pt x="208037" y="479473"/>
                    <a:pt x="265128" y="422382"/>
                    <a:pt x="335554" y="422382"/>
                  </a:cubicBezTo>
                  <a:lnTo>
                    <a:pt x="984970" y="422382"/>
                  </a:lnTo>
                  <a:lnTo>
                    <a:pt x="984970" y="354794"/>
                  </a:lnTo>
                  <a:lnTo>
                    <a:pt x="983732" y="354794"/>
                  </a:lnTo>
                  <a:lnTo>
                    <a:pt x="983732" y="147790"/>
                  </a:lnTo>
                  <a:lnTo>
                    <a:pt x="984970" y="141658"/>
                  </a:lnTo>
                  <a:lnTo>
                    <a:pt x="984970" y="127387"/>
                  </a:lnTo>
                  <a:lnTo>
                    <a:pt x="987851" y="127387"/>
                  </a:lnTo>
                  <a:lnTo>
                    <a:pt x="993753" y="98154"/>
                  </a:lnTo>
                  <a:cubicBezTo>
                    <a:pt x="1013111" y="52387"/>
                    <a:pt x="1058430" y="20273"/>
                    <a:pt x="1111249" y="20273"/>
                  </a:cubicBezTo>
                  <a:lnTo>
                    <a:pt x="1123271" y="20273"/>
                  </a:lnTo>
                  <a:lnTo>
                    <a:pt x="1123271" y="17463"/>
                  </a:lnTo>
                  <a:cubicBezTo>
                    <a:pt x="1123271" y="7818"/>
                    <a:pt x="1131089" y="0"/>
                    <a:pt x="1140734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58F61664-87BA-E6C8-D8D5-E76F14128595}"/>
              </a:ext>
            </a:extLst>
          </p:cNvPr>
          <p:cNvGrpSpPr/>
          <p:nvPr/>
        </p:nvGrpSpPr>
        <p:grpSpPr>
          <a:xfrm>
            <a:off x="884489" y="3954299"/>
            <a:ext cx="2292711" cy="2250250"/>
            <a:chOff x="884489" y="3954299"/>
            <a:chExt cx="2292711" cy="2250250"/>
          </a:xfrm>
        </p:grpSpPr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4E354022-C172-D072-41F1-2C4C2F812F23}"/>
                </a:ext>
              </a:extLst>
            </p:cNvPr>
            <p:cNvGrpSpPr/>
            <p:nvPr/>
          </p:nvGrpSpPr>
          <p:grpSpPr>
            <a:xfrm>
              <a:off x="884489" y="3954299"/>
              <a:ext cx="2292711" cy="2250250"/>
              <a:chOff x="-9318211" y="1235553"/>
              <a:chExt cx="2962338" cy="2907476"/>
            </a:xfrm>
          </p:grpSpPr>
          <p:sp>
            <p:nvSpPr>
              <p:cNvPr id="34" name="四角形: 角を丸くする 33">
                <a:extLst>
                  <a:ext uri="{FF2B5EF4-FFF2-40B4-BE49-F238E27FC236}">
                    <a16:creationId xmlns:a16="http://schemas.microsoft.com/office/drawing/2014/main" id="{A67DA5BF-F93C-E307-DAAA-867E5225AB54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5D649479-1D88-E303-066F-6BF045593AD5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C4410858-B306-084F-2D13-06A71D99AA5F}"/>
                </a:ext>
              </a:extLst>
            </p:cNvPr>
            <p:cNvGrpSpPr/>
            <p:nvPr/>
          </p:nvGrpSpPr>
          <p:grpSpPr>
            <a:xfrm>
              <a:off x="1508017" y="4148540"/>
              <a:ext cx="1048107" cy="1889204"/>
              <a:chOff x="444149" y="3867187"/>
              <a:chExt cx="1048107" cy="1889204"/>
            </a:xfrm>
            <a:solidFill>
              <a:srgbClr val="006600"/>
            </a:solidFill>
          </p:grpSpPr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E4F83D64-771D-882F-19E9-1A8AE1B33CED}"/>
                  </a:ext>
                </a:extLst>
              </p:cNvPr>
              <p:cNvSpPr/>
              <p:nvPr/>
            </p:nvSpPr>
            <p:spPr bwMode="auto">
              <a:xfrm>
                <a:off x="452184" y="3867187"/>
                <a:ext cx="870788" cy="1607307"/>
              </a:xfrm>
              <a:custGeom>
                <a:avLst/>
                <a:gdLst>
                  <a:gd name="connsiteX0" fmla="*/ 677078 w 870788"/>
                  <a:gd name="connsiteY0" fmla="*/ 1013389 h 1607307"/>
                  <a:gd name="connsiteX1" fmla="*/ 677078 w 870788"/>
                  <a:gd name="connsiteY1" fmla="*/ 1185484 h 1607307"/>
                  <a:gd name="connsiteX2" fmla="*/ 741558 w 870788"/>
                  <a:gd name="connsiteY2" fmla="*/ 1073802 h 1607307"/>
                  <a:gd name="connsiteX3" fmla="*/ 498440 w 870788"/>
                  <a:gd name="connsiteY3" fmla="*/ 0 h 1607307"/>
                  <a:gd name="connsiteX4" fmla="*/ 786211 w 870788"/>
                  <a:gd name="connsiteY4" fmla="*/ 331798 h 1607307"/>
                  <a:gd name="connsiteX5" fmla="*/ 610454 w 870788"/>
                  <a:gd name="connsiteY5" fmla="*/ 637522 h 1607307"/>
                  <a:gd name="connsiteX6" fmla="*/ 567638 w 870788"/>
                  <a:gd name="connsiteY6" fmla="*/ 652846 h 1607307"/>
                  <a:gd name="connsiteX7" fmla="*/ 578839 w 870788"/>
                  <a:gd name="connsiteY7" fmla="*/ 697649 h 1607307"/>
                  <a:gd name="connsiteX8" fmla="*/ 628553 w 870788"/>
                  <a:gd name="connsiteY8" fmla="*/ 731167 h 1607307"/>
                  <a:gd name="connsiteX9" fmla="*/ 677078 w 870788"/>
                  <a:gd name="connsiteY9" fmla="*/ 848316 h 1607307"/>
                  <a:gd name="connsiteX10" fmla="*/ 677078 w 870788"/>
                  <a:gd name="connsiteY10" fmla="*/ 852347 h 1607307"/>
                  <a:gd name="connsiteX11" fmla="*/ 850342 w 870788"/>
                  <a:gd name="connsiteY11" fmla="*/ 1014682 h 1607307"/>
                  <a:gd name="connsiteX12" fmla="*/ 855605 w 870788"/>
                  <a:gd name="connsiteY12" fmla="*/ 1022073 h 1607307"/>
                  <a:gd name="connsiteX13" fmla="*/ 859439 w 870788"/>
                  <a:gd name="connsiteY13" fmla="*/ 1025455 h 1607307"/>
                  <a:gd name="connsiteX14" fmla="*/ 862545 w 870788"/>
                  <a:gd name="connsiteY14" fmla="*/ 1031820 h 1607307"/>
                  <a:gd name="connsiteX15" fmla="*/ 863876 w 870788"/>
                  <a:gd name="connsiteY15" fmla="*/ 1033689 h 1607307"/>
                  <a:gd name="connsiteX16" fmla="*/ 864245 w 870788"/>
                  <a:gd name="connsiteY16" fmla="*/ 1035303 h 1607307"/>
                  <a:gd name="connsiteX17" fmla="*/ 868868 w 870788"/>
                  <a:gd name="connsiteY17" fmla="*/ 1044777 h 1607307"/>
                  <a:gd name="connsiteX18" fmla="*/ 863265 w 870788"/>
                  <a:gd name="connsiteY18" fmla="*/ 1087335 h 1607307"/>
                  <a:gd name="connsiteX19" fmla="*/ 718354 w 870788"/>
                  <a:gd name="connsiteY19" fmla="*/ 1338327 h 1607307"/>
                  <a:gd name="connsiteX20" fmla="*/ 641742 w 870788"/>
                  <a:gd name="connsiteY20" fmla="*/ 1358855 h 1607307"/>
                  <a:gd name="connsiteX21" fmla="*/ 641743 w 870788"/>
                  <a:gd name="connsiteY21" fmla="*/ 1358854 h 1607307"/>
                  <a:gd name="connsiteX22" fmla="*/ 625041 w 870788"/>
                  <a:gd name="connsiteY22" fmla="*/ 1344122 h 1607307"/>
                  <a:gd name="connsiteX23" fmla="*/ 624230 w 870788"/>
                  <a:gd name="connsiteY23" fmla="*/ 1342459 h 1607307"/>
                  <a:gd name="connsiteX24" fmla="*/ 606307 w 870788"/>
                  <a:gd name="connsiteY24" fmla="*/ 1354543 h 1607307"/>
                  <a:gd name="connsiteX25" fmla="*/ 561203 w 870788"/>
                  <a:gd name="connsiteY25" fmla="*/ 1363649 h 1607307"/>
                  <a:gd name="connsiteX26" fmla="*/ 261931 w 870788"/>
                  <a:gd name="connsiteY26" fmla="*/ 1363649 h 1607307"/>
                  <a:gd name="connsiteX27" fmla="*/ 79246 w 870788"/>
                  <a:gd name="connsiteY27" fmla="*/ 1607307 h 1607307"/>
                  <a:gd name="connsiteX28" fmla="*/ 0 w 870788"/>
                  <a:gd name="connsiteY28" fmla="*/ 1561555 h 1607307"/>
                  <a:gd name="connsiteX29" fmla="*/ 149769 w 870788"/>
                  <a:gd name="connsiteY29" fmla="*/ 1211086 h 1607307"/>
                  <a:gd name="connsiteX30" fmla="*/ 151468 w 870788"/>
                  <a:gd name="connsiteY30" fmla="*/ 1202670 h 1607307"/>
                  <a:gd name="connsiteX31" fmla="*/ 258237 w 870788"/>
                  <a:gd name="connsiteY31" fmla="*/ 1131899 h 1607307"/>
                  <a:gd name="connsiteX32" fmla="*/ 345730 w 870788"/>
                  <a:gd name="connsiteY32" fmla="*/ 1131899 h 1607307"/>
                  <a:gd name="connsiteX33" fmla="*/ 345730 w 870788"/>
                  <a:gd name="connsiteY33" fmla="*/ 848316 h 1607307"/>
                  <a:gd name="connsiteX34" fmla="*/ 394255 w 870788"/>
                  <a:gd name="connsiteY34" fmla="*/ 731167 h 1607307"/>
                  <a:gd name="connsiteX35" fmla="*/ 438357 w 870788"/>
                  <a:gd name="connsiteY35" fmla="*/ 701433 h 1607307"/>
                  <a:gd name="connsiteX36" fmla="*/ 449246 w 870788"/>
                  <a:gd name="connsiteY36" fmla="*/ 657878 h 1607307"/>
                  <a:gd name="connsiteX37" fmla="*/ 440444 w 870788"/>
                  <a:gd name="connsiteY37" fmla="*/ 656855 h 1607307"/>
                  <a:gd name="connsiteX38" fmla="*/ 210669 w 870788"/>
                  <a:gd name="connsiteY38" fmla="*/ 331798 h 1607307"/>
                  <a:gd name="connsiteX39" fmla="*/ 498440 w 870788"/>
                  <a:gd name="connsiteY39" fmla="*/ 0 h 16073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870788" h="1607307">
                    <a:moveTo>
                      <a:pt x="677078" y="1013389"/>
                    </a:moveTo>
                    <a:lnTo>
                      <a:pt x="677078" y="1185484"/>
                    </a:lnTo>
                    <a:lnTo>
                      <a:pt x="741558" y="1073802"/>
                    </a:lnTo>
                    <a:close/>
                    <a:moveTo>
                      <a:pt x="498440" y="0"/>
                    </a:moveTo>
                    <a:cubicBezTo>
                      <a:pt x="657372" y="0"/>
                      <a:pt x="786211" y="148551"/>
                      <a:pt x="786211" y="331798"/>
                    </a:cubicBezTo>
                    <a:cubicBezTo>
                      <a:pt x="786211" y="469234"/>
                      <a:pt x="713739" y="587152"/>
                      <a:pt x="610454" y="637522"/>
                    </a:cubicBezTo>
                    <a:lnTo>
                      <a:pt x="567638" y="652846"/>
                    </a:lnTo>
                    <a:lnTo>
                      <a:pt x="578839" y="697649"/>
                    </a:lnTo>
                    <a:lnTo>
                      <a:pt x="628553" y="731167"/>
                    </a:lnTo>
                    <a:cubicBezTo>
                      <a:pt x="658534" y="761148"/>
                      <a:pt x="677078" y="802567"/>
                      <a:pt x="677078" y="848316"/>
                    </a:cubicBezTo>
                    <a:lnTo>
                      <a:pt x="677078" y="852347"/>
                    </a:lnTo>
                    <a:lnTo>
                      <a:pt x="850342" y="1014682"/>
                    </a:lnTo>
                    <a:lnTo>
                      <a:pt x="855605" y="1022073"/>
                    </a:lnTo>
                    <a:lnTo>
                      <a:pt x="859439" y="1025455"/>
                    </a:lnTo>
                    <a:lnTo>
                      <a:pt x="862545" y="1031820"/>
                    </a:lnTo>
                    <a:lnTo>
                      <a:pt x="863876" y="1033689"/>
                    </a:lnTo>
                    <a:lnTo>
                      <a:pt x="864245" y="1035303"/>
                    </a:lnTo>
                    <a:lnTo>
                      <a:pt x="868868" y="1044777"/>
                    </a:lnTo>
                    <a:cubicBezTo>
                      <a:pt x="872583" y="1058641"/>
                      <a:pt x="871009" y="1073923"/>
                      <a:pt x="863265" y="1087335"/>
                    </a:cubicBezTo>
                    <a:cubicBezTo>
                      <a:pt x="814962" y="1170999"/>
                      <a:pt x="766657" y="1254662"/>
                      <a:pt x="718354" y="1338327"/>
                    </a:cubicBezTo>
                    <a:cubicBezTo>
                      <a:pt x="702867" y="1365151"/>
                      <a:pt x="668566" y="1374342"/>
                      <a:pt x="641742" y="1358855"/>
                    </a:cubicBezTo>
                    <a:lnTo>
                      <a:pt x="641743" y="1358854"/>
                    </a:lnTo>
                    <a:cubicBezTo>
                      <a:pt x="635037" y="1354983"/>
                      <a:pt x="629433" y="1349935"/>
                      <a:pt x="625041" y="1344122"/>
                    </a:cubicBezTo>
                    <a:lnTo>
                      <a:pt x="624230" y="1342459"/>
                    </a:lnTo>
                    <a:lnTo>
                      <a:pt x="606307" y="1354543"/>
                    </a:lnTo>
                    <a:cubicBezTo>
                      <a:pt x="592444" y="1360407"/>
                      <a:pt x="577202" y="1363649"/>
                      <a:pt x="561203" y="1363649"/>
                    </a:cubicBezTo>
                    <a:lnTo>
                      <a:pt x="261931" y="1363649"/>
                    </a:lnTo>
                    <a:lnTo>
                      <a:pt x="79246" y="1607307"/>
                    </a:lnTo>
                    <a:lnTo>
                      <a:pt x="0" y="1561555"/>
                    </a:lnTo>
                    <a:lnTo>
                      <a:pt x="149769" y="1211086"/>
                    </a:lnTo>
                    <a:lnTo>
                      <a:pt x="151468" y="1202670"/>
                    </a:lnTo>
                    <a:cubicBezTo>
                      <a:pt x="169059" y="1161081"/>
                      <a:pt x="210240" y="1131899"/>
                      <a:pt x="258237" y="1131899"/>
                    </a:cubicBezTo>
                    <a:lnTo>
                      <a:pt x="345730" y="1131899"/>
                    </a:lnTo>
                    <a:lnTo>
                      <a:pt x="345730" y="848316"/>
                    </a:lnTo>
                    <a:cubicBezTo>
                      <a:pt x="345730" y="802567"/>
                      <a:pt x="364274" y="761148"/>
                      <a:pt x="394255" y="731167"/>
                    </a:cubicBezTo>
                    <a:lnTo>
                      <a:pt x="438357" y="701433"/>
                    </a:lnTo>
                    <a:lnTo>
                      <a:pt x="449246" y="657878"/>
                    </a:lnTo>
                    <a:lnTo>
                      <a:pt x="440444" y="656855"/>
                    </a:lnTo>
                    <a:cubicBezTo>
                      <a:pt x="309311" y="625916"/>
                      <a:pt x="210669" y="492139"/>
                      <a:pt x="210669" y="331798"/>
                    </a:cubicBezTo>
                    <a:cubicBezTo>
                      <a:pt x="210669" y="148551"/>
                      <a:pt x="339508" y="0"/>
                      <a:pt x="49844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5AAEE618-AD31-4049-C8F7-B21D15E43D10}"/>
                  </a:ext>
                </a:extLst>
              </p:cNvPr>
              <p:cNvSpPr/>
              <p:nvPr/>
            </p:nvSpPr>
            <p:spPr bwMode="auto">
              <a:xfrm>
                <a:off x="444149" y="4691034"/>
                <a:ext cx="1048107" cy="1065357"/>
              </a:xfrm>
              <a:custGeom>
                <a:avLst/>
                <a:gdLst>
                  <a:gd name="connsiteX0" fmla="*/ 238316 w 1405299"/>
                  <a:gd name="connsiteY0" fmla="*/ 1184263 h 1428429"/>
                  <a:gd name="connsiteX1" fmla="*/ 151152 w 1405299"/>
                  <a:gd name="connsiteY1" fmla="*/ 1271427 h 1428429"/>
                  <a:gd name="connsiteX2" fmla="*/ 238316 w 1405299"/>
                  <a:gd name="connsiteY2" fmla="*/ 1358591 h 1428429"/>
                  <a:gd name="connsiteX3" fmla="*/ 325480 w 1405299"/>
                  <a:gd name="connsiteY3" fmla="*/ 1271427 h 1428429"/>
                  <a:gd name="connsiteX4" fmla="*/ 238316 w 1405299"/>
                  <a:gd name="connsiteY4" fmla="*/ 1184263 h 1428429"/>
                  <a:gd name="connsiteX5" fmla="*/ 1045091 w 1405299"/>
                  <a:gd name="connsiteY5" fmla="*/ 714436 h 1428429"/>
                  <a:gd name="connsiteX6" fmla="*/ 1038375 w 1405299"/>
                  <a:gd name="connsiteY6" fmla="*/ 747702 h 1428429"/>
                  <a:gd name="connsiteX7" fmla="*/ 920879 w 1405299"/>
                  <a:gd name="connsiteY7" fmla="*/ 825583 h 1428429"/>
                  <a:gd name="connsiteX8" fmla="*/ 709902 w 1405299"/>
                  <a:gd name="connsiteY8" fmla="*/ 825583 h 1428429"/>
                  <a:gd name="connsiteX9" fmla="*/ 691776 w 1405299"/>
                  <a:gd name="connsiteY9" fmla="*/ 858978 h 1428429"/>
                  <a:gd name="connsiteX10" fmla="*/ 670501 w 1405299"/>
                  <a:gd name="connsiteY10" fmla="*/ 964356 h 1428429"/>
                  <a:gd name="connsiteX11" fmla="*/ 941226 w 1405299"/>
                  <a:gd name="connsiteY11" fmla="*/ 1235081 h 1428429"/>
                  <a:gd name="connsiteX12" fmla="*/ 1211951 w 1405299"/>
                  <a:gd name="connsiteY12" fmla="*/ 964356 h 1428429"/>
                  <a:gd name="connsiteX13" fmla="*/ 1046604 w 1405299"/>
                  <a:gd name="connsiteY13" fmla="*/ 714906 h 1428429"/>
                  <a:gd name="connsiteX14" fmla="*/ 941226 w 1405299"/>
                  <a:gd name="connsiteY14" fmla="*/ 693631 h 1428429"/>
                  <a:gd name="connsiteX15" fmla="*/ 789861 w 1405299"/>
                  <a:gd name="connsiteY15" fmla="*/ 739867 h 1428429"/>
                  <a:gd name="connsiteX16" fmla="*/ 761316 w 1405299"/>
                  <a:gd name="connsiteY16" fmla="*/ 763419 h 1428429"/>
                  <a:gd name="connsiteX17" fmla="*/ 901986 w 1405299"/>
                  <a:gd name="connsiteY17" fmla="*/ 763419 h 1428429"/>
                  <a:gd name="connsiteX18" fmla="*/ 978449 w 1405299"/>
                  <a:gd name="connsiteY18" fmla="*/ 712736 h 1428429"/>
                  <a:gd name="connsiteX19" fmla="*/ 981487 w 1405299"/>
                  <a:gd name="connsiteY19" fmla="*/ 697690 h 1428429"/>
                  <a:gd name="connsiteX20" fmla="*/ 1048396 w 1405299"/>
                  <a:gd name="connsiteY20" fmla="*/ 601415 h 1428429"/>
                  <a:gd name="connsiteX21" fmla="*/ 1048396 w 1405299"/>
                  <a:gd name="connsiteY21" fmla="*/ 675036 h 1428429"/>
                  <a:gd name="connsiteX22" fmla="*/ 1061702 w 1405299"/>
                  <a:gd name="connsiteY22" fmla="*/ 679166 h 1428429"/>
                  <a:gd name="connsiteX23" fmla="*/ 1250739 w 1405299"/>
                  <a:gd name="connsiteY23" fmla="*/ 964356 h 1428429"/>
                  <a:gd name="connsiteX24" fmla="*/ 941226 w 1405299"/>
                  <a:gd name="connsiteY24" fmla="*/ 1273869 h 1428429"/>
                  <a:gd name="connsiteX25" fmla="*/ 631713 w 1405299"/>
                  <a:gd name="connsiteY25" fmla="*/ 964356 h 1428429"/>
                  <a:gd name="connsiteX26" fmla="*/ 656036 w 1405299"/>
                  <a:gd name="connsiteY26" fmla="*/ 843880 h 1428429"/>
                  <a:gd name="connsiteX27" fmla="*/ 665967 w 1405299"/>
                  <a:gd name="connsiteY27" fmla="*/ 825583 h 1428429"/>
                  <a:gd name="connsiteX28" fmla="*/ 588095 w 1405299"/>
                  <a:gd name="connsiteY28" fmla="*/ 825583 h 1428429"/>
                  <a:gd name="connsiteX29" fmla="*/ 568799 w 1405299"/>
                  <a:gd name="connsiteY29" fmla="*/ 887743 h 1428429"/>
                  <a:gd name="connsiteX30" fmla="*/ 561076 w 1405299"/>
                  <a:gd name="connsiteY30" fmla="*/ 964356 h 1428429"/>
                  <a:gd name="connsiteX31" fmla="*/ 941226 w 1405299"/>
                  <a:gd name="connsiteY31" fmla="*/ 1344506 h 1428429"/>
                  <a:gd name="connsiteX32" fmla="*/ 1321376 w 1405299"/>
                  <a:gd name="connsiteY32" fmla="*/ 964356 h 1428429"/>
                  <a:gd name="connsiteX33" fmla="*/ 1089198 w 1405299"/>
                  <a:gd name="connsiteY33" fmla="*/ 614080 h 1428429"/>
                  <a:gd name="connsiteX34" fmla="*/ 941226 w 1405299"/>
                  <a:gd name="connsiteY34" fmla="*/ 584206 h 1428429"/>
                  <a:gd name="connsiteX35" fmla="*/ 626000 w 1405299"/>
                  <a:gd name="connsiteY35" fmla="*/ 751811 h 1428429"/>
                  <a:gd name="connsiteX36" fmla="*/ 619699 w 1405299"/>
                  <a:gd name="connsiteY36" fmla="*/ 763419 h 1428429"/>
                  <a:gd name="connsiteX37" fmla="*/ 707581 w 1405299"/>
                  <a:gd name="connsiteY37" fmla="*/ 763419 h 1428429"/>
                  <a:gd name="connsiteX38" fmla="*/ 722367 w 1405299"/>
                  <a:gd name="connsiteY38" fmla="*/ 745498 h 1428429"/>
                  <a:gd name="connsiteX39" fmla="*/ 941226 w 1405299"/>
                  <a:gd name="connsiteY39" fmla="*/ 654843 h 1428429"/>
                  <a:gd name="connsiteX40" fmla="*/ 984970 w 1405299"/>
                  <a:gd name="connsiteY40" fmla="*/ 659253 h 1428429"/>
                  <a:gd name="connsiteX41" fmla="*/ 984970 w 1405299"/>
                  <a:gd name="connsiteY41" fmla="*/ 588616 h 1428429"/>
                  <a:gd name="connsiteX42" fmla="*/ 354447 w 1405299"/>
                  <a:gd name="connsiteY42" fmla="*/ 484546 h 1428429"/>
                  <a:gd name="connsiteX43" fmla="*/ 271463 w 1405299"/>
                  <a:gd name="connsiteY43" fmla="*/ 567530 h 1428429"/>
                  <a:gd name="connsiteX44" fmla="*/ 271463 w 1405299"/>
                  <a:gd name="connsiteY44" fmla="*/ 763419 h 1428429"/>
                  <a:gd name="connsiteX45" fmla="*/ 524640 w 1405299"/>
                  <a:gd name="connsiteY45" fmla="*/ 763419 h 1428429"/>
                  <a:gd name="connsiteX46" fmla="*/ 556410 w 1405299"/>
                  <a:gd name="connsiteY46" fmla="*/ 704889 h 1428429"/>
                  <a:gd name="connsiteX47" fmla="*/ 941226 w 1405299"/>
                  <a:gd name="connsiteY47" fmla="*/ 500283 h 1428429"/>
                  <a:gd name="connsiteX48" fmla="*/ 984970 w 1405299"/>
                  <a:gd name="connsiteY48" fmla="*/ 504693 h 1428429"/>
                  <a:gd name="connsiteX49" fmla="*/ 984970 w 1405299"/>
                  <a:gd name="connsiteY49" fmla="*/ 484546 h 1428429"/>
                  <a:gd name="connsiteX50" fmla="*/ 1140734 w 1405299"/>
                  <a:gd name="connsiteY50" fmla="*/ 0 h 1428429"/>
                  <a:gd name="connsiteX51" fmla="*/ 1366043 w 1405299"/>
                  <a:gd name="connsiteY51" fmla="*/ 0 h 1428429"/>
                  <a:gd name="connsiteX52" fmla="*/ 1383506 w 1405299"/>
                  <a:gd name="connsiteY52" fmla="*/ 17463 h 1428429"/>
                  <a:gd name="connsiteX53" fmla="*/ 1383506 w 1405299"/>
                  <a:gd name="connsiteY53" fmla="*/ 87312 h 1428429"/>
                  <a:gd name="connsiteX54" fmla="*/ 1366043 w 1405299"/>
                  <a:gd name="connsiteY54" fmla="*/ 104775 h 1428429"/>
                  <a:gd name="connsiteX55" fmla="*/ 1140734 w 1405299"/>
                  <a:gd name="connsiteY55" fmla="*/ 104775 h 1428429"/>
                  <a:gd name="connsiteX56" fmla="*/ 1123271 w 1405299"/>
                  <a:gd name="connsiteY56" fmla="*/ 87312 h 1428429"/>
                  <a:gd name="connsiteX57" fmla="*/ 1123271 w 1405299"/>
                  <a:gd name="connsiteY57" fmla="*/ 83476 h 1428429"/>
                  <a:gd name="connsiteX58" fmla="*/ 1105465 w 1405299"/>
                  <a:gd name="connsiteY58" fmla="*/ 86168 h 1428429"/>
                  <a:gd name="connsiteX59" fmla="*/ 1053679 w 1405299"/>
                  <a:gd name="connsiteY59" fmla="*/ 133120 h 1428429"/>
                  <a:gd name="connsiteX60" fmla="*/ 1048396 w 1405299"/>
                  <a:gd name="connsiteY60" fmla="*/ 159289 h 1428429"/>
                  <a:gd name="connsiteX61" fmla="*/ 1048396 w 1405299"/>
                  <a:gd name="connsiteY61" fmla="*/ 513947 h 1428429"/>
                  <a:gd name="connsiteX62" fmla="*/ 1121864 w 1405299"/>
                  <a:gd name="connsiteY62" fmla="*/ 536752 h 1428429"/>
                  <a:gd name="connsiteX63" fmla="*/ 1405299 w 1405299"/>
                  <a:gd name="connsiteY63" fmla="*/ 964356 h 1428429"/>
                  <a:gd name="connsiteX64" fmla="*/ 941226 w 1405299"/>
                  <a:gd name="connsiteY64" fmla="*/ 1428429 h 1428429"/>
                  <a:gd name="connsiteX65" fmla="*/ 477153 w 1405299"/>
                  <a:gd name="connsiteY65" fmla="*/ 964356 h 1428429"/>
                  <a:gd name="connsiteX66" fmla="*/ 486581 w 1405299"/>
                  <a:gd name="connsiteY66" fmla="*/ 870830 h 1428429"/>
                  <a:gd name="connsiteX67" fmla="*/ 500627 w 1405299"/>
                  <a:gd name="connsiteY67" fmla="*/ 825583 h 1428429"/>
                  <a:gd name="connsiteX68" fmla="*/ 271463 w 1405299"/>
                  <a:gd name="connsiteY68" fmla="*/ 825583 h 1428429"/>
                  <a:gd name="connsiteX69" fmla="*/ 271463 w 1405299"/>
                  <a:gd name="connsiteY69" fmla="*/ 1120578 h 1428429"/>
                  <a:gd name="connsiteX70" fmla="*/ 268794 w 1405299"/>
                  <a:gd name="connsiteY70" fmla="*/ 1120578 h 1428429"/>
                  <a:gd name="connsiteX71" fmla="*/ 299429 w 1405299"/>
                  <a:gd name="connsiteY71" fmla="*/ 1126763 h 1428429"/>
                  <a:gd name="connsiteX72" fmla="*/ 395319 w 1405299"/>
                  <a:gd name="connsiteY72" fmla="*/ 1271427 h 1428429"/>
                  <a:gd name="connsiteX73" fmla="*/ 238317 w 1405299"/>
                  <a:gd name="connsiteY73" fmla="*/ 1428429 h 1428429"/>
                  <a:gd name="connsiteX74" fmla="*/ 81315 w 1405299"/>
                  <a:gd name="connsiteY74" fmla="*/ 1271427 h 1428429"/>
                  <a:gd name="connsiteX75" fmla="*/ 177205 w 1405299"/>
                  <a:gd name="connsiteY75" fmla="*/ 1126763 h 1428429"/>
                  <a:gd name="connsiteX76" fmla="*/ 208037 w 1405299"/>
                  <a:gd name="connsiteY76" fmla="*/ 1120538 h 1428429"/>
                  <a:gd name="connsiteX77" fmla="*/ 208037 w 1405299"/>
                  <a:gd name="connsiteY77" fmla="*/ 1097757 h 1428429"/>
                  <a:gd name="connsiteX78" fmla="*/ 8732 w 1405299"/>
                  <a:gd name="connsiteY78" fmla="*/ 1097757 h 1428429"/>
                  <a:gd name="connsiteX79" fmla="*/ 0 w 1405299"/>
                  <a:gd name="connsiteY79" fmla="*/ 1089025 h 1428429"/>
                  <a:gd name="connsiteX80" fmla="*/ 0 w 1405299"/>
                  <a:gd name="connsiteY80" fmla="*/ 1054101 h 1428429"/>
                  <a:gd name="connsiteX81" fmla="*/ 8732 w 1405299"/>
                  <a:gd name="connsiteY81" fmla="*/ 1045369 h 1428429"/>
                  <a:gd name="connsiteX82" fmla="*/ 208037 w 1405299"/>
                  <a:gd name="connsiteY82" fmla="*/ 1045369 h 1428429"/>
                  <a:gd name="connsiteX83" fmla="*/ 208037 w 1405299"/>
                  <a:gd name="connsiteY83" fmla="*/ 549899 h 1428429"/>
                  <a:gd name="connsiteX84" fmla="*/ 335554 w 1405299"/>
                  <a:gd name="connsiteY84" fmla="*/ 422382 h 1428429"/>
                  <a:gd name="connsiteX85" fmla="*/ 984970 w 1405299"/>
                  <a:gd name="connsiteY85" fmla="*/ 422382 h 1428429"/>
                  <a:gd name="connsiteX86" fmla="*/ 984970 w 1405299"/>
                  <a:gd name="connsiteY86" fmla="*/ 354794 h 1428429"/>
                  <a:gd name="connsiteX87" fmla="*/ 983732 w 1405299"/>
                  <a:gd name="connsiteY87" fmla="*/ 354794 h 1428429"/>
                  <a:gd name="connsiteX88" fmla="*/ 983732 w 1405299"/>
                  <a:gd name="connsiteY88" fmla="*/ 147790 h 1428429"/>
                  <a:gd name="connsiteX89" fmla="*/ 984970 w 1405299"/>
                  <a:gd name="connsiteY89" fmla="*/ 141658 h 1428429"/>
                  <a:gd name="connsiteX90" fmla="*/ 984970 w 1405299"/>
                  <a:gd name="connsiteY90" fmla="*/ 127387 h 1428429"/>
                  <a:gd name="connsiteX91" fmla="*/ 987851 w 1405299"/>
                  <a:gd name="connsiteY91" fmla="*/ 127387 h 1428429"/>
                  <a:gd name="connsiteX92" fmla="*/ 993753 w 1405299"/>
                  <a:gd name="connsiteY92" fmla="*/ 98154 h 1428429"/>
                  <a:gd name="connsiteX93" fmla="*/ 1111249 w 1405299"/>
                  <a:gd name="connsiteY93" fmla="*/ 20273 h 1428429"/>
                  <a:gd name="connsiteX94" fmla="*/ 1123271 w 1405299"/>
                  <a:gd name="connsiteY94" fmla="*/ 20273 h 1428429"/>
                  <a:gd name="connsiteX95" fmla="*/ 1123271 w 1405299"/>
                  <a:gd name="connsiteY95" fmla="*/ 17463 h 1428429"/>
                  <a:gd name="connsiteX96" fmla="*/ 1140734 w 1405299"/>
                  <a:gd name="connsiteY96" fmla="*/ 0 h 1428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</a:cxnLst>
                <a:rect l="l" t="t" r="r" b="b"/>
                <a:pathLst>
                  <a:path w="1405299" h="1428429">
                    <a:moveTo>
                      <a:pt x="238316" y="1184263"/>
                    </a:moveTo>
                    <a:cubicBezTo>
                      <a:pt x="190177" y="1184263"/>
                      <a:pt x="151152" y="1223288"/>
                      <a:pt x="151152" y="1271427"/>
                    </a:cubicBezTo>
                    <a:cubicBezTo>
                      <a:pt x="151152" y="1319566"/>
                      <a:pt x="190177" y="1358591"/>
                      <a:pt x="238316" y="1358591"/>
                    </a:cubicBezTo>
                    <a:cubicBezTo>
                      <a:pt x="286455" y="1358591"/>
                      <a:pt x="325480" y="1319566"/>
                      <a:pt x="325480" y="1271427"/>
                    </a:cubicBezTo>
                    <a:cubicBezTo>
                      <a:pt x="325480" y="1223288"/>
                      <a:pt x="286455" y="1184263"/>
                      <a:pt x="238316" y="1184263"/>
                    </a:cubicBezTo>
                    <a:close/>
                    <a:moveTo>
                      <a:pt x="1045091" y="714436"/>
                    </a:moveTo>
                    <a:lnTo>
                      <a:pt x="1038375" y="747702"/>
                    </a:lnTo>
                    <a:cubicBezTo>
                      <a:pt x="1019017" y="793470"/>
                      <a:pt x="973699" y="825583"/>
                      <a:pt x="920879" y="825583"/>
                    </a:cubicBezTo>
                    <a:lnTo>
                      <a:pt x="709902" y="825583"/>
                    </a:lnTo>
                    <a:lnTo>
                      <a:pt x="691776" y="858978"/>
                    </a:lnTo>
                    <a:cubicBezTo>
                      <a:pt x="678077" y="891367"/>
                      <a:pt x="670501" y="926977"/>
                      <a:pt x="670501" y="964356"/>
                    </a:cubicBezTo>
                    <a:cubicBezTo>
                      <a:pt x="670501" y="1113873"/>
                      <a:pt x="791709" y="1235081"/>
                      <a:pt x="941226" y="1235081"/>
                    </a:cubicBezTo>
                    <a:cubicBezTo>
                      <a:pt x="1090743" y="1235081"/>
                      <a:pt x="1211951" y="1113873"/>
                      <a:pt x="1211951" y="964356"/>
                    </a:cubicBezTo>
                    <a:cubicBezTo>
                      <a:pt x="1211951" y="852218"/>
                      <a:pt x="1143772" y="756005"/>
                      <a:pt x="1046604" y="714906"/>
                    </a:cubicBezTo>
                    <a:close/>
                    <a:moveTo>
                      <a:pt x="941226" y="693631"/>
                    </a:moveTo>
                    <a:cubicBezTo>
                      <a:pt x="885157" y="693631"/>
                      <a:pt x="833069" y="710676"/>
                      <a:pt x="789861" y="739867"/>
                    </a:cubicBezTo>
                    <a:lnTo>
                      <a:pt x="761316" y="763419"/>
                    </a:lnTo>
                    <a:lnTo>
                      <a:pt x="901986" y="763419"/>
                    </a:lnTo>
                    <a:cubicBezTo>
                      <a:pt x="936359" y="763419"/>
                      <a:pt x="965851" y="742521"/>
                      <a:pt x="978449" y="712736"/>
                    </a:cubicBezTo>
                    <a:lnTo>
                      <a:pt x="981487" y="697690"/>
                    </a:lnTo>
                    <a:close/>
                    <a:moveTo>
                      <a:pt x="1048396" y="601415"/>
                    </a:moveTo>
                    <a:lnTo>
                      <a:pt x="1048396" y="675036"/>
                    </a:lnTo>
                    <a:lnTo>
                      <a:pt x="1061702" y="679166"/>
                    </a:lnTo>
                    <a:cubicBezTo>
                      <a:pt x="1172791" y="726153"/>
                      <a:pt x="1250739" y="836152"/>
                      <a:pt x="1250739" y="964356"/>
                    </a:cubicBezTo>
                    <a:cubicBezTo>
                      <a:pt x="1250739" y="1135295"/>
                      <a:pt x="1112165" y="1273869"/>
                      <a:pt x="941226" y="1273869"/>
                    </a:cubicBezTo>
                    <a:cubicBezTo>
                      <a:pt x="770287" y="1273869"/>
                      <a:pt x="631713" y="1135295"/>
                      <a:pt x="631713" y="964356"/>
                    </a:cubicBezTo>
                    <a:cubicBezTo>
                      <a:pt x="631713" y="921622"/>
                      <a:pt x="640374" y="880910"/>
                      <a:pt x="656036" y="843880"/>
                    </a:cubicBezTo>
                    <a:lnTo>
                      <a:pt x="665967" y="825583"/>
                    </a:lnTo>
                    <a:lnTo>
                      <a:pt x="588095" y="825583"/>
                    </a:lnTo>
                    <a:lnTo>
                      <a:pt x="568799" y="887743"/>
                    </a:lnTo>
                    <a:cubicBezTo>
                      <a:pt x="563735" y="912490"/>
                      <a:pt x="561076" y="938112"/>
                      <a:pt x="561076" y="964356"/>
                    </a:cubicBezTo>
                    <a:cubicBezTo>
                      <a:pt x="561076" y="1174307"/>
                      <a:pt x="731275" y="1344506"/>
                      <a:pt x="941226" y="1344506"/>
                    </a:cubicBezTo>
                    <a:cubicBezTo>
                      <a:pt x="1151177" y="1344506"/>
                      <a:pt x="1321376" y="1174307"/>
                      <a:pt x="1321376" y="964356"/>
                    </a:cubicBezTo>
                    <a:cubicBezTo>
                      <a:pt x="1321376" y="806893"/>
                      <a:pt x="1225639" y="671790"/>
                      <a:pt x="1089198" y="614080"/>
                    </a:cubicBezTo>
                    <a:close/>
                    <a:moveTo>
                      <a:pt x="941226" y="584206"/>
                    </a:moveTo>
                    <a:cubicBezTo>
                      <a:pt x="810007" y="584206"/>
                      <a:pt x="694316" y="650690"/>
                      <a:pt x="626000" y="751811"/>
                    </a:cubicBezTo>
                    <a:lnTo>
                      <a:pt x="619699" y="763419"/>
                    </a:lnTo>
                    <a:lnTo>
                      <a:pt x="707581" y="763419"/>
                    </a:lnTo>
                    <a:lnTo>
                      <a:pt x="722367" y="745498"/>
                    </a:lnTo>
                    <a:cubicBezTo>
                      <a:pt x="778378" y="689487"/>
                      <a:pt x="855757" y="654843"/>
                      <a:pt x="941226" y="654843"/>
                    </a:cubicBezTo>
                    <a:lnTo>
                      <a:pt x="984970" y="659253"/>
                    </a:lnTo>
                    <a:lnTo>
                      <a:pt x="984970" y="588616"/>
                    </a:lnTo>
                    <a:close/>
                    <a:moveTo>
                      <a:pt x="354447" y="484546"/>
                    </a:moveTo>
                    <a:cubicBezTo>
                      <a:pt x="308616" y="484546"/>
                      <a:pt x="271463" y="521699"/>
                      <a:pt x="271463" y="567530"/>
                    </a:cubicBezTo>
                    <a:lnTo>
                      <a:pt x="271463" y="763419"/>
                    </a:lnTo>
                    <a:lnTo>
                      <a:pt x="524640" y="763419"/>
                    </a:lnTo>
                    <a:lnTo>
                      <a:pt x="556410" y="704889"/>
                    </a:lnTo>
                    <a:cubicBezTo>
                      <a:pt x="639807" y="581445"/>
                      <a:pt x="781039" y="500283"/>
                      <a:pt x="941226" y="500283"/>
                    </a:cubicBezTo>
                    <a:lnTo>
                      <a:pt x="984970" y="504693"/>
                    </a:lnTo>
                    <a:lnTo>
                      <a:pt x="984970" y="484546"/>
                    </a:lnTo>
                    <a:close/>
                    <a:moveTo>
                      <a:pt x="1140734" y="0"/>
                    </a:moveTo>
                    <a:lnTo>
                      <a:pt x="1366043" y="0"/>
                    </a:lnTo>
                    <a:cubicBezTo>
                      <a:pt x="1375688" y="0"/>
                      <a:pt x="1383506" y="7818"/>
                      <a:pt x="1383506" y="17463"/>
                    </a:cubicBezTo>
                    <a:lnTo>
                      <a:pt x="1383506" y="87312"/>
                    </a:lnTo>
                    <a:cubicBezTo>
                      <a:pt x="1383506" y="96957"/>
                      <a:pt x="1375688" y="104775"/>
                      <a:pt x="1366043" y="104775"/>
                    </a:cubicBezTo>
                    <a:lnTo>
                      <a:pt x="1140734" y="104775"/>
                    </a:lnTo>
                    <a:cubicBezTo>
                      <a:pt x="1131089" y="104775"/>
                      <a:pt x="1123271" y="96957"/>
                      <a:pt x="1123271" y="87312"/>
                    </a:cubicBezTo>
                    <a:lnTo>
                      <a:pt x="1123271" y="83476"/>
                    </a:lnTo>
                    <a:lnTo>
                      <a:pt x="1105465" y="86168"/>
                    </a:lnTo>
                    <a:cubicBezTo>
                      <a:pt x="1082079" y="93441"/>
                      <a:pt x="1063128" y="110781"/>
                      <a:pt x="1053679" y="133120"/>
                    </a:cubicBezTo>
                    <a:lnTo>
                      <a:pt x="1048396" y="159289"/>
                    </a:lnTo>
                    <a:lnTo>
                      <a:pt x="1048396" y="513947"/>
                    </a:lnTo>
                    <a:lnTo>
                      <a:pt x="1121864" y="536752"/>
                    </a:lnTo>
                    <a:cubicBezTo>
                      <a:pt x="1288427" y="607203"/>
                      <a:pt x="1405299" y="772131"/>
                      <a:pt x="1405299" y="964356"/>
                    </a:cubicBezTo>
                    <a:cubicBezTo>
                      <a:pt x="1405299" y="1220656"/>
                      <a:pt x="1197526" y="1428429"/>
                      <a:pt x="941226" y="1428429"/>
                    </a:cubicBezTo>
                    <a:cubicBezTo>
                      <a:pt x="684926" y="1428429"/>
                      <a:pt x="477153" y="1220656"/>
                      <a:pt x="477153" y="964356"/>
                    </a:cubicBezTo>
                    <a:cubicBezTo>
                      <a:pt x="477153" y="932319"/>
                      <a:pt x="480400" y="901039"/>
                      <a:pt x="486581" y="870830"/>
                    </a:cubicBezTo>
                    <a:lnTo>
                      <a:pt x="500627" y="825583"/>
                    </a:lnTo>
                    <a:lnTo>
                      <a:pt x="271463" y="825583"/>
                    </a:lnTo>
                    <a:lnTo>
                      <a:pt x="271463" y="1120578"/>
                    </a:lnTo>
                    <a:lnTo>
                      <a:pt x="268794" y="1120578"/>
                    </a:lnTo>
                    <a:lnTo>
                      <a:pt x="299429" y="1126763"/>
                    </a:lnTo>
                    <a:cubicBezTo>
                      <a:pt x="355780" y="1150597"/>
                      <a:pt x="395319" y="1206395"/>
                      <a:pt x="395319" y="1271427"/>
                    </a:cubicBezTo>
                    <a:cubicBezTo>
                      <a:pt x="395319" y="1358137"/>
                      <a:pt x="325027" y="1428429"/>
                      <a:pt x="238317" y="1428429"/>
                    </a:cubicBezTo>
                    <a:cubicBezTo>
                      <a:pt x="151607" y="1428429"/>
                      <a:pt x="81315" y="1358137"/>
                      <a:pt x="81315" y="1271427"/>
                    </a:cubicBezTo>
                    <a:cubicBezTo>
                      <a:pt x="81315" y="1206395"/>
                      <a:pt x="120854" y="1150597"/>
                      <a:pt x="177205" y="1126763"/>
                    </a:cubicBezTo>
                    <a:lnTo>
                      <a:pt x="208037" y="1120538"/>
                    </a:lnTo>
                    <a:lnTo>
                      <a:pt x="208037" y="1097757"/>
                    </a:lnTo>
                    <a:lnTo>
                      <a:pt x="8732" y="1097757"/>
                    </a:lnTo>
                    <a:cubicBezTo>
                      <a:pt x="3909" y="1097757"/>
                      <a:pt x="0" y="1093848"/>
                      <a:pt x="0" y="1089025"/>
                    </a:cubicBezTo>
                    <a:lnTo>
                      <a:pt x="0" y="1054101"/>
                    </a:lnTo>
                    <a:cubicBezTo>
                      <a:pt x="0" y="1049278"/>
                      <a:pt x="3909" y="1045369"/>
                      <a:pt x="8732" y="1045369"/>
                    </a:cubicBezTo>
                    <a:lnTo>
                      <a:pt x="208037" y="1045369"/>
                    </a:lnTo>
                    <a:lnTo>
                      <a:pt x="208037" y="549899"/>
                    </a:lnTo>
                    <a:cubicBezTo>
                      <a:pt x="208037" y="479473"/>
                      <a:pt x="265128" y="422382"/>
                      <a:pt x="335554" y="422382"/>
                    </a:cubicBezTo>
                    <a:lnTo>
                      <a:pt x="984970" y="422382"/>
                    </a:lnTo>
                    <a:lnTo>
                      <a:pt x="984970" y="354794"/>
                    </a:lnTo>
                    <a:lnTo>
                      <a:pt x="983732" y="354794"/>
                    </a:lnTo>
                    <a:lnTo>
                      <a:pt x="983732" y="147790"/>
                    </a:lnTo>
                    <a:lnTo>
                      <a:pt x="984970" y="141658"/>
                    </a:lnTo>
                    <a:lnTo>
                      <a:pt x="984970" y="127387"/>
                    </a:lnTo>
                    <a:lnTo>
                      <a:pt x="987851" y="127387"/>
                    </a:lnTo>
                    <a:lnTo>
                      <a:pt x="993753" y="98154"/>
                    </a:lnTo>
                    <a:cubicBezTo>
                      <a:pt x="1013111" y="52387"/>
                      <a:pt x="1058430" y="20273"/>
                      <a:pt x="1111249" y="20273"/>
                    </a:cubicBezTo>
                    <a:lnTo>
                      <a:pt x="1123271" y="20273"/>
                    </a:lnTo>
                    <a:lnTo>
                      <a:pt x="1123271" y="17463"/>
                    </a:lnTo>
                    <a:cubicBezTo>
                      <a:pt x="1123271" y="7818"/>
                      <a:pt x="1131089" y="0"/>
                      <a:pt x="11407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4B3C9EE0-E016-93E2-B613-AFD87D523F24}"/>
              </a:ext>
            </a:extLst>
          </p:cNvPr>
          <p:cNvGrpSpPr/>
          <p:nvPr/>
        </p:nvGrpSpPr>
        <p:grpSpPr>
          <a:xfrm>
            <a:off x="3821121" y="3954299"/>
            <a:ext cx="2292711" cy="2250250"/>
            <a:chOff x="3821121" y="3954299"/>
            <a:chExt cx="2292711" cy="2250250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F14C5C11-C8AA-C3DD-624C-98E513DB27FC}"/>
                </a:ext>
              </a:extLst>
            </p:cNvPr>
            <p:cNvGrpSpPr/>
            <p:nvPr/>
          </p:nvGrpSpPr>
          <p:grpSpPr>
            <a:xfrm>
              <a:off x="3821121" y="3954299"/>
              <a:ext cx="2292711" cy="2250250"/>
              <a:chOff x="-9318211" y="1235553"/>
              <a:chExt cx="2962338" cy="2907476"/>
            </a:xfrm>
          </p:grpSpPr>
          <p:sp>
            <p:nvSpPr>
              <p:cNvPr id="18" name="四角形: 角を丸くする 17">
                <a:extLst>
                  <a:ext uri="{FF2B5EF4-FFF2-40B4-BE49-F238E27FC236}">
                    <a16:creationId xmlns:a16="http://schemas.microsoft.com/office/drawing/2014/main" id="{C1CE60A7-3925-D0FB-0C26-B14F5E4FFC81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AC4ADD5C-5855-3F30-4000-7DC16C82047F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F725EA91-D753-D8B6-DB69-C6EA93166C32}"/>
                </a:ext>
              </a:extLst>
            </p:cNvPr>
            <p:cNvGrpSpPr/>
            <p:nvPr/>
          </p:nvGrpSpPr>
          <p:grpSpPr>
            <a:xfrm>
              <a:off x="4081190" y="4101085"/>
              <a:ext cx="1727127" cy="1936659"/>
              <a:chOff x="2067752" y="3819732"/>
              <a:chExt cx="1727127" cy="1936659"/>
            </a:xfrm>
            <a:solidFill>
              <a:srgbClr val="006600"/>
            </a:solidFill>
          </p:grpSpPr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15BD0140-5367-AE0C-4B34-42374836C59E}"/>
                  </a:ext>
                </a:extLst>
              </p:cNvPr>
              <p:cNvSpPr/>
              <p:nvPr/>
            </p:nvSpPr>
            <p:spPr bwMode="auto">
              <a:xfrm>
                <a:off x="2067752" y="3867187"/>
                <a:ext cx="786211" cy="1607307"/>
              </a:xfrm>
              <a:custGeom>
                <a:avLst/>
                <a:gdLst>
                  <a:gd name="connsiteX0" fmla="*/ 345730 w 786211"/>
                  <a:gd name="connsiteY0" fmla="*/ 1116871 h 1607307"/>
                  <a:gd name="connsiteX1" fmla="*/ 290082 w 786211"/>
                  <a:gd name="connsiteY1" fmla="*/ 1131899 h 1607307"/>
                  <a:gd name="connsiteX2" fmla="*/ 345730 w 786211"/>
                  <a:gd name="connsiteY2" fmla="*/ 1131899 h 1607307"/>
                  <a:gd name="connsiteX3" fmla="*/ 498440 w 786211"/>
                  <a:gd name="connsiteY3" fmla="*/ 0 h 1607307"/>
                  <a:gd name="connsiteX4" fmla="*/ 786211 w 786211"/>
                  <a:gd name="connsiteY4" fmla="*/ 331798 h 1607307"/>
                  <a:gd name="connsiteX5" fmla="*/ 610454 w 786211"/>
                  <a:gd name="connsiteY5" fmla="*/ 637522 h 1607307"/>
                  <a:gd name="connsiteX6" fmla="*/ 566373 w 786211"/>
                  <a:gd name="connsiteY6" fmla="*/ 647783 h 1607307"/>
                  <a:gd name="connsiteX7" fmla="*/ 578839 w 786211"/>
                  <a:gd name="connsiteY7" fmla="*/ 697649 h 1607307"/>
                  <a:gd name="connsiteX8" fmla="*/ 628553 w 786211"/>
                  <a:gd name="connsiteY8" fmla="*/ 731167 h 1607307"/>
                  <a:gd name="connsiteX9" fmla="*/ 677078 w 786211"/>
                  <a:gd name="connsiteY9" fmla="*/ 848316 h 1607307"/>
                  <a:gd name="connsiteX10" fmla="*/ 677078 w 786211"/>
                  <a:gd name="connsiteY10" fmla="*/ 1240628 h 1607307"/>
                  <a:gd name="connsiteX11" fmla="*/ 675635 w 786211"/>
                  <a:gd name="connsiteY11" fmla="*/ 1240628 h 1607307"/>
                  <a:gd name="connsiteX12" fmla="*/ 677078 w 786211"/>
                  <a:gd name="connsiteY12" fmla="*/ 1247774 h 1607307"/>
                  <a:gd name="connsiteX13" fmla="*/ 561203 w 786211"/>
                  <a:gd name="connsiteY13" fmla="*/ 1363649 h 1607307"/>
                  <a:gd name="connsiteX14" fmla="*/ 261931 w 786211"/>
                  <a:gd name="connsiteY14" fmla="*/ 1363649 h 1607307"/>
                  <a:gd name="connsiteX15" fmla="*/ 79246 w 786211"/>
                  <a:gd name="connsiteY15" fmla="*/ 1607307 h 1607307"/>
                  <a:gd name="connsiteX16" fmla="*/ 0 w 786211"/>
                  <a:gd name="connsiteY16" fmla="*/ 1561555 h 1607307"/>
                  <a:gd name="connsiteX17" fmla="*/ 149769 w 786211"/>
                  <a:gd name="connsiteY17" fmla="*/ 1211086 h 1607307"/>
                  <a:gd name="connsiteX18" fmla="*/ 151468 w 786211"/>
                  <a:gd name="connsiteY18" fmla="*/ 1202670 h 1607307"/>
                  <a:gd name="connsiteX19" fmla="*/ 168822 w 786211"/>
                  <a:gd name="connsiteY19" fmla="*/ 1174067 h 1607307"/>
                  <a:gd name="connsiteX20" fmla="*/ 186151 w 786211"/>
                  <a:gd name="connsiteY20" fmla="*/ 1158321 h 1607307"/>
                  <a:gd name="connsiteX21" fmla="*/ 146006 w 786211"/>
                  <a:gd name="connsiteY21" fmla="*/ 1153116 h 1607307"/>
                  <a:gd name="connsiteX22" fmla="*/ 118764 w 786211"/>
                  <a:gd name="connsiteY22" fmla="*/ 1117758 h 1607307"/>
                  <a:gd name="connsiteX23" fmla="*/ 159861 w 786211"/>
                  <a:gd name="connsiteY23" fmla="*/ 1046251 h 1607307"/>
                  <a:gd name="connsiteX24" fmla="*/ 345730 w 786211"/>
                  <a:gd name="connsiteY24" fmla="*/ 996055 h 1607307"/>
                  <a:gd name="connsiteX25" fmla="*/ 345730 w 786211"/>
                  <a:gd name="connsiteY25" fmla="*/ 848316 h 1607307"/>
                  <a:gd name="connsiteX26" fmla="*/ 394255 w 786211"/>
                  <a:gd name="connsiteY26" fmla="*/ 731167 h 1607307"/>
                  <a:gd name="connsiteX27" fmla="*/ 438357 w 786211"/>
                  <a:gd name="connsiteY27" fmla="*/ 701433 h 1607307"/>
                  <a:gd name="connsiteX28" fmla="*/ 450600 w 786211"/>
                  <a:gd name="connsiteY28" fmla="*/ 652460 h 1607307"/>
                  <a:gd name="connsiteX29" fmla="*/ 386426 w 786211"/>
                  <a:gd name="connsiteY29" fmla="*/ 637522 h 1607307"/>
                  <a:gd name="connsiteX30" fmla="*/ 210669 w 786211"/>
                  <a:gd name="connsiteY30" fmla="*/ 331798 h 1607307"/>
                  <a:gd name="connsiteX31" fmla="*/ 498440 w 786211"/>
                  <a:gd name="connsiteY31" fmla="*/ 0 h 16073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786211" h="1607307">
                    <a:moveTo>
                      <a:pt x="345730" y="1116871"/>
                    </a:moveTo>
                    <a:lnTo>
                      <a:pt x="290082" y="1131899"/>
                    </a:lnTo>
                    <a:lnTo>
                      <a:pt x="345730" y="1131899"/>
                    </a:lnTo>
                    <a:close/>
                    <a:moveTo>
                      <a:pt x="498440" y="0"/>
                    </a:moveTo>
                    <a:cubicBezTo>
                      <a:pt x="657372" y="0"/>
                      <a:pt x="786211" y="148551"/>
                      <a:pt x="786211" y="331798"/>
                    </a:cubicBezTo>
                    <a:cubicBezTo>
                      <a:pt x="786211" y="469234"/>
                      <a:pt x="713739" y="587152"/>
                      <a:pt x="610454" y="637522"/>
                    </a:cubicBezTo>
                    <a:lnTo>
                      <a:pt x="566373" y="647783"/>
                    </a:lnTo>
                    <a:lnTo>
                      <a:pt x="578839" y="697649"/>
                    </a:lnTo>
                    <a:lnTo>
                      <a:pt x="628553" y="731167"/>
                    </a:lnTo>
                    <a:cubicBezTo>
                      <a:pt x="658534" y="761148"/>
                      <a:pt x="677078" y="802567"/>
                      <a:pt x="677078" y="848316"/>
                    </a:cubicBezTo>
                    <a:lnTo>
                      <a:pt x="677078" y="1240628"/>
                    </a:lnTo>
                    <a:lnTo>
                      <a:pt x="675635" y="1240628"/>
                    </a:lnTo>
                    <a:lnTo>
                      <a:pt x="677078" y="1247774"/>
                    </a:lnTo>
                    <a:cubicBezTo>
                      <a:pt x="677078" y="1311770"/>
                      <a:pt x="625199" y="1363649"/>
                      <a:pt x="561203" y="1363649"/>
                    </a:cubicBezTo>
                    <a:lnTo>
                      <a:pt x="261931" y="1363649"/>
                    </a:lnTo>
                    <a:lnTo>
                      <a:pt x="79246" y="1607307"/>
                    </a:lnTo>
                    <a:lnTo>
                      <a:pt x="0" y="1561555"/>
                    </a:lnTo>
                    <a:lnTo>
                      <a:pt x="149769" y="1211086"/>
                    </a:lnTo>
                    <a:lnTo>
                      <a:pt x="151468" y="1202670"/>
                    </a:lnTo>
                    <a:cubicBezTo>
                      <a:pt x="155866" y="1192273"/>
                      <a:pt x="161738" y="1182651"/>
                      <a:pt x="168822" y="1174067"/>
                    </a:cubicBezTo>
                    <a:lnTo>
                      <a:pt x="186151" y="1158321"/>
                    </a:lnTo>
                    <a:lnTo>
                      <a:pt x="146006" y="1153116"/>
                    </a:lnTo>
                    <a:cubicBezTo>
                      <a:pt x="133066" y="1145679"/>
                      <a:pt x="122963" y="1133305"/>
                      <a:pt x="118764" y="1117758"/>
                    </a:cubicBezTo>
                    <a:cubicBezTo>
                      <a:pt x="110366" y="1086663"/>
                      <a:pt x="128766" y="1054649"/>
                      <a:pt x="159861" y="1046251"/>
                    </a:cubicBezTo>
                    <a:lnTo>
                      <a:pt x="345730" y="996055"/>
                    </a:lnTo>
                    <a:lnTo>
                      <a:pt x="345730" y="848316"/>
                    </a:lnTo>
                    <a:cubicBezTo>
                      <a:pt x="345730" y="802567"/>
                      <a:pt x="364274" y="761148"/>
                      <a:pt x="394255" y="731167"/>
                    </a:cubicBezTo>
                    <a:lnTo>
                      <a:pt x="438357" y="701433"/>
                    </a:lnTo>
                    <a:lnTo>
                      <a:pt x="450600" y="652460"/>
                    </a:lnTo>
                    <a:lnTo>
                      <a:pt x="386426" y="637522"/>
                    </a:lnTo>
                    <a:cubicBezTo>
                      <a:pt x="283141" y="587152"/>
                      <a:pt x="210669" y="469234"/>
                      <a:pt x="210669" y="331798"/>
                    </a:cubicBezTo>
                    <a:cubicBezTo>
                      <a:pt x="210669" y="148551"/>
                      <a:pt x="339508" y="0"/>
                      <a:pt x="49844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39AD793B-A387-9A13-2BCC-6DF43E855D06}"/>
                  </a:ext>
                </a:extLst>
              </p:cNvPr>
              <p:cNvSpPr/>
              <p:nvPr/>
            </p:nvSpPr>
            <p:spPr bwMode="auto">
              <a:xfrm>
                <a:off x="2087212" y="4691034"/>
                <a:ext cx="1048107" cy="1065357"/>
              </a:xfrm>
              <a:custGeom>
                <a:avLst/>
                <a:gdLst>
                  <a:gd name="connsiteX0" fmla="*/ 238316 w 1405299"/>
                  <a:gd name="connsiteY0" fmla="*/ 1184263 h 1428429"/>
                  <a:gd name="connsiteX1" fmla="*/ 151152 w 1405299"/>
                  <a:gd name="connsiteY1" fmla="*/ 1271427 h 1428429"/>
                  <a:gd name="connsiteX2" fmla="*/ 238316 w 1405299"/>
                  <a:gd name="connsiteY2" fmla="*/ 1358591 h 1428429"/>
                  <a:gd name="connsiteX3" fmla="*/ 325480 w 1405299"/>
                  <a:gd name="connsiteY3" fmla="*/ 1271427 h 1428429"/>
                  <a:gd name="connsiteX4" fmla="*/ 238316 w 1405299"/>
                  <a:gd name="connsiteY4" fmla="*/ 1184263 h 1428429"/>
                  <a:gd name="connsiteX5" fmla="*/ 1045091 w 1405299"/>
                  <a:gd name="connsiteY5" fmla="*/ 714436 h 1428429"/>
                  <a:gd name="connsiteX6" fmla="*/ 1038375 w 1405299"/>
                  <a:gd name="connsiteY6" fmla="*/ 747702 h 1428429"/>
                  <a:gd name="connsiteX7" fmla="*/ 920879 w 1405299"/>
                  <a:gd name="connsiteY7" fmla="*/ 825583 h 1428429"/>
                  <a:gd name="connsiteX8" fmla="*/ 709902 w 1405299"/>
                  <a:gd name="connsiteY8" fmla="*/ 825583 h 1428429"/>
                  <a:gd name="connsiteX9" fmla="*/ 691776 w 1405299"/>
                  <a:gd name="connsiteY9" fmla="*/ 858978 h 1428429"/>
                  <a:gd name="connsiteX10" fmla="*/ 670501 w 1405299"/>
                  <a:gd name="connsiteY10" fmla="*/ 964356 h 1428429"/>
                  <a:gd name="connsiteX11" fmla="*/ 941226 w 1405299"/>
                  <a:gd name="connsiteY11" fmla="*/ 1235081 h 1428429"/>
                  <a:gd name="connsiteX12" fmla="*/ 1211951 w 1405299"/>
                  <a:gd name="connsiteY12" fmla="*/ 964356 h 1428429"/>
                  <a:gd name="connsiteX13" fmla="*/ 1046604 w 1405299"/>
                  <a:gd name="connsiteY13" fmla="*/ 714906 h 1428429"/>
                  <a:gd name="connsiteX14" fmla="*/ 941226 w 1405299"/>
                  <a:gd name="connsiteY14" fmla="*/ 693631 h 1428429"/>
                  <a:gd name="connsiteX15" fmla="*/ 789861 w 1405299"/>
                  <a:gd name="connsiteY15" fmla="*/ 739867 h 1428429"/>
                  <a:gd name="connsiteX16" fmla="*/ 761316 w 1405299"/>
                  <a:gd name="connsiteY16" fmla="*/ 763419 h 1428429"/>
                  <a:gd name="connsiteX17" fmla="*/ 901986 w 1405299"/>
                  <a:gd name="connsiteY17" fmla="*/ 763419 h 1428429"/>
                  <a:gd name="connsiteX18" fmla="*/ 978449 w 1405299"/>
                  <a:gd name="connsiteY18" fmla="*/ 712736 h 1428429"/>
                  <a:gd name="connsiteX19" fmla="*/ 981487 w 1405299"/>
                  <a:gd name="connsiteY19" fmla="*/ 697690 h 1428429"/>
                  <a:gd name="connsiteX20" fmla="*/ 1048396 w 1405299"/>
                  <a:gd name="connsiteY20" fmla="*/ 601415 h 1428429"/>
                  <a:gd name="connsiteX21" fmla="*/ 1048396 w 1405299"/>
                  <a:gd name="connsiteY21" fmla="*/ 675036 h 1428429"/>
                  <a:gd name="connsiteX22" fmla="*/ 1061702 w 1405299"/>
                  <a:gd name="connsiteY22" fmla="*/ 679166 h 1428429"/>
                  <a:gd name="connsiteX23" fmla="*/ 1250739 w 1405299"/>
                  <a:gd name="connsiteY23" fmla="*/ 964356 h 1428429"/>
                  <a:gd name="connsiteX24" fmla="*/ 941226 w 1405299"/>
                  <a:gd name="connsiteY24" fmla="*/ 1273869 h 1428429"/>
                  <a:gd name="connsiteX25" fmla="*/ 631713 w 1405299"/>
                  <a:gd name="connsiteY25" fmla="*/ 964356 h 1428429"/>
                  <a:gd name="connsiteX26" fmla="*/ 656036 w 1405299"/>
                  <a:gd name="connsiteY26" fmla="*/ 843880 h 1428429"/>
                  <a:gd name="connsiteX27" fmla="*/ 665967 w 1405299"/>
                  <a:gd name="connsiteY27" fmla="*/ 825583 h 1428429"/>
                  <a:gd name="connsiteX28" fmla="*/ 588095 w 1405299"/>
                  <a:gd name="connsiteY28" fmla="*/ 825583 h 1428429"/>
                  <a:gd name="connsiteX29" fmla="*/ 568799 w 1405299"/>
                  <a:gd name="connsiteY29" fmla="*/ 887743 h 1428429"/>
                  <a:gd name="connsiteX30" fmla="*/ 561076 w 1405299"/>
                  <a:gd name="connsiteY30" fmla="*/ 964356 h 1428429"/>
                  <a:gd name="connsiteX31" fmla="*/ 941226 w 1405299"/>
                  <a:gd name="connsiteY31" fmla="*/ 1344506 h 1428429"/>
                  <a:gd name="connsiteX32" fmla="*/ 1321376 w 1405299"/>
                  <a:gd name="connsiteY32" fmla="*/ 964356 h 1428429"/>
                  <a:gd name="connsiteX33" fmla="*/ 1089198 w 1405299"/>
                  <a:gd name="connsiteY33" fmla="*/ 614080 h 1428429"/>
                  <a:gd name="connsiteX34" fmla="*/ 941226 w 1405299"/>
                  <a:gd name="connsiteY34" fmla="*/ 584206 h 1428429"/>
                  <a:gd name="connsiteX35" fmla="*/ 626000 w 1405299"/>
                  <a:gd name="connsiteY35" fmla="*/ 751811 h 1428429"/>
                  <a:gd name="connsiteX36" fmla="*/ 619699 w 1405299"/>
                  <a:gd name="connsiteY36" fmla="*/ 763419 h 1428429"/>
                  <a:gd name="connsiteX37" fmla="*/ 707581 w 1405299"/>
                  <a:gd name="connsiteY37" fmla="*/ 763419 h 1428429"/>
                  <a:gd name="connsiteX38" fmla="*/ 722367 w 1405299"/>
                  <a:gd name="connsiteY38" fmla="*/ 745498 h 1428429"/>
                  <a:gd name="connsiteX39" fmla="*/ 941226 w 1405299"/>
                  <a:gd name="connsiteY39" fmla="*/ 654843 h 1428429"/>
                  <a:gd name="connsiteX40" fmla="*/ 984970 w 1405299"/>
                  <a:gd name="connsiteY40" fmla="*/ 659253 h 1428429"/>
                  <a:gd name="connsiteX41" fmla="*/ 984970 w 1405299"/>
                  <a:gd name="connsiteY41" fmla="*/ 588616 h 1428429"/>
                  <a:gd name="connsiteX42" fmla="*/ 354447 w 1405299"/>
                  <a:gd name="connsiteY42" fmla="*/ 484546 h 1428429"/>
                  <a:gd name="connsiteX43" fmla="*/ 271463 w 1405299"/>
                  <a:gd name="connsiteY43" fmla="*/ 567530 h 1428429"/>
                  <a:gd name="connsiteX44" fmla="*/ 271463 w 1405299"/>
                  <a:gd name="connsiteY44" fmla="*/ 763419 h 1428429"/>
                  <a:gd name="connsiteX45" fmla="*/ 524640 w 1405299"/>
                  <a:gd name="connsiteY45" fmla="*/ 763419 h 1428429"/>
                  <a:gd name="connsiteX46" fmla="*/ 556410 w 1405299"/>
                  <a:gd name="connsiteY46" fmla="*/ 704889 h 1428429"/>
                  <a:gd name="connsiteX47" fmla="*/ 941226 w 1405299"/>
                  <a:gd name="connsiteY47" fmla="*/ 500283 h 1428429"/>
                  <a:gd name="connsiteX48" fmla="*/ 984970 w 1405299"/>
                  <a:gd name="connsiteY48" fmla="*/ 504693 h 1428429"/>
                  <a:gd name="connsiteX49" fmla="*/ 984970 w 1405299"/>
                  <a:gd name="connsiteY49" fmla="*/ 484546 h 1428429"/>
                  <a:gd name="connsiteX50" fmla="*/ 1140734 w 1405299"/>
                  <a:gd name="connsiteY50" fmla="*/ 0 h 1428429"/>
                  <a:gd name="connsiteX51" fmla="*/ 1366043 w 1405299"/>
                  <a:gd name="connsiteY51" fmla="*/ 0 h 1428429"/>
                  <a:gd name="connsiteX52" fmla="*/ 1383506 w 1405299"/>
                  <a:gd name="connsiteY52" fmla="*/ 17463 h 1428429"/>
                  <a:gd name="connsiteX53" fmla="*/ 1383506 w 1405299"/>
                  <a:gd name="connsiteY53" fmla="*/ 87312 h 1428429"/>
                  <a:gd name="connsiteX54" fmla="*/ 1366043 w 1405299"/>
                  <a:gd name="connsiteY54" fmla="*/ 104775 h 1428429"/>
                  <a:gd name="connsiteX55" fmla="*/ 1140734 w 1405299"/>
                  <a:gd name="connsiteY55" fmla="*/ 104775 h 1428429"/>
                  <a:gd name="connsiteX56" fmla="*/ 1123271 w 1405299"/>
                  <a:gd name="connsiteY56" fmla="*/ 87312 h 1428429"/>
                  <a:gd name="connsiteX57" fmla="*/ 1123271 w 1405299"/>
                  <a:gd name="connsiteY57" fmla="*/ 83476 h 1428429"/>
                  <a:gd name="connsiteX58" fmla="*/ 1105465 w 1405299"/>
                  <a:gd name="connsiteY58" fmla="*/ 86168 h 1428429"/>
                  <a:gd name="connsiteX59" fmla="*/ 1053679 w 1405299"/>
                  <a:gd name="connsiteY59" fmla="*/ 133120 h 1428429"/>
                  <a:gd name="connsiteX60" fmla="*/ 1048396 w 1405299"/>
                  <a:gd name="connsiteY60" fmla="*/ 159289 h 1428429"/>
                  <a:gd name="connsiteX61" fmla="*/ 1048396 w 1405299"/>
                  <a:gd name="connsiteY61" fmla="*/ 513947 h 1428429"/>
                  <a:gd name="connsiteX62" fmla="*/ 1121864 w 1405299"/>
                  <a:gd name="connsiteY62" fmla="*/ 536752 h 1428429"/>
                  <a:gd name="connsiteX63" fmla="*/ 1405299 w 1405299"/>
                  <a:gd name="connsiteY63" fmla="*/ 964356 h 1428429"/>
                  <a:gd name="connsiteX64" fmla="*/ 941226 w 1405299"/>
                  <a:gd name="connsiteY64" fmla="*/ 1428429 h 1428429"/>
                  <a:gd name="connsiteX65" fmla="*/ 477153 w 1405299"/>
                  <a:gd name="connsiteY65" fmla="*/ 964356 h 1428429"/>
                  <a:gd name="connsiteX66" fmla="*/ 486581 w 1405299"/>
                  <a:gd name="connsiteY66" fmla="*/ 870830 h 1428429"/>
                  <a:gd name="connsiteX67" fmla="*/ 500627 w 1405299"/>
                  <a:gd name="connsiteY67" fmla="*/ 825583 h 1428429"/>
                  <a:gd name="connsiteX68" fmla="*/ 271463 w 1405299"/>
                  <a:gd name="connsiteY68" fmla="*/ 825583 h 1428429"/>
                  <a:gd name="connsiteX69" fmla="*/ 271463 w 1405299"/>
                  <a:gd name="connsiteY69" fmla="*/ 1120578 h 1428429"/>
                  <a:gd name="connsiteX70" fmla="*/ 268794 w 1405299"/>
                  <a:gd name="connsiteY70" fmla="*/ 1120578 h 1428429"/>
                  <a:gd name="connsiteX71" fmla="*/ 299429 w 1405299"/>
                  <a:gd name="connsiteY71" fmla="*/ 1126763 h 1428429"/>
                  <a:gd name="connsiteX72" fmla="*/ 395319 w 1405299"/>
                  <a:gd name="connsiteY72" fmla="*/ 1271427 h 1428429"/>
                  <a:gd name="connsiteX73" fmla="*/ 238317 w 1405299"/>
                  <a:gd name="connsiteY73" fmla="*/ 1428429 h 1428429"/>
                  <a:gd name="connsiteX74" fmla="*/ 81315 w 1405299"/>
                  <a:gd name="connsiteY74" fmla="*/ 1271427 h 1428429"/>
                  <a:gd name="connsiteX75" fmla="*/ 177205 w 1405299"/>
                  <a:gd name="connsiteY75" fmla="*/ 1126763 h 1428429"/>
                  <a:gd name="connsiteX76" fmla="*/ 208037 w 1405299"/>
                  <a:gd name="connsiteY76" fmla="*/ 1120538 h 1428429"/>
                  <a:gd name="connsiteX77" fmla="*/ 208037 w 1405299"/>
                  <a:gd name="connsiteY77" fmla="*/ 1097757 h 1428429"/>
                  <a:gd name="connsiteX78" fmla="*/ 8732 w 1405299"/>
                  <a:gd name="connsiteY78" fmla="*/ 1097757 h 1428429"/>
                  <a:gd name="connsiteX79" fmla="*/ 0 w 1405299"/>
                  <a:gd name="connsiteY79" fmla="*/ 1089025 h 1428429"/>
                  <a:gd name="connsiteX80" fmla="*/ 0 w 1405299"/>
                  <a:gd name="connsiteY80" fmla="*/ 1054101 h 1428429"/>
                  <a:gd name="connsiteX81" fmla="*/ 8732 w 1405299"/>
                  <a:gd name="connsiteY81" fmla="*/ 1045369 h 1428429"/>
                  <a:gd name="connsiteX82" fmla="*/ 208037 w 1405299"/>
                  <a:gd name="connsiteY82" fmla="*/ 1045369 h 1428429"/>
                  <a:gd name="connsiteX83" fmla="*/ 208037 w 1405299"/>
                  <a:gd name="connsiteY83" fmla="*/ 549899 h 1428429"/>
                  <a:gd name="connsiteX84" fmla="*/ 335554 w 1405299"/>
                  <a:gd name="connsiteY84" fmla="*/ 422382 h 1428429"/>
                  <a:gd name="connsiteX85" fmla="*/ 984970 w 1405299"/>
                  <a:gd name="connsiteY85" fmla="*/ 422382 h 1428429"/>
                  <a:gd name="connsiteX86" fmla="*/ 984970 w 1405299"/>
                  <a:gd name="connsiteY86" fmla="*/ 354794 h 1428429"/>
                  <a:gd name="connsiteX87" fmla="*/ 983732 w 1405299"/>
                  <a:gd name="connsiteY87" fmla="*/ 354794 h 1428429"/>
                  <a:gd name="connsiteX88" fmla="*/ 983732 w 1405299"/>
                  <a:gd name="connsiteY88" fmla="*/ 147790 h 1428429"/>
                  <a:gd name="connsiteX89" fmla="*/ 984970 w 1405299"/>
                  <a:gd name="connsiteY89" fmla="*/ 141658 h 1428429"/>
                  <a:gd name="connsiteX90" fmla="*/ 984970 w 1405299"/>
                  <a:gd name="connsiteY90" fmla="*/ 127387 h 1428429"/>
                  <a:gd name="connsiteX91" fmla="*/ 987851 w 1405299"/>
                  <a:gd name="connsiteY91" fmla="*/ 127387 h 1428429"/>
                  <a:gd name="connsiteX92" fmla="*/ 993753 w 1405299"/>
                  <a:gd name="connsiteY92" fmla="*/ 98154 h 1428429"/>
                  <a:gd name="connsiteX93" fmla="*/ 1111249 w 1405299"/>
                  <a:gd name="connsiteY93" fmla="*/ 20273 h 1428429"/>
                  <a:gd name="connsiteX94" fmla="*/ 1123271 w 1405299"/>
                  <a:gd name="connsiteY94" fmla="*/ 20273 h 1428429"/>
                  <a:gd name="connsiteX95" fmla="*/ 1123271 w 1405299"/>
                  <a:gd name="connsiteY95" fmla="*/ 17463 h 1428429"/>
                  <a:gd name="connsiteX96" fmla="*/ 1140734 w 1405299"/>
                  <a:gd name="connsiteY96" fmla="*/ 0 h 1428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</a:cxnLst>
                <a:rect l="l" t="t" r="r" b="b"/>
                <a:pathLst>
                  <a:path w="1405299" h="1428429">
                    <a:moveTo>
                      <a:pt x="238316" y="1184263"/>
                    </a:moveTo>
                    <a:cubicBezTo>
                      <a:pt x="190177" y="1184263"/>
                      <a:pt x="151152" y="1223288"/>
                      <a:pt x="151152" y="1271427"/>
                    </a:cubicBezTo>
                    <a:cubicBezTo>
                      <a:pt x="151152" y="1319566"/>
                      <a:pt x="190177" y="1358591"/>
                      <a:pt x="238316" y="1358591"/>
                    </a:cubicBezTo>
                    <a:cubicBezTo>
                      <a:pt x="286455" y="1358591"/>
                      <a:pt x="325480" y="1319566"/>
                      <a:pt x="325480" y="1271427"/>
                    </a:cubicBezTo>
                    <a:cubicBezTo>
                      <a:pt x="325480" y="1223288"/>
                      <a:pt x="286455" y="1184263"/>
                      <a:pt x="238316" y="1184263"/>
                    </a:cubicBezTo>
                    <a:close/>
                    <a:moveTo>
                      <a:pt x="1045091" y="714436"/>
                    </a:moveTo>
                    <a:lnTo>
                      <a:pt x="1038375" y="747702"/>
                    </a:lnTo>
                    <a:cubicBezTo>
                      <a:pt x="1019017" y="793470"/>
                      <a:pt x="973699" y="825583"/>
                      <a:pt x="920879" y="825583"/>
                    </a:cubicBezTo>
                    <a:lnTo>
                      <a:pt x="709902" y="825583"/>
                    </a:lnTo>
                    <a:lnTo>
                      <a:pt x="691776" y="858978"/>
                    </a:lnTo>
                    <a:cubicBezTo>
                      <a:pt x="678077" y="891367"/>
                      <a:pt x="670501" y="926977"/>
                      <a:pt x="670501" y="964356"/>
                    </a:cubicBezTo>
                    <a:cubicBezTo>
                      <a:pt x="670501" y="1113873"/>
                      <a:pt x="791709" y="1235081"/>
                      <a:pt x="941226" y="1235081"/>
                    </a:cubicBezTo>
                    <a:cubicBezTo>
                      <a:pt x="1090743" y="1235081"/>
                      <a:pt x="1211951" y="1113873"/>
                      <a:pt x="1211951" y="964356"/>
                    </a:cubicBezTo>
                    <a:cubicBezTo>
                      <a:pt x="1211951" y="852218"/>
                      <a:pt x="1143772" y="756005"/>
                      <a:pt x="1046604" y="714906"/>
                    </a:cubicBezTo>
                    <a:close/>
                    <a:moveTo>
                      <a:pt x="941226" y="693631"/>
                    </a:moveTo>
                    <a:cubicBezTo>
                      <a:pt x="885157" y="693631"/>
                      <a:pt x="833069" y="710676"/>
                      <a:pt x="789861" y="739867"/>
                    </a:cubicBezTo>
                    <a:lnTo>
                      <a:pt x="761316" y="763419"/>
                    </a:lnTo>
                    <a:lnTo>
                      <a:pt x="901986" y="763419"/>
                    </a:lnTo>
                    <a:cubicBezTo>
                      <a:pt x="936359" y="763419"/>
                      <a:pt x="965851" y="742521"/>
                      <a:pt x="978449" y="712736"/>
                    </a:cubicBezTo>
                    <a:lnTo>
                      <a:pt x="981487" y="697690"/>
                    </a:lnTo>
                    <a:close/>
                    <a:moveTo>
                      <a:pt x="1048396" y="601415"/>
                    </a:moveTo>
                    <a:lnTo>
                      <a:pt x="1048396" y="675036"/>
                    </a:lnTo>
                    <a:lnTo>
                      <a:pt x="1061702" y="679166"/>
                    </a:lnTo>
                    <a:cubicBezTo>
                      <a:pt x="1172791" y="726153"/>
                      <a:pt x="1250739" y="836152"/>
                      <a:pt x="1250739" y="964356"/>
                    </a:cubicBezTo>
                    <a:cubicBezTo>
                      <a:pt x="1250739" y="1135295"/>
                      <a:pt x="1112165" y="1273869"/>
                      <a:pt x="941226" y="1273869"/>
                    </a:cubicBezTo>
                    <a:cubicBezTo>
                      <a:pt x="770287" y="1273869"/>
                      <a:pt x="631713" y="1135295"/>
                      <a:pt x="631713" y="964356"/>
                    </a:cubicBezTo>
                    <a:cubicBezTo>
                      <a:pt x="631713" y="921622"/>
                      <a:pt x="640374" y="880910"/>
                      <a:pt x="656036" y="843880"/>
                    </a:cubicBezTo>
                    <a:lnTo>
                      <a:pt x="665967" y="825583"/>
                    </a:lnTo>
                    <a:lnTo>
                      <a:pt x="588095" y="825583"/>
                    </a:lnTo>
                    <a:lnTo>
                      <a:pt x="568799" y="887743"/>
                    </a:lnTo>
                    <a:cubicBezTo>
                      <a:pt x="563735" y="912490"/>
                      <a:pt x="561076" y="938112"/>
                      <a:pt x="561076" y="964356"/>
                    </a:cubicBezTo>
                    <a:cubicBezTo>
                      <a:pt x="561076" y="1174307"/>
                      <a:pt x="731275" y="1344506"/>
                      <a:pt x="941226" y="1344506"/>
                    </a:cubicBezTo>
                    <a:cubicBezTo>
                      <a:pt x="1151177" y="1344506"/>
                      <a:pt x="1321376" y="1174307"/>
                      <a:pt x="1321376" y="964356"/>
                    </a:cubicBezTo>
                    <a:cubicBezTo>
                      <a:pt x="1321376" y="806893"/>
                      <a:pt x="1225639" y="671790"/>
                      <a:pt x="1089198" y="614080"/>
                    </a:cubicBezTo>
                    <a:close/>
                    <a:moveTo>
                      <a:pt x="941226" y="584206"/>
                    </a:moveTo>
                    <a:cubicBezTo>
                      <a:pt x="810007" y="584206"/>
                      <a:pt x="694316" y="650690"/>
                      <a:pt x="626000" y="751811"/>
                    </a:cubicBezTo>
                    <a:lnTo>
                      <a:pt x="619699" y="763419"/>
                    </a:lnTo>
                    <a:lnTo>
                      <a:pt x="707581" y="763419"/>
                    </a:lnTo>
                    <a:lnTo>
                      <a:pt x="722367" y="745498"/>
                    </a:lnTo>
                    <a:cubicBezTo>
                      <a:pt x="778378" y="689487"/>
                      <a:pt x="855757" y="654843"/>
                      <a:pt x="941226" y="654843"/>
                    </a:cubicBezTo>
                    <a:lnTo>
                      <a:pt x="984970" y="659253"/>
                    </a:lnTo>
                    <a:lnTo>
                      <a:pt x="984970" y="588616"/>
                    </a:lnTo>
                    <a:close/>
                    <a:moveTo>
                      <a:pt x="354447" y="484546"/>
                    </a:moveTo>
                    <a:cubicBezTo>
                      <a:pt x="308616" y="484546"/>
                      <a:pt x="271463" y="521699"/>
                      <a:pt x="271463" y="567530"/>
                    </a:cubicBezTo>
                    <a:lnTo>
                      <a:pt x="271463" y="763419"/>
                    </a:lnTo>
                    <a:lnTo>
                      <a:pt x="524640" y="763419"/>
                    </a:lnTo>
                    <a:lnTo>
                      <a:pt x="556410" y="704889"/>
                    </a:lnTo>
                    <a:cubicBezTo>
                      <a:pt x="639807" y="581445"/>
                      <a:pt x="781039" y="500283"/>
                      <a:pt x="941226" y="500283"/>
                    </a:cubicBezTo>
                    <a:lnTo>
                      <a:pt x="984970" y="504693"/>
                    </a:lnTo>
                    <a:lnTo>
                      <a:pt x="984970" y="484546"/>
                    </a:lnTo>
                    <a:close/>
                    <a:moveTo>
                      <a:pt x="1140734" y="0"/>
                    </a:moveTo>
                    <a:lnTo>
                      <a:pt x="1366043" y="0"/>
                    </a:lnTo>
                    <a:cubicBezTo>
                      <a:pt x="1375688" y="0"/>
                      <a:pt x="1383506" y="7818"/>
                      <a:pt x="1383506" y="17463"/>
                    </a:cubicBezTo>
                    <a:lnTo>
                      <a:pt x="1383506" y="87312"/>
                    </a:lnTo>
                    <a:cubicBezTo>
                      <a:pt x="1383506" y="96957"/>
                      <a:pt x="1375688" y="104775"/>
                      <a:pt x="1366043" y="104775"/>
                    </a:cubicBezTo>
                    <a:lnTo>
                      <a:pt x="1140734" y="104775"/>
                    </a:lnTo>
                    <a:cubicBezTo>
                      <a:pt x="1131089" y="104775"/>
                      <a:pt x="1123271" y="96957"/>
                      <a:pt x="1123271" y="87312"/>
                    </a:cubicBezTo>
                    <a:lnTo>
                      <a:pt x="1123271" y="83476"/>
                    </a:lnTo>
                    <a:lnTo>
                      <a:pt x="1105465" y="86168"/>
                    </a:lnTo>
                    <a:cubicBezTo>
                      <a:pt x="1082079" y="93441"/>
                      <a:pt x="1063128" y="110781"/>
                      <a:pt x="1053679" y="133120"/>
                    </a:cubicBezTo>
                    <a:lnTo>
                      <a:pt x="1048396" y="159289"/>
                    </a:lnTo>
                    <a:lnTo>
                      <a:pt x="1048396" y="513947"/>
                    </a:lnTo>
                    <a:lnTo>
                      <a:pt x="1121864" y="536752"/>
                    </a:lnTo>
                    <a:cubicBezTo>
                      <a:pt x="1288427" y="607203"/>
                      <a:pt x="1405299" y="772131"/>
                      <a:pt x="1405299" y="964356"/>
                    </a:cubicBezTo>
                    <a:cubicBezTo>
                      <a:pt x="1405299" y="1220656"/>
                      <a:pt x="1197526" y="1428429"/>
                      <a:pt x="941226" y="1428429"/>
                    </a:cubicBezTo>
                    <a:cubicBezTo>
                      <a:pt x="684926" y="1428429"/>
                      <a:pt x="477153" y="1220656"/>
                      <a:pt x="477153" y="964356"/>
                    </a:cubicBezTo>
                    <a:cubicBezTo>
                      <a:pt x="477153" y="932319"/>
                      <a:pt x="480400" y="901039"/>
                      <a:pt x="486581" y="870830"/>
                    </a:cubicBezTo>
                    <a:lnTo>
                      <a:pt x="500627" y="825583"/>
                    </a:lnTo>
                    <a:lnTo>
                      <a:pt x="271463" y="825583"/>
                    </a:lnTo>
                    <a:lnTo>
                      <a:pt x="271463" y="1120578"/>
                    </a:lnTo>
                    <a:lnTo>
                      <a:pt x="268794" y="1120578"/>
                    </a:lnTo>
                    <a:lnTo>
                      <a:pt x="299429" y="1126763"/>
                    </a:lnTo>
                    <a:cubicBezTo>
                      <a:pt x="355780" y="1150597"/>
                      <a:pt x="395319" y="1206395"/>
                      <a:pt x="395319" y="1271427"/>
                    </a:cubicBezTo>
                    <a:cubicBezTo>
                      <a:pt x="395319" y="1358137"/>
                      <a:pt x="325027" y="1428429"/>
                      <a:pt x="238317" y="1428429"/>
                    </a:cubicBezTo>
                    <a:cubicBezTo>
                      <a:pt x="151607" y="1428429"/>
                      <a:pt x="81315" y="1358137"/>
                      <a:pt x="81315" y="1271427"/>
                    </a:cubicBezTo>
                    <a:cubicBezTo>
                      <a:pt x="81315" y="1206395"/>
                      <a:pt x="120854" y="1150597"/>
                      <a:pt x="177205" y="1126763"/>
                    </a:cubicBezTo>
                    <a:lnTo>
                      <a:pt x="208037" y="1120538"/>
                    </a:lnTo>
                    <a:lnTo>
                      <a:pt x="208037" y="1097757"/>
                    </a:lnTo>
                    <a:lnTo>
                      <a:pt x="8732" y="1097757"/>
                    </a:lnTo>
                    <a:cubicBezTo>
                      <a:pt x="3909" y="1097757"/>
                      <a:pt x="0" y="1093848"/>
                      <a:pt x="0" y="1089025"/>
                    </a:cubicBezTo>
                    <a:lnTo>
                      <a:pt x="0" y="1054101"/>
                    </a:lnTo>
                    <a:cubicBezTo>
                      <a:pt x="0" y="1049278"/>
                      <a:pt x="3909" y="1045369"/>
                      <a:pt x="8732" y="1045369"/>
                    </a:cubicBezTo>
                    <a:lnTo>
                      <a:pt x="208037" y="1045369"/>
                    </a:lnTo>
                    <a:lnTo>
                      <a:pt x="208037" y="549899"/>
                    </a:lnTo>
                    <a:cubicBezTo>
                      <a:pt x="208037" y="479473"/>
                      <a:pt x="265128" y="422382"/>
                      <a:pt x="335554" y="422382"/>
                    </a:cubicBezTo>
                    <a:lnTo>
                      <a:pt x="984970" y="422382"/>
                    </a:lnTo>
                    <a:lnTo>
                      <a:pt x="984970" y="354794"/>
                    </a:lnTo>
                    <a:lnTo>
                      <a:pt x="983732" y="354794"/>
                    </a:lnTo>
                    <a:lnTo>
                      <a:pt x="983732" y="147790"/>
                    </a:lnTo>
                    <a:lnTo>
                      <a:pt x="984970" y="141658"/>
                    </a:lnTo>
                    <a:lnTo>
                      <a:pt x="984970" y="127387"/>
                    </a:lnTo>
                    <a:lnTo>
                      <a:pt x="987851" y="127387"/>
                    </a:lnTo>
                    <a:lnTo>
                      <a:pt x="993753" y="98154"/>
                    </a:lnTo>
                    <a:cubicBezTo>
                      <a:pt x="1013111" y="52387"/>
                      <a:pt x="1058430" y="20273"/>
                      <a:pt x="1111249" y="20273"/>
                    </a:cubicBezTo>
                    <a:lnTo>
                      <a:pt x="1123271" y="20273"/>
                    </a:lnTo>
                    <a:lnTo>
                      <a:pt x="1123271" y="17463"/>
                    </a:lnTo>
                    <a:cubicBezTo>
                      <a:pt x="1123271" y="7818"/>
                      <a:pt x="1131089" y="0"/>
                      <a:pt x="11407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B820FA9C-6679-2406-244E-81925D708E9E}"/>
                  </a:ext>
                </a:extLst>
              </p:cNvPr>
              <p:cNvSpPr/>
              <p:nvPr/>
            </p:nvSpPr>
            <p:spPr bwMode="auto">
              <a:xfrm>
                <a:off x="3049592" y="3819732"/>
                <a:ext cx="745287" cy="1922778"/>
              </a:xfrm>
              <a:custGeom>
                <a:avLst/>
                <a:gdLst>
                  <a:gd name="connsiteX0" fmla="*/ 457516 w 745287"/>
                  <a:gd name="connsiteY0" fmla="*/ 0 h 1922778"/>
                  <a:gd name="connsiteX1" fmla="*/ 745287 w 745287"/>
                  <a:gd name="connsiteY1" fmla="*/ 331798 h 1922778"/>
                  <a:gd name="connsiteX2" fmla="*/ 569530 w 745287"/>
                  <a:gd name="connsiteY2" fmla="*/ 637522 h 1922778"/>
                  <a:gd name="connsiteX3" fmla="*/ 520225 w 745287"/>
                  <a:gd name="connsiteY3" fmla="*/ 648999 h 1922778"/>
                  <a:gd name="connsiteX4" fmla="*/ 530220 w 745287"/>
                  <a:gd name="connsiteY4" fmla="*/ 688979 h 1922778"/>
                  <a:gd name="connsiteX5" fmla="*/ 551663 w 745287"/>
                  <a:gd name="connsiteY5" fmla="*/ 693308 h 1922778"/>
                  <a:gd name="connsiteX6" fmla="*/ 618613 w 745287"/>
                  <a:gd name="connsiteY6" fmla="*/ 794312 h 1922778"/>
                  <a:gd name="connsiteX7" fmla="*/ 618613 w 745287"/>
                  <a:gd name="connsiteY7" fmla="*/ 1304757 h 1922778"/>
                  <a:gd name="connsiteX8" fmla="*/ 617201 w 745287"/>
                  <a:gd name="connsiteY8" fmla="*/ 1311751 h 1922778"/>
                  <a:gd name="connsiteX9" fmla="*/ 722014 w 745287"/>
                  <a:gd name="connsiteY9" fmla="*/ 1889896 h 1922778"/>
                  <a:gd name="connsiteX10" fmla="*/ 618397 w 745287"/>
                  <a:gd name="connsiteY10" fmla="*/ 1917660 h 1922778"/>
                  <a:gd name="connsiteX11" fmla="*/ 463206 w 745287"/>
                  <a:gd name="connsiteY11" fmla="*/ 1484810 h 1922778"/>
                  <a:gd name="connsiteX12" fmla="*/ 306180 w 745287"/>
                  <a:gd name="connsiteY12" fmla="*/ 1922778 h 1922778"/>
                  <a:gd name="connsiteX13" fmla="*/ 202564 w 745287"/>
                  <a:gd name="connsiteY13" fmla="*/ 1895014 h 1922778"/>
                  <a:gd name="connsiteX14" fmla="*/ 303350 w 745287"/>
                  <a:gd name="connsiteY14" fmla="*/ 1339077 h 1922778"/>
                  <a:gd name="connsiteX15" fmla="*/ 296421 w 745287"/>
                  <a:gd name="connsiteY15" fmla="*/ 1304757 h 1922778"/>
                  <a:gd name="connsiteX16" fmla="*/ 296421 w 745287"/>
                  <a:gd name="connsiteY16" fmla="*/ 1104467 h 1922778"/>
                  <a:gd name="connsiteX17" fmla="*/ 287416 w 745287"/>
                  <a:gd name="connsiteY17" fmla="*/ 1103281 h 1922778"/>
                  <a:gd name="connsiteX18" fmla="*/ 282418 w 745287"/>
                  <a:gd name="connsiteY18" fmla="*/ 1105351 h 1922778"/>
                  <a:gd name="connsiteX19" fmla="*/ 272763 w 745287"/>
                  <a:gd name="connsiteY19" fmla="*/ 1101352 h 1922778"/>
                  <a:gd name="connsiteX20" fmla="*/ 256859 w 745287"/>
                  <a:gd name="connsiteY20" fmla="*/ 1099258 h 1922778"/>
                  <a:gd name="connsiteX21" fmla="*/ 26673 w 745287"/>
                  <a:gd name="connsiteY21" fmla="*/ 966360 h 1922778"/>
                  <a:gd name="connsiteX22" fmla="*/ 7153 w 745287"/>
                  <a:gd name="connsiteY22" fmla="*/ 893511 h 1922778"/>
                  <a:gd name="connsiteX23" fmla="*/ 7152 w 745287"/>
                  <a:gd name="connsiteY23" fmla="*/ 893512 h 1922778"/>
                  <a:gd name="connsiteX24" fmla="*/ 80001 w 745287"/>
                  <a:gd name="connsiteY24" fmla="*/ 873992 h 1922778"/>
                  <a:gd name="connsiteX25" fmla="*/ 273383 w 745287"/>
                  <a:gd name="connsiteY25" fmla="*/ 985640 h 1922778"/>
                  <a:gd name="connsiteX26" fmla="*/ 296421 w 745287"/>
                  <a:gd name="connsiteY26" fmla="*/ 962602 h 1922778"/>
                  <a:gd name="connsiteX27" fmla="*/ 296421 w 745287"/>
                  <a:gd name="connsiteY27" fmla="*/ 794312 h 1922778"/>
                  <a:gd name="connsiteX28" fmla="*/ 363371 w 745287"/>
                  <a:gd name="connsiteY28" fmla="*/ 693308 h 1922778"/>
                  <a:gd name="connsiteX29" fmla="*/ 384814 w 745287"/>
                  <a:gd name="connsiteY29" fmla="*/ 688979 h 1922778"/>
                  <a:gd name="connsiteX30" fmla="*/ 394809 w 745287"/>
                  <a:gd name="connsiteY30" fmla="*/ 648999 h 1922778"/>
                  <a:gd name="connsiteX31" fmla="*/ 345502 w 745287"/>
                  <a:gd name="connsiteY31" fmla="*/ 637522 h 1922778"/>
                  <a:gd name="connsiteX32" fmla="*/ 169745 w 745287"/>
                  <a:gd name="connsiteY32" fmla="*/ 331798 h 1922778"/>
                  <a:gd name="connsiteX33" fmla="*/ 457516 w 745287"/>
                  <a:gd name="connsiteY33" fmla="*/ 0 h 1922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45287" h="1922778">
                    <a:moveTo>
                      <a:pt x="457516" y="0"/>
                    </a:moveTo>
                    <a:cubicBezTo>
                      <a:pt x="616448" y="0"/>
                      <a:pt x="745287" y="148551"/>
                      <a:pt x="745287" y="331798"/>
                    </a:cubicBezTo>
                    <a:cubicBezTo>
                      <a:pt x="745287" y="469234"/>
                      <a:pt x="672815" y="587152"/>
                      <a:pt x="569530" y="637522"/>
                    </a:cubicBezTo>
                    <a:lnTo>
                      <a:pt x="520225" y="648999"/>
                    </a:lnTo>
                    <a:lnTo>
                      <a:pt x="530220" y="688979"/>
                    </a:lnTo>
                    <a:lnTo>
                      <a:pt x="551663" y="693308"/>
                    </a:lnTo>
                    <a:cubicBezTo>
                      <a:pt x="591007" y="709949"/>
                      <a:pt x="618613" y="748907"/>
                      <a:pt x="618613" y="794312"/>
                    </a:cubicBezTo>
                    <a:lnTo>
                      <a:pt x="618613" y="1304757"/>
                    </a:lnTo>
                    <a:lnTo>
                      <a:pt x="617201" y="1311751"/>
                    </a:lnTo>
                    <a:lnTo>
                      <a:pt x="722014" y="1889896"/>
                    </a:lnTo>
                    <a:lnTo>
                      <a:pt x="618397" y="1917660"/>
                    </a:lnTo>
                    <a:lnTo>
                      <a:pt x="463206" y="1484810"/>
                    </a:lnTo>
                    <a:lnTo>
                      <a:pt x="306180" y="1922778"/>
                    </a:lnTo>
                    <a:lnTo>
                      <a:pt x="202564" y="1895014"/>
                    </a:lnTo>
                    <a:lnTo>
                      <a:pt x="303350" y="1339077"/>
                    </a:lnTo>
                    <a:lnTo>
                      <a:pt x="296421" y="1304757"/>
                    </a:lnTo>
                    <a:lnTo>
                      <a:pt x="296421" y="1104467"/>
                    </a:lnTo>
                    <a:lnTo>
                      <a:pt x="287416" y="1103281"/>
                    </a:lnTo>
                    <a:lnTo>
                      <a:pt x="282418" y="1105351"/>
                    </a:lnTo>
                    <a:lnTo>
                      <a:pt x="272763" y="1101352"/>
                    </a:lnTo>
                    <a:lnTo>
                      <a:pt x="256859" y="1099258"/>
                    </a:lnTo>
                    <a:lnTo>
                      <a:pt x="26673" y="966360"/>
                    </a:lnTo>
                    <a:cubicBezTo>
                      <a:pt x="1166" y="951634"/>
                      <a:pt x="-7573" y="919018"/>
                      <a:pt x="7153" y="893511"/>
                    </a:cubicBezTo>
                    <a:lnTo>
                      <a:pt x="7152" y="893512"/>
                    </a:lnTo>
                    <a:cubicBezTo>
                      <a:pt x="21878" y="868005"/>
                      <a:pt x="54494" y="859265"/>
                      <a:pt x="80001" y="873992"/>
                    </a:cubicBezTo>
                    <a:lnTo>
                      <a:pt x="273383" y="985640"/>
                    </a:lnTo>
                    <a:lnTo>
                      <a:pt x="296421" y="962602"/>
                    </a:lnTo>
                    <a:lnTo>
                      <a:pt x="296421" y="794312"/>
                    </a:lnTo>
                    <a:cubicBezTo>
                      <a:pt x="296421" y="748907"/>
                      <a:pt x="324028" y="709949"/>
                      <a:pt x="363371" y="693308"/>
                    </a:cubicBezTo>
                    <a:lnTo>
                      <a:pt x="384814" y="688979"/>
                    </a:lnTo>
                    <a:lnTo>
                      <a:pt x="394809" y="648999"/>
                    </a:lnTo>
                    <a:lnTo>
                      <a:pt x="345502" y="637522"/>
                    </a:lnTo>
                    <a:cubicBezTo>
                      <a:pt x="242217" y="587152"/>
                      <a:pt x="169745" y="469234"/>
                      <a:pt x="169745" y="331798"/>
                    </a:cubicBezTo>
                    <a:cubicBezTo>
                      <a:pt x="169745" y="148551"/>
                      <a:pt x="298584" y="0"/>
                      <a:pt x="45751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93E5CE48-0960-1890-2987-8640C429E14C}"/>
              </a:ext>
            </a:extLst>
          </p:cNvPr>
          <p:cNvGrpSpPr/>
          <p:nvPr/>
        </p:nvGrpSpPr>
        <p:grpSpPr>
          <a:xfrm>
            <a:off x="6767517" y="3954299"/>
            <a:ext cx="2292711" cy="2250250"/>
            <a:chOff x="6767517" y="3954299"/>
            <a:chExt cx="2292711" cy="2250250"/>
          </a:xfrm>
        </p:grpSpPr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DF20D851-D50F-2C71-AD42-EDCFAD0E82B7}"/>
                </a:ext>
              </a:extLst>
            </p:cNvPr>
            <p:cNvGrpSpPr/>
            <p:nvPr/>
          </p:nvGrpSpPr>
          <p:grpSpPr>
            <a:xfrm>
              <a:off x="6767517" y="3954299"/>
              <a:ext cx="2292711" cy="2250250"/>
              <a:chOff x="-9318211" y="1235553"/>
              <a:chExt cx="2962338" cy="2907476"/>
            </a:xfrm>
          </p:grpSpPr>
          <p:sp>
            <p:nvSpPr>
              <p:cNvPr id="52" name="四角形: 角を丸くする 51">
                <a:extLst>
                  <a:ext uri="{FF2B5EF4-FFF2-40B4-BE49-F238E27FC236}">
                    <a16:creationId xmlns:a16="http://schemas.microsoft.com/office/drawing/2014/main" id="{075EF6C6-09CC-45EC-4367-82D378BFA666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99D3ABB8-0169-D63C-9BF7-1CAD83DB2D0B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F6D99523-749B-AC20-993D-5372B5802CE3}"/>
                </a:ext>
              </a:extLst>
            </p:cNvPr>
            <p:cNvSpPr/>
            <p:nvPr/>
          </p:nvSpPr>
          <p:spPr bwMode="auto">
            <a:xfrm>
              <a:off x="7072302" y="4171950"/>
              <a:ext cx="1716097" cy="1825199"/>
            </a:xfrm>
            <a:custGeom>
              <a:avLst/>
              <a:gdLst>
                <a:gd name="connsiteX0" fmla="*/ 148307 w 1323984"/>
                <a:gd name="connsiteY0" fmla="*/ 1177512 h 1408157"/>
                <a:gd name="connsiteX1" fmla="*/ 65970 w 1323984"/>
                <a:gd name="connsiteY1" fmla="*/ 1259849 h 1408157"/>
                <a:gd name="connsiteX2" fmla="*/ 148307 w 1323984"/>
                <a:gd name="connsiteY2" fmla="*/ 1342186 h 1408157"/>
                <a:gd name="connsiteX3" fmla="*/ 230644 w 1323984"/>
                <a:gd name="connsiteY3" fmla="*/ 1259849 h 1408157"/>
                <a:gd name="connsiteX4" fmla="*/ 148307 w 1323984"/>
                <a:gd name="connsiteY4" fmla="*/ 1177512 h 1408157"/>
                <a:gd name="connsiteX5" fmla="*/ 148308 w 1323984"/>
                <a:gd name="connsiteY5" fmla="*/ 1111541 h 1408157"/>
                <a:gd name="connsiteX6" fmla="*/ 296616 w 1323984"/>
                <a:gd name="connsiteY6" fmla="*/ 1259849 h 1408157"/>
                <a:gd name="connsiteX7" fmla="*/ 148308 w 1323984"/>
                <a:gd name="connsiteY7" fmla="*/ 1408157 h 1408157"/>
                <a:gd name="connsiteX8" fmla="*/ 0 w 1323984"/>
                <a:gd name="connsiteY8" fmla="*/ 1259849 h 1408157"/>
                <a:gd name="connsiteX9" fmla="*/ 148308 w 1323984"/>
                <a:gd name="connsiteY9" fmla="*/ 1111541 h 1408157"/>
                <a:gd name="connsiteX10" fmla="*/ 966826 w 1323984"/>
                <a:gd name="connsiteY10" fmla="*/ 568643 h 1408157"/>
                <a:gd name="connsiteX11" fmla="*/ 967079 w 1323984"/>
                <a:gd name="connsiteY11" fmla="*/ 677793 h 1408157"/>
                <a:gd name="connsiteX12" fmla="*/ 839562 w 1323984"/>
                <a:gd name="connsiteY12" fmla="*/ 805310 h 1408157"/>
                <a:gd name="connsiteX13" fmla="*/ 494449 w 1323984"/>
                <a:gd name="connsiteY13" fmla="*/ 805022 h 1408157"/>
                <a:gd name="connsiteX14" fmla="*/ 475810 w 1323984"/>
                <a:gd name="connsiteY14" fmla="*/ 865069 h 1408157"/>
                <a:gd name="connsiteX15" fmla="*/ 467844 w 1323984"/>
                <a:gd name="connsiteY15" fmla="*/ 944084 h 1408157"/>
                <a:gd name="connsiteX16" fmla="*/ 859911 w 1323984"/>
                <a:gd name="connsiteY16" fmla="*/ 1336151 h 1408157"/>
                <a:gd name="connsiteX17" fmla="*/ 1251978 w 1323984"/>
                <a:gd name="connsiteY17" fmla="*/ 944084 h 1408157"/>
                <a:gd name="connsiteX18" fmla="*/ 1012521 w 1323984"/>
                <a:gd name="connsiteY18" fmla="*/ 582828 h 1408157"/>
                <a:gd name="connsiteX19" fmla="*/ 859911 w 1323984"/>
                <a:gd name="connsiteY19" fmla="*/ 552017 h 1408157"/>
                <a:gd name="connsiteX20" fmla="*/ 534803 w 1323984"/>
                <a:gd name="connsiteY20" fmla="*/ 724876 h 1408157"/>
                <a:gd name="connsiteX21" fmla="*/ 525020 w 1323984"/>
                <a:gd name="connsiteY21" fmla="*/ 742899 h 1408157"/>
                <a:gd name="connsiteX22" fmla="*/ 820669 w 1323984"/>
                <a:gd name="connsiteY22" fmla="*/ 743146 h 1408157"/>
                <a:gd name="connsiteX23" fmla="*/ 903653 w 1323984"/>
                <a:gd name="connsiteY23" fmla="*/ 660162 h 1408157"/>
                <a:gd name="connsiteX24" fmla="*/ 903653 w 1323984"/>
                <a:gd name="connsiteY24" fmla="*/ 556427 h 1408157"/>
                <a:gd name="connsiteX25" fmla="*/ 1029933 w 1323984"/>
                <a:gd name="connsiteY25" fmla="*/ 0 h 1408157"/>
                <a:gd name="connsiteX26" fmla="*/ 1262456 w 1323984"/>
                <a:gd name="connsiteY26" fmla="*/ 0 h 1408157"/>
                <a:gd name="connsiteX27" fmla="*/ 1262456 w 1323984"/>
                <a:gd name="connsiteY27" fmla="*/ 62164 h 1408157"/>
                <a:gd name="connsiteX28" fmla="*/ 1048826 w 1323984"/>
                <a:gd name="connsiteY28" fmla="*/ 62164 h 1408157"/>
                <a:gd name="connsiteX29" fmla="*/ 965842 w 1323984"/>
                <a:gd name="connsiteY29" fmla="*/ 145148 h 1408157"/>
                <a:gd name="connsiteX30" fmla="*/ 966651 w 1323984"/>
                <a:gd name="connsiteY30" fmla="*/ 493541 h 1408157"/>
                <a:gd name="connsiteX31" fmla="*/ 1040549 w 1323984"/>
                <a:gd name="connsiteY31" fmla="*/ 516480 h 1408157"/>
                <a:gd name="connsiteX32" fmla="*/ 1323984 w 1323984"/>
                <a:gd name="connsiteY32" fmla="*/ 944084 h 1408157"/>
                <a:gd name="connsiteX33" fmla="*/ 859911 w 1323984"/>
                <a:gd name="connsiteY33" fmla="*/ 1408157 h 1408157"/>
                <a:gd name="connsiteX34" fmla="*/ 395838 w 1323984"/>
                <a:gd name="connsiteY34" fmla="*/ 944084 h 1408157"/>
                <a:gd name="connsiteX35" fmla="*/ 405266 w 1323984"/>
                <a:gd name="connsiteY35" fmla="*/ 850557 h 1408157"/>
                <a:gd name="connsiteX36" fmla="*/ 419421 w 1323984"/>
                <a:gd name="connsiteY36" fmla="*/ 804959 h 1408157"/>
                <a:gd name="connsiteX37" fmla="*/ 273131 w 1323984"/>
                <a:gd name="connsiteY37" fmla="*/ 804837 h 1408157"/>
                <a:gd name="connsiteX38" fmla="*/ 190147 w 1323984"/>
                <a:gd name="connsiteY38" fmla="*/ 887821 h 1408157"/>
                <a:gd name="connsiteX39" fmla="*/ 190147 w 1323984"/>
                <a:gd name="connsiteY39" fmla="*/ 1082724 h 1408157"/>
                <a:gd name="connsiteX40" fmla="*/ 178724 w 1323984"/>
                <a:gd name="connsiteY40" fmla="*/ 1082724 h 1408157"/>
                <a:gd name="connsiteX41" fmla="*/ 126721 w 1323984"/>
                <a:gd name="connsiteY41" fmla="*/ 1082724 h 1408157"/>
                <a:gd name="connsiteX42" fmla="*/ 1340 w 1323984"/>
                <a:gd name="connsiteY42" fmla="*/ 1082724 h 1408157"/>
                <a:gd name="connsiteX43" fmla="*/ 1340 w 1323984"/>
                <a:gd name="connsiteY43" fmla="*/ 1025350 h 1408157"/>
                <a:gd name="connsiteX44" fmla="*/ 126721 w 1323984"/>
                <a:gd name="connsiteY44" fmla="*/ 1025350 h 1408157"/>
                <a:gd name="connsiteX45" fmla="*/ 126721 w 1323984"/>
                <a:gd name="connsiteY45" fmla="*/ 870190 h 1408157"/>
                <a:gd name="connsiteX46" fmla="*/ 254238 w 1323984"/>
                <a:gd name="connsiteY46" fmla="*/ 742673 h 1408157"/>
                <a:gd name="connsiteX47" fmla="*/ 443497 w 1323984"/>
                <a:gd name="connsiteY47" fmla="*/ 742831 h 1408157"/>
                <a:gd name="connsiteX48" fmla="*/ 475095 w 1323984"/>
                <a:gd name="connsiteY48" fmla="*/ 684617 h 1408157"/>
                <a:gd name="connsiteX49" fmla="*/ 859911 w 1323984"/>
                <a:gd name="connsiteY49" fmla="*/ 480011 h 1408157"/>
                <a:gd name="connsiteX50" fmla="*/ 903653 w 1323984"/>
                <a:gd name="connsiteY50" fmla="*/ 484421 h 1408157"/>
                <a:gd name="connsiteX51" fmla="*/ 903653 w 1323984"/>
                <a:gd name="connsiteY51" fmla="*/ 334521 h 1408157"/>
                <a:gd name="connsiteX52" fmla="*/ 902416 w 1323984"/>
                <a:gd name="connsiteY52" fmla="*/ 127517 h 1408157"/>
                <a:gd name="connsiteX53" fmla="*/ 1029933 w 1323984"/>
                <a:gd name="connsiteY53" fmla="*/ 0 h 1408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323984" h="1408157">
                  <a:moveTo>
                    <a:pt x="148307" y="1177512"/>
                  </a:moveTo>
                  <a:cubicBezTo>
                    <a:pt x="102834" y="1177512"/>
                    <a:pt x="65970" y="1214376"/>
                    <a:pt x="65970" y="1259849"/>
                  </a:cubicBezTo>
                  <a:cubicBezTo>
                    <a:pt x="65970" y="1305322"/>
                    <a:pt x="102834" y="1342186"/>
                    <a:pt x="148307" y="1342186"/>
                  </a:cubicBezTo>
                  <a:cubicBezTo>
                    <a:pt x="193780" y="1342186"/>
                    <a:pt x="230644" y="1305322"/>
                    <a:pt x="230644" y="1259849"/>
                  </a:cubicBezTo>
                  <a:cubicBezTo>
                    <a:pt x="230644" y="1214376"/>
                    <a:pt x="193780" y="1177512"/>
                    <a:pt x="148307" y="1177512"/>
                  </a:cubicBezTo>
                  <a:close/>
                  <a:moveTo>
                    <a:pt x="148308" y="1111541"/>
                  </a:moveTo>
                  <a:cubicBezTo>
                    <a:pt x="230216" y="1111541"/>
                    <a:pt x="296616" y="1177941"/>
                    <a:pt x="296616" y="1259849"/>
                  </a:cubicBezTo>
                  <a:cubicBezTo>
                    <a:pt x="296616" y="1341757"/>
                    <a:pt x="230216" y="1408157"/>
                    <a:pt x="148308" y="1408157"/>
                  </a:cubicBezTo>
                  <a:cubicBezTo>
                    <a:pt x="66400" y="1408157"/>
                    <a:pt x="0" y="1341757"/>
                    <a:pt x="0" y="1259849"/>
                  </a:cubicBezTo>
                  <a:cubicBezTo>
                    <a:pt x="0" y="1177941"/>
                    <a:pt x="66400" y="1111541"/>
                    <a:pt x="148308" y="1111541"/>
                  </a:cubicBezTo>
                  <a:close/>
                  <a:moveTo>
                    <a:pt x="966826" y="568643"/>
                  </a:moveTo>
                  <a:lnTo>
                    <a:pt x="967079" y="677793"/>
                  </a:lnTo>
                  <a:cubicBezTo>
                    <a:pt x="967079" y="748219"/>
                    <a:pt x="909988" y="805310"/>
                    <a:pt x="839562" y="805310"/>
                  </a:cubicBezTo>
                  <a:lnTo>
                    <a:pt x="494449" y="805022"/>
                  </a:lnTo>
                  <a:lnTo>
                    <a:pt x="475810" y="865069"/>
                  </a:lnTo>
                  <a:cubicBezTo>
                    <a:pt x="470587" y="890592"/>
                    <a:pt x="467844" y="917018"/>
                    <a:pt x="467844" y="944084"/>
                  </a:cubicBezTo>
                  <a:cubicBezTo>
                    <a:pt x="467844" y="1160617"/>
                    <a:pt x="643378" y="1336151"/>
                    <a:pt x="859911" y="1336151"/>
                  </a:cubicBezTo>
                  <a:cubicBezTo>
                    <a:pt x="1076444" y="1336151"/>
                    <a:pt x="1251978" y="1160617"/>
                    <a:pt x="1251978" y="944084"/>
                  </a:cubicBezTo>
                  <a:cubicBezTo>
                    <a:pt x="1251978" y="781684"/>
                    <a:pt x="1153240" y="642347"/>
                    <a:pt x="1012521" y="582828"/>
                  </a:cubicBezTo>
                  <a:close/>
                  <a:moveTo>
                    <a:pt x="859911" y="552017"/>
                  </a:moveTo>
                  <a:cubicBezTo>
                    <a:pt x="724578" y="552017"/>
                    <a:pt x="605260" y="620585"/>
                    <a:pt x="534803" y="724876"/>
                  </a:cubicBezTo>
                  <a:lnTo>
                    <a:pt x="525020" y="742899"/>
                  </a:lnTo>
                  <a:lnTo>
                    <a:pt x="820669" y="743146"/>
                  </a:lnTo>
                  <a:cubicBezTo>
                    <a:pt x="866500" y="743146"/>
                    <a:pt x="903653" y="705993"/>
                    <a:pt x="903653" y="660162"/>
                  </a:cubicBezTo>
                  <a:lnTo>
                    <a:pt x="903653" y="556427"/>
                  </a:lnTo>
                  <a:close/>
                  <a:moveTo>
                    <a:pt x="1029933" y="0"/>
                  </a:moveTo>
                  <a:lnTo>
                    <a:pt x="1262456" y="0"/>
                  </a:lnTo>
                  <a:lnTo>
                    <a:pt x="1262456" y="62164"/>
                  </a:lnTo>
                  <a:lnTo>
                    <a:pt x="1048826" y="62164"/>
                  </a:lnTo>
                  <a:cubicBezTo>
                    <a:pt x="1002995" y="62164"/>
                    <a:pt x="965842" y="99317"/>
                    <a:pt x="965842" y="145148"/>
                  </a:cubicBezTo>
                  <a:lnTo>
                    <a:pt x="966651" y="493541"/>
                  </a:lnTo>
                  <a:lnTo>
                    <a:pt x="1040549" y="516480"/>
                  </a:lnTo>
                  <a:cubicBezTo>
                    <a:pt x="1207112" y="586931"/>
                    <a:pt x="1323984" y="751859"/>
                    <a:pt x="1323984" y="944084"/>
                  </a:cubicBezTo>
                  <a:cubicBezTo>
                    <a:pt x="1323984" y="1200384"/>
                    <a:pt x="1116211" y="1408157"/>
                    <a:pt x="859911" y="1408157"/>
                  </a:cubicBezTo>
                  <a:cubicBezTo>
                    <a:pt x="603611" y="1408157"/>
                    <a:pt x="395838" y="1200384"/>
                    <a:pt x="395838" y="944084"/>
                  </a:cubicBezTo>
                  <a:cubicBezTo>
                    <a:pt x="395838" y="912047"/>
                    <a:pt x="399085" y="880767"/>
                    <a:pt x="405266" y="850557"/>
                  </a:cubicBezTo>
                  <a:lnTo>
                    <a:pt x="419421" y="804959"/>
                  </a:lnTo>
                  <a:lnTo>
                    <a:pt x="273131" y="804837"/>
                  </a:lnTo>
                  <a:cubicBezTo>
                    <a:pt x="227300" y="804837"/>
                    <a:pt x="190147" y="841990"/>
                    <a:pt x="190147" y="887821"/>
                  </a:cubicBezTo>
                  <a:lnTo>
                    <a:pt x="190147" y="1082724"/>
                  </a:lnTo>
                  <a:lnTo>
                    <a:pt x="178724" y="1082724"/>
                  </a:lnTo>
                  <a:lnTo>
                    <a:pt x="126721" y="1082724"/>
                  </a:lnTo>
                  <a:lnTo>
                    <a:pt x="1340" y="1082724"/>
                  </a:lnTo>
                  <a:lnTo>
                    <a:pt x="1340" y="1025350"/>
                  </a:lnTo>
                  <a:lnTo>
                    <a:pt x="126721" y="1025350"/>
                  </a:lnTo>
                  <a:lnTo>
                    <a:pt x="126721" y="870190"/>
                  </a:lnTo>
                  <a:cubicBezTo>
                    <a:pt x="126721" y="799764"/>
                    <a:pt x="183812" y="742673"/>
                    <a:pt x="254238" y="742673"/>
                  </a:cubicBezTo>
                  <a:lnTo>
                    <a:pt x="443497" y="742831"/>
                  </a:lnTo>
                  <a:lnTo>
                    <a:pt x="475095" y="684617"/>
                  </a:lnTo>
                  <a:cubicBezTo>
                    <a:pt x="558492" y="561172"/>
                    <a:pt x="699724" y="480011"/>
                    <a:pt x="859911" y="480011"/>
                  </a:cubicBezTo>
                  <a:lnTo>
                    <a:pt x="903653" y="484421"/>
                  </a:lnTo>
                  <a:lnTo>
                    <a:pt x="903653" y="334521"/>
                  </a:lnTo>
                  <a:cubicBezTo>
                    <a:pt x="903241" y="265520"/>
                    <a:pt x="902828" y="196518"/>
                    <a:pt x="902416" y="127517"/>
                  </a:cubicBezTo>
                  <a:cubicBezTo>
                    <a:pt x="902416" y="57091"/>
                    <a:pt x="959507" y="0"/>
                    <a:pt x="1029933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F9BEEDC-26C2-36A9-1F66-21EFFC115801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車イス、障がい者マーク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0499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5F2A6C-94D5-5269-1637-3941BBE6D7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89079D1-D725-C85A-ED39-00E2F3A1CF58}"/>
              </a:ext>
            </a:extLst>
          </p:cNvPr>
          <p:cNvGrpSpPr/>
          <p:nvPr/>
        </p:nvGrpSpPr>
        <p:grpSpPr>
          <a:xfrm>
            <a:off x="3821121" y="1035254"/>
            <a:ext cx="2292711" cy="2250250"/>
            <a:chOff x="3821121" y="1035254"/>
            <a:chExt cx="2292711" cy="2250250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24F13754-546A-D1CE-F1D1-759EFE22BAAD}"/>
                </a:ext>
              </a:extLst>
            </p:cNvPr>
            <p:cNvGrpSpPr/>
            <p:nvPr/>
          </p:nvGrpSpPr>
          <p:grpSpPr>
            <a:xfrm>
              <a:off x="3821121" y="1035254"/>
              <a:ext cx="2292711" cy="2250250"/>
              <a:chOff x="-9318211" y="1235553"/>
              <a:chExt cx="2962338" cy="2907476"/>
            </a:xfrm>
          </p:grpSpPr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1411B2CD-5C8D-4256-AE8A-CE2D285D967C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468E8AB7-0105-2B0A-E4F7-7D9BB38EC287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A00A8581-34B8-ADB0-9FF7-35451F2B04D8}"/>
                </a:ext>
              </a:extLst>
            </p:cNvPr>
            <p:cNvSpPr/>
            <p:nvPr/>
          </p:nvSpPr>
          <p:spPr bwMode="auto">
            <a:xfrm>
              <a:off x="4416204" y="1205175"/>
              <a:ext cx="1102544" cy="1910406"/>
            </a:xfrm>
            <a:custGeom>
              <a:avLst/>
              <a:gdLst>
                <a:gd name="connsiteX0" fmla="*/ 486360 w 988411"/>
                <a:gd name="connsiteY0" fmla="*/ 1312444 h 1712646"/>
                <a:gd name="connsiteX1" fmla="*/ 486360 w 988411"/>
                <a:gd name="connsiteY1" fmla="*/ 1596279 h 1712646"/>
                <a:gd name="connsiteX2" fmla="*/ 504399 w 988411"/>
                <a:gd name="connsiteY2" fmla="*/ 1596279 h 1712646"/>
                <a:gd name="connsiteX3" fmla="*/ 504399 w 988411"/>
                <a:gd name="connsiteY3" fmla="*/ 1312444 h 1712646"/>
                <a:gd name="connsiteX4" fmla="*/ 494043 w 988411"/>
                <a:gd name="connsiteY4" fmla="*/ 0 h 1712646"/>
                <a:gd name="connsiteX5" fmla="*/ 781814 w 988411"/>
                <a:gd name="connsiteY5" fmla="*/ 331798 h 1712646"/>
                <a:gd name="connsiteX6" fmla="*/ 606057 w 988411"/>
                <a:gd name="connsiteY6" fmla="*/ 637522 h 1712646"/>
                <a:gd name="connsiteX7" fmla="*/ 558167 w 988411"/>
                <a:gd name="connsiteY7" fmla="*/ 654662 h 1712646"/>
                <a:gd name="connsiteX8" fmla="*/ 569458 w 988411"/>
                <a:gd name="connsiteY8" fmla="*/ 699827 h 1712646"/>
                <a:gd name="connsiteX9" fmla="*/ 586165 w 988411"/>
                <a:gd name="connsiteY9" fmla="*/ 699827 h 1712646"/>
                <a:gd name="connsiteX10" fmla="*/ 627730 w 988411"/>
                <a:gd name="connsiteY10" fmla="*/ 708219 h 1712646"/>
                <a:gd name="connsiteX11" fmla="*/ 657639 w 988411"/>
                <a:gd name="connsiteY11" fmla="*/ 728384 h 1712646"/>
                <a:gd name="connsiteX12" fmla="*/ 659348 w 988411"/>
                <a:gd name="connsiteY12" fmla="*/ 729080 h 1712646"/>
                <a:gd name="connsiteX13" fmla="*/ 901562 w 988411"/>
                <a:gd name="connsiteY13" fmla="*/ 889862 h 1712646"/>
                <a:gd name="connsiteX14" fmla="*/ 916539 w 988411"/>
                <a:gd name="connsiteY14" fmla="*/ 904834 h 1712646"/>
                <a:gd name="connsiteX15" fmla="*/ 921491 w 988411"/>
                <a:gd name="connsiteY15" fmla="*/ 916829 h 1712646"/>
                <a:gd name="connsiteX16" fmla="*/ 926025 w 988411"/>
                <a:gd name="connsiteY16" fmla="*/ 925016 h 1712646"/>
                <a:gd name="connsiteX17" fmla="*/ 985911 w 988411"/>
                <a:gd name="connsiteY17" fmla="*/ 1114236 h 1712646"/>
                <a:gd name="connsiteX18" fmla="*/ 951160 w 988411"/>
                <a:gd name="connsiteY18" fmla="*/ 1181171 h 1712646"/>
                <a:gd name="connsiteX19" fmla="*/ 951161 w 988411"/>
                <a:gd name="connsiteY19" fmla="*/ 1181172 h 1712646"/>
                <a:gd name="connsiteX20" fmla="*/ 934946 w 988411"/>
                <a:gd name="connsiteY20" fmla="*/ 1179771 h 1712646"/>
                <a:gd name="connsiteX21" fmla="*/ 934945 w 988411"/>
                <a:gd name="connsiteY21" fmla="*/ 1633996 h 1712646"/>
                <a:gd name="connsiteX22" fmla="*/ 920589 w 988411"/>
                <a:gd name="connsiteY22" fmla="*/ 1648352 h 1712646"/>
                <a:gd name="connsiteX23" fmla="*/ 920590 w 988411"/>
                <a:gd name="connsiteY23" fmla="*/ 1648351 h 1712646"/>
                <a:gd name="connsiteX24" fmla="*/ 906234 w 988411"/>
                <a:gd name="connsiteY24" fmla="*/ 1633995 h 1712646"/>
                <a:gd name="connsiteX25" fmla="*/ 906234 w 988411"/>
                <a:gd name="connsiteY25" fmla="*/ 1174274 h 1712646"/>
                <a:gd name="connsiteX26" fmla="*/ 894486 w 988411"/>
                <a:gd name="connsiteY26" fmla="*/ 1164946 h 1712646"/>
                <a:gd name="connsiteX27" fmla="*/ 884227 w 988411"/>
                <a:gd name="connsiteY27" fmla="*/ 1146420 h 1712646"/>
                <a:gd name="connsiteX28" fmla="*/ 882133 w 988411"/>
                <a:gd name="connsiteY28" fmla="*/ 1139805 h 1712646"/>
                <a:gd name="connsiteX29" fmla="*/ 882132 w 988411"/>
                <a:gd name="connsiteY29" fmla="*/ 1661776 h 1712646"/>
                <a:gd name="connsiteX30" fmla="*/ 831262 w 988411"/>
                <a:gd name="connsiteY30" fmla="*/ 1712646 h 1712646"/>
                <a:gd name="connsiteX31" fmla="*/ 831263 w 988411"/>
                <a:gd name="connsiteY31" fmla="*/ 1712645 h 1712646"/>
                <a:gd name="connsiteX32" fmla="*/ 780393 w 988411"/>
                <a:gd name="connsiteY32" fmla="*/ 1661775 h 1712646"/>
                <a:gd name="connsiteX33" fmla="*/ 780393 w 988411"/>
                <a:gd name="connsiteY33" fmla="*/ 1134079 h 1712646"/>
                <a:gd name="connsiteX34" fmla="*/ 831263 w 988411"/>
                <a:gd name="connsiteY34" fmla="*/ 1083209 h 1712646"/>
                <a:gd name="connsiteX35" fmla="*/ 867234 w 988411"/>
                <a:gd name="connsiteY35" fmla="*/ 1098108 h 1712646"/>
                <a:gd name="connsiteX36" fmla="*/ 870442 w 988411"/>
                <a:gd name="connsiteY36" fmla="*/ 1102867 h 1712646"/>
                <a:gd name="connsiteX37" fmla="*/ 828112 w 988411"/>
                <a:gd name="connsiteY37" fmla="*/ 969124 h 1712646"/>
                <a:gd name="connsiteX38" fmla="*/ 692949 w 988411"/>
                <a:gd name="connsiteY38" fmla="*/ 879401 h 1712646"/>
                <a:gd name="connsiteX39" fmla="*/ 692949 w 988411"/>
                <a:gd name="connsiteY39" fmla="*/ 1112167 h 1712646"/>
                <a:gd name="connsiteX40" fmla="*/ 712579 w 988411"/>
                <a:gd name="connsiteY40" fmla="*/ 1112167 h 1712646"/>
                <a:gd name="connsiteX41" fmla="*/ 646274 w 988411"/>
                <a:gd name="connsiteY41" fmla="*/ 1596279 h 1712646"/>
                <a:gd name="connsiteX42" fmla="*/ 715734 w 988411"/>
                <a:gd name="connsiteY42" fmla="*/ 1596279 h 1712646"/>
                <a:gd name="connsiteX43" fmla="*/ 715734 w 988411"/>
                <a:gd name="connsiteY43" fmla="*/ 1161859 h 1712646"/>
                <a:gd name="connsiteX44" fmla="*/ 730090 w 988411"/>
                <a:gd name="connsiteY44" fmla="*/ 1147503 h 1712646"/>
                <a:gd name="connsiteX45" fmla="*/ 744446 w 988411"/>
                <a:gd name="connsiteY45" fmla="*/ 1161859 h 1712646"/>
                <a:gd name="connsiteX46" fmla="*/ 744445 w 988411"/>
                <a:gd name="connsiteY46" fmla="*/ 1603060 h 1712646"/>
                <a:gd name="connsiteX47" fmla="*/ 752273 w 988411"/>
                <a:gd name="connsiteY47" fmla="*/ 1606303 h 1712646"/>
                <a:gd name="connsiteX48" fmla="*/ 762296 w 988411"/>
                <a:gd name="connsiteY48" fmla="*/ 1630501 h 1712646"/>
                <a:gd name="connsiteX49" fmla="*/ 762296 w 988411"/>
                <a:gd name="connsiteY49" fmla="*/ 1660158 h 1712646"/>
                <a:gd name="connsiteX50" fmla="*/ 757731 w 988411"/>
                <a:gd name="connsiteY50" fmla="*/ 1664723 h 1712646"/>
                <a:gd name="connsiteX51" fmla="*/ 230047 w 988411"/>
                <a:gd name="connsiteY51" fmla="*/ 1664723 h 1712646"/>
                <a:gd name="connsiteX52" fmla="*/ 225482 w 988411"/>
                <a:gd name="connsiteY52" fmla="*/ 1660158 h 1712646"/>
                <a:gd name="connsiteX53" fmla="*/ 225482 w 988411"/>
                <a:gd name="connsiteY53" fmla="*/ 1630501 h 1712646"/>
                <a:gd name="connsiteX54" fmla="*/ 235506 w 988411"/>
                <a:gd name="connsiteY54" fmla="*/ 1606303 h 1712646"/>
                <a:gd name="connsiteX55" fmla="*/ 246628 w 988411"/>
                <a:gd name="connsiteY55" fmla="*/ 1601695 h 1712646"/>
                <a:gd name="connsiteX56" fmla="*/ 246628 w 988411"/>
                <a:gd name="connsiteY56" fmla="*/ 1161859 h 1712646"/>
                <a:gd name="connsiteX57" fmla="*/ 260984 w 988411"/>
                <a:gd name="connsiteY57" fmla="*/ 1147503 h 1712646"/>
                <a:gd name="connsiteX58" fmla="*/ 275340 w 988411"/>
                <a:gd name="connsiteY58" fmla="*/ 1161859 h 1712646"/>
                <a:gd name="connsiteX59" fmla="*/ 275339 w 988411"/>
                <a:gd name="connsiteY59" fmla="*/ 1596279 h 1712646"/>
                <a:gd name="connsiteX60" fmla="*/ 344486 w 988411"/>
                <a:gd name="connsiteY60" fmla="*/ 1596279 h 1712646"/>
                <a:gd name="connsiteX61" fmla="*/ 278180 w 988411"/>
                <a:gd name="connsiteY61" fmla="*/ 1112167 h 1712646"/>
                <a:gd name="connsiteX62" fmla="*/ 295138 w 988411"/>
                <a:gd name="connsiteY62" fmla="*/ 1112167 h 1712646"/>
                <a:gd name="connsiteX63" fmla="*/ 295138 w 988411"/>
                <a:gd name="connsiteY63" fmla="*/ 879616 h 1712646"/>
                <a:gd name="connsiteX64" fmla="*/ 160298 w 988411"/>
                <a:gd name="connsiteY64" fmla="*/ 969124 h 1712646"/>
                <a:gd name="connsiteX65" fmla="*/ 115666 w 988411"/>
                <a:gd name="connsiteY65" fmla="*/ 1110144 h 1712646"/>
                <a:gd name="connsiteX66" fmla="*/ 123780 w 988411"/>
                <a:gd name="connsiteY66" fmla="*/ 1098108 h 1712646"/>
                <a:gd name="connsiteX67" fmla="*/ 159751 w 988411"/>
                <a:gd name="connsiteY67" fmla="*/ 1083209 h 1712646"/>
                <a:gd name="connsiteX68" fmla="*/ 210621 w 988411"/>
                <a:gd name="connsiteY68" fmla="*/ 1134079 h 1712646"/>
                <a:gd name="connsiteX69" fmla="*/ 210620 w 988411"/>
                <a:gd name="connsiteY69" fmla="*/ 1661776 h 1712646"/>
                <a:gd name="connsiteX70" fmla="*/ 159750 w 988411"/>
                <a:gd name="connsiteY70" fmla="*/ 1712646 h 1712646"/>
                <a:gd name="connsiteX71" fmla="*/ 159751 w 988411"/>
                <a:gd name="connsiteY71" fmla="*/ 1712645 h 1712646"/>
                <a:gd name="connsiteX72" fmla="*/ 108881 w 988411"/>
                <a:gd name="connsiteY72" fmla="*/ 1661775 h 1712646"/>
                <a:gd name="connsiteX73" fmla="*/ 108881 w 988411"/>
                <a:gd name="connsiteY73" fmla="*/ 1134079 h 1712646"/>
                <a:gd name="connsiteX74" fmla="*/ 110273 w 988411"/>
                <a:gd name="connsiteY74" fmla="*/ 1127182 h 1712646"/>
                <a:gd name="connsiteX75" fmla="*/ 104185 w 988411"/>
                <a:gd name="connsiteY75" fmla="*/ 1146419 h 1712646"/>
                <a:gd name="connsiteX76" fmla="*/ 93925 w 988411"/>
                <a:gd name="connsiteY76" fmla="*/ 1164945 h 1712646"/>
                <a:gd name="connsiteX77" fmla="*/ 84841 w 988411"/>
                <a:gd name="connsiteY77" fmla="*/ 1172158 h 1712646"/>
                <a:gd name="connsiteX78" fmla="*/ 84840 w 988411"/>
                <a:gd name="connsiteY78" fmla="*/ 1633996 h 1712646"/>
                <a:gd name="connsiteX79" fmla="*/ 70484 w 988411"/>
                <a:gd name="connsiteY79" fmla="*/ 1648352 h 1712646"/>
                <a:gd name="connsiteX80" fmla="*/ 70485 w 988411"/>
                <a:gd name="connsiteY80" fmla="*/ 1648351 h 1712646"/>
                <a:gd name="connsiteX81" fmla="*/ 56129 w 988411"/>
                <a:gd name="connsiteY81" fmla="*/ 1633995 h 1712646"/>
                <a:gd name="connsiteX82" fmla="*/ 56129 w 988411"/>
                <a:gd name="connsiteY82" fmla="*/ 1179540 h 1712646"/>
                <a:gd name="connsiteX83" fmla="*/ 37250 w 988411"/>
                <a:gd name="connsiteY83" fmla="*/ 1181171 h 1712646"/>
                <a:gd name="connsiteX84" fmla="*/ 37251 w 988411"/>
                <a:gd name="connsiteY84" fmla="*/ 1181170 h 1712646"/>
                <a:gd name="connsiteX85" fmla="*/ 2499 w 988411"/>
                <a:gd name="connsiteY85" fmla="*/ 1114235 h 1712646"/>
                <a:gd name="connsiteX86" fmla="*/ 62386 w 988411"/>
                <a:gd name="connsiteY86" fmla="*/ 925016 h 1712646"/>
                <a:gd name="connsiteX87" fmla="*/ 66920 w 988411"/>
                <a:gd name="connsiteY87" fmla="*/ 916828 h 1712646"/>
                <a:gd name="connsiteX88" fmla="*/ 71872 w 988411"/>
                <a:gd name="connsiteY88" fmla="*/ 904834 h 1712646"/>
                <a:gd name="connsiteX89" fmla="*/ 86849 w 988411"/>
                <a:gd name="connsiteY89" fmla="*/ 889862 h 1712646"/>
                <a:gd name="connsiteX90" fmla="*/ 329064 w 988411"/>
                <a:gd name="connsiteY90" fmla="*/ 729080 h 1712646"/>
                <a:gd name="connsiteX91" fmla="*/ 329561 w 988411"/>
                <a:gd name="connsiteY91" fmla="*/ 728982 h 1712646"/>
                <a:gd name="connsiteX92" fmla="*/ 360357 w 988411"/>
                <a:gd name="connsiteY92" fmla="*/ 708219 h 1712646"/>
                <a:gd name="connsiteX93" fmla="*/ 401922 w 988411"/>
                <a:gd name="connsiteY93" fmla="*/ 699827 h 1712646"/>
                <a:gd name="connsiteX94" fmla="*/ 418628 w 988411"/>
                <a:gd name="connsiteY94" fmla="*/ 699827 h 1712646"/>
                <a:gd name="connsiteX95" fmla="*/ 429920 w 988411"/>
                <a:gd name="connsiteY95" fmla="*/ 654662 h 1712646"/>
                <a:gd name="connsiteX96" fmla="*/ 382030 w 988411"/>
                <a:gd name="connsiteY96" fmla="*/ 637522 h 1712646"/>
                <a:gd name="connsiteX97" fmla="*/ 206272 w 988411"/>
                <a:gd name="connsiteY97" fmla="*/ 331798 h 1712646"/>
                <a:gd name="connsiteX98" fmla="*/ 494043 w 988411"/>
                <a:gd name="connsiteY98" fmla="*/ 0 h 1712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988411" h="1712646">
                  <a:moveTo>
                    <a:pt x="486360" y="1312444"/>
                  </a:moveTo>
                  <a:lnTo>
                    <a:pt x="486360" y="1596279"/>
                  </a:lnTo>
                  <a:lnTo>
                    <a:pt x="504399" y="1596279"/>
                  </a:lnTo>
                  <a:lnTo>
                    <a:pt x="504399" y="1312444"/>
                  </a:lnTo>
                  <a:close/>
                  <a:moveTo>
                    <a:pt x="494043" y="0"/>
                  </a:moveTo>
                  <a:cubicBezTo>
                    <a:pt x="652975" y="0"/>
                    <a:pt x="781814" y="148551"/>
                    <a:pt x="781814" y="331798"/>
                  </a:cubicBezTo>
                  <a:cubicBezTo>
                    <a:pt x="781814" y="469233"/>
                    <a:pt x="709342" y="587152"/>
                    <a:pt x="606057" y="637522"/>
                  </a:cubicBezTo>
                  <a:lnTo>
                    <a:pt x="558167" y="654662"/>
                  </a:lnTo>
                  <a:lnTo>
                    <a:pt x="569458" y="699827"/>
                  </a:lnTo>
                  <a:lnTo>
                    <a:pt x="586165" y="699827"/>
                  </a:lnTo>
                  <a:cubicBezTo>
                    <a:pt x="600909" y="699827"/>
                    <a:pt x="614955" y="702815"/>
                    <a:pt x="627730" y="708219"/>
                  </a:cubicBezTo>
                  <a:lnTo>
                    <a:pt x="657639" y="728384"/>
                  </a:lnTo>
                  <a:lnTo>
                    <a:pt x="659348" y="729080"/>
                  </a:lnTo>
                  <a:cubicBezTo>
                    <a:pt x="740086" y="782674"/>
                    <a:pt x="820824" y="836268"/>
                    <a:pt x="901562" y="889862"/>
                  </a:cubicBezTo>
                  <a:cubicBezTo>
                    <a:pt x="907697" y="893935"/>
                    <a:pt x="912716" y="899057"/>
                    <a:pt x="916539" y="904834"/>
                  </a:cubicBezTo>
                  <a:lnTo>
                    <a:pt x="921491" y="916829"/>
                  </a:lnTo>
                  <a:lnTo>
                    <a:pt x="926025" y="925016"/>
                  </a:lnTo>
                  <a:lnTo>
                    <a:pt x="985911" y="1114236"/>
                  </a:lnTo>
                  <a:cubicBezTo>
                    <a:pt x="994800" y="1142316"/>
                    <a:pt x="979240" y="1172283"/>
                    <a:pt x="951160" y="1181171"/>
                  </a:cubicBezTo>
                  <a:lnTo>
                    <a:pt x="951161" y="1181172"/>
                  </a:lnTo>
                  <a:lnTo>
                    <a:pt x="934946" y="1179771"/>
                  </a:lnTo>
                  <a:lnTo>
                    <a:pt x="934945" y="1633996"/>
                  </a:lnTo>
                  <a:cubicBezTo>
                    <a:pt x="934945" y="1641925"/>
                    <a:pt x="928518" y="1648352"/>
                    <a:pt x="920589" y="1648352"/>
                  </a:cubicBezTo>
                  <a:lnTo>
                    <a:pt x="920590" y="1648351"/>
                  </a:lnTo>
                  <a:cubicBezTo>
                    <a:pt x="912661" y="1648351"/>
                    <a:pt x="906234" y="1641924"/>
                    <a:pt x="906234" y="1633995"/>
                  </a:cubicBezTo>
                  <a:lnTo>
                    <a:pt x="906234" y="1174274"/>
                  </a:lnTo>
                  <a:lnTo>
                    <a:pt x="894486" y="1164946"/>
                  </a:lnTo>
                  <a:cubicBezTo>
                    <a:pt x="889988" y="1159677"/>
                    <a:pt x="886448" y="1153440"/>
                    <a:pt x="884227" y="1146420"/>
                  </a:cubicBezTo>
                  <a:lnTo>
                    <a:pt x="882133" y="1139805"/>
                  </a:lnTo>
                  <a:lnTo>
                    <a:pt x="882132" y="1661776"/>
                  </a:lnTo>
                  <a:cubicBezTo>
                    <a:pt x="882132" y="1689871"/>
                    <a:pt x="859357" y="1712646"/>
                    <a:pt x="831262" y="1712646"/>
                  </a:cubicBezTo>
                  <a:lnTo>
                    <a:pt x="831263" y="1712645"/>
                  </a:lnTo>
                  <a:cubicBezTo>
                    <a:pt x="803168" y="1712645"/>
                    <a:pt x="780393" y="1689870"/>
                    <a:pt x="780393" y="1661775"/>
                  </a:cubicBezTo>
                  <a:lnTo>
                    <a:pt x="780393" y="1134079"/>
                  </a:lnTo>
                  <a:cubicBezTo>
                    <a:pt x="780393" y="1105984"/>
                    <a:pt x="803168" y="1083209"/>
                    <a:pt x="831263" y="1083209"/>
                  </a:cubicBezTo>
                  <a:cubicBezTo>
                    <a:pt x="845311" y="1083209"/>
                    <a:pt x="858028" y="1088903"/>
                    <a:pt x="867234" y="1098108"/>
                  </a:cubicBezTo>
                  <a:lnTo>
                    <a:pt x="870442" y="1102867"/>
                  </a:lnTo>
                  <a:lnTo>
                    <a:pt x="828112" y="969124"/>
                  </a:lnTo>
                  <a:lnTo>
                    <a:pt x="692949" y="879401"/>
                  </a:lnTo>
                  <a:lnTo>
                    <a:pt x="692949" y="1112167"/>
                  </a:lnTo>
                  <a:lnTo>
                    <a:pt x="712579" y="1112167"/>
                  </a:lnTo>
                  <a:lnTo>
                    <a:pt x="646274" y="1596279"/>
                  </a:lnTo>
                  <a:lnTo>
                    <a:pt x="715734" y="1596279"/>
                  </a:lnTo>
                  <a:lnTo>
                    <a:pt x="715734" y="1161859"/>
                  </a:lnTo>
                  <a:cubicBezTo>
                    <a:pt x="715734" y="1153930"/>
                    <a:pt x="722161" y="1147503"/>
                    <a:pt x="730090" y="1147503"/>
                  </a:cubicBezTo>
                  <a:cubicBezTo>
                    <a:pt x="738019" y="1147503"/>
                    <a:pt x="744446" y="1153930"/>
                    <a:pt x="744446" y="1161859"/>
                  </a:cubicBezTo>
                  <a:lnTo>
                    <a:pt x="744445" y="1603060"/>
                  </a:lnTo>
                  <a:lnTo>
                    <a:pt x="752273" y="1606303"/>
                  </a:lnTo>
                  <a:cubicBezTo>
                    <a:pt x="758466" y="1612496"/>
                    <a:pt x="762296" y="1621051"/>
                    <a:pt x="762296" y="1630501"/>
                  </a:cubicBezTo>
                  <a:lnTo>
                    <a:pt x="762296" y="1660158"/>
                  </a:lnTo>
                  <a:cubicBezTo>
                    <a:pt x="762296" y="1662679"/>
                    <a:pt x="760252" y="1664723"/>
                    <a:pt x="757731" y="1664723"/>
                  </a:cubicBezTo>
                  <a:lnTo>
                    <a:pt x="230047" y="1664723"/>
                  </a:lnTo>
                  <a:cubicBezTo>
                    <a:pt x="227526" y="1664723"/>
                    <a:pt x="225482" y="1662679"/>
                    <a:pt x="225482" y="1660158"/>
                  </a:cubicBezTo>
                  <a:lnTo>
                    <a:pt x="225482" y="1630501"/>
                  </a:lnTo>
                  <a:cubicBezTo>
                    <a:pt x="225482" y="1621051"/>
                    <a:pt x="229313" y="1612496"/>
                    <a:pt x="235506" y="1606303"/>
                  </a:cubicBezTo>
                  <a:lnTo>
                    <a:pt x="246628" y="1601695"/>
                  </a:lnTo>
                  <a:lnTo>
                    <a:pt x="246628" y="1161859"/>
                  </a:lnTo>
                  <a:cubicBezTo>
                    <a:pt x="246628" y="1153930"/>
                    <a:pt x="253055" y="1147503"/>
                    <a:pt x="260984" y="1147503"/>
                  </a:cubicBezTo>
                  <a:cubicBezTo>
                    <a:pt x="268913" y="1147503"/>
                    <a:pt x="275340" y="1153930"/>
                    <a:pt x="275340" y="1161859"/>
                  </a:cubicBezTo>
                  <a:lnTo>
                    <a:pt x="275339" y="1596279"/>
                  </a:lnTo>
                  <a:lnTo>
                    <a:pt x="344486" y="1596279"/>
                  </a:lnTo>
                  <a:lnTo>
                    <a:pt x="278180" y="1112167"/>
                  </a:lnTo>
                  <a:lnTo>
                    <a:pt x="295138" y="1112167"/>
                  </a:lnTo>
                  <a:lnTo>
                    <a:pt x="295138" y="879616"/>
                  </a:lnTo>
                  <a:lnTo>
                    <a:pt x="160298" y="969124"/>
                  </a:lnTo>
                  <a:lnTo>
                    <a:pt x="115666" y="1110144"/>
                  </a:lnTo>
                  <a:lnTo>
                    <a:pt x="123780" y="1098108"/>
                  </a:lnTo>
                  <a:cubicBezTo>
                    <a:pt x="132986" y="1088903"/>
                    <a:pt x="145703" y="1083209"/>
                    <a:pt x="159751" y="1083209"/>
                  </a:cubicBezTo>
                  <a:cubicBezTo>
                    <a:pt x="187846" y="1083209"/>
                    <a:pt x="210621" y="1105984"/>
                    <a:pt x="210621" y="1134079"/>
                  </a:cubicBezTo>
                  <a:cubicBezTo>
                    <a:pt x="210621" y="1309978"/>
                    <a:pt x="210620" y="1485877"/>
                    <a:pt x="210620" y="1661776"/>
                  </a:cubicBezTo>
                  <a:cubicBezTo>
                    <a:pt x="210620" y="1689871"/>
                    <a:pt x="187845" y="1712646"/>
                    <a:pt x="159750" y="1712646"/>
                  </a:cubicBezTo>
                  <a:lnTo>
                    <a:pt x="159751" y="1712645"/>
                  </a:lnTo>
                  <a:cubicBezTo>
                    <a:pt x="131656" y="1712645"/>
                    <a:pt x="108881" y="1689870"/>
                    <a:pt x="108881" y="1661775"/>
                  </a:cubicBezTo>
                  <a:lnTo>
                    <a:pt x="108881" y="1134079"/>
                  </a:lnTo>
                  <a:lnTo>
                    <a:pt x="110273" y="1127182"/>
                  </a:lnTo>
                  <a:lnTo>
                    <a:pt x="104185" y="1146419"/>
                  </a:lnTo>
                  <a:cubicBezTo>
                    <a:pt x="101963" y="1153439"/>
                    <a:pt x="98424" y="1159677"/>
                    <a:pt x="93925" y="1164945"/>
                  </a:cubicBezTo>
                  <a:lnTo>
                    <a:pt x="84841" y="1172158"/>
                  </a:lnTo>
                  <a:lnTo>
                    <a:pt x="84840" y="1633996"/>
                  </a:lnTo>
                  <a:cubicBezTo>
                    <a:pt x="84840" y="1641925"/>
                    <a:pt x="78413" y="1648352"/>
                    <a:pt x="70484" y="1648352"/>
                  </a:cubicBezTo>
                  <a:lnTo>
                    <a:pt x="70485" y="1648351"/>
                  </a:lnTo>
                  <a:cubicBezTo>
                    <a:pt x="62556" y="1648351"/>
                    <a:pt x="56129" y="1641924"/>
                    <a:pt x="56129" y="1633995"/>
                  </a:cubicBezTo>
                  <a:lnTo>
                    <a:pt x="56129" y="1179540"/>
                  </a:lnTo>
                  <a:lnTo>
                    <a:pt x="37250" y="1181171"/>
                  </a:lnTo>
                  <a:lnTo>
                    <a:pt x="37251" y="1181170"/>
                  </a:lnTo>
                  <a:cubicBezTo>
                    <a:pt x="9171" y="1172283"/>
                    <a:pt x="-6388" y="1142316"/>
                    <a:pt x="2499" y="1114235"/>
                  </a:cubicBezTo>
                  <a:lnTo>
                    <a:pt x="62386" y="925016"/>
                  </a:lnTo>
                  <a:lnTo>
                    <a:pt x="66920" y="916828"/>
                  </a:lnTo>
                  <a:lnTo>
                    <a:pt x="71872" y="904834"/>
                  </a:lnTo>
                  <a:cubicBezTo>
                    <a:pt x="75695" y="899057"/>
                    <a:pt x="80714" y="893934"/>
                    <a:pt x="86849" y="889862"/>
                  </a:cubicBezTo>
                  <a:cubicBezTo>
                    <a:pt x="167587" y="836268"/>
                    <a:pt x="248326" y="782674"/>
                    <a:pt x="329064" y="729080"/>
                  </a:cubicBezTo>
                  <a:lnTo>
                    <a:pt x="329561" y="728982"/>
                  </a:lnTo>
                  <a:lnTo>
                    <a:pt x="360357" y="708219"/>
                  </a:lnTo>
                  <a:cubicBezTo>
                    <a:pt x="373133" y="702815"/>
                    <a:pt x="387179" y="699827"/>
                    <a:pt x="401922" y="699827"/>
                  </a:cubicBezTo>
                  <a:lnTo>
                    <a:pt x="418628" y="699827"/>
                  </a:lnTo>
                  <a:lnTo>
                    <a:pt x="429920" y="654662"/>
                  </a:lnTo>
                  <a:lnTo>
                    <a:pt x="382030" y="637522"/>
                  </a:lnTo>
                  <a:cubicBezTo>
                    <a:pt x="278744" y="587152"/>
                    <a:pt x="206272" y="469233"/>
                    <a:pt x="206272" y="331798"/>
                  </a:cubicBezTo>
                  <a:cubicBezTo>
                    <a:pt x="206272" y="148551"/>
                    <a:pt x="335111" y="0"/>
                    <a:pt x="494043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0D8C2BC-E9B6-59E4-A223-70204D767109}"/>
              </a:ext>
            </a:extLst>
          </p:cNvPr>
          <p:cNvGrpSpPr/>
          <p:nvPr/>
        </p:nvGrpSpPr>
        <p:grpSpPr>
          <a:xfrm>
            <a:off x="6767518" y="1035254"/>
            <a:ext cx="2292711" cy="2250250"/>
            <a:chOff x="6767518" y="1035254"/>
            <a:chExt cx="2292711" cy="2250250"/>
          </a:xfrm>
        </p:grpSpPr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D0A383C3-E4FC-FB4F-21CD-0B9EF2BECE1D}"/>
                </a:ext>
              </a:extLst>
            </p:cNvPr>
            <p:cNvGrpSpPr/>
            <p:nvPr/>
          </p:nvGrpSpPr>
          <p:grpSpPr>
            <a:xfrm>
              <a:off x="6767518" y="1035254"/>
              <a:ext cx="2292711" cy="2250250"/>
              <a:chOff x="-9318211" y="1235553"/>
              <a:chExt cx="2962338" cy="2907476"/>
            </a:xfrm>
          </p:grpSpPr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9BAF702A-646B-D0DF-84F4-28606CF4AC60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49E63265-AF04-1533-52D0-1F97413FB5C5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3615A5C5-9D82-2F63-AA0A-7C9AADCED067}"/>
                </a:ext>
              </a:extLst>
            </p:cNvPr>
            <p:cNvSpPr/>
            <p:nvPr/>
          </p:nvSpPr>
          <p:spPr bwMode="auto">
            <a:xfrm>
              <a:off x="7519362" y="1212508"/>
              <a:ext cx="789022" cy="1914835"/>
            </a:xfrm>
            <a:custGeom>
              <a:avLst/>
              <a:gdLst>
                <a:gd name="connsiteX0" fmla="*/ 641437 w 789022"/>
                <a:gd name="connsiteY0" fmla="*/ 1280852 h 1914835"/>
                <a:gd name="connsiteX1" fmla="*/ 641437 w 789022"/>
                <a:gd name="connsiteY1" fmla="*/ 1439481 h 1914835"/>
                <a:gd name="connsiteX2" fmla="*/ 699311 w 789022"/>
                <a:gd name="connsiteY2" fmla="*/ 1508132 h 1914835"/>
                <a:gd name="connsiteX3" fmla="*/ 757185 w 789022"/>
                <a:gd name="connsiteY3" fmla="*/ 1439481 h 1914835"/>
                <a:gd name="connsiteX4" fmla="*/ 757185 w 789022"/>
                <a:gd name="connsiteY4" fmla="*/ 1280852 h 1914835"/>
                <a:gd name="connsiteX5" fmla="*/ 31837 w 789022"/>
                <a:gd name="connsiteY5" fmla="*/ 1280852 h 1914835"/>
                <a:gd name="connsiteX6" fmla="*/ 31837 w 789022"/>
                <a:gd name="connsiteY6" fmla="*/ 1439481 h 1914835"/>
                <a:gd name="connsiteX7" fmla="*/ 89711 w 789022"/>
                <a:gd name="connsiteY7" fmla="*/ 1508132 h 1914835"/>
                <a:gd name="connsiteX8" fmla="*/ 147585 w 789022"/>
                <a:gd name="connsiteY8" fmla="*/ 1439481 h 1914835"/>
                <a:gd name="connsiteX9" fmla="*/ 147585 w 789022"/>
                <a:gd name="connsiteY9" fmla="*/ 1280852 h 1914835"/>
                <a:gd name="connsiteX10" fmla="*/ 149101 w 789022"/>
                <a:gd name="connsiteY10" fmla="*/ 1135482 h 1914835"/>
                <a:gd name="connsiteX11" fmla="*/ 123227 w 789022"/>
                <a:gd name="connsiteY11" fmla="*/ 1236789 h 1914835"/>
                <a:gd name="connsiteX12" fmla="*/ 121500 w 789022"/>
                <a:gd name="connsiteY12" fmla="*/ 1240371 h 1914835"/>
                <a:gd name="connsiteX13" fmla="*/ 149101 w 789022"/>
                <a:gd name="connsiteY13" fmla="*/ 1240371 h 1914835"/>
                <a:gd name="connsiteX14" fmla="*/ 639921 w 789022"/>
                <a:gd name="connsiteY14" fmla="*/ 1119612 h 1914835"/>
                <a:gd name="connsiteX15" fmla="*/ 639921 w 789022"/>
                <a:gd name="connsiteY15" fmla="*/ 1240371 h 1914835"/>
                <a:gd name="connsiteX16" fmla="*/ 671575 w 789022"/>
                <a:gd name="connsiteY16" fmla="*/ 1240371 h 1914835"/>
                <a:gd name="connsiteX17" fmla="*/ 669848 w 789022"/>
                <a:gd name="connsiteY17" fmla="*/ 1236789 h 1914835"/>
                <a:gd name="connsiteX18" fmla="*/ 735231 w 789022"/>
                <a:gd name="connsiteY18" fmla="*/ 1061777 h 1914835"/>
                <a:gd name="connsiteX19" fmla="*/ 758701 w 789022"/>
                <a:gd name="connsiteY19" fmla="*/ 1153675 h 1914835"/>
                <a:gd name="connsiteX20" fmla="*/ 758701 w 789022"/>
                <a:gd name="connsiteY20" fmla="*/ 1061777 h 1914835"/>
                <a:gd name="connsiteX21" fmla="*/ 30321 w 789022"/>
                <a:gd name="connsiteY21" fmla="*/ 1061777 h 1914835"/>
                <a:gd name="connsiteX22" fmla="*/ 30321 w 789022"/>
                <a:gd name="connsiteY22" fmla="*/ 1169544 h 1914835"/>
                <a:gd name="connsiteX23" fmla="*/ 57844 w 789022"/>
                <a:gd name="connsiteY23" fmla="*/ 1061777 h 1914835"/>
                <a:gd name="connsiteX24" fmla="*/ 393683 w 789022"/>
                <a:gd name="connsiteY24" fmla="*/ 0 h 1914835"/>
                <a:gd name="connsiteX25" fmla="*/ 681454 w 789022"/>
                <a:gd name="connsiteY25" fmla="*/ 331798 h 1914835"/>
                <a:gd name="connsiteX26" fmla="*/ 505697 w 789022"/>
                <a:gd name="connsiteY26" fmla="*/ 637522 h 1914835"/>
                <a:gd name="connsiteX27" fmla="*/ 457807 w 789022"/>
                <a:gd name="connsiteY27" fmla="*/ 654662 h 1914835"/>
                <a:gd name="connsiteX28" fmla="*/ 469098 w 789022"/>
                <a:gd name="connsiteY28" fmla="*/ 699827 h 1914835"/>
                <a:gd name="connsiteX29" fmla="*/ 485805 w 789022"/>
                <a:gd name="connsiteY29" fmla="*/ 699827 h 1914835"/>
                <a:gd name="connsiteX30" fmla="*/ 561313 w 789022"/>
                <a:gd name="connsiteY30" fmla="*/ 731104 h 1914835"/>
                <a:gd name="connsiteX31" fmla="*/ 576397 w 789022"/>
                <a:gd name="connsiteY31" fmla="*/ 753476 h 1914835"/>
                <a:gd name="connsiteX32" fmla="*/ 586852 w 789022"/>
                <a:gd name="connsiteY32" fmla="*/ 761499 h 1914835"/>
                <a:gd name="connsiteX33" fmla="*/ 712980 w 789022"/>
                <a:gd name="connsiteY33" fmla="*/ 979958 h 1914835"/>
                <a:gd name="connsiteX34" fmla="*/ 719730 w 789022"/>
                <a:gd name="connsiteY34" fmla="*/ 1000030 h 1914835"/>
                <a:gd name="connsiteX35" fmla="*/ 719672 w 789022"/>
                <a:gd name="connsiteY35" fmla="*/ 1000857 h 1914835"/>
                <a:gd name="connsiteX36" fmla="*/ 725871 w 789022"/>
                <a:gd name="connsiteY36" fmla="*/ 1025127 h 1914835"/>
                <a:gd name="connsiteX37" fmla="*/ 789022 w 789022"/>
                <a:gd name="connsiteY37" fmla="*/ 1025127 h 1914835"/>
                <a:gd name="connsiteX38" fmla="*/ 789022 w 789022"/>
                <a:gd name="connsiteY38" fmla="*/ 1457286 h 1914835"/>
                <a:gd name="connsiteX39" fmla="*/ 722171 w 789022"/>
                <a:gd name="connsiteY39" fmla="*/ 1539483 h 1914835"/>
                <a:gd name="connsiteX40" fmla="*/ 722171 w 789022"/>
                <a:gd name="connsiteY40" fmla="*/ 1911129 h 1914835"/>
                <a:gd name="connsiteX41" fmla="*/ 676452 w 789022"/>
                <a:gd name="connsiteY41" fmla="*/ 1911129 h 1914835"/>
                <a:gd name="connsiteX42" fmla="*/ 676452 w 789022"/>
                <a:gd name="connsiteY42" fmla="*/ 1539485 h 1914835"/>
                <a:gd name="connsiteX43" fmla="*/ 609600 w 789022"/>
                <a:gd name="connsiteY43" fmla="*/ 1457286 h 1914835"/>
                <a:gd name="connsiteX44" fmla="*/ 609600 w 789022"/>
                <a:gd name="connsiteY44" fmla="*/ 1025127 h 1914835"/>
                <a:gd name="connsiteX45" fmla="*/ 615789 w 789022"/>
                <a:gd name="connsiteY45" fmla="*/ 1025127 h 1914835"/>
                <a:gd name="connsiteX46" fmla="*/ 615701 w 789022"/>
                <a:gd name="connsiteY46" fmla="*/ 1024781 h 1914835"/>
                <a:gd name="connsiteX47" fmla="*/ 592589 w 789022"/>
                <a:gd name="connsiteY47" fmla="*/ 984750 h 1914835"/>
                <a:gd name="connsiteX48" fmla="*/ 592589 w 789022"/>
                <a:gd name="connsiteY48" fmla="*/ 1265831 h 1914835"/>
                <a:gd name="connsiteX49" fmla="*/ 592589 w 789022"/>
                <a:gd name="connsiteY49" fmla="*/ 1271502 h 1914835"/>
                <a:gd name="connsiteX50" fmla="*/ 590910 w 789022"/>
                <a:gd name="connsiteY50" fmla="*/ 1279819 h 1914835"/>
                <a:gd name="connsiteX51" fmla="*/ 561067 w 789022"/>
                <a:gd name="connsiteY51" fmla="*/ 1528427 h 1914835"/>
                <a:gd name="connsiteX52" fmla="*/ 576211 w 789022"/>
                <a:gd name="connsiteY52" fmla="*/ 1528427 h 1914835"/>
                <a:gd name="connsiteX53" fmla="*/ 560023 w 789022"/>
                <a:gd name="connsiteY53" fmla="*/ 1683283 h 1914835"/>
                <a:gd name="connsiteX54" fmla="*/ 562662 w 789022"/>
                <a:gd name="connsiteY54" fmla="*/ 1683283 h 1914835"/>
                <a:gd name="connsiteX55" fmla="*/ 638125 w 789022"/>
                <a:gd name="connsiteY55" fmla="*/ 1758746 h 1914835"/>
                <a:gd name="connsiteX56" fmla="*/ 638124 w 789022"/>
                <a:gd name="connsiteY56" fmla="*/ 1794743 h 1914835"/>
                <a:gd name="connsiteX57" fmla="*/ 598659 w 789022"/>
                <a:gd name="connsiteY57" fmla="*/ 1834208 h 1914835"/>
                <a:gd name="connsiteX58" fmla="*/ 453501 w 789022"/>
                <a:gd name="connsiteY58" fmla="*/ 1834208 h 1914835"/>
                <a:gd name="connsiteX59" fmla="*/ 414036 w 789022"/>
                <a:gd name="connsiteY59" fmla="*/ 1794743 h 1914835"/>
                <a:gd name="connsiteX60" fmla="*/ 414036 w 789022"/>
                <a:gd name="connsiteY60" fmla="*/ 1758746 h 1914835"/>
                <a:gd name="connsiteX61" fmla="*/ 416977 w 789022"/>
                <a:gd name="connsiteY61" fmla="*/ 1744178 h 1914835"/>
                <a:gd name="connsiteX62" fmla="*/ 394423 w 789022"/>
                <a:gd name="connsiteY62" fmla="*/ 1528427 h 1914835"/>
                <a:gd name="connsiteX63" fmla="*/ 409567 w 789022"/>
                <a:gd name="connsiteY63" fmla="*/ 1528427 h 1914835"/>
                <a:gd name="connsiteX64" fmla="*/ 396516 w 789022"/>
                <a:gd name="connsiteY64" fmla="*/ 1419707 h 1914835"/>
                <a:gd name="connsiteX65" fmla="*/ 355597 w 789022"/>
                <a:gd name="connsiteY65" fmla="*/ 1914835 h 1914835"/>
                <a:gd name="connsiteX66" fmla="*/ 248325 w 789022"/>
                <a:gd name="connsiteY66" fmla="*/ 1914835 h 1914835"/>
                <a:gd name="connsiteX67" fmla="*/ 195421 w 789022"/>
                <a:gd name="connsiteY67" fmla="*/ 1274685 h 1914835"/>
                <a:gd name="connsiteX68" fmla="*/ 194778 w 789022"/>
                <a:gd name="connsiteY68" fmla="*/ 1271502 h 1914835"/>
                <a:gd name="connsiteX69" fmla="*/ 194778 w 789022"/>
                <a:gd name="connsiteY69" fmla="*/ 1266909 h 1914835"/>
                <a:gd name="connsiteX70" fmla="*/ 194689 w 789022"/>
                <a:gd name="connsiteY70" fmla="*/ 1265832 h 1914835"/>
                <a:gd name="connsiteX71" fmla="*/ 194778 w 789022"/>
                <a:gd name="connsiteY71" fmla="*/ 1265832 h 1914835"/>
                <a:gd name="connsiteX72" fmla="*/ 194778 w 789022"/>
                <a:gd name="connsiteY72" fmla="*/ 994637 h 1914835"/>
                <a:gd name="connsiteX73" fmla="*/ 177374 w 789022"/>
                <a:gd name="connsiteY73" fmla="*/ 1024781 h 1914835"/>
                <a:gd name="connsiteX74" fmla="*/ 177286 w 789022"/>
                <a:gd name="connsiteY74" fmla="*/ 1025127 h 1914835"/>
                <a:gd name="connsiteX75" fmla="*/ 179422 w 789022"/>
                <a:gd name="connsiteY75" fmla="*/ 1025127 h 1914835"/>
                <a:gd name="connsiteX76" fmla="*/ 179422 w 789022"/>
                <a:gd name="connsiteY76" fmla="*/ 1457286 h 1914835"/>
                <a:gd name="connsiteX77" fmla="*/ 112571 w 789022"/>
                <a:gd name="connsiteY77" fmla="*/ 1539483 h 1914835"/>
                <a:gd name="connsiteX78" fmla="*/ 112571 w 789022"/>
                <a:gd name="connsiteY78" fmla="*/ 1911129 h 1914835"/>
                <a:gd name="connsiteX79" fmla="*/ 66852 w 789022"/>
                <a:gd name="connsiteY79" fmla="*/ 1911129 h 1914835"/>
                <a:gd name="connsiteX80" fmla="*/ 66852 w 789022"/>
                <a:gd name="connsiteY80" fmla="*/ 1539485 h 1914835"/>
                <a:gd name="connsiteX81" fmla="*/ 0 w 789022"/>
                <a:gd name="connsiteY81" fmla="*/ 1457286 h 1914835"/>
                <a:gd name="connsiteX82" fmla="*/ 0 w 789022"/>
                <a:gd name="connsiteY82" fmla="*/ 1025127 h 1914835"/>
                <a:gd name="connsiteX83" fmla="*/ 67204 w 789022"/>
                <a:gd name="connsiteY83" fmla="*/ 1025127 h 1914835"/>
                <a:gd name="connsiteX84" fmla="*/ 73403 w 789022"/>
                <a:gd name="connsiteY84" fmla="*/ 1000857 h 1914835"/>
                <a:gd name="connsiteX85" fmla="*/ 73345 w 789022"/>
                <a:gd name="connsiteY85" fmla="*/ 1000030 h 1914835"/>
                <a:gd name="connsiteX86" fmla="*/ 80095 w 789022"/>
                <a:gd name="connsiteY86" fmla="*/ 979958 h 1914835"/>
                <a:gd name="connsiteX87" fmla="*/ 202629 w 789022"/>
                <a:gd name="connsiteY87" fmla="*/ 767724 h 1914835"/>
                <a:gd name="connsiteX88" fmla="*/ 203170 w 789022"/>
                <a:gd name="connsiteY88" fmla="*/ 765046 h 1914835"/>
                <a:gd name="connsiteX89" fmla="*/ 301562 w 789022"/>
                <a:gd name="connsiteY89" fmla="*/ 699827 h 1914835"/>
                <a:gd name="connsiteX90" fmla="*/ 318268 w 789022"/>
                <a:gd name="connsiteY90" fmla="*/ 699827 h 1914835"/>
                <a:gd name="connsiteX91" fmla="*/ 329559 w 789022"/>
                <a:gd name="connsiteY91" fmla="*/ 654662 h 1914835"/>
                <a:gd name="connsiteX92" fmla="*/ 281669 w 789022"/>
                <a:gd name="connsiteY92" fmla="*/ 637522 h 1914835"/>
                <a:gd name="connsiteX93" fmla="*/ 105912 w 789022"/>
                <a:gd name="connsiteY93" fmla="*/ 331798 h 1914835"/>
                <a:gd name="connsiteX94" fmla="*/ 393683 w 789022"/>
                <a:gd name="connsiteY94" fmla="*/ 0 h 191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789022" h="1914835">
                  <a:moveTo>
                    <a:pt x="641437" y="1280852"/>
                  </a:moveTo>
                  <a:lnTo>
                    <a:pt x="641437" y="1439481"/>
                  </a:lnTo>
                  <a:lnTo>
                    <a:pt x="699311" y="1508132"/>
                  </a:lnTo>
                  <a:lnTo>
                    <a:pt x="757185" y="1439481"/>
                  </a:lnTo>
                  <a:lnTo>
                    <a:pt x="757185" y="1280852"/>
                  </a:lnTo>
                  <a:close/>
                  <a:moveTo>
                    <a:pt x="31837" y="1280852"/>
                  </a:moveTo>
                  <a:lnTo>
                    <a:pt x="31837" y="1439481"/>
                  </a:lnTo>
                  <a:lnTo>
                    <a:pt x="89711" y="1508132"/>
                  </a:lnTo>
                  <a:lnTo>
                    <a:pt x="147585" y="1439481"/>
                  </a:lnTo>
                  <a:lnTo>
                    <a:pt x="147585" y="1280852"/>
                  </a:lnTo>
                  <a:close/>
                  <a:moveTo>
                    <a:pt x="149101" y="1135482"/>
                  </a:moveTo>
                  <a:lnTo>
                    <a:pt x="123227" y="1236789"/>
                  </a:lnTo>
                  <a:lnTo>
                    <a:pt x="121500" y="1240371"/>
                  </a:lnTo>
                  <a:lnTo>
                    <a:pt x="149101" y="1240371"/>
                  </a:lnTo>
                  <a:close/>
                  <a:moveTo>
                    <a:pt x="639921" y="1119612"/>
                  </a:moveTo>
                  <a:lnTo>
                    <a:pt x="639921" y="1240371"/>
                  </a:lnTo>
                  <a:lnTo>
                    <a:pt x="671575" y="1240371"/>
                  </a:lnTo>
                  <a:lnTo>
                    <a:pt x="669848" y="1236789"/>
                  </a:lnTo>
                  <a:close/>
                  <a:moveTo>
                    <a:pt x="735231" y="1061777"/>
                  </a:moveTo>
                  <a:lnTo>
                    <a:pt x="758701" y="1153675"/>
                  </a:lnTo>
                  <a:lnTo>
                    <a:pt x="758701" y="1061777"/>
                  </a:lnTo>
                  <a:close/>
                  <a:moveTo>
                    <a:pt x="30321" y="1061777"/>
                  </a:moveTo>
                  <a:lnTo>
                    <a:pt x="30321" y="1169544"/>
                  </a:lnTo>
                  <a:lnTo>
                    <a:pt x="57844" y="1061777"/>
                  </a:lnTo>
                  <a:close/>
                  <a:moveTo>
                    <a:pt x="393683" y="0"/>
                  </a:moveTo>
                  <a:cubicBezTo>
                    <a:pt x="552615" y="0"/>
                    <a:pt x="681454" y="148551"/>
                    <a:pt x="681454" y="331798"/>
                  </a:cubicBezTo>
                  <a:cubicBezTo>
                    <a:pt x="681454" y="469233"/>
                    <a:pt x="608982" y="587152"/>
                    <a:pt x="505697" y="637522"/>
                  </a:cubicBezTo>
                  <a:lnTo>
                    <a:pt x="457807" y="654662"/>
                  </a:lnTo>
                  <a:lnTo>
                    <a:pt x="469098" y="699827"/>
                  </a:lnTo>
                  <a:lnTo>
                    <a:pt x="485805" y="699827"/>
                  </a:lnTo>
                  <a:cubicBezTo>
                    <a:pt x="515293" y="699827"/>
                    <a:pt x="541989" y="711779"/>
                    <a:pt x="561313" y="731104"/>
                  </a:cubicBezTo>
                  <a:lnTo>
                    <a:pt x="576397" y="753476"/>
                  </a:lnTo>
                  <a:lnTo>
                    <a:pt x="586852" y="761499"/>
                  </a:lnTo>
                  <a:cubicBezTo>
                    <a:pt x="628894" y="834319"/>
                    <a:pt x="670938" y="907138"/>
                    <a:pt x="712980" y="979958"/>
                  </a:cubicBezTo>
                  <a:cubicBezTo>
                    <a:pt x="716662" y="986334"/>
                    <a:pt x="718876" y="993156"/>
                    <a:pt x="719730" y="1000030"/>
                  </a:cubicBezTo>
                  <a:lnTo>
                    <a:pt x="719672" y="1000857"/>
                  </a:lnTo>
                  <a:lnTo>
                    <a:pt x="725871" y="1025127"/>
                  </a:lnTo>
                  <a:lnTo>
                    <a:pt x="789022" y="1025127"/>
                  </a:lnTo>
                  <a:lnTo>
                    <a:pt x="789022" y="1457286"/>
                  </a:lnTo>
                  <a:lnTo>
                    <a:pt x="722171" y="1539483"/>
                  </a:lnTo>
                  <a:lnTo>
                    <a:pt x="722171" y="1911129"/>
                  </a:lnTo>
                  <a:lnTo>
                    <a:pt x="676452" y="1911129"/>
                  </a:lnTo>
                  <a:lnTo>
                    <a:pt x="676452" y="1539485"/>
                  </a:lnTo>
                  <a:lnTo>
                    <a:pt x="609600" y="1457286"/>
                  </a:lnTo>
                  <a:lnTo>
                    <a:pt x="609600" y="1025127"/>
                  </a:lnTo>
                  <a:lnTo>
                    <a:pt x="615789" y="1025127"/>
                  </a:lnTo>
                  <a:lnTo>
                    <a:pt x="615701" y="1024781"/>
                  </a:lnTo>
                  <a:lnTo>
                    <a:pt x="592589" y="984750"/>
                  </a:lnTo>
                  <a:lnTo>
                    <a:pt x="592589" y="1265831"/>
                  </a:lnTo>
                  <a:lnTo>
                    <a:pt x="592589" y="1271502"/>
                  </a:lnTo>
                  <a:lnTo>
                    <a:pt x="590910" y="1279819"/>
                  </a:lnTo>
                  <a:lnTo>
                    <a:pt x="561067" y="1528427"/>
                  </a:lnTo>
                  <a:lnTo>
                    <a:pt x="576211" y="1528427"/>
                  </a:lnTo>
                  <a:lnTo>
                    <a:pt x="560023" y="1683283"/>
                  </a:lnTo>
                  <a:lnTo>
                    <a:pt x="562662" y="1683283"/>
                  </a:lnTo>
                  <a:cubicBezTo>
                    <a:pt x="604339" y="1683283"/>
                    <a:pt x="638125" y="1717069"/>
                    <a:pt x="638125" y="1758746"/>
                  </a:cubicBezTo>
                  <a:cubicBezTo>
                    <a:pt x="638125" y="1770745"/>
                    <a:pt x="638124" y="1782744"/>
                    <a:pt x="638124" y="1794743"/>
                  </a:cubicBezTo>
                  <a:cubicBezTo>
                    <a:pt x="638124" y="1816539"/>
                    <a:pt x="620455" y="1834208"/>
                    <a:pt x="598659" y="1834208"/>
                  </a:cubicBezTo>
                  <a:lnTo>
                    <a:pt x="453501" y="1834208"/>
                  </a:lnTo>
                  <a:cubicBezTo>
                    <a:pt x="431705" y="1834208"/>
                    <a:pt x="414036" y="1816539"/>
                    <a:pt x="414036" y="1794743"/>
                  </a:cubicBezTo>
                  <a:lnTo>
                    <a:pt x="414036" y="1758746"/>
                  </a:lnTo>
                  <a:lnTo>
                    <a:pt x="416977" y="1744178"/>
                  </a:lnTo>
                  <a:lnTo>
                    <a:pt x="394423" y="1528427"/>
                  </a:lnTo>
                  <a:lnTo>
                    <a:pt x="409567" y="1528427"/>
                  </a:lnTo>
                  <a:lnTo>
                    <a:pt x="396516" y="1419707"/>
                  </a:lnTo>
                  <a:lnTo>
                    <a:pt x="355597" y="1914835"/>
                  </a:lnTo>
                  <a:lnTo>
                    <a:pt x="248325" y="1914835"/>
                  </a:lnTo>
                  <a:lnTo>
                    <a:pt x="195421" y="1274685"/>
                  </a:lnTo>
                  <a:lnTo>
                    <a:pt x="194778" y="1271502"/>
                  </a:lnTo>
                  <a:lnTo>
                    <a:pt x="194778" y="1266909"/>
                  </a:lnTo>
                  <a:lnTo>
                    <a:pt x="194689" y="1265832"/>
                  </a:lnTo>
                  <a:lnTo>
                    <a:pt x="194778" y="1265832"/>
                  </a:lnTo>
                  <a:lnTo>
                    <a:pt x="194778" y="994637"/>
                  </a:lnTo>
                  <a:lnTo>
                    <a:pt x="177374" y="1024781"/>
                  </a:lnTo>
                  <a:lnTo>
                    <a:pt x="177286" y="1025127"/>
                  </a:lnTo>
                  <a:lnTo>
                    <a:pt x="179422" y="1025127"/>
                  </a:lnTo>
                  <a:lnTo>
                    <a:pt x="179422" y="1457286"/>
                  </a:lnTo>
                  <a:lnTo>
                    <a:pt x="112571" y="1539483"/>
                  </a:lnTo>
                  <a:lnTo>
                    <a:pt x="112571" y="1911129"/>
                  </a:lnTo>
                  <a:lnTo>
                    <a:pt x="66852" y="1911129"/>
                  </a:lnTo>
                  <a:lnTo>
                    <a:pt x="66852" y="1539485"/>
                  </a:lnTo>
                  <a:lnTo>
                    <a:pt x="0" y="1457286"/>
                  </a:lnTo>
                  <a:lnTo>
                    <a:pt x="0" y="1025127"/>
                  </a:lnTo>
                  <a:lnTo>
                    <a:pt x="67204" y="1025127"/>
                  </a:lnTo>
                  <a:lnTo>
                    <a:pt x="73403" y="1000857"/>
                  </a:lnTo>
                  <a:lnTo>
                    <a:pt x="73345" y="1000030"/>
                  </a:lnTo>
                  <a:cubicBezTo>
                    <a:pt x="74199" y="993156"/>
                    <a:pt x="76413" y="986334"/>
                    <a:pt x="80095" y="979958"/>
                  </a:cubicBezTo>
                  <a:lnTo>
                    <a:pt x="202629" y="767724"/>
                  </a:lnTo>
                  <a:lnTo>
                    <a:pt x="203170" y="765046"/>
                  </a:lnTo>
                  <a:cubicBezTo>
                    <a:pt x="219380" y="726720"/>
                    <a:pt x="257331" y="699827"/>
                    <a:pt x="301562" y="699827"/>
                  </a:cubicBezTo>
                  <a:lnTo>
                    <a:pt x="318268" y="699827"/>
                  </a:lnTo>
                  <a:lnTo>
                    <a:pt x="329559" y="654662"/>
                  </a:lnTo>
                  <a:lnTo>
                    <a:pt x="281669" y="637522"/>
                  </a:lnTo>
                  <a:cubicBezTo>
                    <a:pt x="178384" y="587152"/>
                    <a:pt x="105912" y="469233"/>
                    <a:pt x="105912" y="331798"/>
                  </a:cubicBezTo>
                  <a:cubicBezTo>
                    <a:pt x="105912" y="148551"/>
                    <a:pt x="234751" y="0"/>
                    <a:pt x="393683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2AA52DD-E0BF-7FBF-8304-2163C8BEA439}"/>
              </a:ext>
            </a:extLst>
          </p:cNvPr>
          <p:cNvGrpSpPr/>
          <p:nvPr/>
        </p:nvGrpSpPr>
        <p:grpSpPr>
          <a:xfrm>
            <a:off x="909445" y="1073521"/>
            <a:ext cx="2292711" cy="2250250"/>
            <a:chOff x="909445" y="1073521"/>
            <a:chExt cx="2292711" cy="2250250"/>
          </a:xfrm>
        </p:grpSpPr>
        <p:sp>
          <p:nvSpPr>
            <p:cNvPr id="37" name="四角形: 角を丸くする 36">
              <a:extLst>
                <a:ext uri="{FF2B5EF4-FFF2-40B4-BE49-F238E27FC236}">
                  <a16:creationId xmlns:a16="http://schemas.microsoft.com/office/drawing/2014/main" id="{AC62B0F8-8B5A-065E-BFE7-D0A5C1DED241}"/>
                </a:ext>
              </a:extLst>
            </p:cNvPr>
            <p:cNvSpPr/>
            <p:nvPr/>
          </p:nvSpPr>
          <p:spPr bwMode="auto">
            <a:xfrm>
              <a:off x="977244" y="1142021"/>
              <a:ext cx="2153125" cy="2113249"/>
            </a:xfrm>
            <a:prstGeom prst="roundRect">
              <a:avLst>
                <a:gd name="adj" fmla="val 613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2964EBBF-89F7-DFCC-36C7-A7A8865AC994}"/>
                </a:ext>
              </a:extLst>
            </p:cNvPr>
            <p:cNvSpPr/>
            <p:nvPr/>
          </p:nvSpPr>
          <p:spPr bwMode="auto">
            <a:xfrm>
              <a:off x="909445" y="1073521"/>
              <a:ext cx="2292711" cy="2250250"/>
            </a:xfrm>
            <a:custGeom>
              <a:avLst/>
              <a:gdLst>
                <a:gd name="connsiteX0" fmla="*/ 250841 w 2962338"/>
                <a:gd name="connsiteY0" fmla="*/ 144780 h 2907476"/>
                <a:gd name="connsiteX1" fmla="*/ 147512 w 2962338"/>
                <a:gd name="connsiteY1" fmla="*/ 248109 h 2907476"/>
                <a:gd name="connsiteX2" fmla="*/ 147512 w 2962338"/>
                <a:gd name="connsiteY2" fmla="*/ 2659367 h 2907476"/>
                <a:gd name="connsiteX3" fmla="*/ 250841 w 2962338"/>
                <a:gd name="connsiteY3" fmla="*/ 2762696 h 2907476"/>
                <a:gd name="connsiteX4" fmla="*/ 2711497 w 2962338"/>
                <a:gd name="connsiteY4" fmla="*/ 2762696 h 2907476"/>
                <a:gd name="connsiteX5" fmla="*/ 2814826 w 2962338"/>
                <a:gd name="connsiteY5" fmla="*/ 2659367 h 2907476"/>
                <a:gd name="connsiteX6" fmla="*/ 2814826 w 2962338"/>
                <a:gd name="connsiteY6" fmla="*/ 248109 h 2907476"/>
                <a:gd name="connsiteX7" fmla="*/ 2711497 w 2962338"/>
                <a:gd name="connsiteY7" fmla="*/ 144780 h 2907476"/>
                <a:gd name="connsiteX8" fmla="*/ 178228 w 2962338"/>
                <a:gd name="connsiteY8" fmla="*/ 0 h 2907476"/>
                <a:gd name="connsiteX9" fmla="*/ 2784110 w 2962338"/>
                <a:gd name="connsiteY9" fmla="*/ 0 h 2907476"/>
                <a:gd name="connsiteX10" fmla="*/ 2962338 w 2962338"/>
                <a:gd name="connsiteY10" fmla="*/ 178228 h 2907476"/>
                <a:gd name="connsiteX11" fmla="*/ 2962338 w 2962338"/>
                <a:gd name="connsiteY11" fmla="*/ 2729248 h 2907476"/>
                <a:gd name="connsiteX12" fmla="*/ 2784110 w 2962338"/>
                <a:gd name="connsiteY12" fmla="*/ 2907476 h 2907476"/>
                <a:gd name="connsiteX13" fmla="*/ 178228 w 2962338"/>
                <a:gd name="connsiteY13" fmla="*/ 2907476 h 2907476"/>
                <a:gd name="connsiteX14" fmla="*/ 0 w 2962338"/>
                <a:gd name="connsiteY14" fmla="*/ 2729248 h 2907476"/>
                <a:gd name="connsiteX15" fmla="*/ 0 w 2962338"/>
                <a:gd name="connsiteY15" fmla="*/ 178228 h 2907476"/>
                <a:gd name="connsiteX16" fmla="*/ 178228 w 2962338"/>
                <a:gd name="connsiteY16" fmla="*/ 0 h 2907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62338" h="2907476">
                  <a:moveTo>
                    <a:pt x="250841" y="144780"/>
                  </a:moveTo>
                  <a:cubicBezTo>
                    <a:pt x="193774" y="144780"/>
                    <a:pt x="147512" y="191042"/>
                    <a:pt x="147512" y="248109"/>
                  </a:cubicBezTo>
                  <a:lnTo>
                    <a:pt x="147512" y="2659367"/>
                  </a:lnTo>
                  <a:cubicBezTo>
                    <a:pt x="147512" y="2716434"/>
                    <a:pt x="193774" y="2762696"/>
                    <a:pt x="250841" y="2762696"/>
                  </a:cubicBezTo>
                  <a:lnTo>
                    <a:pt x="2711497" y="2762696"/>
                  </a:lnTo>
                  <a:cubicBezTo>
                    <a:pt x="2768564" y="2762696"/>
                    <a:pt x="2814826" y="2716434"/>
                    <a:pt x="2814826" y="2659367"/>
                  </a:cubicBezTo>
                  <a:lnTo>
                    <a:pt x="2814826" y="248109"/>
                  </a:lnTo>
                  <a:cubicBezTo>
                    <a:pt x="2814826" y="191042"/>
                    <a:pt x="2768564" y="144780"/>
                    <a:pt x="2711497" y="144780"/>
                  </a:cubicBezTo>
                  <a:close/>
                  <a:moveTo>
                    <a:pt x="178228" y="0"/>
                  </a:moveTo>
                  <a:lnTo>
                    <a:pt x="2784110" y="0"/>
                  </a:lnTo>
                  <a:cubicBezTo>
                    <a:pt x="2882543" y="0"/>
                    <a:pt x="2962338" y="79795"/>
                    <a:pt x="2962338" y="178228"/>
                  </a:cubicBezTo>
                  <a:lnTo>
                    <a:pt x="2962338" y="2729248"/>
                  </a:lnTo>
                  <a:cubicBezTo>
                    <a:pt x="2962338" y="2827681"/>
                    <a:pt x="2882543" y="2907476"/>
                    <a:pt x="2784110" y="2907476"/>
                  </a:cubicBezTo>
                  <a:lnTo>
                    <a:pt x="178228" y="2907476"/>
                  </a:lnTo>
                  <a:cubicBezTo>
                    <a:pt x="79795" y="2907476"/>
                    <a:pt x="0" y="2827681"/>
                    <a:pt x="0" y="2729248"/>
                  </a:cubicBezTo>
                  <a:lnTo>
                    <a:pt x="0" y="178228"/>
                  </a:lnTo>
                  <a:cubicBezTo>
                    <a:pt x="0" y="79795"/>
                    <a:pt x="79795" y="0"/>
                    <a:pt x="178228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30A4527C-ACAF-65ED-79F6-520A44828D5B}"/>
                </a:ext>
              </a:extLst>
            </p:cNvPr>
            <p:cNvSpPr/>
            <p:nvPr/>
          </p:nvSpPr>
          <p:spPr bwMode="auto">
            <a:xfrm>
              <a:off x="1196381" y="1327108"/>
              <a:ext cx="1714850" cy="1743074"/>
            </a:xfrm>
            <a:custGeom>
              <a:avLst/>
              <a:gdLst>
                <a:gd name="connsiteX0" fmla="*/ 238316 w 1405299"/>
                <a:gd name="connsiteY0" fmla="*/ 1184263 h 1428429"/>
                <a:gd name="connsiteX1" fmla="*/ 151152 w 1405299"/>
                <a:gd name="connsiteY1" fmla="*/ 1271427 h 1428429"/>
                <a:gd name="connsiteX2" fmla="*/ 238316 w 1405299"/>
                <a:gd name="connsiteY2" fmla="*/ 1358591 h 1428429"/>
                <a:gd name="connsiteX3" fmla="*/ 325480 w 1405299"/>
                <a:gd name="connsiteY3" fmla="*/ 1271427 h 1428429"/>
                <a:gd name="connsiteX4" fmla="*/ 238316 w 1405299"/>
                <a:gd name="connsiteY4" fmla="*/ 1184263 h 1428429"/>
                <a:gd name="connsiteX5" fmla="*/ 1045091 w 1405299"/>
                <a:gd name="connsiteY5" fmla="*/ 714436 h 1428429"/>
                <a:gd name="connsiteX6" fmla="*/ 1038375 w 1405299"/>
                <a:gd name="connsiteY6" fmla="*/ 747702 h 1428429"/>
                <a:gd name="connsiteX7" fmla="*/ 920879 w 1405299"/>
                <a:gd name="connsiteY7" fmla="*/ 825583 h 1428429"/>
                <a:gd name="connsiteX8" fmla="*/ 709902 w 1405299"/>
                <a:gd name="connsiteY8" fmla="*/ 825583 h 1428429"/>
                <a:gd name="connsiteX9" fmla="*/ 691776 w 1405299"/>
                <a:gd name="connsiteY9" fmla="*/ 858978 h 1428429"/>
                <a:gd name="connsiteX10" fmla="*/ 670501 w 1405299"/>
                <a:gd name="connsiteY10" fmla="*/ 964356 h 1428429"/>
                <a:gd name="connsiteX11" fmla="*/ 941226 w 1405299"/>
                <a:gd name="connsiteY11" fmla="*/ 1235081 h 1428429"/>
                <a:gd name="connsiteX12" fmla="*/ 1211951 w 1405299"/>
                <a:gd name="connsiteY12" fmla="*/ 964356 h 1428429"/>
                <a:gd name="connsiteX13" fmla="*/ 1046604 w 1405299"/>
                <a:gd name="connsiteY13" fmla="*/ 714906 h 1428429"/>
                <a:gd name="connsiteX14" fmla="*/ 941226 w 1405299"/>
                <a:gd name="connsiteY14" fmla="*/ 693631 h 1428429"/>
                <a:gd name="connsiteX15" fmla="*/ 789861 w 1405299"/>
                <a:gd name="connsiteY15" fmla="*/ 739867 h 1428429"/>
                <a:gd name="connsiteX16" fmla="*/ 761316 w 1405299"/>
                <a:gd name="connsiteY16" fmla="*/ 763419 h 1428429"/>
                <a:gd name="connsiteX17" fmla="*/ 901986 w 1405299"/>
                <a:gd name="connsiteY17" fmla="*/ 763419 h 1428429"/>
                <a:gd name="connsiteX18" fmla="*/ 978449 w 1405299"/>
                <a:gd name="connsiteY18" fmla="*/ 712736 h 1428429"/>
                <a:gd name="connsiteX19" fmla="*/ 981487 w 1405299"/>
                <a:gd name="connsiteY19" fmla="*/ 697690 h 1428429"/>
                <a:gd name="connsiteX20" fmla="*/ 1048396 w 1405299"/>
                <a:gd name="connsiteY20" fmla="*/ 601415 h 1428429"/>
                <a:gd name="connsiteX21" fmla="*/ 1048396 w 1405299"/>
                <a:gd name="connsiteY21" fmla="*/ 675036 h 1428429"/>
                <a:gd name="connsiteX22" fmla="*/ 1061702 w 1405299"/>
                <a:gd name="connsiteY22" fmla="*/ 679166 h 1428429"/>
                <a:gd name="connsiteX23" fmla="*/ 1250739 w 1405299"/>
                <a:gd name="connsiteY23" fmla="*/ 964356 h 1428429"/>
                <a:gd name="connsiteX24" fmla="*/ 941226 w 1405299"/>
                <a:gd name="connsiteY24" fmla="*/ 1273869 h 1428429"/>
                <a:gd name="connsiteX25" fmla="*/ 631713 w 1405299"/>
                <a:gd name="connsiteY25" fmla="*/ 964356 h 1428429"/>
                <a:gd name="connsiteX26" fmla="*/ 656036 w 1405299"/>
                <a:gd name="connsiteY26" fmla="*/ 843880 h 1428429"/>
                <a:gd name="connsiteX27" fmla="*/ 665967 w 1405299"/>
                <a:gd name="connsiteY27" fmla="*/ 825583 h 1428429"/>
                <a:gd name="connsiteX28" fmla="*/ 588095 w 1405299"/>
                <a:gd name="connsiteY28" fmla="*/ 825583 h 1428429"/>
                <a:gd name="connsiteX29" fmla="*/ 568799 w 1405299"/>
                <a:gd name="connsiteY29" fmla="*/ 887743 h 1428429"/>
                <a:gd name="connsiteX30" fmla="*/ 561076 w 1405299"/>
                <a:gd name="connsiteY30" fmla="*/ 964356 h 1428429"/>
                <a:gd name="connsiteX31" fmla="*/ 941226 w 1405299"/>
                <a:gd name="connsiteY31" fmla="*/ 1344506 h 1428429"/>
                <a:gd name="connsiteX32" fmla="*/ 1321376 w 1405299"/>
                <a:gd name="connsiteY32" fmla="*/ 964356 h 1428429"/>
                <a:gd name="connsiteX33" fmla="*/ 1089198 w 1405299"/>
                <a:gd name="connsiteY33" fmla="*/ 614080 h 1428429"/>
                <a:gd name="connsiteX34" fmla="*/ 941226 w 1405299"/>
                <a:gd name="connsiteY34" fmla="*/ 584206 h 1428429"/>
                <a:gd name="connsiteX35" fmla="*/ 626000 w 1405299"/>
                <a:gd name="connsiteY35" fmla="*/ 751811 h 1428429"/>
                <a:gd name="connsiteX36" fmla="*/ 619699 w 1405299"/>
                <a:gd name="connsiteY36" fmla="*/ 763419 h 1428429"/>
                <a:gd name="connsiteX37" fmla="*/ 707581 w 1405299"/>
                <a:gd name="connsiteY37" fmla="*/ 763419 h 1428429"/>
                <a:gd name="connsiteX38" fmla="*/ 722367 w 1405299"/>
                <a:gd name="connsiteY38" fmla="*/ 745498 h 1428429"/>
                <a:gd name="connsiteX39" fmla="*/ 941226 w 1405299"/>
                <a:gd name="connsiteY39" fmla="*/ 654843 h 1428429"/>
                <a:gd name="connsiteX40" fmla="*/ 984970 w 1405299"/>
                <a:gd name="connsiteY40" fmla="*/ 659253 h 1428429"/>
                <a:gd name="connsiteX41" fmla="*/ 984970 w 1405299"/>
                <a:gd name="connsiteY41" fmla="*/ 588616 h 1428429"/>
                <a:gd name="connsiteX42" fmla="*/ 354447 w 1405299"/>
                <a:gd name="connsiteY42" fmla="*/ 484546 h 1428429"/>
                <a:gd name="connsiteX43" fmla="*/ 271463 w 1405299"/>
                <a:gd name="connsiteY43" fmla="*/ 567530 h 1428429"/>
                <a:gd name="connsiteX44" fmla="*/ 271463 w 1405299"/>
                <a:gd name="connsiteY44" fmla="*/ 763419 h 1428429"/>
                <a:gd name="connsiteX45" fmla="*/ 524640 w 1405299"/>
                <a:gd name="connsiteY45" fmla="*/ 763419 h 1428429"/>
                <a:gd name="connsiteX46" fmla="*/ 556410 w 1405299"/>
                <a:gd name="connsiteY46" fmla="*/ 704889 h 1428429"/>
                <a:gd name="connsiteX47" fmla="*/ 941226 w 1405299"/>
                <a:gd name="connsiteY47" fmla="*/ 500283 h 1428429"/>
                <a:gd name="connsiteX48" fmla="*/ 984970 w 1405299"/>
                <a:gd name="connsiteY48" fmla="*/ 504693 h 1428429"/>
                <a:gd name="connsiteX49" fmla="*/ 984970 w 1405299"/>
                <a:gd name="connsiteY49" fmla="*/ 484546 h 1428429"/>
                <a:gd name="connsiteX50" fmla="*/ 1140734 w 1405299"/>
                <a:gd name="connsiteY50" fmla="*/ 0 h 1428429"/>
                <a:gd name="connsiteX51" fmla="*/ 1366043 w 1405299"/>
                <a:gd name="connsiteY51" fmla="*/ 0 h 1428429"/>
                <a:gd name="connsiteX52" fmla="*/ 1383506 w 1405299"/>
                <a:gd name="connsiteY52" fmla="*/ 17463 h 1428429"/>
                <a:gd name="connsiteX53" fmla="*/ 1383506 w 1405299"/>
                <a:gd name="connsiteY53" fmla="*/ 87312 h 1428429"/>
                <a:gd name="connsiteX54" fmla="*/ 1366043 w 1405299"/>
                <a:gd name="connsiteY54" fmla="*/ 104775 h 1428429"/>
                <a:gd name="connsiteX55" fmla="*/ 1140734 w 1405299"/>
                <a:gd name="connsiteY55" fmla="*/ 104775 h 1428429"/>
                <a:gd name="connsiteX56" fmla="*/ 1123271 w 1405299"/>
                <a:gd name="connsiteY56" fmla="*/ 87312 h 1428429"/>
                <a:gd name="connsiteX57" fmla="*/ 1123271 w 1405299"/>
                <a:gd name="connsiteY57" fmla="*/ 83476 h 1428429"/>
                <a:gd name="connsiteX58" fmla="*/ 1105465 w 1405299"/>
                <a:gd name="connsiteY58" fmla="*/ 86168 h 1428429"/>
                <a:gd name="connsiteX59" fmla="*/ 1053679 w 1405299"/>
                <a:gd name="connsiteY59" fmla="*/ 133120 h 1428429"/>
                <a:gd name="connsiteX60" fmla="*/ 1048396 w 1405299"/>
                <a:gd name="connsiteY60" fmla="*/ 159289 h 1428429"/>
                <a:gd name="connsiteX61" fmla="*/ 1048396 w 1405299"/>
                <a:gd name="connsiteY61" fmla="*/ 513947 h 1428429"/>
                <a:gd name="connsiteX62" fmla="*/ 1121864 w 1405299"/>
                <a:gd name="connsiteY62" fmla="*/ 536752 h 1428429"/>
                <a:gd name="connsiteX63" fmla="*/ 1405299 w 1405299"/>
                <a:gd name="connsiteY63" fmla="*/ 964356 h 1428429"/>
                <a:gd name="connsiteX64" fmla="*/ 941226 w 1405299"/>
                <a:gd name="connsiteY64" fmla="*/ 1428429 h 1428429"/>
                <a:gd name="connsiteX65" fmla="*/ 477153 w 1405299"/>
                <a:gd name="connsiteY65" fmla="*/ 964356 h 1428429"/>
                <a:gd name="connsiteX66" fmla="*/ 486581 w 1405299"/>
                <a:gd name="connsiteY66" fmla="*/ 870830 h 1428429"/>
                <a:gd name="connsiteX67" fmla="*/ 500627 w 1405299"/>
                <a:gd name="connsiteY67" fmla="*/ 825583 h 1428429"/>
                <a:gd name="connsiteX68" fmla="*/ 271463 w 1405299"/>
                <a:gd name="connsiteY68" fmla="*/ 825583 h 1428429"/>
                <a:gd name="connsiteX69" fmla="*/ 271463 w 1405299"/>
                <a:gd name="connsiteY69" fmla="*/ 1120578 h 1428429"/>
                <a:gd name="connsiteX70" fmla="*/ 268794 w 1405299"/>
                <a:gd name="connsiteY70" fmla="*/ 1120578 h 1428429"/>
                <a:gd name="connsiteX71" fmla="*/ 299429 w 1405299"/>
                <a:gd name="connsiteY71" fmla="*/ 1126763 h 1428429"/>
                <a:gd name="connsiteX72" fmla="*/ 395319 w 1405299"/>
                <a:gd name="connsiteY72" fmla="*/ 1271427 h 1428429"/>
                <a:gd name="connsiteX73" fmla="*/ 238317 w 1405299"/>
                <a:gd name="connsiteY73" fmla="*/ 1428429 h 1428429"/>
                <a:gd name="connsiteX74" fmla="*/ 81315 w 1405299"/>
                <a:gd name="connsiteY74" fmla="*/ 1271427 h 1428429"/>
                <a:gd name="connsiteX75" fmla="*/ 177205 w 1405299"/>
                <a:gd name="connsiteY75" fmla="*/ 1126763 h 1428429"/>
                <a:gd name="connsiteX76" fmla="*/ 208037 w 1405299"/>
                <a:gd name="connsiteY76" fmla="*/ 1120538 h 1428429"/>
                <a:gd name="connsiteX77" fmla="*/ 208037 w 1405299"/>
                <a:gd name="connsiteY77" fmla="*/ 1097757 h 1428429"/>
                <a:gd name="connsiteX78" fmla="*/ 8732 w 1405299"/>
                <a:gd name="connsiteY78" fmla="*/ 1097757 h 1428429"/>
                <a:gd name="connsiteX79" fmla="*/ 0 w 1405299"/>
                <a:gd name="connsiteY79" fmla="*/ 1089025 h 1428429"/>
                <a:gd name="connsiteX80" fmla="*/ 0 w 1405299"/>
                <a:gd name="connsiteY80" fmla="*/ 1054101 h 1428429"/>
                <a:gd name="connsiteX81" fmla="*/ 8732 w 1405299"/>
                <a:gd name="connsiteY81" fmla="*/ 1045369 h 1428429"/>
                <a:gd name="connsiteX82" fmla="*/ 208037 w 1405299"/>
                <a:gd name="connsiteY82" fmla="*/ 1045369 h 1428429"/>
                <a:gd name="connsiteX83" fmla="*/ 208037 w 1405299"/>
                <a:gd name="connsiteY83" fmla="*/ 549899 h 1428429"/>
                <a:gd name="connsiteX84" fmla="*/ 335554 w 1405299"/>
                <a:gd name="connsiteY84" fmla="*/ 422382 h 1428429"/>
                <a:gd name="connsiteX85" fmla="*/ 984970 w 1405299"/>
                <a:gd name="connsiteY85" fmla="*/ 422382 h 1428429"/>
                <a:gd name="connsiteX86" fmla="*/ 984970 w 1405299"/>
                <a:gd name="connsiteY86" fmla="*/ 354794 h 1428429"/>
                <a:gd name="connsiteX87" fmla="*/ 983732 w 1405299"/>
                <a:gd name="connsiteY87" fmla="*/ 354794 h 1428429"/>
                <a:gd name="connsiteX88" fmla="*/ 983732 w 1405299"/>
                <a:gd name="connsiteY88" fmla="*/ 147790 h 1428429"/>
                <a:gd name="connsiteX89" fmla="*/ 984970 w 1405299"/>
                <a:gd name="connsiteY89" fmla="*/ 141658 h 1428429"/>
                <a:gd name="connsiteX90" fmla="*/ 984970 w 1405299"/>
                <a:gd name="connsiteY90" fmla="*/ 127387 h 1428429"/>
                <a:gd name="connsiteX91" fmla="*/ 987851 w 1405299"/>
                <a:gd name="connsiteY91" fmla="*/ 127387 h 1428429"/>
                <a:gd name="connsiteX92" fmla="*/ 993753 w 1405299"/>
                <a:gd name="connsiteY92" fmla="*/ 98154 h 1428429"/>
                <a:gd name="connsiteX93" fmla="*/ 1111249 w 1405299"/>
                <a:gd name="connsiteY93" fmla="*/ 20273 h 1428429"/>
                <a:gd name="connsiteX94" fmla="*/ 1123271 w 1405299"/>
                <a:gd name="connsiteY94" fmla="*/ 20273 h 1428429"/>
                <a:gd name="connsiteX95" fmla="*/ 1123271 w 1405299"/>
                <a:gd name="connsiteY95" fmla="*/ 17463 h 1428429"/>
                <a:gd name="connsiteX96" fmla="*/ 1140734 w 1405299"/>
                <a:gd name="connsiteY96" fmla="*/ 0 h 1428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</a:cxnLst>
              <a:rect l="l" t="t" r="r" b="b"/>
              <a:pathLst>
                <a:path w="1405299" h="1428429">
                  <a:moveTo>
                    <a:pt x="238316" y="1184263"/>
                  </a:moveTo>
                  <a:cubicBezTo>
                    <a:pt x="190177" y="1184263"/>
                    <a:pt x="151152" y="1223288"/>
                    <a:pt x="151152" y="1271427"/>
                  </a:cubicBezTo>
                  <a:cubicBezTo>
                    <a:pt x="151152" y="1319566"/>
                    <a:pt x="190177" y="1358591"/>
                    <a:pt x="238316" y="1358591"/>
                  </a:cubicBezTo>
                  <a:cubicBezTo>
                    <a:pt x="286455" y="1358591"/>
                    <a:pt x="325480" y="1319566"/>
                    <a:pt x="325480" y="1271427"/>
                  </a:cubicBezTo>
                  <a:cubicBezTo>
                    <a:pt x="325480" y="1223288"/>
                    <a:pt x="286455" y="1184263"/>
                    <a:pt x="238316" y="1184263"/>
                  </a:cubicBezTo>
                  <a:close/>
                  <a:moveTo>
                    <a:pt x="1045091" y="714436"/>
                  </a:moveTo>
                  <a:lnTo>
                    <a:pt x="1038375" y="747702"/>
                  </a:lnTo>
                  <a:cubicBezTo>
                    <a:pt x="1019017" y="793470"/>
                    <a:pt x="973699" y="825583"/>
                    <a:pt x="920879" y="825583"/>
                  </a:cubicBezTo>
                  <a:lnTo>
                    <a:pt x="709902" y="825583"/>
                  </a:lnTo>
                  <a:lnTo>
                    <a:pt x="691776" y="858978"/>
                  </a:lnTo>
                  <a:cubicBezTo>
                    <a:pt x="678077" y="891367"/>
                    <a:pt x="670501" y="926977"/>
                    <a:pt x="670501" y="964356"/>
                  </a:cubicBezTo>
                  <a:cubicBezTo>
                    <a:pt x="670501" y="1113873"/>
                    <a:pt x="791709" y="1235081"/>
                    <a:pt x="941226" y="1235081"/>
                  </a:cubicBezTo>
                  <a:cubicBezTo>
                    <a:pt x="1090743" y="1235081"/>
                    <a:pt x="1211951" y="1113873"/>
                    <a:pt x="1211951" y="964356"/>
                  </a:cubicBezTo>
                  <a:cubicBezTo>
                    <a:pt x="1211951" y="852218"/>
                    <a:pt x="1143772" y="756005"/>
                    <a:pt x="1046604" y="714906"/>
                  </a:cubicBezTo>
                  <a:close/>
                  <a:moveTo>
                    <a:pt x="941226" y="693631"/>
                  </a:moveTo>
                  <a:cubicBezTo>
                    <a:pt x="885157" y="693631"/>
                    <a:pt x="833069" y="710676"/>
                    <a:pt x="789861" y="739867"/>
                  </a:cubicBezTo>
                  <a:lnTo>
                    <a:pt x="761316" y="763419"/>
                  </a:lnTo>
                  <a:lnTo>
                    <a:pt x="901986" y="763419"/>
                  </a:lnTo>
                  <a:cubicBezTo>
                    <a:pt x="936359" y="763419"/>
                    <a:pt x="965851" y="742521"/>
                    <a:pt x="978449" y="712736"/>
                  </a:cubicBezTo>
                  <a:lnTo>
                    <a:pt x="981487" y="697690"/>
                  </a:lnTo>
                  <a:close/>
                  <a:moveTo>
                    <a:pt x="1048396" y="601415"/>
                  </a:moveTo>
                  <a:lnTo>
                    <a:pt x="1048396" y="675036"/>
                  </a:lnTo>
                  <a:lnTo>
                    <a:pt x="1061702" y="679166"/>
                  </a:lnTo>
                  <a:cubicBezTo>
                    <a:pt x="1172791" y="726153"/>
                    <a:pt x="1250739" y="836152"/>
                    <a:pt x="1250739" y="964356"/>
                  </a:cubicBezTo>
                  <a:cubicBezTo>
                    <a:pt x="1250739" y="1135295"/>
                    <a:pt x="1112165" y="1273869"/>
                    <a:pt x="941226" y="1273869"/>
                  </a:cubicBezTo>
                  <a:cubicBezTo>
                    <a:pt x="770287" y="1273869"/>
                    <a:pt x="631713" y="1135295"/>
                    <a:pt x="631713" y="964356"/>
                  </a:cubicBezTo>
                  <a:cubicBezTo>
                    <a:pt x="631713" y="921622"/>
                    <a:pt x="640374" y="880910"/>
                    <a:pt x="656036" y="843880"/>
                  </a:cubicBezTo>
                  <a:lnTo>
                    <a:pt x="665967" y="825583"/>
                  </a:lnTo>
                  <a:lnTo>
                    <a:pt x="588095" y="825583"/>
                  </a:lnTo>
                  <a:lnTo>
                    <a:pt x="568799" y="887743"/>
                  </a:lnTo>
                  <a:cubicBezTo>
                    <a:pt x="563735" y="912490"/>
                    <a:pt x="561076" y="938112"/>
                    <a:pt x="561076" y="964356"/>
                  </a:cubicBezTo>
                  <a:cubicBezTo>
                    <a:pt x="561076" y="1174307"/>
                    <a:pt x="731275" y="1344506"/>
                    <a:pt x="941226" y="1344506"/>
                  </a:cubicBezTo>
                  <a:cubicBezTo>
                    <a:pt x="1151177" y="1344506"/>
                    <a:pt x="1321376" y="1174307"/>
                    <a:pt x="1321376" y="964356"/>
                  </a:cubicBezTo>
                  <a:cubicBezTo>
                    <a:pt x="1321376" y="806893"/>
                    <a:pt x="1225639" y="671790"/>
                    <a:pt x="1089198" y="614080"/>
                  </a:cubicBezTo>
                  <a:close/>
                  <a:moveTo>
                    <a:pt x="941226" y="584206"/>
                  </a:moveTo>
                  <a:cubicBezTo>
                    <a:pt x="810007" y="584206"/>
                    <a:pt x="694316" y="650690"/>
                    <a:pt x="626000" y="751811"/>
                  </a:cubicBezTo>
                  <a:lnTo>
                    <a:pt x="619699" y="763419"/>
                  </a:lnTo>
                  <a:lnTo>
                    <a:pt x="707581" y="763419"/>
                  </a:lnTo>
                  <a:lnTo>
                    <a:pt x="722367" y="745498"/>
                  </a:lnTo>
                  <a:cubicBezTo>
                    <a:pt x="778378" y="689487"/>
                    <a:pt x="855757" y="654843"/>
                    <a:pt x="941226" y="654843"/>
                  </a:cubicBezTo>
                  <a:lnTo>
                    <a:pt x="984970" y="659253"/>
                  </a:lnTo>
                  <a:lnTo>
                    <a:pt x="984970" y="588616"/>
                  </a:lnTo>
                  <a:close/>
                  <a:moveTo>
                    <a:pt x="354447" y="484546"/>
                  </a:moveTo>
                  <a:cubicBezTo>
                    <a:pt x="308616" y="484546"/>
                    <a:pt x="271463" y="521699"/>
                    <a:pt x="271463" y="567530"/>
                  </a:cubicBezTo>
                  <a:lnTo>
                    <a:pt x="271463" y="763419"/>
                  </a:lnTo>
                  <a:lnTo>
                    <a:pt x="524640" y="763419"/>
                  </a:lnTo>
                  <a:lnTo>
                    <a:pt x="556410" y="704889"/>
                  </a:lnTo>
                  <a:cubicBezTo>
                    <a:pt x="639807" y="581445"/>
                    <a:pt x="781039" y="500283"/>
                    <a:pt x="941226" y="500283"/>
                  </a:cubicBezTo>
                  <a:lnTo>
                    <a:pt x="984970" y="504693"/>
                  </a:lnTo>
                  <a:lnTo>
                    <a:pt x="984970" y="484546"/>
                  </a:lnTo>
                  <a:close/>
                  <a:moveTo>
                    <a:pt x="1140734" y="0"/>
                  </a:moveTo>
                  <a:lnTo>
                    <a:pt x="1366043" y="0"/>
                  </a:lnTo>
                  <a:cubicBezTo>
                    <a:pt x="1375688" y="0"/>
                    <a:pt x="1383506" y="7818"/>
                    <a:pt x="1383506" y="17463"/>
                  </a:cubicBezTo>
                  <a:lnTo>
                    <a:pt x="1383506" y="87312"/>
                  </a:lnTo>
                  <a:cubicBezTo>
                    <a:pt x="1383506" y="96957"/>
                    <a:pt x="1375688" y="104775"/>
                    <a:pt x="1366043" y="104775"/>
                  </a:cubicBezTo>
                  <a:lnTo>
                    <a:pt x="1140734" y="104775"/>
                  </a:lnTo>
                  <a:cubicBezTo>
                    <a:pt x="1131089" y="104775"/>
                    <a:pt x="1123271" y="96957"/>
                    <a:pt x="1123271" y="87312"/>
                  </a:cubicBezTo>
                  <a:lnTo>
                    <a:pt x="1123271" y="83476"/>
                  </a:lnTo>
                  <a:lnTo>
                    <a:pt x="1105465" y="86168"/>
                  </a:lnTo>
                  <a:cubicBezTo>
                    <a:pt x="1082079" y="93441"/>
                    <a:pt x="1063128" y="110781"/>
                    <a:pt x="1053679" y="133120"/>
                  </a:cubicBezTo>
                  <a:lnTo>
                    <a:pt x="1048396" y="159289"/>
                  </a:lnTo>
                  <a:lnTo>
                    <a:pt x="1048396" y="513947"/>
                  </a:lnTo>
                  <a:lnTo>
                    <a:pt x="1121864" y="536752"/>
                  </a:lnTo>
                  <a:cubicBezTo>
                    <a:pt x="1288427" y="607203"/>
                    <a:pt x="1405299" y="772131"/>
                    <a:pt x="1405299" y="964356"/>
                  </a:cubicBezTo>
                  <a:cubicBezTo>
                    <a:pt x="1405299" y="1220656"/>
                    <a:pt x="1197526" y="1428429"/>
                    <a:pt x="941226" y="1428429"/>
                  </a:cubicBezTo>
                  <a:cubicBezTo>
                    <a:pt x="684926" y="1428429"/>
                    <a:pt x="477153" y="1220656"/>
                    <a:pt x="477153" y="964356"/>
                  </a:cubicBezTo>
                  <a:cubicBezTo>
                    <a:pt x="477153" y="932319"/>
                    <a:pt x="480400" y="901039"/>
                    <a:pt x="486581" y="870830"/>
                  </a:cubicBezTo>
                  <a:lnTo>
                    <a:pt x="500627" y="825583"/>
                  </a:lnTo>
                  <a:lnTo>
                    <a:pt x="271463" y="825583"/>
                  </a:lnTo>
                  <a:lnTo>
                    <a:pt x="271463" y="1120578"/>
                  </a:lnTo>
                  <a:lnTo>
                    <a:pt x="268794" y="1120578"/>
                  </a:lnTo>
                  <a:lnTo>
                    <a:pt x="299429" y="1126763"/>
                  </a:lnTo>
                  <a:cubicBezTo>
                    <a:pt x="355780" y="1150597"/>
                    <a:pt x="395319" y="1206395"/>
                    <a:pt x="395319" y="1271427"/>
                  </a:cubicBezTo>
                  <a:cubicBezTo>
                    <a:pt x="395319" y="1358137"/>
                    <a:pt x="325027" y="1428429"/>
                    <a:pt x="238317" y="1428429"/>
                  </a:cubicBezTo>
                  <a:cubicBezTo>
                    <a:pt x="151607" y="1428429"/>
                    <a:pt x="81315" y="1358137"/>
                    <a:pt x="81315" y="1271427"/>
                  </a:cubicBezTo>
                  <a:cubicBezTo>
                    <a:pt x="81315" y="1206395"/>
                    <a:pt x="120854" y="1150597"/>
                    <a:pt x="177205" y="1126763"/>
                  </a:cubicBezTo>
                  <a:lnTo>
                    <a:pt x="208037" y="1120538"/>
                  </a:lnTo>
                  <a:lnTo>
                    <a:pt x="208037" y="1097757"/>
                  </a:lnTo>
                  <a:lnTo>
                    <a:pt x="8732" y="1097757"/>
                  </a:lnTo>
                  <a:cubicBezTo>
                    <a:pt x="3909" y="1097757"/>
                    <a:pt x="0" y="1093848"/>
                    <a:pt x="0" y="1089025"/>
                  </a:cubicBezTo>
                  <a:lnTo>
                    <a:pt x="0" y="1054101"/>
                  </a:lnTo>
                  <a:cubicBezTo>
                    <a:pt x="0" y="1049278"/>
                    <a:pt x="3909" y="1045369"/>
                    <a:pt x="8732" y="1045369"/>
                  </a:cubicBezTo>
                  <a:lnTo>
                    <a:pt x="208037" y="1045369"/>
                  </a:lnTo>
                  <a:lnTo>
                    <a:pt x="208037" y="549899"/>
                  </a:lnTo>
                  <a:cubicBezTo>
                    <a:pt x="208037" y="479473"/>
                    <a:pt x="265128" y="422382"/>
                    <a:pt x="335554" y="422382"/>
                  </a:cubicBezTo>
                  <a:lnTo>
                    <a:pt x="984970" y="422382"/>
                  </a:lnTo>
                  <a:lnTo>
                    <a:pt x="984970" y="354794"/>
                  </a:lnTo>
                  <a:lnTo>
                    <a:pt x="983732" y="354794"/>
                  </a:lnTo>
                  <a:lnTo>
                    <a:pt x="983732" y="147790"/>
                  </a:lnTo>
                  <a:lnTo>
                    <a:pt x="984970" y="141658"/>
                  </a:lnTo>
                  <a:lnTo>
                    <a:pt x="984970" y="127387"/>
                  </a:lnTo>
                  <a:lnTo>
                    <a:pt x="987851" y="127387"/>
                  </a:lnTo>
                  <a:lnTo>
                    <a:pt x="993753" y="98154"/>
                  </a:lnTo>
                  <a:cubicBezTo>
                    <a:pt x="1013111" y="52387"/>
                    <a:pt x="1058430" y="20273"/>
                    <a:pt x="1111249" y="20273"/>
                  </a:cubicBezTo>
                  <a:lnTo>
                    <a:pt x="1123271" y="20273"/>
                  </a:lnTo>
                  <a:lnTo>
                    <a:pt x="1123271" y="17463"/>
                  </a:lnTo>
                  <a:cubicBezTo>
                    <a:pt x="1123271" y="7818"/>
                    <a:pt x="1131089" y="0"/>
                    <a:pt x="1140734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4E4ACB5-B30E-8A33-E34D-C2E5F8114BD8}"/>
              </a:ext>
            </a:extLst>
          </p:cNvPr>
          <p:cNvGrpSpPr/>
          <p:nvPr/>
        </p:nvGrpSpPr>
        <p:grpSpPr>
          <a:xfrm>
            <a:off x="884488" y="3954299"/>
            <a:ext cx="2292711" cy="2250250"/>
            <a:chOff x="884488" y="3954299"/>
            <a:chExt cx="2292711" cy="2250250"/>
          </a:xfrm>
        </p:grpSpPr>
        <p:sp>
          <p:nvSpPr>
            <p:cNvPr id="34" name="四角形: 角を丸くする 33">
              <a:extLst>
                <a:ext uri="{FF2B5EF4-FFF2-40B4-BE49-F238E27FC236}">
                  <a16:creationId xmlns:a16="http://schemas.microsoft.com/office/drawing/2014/main" id="{137A0C30-A94F-FA1C-56DF-58F50C5C8A72}"/>
                </a:ext>
              </a:extLst>
            </p:cNvPr>
            <p:cNvSpPr/>
            <p:nvPr/>
          </p:nvSpPr>
          <p:spPr bwMode="auto">
            <a:xfrm>
              <a:off x="952287" y="4022799"/>
              <a:ext cx="2153125" cy="2113249"/>
            </a:xfrm>
            <a:prstGeom prst="roundRect">
              <a:avLst>
                <a:gd name="adj" fmla="val 613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DF73FBAC-80A5-748E-173E-937588C92701}"/>
                </a:ext>
              </a:extLst>
            </p:cNvPr>
            <p:cNvSpPr/>
            <p:nvPr/>
          </p:nvSpPr>
          <p:spPr bwMode="auto">
            <a:xfrm>
              <a:off x="884488" y="3954299"/>
              <a:ext cx="2292711" cy="2250250"/>
            </a:xfrm>
            <a:custGeom>
              <a:avLst/>
              <a:gdLst>
                <a:gd name="connsiteX0" fmla="*/ 250841 w 2962338"/>
                <a:gd name="connsiteY0" fmla="*/ 144780 h 2907476"/>
                <a:gd name="connsiteX1" fmla="*/ 147512 w 2962338"/>
                <a:gd name="connsiteY1" fmla="*/ 248109 h 2907476"/>
                <a:gd name="connsiteX2" fmla="*/ 147512 w 2962338"/>
                <a:gd name="connsiteY2" fmla="*/ 2659367 h 2907476"/>
                <a:gd name="connsiteX3" fmla="*/ 250841 w 2962338"/>
                <a:gd name="connsiteY3" fmla="*/ 2762696 h 2907476"/>
                <a:gd name="connsiteX4" fmla="*/ 2711497 w 2962338"/>
                <a:gd name="connsiteY4" fmla="*/ 2762696 h 2907476"/>
                <a:gd name="connsiteX5" fmla="*/ 2814826 w 2962338"/>
                <a:gd name="connsiteY5" fmla="*/ 2659367 h 2907476"/>
                <a:gd name="connsiteX6" fmla="*/ 2814826 w 2962338"/>
                <a:gd name="connsiteY6" fmla="*/ 248109 h 2907476"/>
                <a:gd name="connsiteX7" fmla="*/ 2711497 w 2962338"/>
                <a:gd name="connsiteY7" fmla="*/ 144780 h 2907476"/>
                <a:gd name="connsiteX8" fmla="*/ 178228 w 2962338"/>
                <a:gd name="connsiteY8" fmla="*/ 0 h 2907476"/>
                <a:gd name="connsiteX9" fmla="*/ 2784110 w 2962338"/>
                <a:gd name="connsiteY9" fmla="*/ 0 h 2907476"/>
                <a:gd name="connsiteX10" fmla="*/ 2962338 w 2962338"/>
                <a:gd name="connsiteY10" fmla="*/ 178228 h 2907476"/>
                <a:gd name="connsiteX11" fmla="*/ 2962338 w 2962338"/>
                <a:gd name="connsiteY11" fmla="*/ 2729248 h 2907476"/>
                <a:gd name="connsiteX12" fmla="*/ 2784110 w 2962338"/>
                <a:gd name="connsiteY12" fmla="*/ 2907476 h 2907476"/>
                <a:gd name="connsiteX13" fmla="*/ 178228 w 2962338"/>
                <a:gd name="connsiteY13" fmla="*/ 2907476 h 2907476"/>
                <a:gd name="connsiteX14" fmla="*/ 0 w 2962338"/>
                <a:gd name="connsiteY14" fmla="*/ 2729248 h 2907476"/>
                <a:gd name="connsiteX15" fmla="*/ 0 w 2962338"/>
                <a:gd name="connsiteY15" fmla="*/ 178228 h 2907476"/>
                <a:gd name="connsiteX16" fmla="*/ 178228 w 2962338"/>
                <a:gd name="connsiteY16" fmla="*/ 0 h 2907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62338" h="2907476">
                  <a:moveTo>
                    <a:pt x="250841" y="144780"/>
                  </a:moveTo>
                  <a:cubicBezTo>
                    <a:pt x="193774" y="144780"/>
                    <a:pt x="147512" y="191042"/>
                    <a:pt x="147512" y="248109"/>
                  </a:cubicBezTo>
                  <a:lnTo>
                    <a:pt x="147512" y="2659367"/>
                  </a:lnTo>
                  <a:cubicBezTo>
                    <a:pt x="147512" y="2716434"/>
                    <a:pt x="193774" y="2762696"/>
                    <a:pt x="250841" y="2762696"/>
                  </a:cubicBezTo>
                  <a:lnTo>
                    <a:pt x="2711497" y="2762696"/>
                  </a:lnTo>
                  <a:cubicBezTo>
                    <a:pt x="2768564" y="2762696"/>
                    <a:pt x="2814826" y="2716434"/>
                    <a:pt x="2814826" y="2659367"/>
                  </a:cubicBezTo>
                  <a:lnTo>
                    <a:pt x="2814826" y="248109"/>
                  </a:lnTo>
                  <a:cubicBezTo>
                    <a:pt x="2814826" y="191042"/>
                    <a:pt x="2768564" y="144780"/>
                    <a:pt x="2711497" y="144780"/>
                  </a:cubicBezTo>
                  <a:close/>
                  <a:moveTo>
                    <a:pt x="178228" y="0"/>
                  </a:moveTo>
                  <a:lnTo>
                    <a:pt x="2784110" y="0"/>
                  </a:lnTo>
                  <a:cubicBezTo>
                    <a:pt x="2882543" y="0"/>
                    <a:pt x="2962338" y="79795"/>
                    <a:pt x="2962338" y="178228"/>
                  </a:cubicBezTo>
                  <a:lnTo>
                    <a:pt x="2962338" y="2729248"/>
                  </a:lnTo>
                  <a:cubicBezTo>
                    <a:pt x="2962338" y="2827681"/>
                    <a:pt x="2882543" y="2907476"/>
                    <a:pt x="2784110" y="2907476"/>
                  </a:cubicBezTo>
                  <a:lnTo>
                    <a:pt x="178228" y="2907476"/>
                  </a:lnTo>
                  <a:cubicBezTo>
                    <a:pt x="79795" y="2907476"/>
                    <a:pt x="0" y="2827681"/>
                    <a:pt x="0" y="2729248"/>
                  </a:cubicBezTo>
                  <a:lnTo>
                    <a:pt x="0" y="178228"/>
                  </a:lnTo>
                  <a:cubicBezTo>
                    <a:pt x="0" y="79795"/>
                    <a:pt x="79795" y="0"/>
                    <a:pt x="178228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9C31F1C3-5929-6A36-7314-B67EC61083B3}"/>
                </a:ext>
              </a:extLst>
            </p:cNvPr>
            <p:cNvSpPr/>
            <p:nvPr/>
          </p:nvSpPr>
          <p:spPr bwMode="auto">
            <a:xfrm>
              <a:off x="1516052" y="4148540"/>
              <a:ext cx="870788" cy="1607307"/>
            </a:xfrm>
            <a:custGeom>
              <a:avLst/>
              <a:gdLst>
                <a:gd name="connsiteX0" fmla="*/ 677078 w 870788"/>
                <a:gd name="connsiteY0" fmla="*/ 1013389 h 1607307"/>
                <a:gd name="connsiteX1" fmla="*/ 677078 w 870788"/>
                <a:gd name="connsiteY1" fmla="*/ 1185484 h 1607307"/>
                <a:gd name="connsiteX2" fmla="*/ 741558 w 870788"/>
                <a:gd name="connsiteY2" fmla="*/ 1073802 h 1607307"/>
                <a:gd name="connsiteX3" fmla="*/ 498440 w 870788"/>
                <a:gd name="connsiteY3" fmla="*/ 0 h 1607307"/>
                <a:gd name="connsiteX4" fmla="*/ 786211 w 870788"/>
                <a:gd name="connsiteY4" fmla="*/ 331798 h 1607307"/>
                <a:gd name="connsiteX5" fmla="*/ 610454 w 870788"/>
                <a:gd name="connsiteY5" fmla="*/ 637522 h 1607307"/>
                <a:gd name="connsiteX6" fmla="*/ 567638 w 870788"/>
                <a:gd name="connsiteY6" fmla="*/ 652846 h 1607307"/>
                <a:gd name="connsiteX7" fmla="*/ 578839 w 870788"/>
                <a:gd name="connsiteY7" fmla="*/ 697649 h 1607307"/>
                <a:gd name="connsiteX8" fmla="*/ 628553 w 870788"/>
                <a:gd name="connsiteY8" fmla="*/ 731167 h 1607307"/>
                <a:gd name="connsiteX9" fmla="*/ 677078 w 870788"/>
                <a:gd name="connsiteY9" fmla="*/ 848316 h 1607307"/>
                <a:gd name="connsiteX10" fmla="*/ 677078 w 870788"/>
                <a:gd name="connsiteY10" fmla="*/ 852347 h 1607307"/>
                <a:gd name="connsiteX11" fmla="*/ 850342 w 870788"/>
                <a:gd name="connsiteY11" fmla="*/ 1014682 h 1607307"/>
                <a:gd name="connsiteX12" fmla="*/ 855605 w 870788"/>
                <a:gd name="connsiteY12" fmla="*/ 1022073 h 1607307"/>
                <a:gd name="connsiteX13" fmla="*/ 859439 w 870788"/>
                <a:gd name="connsiteY13" fmla="*/ 1025455 h 1607307"/>
                <a:gd name="connsiteX14" fmla="*/ 862545 w 870788"/>
                <a:gd name="connsiteY14" fmla="*/ 1031820 h 1607307"/>
                <a:gd name="connsiteX15" fmla="*/ 863876 w 870788"/>
                <a:gd name="connsiteY15" fmla="*/ 1033689 h 1607307"/>
                <a:gd name="connsiteX16" fmla="*/ 864245 w 870788"/>
                <a:gd name="connsiteY16" fmla="*/ 1035303 h 1607307"/>
                <a:gd name="connsiteX17" fmla="*/ 868868 w 870788"/>
                <a:gd name="connsiteY17" fmla="*/ 1044777 h 1607307"/>
                <a:gd name="connsiteX18" fmla="*/ 863265 w 870788"/>
                <a:gd name="connsiteY18" fmla="*/ 1087335 h 1607307"/>
                <a:gd name="connsiteX19" fmla="*/ 718354 w 870788"/>
                <a:gd name="connsiteY19" fmla="*/ 1338327 h 1607307"/>
                <a:gd name="connsiteX20" fmla="*/ 641742 w 870788"/>
                <a:gd name="connsiteY20" fmla="*/ 1358855 h 1607307"/>
                <a:gd name="connsiteX21" fmla="*/ 641743 w 870788"/>
                <a:gd name="connsiteY21" fmla="*/ 1358854 h 1607307"/>
                <a:gd name="connsiteX22" fmla="*/ 625041 w 870788"/>
                <a:gd name="connsiteY22" fmla="*/ 1344122 h 1607307"/>
                <a:gd name="connsiteX23" fmla="*/ 624230 w 870788"/>
                <a:gd name="connsiteY23" fmla="*/ 1342459 h 1607307"/>
                <a:gd name="connsiteX24" fmla="*/ 606307 w 870788"/>
                <a:gd name="connsiteY24" fmla="*/ 1354543 h 1607307"/>
                <a:gd name="connsiteX25" fmla="*/ 561203 w 870788"/>
                <a:gd name="connsiteY25" fmla="*/ 1363649 h 1607307"/>
                <a:gd name="connsiteX26" fmla="*/ 261931 w 870788"/>
                <a:gd name="connsiteY26" fmla="*/ 1363649 h 1607307"/>
                <a:gd name="connsiteX27" fmla="*/ 79246 w 870788"/>
                <a:gd name="connsiteY27" fmla="*/ 1607307 h 1607307"/>
                <a:gd name="connsiteX28" fmla="*/ 0 w 870788"/>
                <a:gd name="connsiteY28" fmla="*/ 1561555 h 1607307"/>
                <a:gd name="connsiteX29" fmla="*/ 149769 w 870788"/>
                <a:gd name="connsiteY29" fmla="*/ 1211086 h 1607307"/>
                <a:gd name="connsiteX30" fmla="*/ 151468 w 870788"/>
                <a:gd name="connsiteY30" fmla="*/ 1202670 h 1607307"/>
                <a:gd name="connsiteX31" fmla="*/ 258237 w 870788"/>
                <a:gd name="connsiteY31" fmla="*/ 1131899 h 1607307"/>
                <a:gd name="connsiteX32" fmla="*/ 345730 w 870788"/>
                <a:gd name="connsiteY32" fmla="*/ 1131899 h 1607307"/>
                <a:gd name="connsiteX33" fmla="*/ 345730 w 870788"/>
                <a:gd name="connsiteY33" fmla="*/ 848316 h 1607307"/>
                <a:gd name="connsiteX34" fmla="*/ 394255 w 870788"/>
                <a:gd name="connsiteY34" fmla="*/ 731167 h 1607307"/>
                <a:gd name="connsiteX35" fmla="*/ 438357 w 870788"/>
                <a:gd name="connsiteY35" fmla="*/ 701433 h 1607307"/>
                <a:gd name="connsiteX36" fmla="*/ 449246 w 870788"/>
                <a:gd name="connsiteY36" fmla="*/ 657878 h 1607307"/>
                <a:gd name="connsiteX37" fmla="*/ 440444 w 870788"/>
                <a:gd name="connsiteY37" fmla="*/ 656855 h 1607307"/>
                <a:gd name="connsiteX38" fmla="*/ 210669 w 870788"/>
                <a:gd name="connsiteY38" fmla="*/ 331798 h 1607307"/>
                <a:gd name="connsiteX39" fmla="*/ 498440 w 870788"/>
                <a:gd name="connsiteY39" fmla="*/ 0 h 1607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870788" h="1607307">
                  <a:moveTo>
                    <a:pt x="677078" y="1013389"/>
                  </a:moveTo>
                  <a:lnTo>
                    <a:pt x="677078" y="1185484"/>
                  </a:lnTo>
                  <a:lnTo>
                    <a:pt x="741558" y="1073802"/>
                  </a:lnTo>
                  <a:close/>
                  <a:moveTo>
                    <a:pt x="498440" y="0"/>
                  </a:moveTo>
                  <a:cubicBezTo>
                    <a:pt x="657372" y="0"/>
                    <a:pt x="786211" y="148551"/>
                    <a:pt x="786211" y="331798"/>
                  </a:cubicBezTo>
                  <a:cubicBezTo>
                    <a:pt x="786211" y="469234"/>
                    <a:pt x="713739" y="587152"/>
                    <a:pt x="610454" y="637522"/>
                  </a:cubicBezTo>
                  <a:lnTo>
                    <a:pt x="567638" y="652846"/>
                  </a:lnTo>
                  <a:lnTo>
                    <a:pt x="578839" y="697649"/>
                  </a:lnTo>
                  <a:lnTo>
                    <a:pt x="628553" y="731167"/>
                  </a:lnTo>
                  <a:cubicBezTo>
                    <a:pt x="658534" y="761148"/>
                    <a:pt x="677078" y="802567"/>
                    <a:pt x="677078" y="848316"/>
                  </a:cubicBezTo>
                  <a:lnTo>
                    <a:pt x="677078" y="852347"/>
                  </a:lnTo>
                  <a:lnTo>
                    <a:pt x="850342" y="1014682"/>
                  </a:lnTo>
                  <a:lnTo>
                    <a:pt x="855605" y="1022073"/>
                  </a:lnTo>
                  <a:lnTo>
                    <a:pt x="859439" y="1025455"/>
                  </a:lnTo>
                  <a:lnTo>
                    <a:pt x="862545" y="1031820"/>
                  </a:lnTo>
                  <a:lnTo>
                    <a:pt x="863876" y="1033689"/>
                  </a:lnTo>
                  <a:lnTo>
                    <a:pt x="864245" y="1035303"/>
                  </a:lnTo>
                  <a:lnTo>
                    <a:pt x="868868" y="1044777"/>
                  </a:lnTo>
                  <a:cubicBezTo>
                    <a:pt x="872583" y="1058641"/>
                    <a:pt x="871009" y="1073923"/>
                    <a:pt x="863265" y="1087335"/>
                  </a:cubicBezTo>
                  <a:cubicBezTo>
                    <a:pt x="814962" y="1170999"/>
                    <a:pt x="766657" y="1254662"/>
                    <a:pt x="718354" y="1338327"/>
                  </a:cubicBezTo>
                  <a:cubicBezTo>
                    <a:pt x="702867" y="1365151"/>
                    <a:pt x="668566" y="1374342"/>
                    <a:pt x="641742" y="1358855"/>
                  </a:cubicBezTo>
                  <a:lnTo>
                    <a:pt x="641743" y="1358854"/>
                  </a:lnTo>
                  <a:cubicBezTo>
                    <a:pt x="635037" y="1354983"/>
                    <a:pt x="629433" y="1349935"/>
                    <a:pt x="625041" y="1344122"/>
                  </a:cubicBezTo>
                  <a:lnTo>
                    <a:pt x="624230" y="1342459"/>
                  </a:lnTo>
                  <a:lnTo>
                    <a:pt x="606307" y="1354543"/>
                  </a:lnTo>
                  <a:cubicBezTo>
                    <a:pt x="592444" y="1360407"/>
                    <a:pt x="577202" y="1363649"/>
                    <a:pt x="561203" y="1363649"/>
                  </a:cubicBezTo>
                  <a:lnTo>
                    <a:pt x="261931" y="1363649"/>
                  </a:lnTo>
                  <a:lnTo>
                    <a:pt x="79246" y="1607307"/>
                  </a:lnTo>
                  <a:lnTo>
                    <a:pt x="0" y="1561555"/>
                  </a:lnTo>
                  <a:lnTo>
                    <a:pt x="149769" y="1211086"/>
                  </a:lnTo>
                  <a:lnTo>
                    <a:pt x="151468" y="1202670"/>
                  </a:lnTo>
                  <a:cubicBezTo>
                    <a:pt x="169059" y="1161081"/>
                    <a:pt x="210240" y="1131899"/>
                    <a:pt x="258237" y="1131899"/>
                  </a:cubicBezTo>
                  <a:lnTo>
                    <a:pt x="345730" y="1131899"/>
                  </a:lnTo>
                  <a:lnTo>
                    <a:pt x="345730" y="848316"/>
                  </a:lnTo>
                  <a:cubicBezTo>
                    <a:pt x="345730" y="802567"/>
                    <a:pt x="364274" y="761148"/>
                    <a:pt x="394255" y="731167"/>
                  </a:cubicBezTo>
                  <a:lnTo>
                    <a:pt x="438357" y="701433"/>
                  </a:lnTo>
                  <a:lnTo>
                    <a:pt x="449246" y="657878"/>
                  </a:lnTo>
                  <a:lnTo>
                    <a:pt x="440444" y="656855"/>
                  </a:lnTo>
                  <a:cubicBezTo>
                    <a:pt x="309311" y="625916"/>
                    <a:pt x="210669" y="492139"/>
                    <a:pt x="210669" y="331798"/>
                  </a:cubicBezTo>
                  <a:cubicBezTo>
                    <a:pt x="210669" y="148551"/>
                    <a:pt x="339508" y="0"/>
                    <a:pt x="498440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717FA576-C631-BB1B-7FAE-76AC59D8AD9D}"/>
                </a:ext>
              </a:extLst>
            </p:cNvPr>
            <p:cNvSpPr/>
            <p:nvPr/>
          </p:nvSpPr>
          <p:spPr bwMode="auto">
            <a:xfrm>
              <a:off x="1508017" y="4972387"/>
              <a:ext cx="1048107" cy="1065357"/>
            </a:xfrm>
            <a:custGeom>
              <a:avLst/>
              <a:gdLst>
                <a:gd name="connsiteX0" fmla="*/ 238316 w 1405299"/>
                <a:gd name="connsiteY0" fmla="*/ 1184263 h 1428429"/>
                <a:gd name="connsiteX1" fmla="*/ 151152 w 1405299"/>
                <a:gd name="connsiteY1" fmla="*/ 1271427 h 1428429"/>
                <a:gd name="connsiteX2" fmla="*/ 238316 w 1405299"/>
                <a:gd name="connsiteY2" fmla="*/ 1358591 h 1428429"/>
                <a:gd name="connsiteX3" fmla="*/ 325480 w 1405299"/>
                <a:gd name="connsiteY3" fmla="*/ 1271427 h 1428429"/>
                <a:gd name="connsiteX4" fmla="*/ 238316 w 1405299"/>
                <a:gd name="connsiteY4" fmla="*/ 1184263 h 1428429"/>
                <a:gd name="connsiteX5" fmla="*/ 1045091 w 1405299"/>
                <a:gd name="connsiteY5" fmla="*/ 714436 h 1428429"/>
                <a:gd name="connsiteX6" fmla="*/ 1038375 w 1405299"/>
                <a:gd name="connsiteY6" fmla="*/ 747702 h 1428429"/>
                <a:gd name="connsiteX7" fmla="*/ 920879 w 1405299"/>
                <a:gd name="connsiteY7" fmla="*/ 825583 h 1428429"/>
                <a:gd name="connsiteX8" fmla="*/ 709902 w 1405299"/>
                <a:gd name="connsiteY8" fmla="*/ 825583 h 1428429"/>
                <a:gd name="connsiteX9" fmla="*/ 691776 w 1405299"/>
                <a:gd name="connsiteY9" fmla="*/ 858978 h 1428429"/>
                <a:gd name="connsiteX10" fmla="*/ 670501 w 1405299"/>
                <a:gd name="connsiteY10" fmla="*/ 964356 h 1428429"/>
                <a:gd name="connsiteX11" fmla="*/ 941226 w 1405299"/>
                <a:gd name="connsiteY11" fmla="*/ 1235081 h 1428429"/>
                <a:gd name="connsiteX12" fmla="*/ 1211951 w 1405299"/>
                <a:gd name="connsiteY12" fmla="*/ 964356 h 1428429"/>
                <a:gd name="connsiteX13" fmla="*/ 1046604 w 1405299"/>
                <a:gd name="connsiteY13" fmla="*/ 714906 h 1428429"/>
                <a:gd name="connsiteX14" fmla="*/ 941226 w 1405299"/>
                <a:gd name="connsiteY14" fmla="*/ 693631 h 1428429"/>
                <a:gd name="connsiteX15" fmla="*/ 789861 w 1405299"/>
                <a:gd name="connsiteY15" fmla="*/ 739867 h 1428429"/>
                <a:gd name="connsiteX16" fmla="*/ 761316 w 1405299"/>
                <a:gd name="connsiteY16" fmla="*/ 763419 h 1428429"/>
                <a:gd name="connsiteX17" fmla="*/ 901986 w 1405299"/>
                <a:gd name="connsiteY17" fmla="*/ 763419 h 1428429"/>
                <a:gd name="connsiteX18" fmla="*/ 978449 w 1405299"/>
                <a:gd name="connsiteY18" fmla="*/ 712736 h 1428429"/>
                <a:gd name="connsiteX19" fmla="*/ 981487 w 1405299"/>
                <a:gd name="connsiteY19" fmla="*/ 697690 h 1428429"/>
                <a:gd name="connsiteX20" fmla="*/ 1048396 w 1405299"/>
                <a:gd name="connsiteY20" fmla="*/ 601415 h 1428429"/>
                <a:gd name="connsiteX21" fmla="*/ 1048396 w 1405299"/>
                <a:gd name="connsiteY21" fmla="*/ 675036 h 1428429"/>
                <a:gd name="connsiteX22" fmla="*/ 1061702 w 1405299"/>
                <a:gd name="connsiteY22" fmla="*/ 679166 h 1428429"/>
                <a:gd name="connsiteX23" fmla="*/ 1250739 w 1405299"/>
                <a:gd name="connsiteY23" fmla="*/ 964356 h 1428429"/>
                <a:gd name="connsiteX24" fmla="*/ 941226 w 1405299"/>
                <a:gd name="connsiteY24" fmla="*/ 1273869 h 1428429"/>
                <a:gd name="connsiteX25" fmla="*/ 631713 w 1405299"/>
                <a:gd name="connsiteY25" fmla="*/ 964356 h 1428429"/>
                <a:gd name="connsiteX26" fmla="*/ 656036 w 1405299"/>
                <a:gd name="connsiteY26" fmla="*/ 843880 h 1428429"/>
                <a:gd name="connsiteX27" fmla="*/ 665967 w 1405299"/>
                <a:gd name="connsiteY27" fmla="*/ 825583 h 1428429"/>
                <a:gd name="connsiteX28" fmla="*/ 588095 w 1405299"/>
                <a:gd name="connsiteY28" fmla="*/ 825583 h 1428429"/>
                <a:gd name="connsiteX29" fmla="*/ 568799 w 1405299"/>
                <a:gd name="connsiteY29" fmla="*/ 887743 h 1428429"/>
                <a:gd name="connsiteX30" fmla="*/ 561076 w 1405299"/>
                <a:gd name="connsiteY30" fmla="*/ 964356 h 1428429"/>
                <a:gd name="connsiteX31" fmla="*/ 941226 w 1405299"/>
                <a:gd name="connsiteY31" fmla="*/ 1344506 h 1428429"/>
                <a:gd name="connsiteX32" fmla="*/ 1321376 w 1405299"/>
                <a:gd name="connsiteY32" fmla="*/ 964356 h 1428429"/>
                <a:gd name="connsiteX33" fmla="*/ 1089198 w 1405299"/>
                <a:gd name="connsiteY33" fmla="*/ 614080 h 1428429"/>
                <a:gd name="connsiteX34" fmla="*/ 941226 w 1405299"/>
                <a:gd name="connsiteY34" fmla="*/ 584206 h 1428429"/>
                <a:gd name="connsiteX35" fmla="*/ 626000 w 1405299"/>
                <a:gd name="connsiteY35" fmla="*/ 751811 h 1428429"/>
                <a:gd name="connsiteX36" fmla="*/ 619699 w 1405299"/>
                <a:gd name="connsiteY36" fmla="*/ 763419 h 1428429"/>
                <a:gd name="connsiteX37" fmla="*/ 707581 w 1405299"/>
                <a:gd name="connsiteY37" fmla="*/ 763419 h 1428429"/>
                <a:gd name="connsiteX38" fmla="*/ 722367 w 1405299"/>
                <a:gd name="connsiteY38" fmla="*/ 745498 h 1428429"/>
                <a:gd name="connsiteX39" fmla="*/ 941226 w 1405299"/>
                <a:gd name="connsiteY39" fmla="*/ 654843 h 1428429"/>
                <a:gd name="connsiteX40" fmla="*/ 984970 w 1405299"/>
                <a:gd name="connsiteY40" fmla="*/ 659253 h 1428429"/>
                <a:gd name="connsiteX41" fmla="*/ 984970 w 1405299"/>
                <a:gd name="connsiteY41" fmla="*/ 588616 h 1428429"/>
                <a:gd name="connsiteX42" fmla="*/ 354447 w 1405299"/>
                <a:gd name="connsiteY42" fmla="*/ 484546 h 1428429"/>
                <a:gd name="connsiteX43" fmla="*/ 271463 w 1405299"/>
                <a:gd name="connsiteY43" fmla="*/ 567530 h 1428429"/>
                <a:gd name="connsiteX44" fmla="*/ 271463 w 1405299"/>
                <a:gd name="connsiteY44" fmla="*/ 763419 h 1428429"/>
                <a:gd name="connsiteX45" fmla="*/ 524640 w 1405299"/>
                <a:gd name="connsiteY45" fmla="*/ 763419 h 1428429"/>
                <a:gd name="connsiteX46" fmla="*/ 556410 w 1405299"/>
                <a:gd name="connsiteY46" fmla="*/ 704889 h 1428429"/>
                <a:gd name="connsiteX47" fmla="*/ 941226 w 1405299"/>
                <a:gd name="connsiteY47" fmla="*/ 500283 h 1428429"/>
                <a:gd name="connsiteX48" fmla="*/ 984970 w 1405299"/>
                <a:gd name="connsiteY48" fmla="*/ 504693 h 1428429"/>
                <a:gd name="connsiteX49" fmla="*/ 984970 w 1405299"/>
                <a:gd name="connsiteY49" fmla="*/ 484546 h 1428429"/>
                <a:gd name="connsiteX50" fmla="*/ 1140734 w 1405299"/>
                <a:gd name="connsiteY50" fmla="*/ 0 h 1428429"/>
                <a:gd name="connsiteX51" fmla="*/ 1366043 w 1405299"/>
                <a:gd name="connsiteY51" fmla="*/ 0 h 1428429"/>
                <a:gd name="connsiteX52" fmla="*/ 1383506 w 1405299"/>
                <a:gd name="connsiteY52" fmla="*/ 17463 h 1428429"/>
                <a:gd name="connsiteX53" fmla="*/ 1383506 w 1405299"/>
                <a:gd name="connsiteY53" fmla="*/ 87312 h 1428429"/>
                <a:gd name="connsiteX54" fmla="*/ 1366043 w 1405299"/>
                <a:gd name="connsiteY54" fmla="*/ 104775 h 1428429"/>
                <a:gd name="connsiteX55" fmla="*/ 1140734 w 1405299"/>
                <a:gd name="connsiteY55" fmla="*/ 104775 h 1428429"/>
                <a:gd name="connsiteX56" fmla="*/ 1123271 w 1405299"/>
                <a:gd name="connsiteY56" fmla="*/ 87312 h 1428429"/>
                <a:gd name="connsiteX57" fmla="*/ 1123271 w 1405299"/>
                <a:gd name="connsiteY57" fmla="*/ 83476 h 1428429"/>
                <a:gd name="connsiteX58" fmla="*/ 1105465 w 1405299"/>
                <a:gd name="connsiteY58" fmla="*/ 86168 h 1428429"/>
                <a:gd name="connsiteX59" fmla="*/ 1053679 w 1405299"/>
                <a:gd name="connsiteY59" fmla="*/ 133120 h 1428429"/>
                <a:gd name="connsiteX60" fmla="*/ 1048396 w 1405299"/>
                <a:gd name="connsiteY60" fmla="*/ 159289 h 1428429"/>
                <a:gd name="connsiteX61" fmla="*/ 1048396 w 1405299"/>
                <a:gd name="connsiteY61" fmla="*/ 513947 h 1428429"/>
                <a:gd name="connsiteX62" fmla="*/ 1121864 w 1405299"/>
                <a:gd name="connsiteY62" fmla="*/ 536752 h 1428429"/>
                <a:gd name="connsiteX63" fmla="*/ 1405299 w 1405299"/>
                <a:gd name="connsiteY63" fmla="*/ 964356 h 1428429"/>
                <a:gd name="connsiteX64" fmla="*/ 941226 w 1405299"/>
                <a:gd name="connsiteY64" fmla="*/ 1428429 h 1428429"/>
                <a:gd name="connsiteX65" fmla="*/ 477153 w 1405299"/>
                <a:gd name="connsiteY65" fmla="*/ 964356 h 1428429"/>
                <a:gd name="connsiteX66" fmla="*/ 486581 w 1405299"/>
                <a:gd name="connsiteY66" fmla="*/ 870830 h 1428429"/>
                <a:gd name="connsiteX67" fmla="*/ 500627 w 1405299"/>
                <a:gd name="connsiteY67" fmla="*/ 825583 h 1428429"/>
                <a:gd name="connsiteX68" fmla="*/ 271463 w 1405299"/>
                <a:gd name="connsiteY68" fmla="*/ 825583 h 1428429"/>
                <a:gd name="connsiteX69" fmla="*/ 271463 w 1405299"/>
                <a:gd name="connsiteY69" fmla="*/ 1120578 h 1428429"/>
                <a:gd name="connsiteX70" fmla="*/ 268794 w 1405299"/>
                <a:gd name="connsiteY70" fmla="*/ 1120578 h 1428429"/>
                <a:gd name="connsiteX71" fmla="*/ 299429 w 1405299"/>
                <a:gd name="connsiteY71" fmla="*/ 1126763 h 1428429"/>
                <a:gd name="connsiteX72" fmla="*/ 395319 w 1405299"/>
                <a:gd name="connsiteY72" fmla="*/ 1271427 h 1428429"/>
                <a:gd name="connsiteX73" fmla="*/ 238317 w 1405299"/>
                <a:gd name="connsiteY73" fmla="*/ 1428429 h 1428429"/>
                <a:gd name="connsiteX74" fmla="*/ 81315 w 1405299"/>
                <a:gd name="connsiteY74" fmla="*/ 1271427 h 1428429"/>
                <a:gd name="connsiteX75" fmla="*/ 177205 w 1405299"/>
                <a:gd name="connsiteY75" fmla="*/ 1126763 h 1428429"/>
                <a:gd name="connsiteX76" fmla="*/ 208037 w 1405299"/>
                <a:gd name="connsiteY76" fmla="*/ 1120538 h 1428429"/>
                <a:gd name="connsiteX77" fmla="*/ 208037 w 1405299"/>
                <a:gd name="connsiteY77" fmla="*/ 1097757 h 1428429"/>
                <a:gd name="connsiteX78" fmla="*/ 8732 w 1405299"/>
                <a:gd name="connsiteY78" fmla="*/ 1097757 h 1428429"/>
                <a:gd name="connsiteX79" fmla="*/ 0 w 1405299"/>
                <a:gd name="connsiteY79" fmla="*/ 1089025 h 1428429"/>
                <a:gd name="connsiteX80" fmla="*/ 0 w 1405299"/>
                <a:gd name="connsiteY80" fmla="*/ 1054101 h 1428429"/>
                <a:gd name="connsiteX81" fmla="*/ 8732 w 1405299"/>
                <a:gd name="connsiteY81" fmla="*/ 1045369 h 1428429"/>
                <a:gd name="connsiteX82" fmla="*/ 208037 w 1405299"/>
                <a:gd name="connsiteY82" fmla="*/ 1045369 h 1428429"/>
                <a:gd name="connsiteX83" fmla="*/ 208037 w 1405299"/>
                <a:gd name="connsiteY83" fmla="*/ 549899 h 1428429"/>
                <a:gd name="connsiteX84" fmla="*/ 335554 w 1405299"/>
                <a:gd name="connsiteY84" fmla="*/ 422382 h 1428429"/>
                <a:gd name="connsiteX85" fmla="*/ 984970 w 1405299"/>
                <a:gd name="connsiteY85" fmla="*/ 422382 h 1428429"/>
                <a:gd name="connsiteX86" fmla="*/ 984970 w 1405299"/>
                <a:gd name="connsiteY86" fmla="*/ 354794 h 1428429"/>
                <a:gd name="connsiteX87" fmla="*/ 983732 w 1405299"/>
                <a:gd name="connsiteY87" fmla="*/ 354794 h 1428429"/>
                <a:gd name="connsiteX88" fmla="*/ 983732 w 1405299"/>
                <a:gd name="connsiteY88" fmla="*/ 147790 h 1428429"/>
                <a:gd name="connsiteX89" fmla="*/ 984970 w 1405299"/>
                <a:gd name="connsiteY89" fmla="*/ 141658 h 1428429"/>
                <a:gd name="connsiteX90" fmla="*/ 984970 w 1405299"/>
                <a:gd name="connsiteY90" fmla="*/ 127387 h 1428429"/>
                <a:gd name="connsiteX91" fmla="*/ 987851 w 1405299"/>
                <a:gd name="connsiteY91" fmla="*/ 127387 h 1428429"/>
                <a:gd name="connsiteX92" fmla="*/ 993753 w 1405299"/>
                <a:gd name="connsiteY92" fmla="*/ 98154 h 1428429"/>
                <a:gd name="connsiteX93" fmla="*/ 1111249 w 1405299"/>
                <a:gd name="connsiteY93" fmla="*/ 20273 h 1428429"/>
                <a:gd name="connsiteX94" fmla="*/ 1123271 w 1405299"/>
                <a:gd name="connsiteY94" fmla="*/ 20273 h 1428429"/>
                <a:gd name="connsiteX95" fmla="*/ 1123271 w 1405299"/>
                <a:gd name="connsiteY95" fmla="*/ 17463 h 1428429"/>
                <a:gd name="connsiteX96" fmla="*/ 1140734 w 1405299"/>
                <a:gd name="connsiteY96" fmla="*/ 0 h 1428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</a:cxnLst>
              <a:rect l="l" t="t" r="r" b="b"/>
              <a:pathLst>
                <a:path w="1405299" h="1428429">
                  <a:moveTo>
                    <a:pt x="238316" y="1184263"/>
                  </a:moveTo>
                  <a:cubicBezTo>
                    <a:pt x="190177" y="1184263"/>
                    <a:pt x="151152" y="1223288"/>
                    <a:pt x="151152" y="1271427"/>
                  </a:cubicBezTo>
                  <a:cubicBezTo>
                    <a:pt x="151152" y="1319566"/>
                    <a:pt x="190177" y="1358591"/>
                    <a:pt x="238316" y="1358591"/>
                  </a:cubicBezTo>
                  <a:cubicBezTo>
                    <a:pt x="286455" y="1358591"/>
                    <a:pt x="325480" y="1319566"/>
                    <a:pt x="325480" y="1271427"/>
                  </a:cubicBezTo>
                  <a:cubicBezTo>
                    <a:pt x="325480" y="1223288"/>
                    <a:pt x="286455" y="1184263"/>
                    <a:pt x="238316" y="1184263"/>
                  </a:cubicBezTo>
                  <a:close/>
                  <a:moveTo>
                    <a:pt x="1045091" y="714436"/>
                  </a:moveTo>
                  <a:lnTo>
                    <a:pt x="1038375" y="747702"/>
                  </a:lnTo>
                  <a:cubicBezTo>
                    <a:pt x="1019017" y="793470"/>
                    <a:pt x="973699" y="825583"/>
                    <a:pt x="920879" y="825583"/>
                  </a:cubicBezTo>
                  <a:lnTo>
                    <a:pt x="709902" y="825583"/>
                  </a:lnTo>
                  <a:lnTo>
                    <a:pt x="691776" y="858978"/>
                  </a:lnTo>
                  <a:cubicBezTo>
                    <a:pt x="678077" y="891367"/>
                    <a:pt x="670501" y="926977"/>
                    <a:pt x="670501" y="964356"/>
                  </a:cubicBezTo>
                  <a:cubicBezTo>
                    <a:pt x="670501" y="1113873"/>
                    <a:pt x="791709" y="1235081"/>
                    <a:pt x="941226" y="1235081"/>
                  </a:cubicBezTo>
                  <a:cubicBezTo>
                    <a:pt x="1090743" y="1235081"/>
                    <a:pt x="1211951" y="1113873"/>
                    <a:pt x="1211951" y="964356"/>
                  </a:cubicBezTo>
                  <a:cubicBezTo>
                    <a:pt x="1211951" y="852218"/>
                    <a:pt x="1143772" y="756005"/>
                    <a:pt x="1046604" y="714906"/>
                  </a:cubicBezTo>
                  <a:close/>
                  <a:moveTo>
                    <a:pt x="941226" y="693631"/>
                  </a:moveTo>
                  <a:cubicBezTo>
                    <a:pt x="885157" y="693631"/>
                    <a:pt x="833069" y="710676"/>
                    <a:pt x="789861" y="739867"/>
                  </a:cubicBezTo>
                  <a:lnTo>
                    <a:pt x="761316" y="763419"/>
                  </a:lnTo>
                  <a:lnTo>
                    <a:pt x="901986" y="763419"/>
                  </a:lnTo>
                  <a:cubicBezTo>
                    <a:pt x="936359" y="763419"/>
                    <a:pt x="965851" y="742521"/>
                    <a:pt x="978449" y="712736"/>
                  </a:cubicBezTo>
                  <a:lnTo>
                    <a:pt x="981487" y="697690"/>
                  </a:lnTo>
                  <a:close/>
                  <a:moveTo>
                    <a:pt x="1048396" y="601415"/>
                  </a:moveTo>
                  <a:lnTo>
                    <a:pt x="1048396" y="675036"/>
                  </a:lnTo>
                  <a:lnTo>
                    <a:pt x="1061702" y="679166"/>
                  </a:lnTo>
                  <a:cubicBezTo>
                    <a:pt x="1172791" y="726153"/>
                    <a:pt x="1250739" y="836152"/>
                    <a:pt x="1250739" y="964356"/>
                  </a:cubicBezTo>
                  <a:cubicBezTo>
                    <a:pt x="1250739" y="1135295"/>
                    <a:pt x="1112165" y="1273869"/>
                    <a:pt x="941226" y="1273869"/>
                  </a:cubicBezTo>
                  <a:cubicBezTo>
                    <a:pt x="770287" y="1273869"/>
                    <a:pt x="631713" y="1135295"/>
                    <a:pt x="631713" y="964356"/>
                  </a:cubicBezTo>
                  <a:cubicBezTo>
                    <a:pt x="631713" y="921622"/>
                    <a:pt x="640374" y="880910"/>
                    <a:pt x="656036" y="843880"/>
                  </a:cubicBezTo>
                  <a:lnTo>
                    <a:pt x="665967" y="825583"/>
                  </a:lnTo>
                  <a:lnTo>
                    <a:pt x="588095" y="825583"/>
                  </a:lnTo>
                  <a:lnTo>
                    <a:pt x="568799" y="887743"/>
                  </a:lnTo>
                  <a:cubicBezTo>
                    <a:pt x="563735" y="912490"/>
                    <a:pt x="561076" y="938112"/>
                    <a:pt x="561076" y="964356"/>
                  </a:cubicBezTo>
                  <a:cubicBezTo>
                    <a:pt x="561076" y="1174307"/>
                    <a:pt x="731275" y="1344506"/>
                    <a:pt x="941226" y="1344506"/>
                  </a:cubicBezTo>
                  <a:cubicBezTo>
                    <a:pt x="1151177" y="1344506"/>
                    <a:pt x="1321376" y="1174307"/>
                    <a:pt x="1321376" y="964356"/>
                  </a:cubicBezTo>
                  <a:cubicBezTo>
                    <a:pt x="1321376" y="806893"/>
                    <a:pt x="1225639" y="671790"/>
                    <a:pt x="1089198" y="614080"/>
                  </a:cubicBezTo>
                  <a:close/>
                  <a:moveTo>
                    <a:pt x="941226" y="584206"/>
                  </a:moveTo>
                  <a:cubicBezTo>
                    <a:pt x="810007" y="584206"/>
                    <a:pt x="694316" y="650690"/>
                    <a:pt x="626000" y="751811"/>
                  </a:cubicBezTo>
                  <a:lnTo>
                    <a:pt x="619699" y="763419"/>
                  </a:lnTo>
                  <a:lnTo>
                    <a:pt x="707581" y="763419"/>
                  </a:lnTo>
                  <a:lnTo>
                    <a:pt x="722367" y="745498"/>
                  </a:lnTo>
                  <a:cubicBezTo>
                    <a:pt x="778378" y="689487"/>
                    <a:pt x="855757" y="654843"/>
                    <a:pt x="941226" y="654843"/>
                  </a:cubicBezTo>
                  <a:lnTo>
                    <a:pt x="984970" y="659253"/>
                  </a:lnTo>
                  <a:lnTo>
                    <a:pt x="984970" y="588616"/>
                  </a:lnTo>
                  <a:close/>
                  <a:moveTo>
                    <a:pt x="354447" y="484546"/>
                  </a:moveTo>
                  <a:cubicBezTo>
                    <a:pt x="308616" y="484546"/>
                    <a:pt x="271463" y="521699"/>
                    <a:pt x="271463" y="567530"/>
                  </a:cubicBezTo>
                  <a:lnTo>
                    <a:pt x="271463" y="763419"/>
                  </a:lnTo>
                  <a:lnTo>
                    <a:pt x="524640" y="763419"/>
                  </a:lnTo>
                  <a:lnTo>
                    <a:pt x="556410" y="704889"/>
                  </a:lnTo>
                  <a:cubicBezTo>
                    <a:pt x="639807" y="581445"/>
                    <a:pt x="781039" y="500283"/>
                    <a:pt x="941226" y="500283"/>
                  </a:cubicBezTo>
                  <a:lnTo>
                    <a:pt x="984970" y="504693"/>
                  </a:lnTo>
                  <a:lnTo>
                    <a:pt x="984970" y="484546"/>
                  </a:lnTo>
                  <a:close/>
                  <a:moveTo>
                    <a:pt x="1140734" y="0"/>
                  </a:moveTo>
                  <a:lnTo>
                    <a:pt x="1366043" y="0"/>
                  </a:lnTo>
                  <a:cubicBezTo>
                    <a:pt x="1375688" y="0"/>
                    <a:pt x="1383506" y="7818"/>
                    <a:pt x="1383506" y="17463"/>
                  </a:cubicBezTo>
                  <a:lnTo>
                    <a:pt x="1383506" y="87312"/>
                  </a:lnTo>
                  <a:cubicBezTo>
                    <a:pt x="1383506" y="96957"/>
                    <a:pt x="1375688" y="104775"/>
                    <a:pt x="1366043" y="104775"/>
                  </a:cubicBezTo>
                  <a:lnTo>
                    <a:pt x="1140734" y="104775"/>
                  </a:lnTo>
                  <a:cubicBezTo>
                    <a:pt x="1131089" y="104775"/>
                    <a:pt x="1123271" y="96957"/>
                    <a:pt x="1123271" y="87312"/>
                  </a:cubicBezTo>
                  <a:lnTo>
                    <a:pt x="1123271" y="83476"/>
                  </a:lnTo>
                  <a:lnTo>
                    <a:pt x="1105465" y="86168"/>
                  </a:lnTo>
                  <a:cubicBezTo>
                    <a:pt x="1082079" y="93441"/>
                    <a:pt x="1063128" y="110781"/>
                    <a:pt x="1053679" y="133120"/>
                  </a:cubicBezTo>
                  <a:lnTo>
                    <a:pt x="1048396" y="159289"/>
                  </a:lnTo>
                  <a:lnTo>
                    <a:pt x="1048396" y="513947"/>
                  </a:lnTo>
                  <a:lnTo>
                    <a:pt x="1121864" y="536752"/>
                  </a:lnTo>
                  <a:cubicBezTo>
                    <a:pt x="1288427" y="607203"/>
                    <a:pt x="1405299" y="772131"/>
                    <a:pt x="1405299" y="964356"/>
                  </a:cubicBezTo>
                  <a:cubicBezTo>
                    <a:pt x="1405299" y="1220656"/>
                    <a:pt x="1197526" y="1428429"/>
                    <a:pt x="941226" y="1428429"/>
                  </a:cubicBezTo>
                  <a:cubicBezTo>
                    <a:pt x="684926" y="1428429"/>
                    <a:pt x="477153" y="1220656"/>
                    <a:pt x="477153" y="964356"/>
                  </a:cubicBezTo>
                  <a:cubicBezTo>
                    <a:pt x="477153" y="932319"/>
                    <a:pt x="480400" y="901039"/>
                    <a:pt x="486581" y="870830"/>
                  </a:cubicBezTo>
                  <a:lnTo>
                    <a:pt x="500627" y="825583"/>
                  </a:lnTo>
                  <a:lnTo>
                    <a:pt x="271463" y="825583"/>
                  </a:lnTo>
                  <a:lnTo>
                    <a:pt x="271463" y="1120578"/>
                  </a:lnTo>
                  <a:lnTo>
                    <a:pt x="268794" y="1120578"/>
                  </a:lnTo>
                  <a:lnTo>
                    <a:pt x="299429" y="1126763"/>
                  </a:lnTo>
                  <a:cubicBezTo>
                    <a:pt x="355780" y="1150597"/>
                    <a:pt x="395319" y="1206395"/>
                    <a:pt x="395319" y="1271427"/>
                  </a:cubicBezTo>
                  <a:cubicBezTo>
                    <a:pt x="395319" y="1358137"/>
                    <a:pt x="325027" y="1428429"/>
                    <a:pt x="238317" y="1428429"/>
                  </a:cubicBezTo>
                  <a:cubicBezTo>
                    <a:pt x="151607" y="1428429"/>
                    <a:pt x="81315" y="1358137"/>
                    <a:pt x="81315" y="1271427"/>
                  </a:cubicBezTo>
                  <a:cubicBezTo>
                    <a:pt x="81315" y="1206395"/>
                    <a:pt x="120854" y="1150597"/>
                    <a:pt x="177205" y="1126763"/>
                  </a:cubicBezTo>
                  <a:lnTo>
                    <a:pt x="208037" y="1120538"/>
                  </a:lnTo>
                  <a:lnTo>
                    <a:pt x="208037" y="1097757"/>
                  </a:lnTo>
                  <a:lnTo>
                    <a:pt x="8732" y="1097757"/>
                  </a:lnTo>
                  <a:cubicBezTo>
                    <a:pt x="3909" y="1097757"/>
                    <a:pt x="0" y="1093848"/>
                    <a:pt x="0" y="1089025"/>
                  </a:cubicBezTo>
                  <a:lnTo>
                    <a:pt x="0" y="1054101"/>
                  </a:lnTo>
                  <a:cubicBezTo>
                    <a:pt x="0" y="1049278"/>
                    <a:pt x="3909" y="1045369"/>
                    <a:pt x="8732" y="1045369"/>
                  </a:cubicBezTo>
                  <a:lnTo>
                    <a:pt x="208037" y="1045369"/>
                  </a:lnTo>
                  <a:lnTo>
                    <a:pt x="208037" y="549899"/>
                  </a:lnTo>
                  <a:cubicBezTo>
                    <a:pt x="208037" y="479473"/>
                    <a:pt x="265128" y="422382"/>
                    <a:pt x="335554" y="422382"/>
                  </a:cubicBezTo>
                  <a:lnTo>
                    <a:pt x="984970" y="422382"/>
                  </a:lnTo>
                  <a:lnTo>
                    <a:pt x="984970" y="354794"/>
                  </a:lnTo>
                  <a:lnTo>
                    <a:pt x="983732" y="354794"/>
                  </a:lnTo>
                  <a:lnTo>
                    <a:pt x="983732" y="147790"/>
                  </a:lnTo>
                  <a:lnTo>
                    <a:pt x="984970" y="141658"/>
                  </a:lnTo>
                  <a:lnTo>
                    <a:pt x="984970" y="127387"/>
                  </a:lnTo>
                  <a:lnTo>
                    <a:pt x="987851" y="127387"/>
                  </a:lnTo>
                  <a:lnTo>
                    <a:pt x="993753" y="98154"/>
                  </a:lnTo>
                  <a:cubicBezTo>
                    <a:pt x="1013111" y="52387"/>
                    <a:pt x="1058430" y="20273"/>
                    <a:pt x="1111249" y="20273"/>
                  </a:cubicBezTo>
                  <a:lnTo>
                    <a:pt x="1123271" y="20273"/>
                  </a:lnTo>
                  <a:lnTo>
                    <a:pt x="1123271" y="17463"/>
                  </a:lnTo>
                  <a:cubicBezTo>
                    <a:pt x="1123271" y="7818"/>
                    <a:pt x="1131089" y="0"/>
                    <a:pt x="1140734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B6E50A10-1D85-5E56-BFC1-08388830E3AF}"/>
              </a:ext>
            </a:extLst>
          </p:cNvPr>
          <p:cNvGrpSpPr/>
          <p:nvPr/>
        </p:nvGrpSpPr>
        <p:grpSpPr>
          <a:xfrm>
            <a:off x="3821120" y="3954299"/>
            <a:ext cx="2292711" cy="2250250"/>
            <a:chOff x="3821120" y="3954299"/>
            <a:chExt cx="2292711" cy="2250250"/>
          </a:xfrm>
        </p:grpSpPr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1D0F2373-AB92-792F-3EEB-E940E5586866}"/>
                </a:ext>
              </a:extLst>
            </p:cNvPr>
            <p:cNvSpPr/>
            <p:nvPr/>
          </p:nvSpPr>
          <p:spPr bwMode="auto">
            <a:xfrm>
              <a:off x="3888919" y="4022799"/>
              <a:ext cx="2153125" cy="2113249"/>
            </a:xfrm>
            <a:prstGeom prst="roundRect">
              <a:avLst>
                <a:gd name="adj" fmla="val 613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3CEA1D01-9342-8AC0-F85B-4D57A80651D6}"/>
                </a:ext>
              </a:extLst>
            </p:cNvPr>
            <p:cNvSpPr/>
            <p:nvPr/>
          </p:nvSpPr>
          <p:spPr bwMode="auto">
            <a:xfrm>
              <a:off x="3821120" y="3954299"/>
              <a:ext cx="2292711" cy="2250250"/>
            </a:xfrm>
            <a:custGeom>
              <a:avLst/>
              <a:gdLst>
                <a:gd name="connsiteX0" fmla="*/ 250841 w 2962338"/>
                <a:gd name="connsiteY0" fmla="*/ 144780 h 2907476"/>
                <a:gd name="connsiteX1" fmla="*/ 147512 w 2962338"/>
                <a:gd name="connsiteY1" fmla="*/ 248109 h 2907476"/>
                <a:gd name="connsiteX2" fmla="*/ 147512 w 2962338"/>
                <a:gd name="connsiteY2" fmla="*/ 2659367 h 2907476"/>
                <a:gd name="connsiteX3" fmla="*/ 250841 w 2962338"/>
                <a:gd name="connsiteY3" fmla="*/ 2762696 h 2907476"/>
                <a:gd name="connsiteX4" fmla="*/ 2711497 w 2962338"/>
                <a:gd name="connsiteY4" fmla="*/ 2762696 h 2907476"/>
                <a:gd name="connsiteX5" fmla="*/ 2814826 w 2962338"/>
                <a:gd name="connsiteY5" fmla="*/ 2659367 h 2907476"/>
                <a:gd name="connsiteX6" fmla="*/ 2814826 w 2962338"/>
                <a:gd name="connsiteY6" fmla="*/ 248109 h 2907476"/>
                <a:gd name="connsiteX7" fmla="*/ 2711497 w 2962338"/>
                <a:gd name="connsiteY7" fmla="*/ 144780 h 2907476"/>
                <a:gd name="connsiteX8" fmla="*/ 178228 w 2962338"/>
                <a:gd name="connsiteY8" fmla="*/ 0 h 2907476"/>
                <a:gd name="connsiteX9" fmla="*/ 2784110 w 2962338"/>
                <a:gd name="connsiteY9" fmla="*/ 0 h 2907476"/>
                <a:gd name="connsiteX10" fmla="*/ 2962338 w 2962338"/>
                <a:gd name="connsiteY10" fmla="*/ 178228 h 2907476"/>
                <a:gd name="connsiteX11" fmla="*/ 2962338 w 2962338"/>
                <a:gd name="connsiteY11" fmla="*/ 2729248 h 2907476"/>
                <a:gd name="connsiteX12" fmla="*/ 2784110 w 2962338"/>
                <a:gd name="connsiteY12" fmla="*/ 2907476 h 2907476"/>
                <a:gd name="connsiteX13" fmla="*/ 178228 w 2962338"/>
                <a:gd name="connsiteY13" fmla="*/ 2907476 h 2907476"/>
                <a:gd name="connsiteX14" fmla="*/ 0 w 2962338"/>
                <a:gd name="connsiteY14" fmla="*/ 2729248 h 2907476"/>
                <a:gd name="connsiteX15" fmla="*/ 0 w 2962338"/>
                <a:gd name="connsiteY15" fmla="*/ 178228 h 2907476"/>
                <a:gd name="connsiteX16" fmla="*/ 178228 w 2962338"/>
                <a:gd name="connsiteY16" fmla="*/ 0 h 2907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62338" h="2907476">
                  <a:moveTo>
                    <a:pt x="250841" y="144780"/>
                  </a:moveTo>
                  <a:cubicBezTo>
                    <a:pt x="193774" y="144780"/>
                    <a:pt x="147512" y="191042"/>
                    <a:pt x="147512" y="248109"/>
                  </a:cubicBezTo>
                  <a:lnTo>
                    <a:pt x="147512" y="2659367"/>
                  </a:lnTo>
                  <a:cubicBezTo>
                    <a:pt x="147512" y="2716434"/>
                    <a:pt x="193774" y="2762696"/>
                    <a:pt x="250841" y="2762696"/>
                  </a:cubicBezTo>
                  <a:lnTo>
                    <a:pt x="2711497" y="2762696"/>
                  </a:lnTo>
                  <a:cubicBezTo>
                    <a:pt x="2768564" y="2762696"/>
                    <a:pt x="2814826" y="2716434"/>
                    <a:pt x="2814826" y="2659367"/>
                  </a:cubicBezTo>
                  <a:lnTo>
                    <a:pt x="2814826" y="248109"/>
                  </a:lnTo>
                  <a:cubicBezTo>
                    <a:pt x="2814826" y="191042"/>
                    <a:pt x="2768564" y="144780"/>
                    <a:pt x="2711497" y="144780"/>
                  </a:cubicBezTo>
                  <a:close/>
                  <a:moveTo>
                    <a:pt x="178228" y="0"/>
                  </a:moveTo>
                  <a:lnTo>
                    <a:pt x="2784110" y="0"/>
                  </a:lnTo>
                  <a:cubicBezTo>
                    <a:pt x="2882543" y="0"/>
                    <a:pt x="2962338" y="79795"/>
                    <a:pt x="2962338" y="178228"/>
                  </a:cubicBezTo>
                  <a:lnTo>
                    <a:pt x="2962338" y="2729248"/>
                  </a:lnTo>
                  <a:cubicBezTo>
                    <a:pt x="2962338" y="2827681"/>
                    <a:pt x="2882543" y="2907476"/>
                    <a:pt x="2784110" y="2907476"/>
                  </a:cubicBezTo>
                  <a:lnTo>
                    <a:pt x="178228" y="2907476"/>
                  </a:lnTo>
                  <a:cubicBezTo>
                    <a:pt x="79795" y="2907476"/>
                    <a:pt x="0" y="2827681"/>
                    <a:pt x="0" y="2729248"/>
                  </a:cubicBezTo>
                  <a:lnTo>
                    <a:pt x="0" y="178228"/>
                  </a:lnTo>
                  <a:cubicBezTo>
                    <a:pt x="0" y="79795"/>
                    <a:pt x="79795" y="0"/>
                    <a:pt x="178228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3E1C576F-5D5C-A038-213D-71554F189189}"/>
                </a:ext>
              </a:extLst>
            </p:cNvPr>
            <p:cNvSpPr/>
            <p:nvPr/>
          </p:nvSpPr>
          <p:spPr bwMode="auto">
            <a:xfrm>
              <a:off x="4081190" y="4148540"/>
              <a:ext cx="786211" cy="1607307"/>
            </a:xfrm>
            <a:custGeom>
              <a:avLst/>
              <a:gdLst>
                <a:gd name="connsiteX0" fmla="*/ 345730 w 786211"/>
                <a:gd name="connsiteY0" fmla="*/ 1116871 h 1607307"/>
                <a:gd name="connsiteX1" fmla="*/ 290082 w 786211"/>
                <a:gd name="connsiteY1" fmla="*/ 1131899 h 1607307"/>
                <a:gd name="connsiteX2" fmla="*/ 345730 w 786211"/>
                <a:gd name="connsiteY2" fmla="*/ 1131899 h 1607307"/>
                <a:gd name="connsiteX3" fmla="*/ 498440 w 786211"/>
                <a:gd name="connsiteY3" fmla="*/ 0 h 1607307"/>
                <a:gd name="connsiteX4" fmla="*/ 786211 w 786211"/>
                <a:gd name="connsiteY4" fmla="*/ 331798 h 1607307"/>
                <a:gd name="connsiteX5" fmla="*/ 610454 w 786211"/>
                <a:gd name="connsiteY5" fmla="*/ 637522 h 1607307"/>
                <a:gd name="connsiteX6" fmla="*/ 566373 w 786211"/>
                <a:gd name="connsiteY6" fmla="*/ 647783 h 1607307"/>
                <a:gd name="connsiteX7" fmla="*/ 578839 w 786211"/>
                <a:gd name="connsiteY7" fmla="*/ 697649 h 1607307"/>
                <a:gd name="connsiteX8" fmla="*/ 628553 w 786211"/>
                <a:gd name="connsiteY8" fmla="*/ 731167 h 1607307"/>
                <a:gd name="connsiteX9" fmla="*/ 677078 w 786211"/>
                <a:gd name="connsiteY9" fmla="*/ 848316 h 1607307"/>
                <a:gd name="connsiteX10" fmla="*/ 677078 w 786211"/>
                <a:gd name="connsiteY10" fmla="*/ 1240628 h 1607307"/>
                <a:gd name="connsiteX11" fmla="*/ 675635 w 786211"/>
                <a:gd name="connsiteY11" fmla="*/ 1240628 h 1607307"/>
                <a:gd name="connsiteX12" fmla="*/ 677078 w 786211"/>
                <a:gd name="connsiteY12" fmla="*/ 1247774 h 1607307"/>
                <a:gd name="connsiteX13" fmla="*/ 561203 w 786211"/>
                <a:gd name="connsiteY13" fmla="*/ 1363649 h 1607307"/>
                <a:gd name="connsiteX14" fmla="*/ 261931 w 786211"/>
                <a:gd name="connsiteY14" fmla="*/ 1363649 h 1607307"/>
                <a:gd name="connsiteX15" fmla="*/ 79246 w 786211"/>
                <a:gd name="connsiteY15" fmla="*/ 1607307 h 1607307"/>
                <a:gd name="connsiteX16" fmla="*/ 0 w 786211"/>
                <a:gd name="connsiteY16" fmla="*/ 1561555 h 1607307"/>
                <a:gd name="connsiteX17" fmla="*/ 149769 w 786211"/>
                <a:gd name="connsiteY17" fmla="*/ 1211086 h 1607307"/>
                <a:gd name="connsiteX18" fmla="*/ 151468 w 786211"/>
                <a:gd name="connsiteY18" fmla="*/ 1202670 h 1607307"/>
                <a:gd name="connsiteX19" fmla="*/ 168822 w 786211"/>
                <a:gd name="connsiteY19" fmla="*/ 1174067 h 1607307"/>
                <a:gd name="connsiteX20" fmla="*/ 186151 w 786211"/>
                <a:gd name="connsiteY20" fmla="*/ 1158321 h 1607307"/>
                <a:gd name="connsiteX21" fmla="*/ 146006 w 786211"/>
                <a:gd name="connsiteY21" fmla="*/ 1153116 h 1607307"/>
                <a:gd name="connsiteX22" fmla="*/ 118764 w 786211"/>
                <a:gd name="connsiteY22" fmla="*/ 1117758 h 1607307"/>
                <a:gd name="connsiteX23" fmla="*/ 159861 w 786211"/>
                <a:gd name="connsiteY23" fmla="*/ 1046251 h 1607307"/>
                <a:gd name="connsiteX24" fmla="*/ 345730 w 786211"/>
                <a:gd name="connsiteY24" fmla="*/ 996055 h 1607307"/>
                <a:gd name="connsiteX25" fmla="*/ 345730 w 786211"/>
                <a:gd name="connsiteY25" fmla="*/ 848316 h 1607307"/>
                <a:gd name="connsiteX26" fmla="*/ 394255 w 786211"/>
                <a:gd name="connsiteY26" fmla="*/ 731167 h 1607307"/>
                <a:gd name="connsiteX27" fmla="*/ 438357 w 786211"/>
                <a:gd name="connsiteY27" fmla="*/ 701433 h 1607307"/>
                <a:gd name="connsiteX28" fmla="*/ 450600 w 786211"/>
                <a:gd name="connsiteY28" fmla="*/ 652460 h 1607307"/>
                <a:gd name="connsiteX29" fmla="*/ 386426 w 786211"/>
                <a:gd name="connsiteY29" fmla="*/ 637522 h 1607307"/>
                <a:gd name="connsiteX30" fmla="*/ 210669 w 786211"/>
                <a:gd name="connsiteY30" fmla="*/ 331798 h 1607307"/>
                <a:gd name="connsiteX31" fmla="*/ 498440 w 786211"/>
                <a:gd name="connsiteY31" fmla="*/ 0 h 1607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86211" h="1607307">
                  <a:moveTo>
                    <a:pt x="345730" y="1116871"/>
                  </a:moveTo>
                  <a:lnTo>
                    <a:pt x="290082" y="1131899"/>
                  </a:lnTo>
                  <a:lnTo>
                    <a:pt x="345730" y="1131899"/>
                  </a:lnTo>
                  <a:close/>
                  <a:moveTo>
                    <a:pt x="498440" y="0"/>
                  </a:moveTo>
                  <a:cubicBezTo>
                    <a:pt x="657372" y="0"/>
                    <a:pt x="786211" y="148551"/>
                    <a:pt x="786211" y="331798"/>
                  </a:cubicBezTo>
                  <a:cubicBezTo>
                    <a:pt x="786211" y="469234"/>
                    <a:pt x="713739" y="587152"/>
                    <a:pt x="610454" y="637522"/>
                  </a:cubicBezTo>
                  <a:lnTo>
                    <a:pt x="566373" y="647783"/>
                  </a:lnTo>
                  <a:lnTo>
                    <a:pt x="578839" y="697649"/>
                  </a:lnTo>
                  <a:lnTo>
                    <a:pt x="628553" y="731167"/>
                  </a:lnTo>
                  <a:cubicBezTo>
                    <a:pt x="658534" y="761148"/>
                    <a:pt x="677078" y="802567"/>
                    <a:pt x="677078" y="848316"/>
                  </a:cubicBezTo>
                  <a:lnTo>
                    <a:pt x="677078" y="1240628"/>
                  </a:lnTo>
                  <a:lnTo>
                    <a:pt x="675635" y="1240628"/>
                  </a:lnTo>
                  <a:lnTo>
                    <a:pt x="677078" y="1247774"/>
                  </a:lnTo>
                  <a:cubicBezTo>
                    <a:pt x="677078" y="1311770"/>
                    <a:pt x="625199" y="1363649"/>
                    <a:pt x="561203" y="1363649"/>
                  </a:cubicBezTo>
                  <a:lnTo>
                    <a:pt x="261931" y="1363649"/>
                  </a:lnTo>
                  <a:lnTo>
                    <a:pt x="79246" y="1607307"/>
                  </a:lnTo>
                  <a:lnTo>
                    <a:pt x="0" y="1561555"/>
                  </a:lnTo>
                  <a:lnTo>
                    <a:pt x="149769" y="1211086"/>
                  </a:lnTo>
                  <a:lnTo>
                    <a:pt x="151468" y="1202670"/>
                  </a:lnTo>
                  <a:cubicBezTo>
                    <a:pt x="155866" y="1192273"/>
                    <a:pt x="161738" y="1182651"/>
                    <a:pt x="168822" y="1174067"/>
                  </a:cubicBezTo>
                  <a:lnTo>
                    <a:pt x="186151" y="1158321"/>
                  </a:lnTo>
                  <a:lnTo>
                    <a:pt x="146006" y="1153116"/>
                  </a:lnTo>
                  <a:cubicBezTo>
                    <a:pt x="133066" y="1145679"/>
                    <a:pt x="122963" y="1133305"/>
                    <a:pt x="118764" y="1117758"/>
                  </a:cubicBezTo>
                  <a:cubicBezTo>
                    <a:pt x="110366" y="1086663"/>
                    <a:pt x="128766" y="1054649"/>
                    <a:pt x="159861" y="1046251"/>
                  </a:cubicBezTo>
                  <a:lnTo>
                    <a:pt x="345730" y="996055"/>
                  </a:lnTo>
                  <a:lnTo>
                    <a:pt x="345730" y="848316"/>
                  </a:lnTo>
                  <a:cubicBezTo>
                    <a:pt x="345730" y="802567"/>
                    <a:pt x="364274" y="761148"/>
                    <a:pt x="394255" y="731167"/>
                  </a:cubicBezTo>
                  <a:lnTo>
                    <a:pt x="438357" y="701433"/>
                  </a:lnTo>
                  <a:lnTo>
                    <a:pt x="450600" y="652460"/>
                  </a:lnTo>
                  <a:lnTo>
                    <a:pt x="386426" y="637522"/>
                  </a:lnTo>
                  <a:cubicBezTo>
                    <a:pt x="283141" y="587152"/>
                    <a:pt x="210669" y="469234"/>
                    <a:pt x="210669" y="331798"/>
                  </a:cubicBezTo>
                  <a:cubicBezTo>
                    <a:pt x="210669" y="148551"/>
                    <a:pt x="339508" y="0"/>
                    <a:pt x="498440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8469900C-25BB-9DC5-9918-343311A6D6C3}"/>
                </a:ext>
              </a:extLst>
            </p:cNvPr>
            <p:cNvSpPr/>
            <p:nvPr/>
          </p:nvSpPr>
          <p:spPr bwMode="auto">
            <a:xfrm>
              <a:off x="4100650" y="4972387"/>
              <a:ext cx="1048107" cy="1065357"/>
            </a:xfrm>
            <a:custGeom>
              <a:avLst/>
              <a:gdLst>
                <a:gd name="connsiteX0" fmla="*/ 238316 w 1405299"/>
                <a:gd name="connsiteY0" fmla="*/ 1184263 h 1428429"/>
                <a:gd name="connsiteX1" fmla="*/ 151152 w 1405299"/>
                <a:gd name="connsiteY1" fmla="*/ 1271427 h 1428429"/>
                <a:gd name="connsiteX2" fmla="*/ 238316 w 1405299"/>
                <a:gd name="connsiteY2" fmla="*/ 1358591 h 1428429"/>
                <a:gd name="connsiteX3" fmla="*/ 325480 w 1405299"/>
                <a:gd name="connsiteY3" fmla="*/ 1271427 h 1428429"/>
                <a:gd name="connsiteX4" fmla="*/ 238316 w 1405299"/>
                <a:gd name="connsiteY4" fmla="*/ 1184263 h 1428429"/>
                <a:gd name="connsiteX5" fmla="*/ 1045091 w 1405299"/>
                <a:gd name="connsiteY5" fmla="*/ 714436 h 1428429"/>
                <a:gd name="connsiteX6" fmla="*/ 1038375 w 1405299"/>
                <a:gd name="connsiteY6" fmla="*/ 747702 h 1428429"/>
                <a:gd name="connsiteX7" fmla="*/ 920879 w 1405299"/>
                <a:gd name="connsiteY7" fmla="*/ 825583 h 1428429"/>
                <a:gd name="connsiteX8" fmla="*/ 709902 w 1405299"/>
                <a:gd name="connsiteY8" fmla="*/ 825583 h 1428429"/>
                <a:gd name="connsiteX9" fmla="*/ 691776 w 1405299"/>
                <a:gd name="connsiteY9" fmla="*/ 858978 h 1428429"/>
                <a:gd name="connsiteX10" fmla="*/ 670501 w 1405299"/>
                <a:gd name="connsiteY10" fmla="*/ 964356 h 1428429"/>
                <a:gd name="connsiteX11" fmla="*/ 941226 w 1405299"/>
                <a:gd name="connsiteY11" fmla="*/ 1235081 h 1428429"/>
                <a:gd name="connsiteX12" fmla="*/ 1211951 w 1405299"/>
                <a:gd name="connsiteY12" fmla="*/ 964356 h 1428429"/>
                <a:gd name="connsiteX13" fmla="*/ 1046604 w 1405299"/>
                <a:gd name="connsiteY13" fmla="*/ 714906 h 1428429"/>
                <a:gd name="connsiteX14" fmla="*/ 941226 w 1405299"/>
                <a:gd name="connsiteY14" fmla="*/ 693631 h 1428429"/>
                <a:gd name="connsiteX15" fmla="*/ 789861 w 1405299"/>
                <a:gd name="connsiteY15" fmla="*/ 739867 h 1428429"/>
                <a:gd name="connsiteX16" fmla="*/ 761316 w 1405299"/>
                <a:gd name="connsiteY16" fmla="*/ 763419 h 1428429"/>
                <a:gd name="connsiteX17" fmla="*/ 901986 w 1405299"/>
                <a:gd name="connsiteY17" fmla="*/ 763419 h 1428429"/>
                <a:gd name="connsiteX18" fmla="*/ 978449 w 1405299"/>
                <a:gd name="connsiteY18" fmla="*/ 712736 h 1428429"/>
                <a:gd name="connsiteX19" fmla="*/ 981487 w 1405299"/>
                <a:gd name="connsiteY19" fmla="*/ 697690 h 1428429"/>
                <a:gd name="connsiteX20" fmla="*/ 1048396 w 1405299"/>
                <a:gd name="connsiteY20" fmla="*/ 601415 h 1428429"/>
                <a:gd name="connsiteX21" fmla="*/ 1048396 w 1405299"/>
                <a:gd name="connsiteY21" fmla="*/ 675036 h 1428429"/>
                <a:gd name="connsiteX22" fmla="*/ 1061702 w 1405299"/>
                <a:gd name="connsiteY22" fmla="*/ 679166 h 1428429"/>
                <a:gd name="connsiteX23" fmla="*/ 1250739 w 1405299"/>
                <a:gd name="connsiteY23" fmla="*/ 964356 h 1428429"/>
                <a:gd name="connsiteX24" fmla="*/ 941226 w 1405299"/>
                <a:gd name="connsiteY24" fmla="*/ 1273869 h 1428429"/>
                <a:gd name="connsiteX25" fmla="*/ 631713 w 1405299"/>
                <a:gd name="connsiteY25" fmla="*/ 964356 h 1428429"/>
                <a:gd name="connsiteX26" fmla="*/ 656036 w 1405299"/>
                <a:gd name="connsiteY26" fmla="*/ 843880 h 1428429"/>
                <a:gd name="connsiteX27" fmla="*/ 665967 w 1405299"/>
                <a:gd name="connsiteY27" fmla="*/ 825583 h 1428429"/>
                <a:gd name="connsiteX28" fmla="*/ 588095 w 1405299"/>
                <a:gd name="connsiteY28" fmla="*/ 825583 h 1428429"/>
                <a:gd name="connsiteX29" fmla="*/ 568799 w 1405299"/>
                <a:gd name="connsiteY29" fmla="*/ 887743 h 1428429"/>
                <a:gd name="connsiteX30" fmla="*/ 561076 w 1405299"/>
                <a:gd name="connsiteY30" fmla="*/ 964356 h 1428429"/>
                <a:gd name="connsiteX31" fmla="*/ 941226 w 1405299"/>
                <a:gd name="connsiteY31" fmla="*/ 1344506 h 1428429"/>
                <a:gd name="connsiteX32" fmla="*/ 1321376 w 1405299"/>
                <a:gd name="connsiteY32" fmla="*/ 964356 h 1428429"/>
                <a:gd name="connsiteX33" fmla="*/ 1089198 w 1405299"/>
                <a:gd name="connsiteY33" fmla="*/ 614080 h 1428429"/>
                <a:gd name="connsiteX34" fmla="*/ 941226 w 1405299"/>
                <a:gd name="connsiteY34" fmla="*/ 584206 h 1428429"/>
                <a:gd name="connsiteX35" fmla="*/ 626000 w 1405299"/>
                <a:gd name="connsiteY35" fmla="*/ 751811 h 1428429"/>
                <a:gd name="connsiteX36" fmla="*/ 619699 w 1405299"/>
                <a:gd name="connsiteY36" fmla="*/ 763419 h 1428429"/>
                <a:gd name="connsiteX37" fmla="*/ 707581 w 1405299"/>
                <a:gd name="connsiteY37" fmla="*/ 763419 h 1428429"/>
                <a:gd name="connsiteX38" fmla="*/ 722367 w 1405299"/>
                <a:gd name="connsiteY38" fmla="*/ 745498 h 1428429"/>
                <a:gd name="connsiteX39" fmla="*/ 941226 w 1405299"/>
                <a:gd name="connsiteY39" fmla="*/ 654843 h 1428429"/>
                <a:gd name="connsiteX40" fmla="*/ 984970 w 1405299"/>
                <a:gd name="connsiteY40" fmla="*/ 659253 h 1428429"/>
                <a:gd name="connsiteX41" fmla="*/ 984970 w 1405299"/>
                <a:gd name="connsiteY41" fmla="*/ 588616 h 1428429"/>
                <a:gd name="connsiteX42" fmla="*/ 354447 w 1405299"/>
                <a:gd name="connsiteY42" fmla="*/ 484546 h 1428429"/>
                <a:gd name="connsiteX43" fmla="*/ 271463 w 1405299"/>
                <a:gd name="connsiteY43" fmla="*/ 567530 h 1428429"/>
                <a:gd name="connsiteX44" fmla="*/ 271463 w 1405299"/>
                <a:gd name="connsiteY44" fmla="*/ 763419 h 1428429"/>
                <a:gd name="connsiteX45" fmla="*/ 524640 w 1405299"/>
                <a:gd name="connsiteY45" fmla="*/ 763419 h 1428429"/>
                <a:gd name="connsiteX46" fmla="*/ 556410 w 1405299"/>
                <a:gd name="connsiteY46" fmla="*/ 704889 h 1428429"/>
                <a:gd name="connsiteX47" fmla="*/ 941226 w 1405299"/>
                <a:gd name="connsiteY47" fmla="*/ 500283 h 1428429"/>
                <a:gd name="connsiteX48" fmla="*/ 984970 w 1405299"/>
                <a:gd name="connsiteY48" fmla="*/ 504693 h 1428429"/>
                <a:gd name="connsiteX49" fmla="*/ 984970 w 1405299"/>
                <a:gd name="connsiteY49" fmla="*/ 484546 h 1428429"/>
                <a:gd name="connsiteX50" fmla="*/ 1140734 w 1405299"/>
                <a:gd name="connsiteY50" fmla="*/ 0 h 1428429"/>
                <a:gd name="connsiteX51" fmla="*/ 1366043 w 1405299"/>
                <a:gd name="connsiteY51" fmla="*/ 0 h 1428429"/>
                <a:gd name="connsiteX52" fmla="*/ 1383506 w 1405299"/>
                <a:gd name="connsiteY52" fmla="*/ 17463 h 1428429"/>
                <a:gd name="connsiteX53" fmla="*/ 1383506 w 1405299"/>
                <a:gd name="connsiteY53" fmla="*/ 87312 h 1428429"/>
                <a:gd name="connsiteX54" fmla="*/ 1366043 w 1405299"/>
                <a:gd name="connsiteY54" fmla="*/ 104775 h 1428429"/>
                <a:gd name="connsiteX55" fmla="*/ 1140734 w 1405299"/>
                <a:gd name="connsiteY55" fmla="*/ 104775 h 1428429"/>
                <a:gd name="connsiteX56" fmla="*/ 1123271 w 1405299"/>
                <a:gd name="connsiteY56" fmla="*/ 87312 h 1428429"/>
                <a:gd name="connsiteX57" fmla="*/ 1123271 w 1405299"/>
                <a:gd name="connsiteY57" fmla="*/ 83476 h 1428429"/>
                <a:gd name="connsiteX58" fmla="*/ 1105465 w 1405299"/>
                <a:gd name="connsiteY58" fmla="*/ 86168 h 1428429"/>
                <a:gd name="connsiteX59" fmla="*/ 1053679 w 1405299"/>
                <a:gd name="connsiteY59" fmla="*/ 133120 h 1428429"/>
                <a:gd name="connsiteX60" fmla="*/ 1048396 w 1405299"/>
                <a:gd name="connsiteY60" fmla="*/ 159289 h 1428429"/>
                <a:gd name="connsiteX61" fmla="*/ 1048396 w 1405299"/>
                <a:gd name="connsiteY61" fmla="*/ 513947 h 1428429"/>
                <a:gd name="connsiteX62" fmla="*/ 1121864 w 1405299"/>
                <a:gd name="connsiteY62" fmla="*/ 536752 h 1428429"/>
                <a:gd name="connsiteX63" fmla="*/ 1405299 w 1405299"/>
                <a:gd name="connsiteY63" fmla="*/ 964356 h 1428429"/>
                <a:gd name="connsiteX64" fmla="*/ 941226 w 1405299"/>
                <a:gd name="connsiteY64" fmla="*/ 1428429 h 1428429"/>
                <a:gd name="connsiteX65" fmla="*/ 477153 w 1405299"/>
                <a:gd name="connsiteY65" fmla="*/ 964356 h 1428429"/>
                <a:gd name="connsiteX66" fmla="*/ 486581 w 1405299"/>
                <a:gd name="connsiteY66" fmla="*/ 870830 h 1428429"/>
                <a:gd name="connsiteX67" fmla="*/ 500627 w 1405299"/>
                <a:gd name="connsiteY67" fmla="*/ 825583 h 1428429"/>
                <a:gd name="connsiteX68" fmla="*/ 271463 w 1405299"/>
                <a:gd name="connsiteY68" fmla="*/ 825583 h 1428429"/>
                <a:gd name="connsiteX69" fmla="*/ 271463 w 1405299"/>
                <a:gd name="connsiteY69" fmla="*/ 1120578 h 1428429"/>
                <a:gd name="connsiteX70" fmla="*/ 268794 w 1405299"/>
                <a:gd name="connsiteY70" fmla="*/ 1120578 h 1428429"/>
                <a:gd name="connsiteX71" fmla="*/ 299429 w 1405299"/>
                <a:gd name="connsiteY71" fmla="*/ 1126763 h 1428429"/>
                <a:gd name="connsiteX72" fmla="*/ 395319 w 1405299"/>
                <a:gd name="connsiteY72" fmla="*/ 1271427 h 1428429"/>
                <a:gd name="connsiteX73" fmla="*/ 238317 w 1405299"/>
                <a:gd name="connsiteY73" fmla="*/ 1428429 h 1428429"/>
                <a:gd name="connsiteX74" fmla="*/ 81315 w 1405299"/>
                <a:gd name="connsiteY74" fmla="*/ 1271427 h 1428429"/>
                <a:gd name="connsiteX75" fmla="*/ 177205 w 1405299"/>
                <a:gd name="connsiteY75" fmla="*/ 1126763 h 1428429"/>
                <a:gd name="connsiteX76" fmla="*/ 208037 w 1405299"/>
                <a:gd name="connsiteY76" fmla="*/ 1120538 h 1428429"/>
                <a:gd name="connsiteX77" fmla="*/ 208037 w 1405299"/>
                <a:gd name="connsiteY77" fmla="*/ 1097757 h 1428429"/>
                <a:gd name="connsiteX78" fmla="*/ 8732 w 1405299"/>
                <a:gd name="connsiteY78" fmla="*/ 1097757 h 1428429"/>
                <a:gd name="connsiteX79" fmla="*/ 0 w 1405299"/>
                <a:gd name="connsiteY79" fmla="*/ 1089025 h 1428429"/>
                <a:gd name="connsiteX80" fmla="*/ 0 w 1405299"/>
                <a:gd name="connsiteY80" fmla="*/ 1054101 h 1428429"/>
                <a:gd name="connsiteX81" fmla="*/ 8732 w 1405299"/>
                <a:gd name="connsiteY81" fmla="*/ 1045369 h 1428429"/>
                <a:gd name="connsiteX82" fmla="*/ 208037 w 1405299"/>
                <a:gd name="connsiteY82" fmla="*/ 1045369 h 1428429"/>
                <a:gd name="connsiteX83" fmla="*/ 208037 w 1405299"/>
                <a:gd name="connsiteY83" fmla="*/ 549899 h 1428429"/>
                <a:gd name="connsiteX84" fmla="*/ 335554 w 1405299"/>
                <a:gd name="connsiteY84" fmla="*/ 422382 h 1428429"/>
                <a:gd name="connsiteX85" fmla="*/ 984970 w 1405299"/>
                <a:gd name="connsiteY85" fmla="*/ 422382 h 1428429"/>
                <a:gd name="connsiteX86" fmla="*/ 984970 w 1405299"/>
                <a:gd name="connsiteY86" fmla="*/ 354794 h 1428429"/>
                <a:gd name="connsiteX87" fmla="*/ 983732 w 1405299"/>
                <a:gd name="connsiteY87" fmla="*/ 354794 h 1428429"/>
                <a:gd name="connsiteX88" fmla="*/ 983732 w 1405299"/>
                <a:gd name="connsiteY88" fmla="*/ 147790 h 1428429"/>
                <a:gd name="connsiteX89" fmla="*/ 984970 w 1405299"/>
                <a:gd name="connsiteY89" fmla="*/ 141658 h 1428429"/>
                <a:gd name="connsiteX90" fmla="*/ 984970 w 1405299"/>
                <a:gd name="connsiteY90" fmla="*/ 127387 h 1428429"/>
                <a:gd name="connsiteX91" fmla="*/ 987851 w 1405299"/>
                <a:gd name="connsiteY91" fmla="*/ 127387 h 1428429"/>
                <a:gd name="connsiteX92" fmla="*/ 993753 w 1405299"/>
                <a:gd name="connsiteY92" fmla="*/ 98154 h 1428429"/>
                <a:gd name="connsiteX93" fmla="*/ 1111249 w 1405299"/>
                <a:gd name="connsiteY93" fmla="*/ 20273 h 1428429"/>
                <a:gd name="connsiteX94" fmla="*/ 1123271 w 1405299"/>
                <a:gd name="connsiteY94" fmla="*/ 20273 h 1428429"/>
                <a:gd name="connsiteX95" fmla="*/ 1123271 w 1405299"/>
                <a:gd name="connsiteY95" fmla="*/ 17463 h 1428429"/>
                <a:gd name="connsiteX96" fmla="*/ 1140734 w 1405299"/>
                <a:gd name="connsiteY96" fmla="*/ 0 h 1428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</a:cxnLst>
              <a:rect l="l" t="t" r="r" b="b"/>
              <a:pathLst>
                <a:path w="1405299" h="1428429">
                  <a:moveTo>
                    <a:pt x="238316" y="1184263"/>
                  </a:moveTo>
                  <a:cubicBezTo>
                    <a:pt x="190177" y="1184263"/>
                    <a:pt x="151152" y="1223288"/>
                    <a:pt x="151152" y="1271427"/>
                  </a:cubicBezTo>
                  <a:cubicBezTo>
                    <a:pt x="151152" y="1319566"/>
                    <a:pt x="190177" y="1358591"/>
                    <a:pt x="238316" y="1358591"/>
                  </a:cubicBezTo>
                  <a:cubicBezTo>
                    <a:pt x="286455" y="1358591"/>
                    <a:pt x="325480" y="1319566"/>
                    <a:pt x="325480" y="1271427"/>
                  </a:cubicBezTo>
                  <a:cubicBezTo>
                    <a:pt x="325480" y="1223288"/>
                    <a:pt x="286455" y="1184263"/>
                    <a:pt x="238316" y="1184263"/>
                  </a:cubicBezTo>
                  <a:close/>
                  <a:moveTo>
                    <a:pt x="1045091" y="714436"/>
                  </a:moveTo>
                  <a:lnTo>
                    <a:pt x="1038375" y="747702"/>
                  </a:lnTo>
                  <a:cubicBezTo>
                    <a:pt x="1019017" y="793470"/>
                    <a:pt x="973699" y="825583"/>
                    <a:pt x="920879" y="825583"/>
                  </a:cubicBezTo>
                  <a:lnTo>
                    <a:pt x="709902" y="825583"/>
                  </a:lnTo>
                  <a:lnTo>
                    <a:pt x="691776" y="858978"/>
                  </a:lnTo>
                  <a:cubicBezTo>
                    <a:pt x="678077" y="891367"/>
                    <a:pt x="670501" y="926977"/>
                    <a:pt x="670501" y="964356"/>
                  </a:cubicBezTo>
                  <a:cubicBezTo>
                    <a:pt x="670501" y="1113873"/>
                    <a:pt x="791709" y="1235081"/>
                    <a:pt x="941226" y="1235081"/>
                  </a:cubicBezTo>
                  <a:cubicBezTo>
                    <a:pt x="1090743" y="1235081"/>
                    <a:pt x="1211951" y="1113873"/>
                    <a:pt x="1211951" y="964356"/>
                  </a:cubicBezTo>
                  <a:cubicBezTo>
                    <a:pt x="1211951" y="852218"/>
                    <a:pt x="1143772" y="756005"/>
                    <a:pt x="1046604" y="714906"/>
                  </a:cubicBezTo>
                  <a:close/>
                  <a:moveTo>
                    <a:pt x="941226" y="693631"/>
                  </a:moveTo>
                  <a:cubicBezTo>
                    <a:pt x="885157" y="693631"/>
                    <a:pt x="833069" y="710676"/>
                    <a:pt x="789861" y="739867"/>
                  </a:cubicBezTo>
                  <a:lnTo>
                    <a:pt x="761316" y="763419"/>
                  </a:lnTo>
                  <a:lnTo>
                    <a:pt x="901986" y="763419"/>
                  </a:lnTo>
                  <a:cubicBezTo>
                    <a:pt x="936359" y="763419"/>
                    <a:pt x="965851" y="742521"/>
                    <a:pt x="978449" y="712736"/>
                  </a:cubicBezTo>
                  <a:lnTo>
                    <a:pt x="981487" y="697690"/>
                  </a:lnTo>
                  <a:close/>
                  <a:moveTo>
                    <a:pt x="1048396" y="601415"/>
                  </a:moveTo>
                  <a:lnTo>
                    <a:pt x="1048396" y="675036"/>
                  </a:lnTo>
                  <a:lnTo>
                    <a:pt x="1061702" y="679166"/>
                  </a:lnTo>
                  <a:cubicBezTo>
                    <a:pt x="1172791" y="726153"/>
                    <a:pt x="1250739" y="836152"/>
                    <a:pt x="1250739" y="964356"/>
                  </a:cubicBezTo>
                  <a:cubicBezTo>
                    <a:pt x="1250739" y="1135295"/>
                    <a:pt x="1112165" y="1273869"/>
                    <a:pt x="941226" y="1273869"/>
                  </a:cubicBezTo>
                  <a:cubicBezTo>
                    <a:pt x="770287" y="1273869"/>
                    <a:pt x="631713" y="1135295"/>
                    <a:pt x="631713" y="964356"/>
                  </a:cubicBezTo>
                  <a:cubicBezTo>
                    <a:pt x="631713" y="921622"/>
                    <a:pt x="640374" y="880910"/>
                    <a:pt x="656036" y="843880"/>
                  </a:cubicBezTo>
                  <a:lnTo>
                    <a:pt x="665967" y="825583"/>
                  </a:lnTo>
                  <a:lnTo>
                    <a:pt x="588095" y="825583"/>
                  </a:lnTo>
                  <a:lnTo>
                    <a:pt x="568799" y="887743"/>
                  </a:lnTo>
                  <a:cubicBezTo>
                    <a:pt x="563735" y="912490"/>
                    <a:pt x="561076" y="938112"/>
                    <a:pt x="561076" y="964356"/>
                  </a:cubicBezTo>
                  <a:cubicBezTo>
                    <a:pt x="561076" y="1174307"/>
                    <a:pt x="731275" y="1344506"/>
                    <a:pt x="941226" y="1344506"/>
                  </a:cubicBezTo>
                  <a:cubicBezTo>
                    <a:pt x="1151177" y="1344506"/>
                    <a:pt x="1321376" y="1174307"/>
                    <a:pt x="1321376" y="964356"/>
                  </a:cubicBezTo>
                  <a:cubicBezTo>
                    <a:pt x="1321376" y="806893"/>
                    <a:pt x="1225639" y="671790"/>
                    <a:pt x="1089198" y="614080"/>
                  </a:cubicBezTo>
                  <a:close/>
                  <a:moveTo>
                    <a:pt x="941226" y="584206"/>
                  </a:moveTo>
                  <a:cubicBezTo>
                    <a:pt x="810007" y="584206"/>
                    <a:pt x="694316" y="650690"/>
                    <a:pt x="626000" y="751811"/>
                  </a:cubicBezTo>
                  <a:lnTo>
                    <a:pt x="619699" y="763419"/>
                  </a:lnTo>
                  <a:lnTo>
                    <a:pt x="707581" y="763419"/>
                  </a:lnTo>
                  <a:lnTo>
                    <a:pt x="722367" y="745498"/>
                  </a:lnTo>
                  <a:cubicBezTo>
                    <a:pt x="778378" y="689487"/>
                    <a:pt x="855757" y="654843"/>
                    <a:pt x="941226" y="654843"/>
                  </a:cubicBezTo>
                  <a:lnTo>
                    <a:pt x="984970" y="659253"/>
                  </a:lnTo>
                  <a:lnTo>
                    <a:pt x="984970" y="588616"/>
                  </a:lnTo>
                  <a:close/>
                  <a:moveTo>
                    <a:pt x="354447" y="484546"/>
                  </a:moveTo>
                  <a:cubicBezTo>
                    <a:pt x="308616" y="484546"/>
                    <a:pt x="271463" y="521699"/>
                    <a:pt x="271463" y="567530"/>
                  </a:cubicBezTo>
                  <a:lnTo>
                    <a:pt x="271463" y="763419"/>
                  </a:lnTo>
                  <a:lnTo>
                    <a:pt x="524640" y="763419"/>
                  </a:lnTo>
                  <a:lnTo>
                    <a:pt x="556410" y="704889"/>
                  </a:lnTo>
                  <a:cubicBezTo>
                    <a:pt x="639807" y="581445"/>
                    <a:pt x="781039" y="500283"/>
                    <a:pt x="941226" y="500283"/>
                  </a:cubicBezTo>
                  <a:lnTo>
                    <a:pt x="984970" y="504693"/>
                  </a:lnTo>
                  <a:lnTo>
                    <a:pt x="984970" y="484546"/>
                  </a:lnTo>
                  <a:close/>
                  <a:moveTo>
                    <a:pt x="1140734" y="0"/>
                  </a:moveTo>
                  <a:lnTo>
                    <a:pt x="1366043" y="0"/>
                  </a:lnTo>
                  <a:cubicBezTo>
                    <a:pt x="1375688" y="0"/>
                    <a:pt x="1383506" y="7818"/>
                    <a:pt x="1383506" y="17463"/>
                  </a:cubicBezTo>
                  <a:lnTo>
                    <a:pt x="1383506" y="87312"/>
                  </a:lnTo>
                  <a:cubicBezTo>
                    <a:pt x="1383506" y="96957"/>
                    <a:pt x="1375688" y="104775"/>
                    <a:pt x="1366043" y="104775"/>
                  </a:cubicBezTo>
                  <a:lnTo>
                    <a:pt x="1140734" y="104775"/>
                  </a:lnTo>
                  <a:cubicBezTo>
                    <a:pt x="1131089" y="104775"/>
                    <a:pt x="1123271" y="96957"/>
                    <a:pt x="1123271" y="87312"/>
                  </a:cubicBezTo>
                  <a:lnTo>
                    <a:pt x="1123271" y="83476"/>
                  </a:lnTo>
                  <a:lnTo>
                    <a:pt x="1105465" y="86168"/>
                  </a:lnTo>
                  <a:cubicBezTo>
                    <a:pt x="1082079" y="93441"/>
                    <a:pt x="1063128" y="110781"/>
                    <a:pt x="1053679" y="133120"/>
                  </a:cubicBezTo>
                  <a:lnTo>
                    <a:pt x="1048396" y="159289"/>
                  </a:lnTo>
                  <a:lnTo>
                    <a:pt x="1048396" y="513947"/>
                  </a:lnTo>
                  <a:lnTo>
                    <a:pt x="1121864" y="536752"/>
                  </a:lnTo>
                  <a:cubicBezTo>
                    <a:pt x="1288427" y="607203"/>
                    <a:pt x="1405299" y="772131"/>
                    <a:pt x="1405299" y="964356"/>
                  </a:cubicBezTo>
                  <a:cubicBezTo>
                    <a:pt x="1405299" y="1220656"/>
                    <a:pt x="1197526" y="1428429"/>
                    <a:pt x="941226" y="1428429"/>
                  </a:cubicBezTo>
                  <a:cubicBezTo>
                    <a:pt x="684926" y="1428429"/>
                    <a:pt x="477153" y="1220656"/>
                    <a:pt x="477153" y="964356"/>
                  </a:cubicBezTo>
                  <a:cubicBezTo>
                    <a:pt x="477153" y="932319"/>
                    <a:pt x="480400" y="901039"/>
                    <a:pt x="486581" y="870830"/>
                  </a:cubicBezTo>
                  <a:lnTo>
                    <a:pt x="500627" y="825583"/>
                  </a:lnTo>
                  <a:lnTo>
                    <a:pt x="271463" y="825583"/>
                  </a:lnTo>
                  <a:lnTo>
                    <a:pt x="271463" y="1120578"/>
                  </a:lnTo>
                  <a:lnTo>
                    <a:pt x="268794" y="1120578"/>
                  </a:lnTo>
                  <a:lnTo>
                    <a:pt x="299429" y="1126763"/>
                  </a:lnTo>
                  <a:cubicBezTo>
                    <a:pt x="355780" y="1150597"/>
                    <a:pt x="395319" y="1206395"/>
                    <a:pt x="395319" y="1271427"/>
                  </a:cubicBezTo>
                  <a:cubicBezTo>
                    <a:pt x="395319" y="1358137"/>
                    <a:pt x="325027" y="1428429"/>
                    <a:pt x="238317" y="1428429"/>
                  </a:cubicBezTo>
                  <a:cubicBezTo>
                    <a:pt x="151607" y="1428429"/>
                    <a:pt x="81315" y="1358137"/>
                    <a:pt x="81315" y="1271427"/>
                  </a:cubicBezTo>
                  <a:cubicBezTo>
                    <a:pt x="81315" y="1206395"/>
                    <a:pt x="120854" y="1150597"/>
                    <a:pt x="177205" y="1126763"/>
                  </a:cubicBezTo>
                  <a:lnTo>
                    <a:pt x="208037" y="1120538"/>
                  </a:lnTo>
                  <a:lnTo>
                    <a:pt x="208037" y="1097757"/>
                  </a:lnTo>
                  <a:lnTo>
                    <a:pt x="8732" y="1097757"/>
                  </a:lnTo>
                  <a:cubicBezTo>
                    <a:pt x="3909" y="1097757"/>
                    <a:pt x="0" y="1093848"/>
                    <a:pt x="0" y="1089025"/>
                  </a:cubicBezTo>
                  <a:lnTo>
                    <a:pt x="0" y="1054101"/>
                  </a:lnTo>
                  <a:cubicBezTo>
                    <a:pt x="0" y="1049278"/>
                    <a:pt x="3909" y="1045369"/>
                    <a:pt x="8732" y="1045369"/>
                  </a:cubicBezTo>
                  <a:lnTo>
                    <a:pt x="208037" y="1045369"/>
                  </a:lnTo>
                  <a:lnTo>
                    <a:pt x="208037" y="549899"/>
                  </a:lnTo>
                  <a:cubicBezTo>
                    <a:pt x="208037" y="479473"/>
                    <a:pt x="265128" y="422382"/>
                    <a:pt x="335554" y="422382"/>
                  </a:cubicBezTo>
                  <a:lnTo>
                    <a:pt x="984970" y="422382"/>
                  </a:lnTo>
                  <a:lnTo>
                    <a:pt x="984970" y="354794"/>
                  </a:lnTo>
                  <a:lnTo>
                    <a:pt x="983732" y="354794"/>
                  </a:lnTo>
                  <a:lnTo>
                    <a:pt x="983732" y="147790"/>
                  </a:lnTo>
                  <a:lnTo>
                    <a:pt x="984970" y="141658"/>
                  </a:lnTo>
                  <a:lnTo>
                    <a:pt x="984970" y="127387"/>
                  </a:lnTo>
                  <a:lnTo>
                    <a:pt x="987851" y="127387"/>
                  </a:lnTo>
                  <a:lnTo>
                    <a:pt x="993753" y="98154"/>
                  </a:lnTo>
                  <a:cubicBezTo>
                    <a:pt x="1013111" y="52387"/>
                    <a:pt x="1058430" y="20273"/>
                    <a:pt x="1111249" y="20273"/>
                  </a:cubicBezTo>
                  <a:lnTo>
                    <a:pt x="1123271" y="20273"/>
                  </a:lnTo>
                  <a:lnTo>
                    <a:pt x="1123271" y="17463"/>
                  </a:lnTo>
                  <a:cubicBezTo>
                    <a:pt x="1123271" y="7818"/>
                    <a:pt x="1131089" y="0"/>
                    <a:pt x="1140734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5140E9D9-EA82-4E92-0C43-B7BAFC5A3501}"/>
                </a:ext>
              </a:extLst>
            </p:cNvPr>
            <p:cNvSpPr/>
            <p:nvPr/>
          </p:nvSpPr>
          <p:spPr bwMode="auto">
            <a:xfrm>
              <a:off x="5063030" y="4101085"/>
              <a:ext cx="745287" cy="1922778"/>
            </a:xfrm>
            <a:custGeom>
              <a:avLst/>
              <a:gdLst>
                <a:gd name="connsiteX0" fmla="*/ 457516 w 745287"/>
                <a:gd name="connsiteY0" fmla="*/ 0 h 1922778"/>
                <a:gd name="connsiteX1" fmla="*/ 745287 w 745287"/>
                <a:gd name="connsiteY1" fmla="*/ 331798 h 1922778"/>
                <a:gd name="connsiteX2" fmla="*/ 569530 w 745287"/>
                <a:gd name="connsiteY2" fmla="*/ 637522 h 1922778"/>
                <a:gd name="connsiteX3" fmla="*/ 520225 w 745287"/>
                <a:gd name="connsiteY3" fmla="*/ 648999 h 1922778"/>
                <a:gd name="connsiteX4" fmla="*/ 530220 w 745287"/>
                <a:gd name="connsiteY4" fmla="*/ 688979 h 1922778"/>
                <a:gd name="connsiteX5" fmla="*/ 551663 w 745287"/>
                <a:gd name="connsiteY5" fmla="*/ 693308 h 1922778"/>
                <a:gd name="connsiteX6" fmla="*/ 618613 w 745287"/>
                <a:gd name="connsiteY6" fmla="*/ 794312 h 1922778"/>
                <a:gd name="connsiteX7" fmla="*/ 618613 w 745287"/>
                <a:gd name="connsiteY7" fmla="*/ 1304757 h 1922778"/>
                <a:gd name="connsiteX8" fmla="*/ 617201 w 745287"/>
                <a:gd name="connsiteY8" fmla="*/ 1311751 h 1922778"/>
                <a:gd name="connsiteX9" fmla="*/ 722014 w 745287"/>
                <a:gd name="connsiteY9" fmla="*/ 1889896 h 1922778"/>
                <a:gd name="connsiteX10" fmla="*/ 618397 w 745287"/>
                <a:gd name="connsiteY10" fmla="*/ 1917660 h 1922778"/>
                <a:gd name="connsiteX11" fmla="*/ 463206 w 745287"/>
                <a:gd name="connsiteY11" fmla="*/ 1484810 h 1922778"/>
                <a:gd name="connsiteX12" fmla="*/ 306180 w 745287"/>
                <a:gd name="connsiteY12" fmla="*/ 1922778 h 1922778"/>
                <a:gd name="connsiteX13" fmla="*/ 202564 w 745287"/>
                <a:gd name="connsiteY13" fmla="*/ 1895014 h 1922778"/>
                <a:gd name="connsiteX14" fmla="*/ 303350 w 745287"/>
                <a:gd name="connsiteY14" fmla="*/ 1339077 h 1922778"/>
                <a:gd name="connsiteX15" fmla="*/ 296421 w 745287"/>
                <a:gd name="connsiteY15" fmla="*/ 1304757 h 1922778"/>
                <a:gd name="connsiteX16" fmla="*/ 296421 w 745287"/>
                <a:gd name="connsiteY16" fmla="*/ 1104467 h 1922778"/>
                <a:gd name="connsiteX17" fmla="*/ 287416 w 745287"/>
                <a:gd name="connsiteY17" fmla="*/ 1103281 h 1922778"/>
                <a:gd name="connsiteX18" fmla="*/ 282418 w 745287"/>
                <a:gd name="connsiteY18" fmla="*/ 1105351 h 1922778"/>
                <a:gd name="connsiteX19" fmla="*/ 272763 w 745287"/>
                <a:gd name="connsiteY19" fmla="*/ 1101352 h 1922778"/>
                <a:gd name="connsiteX20" fmla="*/ 256859 w 745287"/>
                <a:gd name="connsiteY20" fmla="*/ 1099258 h 1922778"/>
                <a:gd name="connsiteX21" fmla="*/ 26673 w 745287"/>
                <a:gd name="connsiteY21" fmla="*/ 966360 h 1922778"/>
                <a:gd name="connsiteX22" fmla="*/ 7153 w 745287"/>
                <a:gd name="connsiteY22" fmla="*/ 893511 h 1922778"/>
                <a:gd name="connsiteX23" fmla="*/ 7152 w 745287"/>
                <a:gd name="connsiteY23" fmla="*/ 893512 h 1922778"/>
                <a:gd name="connsiteX24" fmla="*/ 80001 w 745287"/>
                <a:gd name="connsiteY24" fmla="*/ 873992 h 1922778"/>
                <a:gd name="connsiteX25" fmla="*/ 273383 w 745287"/>
                <a:gd name="connsiteY25" fmla="*/ 985640 h 1922778"/>
                <a:gd name="connsiteX26" fmla="*/ 296421 w 745287"/>
                <a:gd name="connsiteY26" fmla="*/ 962602 h 1922778"/>
                <a:gd name="connsiteX27" fmla="*/ 296421 w 745287"/>
                <a:gd name="connsiteY27" fmla="*/ 794312 h 1922778"/>
                <a:gd name="connsiteX28" fmla="*/ 363371 w 745287"/>
                <a:gd name="connsiteY28" fmla="*/ 693308 h 1922778"/>
                <a:gd name="connsiteX29" fmla="*/ 384814 w 745287"/>
                <a:gd name="connsiteY29" fmla="*/ 688979 h 1922778"/>
                <a:gd name="connsiteX30" fmla="*/ 394809 w 745287"/>
                <a:gd name="connsiteY30" fmla="*/ 648999 h 1922778"/>
                <a:gd name="connsiteX31" fmla="*/ 345502 w 745287"/>
                <a:gd name="connsiteY31" fmla="*/ 637522 h 1922778"/>
                <a:gd name="connsiteX32" fmla="*/ 169745 w 745287"/>
                <a:gd name="connsiteY32" fmla="*/ 331798 h 1922778"/>
                <a:gd name="connsiteX33" fmla="*/ 457516 w 745287"/>
                <a:gd name="connsiteY33" fmla="*/ 0 h 1922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45287" h="1922778">
                  <a:moveTo>
                    <a:pt x="457516" y="0"/>
                  </a:moveTo>
                  <a:cubicBezTo>
                    <a:pt x="616448" y="0"/>
                    <a:pt x="745287" y="148551"/>
                    <a:pt x="745287" y="331798"/>
                  </a:cubicBezTo>
                  <a:cubicBezTo>
                    <a:pt x="745287" y="469234"/>
                    <a:pt x="672815" y="587152"/>
                    <a:pt x="569530" y="637522"/>
                  </a:cubicBezTo>
                  <a:lnTo>
                    <a:pt x="520225" y="648999"/>
                  </a:lnTo>
                  <a:lnTo>
                    <a:pt x="530220" y="688979"/>
                  </a:lnTo>
                  <a:lnTo>
                    <a:pt x="551663" y="693308"/>
                  </a:lnTo>
                  <a:cubicBezTo>
                    <a:pt x="591007" y="709949"/>
                    <a:pt x="618613" y="748907"/>
                    <a:pt x="618613" y="794312"/>
                  </a:cubicBezTo>
                  <a:lnTo>
                    <a:pt x="618613" y="1304757"/>
                  </a:lnTo>
                  <a:lnTo>
                    <a:pt x="617201" y="1311751"/>
                  </a:lnTo>
                  <a:lnTo>
                    <a:pt x="722014" y="1889896"/>
                  </a:lnTo>
                  <a:lnTo>
                    <a:pt x="618397" y="1917660"/>
                  </a:lnTo>
                  <a:lnTo>
                    <a:pt x="463206" y="1484810"/>
                  </a:lnTo>
                  <a:lnTo>
                    <a:pt x="306180" y="1922778"/>
                  </a:lnTo>
                  <a:lnTo>
                    <a:pt x="202564" y="1895014"/>
                  </a:lnTo>
                  <a:lnTo>
                    <a:pt x="303350" y="1339077"/>
                  </a:lnTo>
                  <a:lnTo>
                    <a:pt x="296421" y="1304757"/>
                  </a:lnTo>
                  <a:lnTo>
                    <a:pt x="296421" y="1104467"/>
                  </a:lnTo>
                  <a:lnTo>
                    <a:pt x="287416" y="1103281"/>
                  </a:lnTo>
                  <a:lnTo>
                    <a:pt x="282418" y="1105351"/>
                  </a:lnTo>
                  <a:lnTo>
                    <a:pt x="272763" y="1101352"/>
                  </a:lnTo>
                  <a:lnTo>
                    <a:pt x="256859" y="1099258"/>
                  </a:lnTo>
                  <a:lnTo>
                    <a:pt x="26673" y="966360"/>
                  </a:lnTo>
                  <a:cubicBezTo>
                    <a:pt x="1166" y="951634"/>
                    <a:pt x="-7573" y="919018"/>
                    <a:pt x="7153" y="893511"/>
                  </a:cubicBezTo>
                  <a:lnTo>
                    <a:pt x="7152" y="893512"/>
                  </a:lnTo>
                  <a:cubicBezTo>
                    <a:pt x="21878" y="868005"/>
                    <a:pt x="54494" y="859265"/>
                    <a:pt x="80001" y="873992"/>
                  </a:cubicBezTo>
                  <a:lnTo>
                    <a:pt x="273383" y="985640"/>
                  </a:lnTo>
                  <a:lnTo>
                    <a:pt x="296421" y="962602"/>
                  </a:lnTo>
                  <a:lnTo>
                    <a:pt x="296421" y="794312"/>
                  </a:lnTo>
                  <a:cubicBezTo>
                    <a:pt x="296421" y="748907"/>
                    <a:pt x="324028" y="709949"/>
                    <a:pt x="363371" y="693308"/>
                  </a:cubicBezTo>
                  <a:lnTo>
                    <a:pt x="384814" y="688979"/>
                  </a:lnTo>
                  <a:lnTo>
                    <a:pt x="394809" y="648999"/>
                  </a:lnTo>
                  <a:lnTo>
                    <a:pt x="345502" y="637522"/>
                  </a:lnTo>
                  <a:cubicBezTo>
                    <a:pt x="242217" y="587152"/>
                    <a:pt x="169745" y="469234"/>
                    <a:pt x="169745" y="331798"/>
                  </a:cubicBezTo>
                  <a:cubicBezTo>
                    <a:pt x="169745" y="148551"/>
                    <a:pt x="298584" y="0"/>
                    <a:pt x="457516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13F80E1-88A0-3566-1399-6DCB304DC3EB}"/>
              </a:ext>
            </a:extLst>
          </p:cNvPr>
          <p:cNvGrpSpPr/>
          <p:nvPr/>
        </p:nvGrpSpPr>
        <p:grpSpPr>
          <a:xfrm>
            <a:off x="6767516" y="3954299"/>
            <a:ext cx="2292711" cy="2250250"/>
            <a:chOff x="6767516" y="3954299"/>
            <a:chExt cx="2292711" cy="2250250"/>
          </a:xfrm>
        </p:grpSpPr>
        <p:sp>
          <p:nvSpPr>
            <p:cNvPr id="52" name="四角形: 角を丸くする 51">
              <a:extLst>
                <a:ext uri="{FF2B5EF4-FFF2-40B4-BE49-F238E27FC236}">
                  <a16:creationId xmlns:a16="http://schemas.microsoft.com/office/drawing/2014/main" id="{066DB151-A2FC-6524-3D83-9415F8FE1673}"/>
                </a:ext>
              </a:extLst>
            </p:cNvPr>
            <p:cNvSpPr/>
            <p:nvPr/>
          </p:nvSpPr>
          <p:spPr bwMode="auto">
            <a:xfrm>
              <a:off x="6835315" y="4022799"/>
              <a:ext cx="2153125" cy="2113249"/>
            </a:xfrm>
            <a:prstGeom prst="roundRect">
              <a:avLst>
                <a:gd name="adj" fmla="val 613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5A9DD837-A1DB-B66B-0800-521B412345E7}"/>
                </a:ext>
              </a:extLst>
            </p:cNvPr>
            <p:cNvSpPr/>
            <p:nvPr/>
          </p:nvSpPr>
          <p:spPr bwMode="auto">
            <a:xfrm>
              <a:off x="6767516" y="3954299"/>
              <a:ext cx="2292711" cy="2250250"/>
            </a:xfrm>
            <a:custGeom>
              <a:avLst/>
              <a:gdLst>
                <a:gd name="connsiteX0" fmla="*/ 250841 w 2962338"/>
                <a:gd name="connsiteY0" fmla="*/ 144780 h 2907476"/>
                <a:gd name="connsiteX1" fmla="*/ 147512 w 2962338"/>
                <a:gd name="connsiteY1" fmla="*/ 248109 h 2907476"/>
                <a:gd name="connsiteX2" fmla="*/ 147512 w 2962338"/>
                <a:gd name="connsiteY2" fmla="*/ 2659367 h 2907476"/>
                <a:gd name="connsiteX3" fmla="*/ 250841 w 2962338"/>
                <a:gd name="connsiteY3" fmla="*/ 2762696 h 2907476"/>
                <a:gd name="connsiteX4" fmla="*/ 2711497 w 2962338"/>
                <a:gd name="connsiteY4" fmla="*/ 2762696 h 2907476"/>
                <a:gd name="connsiteX5" fmla="*/ 2814826 w 2962338"/>
                <a:gd name="connsiteY5" fmla="*/ 2659367 h 2907476"/>
                <a:gd name="connsiteX6" fmla="*/ 2814826 w 2962338"/>
                <a:gd name="connsiteY6" fmla="*/ 248109 h 2907476"/>
                <a:gd name="connsiteX7" fmla="*/ 2711497 w 2962338"/>
                <a:gd name="connsiteY7" fmla="*/ 144780 h 2907476"/>
                <a:gd name="connsiteX8" fmla="*/ 178228 w 2962338"/>
                <a:gd name="connsiteY8" fmla="*/ 0 h 2907476"/>
                <a:gd name="connsiteX9" fmla="*/ 2784110 w 2962338"/>
                <a:gd name="connsiteY9" fmla="*/ 0 h 2907476"/>
                <a:gd name="connsiteX10" fmla="*/ 2962338 w 2962338"/>
                <a:gd name="connsiteY10" fmla="*/ 178228 h 2907476"/>
                <a:gd name="connsiteX11" fmla="*/ 2962338 w 2962338"/>
                <a:gd name="connsiteY11" fmla="*/ 2729248 h 2907476"/>
                <a:gd name="connsiteX12" fmla="*/ 2784110 w 2962338"/>
                <a:gd name="connsiteY12" fmla="*/ 2907476 h 2907476"/>
                <a:gd name="connsiteX13" fmla="*/ 178228 w 2962338"/>
                <a:gd name="connsiteY13" fmla="*/ 2907476 h 2907476"/>
                <a:gd name="connsiteX14" fmla="*/ 0 w 2962338"/>
                <a:gd name="connsiteY14" fmla="*/ 2729248 h 2907476"/>
                <a:gd name="connsiteX15" fmla="*/ 0 w 2962338"/>
                <a:gd name="connsiteY15" fmla="*/ 178228 h 2907476"/>
                <a:gd name="connsiteX16" fmla="*/ 178228 w 2962338"/>
                <a:gd name="connsiteY16" fmla="*/ 0 h 2907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62338" h="2907476">
                  <a:moveTo>
                    <a:pt x="250841" y="144780"/>
                  </a:moveTo>
                  <a:cubicBezTo>
                    <a:pt x="193774" y="144780"/>
                    <a:pt x="147512" y="191042"/>
                    <a:pt x="147512" y="248109"/>
                  </a:cubicBezTo>
                  <a:lnTo>
                    <a:pt x="147512" y="2659367"/>
                  </a:lnTo>
                  <a:cubicBezTo>
                    <a:pt x="147512" y="2716434"/>
                    <a:pt x="193774" y="2762696"/>
                    <a:pt x="250841" y="2762696"/>
                  </a:cubicBezTo>
                  <a:lnTo>
                    <a:pt x="2711497" y="2762696"/>
                  </a:lnTo>
                  <a:cubicBezTo>
                    <a:pt x="2768564" y="2762696"/>
                    <a:pt x="2814826" y="2716434"/>
                    <a:pt x="2814826" y="2659367"/>
                  </a:cubicBezTo>
                  <a:lnTo>
                    <a:pt x="2814826" y="248109"/>
                  </a:lnTo>
                  <a:cubicBezTo>
                    <a:pt x="2814826" y="191042"/>
                    <a:pt x="2768564" y="144780"/>
                    <a:pt x="2711497" y="144780"/>
                  </a:cubicBezTo>
                  <a:close/>
                  <a:moveTo>
                    <a:pt x="178228" y="0"/>
                  </a:moveTo>
                  <a:lnTo>
                    <a:pt x="2784110" y="0"/>
                  </a:lnTo>
                  <a:cubicBezTo>
                    <a:pt x="2882543" y="0"/>
                    <a:pt x="2962338" y="79795"/>
                    <a:pt x="2962338" y="178228"/>
                  </a:cubicBezTo>
                  <a:lnTo>
                    <a:pt x="2962338" y="2729248"/>
                  </a:lnTo>
                  <a:cubicBezTo>
                    <a:pt x="2962338" y="2827681"/>
                    <a:pt x="2882543" y="2907476"/>
                    <a:pt x="2784110" y="2907476"/>
                  </a:cubicBezTo>
                  <a:lnTo>
                    <a:pt x="178228" y="2907476"/>
                  </a:lnTo>
                  <a:cubicBezTo>
                    <a:pt x="79795" y="2907476"/>
                    <a:pt x="0" y="2827681"/>
                    <a:pt x="0" y="2729248"/>
                  </a:cubicBezTo>
                  <a:lnTo>
                    <a:pt x="0" y="178228"/>
                  </a:lnTo>
                  <a:cubicBezTo>
                    <a:pt x="0" y="79795"/>
                    <a:pt x="79795" y="0"/>
                    <a:pt x="178228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9FF09C78-7249-0E69-9F7E-A012DC6A8FE7}"/>
                </a:ext>
              </a:extLst>
            </p:cNvPr>
            <p:cNvSpPr/>
            <p:nvPr/>
          </p:nvSpPr>
          <p:spPr bwMode="auto">
            <a:xfrm>
              <a:off x="7072302" y="4171950"/>
              <a:ext cx="1716097" cy="1825199"/>
            </a:xfrm>
            <a:custGeom>
              <a:avLst/>
              <a:gdLst>
                <a:gd name="connsiteX0" fmla="*/ 148307 w 1323984"/>
                <a:gd name="connsiteY0" fmla="*/ 1177512 h 1408157"/>
                <a:gd name="connsiteX1" fmla="*/ 65970 w 1323984"/>
                <a:gd name="connsiteY1" fmla="*/ 1259849 h 1408157"/>
                <a:gd name="connsiteX2" fmla="*/ 148307 w 1323984"/>
                <a:gd name="connsiteY2" fmla="*/ 1342186 h 1408157"/>
                <a:gd name="connsiteX3" fmla="*/ 230644 w 1323984"/>
                <a:gd name="connsiteY3" fmla="*/ 1259849 h 1408157"/>
                <a:gd name="connsiteX4" fmla="*/ 148307 w 1323984"/>
                <a:gd name="connsiteY4" fmla="*/ 1177512 h 1408157"/>
                <a:gd name="connsiteX5" fmla="*/ 148308 w 1323984"/>
                <a:gd name="connsiteY5" fmla="*/ 1111541 h 1408157"/>
                <a:gd name="connsiteX6" fmla="*/ 296616 w 1323984"/>
                <a:gd name="connsiteY6" fmla="*/ 1259849 h 1408157"/>
                <a:gd name="connsiteX7" fmla="*/ 148308 w 1323984"/>
                <a:gd name="connsiteY7" fmla="*/ 1408157 h 1408157"/>
                <a:gd name="connsiteX8" fmla="*/ 0 w 1323984"/>
                <a:gd name="connsiteY8" fmla="*/ 1259849 h 1408157"/>
                <a:gd name="connsiteX9" fmla="*/ 148308 w 1323984"/>
                <a:gd name="connsiteY9" fmla="*/ 1111541 h 1408157"/>
                <a:gd name="connsiteX10" fmla="*/ 966826 w 1323984"/>
                <a:gd name="connsiteY10" fmla="*/ 568643 h 1408157"/>
                <a:gd name="connsiteX11" fmla="*/ 967079 w 1323984"/>
                <a:gd name="connsiteY11" fmla="*/ 677793 h 1408157"/>
                <a:gd name="connsiteX12" fmla="*/ 839562 w 1323984"/>
                <a:gd name="connsiteY12" fmla="*/ 805310 h 1408157"/>
                <a:gd name="connsiteX13" fmla="*/ 494449 w 1323984"/>
                <a:gd name="connsiteY13" fmla="*/ 805022 h 1408157"/>
                <a:gd name="connsiteX14" fmla="*/ 475810 w 1323984"/>
                <a:gd name="connsiteY14" fmla="*/ 865069 h 1408157"/>
                <a:gd name="connsiteX15" fmla="*/ 467844 w 1323984"/>
                <a:gd name="connsiteY15" fmla="*/ 944084 h 1408157"/>
                <a:gd name="connsiteX16" fmla="*/ 859911 w 1323984"/>
                <a:gd name="connsiteY16" fmla="*/ 1336151 h 1408157"/>
                <a:gd name="connsiteX17" fmla="*/ 1251978 w 1323984"/>
                <a:gd name="connsiteY17" fmla="*/ 944084 h 1408157"/>
                <a:gd name="connsiteX18" fmla="*/ 1012521 w 1323984"/>
                <a:gd name="connsiteY18" fmla="*/ 582828 h 1408157"/>
                <a:gd name="connsiteX19" fmla="*/ 859911 w 1323984"/>
                <a:gd name="connsiteY19" fmla="*/ 552017 h 1408157"/>
                <a:gd name="connsiteX20" fmla="*/ 534803 w 1323984"/>
                <a:gd name="connsiteY20" fmla="*/ 724876 h 1408157"/>
                <a:gd name="connsiteX21" fmla="*/ 525020 w 1323984"/>
                <a:gd name="connsiteY21" fmla="*/ 742899 h 1408157"/>
                <a:gd name="connsiteX22" fmla="*/ 820669 w 1323984"/>
                <a:gd name="connsiteY22" fmla="*/ 743146 h 1408157"/>
                <a:gd name="connsiteX23" fmla="*/ 903653 w 1323984"/>
                <a:gd name="connsiteY23" fmla="*/ 660162 h 1408157"/>
                <a:gd name="connsiteX24" fmla="*/ 903653 w 1323984"/>
                <a:gd name="connsiteY24" fmla="*/ 556427 h 1408157"/>
                <a:gd name="connsiteX25" fmla="*/ 1029933 w 1323984"/>
                <a:gd name="connsiteY25" fmla="*/ 0 h 1408157"/>
                <a:gd name="connsiteX26" fmla="*/ 1262456 w 1323984"/>
                <a:gd name="connsiteY26" fmla="*/ 0 h 1408157"/>
                <a:gd name="connsiteX27" fmla="*/ 1262456 w 1323984"/>
                <a:gd name="connsiteY27" fmla="*/ 62164 h 1408157"/>
                <a:gd name="connsiteX28" fmla="*/ 1048826 w 1323984"/>
                <a:gd name="connsiteY28" fmla="*/ 62164 h 1408157"/>
                <a:gd name="connsiteX29" fmla="*/ 965842 w 1323984"/>
                <a:gd name="connsiteY29" fmla="*/ 145148 h 1408157"/>
                <a:gd name="connsiteX30" fmla="*/ 966651 w 1323984"/>
                <a:gd name="connsiteY30" fmla="*/ 493541 h 1408157"/>
                <a:gd name="connsiteX31" fmla="*/ 1040549 w 1323984"/>
                <a:gd name="connsiteY31" fmla="*/ 516480 h 1408157"/>
                <a:gd name="connsiteX32" fmla="*/ 1323984 w 1323984"/>
                <a:gd name="connsiteY32" fmla="*/ 944084 h 1408157"/>
                <a:gd name="connsiteX33" fmla="*/ 859911 w 1323984"/>
                <a:gd name="connsiteY33" fmla="*/ 1408157 h 1408157"/>
                <a:gd name="connsiteX34" fmla="*/ 395838 w 1323984"/>
                <a:gd name="connsiteY34" fmla="*/ 944084 h 1408157"/>
                <a:gd name="connsiteX35" fmla="*/ 405266 w 1323984"/>
                <a:gd name="connsiteY35" fmla="*/ 850557 h 1408157"/>
                <a:gd name="connsiteX36" fmla="*/ 419421 w 1323984"/>
                <a:gd name="connsiteY36" fmla="*/ 804959 h 1408157"/>
                <a:gd name="connsiteX37" fmla="*/ 273131 w 1323984"/>
                <a:gd name="connsiteY37" fmla="*/ 804837 h 1408157"/>
                <a:gd name="connsiteX38" fmla="*/ 190147 w 1323984"/>
                <a:gd name="connsiteY38" fmla="*/ 887821 h 1408157"/>
                <a:gd name="connsiteX39" fmla="*/ 190147 w 1323984"/>
                <a:gd name="connsiteY39" fmla="*/ 1082724 h 1408157"/>
                <a:gd name="connsiteX40" fmla="*/ 178724 w 1323984"/>
                <a:gd name="connsiteY40" fmla="*/ 1082724 h 1408157"/>
                <a:gd name="connsiteX41" fmla="*/ 126721 w 1323984"/>
                <a:gd name="connsiteY41" fmla="*/ 1082724 h 1408157"/>
                <a:gd name="connsiteX42" fmla="*/ 1340 w 1323984"/>
                <a:gd name="connsiteY42" fmla="*/ 1082724 h 1408157"/>
                <a:gd name="connsiteX43" fmla="*/ 1340 w 1323984"/>
                <a:gd name="connsiteY43" fmla="*/ 1025350 h 1408157"/>
                <a:gd name="connsiteX44" fmla="*/ 126721 w 1323984"/>
                <a:gd name="connsiteY44" fmla="*/ 1025350 h 1408157"/>
                <a:gd name="connsiteX45" fmla="*/ 126721 w 1323984"/>
                <a:gd name="connsiteY45" fmla="*/ 870190 h 1408157"/>
                <a:gd name="connsiteX46" fmla="*/ 254238 w 1323984"/>
                <a:gd name="connsiteY46" fmla="*/ 742673 h 1408157"/>
                <a:gd name="connsiteX47" fmla="*/ 443497 w 1323984"/>
                <a:gd name="connsiteY47" fmla="*/ 742831 h 1408157"/>
                <a:gd name="connsiteX48" fmla="*/ 475095 w 1323984"/>
                <a:gd name="connsiteY48" fmla="*/ 684617 h 1408157"/>
                <a:gd name="connsiteX49" fmla="*/ 859911 w 1323984"/>
                <a:gd name="connsiteY49" fmla="*/ 480011 h 1408157"/>
                <a:gd name="connsiteX50" fmla="*/ 903653 w 1323984"/>
                <a:gd name="connsiteY50" fmla="*/ 484421 h 1408157"/>
                <a:gd name="connsiteX51" fmla="*/ 903653 w 1323984"/>
                <a:gd name="connsiteY51" fmla="*/ 334521 h 1408157"/>
                <a:gd name="connsiteX52" fmla="*/ 902416 w 1323984"/>
                <a:gd name="connsiteY52" fmla="*/ 127517 h 1408157"/>
                <a:gd name="connsiteX53" fmla="*/ 1029933 w 1323984"/>
                <a:gd name="connsiteY53" fmla="*/ 0 h 1408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323984" h="1408157">
                  <a:moveTo>
                    <a:pt x="148307" y="1177512"/>
                  </a:moveTo>
                  <a:cubicBezTo>
                    <a:pt x="102834" y="1177512"/>
                    <a:pt x="65970" y="1214376"/>
                    <a:pt x="65970" y="1259849"/>
                  </a:cubicBezTo>
                  <a:cubicBezTo>
                    <a:pt x="65970" y="1305322"/>
                    <a:pt x="102834" y="1342186"/>
                    <a:pt x="148307" y="1342186"/>
                  </a:cubicBezTo>
                  <a:cubicBezTo>
                    <a:pt x="193780" y="1342186"/>
                    <a:pt x="230644" y="1305322"/>
                    <a:pt x="230644" y="1259849"/>
                  </a:cubicBezTo>
                  <a:cubicBezTo>
                    <a:pt x="230644" y="1214376"/>
                    <a:pt x="193780" y="1177512"/>
                    <a:pt x="148307" y="1177512"/>
                  </a:cubicBezTo>
                  <a:close/>
                  <a:moveTo>
                    <a:pt x="148308" y="1111541"/>
                  </a:moveTo>
                  <a:cubicBezTo>
                    <a:pt x="230216" y="1111541"/>
                    <a:pt x="296616" y="1177941"/>
                    <a:pt x="296616" y="1259849"/>
                  </a:cubicBezTo>
                  <a:cubicBezTo>
                    <a:pt x="296616" y="1341757"/>
                    <a:pt x="230216" y="1408157"/>
                    <a:pt x="148308" y="1408157"/>
                  </a:cubicBezTo>
                  <a:cubicBezTo>
                    <a:pt x="66400" y="1408157"/>
                    <a:pt x="0" y="1341757"/>
                    <a:pt x="0" y="1259849"/>
                  </a:cubicBezTo>
                  <a:cubicBezTo>
                    <a:pt x="0" y="1177941"/>
                    <a:pt x="66400" y="1111541"/>
                    <a:pt x="148308" y="1111541"/>
                  </a:cubicBezTo>
                  <a:close/>
                  <a:moveTo>
                    <a:pt x="966826" y="568643"/>
                  </a:moveTo>
                  <a:lnTo>
                    <a:pt x="967079" y="677793"/>
                  </a:lnTo>
                  <a:cubicBezTo>
                    <a:pt x="967079" y="748219"/>
                    <a:pt x="909988" y="805310"/>
                    <a:pt x="839562" y="805310"/>
                  </a:cubicBezTo>
                  <a:lnTo>
                    <a:pt x="494449" y="805022"/>
                  </a:lnTo>
                  <a:lnTo>
                    <a:pt x="475810" y="865069"/>
                  </a:lnTo>
                  <a:cubicBezTo>
                    <a:pt x="470587" y="890592"/>
                    <a:pt x="467844" y="917018"/>
                    <a:pt x="467844" y="944084"/>
                  </a:cubicBezTo>
                  <a:cubicBezTo>
                    <a:pt x="467844" y="1160617"/>
                    <a:pt x="643378" y="1336151"/>
                    <a:pt x="859911" y="1336151"/>
                  </a:cubicBezTo>
                  <a:cubicBezTo>
                    <a:pt x="1076444" y="1336151"/>
                    <a:pt x="1251978" y="1160617"/>
                    <a:pt x="1251978" y="944084"/>
                  </a:cubicBezTo>
                  <a:cubicBezTo>
                    <a:pt x="1251978" y="781684"/>
                    <a:pt x="1153240" y="642347"/>
                    <a:pt x="1012521" y="582828"/>
                  </a:cubicBezTo>
                  <a:close/>
                  <a:moveTo>
                    <a:pt x="859911" y="552017"/>
                  </a:moveTo>
                  <a:cubicBezTo>
                    <a:pt x="724578" y="552017"/>
                    <a:pt x="605260" y="620585"/>
                    <a:pt x="534803" y="724876"/>
                  </a:cubicBezTo>
                  <a:lnTo>
                    <a:pt x="525020" y="742899"/>
                  </a:lnTo>
                  <a:lnTo>
                    <a:pt x="820669" y="743146"/>
                  </a:lnTo>
                  <a:cubicBezTo>
                    <a:pt x="866500" y="743146"/>
                    <a:pt x="903653" y="705993"/>
                    <a:pt x="903653" y="660162"/>
                  </a:cubicBezTo>
                  <a:lnTo>
                    <a:pt x="903653" y="556427"/>
                  </a:lnTo>
                  <a:close/>
                  <a:moveTo>
                    <a:pt x="1029933" y="0"/>
                  </a:moveTo>
                  <a:lnTo>
                    <a:pt x="1262456" y="0"/>
                  </a:lnTo>
                  <a:lnTo>
                    <a:pt x="1262456" y="62164"/>
                  </a:lnTo>
                  <a:lnTo>
                    <a:pt x="1048826" y="62164"/>
                  </a:lnTo>
                  <a:cubicBezTo>
                    <a:pt x="1002995" y="62164"/>
                    <a:pt x="965842" y="99317"/>
                    <a:pt x="965842" y="145148"/>
                  </a:cubicBezTo>
                  <a:lnTo>
                    <a:pt x="966651" y="493541"/>
                  </a:lnTo>
                  <a:lnTo>
                    <a:pt x="1040549" y="516480"/>
                  </a:lnTo>
                  <a:cubicBezTo>
                    <a:pt x="1207112" y="586931"/>
                    <a:pt x="1323984" y="751859"/>
                    <a:pt x="1323984" y="944084"/>
                  </a:cubicBezTo>
                  <a:cubicBezTo>
                    <a:pt x="1323984" y="1200384"/>
                    <a:pt x="1116211" y="1408157"/>
                    <a:pt x="859911" y="1408157"/>
                  </a:cubicBezTo>
                  <a:cubicBezTo>
                    <a:pt x="603611" y="1408157"/>
                    <a:pt x="395838" y="1200384"/>
                    <a:pt x="395838" y="944084"/>
                  </a:cubicBezTo>
                  <a:cubicBezTo>
                    <a:pt x="395838" y="912047"/>
                    <a:pt x="399085" y="880767"/>
                    <a:pt x="405266" y="850557"/>
                  </a:cubicBezTo>
                  <a:lnTo>
                    <a:pt x="419421" y="804959"/>
                  </a:lnTo>
                  <a:lnTo>
                    <a:pt x="273131" y="804837"/>
                  </a:lnTo>
                  <a:cubicBezTo>
                    <a:pt x="227300" y="804837"/>
                    <a:pt x="190147" y="841990"/>
                    <a:pt x="190147" y="887821"/>
                  </a:cubicBezTo>
                  <a:lnTo>
                    <a:pt x="190147" y="1082724"/>
                  </a:lnTo>
                  <a:lnTo>
                    <a:pt x="178724" y="1082724"/>
                  </a:lnTo>
                  <a:lnTo>
                    <a:pt x="126721" y="1082724"/>
                  </a:lnTo>
                  <a:lnTo>
                    <a:pt x="1340" y="1082724"/>
                  </a:lnTo>
                  <a:lnTo>
                    <a:pt x="1340" y="1025350"/>
                  </a:lnTo>
                  <a:lnTo>
                    <a:pt x="126721" y="1025350"/>
                  </a:lnTo>
                  <a:lnTo>
                    <a:pt x="126721" y="870190"/>
                  </a:lnTo>
                  <a:cubicBezTo>
                    <a:pt x="126721" y="799764"/>
                    <a:pt x="183812" y="742673"/>
                    <a:pt x="254238" y="742673"/>
                  </a:cubicBezTo>
                  <a:lnTo>
                    <a:pt x="443497" y="742831"/>
                  </a:lnTo>
                  <a:lnTo>
                    <a:pt x="475095" y="684617"/>
                  </a:lnTo>
                  <a:cubicBezTo>
                    <a:pt x="558492" y="561172"/>
                    <a:pt x="699724" y="480011"/>
                    <a:pt x="859911" y="480011"/>
                  </a:cubicBezTo>
                  <a:lnTo>
                    <a:pt x="903653" y="484421"/>
                  </a:lnTo>
                  <a:lnTo>
                    <a:pt x="903653" y="334521"/>
                  </a:lnTo>
                  <a:cubicBezTo>
                    <a:pt x="903241" y="265520"/>
                    <a:pt x="902828" y="196518"/>
                    <a:pt x="902416" y="127517"/>
                  </a:cubicBezTo>
                  <a:cubicBezTo>
                    <a:pt x="902416" y="57091"/>
                    <a:pt x="959507" y="0"/>
                    <a:pt x="1029933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7CAD59C-4ED0-2ABE-D3AB-793810FABB24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車イス、障がい者マーク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549985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154502</TotalTime>
  <Words>14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標準デザイン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pptxm92_車イス、障がい者マーク</dc:title>
  <dc:subject>pptxm92_車イス、障がい者マーク</dc:subject>
  <dc:creator>でじけろお</dc:creator>
  <cp:revision>1</cp:revision>
  <dcterms:created xsi:type="dcterms:W3CDTF">2018-05-20T00:31:01Z</dcterms:created>
  <dcterms:modified xsi:type="dcterms:W3CDTF">2024-11-20T10:35:00Z</dcterms:modified>
  <cp:version>1</cp:version>
</cp:coreProperties>
</file>