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88" r:id="rId2"/>
    <p:sldId id="89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C32EE-A713-7576-459D-505398091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1B744616-02D3-2734-6684-AEA52E7CE1D1}"/>
              </a:ext>
            </a:extLst>
          </p:cNvPr>
          <p:cNvGrpSpPr/>
          <p:nvPr/>
        </p:nvGrpSpPr>
        <p:grpSpPr>
          <a:xfrm>
            <a:off x="6740344" y="1088740"/>
            <a:ext cx="2292711" cy="2250250"/>
            <a:chOff x="6740344" y="1088740"/>
            <a:chExt cx="2292711" cy="225025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DE48DD8-E913-79DB-7D47-10F648BE0A5E}"/>
                </a:ext>
              </a:extLst>
            </p:cNvPr>
            <p:cNvGrpSpPr/>
            <p:nvPr/>
          </p:nvGrpSpPr>
          <p:grpSpPr>
            <a:xfrm>
              <a:off x="6740344" y="1088740"/>
              <a:ext cx="2292711" cy="2250250"/>
              <a:chOff x="-9318211" y="1235553"/>
              <a:chExt cx="2962338" cy="2907476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AEA39EFE-5CEE-3E29-F87B-D9DA4BFB9AE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0367EEDD-6CAE-ED68-6B21-D8B70132917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406513C-80B6-2FA7-B6C9-29A058AEE1A3}"/>
                </a:ext>
              </a:extLst>
            </p:cNvPr>
            <p:cNvGrpSpPr/>
            <p:nvPr/>
          </p:nvGrpSpPr>
          <p:grpSpPr>
            <a:xfrm>
              <a:off x="7457380" y="1323342"/>
              <a:ext cx="799427" cy="1764581"/>
              <a:chOff x="-661962" y="5016927"/>
              <a:chExt cx="401201" cy="88557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ED94EB6-76CE-6485-5687-E3CD7C6AC195}"/>
                  </a:ext>
                </a:extLst>
              </p:cNvPr>
              <p:cNvSpPr/>
              <p:nvPr/>
            </p:nvSpPr>
            <p:spPr bwMode="auto">
              <a:xfrm>
                <a:off x="-661962" y="5016927"/>
                <a:ext cx="401201" cy="885574"/>
              </a:xfrm>
              <a:custGeom>
                <a:avLst/>
                <a:gdLst>
                  <a:gd name="connsiteX0" fmla="*/ 200600 w 401201"/>
                  <a:gd name="connsiteY0" fmla="*/ 0 h 885574"/>
                  <a:gd name="connsiteX1" fmla="*/ 240383 w 401201"/>
                  <a:gd name="connsiteY1" fmla="*/ 39783 h 885574"/>
                  <a:gd name="connsiteX2" fmla="*/ 240383 w 401201"/>
                  <a:gd name="connsiteY2" fmla="*/ 84415 h 885574"/>
                  <a:gd name="connsiteX3" fmla="*/ 249236 w 401201"/>
                  <a:gd name="connsiteY3" fmla="*/ 86546 h 885574"/>
                  <a:gd name="connsiteX4" fmla="*/ 312067 w 401201"/>
                  <a:gd name="connsiteY4" fmla="*/ 161458 h 885574"/>
                  <a:gd name="connsiteX5" fmla="*/ 313721 w 401201"/>
                  <a:gd name="connsiteY5" fmla="*/ 171227 h 885574"/>
                  <a:gd name="connsiteX6" fmla="*/ 322457 w 401201"/>
                  <a:gd name="connsiteY6" fmla="*/ 171227 h 885574"/>
                  <a:gd name="connsiteX7" fmla="*/ 341876 w 401201"/>
                  <a:gd name="connsiteY7" fmla="*/ 179271 h 885574"/>
                  <a:gd name="connsiteX8" fmla="*/ 348266 w 401201"/>
                  <a:gd name="connsiteY8" fmla="*/ 194696 h 885574"/>
                  <a:gd name="connsiteX9" fmla="*/ 359970 w 401201"/>
                  <a:gd name="connsiteY9" fmla="*/ 197059 h 885574"/>
                  <a:gd name="connsiteX10" fmla="*/ 401201 w 401201"/>
                  <a:gd name="connsiteY10" fmla="*/ 259262 h 885574"/>
                  <a:gd name="connsiteX11" fmla="*/ 401200 w 401201"/>
                  <a:gd name="connsiteY11" fmla="*/ 326769 h 885574"/>
                  <a:gd name="connsiteX12" fmla="*/ 379332 w 401201"/>
                  <a:gd name="connsiteY12" fmla="*/ 326769 h 885574"/>
                  <a:gd name="connsiteX13" fmla="*/ 393669 w 401201"/>
                  <a:gd name="connsiteY13" fmla="*/ 348035 h 885574"/>
                  <a:gd name="connsiteX14" fmla="*/ 401200 w 401201"/>
                  <a:gd name="connsiteY14" fmla="*/ 385335 h 885574"/>
                  <a:gd name="connsiteX15" fmla="*/ 401200 w 401201"/>
                  <a:gd name="connsiteY15" fmla="*/ 837948 h 885574"/>
                  <a:gd name="connsiteX16" fmla="*/ 353574 w 401201"/>
                  <a:gd name="connsiteY16" fmla="*/ 885574 h 885574"/>
                  <a:gd name="connsiteX17" fmla="*/ 47626 w 401201"/>
                  <a:gd name="connsiteY17" fmla="*/ 885574 h 885574"/>
                  <a:gd name="connsiteX18" fmla="*/ 0 w 401201"/>
                  <a:gd name="connsiteY18" fmla="*/ 837948 h 885574"/>
                  <a:gd name="connsiteX19" fmla="*/ 0 w 401201"/>
                  <a:gd name="connsiteY19" fmla="*/ 385335 h 885574"/>
                  <a:gd name="connsiteX20" fmla="*/ 7531 w 401201"/>
                  <a:gd name="connsiteY20" fmla="*/ 348035 h 885574"/>
                  <a:gd name="connsiteX21" fmla="*/ 21868 w 401201"/>
                  <a:gd name="connsiteY21" fmla="*/ 326769 h 885574"/>
                  <a:gd name="connsiteX22" fmla="*/ 0 w 401201"/>
                  <a:gd name="connsiteY22" fmla="*/ 326769 h 885574"/>
                  <a:gd name="connsiteX23" fmla="*/ 0 w 401201"/>
                  <a:gd name="connsiteY23" fmla="*/ 259262 h 885574"/>
                  <a:gd name="connsiteX24" fmla="*/ 41231 w 401201"/>
                  <a:gd name="connsiteY24" fmla="*/ 197059 h 885574"/>
                  <a:gd name="connsiteX25" fmla="*/ 52934 w 401201"/>
                  <a:gd name="connsiteY25" fmla="*/ 194697 h 885574"/>
                  <a:gd name="connsiteX26" fmla="*/ 59324 w 401201"/>
                  <a:gd name="connsiteY26" fmla="*/ 179271 h 885574"/>
                  <a:gd name="connsiteX27" fmla="*/ 78743 w 401201"/>
                  <a:gd name="connsiteY27" fmla="*/ 171227 h 885574"/>
                  <a:gd name="connsiteX28" fmla="*/ 92837 w 401201"/>
                  <a:gd name="connsiteY28" fmla="*/ 171227 h 885574"/>
                  <a:gd name="connsiteX29" fmla="*/ 94491 w 401201"/>
                  <a:gd name="connsiteY29" fmla="*/ 161458 h 885574"/>
                  <a:gd name="connsiteX30" fmla="*/ 157322 w 401201"/>
                  <a:gd name="connsiteY30" fmla="*/ 86546 h 885574"/>
                  <a:gd name="connsiteX31" fmla="*/ 160817 w 401201"/>
                  <a:gd name="connsiteY31" fmla="*/ 85705 h 885574"/>
                  <a:gd name="connsiteX32" fmla="*/ 160817 w 401201"/>
                  <a:gd name="connsiteY32" fmla="*/ 39783 h 885574"/>
                  <a:gd name="connsiteX33" fmla="*/ 200600 w 401201"/>
                  <a:gd name="connsiteY33" fmla="*/ 0 h 88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01201" h="885574">
                    <a:moveTo>
                      <a:pt x="200600" y="0"/>
                    </a:moveTo>
                    <a:cubicBezTo>
                      <a:pt x="222572" y="0"/>
                      <a:pt x="240383" y="17811"/>
                      <a:pt x="240383" y="39783"/>
                    </a:cubicBezTo>
                    <a:lnTo>
                      <a:pt x="240383" y="84415"/>
                    </a:lnTo>
                    <a:lnTo>
                      <a:pt x="249236" y="86546"/>
                    </a:lnTo>
                    <a:cubicBezTo>
                      <a:pt x="277486" y="100793"/>
                      <a:pt x="300118" y="127776"/>
                      <a:pt x="312067" y="161458"/>
                    </a:cubicBezTo>
                    <a:lnTo>
                      <a:pt x="313721" y="171227"/>
                    </a:lnTo>
                    <a:lnTo>
                      <a:pt x="322457" y="171227"/>
                    </a:lnTo>
                    <a:cubicBezTo>
                      <a:pt x="330041" y="171227"/>
                      <a:pt x="336906" y="174301"/>
                      <a:pt x="341876" y="179271"/>
                    </a:cubicBezTo>
                    <a:lnTo>
                      <a:pt x="348266" y="194696"/>
                    </a:lnTo>
                    <a:lnTo>
                      <a:pt x="359970" y="197059"/>
                    </a:lnTo>
                    <a:cubicBezTo>
                      <a:pt x="384200" y="207308"/>
                      <a:pt x="401201" y="231299"/>
                      <a:pt x="401201" y="259262"/>
                    </a:cubicBezTo>
                    <a:cubicBezTo>
                      <a:pt x="401201" y="281764"/>
                      <a:pt x="401200" y="304267"/>
                      <a:pt x="401200" y="326769"/>
                    </a:cubicBezTo>
                    <a:lnTo>
                      <a:pt x="379332" y="326769"/>
                    </a:lnTo>
                    <a:lnTo>
                      <a:pt x="393669" y="348035"/>
                    </a:lnTo>
                    <a:cubicBezTo>
                      <a:pt x="398519" y="359500"/>
                      <a:pt x="401200" y="372104"/>
                      <a:pt x="401200" y="385335"/>
                    </a:cubicBezTo>
                    <a:lnTo>
                      <a:pt x="401200" y="837948"/>
                    </a:lnTo>
                    <a:cubicBezTo>
                      <a:pt x="401200" y="864251"/>
                      <a:pt x="379877" y="885574"/>
                      <a:pt x="353574" y="885574"/>
                    </a:cubicBezTo>
                    <a:lnTo>
                      <a:pt x="47626" y="885574"/>
                    </a:lnTo>
                    <a:cubicBezTo>
                      <a:pt x="21323" y="885574"/>
                      <a:pt x="0" y="864251"/>
                      <a:pt x="0" y="837948"/>
                    </a:cubicBezTo>
                    <a:lnTo>
                      <a:pt x="0" y="385335"/>
                    </a:lnTo>
                    <a:cubicBezTo>
                      <a:pt x="0" y="372104"/>
                      <a:pt x="2681" y="359500"/>
                      <a:pt x="7531" y="348035"/>
                    </a:cubicBezTo>
                    <a:lnTo>
                      <a:pt x="21868" y="326769"/>
                    </a:lnTo>
                    <a:lnTo>
                      <a:pt x="0" y="326769"/>
                    </a:lnTo>
                    <a:lnTo>
                      <a:pt x="0" y="259262"/>
                    </a:lnTo>
                    <a:cubicBezTo>
                      <a:pt x="0" y="231299"/>
                      <a:pt x="17001" y="207308"/>
                      <a:pt x="41231" y="197059"/>
                    </a:cubicBezTo>
                    <a:lnTo>
                      <a:pt x="52934" y="194697"/>
                    </a:lnTo>
                    <a:lnTo>
                      <a:pt x="59324" y="179271"/>
                    </a:lnTo>
                    <a:cubicBezTo>
                      <a:pt x="64294" y="174301"/>
                      <a:pt x="71159" y="171227"/>
                      <a:pt x="78743" y="171227"/>
                    </a:cubicBezTo>
                    <a:lnTo>
                      <a:pt x="92837" y="171227"/>
                    </a:lnTo>
                    <a:lnTo>
                      <a:pt x="94491" y="161458"/>
                    </a:lnTo>
                    <a:cubicBezTo>
                      <a:pt x="106440" y="127776"/>
                      <a:pt x="129072" y="100793"/>
                      <a:pt x="157322" y="86546"/>
                    </a:cubicBezTo>
                    <a:lnTo>
                      <a:pt x="160817" y="85705"/>
                    </a:lnTo>
                    <a:lnTo>
                      <a:pt x="160817" y="39783"/>
                    </a:lnTo>
                    <a:cubicBezTo>
                      <a:pt x="160817" y="17811"/>
                      <a:pt x="178628" y="0"/>
                      <a:pt x="20060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D0F3A97-9A11-E990-C0DE-B5220EB18429}"/>
                  </a:ext>
                </a:extLst>
              </p:cNvPr>
              <p:cNvSpPr/>
              <p:nvPr/>
            </p:nvSpPr>
            <p:spPr bwMode="auto">
              <a:xfrm>
                <a:off x="-507218" y="5469685"/>
                <a:ext cx="88453" cy="355798"/>
              </a:xfrm>
              <a:custGeom>
                <a:avLst/>
                <a:gdLst>
                  <a:gd name="connsiteX0" fmla="*/ 0 w 188930"/>
                  <a:gd name="connsiteY0" fmla="*/ 0 h 787772"/>
                  <a:gd name="connsiteX1" fmla="*/ 188930 w 188930"/>
                  <a:gd name="connsiteY1" fmla="*/ 0 h 787772"/>
                  <a:gd name="connsiteX2" fmla="*/ 188930 w 188930"/>
                  <a:gd name="connsiteY2" fmla="*/ 45719 h 787772"/>
                  <a:gd name="connsiteX3" fmla="*/ 117325 w 188930"/>
                  <a:gd name="connsiteY3" fmla="*/ 45719 h 787772"/>
                  <a:gd name="connsiteX4" fmla="*/ 117325 w 188930"/>
                  <a:gd name="connsiteY4" fmla="*/ 148411 h 787772"/>
                  <a:gd name="connsiteX5" fmla="*/ 162331 w 188930"/>
                  <a:gd name="connsiteY5" fmla="*/ 148411 h 787772"/>
                  <a:gd name="connsiteX6" fmla="*/ 162331 w 188930"/>
                  <a:gd name="connsiteY6" fmla="*/ 194130 h 787772"/>
                  <a:gd name="connsiteX7" fmla="*/ 117325 w 188930"/>
                  <a:gd name="connsiteY7" fmla="*/ 194130 h 787772"/>
                  <a:gd name="connsiteX8" fmla="*/ 117325 w 188930"/>
                  <a:gd name="connsiteY8" fmla="*/ 296822 h 787772"/>
                  <a:gd name="connsiteX9" fmla="*/ 162331 w 188930"/>
                  <a:gd name="connsiteY9" fmla="*/ 296822 h 787772"/>
                  <a:gd name="connsiteX10" fmla="*/ 162331 w 188930"/>
                  <a:gd name="connsiteY10" fmla="*/ 342541 h 787772"/>
                  <a:gd name="connsiteX11" fmla="*/ 117325 w 188930"/>
                  <a:gd name="connsiteY11" fmla="*/ 342541 h 787772"/>
                  <a:gd name="connsiteX12" fmla="*/ 117325 w 188930"/>
                  <a:gd name="connsiteY12" fmla="*/ 445233 h 787772"/>
                  <a:gd name="connsiteX13" fmla="*/ 162331 w 188930"/>
                  <a:gd name="connsiteY13" fmla="*/ 445233 h 787772"/>
                  <a:gd name="connsiteX14" fmla="*/ 162331 w 188930"/>
                  <a:gd name="connsiteY14" fmla="*/ 490952 h 787772"/>
                  <a:gd name="connsiteX15" fmla="*/ 117325 w 188930"/>
                  <a:gd name="connsiteY15" fmla="*/ 490952 h 787772"/>
                  <a:gd name="connsiteX16" fmla="*/ 117325 w 188930"/>
                  <a:gd name="connsiteY16" fmla="*/ 593644 h 787772"/>
                  <a:gd name="connsiteX17" fmla="*/ 162331 w 188930"/>
                  <a:gd name="connsiteY17" fmla="*/ 593644 h 787772"/>
                  <a:gd name="connsiteX18" fmla="*/ 162331 w 188930"/>
                  <a:gd name="connsiteY18" fmla="*/ 639363 h 787772"/>
                  <a:gd name="connsiteX19" fmla="*/ 117325 w 188930"/>
                  <a:gd name="connsiteY19" fmla="*/ 639363 h 787772"/>
                  <a:gd name="connsiteX20" fmla="*/ 117325 w 188930"/>
                  <a:gd name="connsiteY20" fmla="*/ 742053 h 787772"/>
                  <a:gd name="connsiteX21" fmla="*/ 188930 w 188930"/>
                  <a:gd name="connsiteY21" fmla="*/ 742053 h 787772"/>
                  <a:gd name="connsiteX22" fmla="*/ 188930 w 188930"/>
                  <a:gd name="connsiteY22" fmla="*/ 787772 h 787772"/>
                  <a:gd name="connsiteX23" fmla="*/ 0 w 188930"/>
                  <a:gd name="connsiteY23" fmla="*/ 787772 h 787772"/>
                  <a:gd name="connsiteX24" fmla="*/ 0 w 188930"/>
                  <a:gd name="connsiteY24" fmla="*/ 742053 h 787772"/>
                  <a:gd name="connsiteX25" fmla="*/ 71606 w 188930"/>
                  <a:gd name="connsiteY25" fmla="*/ 742053 h 787772"/>
                  <a:gd name="connsiteX26" fmla="*/ 71606 w 188930"/>
                  <a:gd name="connsiteY26" fmla="*/ 639363 h 787772"/>
                  <a:gd name="connsiteX27" fmla="*/ 26599 w 188930"/>
                  <a:gd name="connsiteY27" fmla="*/ 639363 h 787772"/>
                  <a:gd name="connsiteX28" fmla="*/ 26599 w 188930"/>
                  <a:gd name="connsiteY28" fmla="*/ 593644 h 787772"/>
                  <a:gd name="connsiteX29" fmla="*/ 71606 w 188930"/>
                  <a:gd name="connsiteY29" fmla="*/ 593644 h 787772"/>
                  <a:gd name="connsiteX30" fmla="*/ 71606 w 188930"/>
                  <a:gd name="connsiteY30" fmla="*/ 490952 h 787772"/>
                  <a:gd name="connsiteX31" fmla="*/ 26599 w 188930"/>
                  <a:gd name="connsiteY31" fmla="*/ 490952 h 787772"/>
                  <a:gd name="connsiteX32" fmla="*/ 26599 w 188930"/>
                  <a:gd name="connsiteY32" fmla="*/ 445233 h 787772"/>
                  <a:gd name="connsiteX33" fmla="*/ 71606 w 188930"/>
                  <a:gd name="connsiteY33" fmla="*/ 445233 h 787772"/>
                  <a:gd name="connsiteX34" fmla="*/ 71606 w 188930"/>
                  <a:gd name="connsiteY34" fmla="*/ 342541 h 787772"/>
                  <a:gd name="connsiteX35" fmla="*/ 26599 w 188930"/>
                  <a:gd name="connsiteY35" fmla="*/ 342541 h 787772"/>
                  <a:gd name="connsiteX36" fmla="*/ 26599 w 188930"/>
                  <a:gd name="connsiteY36" fmla="*/ 296822 h 787772"/>
                  <a:gd name="connsiteX37" fmla="*/ 71606 w 188930"/>
                  <a:gd name="connsiteY37" fmla="*/ 296822 h 787772"/>
                  <a:gd name="connsiteX38" fmla="*/ 71606 w 188930"/>
                  <a:gd name="connsiteY38" fmla="*/ 194130 h 787772"/>
                  <a:gd name="connsiteX39" fmla="*/ 26599 w 188930"/>
                  <a:gd name="connsiteY39" fmla="*/ 194130 h 787772"/>
                  <a:gd name="connsiteX40" fmla="*/ 26599 w 188930"/>
                  <a:gd name="connsiteY40" fmla="*/ 148411 h 787772"/>
                  <a:gd name="connsiteX41" fmla="*/ 71606 w 188930"/>
                  <a:gd name="connsiteY41" fmla="*/ 148411 h 787772"/>
                  <a:gd name="connsiteX42" fmla="*/ 71606 w 188930"/>
                  <a:gd name="connsiteY42" fmla="*/ 45719 h 787772"/>
                  <a:gd name="connsiteX43" fmla="*/ 0 w 188930"/>
                  <a:gd name="connsiteY43" fmla="*/ 45719 h 78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8930" h="787772">
                    <a:moveTo>
                      <a:pt x="0" y="0"/>
                    </a:moveTo>
                    <a:lnTo>
                      <a:pt x="188930" y="0"/>
                    </a:lnTo>
                    <a:lnTo>
                      <a:pt x="188930" y="45719"/>
                    </a:lnTo>
                    <a:lnTo>
                      <a:pt x="117325" y="45719"/>
                    </a:lnTo>
                    <a:lnTo>
                      <a:pt x="117325" y="148411"/>
                    </a:lnTo>
                    <a:lnTo>
                      <a:pt x="162331" y="148411"/>
                    </a:lnTo>
                    <a:lnTo>
                      <a:pt x="162331" y="194130"/>
                    </a:lnTo>
                    <a:lnTo>
                      <a:pt x="117325" y="194130"/>
                    </a:lnTo>
                    <a:lnTo>
                      <a:pt x="117325" y="296822"/>
                    </a:lnTo>
                    <a:lnTo>
                      <a:pt x="162331" y="296822"/>
                    </a:lnTo>
                    <a:lnTo>
                      <a:pt x="162331" y="342541"/>
                    </a:lnTo>
                    <a:lnTo>
                      <a:pt x="117325" y="342541"/>
                    </a:lnTo>
                    <a:lnTo>
                      <a:pt x="117325" y="445233"/>
                    </a:lnTo>
                    <a:lnTo>
                      <a:pt x="162331" y="445233"/>
                    </a:lnTo>
                    <a:lnTo>
                      <a:pt x="162331" y="490952"/>
                    </a:lnTo>
                    <a:lnTo>
                      <a:pt x="117325" y="490952"/>
                    </a:lnTo>
                    <a:lnTo>
                      <a:pt x="117325" y="593644"/>
                    </a:lnTo>
                    <a:lnTo>
                      <a:pt x="162331" y="593644"/>
                    </a:lnTo>
                    <a:lnTo>
                      <a:pt x="162331" y="639363"/>
                    </a:lnTo>
                    <a:lnTo>
                      <a:pt x="117325" y="639363"/>
                    </a:lnTo>
                    <a:lnTo>
                      <a:pt x="117325" y="742053"/>
                    </a:lnTo>
                    <a:lnTo>
                      <a:pt x="188930" y="742053"/>
                    </a:lnTo>
                    <a:lnTo>
                      <a:pt x="188930" y="787772"/>
                    </a:lnTo>
                    <a:lnTo>
                      <a:pt x="0" y="787772"/>
                    </a:lnTo>
                    <a:lnTo>
                      <a:pt x="0" y="742053"/>
                    </a:lnTo>
                    <a:lnTo>
                      <a:pt x="71606" y="742053"/>
                    </a:lnTo>
                    <a:lnTo>
                      <a:pt x="71606" y="639363"/>
                    </a:lnTo>
                    <a:lnTo>
                      <a:pt x="26599" y="639363"/>
                    </a:lnTo>
                    <a:lnTo>
                      <a:pt x="26599" y="593644"/>
                    </a:lnTo>
                    <a:lnTo>
                      <a:pt x="71606" y="593644"/>
                    </a:lnTo>
                    <a:lnTo>
                      <a:pt x="71606" y="490952"/>
                    </a:lnTo>
                    <a:lnTo>
                      <a:pt x="26599" y="490952"/>
                    </a:lnTo>
                    <a:lnTo>
                      <a:pt x="26599" y="445233"/>
                    </a:lnTo>
                    <a:lnTo>
                      <a:pt x="71606" y="445233"/>
                    </a:lnTo>
                    <a:lnTo>
                      <a:pt x="71606" y="342541"/>
                    </a:lnTo>
                    <a:lnTo>
                      <a:pt x="26599" y="342541"/>
                    </a:lnTo>
                    <a:lnTo>
                      <a:pt x="26599" y="296822"/>
                    </a:lnTo>
                    <a:lnTo>
                      <a:pt x="71606" y="296822"/>
                    </a:lnTo>
                    <a:lnTo>
                      <a:pt x="71606" y="194130"/>
                    </a:lnTo>
                    <a:lnTo>
                      <a:pt x="26599" y="194130"/>
                    </a:lnTo>
                    <a:lnTo>
                      <a:pt x="26599" y="148411"/>
                    </a:lnTo>
                    <a:lnTo>
                      <a:pt x="71606" y="148411"/>
                    </a:lnTo>
                    <a:lnTo>
                      <a:pt x="71606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54B25093-88D5-EAA0-E1F4-D0A1F10086E2}"/>
              </a:ext>
            </a:extLst>
          </p:cNvPr>
          <p:cNvGrpSpPr/>
          <p:nvPr/>
        </p:nvGrpSpPr>
        <p:grpSpPr>
          <a:xfrm>
            <a:off x="872070" y="1074215"/>
            <a:ext cx="2292711" cy="2250250"/>
            <a:chOff x="872070" y="1074215"/>
            <a:chExt cx="2292711" cy="225025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F9BD99C-CADA-EFA8-7F9E-862E5F62AA9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D573989E-F791-D749-ADD0-F0C24A83CD3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6B0B129-7DF6-6B46-0A37-414C47BE917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74FF61A-D92E-9193-B12C-530B06F381C5}"/>
                </a:ext>
              </a:extLst>
            </p:cNvPr>
            <p:cNvSpPr/>
            <p:nvPr/>
          </p:nvSpPr>
          <p:spPr bwMode="auto">
            <a:xfrm>
              <a:off x="1476370" y="1289502"/>
              <a:ext cx="1080120" cy="1819673"/>
            </a:xfrm>
            <a:custGeom>
              <a:avLst/>
              <a:gdLst>
                <a:gd name="connsiteX0" fmla="*/ 283004 w 562991"/>
                <a:gd name="connsiteY0" fmla="*/ 0 h 948468"/>
                <a:gd name="connsiteX1" fmla="*/ 496160 w 562991"/>
                <a:gd name="connsiteY1" fmla="*/ 223718 h 948468"/>
                <a:gd name="connsiteX2" fmla="*/ 365974 w 562991"/>
                <a:gd name="connsiteY2" fmla="*/ 429855 h 948468"/>
                <a:gd name="connsiteX3" fmla="*/ 345142 w 562991"/>
                <a:gd name="connsiteY3" fmla="*/ 434269 h 948468"/>
                <a:gd name="connsiteX4" fmla="*/ 360549 w 562991"/>
                <a:gd name="connsiteY4" fmla="*/ 437380 h 948468"/>
                <a:gd name="connsiteX5" fmla="*/ 366008 w 562991"/>
                <a:gd name="connsiteY5" fmla="*/ 441876 h 948468"/>
                <a:gd name="connsiteX6" fmla="*/ 443152 w 562991"/>
                <a:gd name="connsiteY6" fmla="*/ 397337 h 948468"/>
                <a:gd name="connsiteX7" fmla="*/ 479379 w 562991"/>
                <a:gd name="connsiteY7" fmla="*/ 313723 h 948468"/>
                <a:gd name="connsiteX8" fmla="*/ 519782 w 562991"/>
                <a:gd name="connsiteY8" fmla="*/ 287448 h 948468"/>
                <a:gd name="connsiteX9" fmla="*/ 536716 w 562991"/>
                <a:gd name="connsiteY9" fmla="*/ 291051 h 948468"/>
                <a:gd name="connsiteX10" fmla="*/ 559387 w 562991"/>
                <a:gd name="connsiteY10" fmla="*/ 348388 h 948468"/>
                <a:gd name="connsiteX11" fmla="*/ 519188 w 562991"/>
                <a:gd name="connsiteY11" fmla="*/ 441169 h 948468"/>
                <a:gd name="connsiteX12" fmla="*/ 509298 w 562991"/>
                <a:gd name="connsiteY12" fmla="*/ 455377 h 948468"/>
                <a:gd name="connsiteX13" fmla="*/ 506975 w 562991"/>
                <a:gd name="connsiteY13" fmla="*/ 456863 h 948468"/>
                <a:gd name="connsiteX14" fmla="*/ 506734 w 562991"/>
                <a:gd name="connsiteY14" fmla="*/ 457355 h 948468"/>
                <a:gd name="connsiteX15" fmla="*/ 493750 w 562991"/>
                <a:gd name="connsiteY15" fmla="*/ 468808 h 948468"/>
                <a:gd name="connsiteX16" fmla="*/ 419095 w 562991"/>
                <a:gd name="connsiteY16" fmla="*/ 511910 h 948468"/>
                <a:gd name="connsiteX17" fmla="*/ 421797 w 562991"/>
                <a:gd name="connsiteY17" fmla="*/ 529782 h 948468"/>
                <a:gd name="connsiteX18" fmla="*/ 421797 w 562991"/>
                <a:gd name="connsiteY18" fmla="*/ 665979 h 948468"/>
                <a:gd name="connsiteX19" fmla="*/ 420796 w 562991"/>
                <a:gd name="connsiteY19" fmla="*/ 670935 h 948468"/>
                <a:gd name="connsiteX20" fmla="*/ 519837 w 562991"/>
                <a:gd name="connsiteY20" fmla="*/ 812344 h 948468"/>
                <a:gd name="connsiteX21" fmla="*/ 384969 w 562991"/>
                <a:gd name="connsiteY21" fmla="*/ 948468 h 948468"/>
                <a:gd name="connsiteX22" fmla="*/ 339638 w 562991"/>
                <a:gd name="connsiteY22" fmla="*/ 914971 h 948468"/>
                <a:gd name="connsiteX23" fmla="*/ 393211 w 562991"/>
                <a:gd name="connsiteY23" fmla="*/ 813315 h 948468"/>
                <a:gd name="connsiteX24" fmla="*/ 325020 w 562991"/>
                <a:gd name="connsiteY24" fmla="*/ 765554 h 948468"/>
                <a:gd name="connsiteX25" fmla="*/ 321514 w 562991"/>
                <a:gd name="connsiteY25" fmla="*/ 766262 h 948468"/>
                <a:gd name="connsiteX26" fmla="*/ 244495 w 562991"/>
                <a:gd name="connsiteY26" fmla="*/ 766262 h 948468"/>
                <a:gd name="connsiteX27" fmla="*/ 242710 w 562991"/>
                <a:gd name="connsiteY27" fmla="*/ 765902 h 948468"/>
                <a:gd name="connsiteX28" fmla="*/ 175014 w 562991"/>
                <a:gd name="connsiteY28" fmla="*/ 813315 h 948468"/>
                <a:gd name="connsiteX29" fmla="*/ 228587 w 562991"/>
                <a:gd name="connsiteY29" fmla="*/ 914971 h 948468"/>
                <a:gd name="connsiteX30" fmla="*/ 183256 w 562991"/>
                <a:gd name="connsiteY30" fmla="*/ 948468 h 948468"/>
                <a:gd name="connsiteX31" fmla="*/ 48388 w 562991"/>
                <a:gd name="connsiteY31" fmla="*/ 812344 h 948468"/>
                <a:gd name="connsiteX32" fmla="*/ 145709 w 562991"/>
                <a:gd name="connsiteY32" fmla="*/ 673391 h 948468"/>
                <a:gd name="connsiteX33" fmla="*/ 144212 w 562991"/>
                <a:gd name="connsiteY33" fmla="*/ 665979 h 948468"/>
                <a:gd name="connsiteX34" fmla="*/ 144212 w 562991"/>
                <a:gd name="connsiteY34" fmla="*/ 529782 h 948468"/>
                <a:gd name="connsiteX35" fmla="*/ 146672 w 562991"/>
                <a:gd name="connsiteY35" fmla="*/ 513513 h 948468"/>
                <a:gd name="connsiteX36" fmla="*/ 69241 w 562991"/>
                <a:gd name="connsiteY36" fmla="*/ 468808 h 948468"/>
                <a:gd name="connsiteX37" fmla="*/ 56257 w 562991"/>
                <a:gd name="connsiteY37" fmla="*/ 457355 h 948468"/>
                <a:gd name="connsiteX38" fmla="*/ 56016 w 562991"/>
                <a:gd name="connsiteY38" fmla="*/ 456863 h 948468"/>
                <a:gd name="connsiteX39" fmla="*/ 53693 w 562991"/>
                <a:gd name="connsiteY39" fmla="*/ 455377 h 948468"/>
                <a:gd name="connsiteX40" fmla="*/ 43803 w 562991"/>
                <a:gd name="connsiteY40" fmla="*/ 441169 h 948468"/>
                <a:gd name="connsiteX41" fmla="*/ 3604 w 562991"/>
                <a:gd name="connsiteY41" fmla="*/ 348388 h 948468"/>
                <a:gd name="connsiteX42" fmla="*/ 26275 w 562991"/>
                <a:gd name="connsiteY42" fmla="*/ 291051 h 948468"/>
                <a:gd name="connsiteX43" fmla="*/ 43209 w 562991"/>
                <a:gd name="connsiteY43" fmla="*/ 287448 h 948468"/>
                <a:gd name="connsiteX44" fmla="*/ 83612 w 562991"/>
                <a:gd name="connsiteY44" fmla="*/ 313723 h 948468"/>
                <a:gd name="connsiteX45" fmla="*/ 119839 w 562991"/>
                <a:gd name="connsiteY45" fmla="*/ 397337 h 948468"/>
                <a:gd name="connsiteX46" fmla="*/ 198757 w 562991"/>
                <a:gd name="connsiteY46" fmla="*/ 442900 h 948468"/>
                <a:gd name="connsiteX47" fmla="*/ 205460 w 562991"/>
                <a:gd name="connsiteY47" fmla="*/ 437380 h 948468"/>
                <a:gd name="connsiteX48" fmla="*/ 220866 w 562991"/>
                <a:gd name="connsiteY48" fmla="*/ 434270 h 948468"/>
                <a:gd name="connsiteX49" fmla="*/ 200034 w 562991"/>
                <a:gd name="connsiteY49" fmla="*/ 429855 h 948468"/>
                <a:gd name="connsiteX50" fmla="*/ 69848 w 562991"/>
                <a:gd name="connsiteY50" fmla="*/ 223718 h 948468"/>
                <a:gd name="connsiteX51" fmla="*/ 283004 w 562991"/>
                <a:gd name="connsiteY51" fmla="*/ 0 h 94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2991" h="948468">
                  <a:moveTo>
                    <a:pt x="283004" y="0"/>
                  </a:moveTo>
                  <a:cubicBezTo>
                    <a:pt x="400727" y="0"/>
                    <a:pt x="496160" y="100162"/>
                    <a:pt x="496160" y="223718"/>
                  </a:cubicBezTo>
                  <a:cubicBezTo>
                    <a:pt x="496160" y="316385"/>
                    <a:pt x="442479" y="395893"/>
                    <a:pt x="365974" y="429855"/>
                  </a:cubicBezTo>
                  <a:lnTo>
                    <a:pt x="345142" y="434269"/>
                  </a:lnTo>
                  <a:lnTo>
                    <a:pt x="360549" y="437380"/>
                  </a:lnTo>
                  <a:lnTo>
                    <a:pt x="366008" y="441876"/>
                  </a:lnTo>
                  <a:lnTo>
                    <a:pt x="443152" y="397337"/>
                  </a:lnTo>
                  <a:lnTo>
                    <a:pt x="479379" y="313723"/>
                  </a:lnTo>
                  <a:cubicBezTo>
                    <a:pt x="486558" y="297152"/>
                    <a:pt x="502793" y="287301"/>
                    <a:pt x="519782" y="287448"/>
                  </a:cubicBezTo>
                  <a:cubicBezTo>
                    <a:pt x="525445" y="287498"/>
                    <a:pt x="531192" y="288658"/>
                    <a:pt x="536716" y="291051"/>
                  </a:cubicBezTo>
                  <a:cubicBezTo>
                    <a:pt x="558810" y="300624"/>
                    <a:pt x="568960" y="326294"/>
                    <a:pt x="559387" y="348388"/>
                  </a:cubicBezTo>
                  <a:cubicBezTo>
                    <a:pt x="545988" y="379314"/>
                    <a:pt x="532588" y="410241"/>
                    <a:pt x="519188" y="441169"/>
                  </a:cubicBezTo>
                  <a:cubicBezTo>
                    <a:pt x="516795" y="446692"/>
                    <a:pt x="513396" y="451469"/>
                    <a:pt x="509298" y="455377"/>
                  </a:cubicBezTo>
                  <a:lnTo>
                    <a:pt x="506975" y="456863"/>
                  </a:lnTo>
                  <a:lnTo>
                    <a:pt x="506734" y="457355"/>
                  </a:lnTo>
                  <a:cubicBezTo>
                    <a:pt x="503320" y="461874"/>
                    <a:pt x="498963" y="465798"/>
                    <a:pt x="493750" y="468808"/>
                  </a:cubicBezTo>
                  <a:lnTo>
                    <a:pt x="419095" y="511910"/>
                  </a:lnTo>
                  <a:lnTo>
                    <a:pt x="421797" y="529782"/>
                  </a:lnTo>
                  <a:lnTo>
                    <a:pt x="421797" y="665979"/>
                  </a:lnTo>
                  <a:lnTo>
                    <a:pt x="420796" y="670935"/>
                  </a:lnTo>
                  <a:lnTo>
                    <a:pt x="519837" y="812344"/>
                  </a:lnTo>
                  <a:lnTo>
                    <a:pt x="384969" y="948468"/>
                  </a:lnTo>
                  <a:lnTo>
                    <a:pt x="339638" y="914971"/>
                  </a:lnTo>
                  <a:lnTo>
                    <a:pt x="393211" y="813315"/>
                  </a:lnTo>
                  <a:lnTo>
                    <a:pt x="325020" y="765554"/>
                  </a:lnTo>
                  <a:lnTo>
                    <a:pt x="321514" y="766262"/>
                  </a:lnTo>
                  <a:lnTo>
                    <a:pt x="244495" y="766262"/>
                  </a:lnTo>
                  <a:lnTo>
                    <a:pt x="242710" y="765902"/>
                  </a:lnTo>
                  <a:lnTo>
                    <a:pt x="175014" y="813315"/>
                  </a:lnTo>
                  <a:lnTo>
                    <a:pt x="228587" y="914971"/>
                  </a:lnTo>
                  <a:lnTo>
                    <a:pt x="183256" y="948468"/>
                  </a:lnTo>
                  <a:lnTo>
                    <a:pt x="48388" y="812344"/>
                  </a:lnTo>
                  <a:lnTo>
                    <a:pt x="145709" y="673391"/>
                  </a:lnTo>
                  <a:lnTo>
                    <a:pt x="144212" y="665979"/>
                  </a:lnTo>
                  <a:lnTo>
                    <a:pt x="144212" y="529782"/>
                  </a:lnTo>
                  <a:lnTo>
                    <a:pt x="146672" y="513513"/>
                  </a:lnTo>
                  <a:lnTo>
                    <a:pt x="69241" y="468808"/>
                  </a:lnTo>
                  <a:cubicBezTo>
                    <a:pt x="64028" y="465798"/>
                    <a:pt x="59671" y="461874"/>
                    <a:pt x="56257" y="457355"/>
                  </a:cubicBezTo>
                  <a:lnTo>
                    <a:pt x="56016" y="456863"/>
                  </a:lnTo>
                  <a:lnTo>
                    <a:pt x="53693" y="455377"/>
                  </a:lnTo>
                  <a:cubicBezTo>
                    <a:pt x="49595" y="451469"/>
                    <a:pt x="46196" y="446692"/>
                    <a:pt x="43803" y="441169"/>
                  </a:cubicBezTo>
                  <a:cubicBezTo>
                    <a:pt x="30403" y="410241"/>
                    <a:pt x="17003" y="379314"/>
                    <a:pt x="3604" y="348388"/>
                  </a:cubicBezTo>
                  <a:cubicBezTo>
                    <a:pt x="-5969" y="326294"/>
                    <a:pt x="4181" y="300624"/>
                    <a:pt x="26275" y="291051"/>
                  </a:cubicBezTo>
                  <a:cubicBezTo>
                    <a:pt x="31799" y="288658"/>
                    <a:pt x="37546" y="287498"/>
                    <a:pt x="43209" y="287448"/>
                  </a:cubicBezTo>
                  <a:cubicBezTo>
                    <a:pt x="60198" y="287301"/>
                    <a:pt x="76433" y="297152"/>
                    <a:pt x="83612" y="313723"/>
                  </a:cubicBezTo>
                  <a:lnTo>
                    <a:pt x="119839" y="397337"/>
                  </a:lnTo>
                  <a:lnTo>
                    <a:pt x="198757" y="442900"/>
                  </a:lnTo>
                  <a:lnTo>
                    <a:pt x="205460" y="437380"/>
                  </a:lnTo>
                  <a:lnTo>
                    <a:pt x="220866" y="434270"/>
                  </a:lnTo>
                  <a:lnTo>
                    <a:pt x="200034" y="429855"/>
                  </a:lnTo>
                  <a:cubicBezTo>
                    <a:pt x="123529" y="395893"/>
                    <a:pt x="69848" y="316385"/>
                    <a:pt x="69848" y="223718"/>
                  </a:cubicBezTo>
                  <a:cubicBezTo>
                    <a:pt x="69848" y="100162"/>
                    <a:pt x="165281" y="0"/>
                    <a:pt x="283004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46" name="グループ化 545">
            <a:extLst>
              <a:ext uri="{FF2B5EF4-FFF2-40B4-BE49-F238E27FC236}">
                <a16:creationId xmlns:a16="http://schemas.microsoft.com/office/drawing/2014/main" id="{C8023E78-468E-463D-B48F-66B5FE308629}"/>
              </a:ext>
            </a:extLst>
          </p:cNvPr>
          <p:cNvGrpSpPr/>
          <p:nvPr/>
        </p:nvGrpSpPr>
        <p:grpSpPr>
          <a:xfrm>
            <a:off x="3806644" y="1088740"/>
            <a:ext cx="2292711" cy="2250250"/>
            <a:chOff x="3806644" y="1088740"/>
            <a:chExt cx="2292711" cy="22502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638AC8C-BCC5-82E2-D156-CFEF6A23BCB7}"/>
                </a:ext>
              </a:extLst>
            </p:cNvPr>
            <p:cNvGrpSpPr/>
            <p:nvPr/>
          </p:nvGrpSpPr>
          <p:grpSpPr>
            <a:xfrm>
              <a:off x="3806644" y="1088740"/>
              <a:ext cx="2292711" cy="2250250"/>
              <a:chOff x="-9318211" y="1235553"/>
              <a:chExt cx="2962338" cy="290747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32603C0-8CDA-C65A-F844-BCB64634031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5BC0D78-5D7A-1D20-A74D-369BB8A6472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6263318-243D-8FF3-4C08-66073D5D7023}"/>
                </a:ext>
              </a:extLst>
            </p:cNvPr>
            <p:cNvSpPr/>
            <p:nvPr/>
          </p:nvSpPr>
          <p:spPr bwMode="auto">
            <a:xfrm>
              <a:off x="4139050" y="1378686"/>
              <a:ext cx="1653894" cy="1653894"/>
            </a:xfrm>
            <a:custGeom>
              <a:avLst/>
              <a:gdLst>
                <a:gd name="connsiteX0" fmla="*/ 1133529 w 1653894"/>
                <a:gd name="connsiteY0" fmla="*/ 86248 h 1653894"/>
                <a:gd name="connsiteX1" fmla="*/ 438722 w 1653894"/>
                <a:gd name="connsiteY1" fmla="*/ 438725 h 1653894"/>
                <a:gd name="connsiteX2" fmla="*/ 319342 w 1653894"/>
                <a:gd name="connsiteY2" fmla="*/ 573880 h 1653894"/>
                <a:gd name="connsiteX3" fmla="*/ 227131 w 1653894"/>
                <a:gd name="connsiteY3" fmla="*/ 709586 h 1653894"/>
                <a:gd name="connsiteX4" fmla="*/ 237483 w 1653894"/>
                <a:gd name="connsiteY4" fmla="*/ 850714 h 1653894"/>
                <a:gd name="connsiteX5" fmla="*/ 261273 w 1653894"/>
                <a:gd name="connsiteY5" fmla="*/ 968130 h 1653894"/>
                <a:gd name="connsiteX6" fmla="*/ 369932 w 1653894"/>
                <a:gd name="connsiteY6" fmla="*/ 859471 h 1653894"/>
                <a:gd name="connsiteX7" fmla="*/ 604899 w 1653894"/>
                <a:gd name="connsiteY7" fmla="*/ 811829 h 1653894"/>
                <a:gd name="connsiteX8" fmla="*/ 633216 w 1653894"/>
                <a:gd name="connsiteY8" fmla="*/ 830634 h 1653894"/>
                <a:gd name="connsiteX9" fmla="*/ 608110 w 1653894"/>
                <a:gd name="connsiteY9" fmla="*/ 792026 h 1653894"/>
                <a:gd name="connsiteX10" fmla="*/ 724257 w 1653894"/>
                <a:gd name="connsiteY10" fmla="*/ 277709 h 1653894"/>
                <a:gd name="connsiteX11" fmla="*/ 1392340 w 1653894"/>
                <a:gd name="connsiteY11" fmla="*/ 261558 h 1653894"/>
                <a:gd name="connsiteX12" fmla="*/ 1376188 w 1653894"/>
                <a:gd name="connsiteY12" fmla="*/ 929640 h 1653894"/>
                <a:gd name="connsiteX13" fmla="*/ 861872 w 1653894"/>
                <a:gd name="connsiteY13" fmla="*/ 1045786 h 1653894"/>
                <a:gd name="connsiteX14" fmla="*/ 823263 w 1653894"/>
                <a:gd name="connsiteY14" fmla="*/ 1020681 h 1653894"/>
                <a:gd name="connsiteX15" fmla="*/ 842066 w 1653894"/>
                <a:gd name="connsiteY15" fmla="*/ 1048996 h 1653894"/>
                <a:gd name="connsiteX16" fmla="*/ 794425 w 1653894"/>
                <a:gd name="connsiteY16" fmla="*/ 1283963 h 1653894"/>
                <a:gd name="connsiteX17" fmla="*/ 685765 w 1653894"/>
                <a:gd name="connsiteY17" fmla="*/ 1392623 h 1653894"/>
                <a:gd name="connsiteX18" fmla="*/ 803187 w 1653894"/>
                <a:gd name="connsiteY18" fmla="*/ 1416413 h 1653894"/>
                <a:gd name="connsiteX19" fmla="*/ 944305 w 1653894"/>
                <a:gd name="connsiteY19" fmla="*/ 1426766 h 1653894"/>
                <a:gd name="connsiteX20" fmla="*/ 1080014 w 1653894"/>
                <a:gd name="connsiteY20" fmla="*/ 1334552 h 1653894"/>
                <a:gd name="connsiteX21" fmla="*/ 1215169 w 1653894"/>
                <a:gd name="connsiteY21" fmla="*/ 1215172 h 1653894"/>
                <a:gd name="connsiteX22" fmla="*/ 1458436 w 1653894"/>
                <a:gd name="connsiteY22" fmla="*/ 195458 h 1653894"/>
                <a:gd name="connsiteX23" fmla="*/ 1133529 w 1653894"/>
                <a:gd name="connsiteY23" fmla="*/ 86248 h 1653894"/>
                <a:gd name="connsiteX24" fmla="*/ 1250166 w 1653894"/>
                <a:gd name="connsiteY24" fmla="*/ 633 h 1653894"/>
                <a:gd name="connsiteX25" fmla="*/ 1537470 w 1653894"/>
                <a:gd name="connsiteY25" fmla="*/ 116424 h 1653894"/>
                <a:gd name="connsiteX26" fmla="*/ 1249780 w 1653894"/>
                <a:gd name="connsiteY26" fmla="*/ 1249780 h 1653894"/>
                <a:gd name="connsiteX27" fmla="*/ 116424 w 1653894"/>
                <a:gd name="connsiteY27" fmla="*/ 1537470 h 1653894"/>
                <a:gd name="connsiteX28" fmla="*/ 404114 w 1653894"/>
                <a:gd name="connsiteY28" fmla="*/ 404114 h 1653894"/>
                <a:gd name="connsiteX29" fmla="*/ 1250166 w 1653894"/>
                <a:gd name="connsiteY29" fmla="*/ 633 h 165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53894" h="1653894">
                  <a:moveTo>
                    <a:pt x="1133529" y="86248"/>
                  </a:moveTo>
                  <a:cubicBezTo>
                    <a:pt x="916777" y="96463"/>
                    <a:pt x="656699" y="220748"/>
                    <a:pt x="438722" y="438725"/>
                  </a:cubicBezTo>
                  <a:cubicBezTo>
                    <a:pt x="395127" y="482321"/>
                    <a:pt x="355278" y="527601"/>
                    <a:pt x="319342" y="573880"/>
                  </a:cubicBezTo>
                  <a:lnTo>
                    <a:pt x="227131" y="709586"/>
                  </a:lnTo>
                  <a:lnTo>
                    <a:pt x="237483" y="850714"/>
                  </a:lnTo>
                  <a:lnTo>
                    <a:pt x="261273" y="968130"/>
                  </a:lnTo>
                  <a:lnTo>
                    <a:pt x="369932" y="859471"/>
                  </a:lnTo>
                  <a:cubicBezTo>
                    <a:pt x="433454" y="795950"/>
                    <a:pt x="526576" y="780069"/>
                    <a:pt x="604899" y="811829"/>
                  </a:cubicBezTo>
                  <a:lnTo>
                    <a:pt x="633216" y="830634"/>
                  </a:lnTo>
                  <a:lnTo>
                    <a:pt x="608110" y="792026"/>
                  </a:lnTo>
                  <a:cubicBezTo>
                    <a:pt x="543052" y="623096"/>
                    <a:pt x="582548" y="419419"/>
                    <a:pt x="724257" y="277709"/>
                  </a:cubicBezTo>
                  <a:cubicBezTo>
                    <a:pt x="913204" y="88763"/>
                    <a:pt x="1212314" y="81532"/>
                    <a:pt x="1392340" y="261558"/>
                  </a:cubicBezTo>
                  <a:cubicBezTo>
                    <a:pt x="1572366" y="441583"/>
                    <a:pt x="1565134" y="740694"/>
                    <a:pt x="1376188" y="929640"/>
                  </a:cubicBezTo>
                  <a:cubicBezTo>
                    <a:pt x="1234479" y="1071349"/>
                    <a:pt x="1030802" y="1110845"/>
                    <a:pt x="861872" y="1045786"/>
                  </a:cubicBezTo>
                  <a:lnTo>
                    <a:pt x="823263" y="1020681"/>
                  </a:lnTo>
                  <a:lnTo>
                    <a:pt x="842066" y="1048996"/>
                  </a:lnTo>
                  <a:cubicBezTo>
                    <a:pt x="873827" y="1127319"/>
                    <a:pt x="857946" y="1220442"/>
                    <a:pt x="794425" y="1283963"/>
                  </a:cubicBezTo>
                  <a:lnTo>
                    <a:pt x="685765" y="1392623"/>
                  </a:lnTo>
                  <a:lnTo>
                    <a:pt x="803187" y="1416413"/>
                  </a:lnTo>
                  <a:lnTo>
                    <a:pt x="944305" y="1426766"/>
                  </a:lnTo>
                  <a:lnTo>
                    <a:pt x="1080014" y="1334552"/>
                  </a:lnTo>
                  <a:cubicBezTo>
                    <a:pt x="1126293" y="1298616"/>
                    <a:pt x="1171574" y="1258767"/>
                    <a:pt x="1215169" y="1215172"/>
                  </a:cubicBezTo>
                  <a:cubicBezTo>
                    <a:pt x="1563932" y="866409"/>
                    <a:pt x="1672845" y="409867"/>
                    <a:pt x="1458436" y="195458"/>
                  </a:cubicBezTo>
                  <a:cubicBezTo>
                    <a:pt x="1378033" y="115055"/>
                    <a:pt x="1263580" y="80118"/>
                    <a:pt x="1133529" y="86248"/>
                  </a:cubicBezTo>
                  <a:close/>
                  <a:moveTo>
                    <a:pt x="1250166" y="633"/>
                  </a:moveTo>
                  <a:cubicBezTo>
                    <a:pt x="1364770" y="5855"/>
                    <a:pt x="1464494" y="43448"/>
                    <a:pt x="1537470" y="116424"/>
                  </a:cubicBezTo>
                  <a:cubicBezTo>
                    <a:pt x="1770995" y="349949"/>
                    <a:pt x="1642190" y="857370"/>
                    <a:pt x="1249780" y="1249780"/>
                  </a:cubicBezTo>
                  <a:cubicBezTo>
                    <a:pt x="857369" y="1642190"/>
                    <a:pt x="349949" y="1770995"/>
                    <a:pt x="116424" y="1537470"/>
                  </a:cubicBezTo>
                  <a:cubicBezTo>
                    <a:pt x="-117100" y="1303945"/>
                    <a:pt x="11704" y="796525"/>
                    <a:pt x="404114" y="404114"/>
                  </a:cubicBezTo>
                  <a:cubicBezTo>
                    <a:pt x="673896" y="134332"/>
                    <a:pt x="998039" y="-10855"/>
                    <a:pt x="1250166" y="633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514029FF-D8C5-D5F1-BD0A-6809791D7BA1}"/>
              </a:ext>
            </a:extLst>
          </p:cNvPr>
          <p:cNvGrpSpPr/>
          <p:nvPr/>
        </p:nvGrpSpPr>
        <p:grpSpPr>
          <a:xfrm>
            <a:off x="6749136" y="3946240"/>
            <a:ext cx="2292711" cy="2250250"/>
            <a:chOff x="6749136" y="3946240"/>
            <a:chExt cx="2292711" cy="225025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304E1C7-AD86-233A-B4D2-B44DC7314D58}"/>
                </a:ext>
              </a:extLst>
            </p:cNvPr>
            <p:cNvGrpSpPr/>
            <p:nvPr/>
          </p:nvGrpSpPr>
          <p:grpSpPr>
            <a:xfrm>
              <a:off x="6749136" y="3946240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39739DAB-FC23-7B40-5976-FA5C6FF3021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A5781CC-65F6-90E4-E2A6-430224A742C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5BBE1BA-B5B8-8B65-9CCC-593F9FC63816}"/>
                </a:ext>
              </a:extLst>
            </p:cNvPr>
            <p:cNvGrpSpPr/>
            <p:nvPr/>
          </p:nvGrpSpPr>
          <p:grpSpPr>
            <a:xfrm>
              <a:off x="7484114" y="4172358"/>
              <a:ext cx="801180" cy="1768456"/>
              <a:chOff x="-59506" y="5016926"/>
              <a:chExt cx="401200" cy="885575"/>
            </a:xfrm>
          </p:grpSpPr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ED0D08EB-D5F2-F77E-C9EE-84CAF49B4CF9}"/>
                  </a:ext>
                </a:extLst>
              </p:cNvPr>
              <p:cNvSpPr/>
              <p:nvPr/>
            </p:nvSpPr>
            <p:spPr bwMode="auto">
              <a:xfrm>
                <a:off x="-59506" y="5306435"/>
                <a:ext cx="401200" cy="596066"/>
              </a:xfrm>
              <a:prstGeom prst="round2SameRect">
                <a:avLst>
                  <a:gd name="adj1" fmla="val 23885"/>
                  <a:gd name="adj2" fmla="val 11871"/>
                </a:avLst>
              </a:prstGeom>
              <a:solidFill>
                <a:srgbClr val="FFFFFF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1EC71CA-598D-46E7-8876-7BF4EF8E8C19}"/>
                  </a:ext>
                </a:extLst>
              </p:cNvPr>
              <p:cNvSpPr/>
              <p:nvPr/>
            </p:nvSpPr>
            <p:spPr bwMode="auto">
              <a:xfrm>
                <a:off x="25707" y="5016926"/>
                <a:ext cx="236132" cy="257714"/>
              </a:xfrm>
              <a:custGeom>
                <a:avLst/>
                <a:gdLst>
                  <a:gd name="connsiteX0" fmla="*/ 115387 w 236132"/>
                  <a:gd name="connsiteY0" fmla="*/ 0 h 257714"/>
                  <a:gd name="connsiteX1" fmla="*/ 155170 w 236132"/>
                  <a:gd name="connsiteY1" fmla="*/ 39783 h 257714"/>
                  <a:gd name="connsiteX2" fmla="*/ 155170 w 236132"/>
                  <a:gd name="connsiteY2" fmla="*/ 84415 h 257714"/>
                  <a:gd name="connsiteX3" fmla="*/ 164023 w 236132"/>
                  <a:gd name="connsiteY3" fmla="*/ 86546 h 257714"/>
                  <a:gd name="connsiteX4" fmla="*/ 236132 w 236132"/>
                  <a:gd name="connsiteY4" fmla="*/ 216250 h 257714"/>
                  <a:gd name="connsiteX5" fmla="*/ 229111 w 236132"/>
                  <a:gd name="connsiteY5" fmla="*/ 257714 h 257714"/>
                  <a:gd name="connsiteX6" fmla="*/ 7021 w 236132"/>
                  <a:gd name="connsiteY6" fmla="*/ 257714 h 257714"/>
                  <a:gd name="connsiteX7" fmla="*/ 0 w 236132"/>
                  <a:gd name="connsiteY7" fmla="*/ 216250 h 257714"/>
                  <a:gd name="connsiteX8" fmla="*/ 72109 w 236132"/>
                  <a:gd name="connsiteY8" fmla="*/ 86546 h 257714"/>
                  <a:gd name="connsiteX9" fmla="*/ 75604 w 236132"/>
                  <a:gd name="connsiteY9" fmla="*/ 85705 h 257714"/>
                  <a:gd name="connsiteX10" fmla="*/ 75604 w 236132"/>
                  <a:gd name="connsiteY10" fmla="*/ 39783 h 257714"/>
                  <a:gd name="connsiteX11" fmla="*/ 115387 w 236132"/>
                  <a:gd name="connsiteY11" fmla="*/ 0 h 2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6132" h="257714">
                    <a:moveTo>
                      <a:pt x="115387" y="0"/>
                    </a:moveTo>
                    <a:cubicBezTo>
                      <a:pt x="137359" y="0"/>
                      <a:pt x="155170" y="17811"/>
                      <a:pt x="155170" y="39783"/>
                    </a:cubicBezTo>
                    <a:lnTo>
                      <a:pt x="155170" y="84415"/>
                    </a:lnTo>
                    <a:lnTo>
                      <a:pt x="164023" y="86546"/>
                    </a:lnTo>
                    <a:cubicBezTo>
                      <a:pt x="206398" y="107916"/>
                      <a:pt x="236132" y="157943"/>
                      <a:pt x="236132" y="216250"/>
                    </a:cubicBezTo>
                    <a:lnTo>
                      <a:pt x="229111" y="257714"/>
                    </a:lnTo>
                    <a:lnTo>
                      <a:pt x="7021" y="257714"/>
                    </a:lnTo>
                    <a:lnTo>
                      <a:pt x="0" y="216250"/>
                    </a:lnTo>
                    <a:cubicBezTo>
                      <a:pt x="0" y="157943"/>
                      <a:pt x="29734" y="107916"/>
                      <a:pt x="72109" y="86546"/>
                    </a:cubicBezTo>
                    <a:lnTo>
                      <a:pt x="75604" y="85705"/>
                    </a:lnTo>
                    <a:lnTo>
                      <a:pt x="75604" y="39783"/>
                    </a:lnTo>
                    <a:cubicBezTo>
                      <a:pt x="75604" y="17811"/>
                      <a:pt x="93415" y="0"/>
                      <a:pt x="11538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339073B0-A70C-9D13-83BC-EC3CF42B3353}"/>
                  </a:ext>
                </a:extLst>
              </p:cNvPr>
              <p:cNvSpPr/>
              <p:nvPr/>
            </p:nvSpPr>
            <p:spPr bwMode="auto">
              <a:xfrm>
                <a:off x="-8226" y="5188154"/>
                <a:ext cx="298640" cy="54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84403C0F-5E7B-B311-63C1-F1287245920D}"/>
                  </a:ext>
                </a:extLst>
              </p:cNvPr>
              <p:cNvSpPr/>
              <p:nvPr/>
            </p:nvSpPr>
            <p:spPr bwMode="auto">
              <a:xfrm>
                <a:off x="-59506" y="5208681"/>
                <a:ext cx="401200" cy="13501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FA62152E-1B8F-CF23-F7A0-58B9BFC3FB5A}"/>
                  </a:ext>
                </a:extLst>
              </p:cNvPr>
              <p:cNvSpPr/>
              <p:nvPr/>
            </p:nvSpPr>
            <p:spPr bwMode="auto">
              <a:xfrm>
                <a:off x="-36900" y="5643563"/>
                <a:ext cx="355988" cy="238125"/>
              </a:xfrm>
              <a:prstGeom prst="round2SameRect">
                <a:avLst>
                  <a:gd name="adj1" fmla="val 0"/>
                  <a:gd name="adj2" fmla="val 11871"/>
                </a:avLst>
              </a:prstGeom>
              <a:solidFill>
                <a:srgbClr val="FFFFCC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F44F3AE9-7E7C-2912-AB30-289E0F510F72}"/>
                  </a:ext>
                </a:extLst>
              </p:cNvPr>
              <p:cNvSpPr/>
              <p:nvPr/>
            </p:nvSpPr>
            <p:spPr bwMode="auto">
              <a:xfrm>
                <a:off x="95238" y="5469685"/>
                <a:ext cx="88453" cy="355798"/>
              </a:xfrm>
              <a:custGeom>
                <a:avLst/>
                <a:gdLst>
                  <a:gd name="connsiteX0" fmla="*/ 0 w 188930"/>
                  <a:gd name="connsiteY0" fmla="*/ 0 h 787772"/>
                  <a:gd name="connsiteX1" fmla="*/ 188930 w 188930"/>
                  <a:gd name="connsiteY1" fmla="*/ 0 h 787772"/>
                  <a:gd name="connsiteX2" fmla="*/ 188930 w 188930"/>
                  <a:gd name="connsiteY2" fmla="*/ 45719 h 787772"/>
                  <a:gd name="connsiteX3" fmla="*/ 117325 w 188930"/>
                  <a:gd name="connsiteY3" fmla="*/ 45719 h 787772"/>
                  <a:gd name="connsiteX4" fmla="*/ 117325 w 188930"/>
                  <a:gd name="connsiteY4" fmla="*/ 148411 h 787772"/>
                  <a:gd name="connsiteX5" fmla="*/ 162331 w 188930"/>
                  <a:gd name="connsiteY5" fmla="*/ 148411 h 787772"/>
                  <a:gd name="connsiteX6" fmla="*/ 162331 w 188930"/>
                  <a:gd name="connsiteY6" fmla="*/ 194130 h 787772"/>
                  <a:gd name="connsiteX7" fmla="*/ 117325 w 188930"/>
                  <a:gd name="connsiteY7" fmla="*/ 194130 h 787772"/>
                  <a:gd name="connsiteX8" fmla="*/ 117325 w 188930"/>
                  <a:gd name="connsiteY8" fmla="*/ 296822 h 787772"/>
                  <a:gd name="connsiteX9" fmla="*/ 162331 w 188930"/>
                  <a:gd name="connsiteY9" fmla="*/ 296822 h 787772"/>
                  <a:gd name="connsiteX10" fmla="*/ 162331 w 188930"/>
                  <a:gd name="connsiteY10" fmla="*/ 342541 h 787772"/>
                  <a:gd name="connsiteX11" fmla="*/ 117325 w 188930"/>
                  <a:gd name="connsiteY11" fmla="*/ 342541 h 787772"/>
                  <a:gd name="connsiteX12" fmla="*/ 117325 w 188930"/>
                  <a:gd name="connsiteY12" fmla="*/ 445233 h 787772"/>
                  <a:gd name="connsiteX13" fmla="*/ 162331 w 188930"/>
                  <a:gd name="connsiteY13" fmla="*/ 445233 h 787772"/>
                  <a:gd name="connsiteX14" fmla="*/ 162331 w 188930"/>
                  <a:gd name="connsiteY14" fmla="*/ 490952 h 787772"/>
                  <a:gd name="connsiteX15" fmla="*/ 117325 w 188930"/>
                  <a:gd name="connsiteY15" fmla="*/ 490952 h 787772"/>
                  <a:gd name="connsiteX16" fmla="*/ 117325 w 188930"/>
                  <a:gd name="connsiteY16" fmla="*/ 593644 h 787772"/>
                  <a:gd name="connsiteX17" fmla="*/ 162331 w 188930"/>
                  <a:gd name="connsiteY17" fmla="*/ 593644 h 787772"/>
                  <a:gd name="connsiteX18" fmla="*/ 162331 w 188930"/>
                  <a:gd name="connsiteY18" fmla="*/ 639363 h 787772"/>
                  <a:gd name="connsiteX19" fmla="*/ 117325 w 188930"/>
                  <a:gd name="connsiteY19" fmla="*/ 639363 h 787772"/>
                  <a:gd name="connsiteX20" fmla="*/ 117325 w 188930"/>
                  <a:gd name="connsiteY20" fmla="*/ 742053 h 787772"/>
                  <a:gd name="connsiteX21" fmla="*/ 188930 w 188930"/>
                  <a:gd name="connsiteY21" fmla="*/ 742053 h 787772"/>
                  <a:gd name="connsiteX22" fmla="*/ 188930 w 188930"/>
                  <a:gd name="connsiteY22" fmla="*/ 787772 h 787772"/>
                  <a:gd name="connsiteX23" fmla="*/ 0 w 188930"/>
                  <a:gd name="connsiteY23" fmla="*/ 787772 h 787772"/>
                  <a:gd name="connsiteX24" fmla="*/ 0 w 188930"/>
                  <a:gd name="connsiteY24" fmla="*/ 742053 h 787772"/>
                  <a:gd name="connsiteX25" fmla="*/ 71606 w 188930"/>
                  <a:gd name="connsiteY25" fmla="*/ 742053 h 787772"/>
                  <a:gd name="connsiteX26" fmla="*/ 71606 w 188930"/>
                  <a:gd name="connsiteY26" fmla="*/ 639363 h 787772"/>
                  <a:gd name="connsiteX27" fmla="*/ 26599 w 188930"/>
                  <a:gd name="connsiteY27" fmla="*/ 639363 h 787772"/>
                  <a:gd name="connsiteX28" fmla="*/ 26599 w 188930"/>
                  <a:gd name="connsiteY28" fmla="*/ 593644 h 787772"/>
                  <a:gd name="connsiteX29" fmla="*/ 71606 w 188930"/>
                  <a:gd name="connsiteY29" fmla="*/ 593644 h 787772"/>
                  <a:gd name="connsiteX30" fmla="*/ 71606 w 188930"/>
                  <a:gd name="connsiteY30" fmla="*/ 490952 h 787772"/>
                  <a:gd name="connsiteX31" fmla="*/ 26599 w 188930"/>
                  <a:gd name="connsiteY31" fmla="*/ 490952 h 787772"/>
                  <a:gd name="connsiteX32" fmla="*/ 26599 w 188930"/>
                  <a:gd name="connsiteY32" fmla="*/ 445233 h 787772"/>
                  <a:gd name="connsiteX33" fmla="*/ 71606 w 188930"/>
                  <a:gd name="connsiteY33" fmla="*/ 445233 h 787772"/>
                  <a:gd name="connsiteX34" fmla="*/ 71606 w 188930"/>
                  <a:gd name="connsiteY34" fmla="*/ 342541 h 787772"/>
                  <a:gd name="connsiteX35" fmla="*/ 26599 w 188930"/>
                  <a:gd name="connsiteY35" fmla="*/ 342541 h 787772"/>
                  <a:gd name="connsiteX36" fmla="*/ 26599 w 188930"/>
                  <a:gd name="connsiteY36" fmla="*/ 296822 h 787772"/>
                  <a:gd name="connsiteX37" fmla="*/ 71606 w 188930"/>
                  <a:gd name="connsiteY37" fmla="*/ 296822 h 787772"/>
                  <a:gd name="connsiteX38" fmla="*/ 71606 w 188930"/>
                  <a:gd name="connsiteY38" fmla="*/ 194130 h 787772"/>
                  <a:gd name="connsiteX39" fmla="*/ 26599 w 188930"/>
                  <a:gd name="connsiteY39" fmla="*/ 194130 h 787772"/>
                  <a:gd name="connsiteX40" fmla="*/ 26599 w 188930"/>
                  <a:gd name="connsiteY40" fmla="*/ 148411 h 787772"/>
                  <a:gd name="connsiteX41" fmla="*/ 71606 w 188930"/>
                  <a:gd name="connsiteY41" fmla="*/ 148411 h 787772"/>
                  <a:gd name="connsiteX42" fmla="*/ 71606 w 188930"/>
                  <a:gd name="connsiteY42" fmla="*/ 45719 h 787772"/>
                  <a:gd name="connsiteX43" fmla="*/ 0 w 188930"/>
                  <a:gd name="connsiteY43" fmla="*/ 45719 h 78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8930" h="787772">
                    <a:moveTo>
                      <a:pt x="0" y="0"/>
                    </a:moveTo>
                    <a:lnTo>
                      <a:pt x="188930" y="0"/>
                    </a:lnTo>
                    <a:lnTo>
                      <a:pt x="188930" y="45719"/>
                    </a:lnTo>
                    <a:lnTo>
                      <a:pt x="117325" y="45719"/>
                    </a:lnTo>
                    <a:lnTo>
                      <a:pt x="117325" y="148411"/>
                    </a:lnTo>
                    <a:lnTo>
                      <a:pt x="162331" y="148411"/>
                    </a:lnTo>
                    <a:lnTo>
                      <a:pt x="162331" y="194130"/>
                    </a:lnTo>
                    <a:lnTo>
                      <a:pt x="117325" y="194130"/>
                    </a:lnTo>
                    <a:lnTo>
                      <a:pt x="117325" y="296822"/>
                    </a:lnTo>
                    <a:lnTo>
                      <a:pt x="162331" y="296822"/>
                    </a:lnTo>
                    <a:lnTo>
                      <a:pt x="162331" y="342541"/>
                    </a:lnTo>
                    <a:lnTo>
                      <a:pt x="117325" y="342541"/>
                    </a:lnTo>
                    <a:lnTo>
                      <a:pt x="117325" y="445233"/>
                    </a:lnTo>
                    <a:lnTo>
                      <a:pt x="162331" y="445233"/>
                    </a:lnTo>
                    <a:lnTo>
                      <a:pt x="162331" y="490952"/>
                    </a:lnTo>
                    <a:lnTo>
                      <a:pt x="117325" y="490952"/>
                    </a:lnTo>
                    <a:lnTo>
                      <a:pt x="117325" y="593644"/>
                    </a:lnTo>
                    <a:lnTo>
                      <a:pt x="162331" y="593644"/>
                    </a:lnTo>
                    <a:lnTo>
                      <a:pt x="162331" y="639363"/>
                    </a:lnTo>
                    <a:lnTo>
                      <a:pt x="117325" y="639363"/>
                    </a:lnTo>
                    <a:lnTo>
                      <a:pt x="117325" y="742053"/>
                    </a:lnTo>
                    <a:lnTo>
                      <a:pt x="188930" y="742053"/>
                    </a:lnTo>
                    <a:lnTo>
                      <a:pt x="188930" y="787772"/>
                    </a:lnTo>
                    <a:lnTo>
                      <a:pt x="0" y="787772"/>
                    </a:lnTo>
                    <a:lnTo>
                      <a:pt x="0" y="742053"/>
                    </a:lnTo>
                    <a:lnTo>
                      <a:pt x="71606" y="742053"/>
                    </a:lnTo>
                    <a:lnTo>
                      <a:pt x="71606" y="639363"/>
                    </a:lnTo>
                    <a:lnTo>
                      <a:pt x="26599" y="639363"/>
                    </a:lnTo>
                    <a:lnTo>
                      <a:pt x="26599" y="593644"/>
                    </a:lnTo>
                    <a:lnTo>
                      <a:pt x="71606" y="593644"/>
                    </a:lnTo>
                    <a:lnTo>
                      <a:pt x="71606" y="490952"/>
                    </a:lnTo>
                    <a:lnTo>
                      <a:pt x="26599" y="490952"/>
                    </a:lnTo>
                    <a:lnTo>
                      <a:pt x="26599" y="445233"/>
                    </a:lnTo>
                    <a:lnTo>
                      <a:pt x="71606" y="445233"/>
                    </a:lnTo>
                    <a:lnTo>
                      <a:pt x="71606" y="342541"/>
                    </a:lnTo>
                    <a:lnTo>
                      <a:pt x="26599" y="342541"/>
                    </a:lnTo>
                    <a:lnTo>
                      <a:pt x="26599" y="296822"/>
                    </a:lnTo>
                    <a:lnTo>
                      <a:pt x="71606" y="296822"/>
                    </a:lnTo>
                    <a:lnTo>
                      <a:pt x="71606" y="194130"/>
                    </a:lnTo>
                    <a:lnTo>
                      <a:pt x="26599" y="194130"/>
                    </a:lnTo>
                    <a:lnTo>
                      <a:pt x="26599" y="148411"/>
                    </a:lnTo>
                    <a:lnTo>
                      <a:pt x="71606" y="148411"/>
                    </a:lnTo>
                    <a:lnTo>
                      <a:pt x="71606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A6946798-AB77-D31C-872B-F7B09982DD25}"/>
              </a:ext>
            </a:extLst>
          </p:cNvPr>
          <p:cNvGrpSpPr/>
          <p:nvPr/>
        </p:nvGrpSpPr>
        <p:grpSpPr>
          <a:xfrm>
            <a:off x="872069" y="3946240"/>
            <a:ext cx="2292711" cy="2250250"/>
            <a:chOff x="872069" y="3946240"/>
            <a:chExt cx="2292711" cy="225025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F326D76-C1E2-43A0-DB62-9C488C56A784}"/>
                </a:ext>
              </a:extLst>
            </p:cNvPr>
            <p:cNvGrpSpPr/>
            <p:nvPr/>
          </p:nvGrpSpPr>
          <p:grpSpPr>
            <a:xfrm>
              <a:off x="872069" y="3946240"/>
              <a:ext cx="2292711" cy="2250250"/>
              <a:chOff x="-9318211" y="1235553"/>
              <a:chExt cx="2962338" cy="2907476"/>
            </a:xfrm>
          </p:grpSpPr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6271E162-4494-2160-642D-2CD2F1BBC61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61BC07D-2620-CFCA-4BC3-A697FAB7272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25088CD4-F174-1D53-FA48-82372DB804B3}"/>
                </a:ext>
              </a:extLst>
            </p:cNvPr>
            <p:cNvGrpSpPr/>
            <p:nvPr/>
          </p:nvGrpSpPr>
          <p:grpSpPr>
            <a:xfrm>
              <a:off x="1655237" y="4110641"/>
              <a:ext cx="722384" cy="1921446"/>
              <a:chOff x="-1972413" y="3715916"/>
              <a:chExt cx="722384" cy="1921446"/>
            </a:xfrm>
            <a:solidFill>
              <a:srgbClr val="FF6699"/>
            </a:solidFill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1A3D320-F050-2A73-7AC3-333AC47E5DCD}"/>
                  </a:ext>
                </a:extLst>
              </p:cNvPr>
              <p:cNvSpPr/>
              <p:nvPr/>
            </p:nvSpPr>
            <p:spPr bwMode="auto">
              <a:xfrm>
                <a:off x="-1967877" y="3715916"/>
                <a:ext cx="663040" cy="1921446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55D712D0-9030-A57F-9902-73AEAFA49758}"/>
                  </a:ext>
                </a:extLst>
              </p:cNvPr>
              <p:cNvGrpSpPr/>
              <p:nvPr/>
            </p:nvGrpSpPr>
            <p:grpSpPr>
              <a:xfrm>
                <a:off x="-1972413" y="4325503"/>
                <a:ext cx="722384" cy="610596"/>
                <a:chOff x="-751" y="4914165"/>
                <a:chExt cx="831545" cy="702866"/>
              </a:xfrm>
              <a:grpFill/>
            </p:grpSpPr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2E0D8E96-6FCA-8A3F-BB90-BDF47A69FA9A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B255DFE-4515-8CAF-2BA9-A0209D12C217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F43B9717-742D-69A7-66BF-1FEC7927DE13}"/>
                  </a:ext>
                </a:extLst>
              </p:cNvPr>
              <p:cNvSpPr/>
              <p:nvPr/>
            </p:nvSpPr>
            <p:spPr bwMode="auto">
              <a:xfrm rot="17411905" flipV="1">
                <a:off x="-1841918" y="4664654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9A6B92E6-9BA5-4DE0-17F4-765BC2337E9F}"/>
                  </a:ext>
                </a:extLst>
              </p:cNvPr>
              <p:cNvSpPr/>
              <p:nvPr/>
            </p:nvSpPr>
            <p:spPr bwMode="auto">
              <a:xfrm rot="18900000" flipV="1">
                <a:off x="-1465437" y="4701697"/>
                <a:ext cx="106657" cy="18919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CCCA7DF5-83EB-A95C-9866-BC69048FE42D}"/>
              </a:ext>
            </a:extLst>
          </p:cNvPr>
          <p:cNvGrpSpPr/>
          <p:nvPr/>
        </p:nvGrpSpPr>
        <p:grpSpPr>
          <a:xfrm>
            <a:off x="3806643" y="3946240"/>
            <a:ext cx="2292711" cy="2250250"/>
            <a:chOff x="3806643" y="3946240"/>
            <a:chExt cx="2292711" cy="2250250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3CF4A7B3-D024-CD70-0B77-325894BD8FC5}"/>
                </a:ext>
              </a:extLst>
            </p:cNvPr>
            <p:cNvGrpSpPr/>
            <p:nvPr/>
          </p:nvGrpSpPr>
          <p:grpSpPr>
            <a:xfrm>
              <a:off x="3806643" y="3946240"/>
              <a:ext cx="2292711" cy="2250250"/>
              <a:chOff x="-9318211" y="1235553"/>
              <a:chExt cx="2962338" cy="2907476"/>
            </a:xfrm>
          </p:grpSpPr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26EA1DBF-7450-B33C-4A27-20DE6BC0B00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167135C-C374-8122-8068-0E165FA184F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3E3F6F8-27A2-0257-C350-5A9BA58AB4BA}"/>
                </a:ext>
              </a:extLst>
            </p:cNvPr>
            <p:cNvGrpSpPr/>
            <p:nvPr/>
          </p:nvGrpSpPr>
          <p:grpSpPr>
            <a:xfrm>
              <a:off x="4582167" y="4101855"/>
              <a:ext cx="767659" cy="1921446"/>
              <a:chOff x="-666643" y="3695433"/>
              <a:chExt cx="767659" cy="1921446"/>
            </a:xfrm>
            <a:solidFill>
              <a:srgbClr val="FF6699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39DE646-3205-6853-BB6F-44C2847914B2}"/>
                  </a:ext>
                </a:extLst>
              </p:cNvPr>
              <p:cNvSpPr/>
              <p:nvPr/>
            </p:nvSpPr>
            <p:spPr bwMode="auto">
              <a:xfrm>
                <a:off x="-666643" y="3695433"/>
                <a:ext cx="726935" cy="1921446"/>
              </a:xfrm>
              <a:custGeom>
                <a:avLst/>
                <a:gdLst>
                  <a:gd name="connsiteX0" fmla="*/ 361138 w 726935"/>
                  <a:gd name="connsiteY0" fmla="*/ 0 h 1921446"/>
                  <a:gd name="connsiteX1" fmla="*/ 666643 w 726935"/>
                  <a:gd name="connsiteY1" fmla="*/ 305505 h 1921446"/>
                  <a:gd name="connsiteX2" fmla="*/ 666643 w 726935"/>
                  <a:gd name="connsiteY2" fmla="*/ 454083 h 1921446"/>
                  <a:gd name="connsiteX3" fmla="*/ 482112 w 726935"/>
                  <a:gd name="connsiteY3" fmla="*/ 638614 h 1921446"/>
                  <a:gd name="connsiteX4" fmla="*/ 481040 w 726935"/>
                  <a:gd name="connsiteY4" fmla="*/ 638614 h 1921446"/>
                  <a:gd name="connsiteX5" fmla="*/ 473152 w 726935"/>
                  <a:gd name="connsiteY5" fmla="*/ 644133 h 1921446"/>
                  <a:gd name="connsiteX6" fmla="*/ 423847 w 726935"/>
                  <a:gd name="connsiteY6" fmla="*/ 655610 h 1921446"/>
                  <a:gd name="connsiteX7" fmla="*/ 433187 w 726935"/>
                  <a:gd name="connsiteY7" fmla="*/ 692969 h 1921446"/>
                  <a:gd name="connsiteX8" fmla="*/ 477823 w 726935"/>
                  <a:gd name="connsiteY8" fmla="*/ 701981 h 1921446"/>
                  <a:gd name="connsiteX9" fmla="*/ 511360 w 726935"/>
                  <a:gd name="connsiteY9" fmla="*/ 722329 h 1921446"/>
                  <a:gd name="connsiteX10" fmla="*/ 523064 w 726935"/>
                  <a:gd name="connsiteY10" fmla="*/ 735209 h 1921446"/>
                  <a:gd name="connsiteX11" fmla="*/ 532363 w 726935"/>
                  <a:gd name="connsiteY11" fmla="*/ 739061 h 1921446"/>
                  <a:gd name="connsiteX12" fmla="*/ 711316 w 726935"/>
                  <a:gd name="connsiteY12" fmla="*/ 918014 h 1921446"/>
                  <a:gd name="connsiteX13" fmla="*/ 711316 w 726935"/>
                  <a:gd name="connsiteY13" fmla="*/ 993432 h 1921446"/>
                  <a:gd name="connsiteX14" fmla="*/ 711317 w 726935"/>
                  <a:gd name="connsiteY14" fmla="*/ 993432 h 1921446"/>
                  <a:gd name="connsiteX15" fmla="*/ 635899 w 726935"/>
                  <a:gd name="connsiteY15" fmla="*/ 993432 h 1921446"/>
                  <a:gd name="connsiteX16" fmla="*/ 560802 w 726935"/>
                  <a:gd name="connsiteY16" fmla="*/ 918336 h 1921446"/>
                  <a:gd name="connsiteX17" fmla="*/ 560802 w 726935"/>
                  <a:gd name="connsiteY17" fmla="*/ 1021383 h 1921446"/>
                  <a:gd name="connsiteX18" fmla="*/ 582880 w 726935"/>
                  <a:gd name="connsiteY18" fmla="*/ 1067042 h 1921446"/>
                  <a:gd name="connsiteX19" fmla="*/ 602015 w 726935"/>
                  <a:gd name="connsiteY19" fmla="*/ 1173436 h 1921446"/>
                  <a:gd name="connsiteX20" fmla="*/ 582880 w 726935"/>
                  <a:gd name="connsiteY20" fmla="*/ 1279831 h 1921446"/>
                  <a:gd name="connsiteX21" fmla="*/ 566541 w 726935"/>
                  <a:gd name="connsiteY21" fmla="*/ 1313620 h 1921446"/>
                  <a:gd name="connsiteX22" fmla="*/ 647592 w 726935"/>
                  <a:gd name="connsiteY22" fmla="*/ 1693928 h 1921446"/>
                  <a:gd name="connsiteX23" fmla="*/ 524926 w 726935"/>
                  <a:gd name="connsiteY23" fmla="*/ 1693928 h 1921446"/>
                  <a:gd name="connsiteX24" fmla="*/ 506123 w 726935"/>
                  <a:gd name="connsiteY24" fmla="*/ 1921446 h 1921446"/>
                  <a:gd name="connsiteX25" fmla="*/ 398851 w 726935"/>
                  <a:gd name="connsiteY25" fmla="*/ 1921446 h 1921446"/>
                  <a:gd name="connsiteX26" fmla="*/ 380048 w 726935"/>
                  <a:gd name="connsiteY26" fmla="*/ 1693928 h 1921446"/>
                  <a:gd name="connsiteX27" fmla="*/ 341570 w 726935"/>
                  <a:gd name="connsiteY27" fmla="*/ 1693928 h 1921446"/>
                  <a:gd name="connsiteX28" fmla="*/ 322767 w 726935"/>
                  <a:gd name="connsiteY28" fmla="*/ 1921446 h 1921446"/>
                  <a:gd name="connsiteX29" fmla="*/ 215495 w 726935"/>
                  <a:gd name="connsiteY29" fmla="*/ 1921446 h 1921446"/>
                  <a:gd name="connsiteX30" fmla="*/ 196692 w 726935"/>
                  <a:gd name="connsiteY30" fmla="*/ 1693928 h 1921446"/>
                  <a:gd name="connsiteX31" fmla="*/ 74684 w 726935"/>
                  <a:gd name="connsiteY31" fmla="*/ 1693928 h 1921446"/>
                  <a:gd name="connsiteX32" fmla="*/ 154130 w 726935"/>
                  <a:gd name="connsiteY32" fmla="*/ 1321150 h 1921446"/>
                  <a:gd name="connsiteX33" fmla="*/ 134151 w 726935"/>
                  <a:gd name="connsiteY33" fmla="*/ 1279831 h 1921446"/>
                  <a:gd name="connsiteX34" fmla="*/ 115015 w 726935"/>
                  <a:gd name="connsiteY34" fmla="*/ 1173436 h 1921446"/>
                  <a:gd name="connsiteX35" fmla="*/ 156601 w 726935"/>
                  <a:gd name="connsiteY35" fmla="*/ 1020612 h 1921446"/>
                  <a:gd name="connsiteX36" fmla="*/ 161476 w 726935"/>
                  <a:gd name="connsiteY36" fmla="*/ 1013979 h 1921446"/>
                  <a:gd name="connsiteX37" fmla="*/ 161476 w 726935"/>
                  <a:gd name="connsiteY37" fmla="*/ 922993 h 1921446"/>
                  <a:gd name="connsiteX38" fmla="*/ 91036 w 726935"/>
                  <a:gd name="connsiteY38" fmla="*/ 993432 h 1921446"/>
                  <a:gd name="connsiteX39" fmla="*/ 15618 w 726935"/>
                  <a:gd name="connsiteY39" fmla="*/ 993432 h 1921446"/>
                  <a:gd name="connsiteX40" fmla="*/ 15619 w 726935"/>
                  <a:gd name="connsiteY40" fmla="*/ 993432 h 1921446"/>
                  <a:gd name="connsiteX41" fmla="*/ 15619 w 726935"/>
                  <a:gd name="connsiteY41" fmla="*/ 918014 h 1921446"/>
                  <a:gd name="connsiteX42" fmla="*/ 194572 w 726935"/>
                  <a:gd name="connsiteY42" fmla="*/ 739061 h 1921446"/>
                  <a:gd name="connsiteX43" fmla="*/ 196404 w 726935"/>
                  <a:gd name="connsiteY43" fmla="*/ 738302 h 1921446"/>
                  <a:gd name="connsiteX44" fmla="*/ 210918 w 726935"/>
                  <a:gd name="connsiteY44" fmla="*/ 722329 h 1921446"/>
                  <a:gd name="connsiteX45" fmla="*/ 244455 w 726935"/>
                  <a:gd name="connsiteY45" fmla="*/ 701981 h 1921446"/>
                  <a:gd name="connsiteX46" fmla="*/ 289091 w 726935"/>
                  <a:gd name="connsiteY46" fmla="*/ 692969 h 1921446"/>
                  <a:gd name="connsiteX47" fmla="*/ 298431 w 726935"/>
                  <a:gd name="connsiteY47" fmla="*/ 655610 h 1921446"/>
                  <a:gd name="connsiteX48" fmla="*/ 249124 w 726935"/>
                  <a:gd name="connsiteY48" fmla="*/ 644133 h 1921446"/>
                  <a:gd name="connsiteX49" fmla="*/ 241236 w 726935"/>
                  <a:gd name="connsiteY49" fmla="*/ 638614 h 1921446"/>
                  <a:gd name="connsiteX50" fmla="*/ 240164 w 726935"/>
                  <a:gd name="connsiteY50" fmla="*/ 638614 h 1921446"/>
                  <a:gd name="connsiteX51" fmla="*/ 55633 w 726935"/>
                  <a:gd name="connsiteY51" fmla="*/ 454083 h 1921446"/>
                  <a:gd name="connsiteX52" fmla="*/ 55633 w 726935"/>
                  <a:gd name="connsiteY52" fmla="*/ 305505 h 1921446"/>
                  <a:gd name="connsiteX53" fmla="*/ 361138 w 726935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726935" h="1921446">
                    <a:moveTo>
                      <a:pt x="361138" y="0"/>
                    </a:moveTo>
                    <a:cubicBezTo>
                      <a:pt x="529864" y="0"/>
                      <a:pt x="666643" y="136779"/>
                      <a:pt x="666643" y="305505"/>
                    </a:cubicBezTo>
                    <a:lnTo>
                      <a:pt x="666643" y="454083"/>
                    </a:lnTo>
                    <a:cubicBezTo>
                      <a:pt x="666643" y="555997"/>
                      <a:pt x="584026" y="638614"/>
                      <a:pt x="482112" y="638614"/>
                    </a:cubicBezTo>
                    <a:lnTo>
                      <a:pt x="481040" y="638614"/>
                    </a:lnTo>
                    <a:lnTo>
                      <a:pt x="473152" y="644133"/>
                    </a:lnTo>
                    <a:lnTo>
                      <a:pt x="423847" y="655610"/>
                    </a:lnTo>
                    <a:lnTo>
                      <a:pt x="433187" y="692969"/>
                    </a:lnTo>
                    <a:lnTo>
                      <a:pt x="477823" y="701981"/>
                    </a:lnTo>
                    <a:cubicBezTo>
                      <a:pt x="490014" y="707138"/>
                      <a:pt x="501295" y="714023"/>
                      <a:pt x="511360" y="722329"/>
                    </a:cubicBezTo>
                    <a:lnTo>
                      <a:pt x="523064" y="735209"/>
                    </a:lnTo>
                    <a:lnTo>
                      <a:pt x="532363" y="739061"/>
                    </a:lnTo>
                    <a:lnTo>
                      <a:pt x="711316" y="918014"/>
                    </a:lnTo>
                    <a:cubicBezTo>
                      <a:pt x="732142" y="938840"/>
                      <a:pt x="732142" y="972606"/>
                      <a:pt x="711316" y="993432"/>
                    </a:cubicBezTo>
                    <a:lnTo>
                      <a:pt x="711317" y="993432"/>
                    </a:lnTo>
                    <a:cubicBezTo>
                      <a:pt x="690491" y="1014259"/>
                      <a:pt x="656725" y="1014259"/>
                      <a:pt x="635899" y="993432"/>
                    </a:cubicBezTo>
                    <a:lnTo>
                      <a:pt x="560802" y="918336"/>
                    </a:lnTo>
                    <a:lnTo>
                      <a:pt x="560802" y="1021383"/>
                    </a:lnTo>
                    <a:lnTo>
                      <a:pt x="582880" y="1067042"/>
                    </a:lnTo>
                    <a:cubicBezTo>
                      <a:pt x="595201" y="1099743"/>
                      <a:pt x="602015" y="1135696"/>
                      <a:pt x="602015" y="1173436"/>
                    </a:cubicBezTo>
                    <a:cubicBezTo>
                      <a:pt x="602015" y="1211176"/>
                      <a:pt x="595201" y="1247129"/>
                      <a:pt x="582880" y="1279831"/>
                    </a:cubicBezTo>
                    <a:lnTo>
                      <a:pt x="566541" y="1313620"/>
                    </a:lnTo>
                    <a:lnTo>
                      <a:pt x="647592" y="1693928"/>
                    </a:lnTo>
                    <a:lnTo>
                      <a:pt x="524926" y="1693928"/>
                    </a:lnTo>
                    <a:lnTo>
                      <a:pt x="506123" y="1921446"/>
                    </a:lnTo>
                    <a:lnTo>
                      <a:pt x="398851" y="1921446"/>
                    </a:lnTo>
                    <a:lnTo>
                      <a:pt x="380048" y="1693928"/>
                    </a:lnTo>
                    <a:lnTo>
                      <a:pt x="341570" y="1693928"/>
                    </a:lnTo>
                    <a:lnTo>
                      <a:pt x="322767" y="1921446"/>
                    </a:lnTo>
                    <a:lnTo>
                      <a:pt x="215495" y="1921446"/>
                    </a:lnTo>
                    <a:lnTo>
                      <a:pt x="196692" y="1693928"/>
                    </a:lnTo>
                    <a:lnTo>
                      <a:pt x="74684" y="1693928"/>
                    </a:lnTo>
                    <a:lnTo>
                      <a:pt x="154130" y="1321150"/>
                    </a:lnTo>
                    <a:lnTo>
                      <a:pt x="134151" y="1279831"/>
                    </a:lnTo>
                    <a:cubicBezTo>
                      <a:pt x="121829" y="1247129"/>
                      <a:pt x="115015" y="1211176"/>
                      <a:pt x="115015" y="1173436"/>
                    </a:cubicBezTo>
                    <a:cubicBezTo>
                      <a:pt x="115015" y="1116827"/>
                      <a:pt x="130346" y="1064236"/>
                      <a:pt x="156601" y="1020612"/>
                    </a:cubicBezTo>
                    <a:lnTo>
                      <a:pt x="161476" y="1013979"/>
                    </a:lnTo>
                    <a:lnTo>
                      <a:pt x="161476" y="922993"/>
                    </a:lnTo>
                    <a:lnTo>
                      <a:pt x="91036" y="993432"/>
                    </a:lnTo>
                    <a:cubicBezTo>
                      <a:pt x="70210" y="1014259"/>
                      <a:pt x="36444" y="1014259"/>
                      <a:pt x="15618" y="993432"/>
                    </a:cubicBezTo>
                    <a:lnTo>
                      <a:pt x="15619" y="993432"/>
                    </a:lnTo>
                    <a:cubicBezTo>
                      <a:pt x="-5207" y="972606"/>
                      <a:pt x="-5207" y="938840"/>
                      <a:pt x="15619" y="918014"/>
                    </a:cubicBezTo>
                    <a:lnTo>
                      <a:pt x="194572" y="739061"/>
                    </a:lnTo>
                    <a:lnTo>
                      <a:pt x="196404" y="738302"/>
                    </a:lnTo>
                    <a:lnTo>
                      <a:pt x="210918" y="722329"/>
                    </a:lnTo>
                    <a:cubicBezTo>
                      <a:pt x="220983" y="714023"/>
                      <a:pt x="232264" y="707138"/>
                      <a:pt x="244455" y="701981"/>
                    </a:cubicBezTo>
                    <a:lnTo>
                      <a:pt x="289091" y="692969"/>
                    </a:lnTo>
                    <a:lnTo>
                      <a:pt x="298431" y="655610"/>
                    </a:lnTo>
                    <a:lnTo>
                      <a:pt x="249124" y="644133"/>
                    </a:lnTo>
                    <a:lnTo>
                      <a:pt x="241236" y="638614"/>
                    </a:lnTo>
                    <a:lnTo>
                      <a:pt x="240164" y="638614"/>
                    </a:lnTo>
                    <a:cubicBezTo>
                      <a:pt x="138250" y="638614"/>
                      <a:pt x="55633" y="555997"/>
                      <a:pt x="55633" y="454083"/>
                    </a:cubicBezTo>
                    <a:lnTo>
                      <a:pt x="55633" y="305505"/>
                    </a:lnTo>
                    <a:cubicBezTo>
                      <a:pt x="55633" y="136779"/>
                      <a:pt x="192412" y="0"/>
                      <a:pt x="36113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3B45C69C-E0D7-43EE-5528-DC2859692587}"/>
                  </a:ext>
                </a:extLst>
              </p:cNvPr>
              <p:cNvSpPr/>
              <p:nvPr/>
            </p:nvSpPr>
            <p:spPr bwMode="auto">
              <a:xfrm>
                <a:off x="-462728" y="4685543"/>
                <a:ext cx="309200" cy="34708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" name="ハート 92">
                <a:extLst>
                  <a:ext uri="{FF2B5EF4-FFF2-40B4-BE49-F238E27FC236}">
                    <a16:creationId xmlns:a16="http://schemas.microsoft.com/office/drawing/2014/main" id="{5858C61D-2C24-C08C-CDC0-2364966A663F}"/>
                  </a:ext>
                </a:extLst>
              </p:cNvPr>
              <p:cNvSpPr/>
              <p:nvPr/>
            </p:nvSpPr>
            <p:spPr bwMode="auto">
              <a:xfrm>
                <a:off x="-406954" y="4775553"/>
                <a:ext cx="207556" cy="207556"/>
              </a:xfrm>
              <a:prstGeom prst="hear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DC769361-2E8F-B5D4-F8FE-9FB6E0B2AD3F}"/>
                  </a:ext>
                </a:extLst>
              </p:cNvPr>
              <p:cNvSpPr/>
              <p:nvPr/>
            </p:nvSpPr>
            <p:spPr bwMode="auto">
              <a:xfrm rot="18900000" flipH="1" flipV="1">
                <a:off x="-580827" y="4564640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8AF1D670-217C-3A62-D786-9664D7C48953}"/>
                  </a:ext>
                </a:extLst>
              </p:cNvPr>
              <p:cNvSpPr/>
              <p:nvPr/>
            </p:nvSpPr>
            <p:spPr bwMode="auto">
              <a:xfrm rot="2700000" flipV="1">
                <a:off x="-132181" y="4564640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446C7ED-8AD7-9477-07F1-8265AC917644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赤ちゃんマーク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46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F5AC3-9B3A-3678-2EAE-9E424178E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363E038-6A40-098C-5BC4-0A5A56549EBA}"/>
              </a:ext>
            </a:extLst>
          </p:cNvPr>
          <p:cNvGrpSpPr/>
          <p:nvPr/>
        </p:nvGrpSpPr>
        <p:grpSpPr>
          <a:xfrm>
            <a:off x="6740344" y="1088740"/>
            <a:ext cx="2292711" cy="2250250"/>
            <a:chOff x="6740344" y="1088740"/>
            <a:chExt cx="2292711" cy="225025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6557AB2-0CCE-B347-A7BC-7714BE5ECD3E}"/>
                </a:ext>
              </a:extLst>
            </p:cNvPr>
            <p:cNvGrpSpPr/>
            <p:nvPr/>
          </p:nvGrpSpPr>
          <p:grpSpPr>
            <a:xfrm>
              <a:off x="6740344" y="1088740"/>
              <a:ext cx="2292711" cy="2250250"/>
              <a:chOff x="-9318211" y="1235553"/>
              <a:chExt cx="2962338" cy="2907476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41841766-65D9-3C74-91F3-D5A39AE134F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BF3D4EAD-6101-9B0F-4107-65A06FFFA056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DDBE28F-D94E-961C-5F46-B3E4A4F4E677}"/>
                </a:ext>
              </a:extLst>
            </p:cNvPr>
            <p:cNvGrpSpPr/>
            <p:nvPr/>
          </p:nvGrpSpPr>
          <p:grpSpPr>
            <a:xfrm>
              <a:off x="7457380" y="1323342"/>
              <a:ext cx="799427" cy="1764581"/>
              <a:chOff x="-661962" y="5016927"/>
              <a:chExt cx="401201" cy="88557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CC0F4428-703D-643A-2C91-FFA6E7C2042E}"/>
                  </a:ext>
                </a:extLst>
              </p:cNvPr>
              <p:cNvSpPr/>
              <p:nvPr/>
            </p:nvSpPr>
            <p:spPr bwMode="auto">
              <a:xfrm>
                <a:off x="-661962" y="5016927"/>
                <a:ext cx="401201" cy="885574"/>
              </a:xfrm>
              <a:custGeom>
                <a:avLst/>
                <a:gdLst>
                  <a:gd name="connsiteX0" fmla="*/ 200600 w 401201"/>
                  <a:gd name="connsiteY0" fmla="*/ 0 h 885574"/>
                  <a:gd name="connsiteX1" fmla="*/ 240383 w 401201"/>
                  <a:gd name="connsiteY1" fmla="*/ 39783 h 885574"/>
                  <a:gd name="connsiteX2" fmla="*/ 240383 w 401201"/>
                  <a:gd name="connsiteY2" fmla="*/ 84415 h 885574"/>
                  <a:gd name="connsiteX3" fmla="*/ 249236 w 401201"/>
                  <a:gd name="connsiteY3" fmla="*/ 86546 h 885574"/>
                  <a:gd name="connsiteX4" fmla="*/ 312067 w 401201"/>
                  <a:gd name="connsiteY4" fmla="*/ 161458 h 885574"/>
                  <a:gd name="connsiteX5" fmla="*/ 313721 w 401201"/>
                  <a:gd name="connsiteY5" fmla="*/ 171227 h 885574"/>
                  <a:gd name="connsiteX6" fmla="*/ 322457 w 401201"/>
                  <a:gd name="connsiteY6" fmla="*/ 171227 h 885574"/>
                  <a:gd name="connsiteX7" fmla="*/ 341876 w 401201"/>
                  <a:gd name="connsiteY7" fmla="*/ 179271 h 885574"/>
                  <a:gd name="connsiteX8" fmla="*/ 348266 w 401201"/>
                  <a:gd name="connsiteY8" fmla="*/ 194696 h 885574"/>
                  <a:gd name="connsiteX9" fmla="*/ 359970 w 401201"/>
                  <a:gd name="connsiteY9" fmla="*/ 197059 h 885574"/>
                  <a:gd name="connsiteX10" fmla="*/ 401201 w 401201"/>
                  <a:gd name="connsiteY10" fmla="*/ 259262 h 885574"/>
                  <a:gd name="connsiteX11" fmla="*/ 401200 w 401201"/>
                  <a:gd name="connsiteY11" fmla="*/ 326769 h 885574"/>
                  <a:gd name="connsiteX12" fmla="*/ 379332 w 401201"/>
                  <a:gd name="connsiteY12" fmla="*/ 326769 h 885574"/>
                  <a:gd name="connsiteX13" fmla="*/ 393669 w 401201"/>
                  <a:gd name="connsiteY13" fmla="*/ 348035 h 885574"/>
                  <a:gd name="connsiteX14" fmla="*/ 401200 w 401201"/>
                  <a:gd name="connsiteY14" fmla="*/ 385335 h 885574"/>
                  <a:gd name="connsiteX15" fmla="*/ 401200 w 401201"/>
                  <a:gd name="connsiteY15" fmla="*/ 837948 h 885574"/>
                  <a:gd name="connsiteX16" fmla="*/ 353574 w 401201"/>
                  <a:gd name="connsiteY16" fmla="*/ 885574 h 885574"/>
                  <a:gd name="connsiteX17" fmla="*/ 47626 w 401201"/>
                  <a:gd name="connsiteY17" fmla="*/ 885574 h 885574"/>
                  <a:gd name="connsiteX18" fmla="*/ 0 w 401201"/>
                  <a:gd name="connsiteY18" fmla="*/ 837948 h 885574"/>
                  <a:gd name="connsiteX19" fmla="*/ 0 w 401201"/>
                  <a:gd name="connsiteY19" fmla="*/ 385335 h 885574"/>
                  <a:gd name="connsiteX20" fmla="*/ 7531 w 401201"/>
                  <a:gd name="connsiteY20" fmla="*/ 348035 h 885574"/>
                  <a:gd name="connsiteX21" fmla="*/ 21868 w 401201"/>
                  <a:gd name="connsiteY21" fmla="*/ 326769 h 885574"/>
                  <a:gd name="connsiteX22" fmla="*/ 0 w 401201"/>
                  <a:gd name="connsiteY22" fmla="*/ 326769 h 885574"/>
                  <a:gd name="connsiteX23" fmla="*/ 0 w 401201"/>
                  <a:gd name="connsiteY23" fmla="*/ 259262 h 885574"/>
                  <a:gd name="connsiteX24" fmla="*/ 41231 w 401201"/>
                  <a:gd name="connsiteY24" fmla="*/ 197059 h 885574"/>
                  <a:gd name="connsiteX25" fmla="*/ 52934 w 401201"/>
                  <a:gd name="connsiteY25" fmla="*/ 194697 h 885574"/>
                  <a:gd name="connsiteX26" fmla="*/ 59324 w 401201"/>
                  <a:gd name="connsiteY26" fmla="*/ 179271 h 885574"/>
                  <a:gd name="connsiteX27" fmla="*/ 78743 w 401201"/>
                  <a:gd name="connsiteY27" fmla="*/ 171227 h 885574"/>
                  <a:gd name="connsiteX28" fmla="*/ 92837 w 401201"/>
                  <a:gd name="connsiteY28" fmla="*/ 171227 h 885574"/>
                  <a:gd name="connsiteX29" fmla="*/ 94491 w 401201"/>
                  <a:gd name="connsiteY29" fmla="*/ 161458 h 885574"/>
                  <a:gd name="connsiteX30" fmla="*/ 157322 w 401201"/>
                  <a:gd name="connsiteY30" fmla="*/ 86546 h 885574"/>
                  <a:gd name="connsiteX31" fmla="*/ 160817 w 401201"/>
                  <a:gd name="connsiteY31" fmla="*/ 85705 h 885574"/>
                  <a:gd name="connsiteX32" fmla="*/ 160817 w 401201"/>
                  <a:gd name="connsiteY32" fmla="*/ 39783 h 885574"/>
                  <a:gd name="connsiteX33" fmla="*/ 200600 w 401201"/>
                  <a:gd name="connsiteY33" fmla="*/ 0 h 88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01201" h="885574">
                    <a:moveTo>
                      <a:pt x="200600" y="0"/>
                    </a:moveTo>
                    <a:cubicBezTo>
                      <a:pt x="222572" y="0"/>
                      <a:pt x="240383" y="17811"/>
                      <a:pt x="240383" y="39783"/>
                    </a:cubicBezTo>
                    <a:lnTo>
                      <a:pt x="240383" y="84415"/>
                    </a:lnTo>
                    <a:lnTo>
                      <a:pt x="249236" y="86546"/>
                    </a:lnTo>
                    <a:cubicBezTo>
                      <a:pt x="277486" y="100793"/>
                      <a:pt x="300118" y="127776"/>
                      <a:pt x="312067" y="161458"/>
                    </a:cubicBezTo>
                    <a:lnTo>
                      <a:pt x="313721" y="171227"/>
                    </a:lnTo>
                    <a:lnTo>
                      <a:pt x="322457" y="171227"/>
                    </a:lnTo>
                    <a:cubicBezTo>
                      <a:pt x="330041" y="171227"/>
                      <a:pt x="336906" y="174301"/>
                      <a:pt x="341876" y="179271"/>
                    </a:cubicBezTo>
                    <a:lnTo>
                      <a:pt x="348266" y="194696"/>
                    </a:lnTo>
                    <a:lnTo>
                      <a:pt x="359970" y="197059"/>
                    </a:lnTo>
                    <a:cubicBezTo>
                      <a:pt x="384200" y="207308"/>
                      <a:pt x="401201" y="231299"/>
                      <a:pt x="401201" y="259262"/>
                    </a:cubicBezTo>
                    <a:cubicBezTo>
                      <a:pt x="401201" y="281764"/>
                      <a:pt x="401200" y="304267"/>
                      <a:pt x="401200" y="326769"/>
                    </a:cubicBezTo>
                    <a:lnTo>
                      <a:pt x="379332" y="326769"/>
                    </a:lnTo>
                    <a:lnTo>
                      <a:pt x="393669" y="348035"/>
                    </a:lnTo>
                    <a:cubicBezTo>
                      <a:pt x="398519" y="359500"/>
                      <a:pt x="401200" y="372104"/>
                      <a:pt x="401200" y="385335"/>
                    </a:cubicBezTo>
                    <a:lnTo>
                      <a:pt x="401200" y="837948"/>
                    </a:lnTo>
                    <a:cubicBezTo>
                      <a:pt x="401200" y="864251"/>
                      <a:pt x="379877" y="885574"/>
                      <a:pt x="353574" y="885574"/>
                    </a:cubicBezTo>
                    <a:lnTo>
                      <a:pt x="47626" y="885574"/>
                    </a:lnTo>
                    <a:cubicBezTo>
                      <a:pt x="21323" y="885574"/>
                      <a:pt x="0" y="864251"/>
                      <a:pt x="0" y="837948"/>
                    </a:cubicBezTo>
                    <a:lnTo>
                      <a:pt x="0" y="385335"/>
                    </a:lnTo>
                    <a:cubicBezTo>
                      <a:pt x="0" y="372104"/>
                      <a:pt x="2681" y="359500"/>
                      <a:pt x="7531" y="348035"/>
                    </a:cubicBezTo>
                    <a:lnTo>
                      <a:pt x="21868" y="326769"/>
                    </a:lnTo>
                    <a:lnTo>
                      <a:pt x="0" y="326769"/>
                    </a:lnTo>
                    <a:lnTo>
                      <a:pt x="0" y="259262"/>
                    </a:lnTo>
                    <a:cubicBezTo>
                      <a:pt x="0" y="231299"/>
                      <a:pt x="17001" y="207308"/>
                      <a:pt x="41231" y="197059"/>
                    </a:cubicBezTo>
                    <a:lnTo>
                      <a:pt x="52934" y="194697"/>
                    </a:lnTo>
                    <a:lnTo>
                      <a:pt x="59324" y="179271"/>
                    </a:lnTo>
                    <a:cubicBezTo>
                      <a:pt x="64294" y="174301"/>
                      <a:pt x="71159" y="171227"/>
                      <a:pt x="78743" y="171227"/>
                    </a:cubicBezTo>
                    <a:lnTo>
                      <a:pt x="92837" y="171227"/>
                    </a:lnTo>
                    <a:lnTo>
                      <a:pt x="94491" y="161458"/>
                    </a:lnTo>
                    <a:cubicBezTo>
                      <a:pt x="106440" y="127776"/>
                      <a:pt x="129072" y="100793"/>
                      <a:pt x="157322" y="86546"/>
                    </a:cubicBezTo>
                    <a:lnTo>
                      <a:pt x="160817" y="85705"/>
                    </a:lnTo>
                    <a:lnTo>
                      <a:pt x="160817" y="39783"/>
                    </a:lnTo>
                    <a:cubicBezTo>
                      <a:pt x="160817" y="17811"/>
                      <a:pt x="178628" y="0"/>
                      <a:pt x="2006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F06BFF5-BA03-6844-D2D2-BE492931C023}"/>
                  </a:ext>
                </a:extLst>
              </p:cNvPr>
              <p:cNvSpPr/>
              <p:nvPr/>
            </p:nvSpPr>
            <p:spPr bwMode="auto">
              <a:xfrm>
                <a:off x="-507218" y="5469685"/>
                <a:ext cx="88453" cy="355798"/>
              </a:xfrm>
              <a:custGeom>
                <a:avLst/>
                <a:gdLst>
                  <a:gd name="connsiteX0" fmla="*/ 0 w 188930"/>
                  <a:gd name="connsiteY0" fmla="*/ 0 h 787772"/>
                  <a:gd name="connsiteX1" fmla="*/ 188930 w 188930"/>
                  <a:gd name="connsiteY1" fmla="*/ 0 h 787772"/>
                  <a:gd name="connsiteX2" fmla="*/ 188930 w 188930"/>
                  <a:gd name="connsiteY2" fmla="*/ 45719 h 787772"/>
                  <a:gd name="connsiteX3" fmla="*/ 117325 w 188930"/>
                  <a:gd name="connsiteY3" fmla="*/ 45719 h 787772"/>
                  <a:gd name="connsiteX4" fmla="*/ 117325 w 188930"/>
                  <a:gd name="connsiteY4" fmla="*/ 148411 h 787772"/>
                  <a:gd name="connsiteX5" fmla="*/ 162331 w 188930"/>
                  <a:gd name="connsiteY5" fmla="*/ 148411 h 787772"/>
                  <a:gd name="connsiteX6" fmla="*/ 162331 w 188930"/>
                  <a:gd name="connsiteY6" fmla="*/ 194130 h 787772"/>
                  <a:gd name="connsiteX7" fmla="*/ 117325 w 188930"/>
                  <a:gd name="connsiteY7" fmla="*/ 194130 h 787772"/>
                  <a:gd name="connsiteX8" fmla="*/ 117325 w 188930"/>
                  <a:gd name="connsiteY8" fmla="*/ 296822 h 787772"/>
                  <a:gd name="connsiteX9" fmla="*/ 162331 w 188930"/>
                  <a:gd name="connsiteY9" fmla="*/ 296822 h 787772"/>
                  <a:gd name="connsiteX10" fmla="*/ 162331 w 188930"/>
                  <a:gd name="connsiteY10" fmla="*/ 342541 h 787772"/>
                  <a:gd name="connsiteX11" fmla="*/ 117325 w 188930"/>
                  <a:gd name="connsiteY11" fmla="*/ 342541 h 787772"/>
                  <a:gd name="connsiteX12" fmla="*/ 117325 w 188930"/>
                  <a:gd name="connsiteY12" fmla="*/ 445233 h 787772"/>
                  <a:gd name="connsiteX13" fmla="*/ 162331 w 188930"/>
                  <a:gd name="connsiteY13" fmla="*/ 445233 h 787772"/>
                  <a:gd name="connsiteX14" fmla="*/ 162331 w 188930"/>
                  <a:gd name="connsiteY14" fmla="*/ 490952 h 787772"/>
                  <a:gd name="connsiteX15" fmla="*/ 117325 w 188930"/>
                  <a:gd name="connsiteY15" fmla="*/ 490952 h 787772"/>
                  <a:gd name="connsiteX16" fmla="*/ 117325 w 188930"/>
                  <a:gd name="connsiteY16" fmla="*/ 593644 h 787772"/>
                  <a:gd name="connsiteX17" fmla="*/ 162331 w 188930"/>
                  <a:gd name="connsiteY17" fmla="*/ 593644 h 787772"/>
                  <a:gd name="connsiteX18" fmla="*/ 162331 w 188930"/>
                  <a:gd name="connsiteY18" fmla="*/ 639363 h 787772"/>
                  <a:gd name="connsiteX19" fmla="*/ 117325 w 188930"/>
                  <a:gd name="connsiteY19" fmla="*/ 639363 h 787772"/>
                  <a:gd name="connsiteX20" fmla="*/ 117325 w 188930"/>
                  <a:gd name="connsiteY20" fmla="*/ 742053 h 787772"/>
                  <a:gd name="connsiteX21" fmla="*/ 188930 w 188930"/>
                  <a:gd name="connsiteY21" fmla="*/ 742053 h 787772"/>
                  <a:gd name="connsiteX22" fmla="*/ 188930 w 188930"/>
                  <a:gd name="connsiteY22" fmla="*/ 787772 h 787772"/>
                  <a:gd name="connsiteX23" fmla="*/ 0 w 188930"/>
                  <a:gd name="connsiteY23" fmla="*/ 787772 h 787772"/>
                  <a:gd name="connsiteX24" fmla="*/ 0 w 188930"/>
                  <a:gd name="connsiteY24" fmla="*/ 742053 h 787772"/>
                  <a:gd name="connsiteX25" fmla="*/ 71606 w 188930"/>
                  <a:gd name="connsiteY25" fmla="*/ 742053 h 787772"/>
                  <a:gd name="connsiteX26" fmla="*/ 71606 w 188930"/>
                  <a:gd name="connsiteY26" fmla="*/ 639363 h 787772"/>
                  <a:gd name="connsiteX27" fmla="*/ 26599 w 188930"/>
                  <a:gd name="connsiteY27" fmla="*/ 639363 h 787772"/>
                  <a:gd name="connsiteX28" fmla="*/ 26599 w 188930"/>
                  <a:gd name="connsiteY28" fmla="*/ 593644 h 787772"/>
                  <a:gd name="connsiteX29" fmla="*/ 71606 w 188930"/>
                  <a:gd name="connsiteY29" fmla="*/ 593644 h 787772"/>
                  <a:gd name="connsiteX30" fmla="*/ 71606 w 188930"/>
                  <a:gd name="connsiteY30" fmla="*/ 490952 h 787772"/>
                  <a:gd name="connsiteX31" fmla="*/ 26599 w 188930"/>
                  <a:gd name="connsiteY31" fmla="*/ 490952 h 787772"/>
                  <a:gd name="connsiteX32" fmla="*/ 26599 w 188930"/>
                  <a:gd name="connsiteY32" fmla="*/ 445233 h 787772"/>
                  <a:gd name="connsiteX33" fmla="*/ 71606 w 188930"/>
                  <a:gd name="connsiteY33" fmla="*/ 445233 h 787772"/>
                  <a:gd name="connsiteX34" fmla="*/ 71606 w 188930"/>
                  <a:gd name="connsiteY34" fmla="*/ 342541 h 787772"/>
                  <a:gd name="connsiteX35" fmla="*/ 26599 w 188930"/>
                  <a:gd name="connsiteY35" fmla="*/ 342541 h 787772"/>
                  <a:gd name="connsiteX36" fmla="*/ 26599 w 188930"/>
                  <a:gd name="connsiteY36" fmla="*/ 296822 h 787772"/>
                  <a:gd name="connsiteX37" fmla="*/ 71606 w 188930"/>
                  <a:gd name="connsiteY37" fmla="*/ 296822 h 787772"/>
                  <a:gd name="connsiteX38" fmla="*/ 71606 w 188930"/>
                  <a:gd name="connsiteY38" fmla="*/ 194130 h 787772"/>
                  <a:gd name="connsiteX39" fmla="*/ 26599 w 188930"/>
                  <a:gd name="connsiteY39" fmla="*/ 194130 h 787772"/>
                  <a:gd name="connsiteX40" fmla="*/ 26599 w 188930"/>
                  <a:gd name="connsiteY40" fmla="*/ 148411 h 787772"/>
                  <a:gd name="connsiteX41" fmla="*/ 71606 w 188930"/>
                  <a:gd name="connsiteY41" fmla="*/ 148411 h 787772"/>
                  <a:gd name="connsiteX42" fmla="*/ 71606 w 188930"/>
                  <a:gd name="connsiteY42" fmla="*/ 45719 h 787772"/>
                  <a:gd name="connsiteX43" fmla="*/ 0 w 188930"/>
                  <a:gd name="connsiteY43" fmla="*/ 45719 h 78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8930" h="787772">
                    <a:moveTo>
                      <a:pt x="0" y="0"/>
                    </a:moveTo>
                    <a:lnTo>
                      <a:pt x="188930" y="0"/>
                    </a:lnTo>
                    <a:lnTo>
                      <a:pt x="188930" y="45719"/>
                    </a:lnTo>
                    <a:lnTo>
                      <a:pt x="117325" y="45719"/>
                    </a:lnTo>
                    <a:lnTo>
                      <a:pt x="117325" y="148411"/>
                    </a:lnTo>
                    <a:lnTo>
                      <a:pt x="162331" y="148411"/>
                    </a:lnTo>
                    <a:lnTo>
                      <a:pt x="162331" y="194130"/>
                    </a:lnTo>
                    <a:lnTo>
                      <a:pt x="117325" y="194130"/>
                    </a:lnTo>
                    <a:lnTo>
                      <a:pt x="117325" y="296822"/>
                    </a:lnTo>
                    <a:lnTo>
                      <a:pt x="162331" y="296822"/>
                    </a:lnTo>
                    <a:lnTo>
                      <a:pt x="162331" y="342541"/>
                    </a:lnTo>
                    <a:lnTo>
                      <a:pt x="117325" y="342541"/>
                    </a:lnTo>
                    <a:lnTo>
                      <a:pt x="117325" y="445233"/>
                    </a:lnTo>
                    <a:lnTo>
                      <a:pt x="162331" y="445233"/>
                    </a:lnTo>
                    <a:lnTo>
                      <a:pt x="162331" y="490952"/>
                    </a:lnTo>
                    <a:lnTo>
                      <a:pt x="117325" y="490952"/>
                    </a:lnTo>
                    <a:lnTo>
                      <a:pt x="117325" y="593644"/>
                    </a:lnTo>
                    <a:lnTo>
                      <a:pt x="162331" y="593644"/>
                    </a:lnTo>
                    <a:lnTo>
                      <a:pt x="162331" y="639363"/>
                    </a:lnTo>
                    <a:lnTo>
                      <a:pt x="117325" y="639363"/>
                    </a:lnTo>
                    <a:lnTo>
                      <a:pt x="117325" y="742053"/>
                    </a:lnTo>
                    <a:lnTo>
                      <a:pt x="188930" y="742053"/>
                    </a:lnTo>
                    <a:lnTo>
                      <a:pt x="188930" y="787772"/>
                    </a:lnTo>
                    <a:lnTo>
                      <a:pt x="0" y="787772"/>
                    </a:lnTo>
                    <a:lnTo>
                      <a:pt x="0" y="742053"/>
                    </a:lnTo>
                    <a:lnTo>
                      <a:pt x="71606" y="742053"/>
                    </a:lnTo>
                    <a:lnTo>
                      <a:pt x="71606" y="639363"/>
                    </a:lnTo>
                    <a:lnTo>
                      <a:pt x="26599" y="639363"/>
                    </a:lnTo>
                    <a:lnTo>
                      <a:pt x="26599" y="593644"/>
                    </a:lnTo>
                    <a:lnTo>
                      <a:pt x="71606" y="593644"/>
                    </a:lnTo>
                    <a:lnTo>
                      <a:pt x="71606" y="490952"/>
                    </a:lnTo>
                    <a:lnTo>
                      <a:pt x="26599" y="490952"/>
                    </a:lnTo>
                    <a:lnTo>
                      <a:pt x="26599" y="445233"/>
                    </a:lnTo>
                    <a:lnTo>
                      <a:pt x="71606" y="445233"/>
                    </a:lnTo>
                    <a:lnTo>
                      <a:pt x="71606" y="342541"/>
                    </a:lnTo>
                    <a:lnTo>
                      <a:pt x="26599" y="342541"/>
                    </a:lnTo>
                    <a:lnTo>
                      <a:pt x="26599" y="296822"/>
                    </a:lnTo>
                    <a:lnTo>
                      <a:pt x="71606" y="296822"/>
                    </a:lnTo>
                    <a:lnTo>
                      <a:pt x="71606" y="194130"/>
                    </a:lnTo>
                    <a:lnTo>
                      <a:pt x="26599" y="194130"/>
                    </a:lnTo>
                    <a:lnTo>
                      <a:pt x="26599" y="148411"/>
                    </a:lnTo>
                    <a:lnTo>
                      <a:pt x="71606" y="148411"/>
                    </a:lnTo>
                    <a:lnTo>
                      <a:pt x="71606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BD501DF-CA55-A05B-50A0-16E73918110C}"/>
              </a:ext>
            </a:extLst>
          </p:cNvPr>
          <p:cNvGrpSpPr/>
          <p:nvPr/>
        </p:nvGrpSpPr>
        <p:grpSpPr>
          <a:xfrm>
            <a:off x="872070" y="1074215"/>
            <a:ext cx="2292711" cy="2250250"/>
            <a:chOff x="872070" y="1074215"/>
            <a:chExt cx="2292711" cy="225025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B5E2515-9477-D210-4332-B032B76D933C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A06D2E9D-6565-5A63-6EE8-DE687CF69F3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5A3950C-8B03-B39C-E4E4-200B0FE2C05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892E6C6-CFCB-71E3-CF21-A4C854C179C4}"/>
                </a:ext>
              </a:extLst>
            </p:cNvPr>
            <p:cNvSpPr/>
            <p:nvPr/>
          </p:nvSpPr>
          <p:spPr bwMode="auto">
            <a:xfrm>
              <a:off x="1476370" y="1289502"/>
              <a:ext cx="1080120" cy="1819673"/>
            </a:xfrm>
            <a:custGeom>
              <a:avLst/>
              <a:gdLst>
                <a:gd name="connsiteX0" fmla="*/ 283004 w 562991"/>
                <a:gd name="connsiteY0" fmla="*/ 0 h 948468"/>
                <a:gd name="connsiteX1" fmla="*/ 496160 w 562991"/>
                <a:gd name="connsiteY1" fmla="*/ 223718 h 948468"/>
                <a:gd name="connsiteX2" fmla="*/ 365974 w 562991"/>
                <a:gd name="connsiteY2" fmla="*/ 429855 h 948468"/>
                <a:gd name="connsiteX3" fmla="*/ 345142 w 562991"/>
                <a:gd name="connsiteY3" fmla="*/ 434269 h 948468"/>
                <a:gd name="connsiteX4" fmla="*/ 360549 w 562991"/>
                <a:gd name="connsiteY4" fmla="*/ 437380 h 948468"/>
                <a:gd name="connsiteX5" fmla="*/ 366008 w 562991"/>
                <a:gd name="connsiteY5" fmla="*/ 441876 h 948468"/>
                <a:gd name="connsiteX6" fmla="*/ 443152 w 562991"/>
                <a:gd name="connsiteY6" fmla="*/ 397337 h 948468"/>
                <a:gd name="connsiteX7" fmla="*/ 479379 w 562991"/>
                <a:gd name="connsiteY7" fmla="*/ 313723 h 948468"/>
                <a:gd name="connsiteX8" fmla="*/ 519782 w 562991"/>
                <a:gd name="connsiteY8" fmla="*/ 287448 h 948468"/>
                <a:gd name="connsiteX9" fmla="*/ 536716 w 562991"/>
                <a:gd name="connsiteY9" fmla="*/ 291051 h 948468"/>
                <a:gd name="connsiteX10" fmla="*/ 559387 w 562991"/>
                <a:gd name="connsiteY10" fmla="*/ 348388 h 948468"/>
                <a:gd name="connsiteX11" fmla="*/ 519188 w 562991"/>
                <a:gd name="connsiteY11" fmla="*/ 441169 h 948468"/>
                <a:gd name="connsiteX12" fmla="*/ 509298 w 562991"/>
                <a:gd name="connsiteY12" fmla="*/ 455377 h 948468"/>
                <a:gd name="connsiteX13" fmla="*/ 506975 w 562991"/>
                <a:gd name="connsiteY13" fmla="*/ 456863 h 948468"/>
                <a:gd name="connsiteX14" fmla="*/ 506734 w 562991"/>
                <a:gd name="connsiteY14" fmla="*/ 457355 h 948468"/>
                <a:gd name="connsiteX15" fmla="*/ 493750 w 562991"/>
                <a:gd name="connsiteY15" fmla="*/ 468808 h 948468"/>
                <a:gd name="connsiteX16" fmla="*/ 419095 w 562991"/>
                <a:gd name="connsiteY16" fmla="*/ 511910 h 948468"/>
                <a:gd name="connsiteX17" fmla="*/ 421797 w 562991"/>
                <a:gd name="connsiteY17" fmla="*/ 529782 h 948468"/>
                <a:gd name="connsiteX18" fmla="*/ 421797 w 562991"/>
                <a:gd name="connsiteY18" fmla="*/ 665979 h 948468"/>
                <a:gd name="connsiteX19" fmla="*/ 420796 w 562991"/>
                <a:gd name="connsiteY19" fmla="*/ 670935 h 948468"/>
                <a:gd name="connsiteX20" fmla="*/ 519837 w 562991"/>
                <a:gd name="connsiteY20" fmla="*/ 812344 h 948468"/>
                <a:gd name="connsiteX21" fmla="*/ 384969 w 562991"/>
                <a:gd name="connsiteY21" fmla="*/ 948468 h 948468"/>
                <a:gd name="connsiteX22" fmla="*/ 339638 w 562991"/>
                <a:gd name="connsiteY22" fmla="*/ 914971 h 948468"/>
                <a:gd name="connsiteX23" fmla="*/ 393211 w 562991"/>
                <a:gd name="connsiteY23" fmla="*/ 813315 h 948468"/>
                <a:gd name="connsiteX24" fmla="*/ 325020 w 562991"/>
                <a:gd name="connsiteY24" fmla="*/ 765554 h 948468"/>
                <a:gd name="connsiteX25" fmla="*/ 321514 w 562991"/>
                <a:gd name="connsiteY25" fmla="*/ 766262 h 948468"/>
                <a:gd name="connsiteX26" fmla="*/ 244495 w 562991"/>
                <a:gd name="connsiteY26" fmla="*/ 766262 h 948468"/>
                <a:gd name="connsiteX27" fmla="*/ 242710 w 562991"/>
                <a:gd name="connsiteY27" fmla="*/ 765902 h 948468"/>
                <a:gd name="connsiteX28" fmla="*/ 175014 w 562991"/>
                <a:gd name="connsiteY28" fmla="*/ 813315 h 948468"/>
                <a:gd name="connsiteX29" fmla="*/ 228587 w 562991"/>
                <a:gd name="connsiteY29" fmla="*/ 914971 h 948468"/>
                <a:gd name="connsiteX30" fmla="*/ 183256 w 562991"/>
                <a:gd name="connsiteY30" fmla="*/ 948468 h 948468"/>
                <a:gd name="connsiteX31" fmla="*/ 48388 w 562991"/>
                <a:gd name="connsiteY31" fmla="*/ 812344 h 948468"/>
                <a:gd name="connsiteX32" fmla="*/ 145709 w 562991"/>
                <a:gd name="connsiteY32" fmla="*/ 673391 h 948468"/>
                <a:gd name="connsiteX33" fmla="*/ 144212 w 562991"/>
                <a:gd name="connsiteY33" fmla="*/ 665979 h 948468"/>
                <a:gd name="connsiteX34" fmla="*/ 144212 w 562991"/>
                <a:gd name="connsiteY34" fmla="*/ 529782 h 948468"/>
                <a:gd name="connsiteX35" fmla="*/ 146672 w 562991"/>
                <a:gd name="connsiteY35" fmla="*/ 513513 h 948468"/>
                <a:gd name="connsiteX36" fmla="*/ 69241 w 562991"/>
                <a:gd name="connsiteY36" fmla="*/ 468808 h 948468"/>
                <a:gd name="connsiteX37" fmla="*/ 56257 w 562991"/>
                <a:gd name="connsiteY37" fmla="*/ 457355 h 948468"/>
                <a:gd name="connsiteX38" fmla="*/ 56016 w 562991"/>
                <a:gd name="connsiteY38" fmla="*/ 456863 h 948468"/>
                <a:gd name="connsiteX39" fmla="*/ 53693 w 562991"/>
                <a:gd name="connsiteY39" fmla="*/ 455377 h 948468"/>
                <a:gd name="connsiteX40" fmla="*/ 43803 w 562991"/>
                <a:gd name="connsiteY40" fmla="*/ 441169 h 948468"/>
                <a:gd name="connsiteX41" fmla="*/ 3604 w 562991"/>
                <a:gd name="connsiteY41" fmla="*/ 348388 h 948468"/>
                <a:gd name="connsiteX42" fmla="*/ 26275 w 562991"/>
                <a:gd name="connsiteY42" fmla="*/ 291051 h 948468"/>
                <a:gd name="connsiteX43" fmla="*/ 43209 w 562991"/>
                <a:gd name="connsiteY43" fmla="*/ 287448 h 948468"/>
                <a:gd name="connsiteX44" fmla="*/ 83612 w 562991"/>
                <a:gd name="connsiteY44" fmla="*/ 313723 h 948468"/>
                <a:gd name="connsiteX45" fmla="*/ 119839 w 562991"/>
                <a:gd name="connsiteY45" fmla="*/ 397337 h 948468"/>
                <a:gd name="connsiteX46" fmla="*/ 198757 w 562991"/>
                <a:gd name="connsiteY46" fmla="*/ 442900 h 948468"/>
                <a:gd name="connsiteX47" fmla="*/ 205460 w 562991"/>
                <a:gd name="connsiteY47" fmla="*/ 437380 h 948468"/>
                <a:gd name="connsiteX48" fmla="*/ 220866 w 562991"/>
                <a:gd name="connsiteY48" fmla="*/ 434270 h 948468"/>
                <a:gd name="connsiteX49" fmla="*/ 200034 w 562991"/>
                <a:gd name="connsiteY49" fmla="*/ 429855 h 948468"/>
                <a:gd name="connsiteX50" fmla="*/ 69848 w 562991"/>
                <a:gd name="connsiteY50" fmla="*/ 223718 h 948468"/>
                <a:gd name="connsiteX51" fmla="*/ 283004 w 562991"/>
                <a:gd name="connsiteY51" fmla="*/ 0 h 94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2991" h="948468">
                  <a:moveTo>
                    <a:pt x="283004" y="0"/>
                  </a:moveTo>
                  <a:cubicBezTo>
                    <a:pt x="400727" y="0"/>
                    <a:pt x="496160" y="100162"/>
                    <a:pt x="496160" y="223718"/>
                  </a:cubicBezTo>
                  <a:cubicBezTo>
                    <a:pt x="496160" y="316385"/>
                    <a:pt x="442479" y="395893"/>
                    <a:pt x="365974" y="429855"/>
                  </a:cubicBezTo>
                  <a:lnTo>
                    <a:pt x="345142" y="434269"/>
                  </a:lnTo>
                  <a:lnTo>
                    <a:pt x="360549" y="437380"/>
                  </a:lnTo>
                  <a:lnTo>
                    <a:pt x="366008" y="441876"/>
                  </a:lnTo>
                  <a:lnTo>
                    <a:pt x="443152" y="397337"/>
                  </a:lnTo>
                  <a:lnTo>
                    <a:pt x="479379" y="313723"/>
                  </a:lnTo>
                  <a:cubicBezTo>
                    <a:pt x="486558" y="297152"/>
                    <a:pt x="502793" y="287301"/>
                    <a:pt x="519782" y="287448"/>
                  </a:cubicBezTo>
                  <a:cubicBezTo>
                    <a:pt x="525445" y="287498"/>
                    <a:pt x="531192" y="288658"/>
                    <a:pt x="536716" y="291051"/>
                  </a:cubicBezTo>
                  <a:cubicBezTo>
                    <a:pt x="558810" y="300624"/>
                    <a:pt x="568960" y="326294"/>
                    <a:pt x="559387" y="348388"/>
                  </a:cubicBezTo>
                  <a:cubicBezTo>
                    <a:pt x="545988" y="379314"/>
                    <a:pt x="532588" y="410241"/>
                    <a:pt x="519188" y="441169"/>
                  </a:cubicBezTo>
                  <a:cubicBezTo>
                    <a:pt x="516795" y="446692"/>
                    <a:pt x="513396" y="451469"/>
                    <a:pt x="509298" y="455377"/>
                  </a:cubicBezTo>
                  <a:lnTo>
                    <a:pt x="506975" y="456863"/>
                  </a:lnTo>
                  <a:lnTo>
                    <a:pt x="506734" y="457355"/>
                  </a:lnTo>
                  <a:cubicBezTo>
                    <a:pt x="503320" y="461874"/>
                    <a:pt x="498963" y="465798"/>
                    <a:pt x="493750" y="468808"/>
                  </a:cubicBezTo>
                  <a:lnTo>
                    <a:pt x="419095" y="511910"/>
                  </a:lnTo>
                  <a:lnTo>
                    <a:pt x="421797" y="529782"/>
                  </a:lnTo>
                  <a:lnTo>
                    <a:pt x="421797" y="665979"/>
                  </a:lnTo>
                  <a:lnTo>
                    <a:pt x="420796" y="670935"/>
                  </a:lnTo>
                  <a:lnTo>
                    <a:pt x="519837" y="812344"/>
                  </a:lnTo>
                  <a:lnTo>
                    <a:pt x="384969" y="948468"/>
                  </a:lnTo>
                  <a:lnTo>
                    <a:pt x="339638" y="914971"/>
                  </a:lnTo>
                  <a:lnTo>
                    <a:pt x="393211" y="813315"/>
                  </a:lnTo>
                  <a:lnTo>
                    <a:pt x="325020" y="765554"/>
                  </a:lnTo>
                  <a:lnTo>
                    <a:pt x="321514" y="766262"/>
                  </a:lnTo>
                  <a:lnTo>
                    <a:pt x="244495" y="766262"/>
                  </a:lnTo>
                  <a:lnTo>
                    <a:pt x="242710" y="765902"/>
                  </a:lnTo>
                  <a:lnTo>
                    <a:pt x="175014" y="813315"/>
                  </a:lnTo>
                  <a:lnTo>
                    <a:pt x="228587" y="914971"/>
                  </a:lnTo>
                  <a:lnTo>
                    <a:pt x="183256" y="948468"/>
                  </a:lnTo>
                  <a:lnTo>
                    <a:pt x="48388" y="812344"/>
                  </a:lnTo>
                  <a:lnTo>
                    <a:pt x="145709" y="673391"/>
                  </a:lnTo>
                  <a:lnTo>
                    <a:pt x="144212" y="665979"/>
                  </a:lnTo>
                  <a:lnTo>
                    <a:pt x="144212" y="529782"/>
                  </a:lnTo>
                  <a:lnTo>
                    <a:pt x="146672" y="513513"/>
                  </a:lnTo>
                  <a:lnTo>
                    <a:pt x="69241" y="468808"/>
                  </a:lnTo>
                  <a:cubicBezTo>
                    <a:pt x="64028" y="465798"/>
                    <a:pt x="59671" y="461874"/>
                    <a:pt x="56257" y="457355"/>
                  </a:cubicBezTo>
                  <a:lnTo>
                    <a:pt x="56016" y="456863"/>
                  </a:lnTo>
                  <a:lnTo>
                    <a:pt x="53693" y="455377"/>
                  </a:lnTo>
                  <a:cubicBezTo>
                    <a:pt x="49595" y="451469"/>
                    <a:pt x="46196" y="446692"/>
                    <a:pt x="43803" y="441169"/>
                  </a:cubicBezTo>
                  <a:cubicBezTo>
                    <a:pt x="30403" y="410241"/>
                    <a:pt x="17003" y="379314"/>
                    <a:pt x="3604" y="348388"/>
                  </a:cubicBezTo>
                  <a:cubicBezTo>
                    <a:pt x="-5969" y="326294"/>
                    <a:pt x="4181" y="300624"/>
                    <a:pt x="26275" y="291051"/>
                  </a:cubicBezTo>
                  <a:cubicBezTo>
                    <a:pt x="31799" y="288658"/>
                    <a:pt x="37546" y="287498"/>
                    <a:pt x="43209" y="287448"/>
                  </a:cubicBezTo>
                  <a:cubicBezTo>
                    <a:pt x="60198" y="287301"/>
                    <a:pt x="76433" y="297152"/>
                    <a:pt x="83612" y="313723"/>
                  </a:cubicBezTo>
                  <a:lnTo>
                    <a:pt x="119839" y="397337"/>
                  </a:lnTo>
                  <a:lnTo>
                    <a:pt x="198757" y="442900"/>
                  </a:lnTo>
                  <a:lnTo>
                    <a:pt x="205460" y="437380"/>
                  </a:lnTo>
                  <a:lnTo>
                    <a:pt x="220866" y="434270"/>
                  </a:lnTo>
                  <a:lnTo>
                    <a:pt x="200034" y="429855"/>
                  </a:lnTo>
                  <a:cubicBezTo>
                    <a:pt x="123529" y="395893"/>
                    <a:pt x="69848" y="316385"/>
                    <a:pt x="69848" y="223718"/>
                  </a:cubicBezTo>
                  <a:cubicBezTo>
                    <a:pt x="69848" y="100162"/>
                    <a:pt x="165281" y="0"/>
                    <a:pt x="28300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3892142-4BBE-1B83-AB27-CF85783742AB}"/>
              </a:ext>
            </a:extLst>
          </p:cNvPr>
          <p:cNvGrpSpPr/>
          <p:nvPr/>
        </p:nvGrpSpPr>
        <p:grpSpPr>
          <a:xfrm>
            <a:off x="3806644" y="1088740"/>
            <a:ext cx="2292711" cy="2250250"/>
            <a:chOff x="3806644" y="1088740"/>
            <a:chExt cx="2292711" cy="22502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6C9DD57-5FE6-2CE7-DB93-FA0B5AEF6E87}"/>
                </a:ext>
              </a:extLst>
            </p:cNvPr>
            <p:cNvGrpSpPr/>
            <p:nvPr/>
          </p:nvGrpSpPr>
          <p:grpSpPr>
            <a:xfrm>
              <a:off x="3806644" y="1088740"/>
              <a:ext cx="2292711" cy="2250250"/>
              <a:chOff x="-9318211" y="1235553"/>
              <a:chExt cx="2962338" cy="290747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2CE3EC6-4869-A767-61F7-074D95A7507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35C0ECF-7387-C7E9-DEBA-7F862A2D72C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EF446BE-0CD8-AE13-0424-9252BE13E42A}"/>
                </a:ext>
              </a:extLst>
            </p:cNvPr>
            <p:cNvSpPr/>
            <p:nvPr/>
          </p:nvSpPr>
          <p:spPr bwMode="auto">
            <a:xfrm>
              <a:off x="4139050" y="1378686"/>
              <a:ext cx="1653894" cy="1653894"/>
            </a:xfrm>
            <a:custGeom>
              <a:avLst/>
              <a:gdLst>
                <a:gd name="connsiteX0" fmla="*/ 1133529 w 1653894"/>
                <a:gd name="connsiteY0" fmla="*/ 86248 h 1653894"/>
                <a:gd name="connsiteX1" fmla="*/ 438722 w 1653894"/>
                <a:gd name="connsiteY1" fmla="*/ 438725 h 1653894"/>
                <a:gd name="connsiteX2" fmla="*/ 319342 w 1653894"/>
                <a:gd name="connsiteY2" fmla="*/ 573880 h 1653894"/>
                <a:gd name="connsiteX3" fmla="*/ 227131 w 1653894"/>
                <a:gd name="connsiteY3" fmla="*/ 709586 h 1653894"/>
                <a:gd name="connsiteX4" fmla="*/ 237483 w 1653894"/>
                <a:gd name="connsiteY4" fmla="*/ 850714 h 1653894"/>
                <a:gd name="connsiteX5" fmla="*/ 261273 w 1653894"/>
                <a:gd name="connsiteY5" fmla="*/ 968130 h 1653894"/>
                <a:gd name="connsiteX6" fmla="*/ 369932 w 1653894"/>
                <a:gd name="connsiteY6" fmla="*/ 859471 h 1653894"/>
                <a:gd name="connsiteX7" fmla="*/ 604899 w 1653894"/>
                <a:gd name="connsiteY7" fmla="*/ 811829 h 1653894"/>
                <a:gd name="connsiteX8" fmla="*/ 633216 w 1653894"/>
                <a:gd name="connsiteY8" fmla="*/ 830634 h 1653894"/>
                <a:gd name="connsiteX9" fmla="*/ 608110 w 1653894"/>
                <a:gd name="connsiteY9" fmla="*/ 792026 h 1653894"/>
                <a:gd name="connsiteX10" fmla="*/ 724257 w 1653894"/>
                <a:gd name="connsiteY10" fmla="*/ 277709 h 1653894"/>
                <a:gd name="connsiteX11" fmla="*/ 1392340 w 1653894"/>
                <a:gd name="connsiteY11" fmla="*/ 261558 h 1653894"/>
                <a:gd name="connsiteX12" fmla="*/ 1376188 w 1653894"/>
                <a:gd name="connsiteY12" fmla="*/ 929640 h 1653894"/>
                <a:gd name="connsiteX13" fmla="*/ 861872 w 1653894"/>
                <a:gd name="connsiteY13" fmla="*/ 1045786 h 1653894"/>
                <a:gd name="connsiteX14" fmla="*/ 823263 w 1653894"/>
                <a:gd name="connsiteY14" fmla="*/ 1020681 h 1653894"/>
                <a:gd name="connsiteX15" fmla="*/ 842066 w 1653894"/>
                <a:gd name="connsiteY15" fmla="*/ 1048996 h 1653894"/>
                <a:gd name="connsiteX16" fmla="*/ 794425 w 1653894"/>
                <a:gd name="connsiteY16" fmla="*/ 1283963 h 1653894"/>
                <a:gd name="connsiteX17" fmla="*/ 685765 w 1653894"/>
                <a:gd name="connsiteY17" fmla="*/ 1392623 h 1653894"/>
                <a:gd name="connsiteX18" fmla="*/ 803187 w 1653894"/>
                <a:gd name="connsiteY18" fmla="*/ 1416413 h 1653894"/>
                <a:gd name="connsiteX19" fmla="*/ 944305 w 1653894"/>
                <a:gd name="connsiteY19" fmla="*/ 1426766 h 1653894"/>
                <a:gd name="connsiteX20" fmla="*/ 1080014 w 1653894"/>
                <a:gd name="connsiteY20" fmla="*/ 1334552 h 1653894"/>
                <a:gd name="connsiteX21" fmla="*/ 1215169 w 1653894"/>
                <a:gd name="connsiteY21" fmla="*/ 1215172 h 1653894"/>
                <a:gd name="connsiteX22" fmla="*/ 1458436 w 1653894"/>
                <a:gd name="connsiteY22" fmla="*/ 195458 h 1653894"/>
                <a:gd name="connsiteX23" fmla="*/ 1133529 w 1653894"/>
                <a:gd name="connsiteY23" fmla="*/ 86248 h 1653894"/>
                <a:gd name="connsiteX24" fmla="*/ 1250166 w 1653894"/>
                <a:gd name="connsiteY24" fmla="*/ 633 h 1653894"/>
                <a:gd name="connsiteX25" fmla="*/ 1537470 w 1653894"/>
                <a:gd name="connsiteY25" fmla="*/ 116424 h 1653894"/>
                <a:gd name="connsiteX26" fmla="*/ 1249780 w 1653894"/>
                <a:gd name="connsiteY26" fmla="*/ 1249780 h 1653894"/>
                <a:gd name="connsiteX27" fmla="*/ 116424 w 1653894"/>
                <a:gd name="connsiteY27" fmla="*/ 1537470 h 1653894"/>
                <a:gd name="connsiteX28" fmla="*/ 404114 w 1653894"/>
                <a:gd name="connsiteY28" fmla="*/ 404114 h 1653894"/>
                <a:gd name="connsiteX29" fmla="*/ 1250166 w 1653894"/>
                <a:gd name="connsiteY29" fmla="*/ 633 h 165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53894" h="1653894">
                  <a:moveTo>
                    <a:pt x="1133529" y="86248"/>
                  </a:moveTo>
                  <a:cubicBezTo>
                    <a:pt x="916777" y="96463"/>
                    <a:pt x="656699" y="220748"/>
                    <a:pt x="438722" y="438725"/>
                  </a:cubicBezTo>
                  <a:cubicBezTo>
                    <a:pt x="395127" y="482321"/>
                    <a:pt x="355278" y="527601"/>
                    <a:pt x="319342" y="573880"/>
                  </a:cubicBezTo>
                  <a:lnTo>
                    <a:pt x="227131" y="709586"/>
                  </a:lnTo>
                  <a:lnTo>
                    <a:pt x="237483" y="850714"/>
                  </a:lnTo>
                  <a:lnTo>
                    <a:pt x="261273" y="968130"/>
                  </a:lnTo>
                  <a:lnTo>
                    <a:pt x="369932" y="859471"/>
                  </a:lnTo>
                  <a:cubicBezTo>
                    <a:pt x="433454" y="795950"/>
                    <a:pt x="526576" y="780069"/>
                    <a:pt x="604899" y="811829"/>
                  </a:cubicBezTo>
                  <a:lnTo>
                    <a:pt x="633216" y="830634"/>
                  </a:lnTo>
                  <a:lnTo>
                    <a:pt x="608110" y="792026"/>
                  </a:lnTo>
                  <a:cubicBezTo>
                    <a:pt x="543052" y="623096"/>
                    <a:pt x="582548" y="419419"/>
                    <a:pt x="724257" y="277709"/>
                  </a:cubicBezTo>
                  <a:cubicBezTo>
                    <a:pt x="913204" y="88763"/>
                    <a:pt x="1212314" y="81532"/>
                    <a:pt x="1392340" y="261558"/>
                  </a:cubicBezTo>
                  <a:cubicBezTo>
                    <a:pt x="1572366" y="441583"/>
                    <a:pt x="1565134" y="740694"/>
                    <a:pt x="1376188" y="929640"/>
                  </a:cubicBezTo>
                  <a:cubicBezTo>
                    <a:pt x="1234479" y="1071349"/>
                    <a:pt x="1030802" y="1110845"/>
                    <a:pt x="861872" y="1045786"/>
                  </a:cubicBezTo>
                  <a:lnTo>
                    <a:pt x="823263" y="1020681"/>
                  </a:lnTo>
                  <a:lnTo>
                    <a:pt x="842066" y="1048996"/>
                  </a:lnTo>
                  <a:cubicBezTo>
                    <a:pt x="873827" y="1127319"/>
                    <a:pt x="857946" y="1220442"/>
                    <a:pt x="794425" y="1283963"/>
                  </a:cubicBezTo>
                  <a:lnTo>
                    <a:pt x="685765" y="1392623"/>
                  </a:lnTo>
                  <a:lnTo>
                    <a:pt x="803187" y="1416413"/>
                  </a:lnTo>
                  <a:lnTo>
                    <a:pt x="944305" y="1426766"/>
                  </a:lnTo>
                  <a:lnTo>
                    <a:pt x="1080014" y="1334552"/>
                  </a:lnTo>
                  <a:cubicBezTo>
                    <a:pt x="1126293" y="1298616"/>
                    <a:pt x="1171574" y="1258767"/>
                    <a:pt x="1215169" y="1215172"/>
                  </a:cubicBezTo>
                  <a:cubicBezTo>
                    <a:pt x="1563932" y="866409"/>
                    <a:pt x="1672845" y="409867"/>
                    <a:pt x="1458436" y="195458"/>
                  </a:cubicBezTo>
                  <a:cubicBezTo>
                    <a:pt x="1378033" y="115055"/>
                    <a:pt x="1263580" y="80118"/>
                    <a:pt x="1133529" y="86248"/>
                  </a:cubicBezTo>
                  <a:close/>
                  <a:moveTo>
                    <a:pt x="1250166" y="633"/>
                  </a:moveTo>
                  <a:cubicBezTo>
                    <a:pt x="1364770" y="5855"/>
                    <a:pt x="1464494" y="43448"/>
                    <a:pt x="1537470" y="116424"/>
                  </a:cubicBezTo>
                  <a:cubicBezTo>
                    <a:pt x="1770995" y="349949"/>
                    <a:pt x="1642190" y="857370"/>
                    <a:pt x="1249780" y="1249780"/>
                  </a:cubicBezTo>
                  <a:cubicBezTo>
                    <a:pt x="857369" y="1642190"/>
                    <a:pt x="349949" y="1770995"/>
                    <a:pt x="116424" y="1537470"/>
                  </a:cubicBezTo>
                  <a:cubicBezTo>
                    <a:pt x="-117100" y="1303945"/>
                    <a:pt x="11704" y="796525"/>
                    <a:pt x="404114" y="404114"/>
                  </a:cubicBezTo>
                  <a:cubicBezTo>
                    <a:pt x="673896" y="134332"/>
                    <a:pt x="998039" y="-10855"/>
                    <a:pt x="1250166" y="63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F63FF66-95E3-6F87-E35E-DF3F2F5484A6}"/>
              </a:ext>
            </a:extLst>
          </p:cNvPr>
          <p:cNvGrpSpPr/>
          <p:nvPr/>
        </p:nvGrpSpPr>
        <p:grpSpPr>
          <a:xfrm>
            <a:off x="6749136" y="3946240"/>
            <a:ext cx="2292711" cy="2250250"/>
            <a:chOff x="6749136" y="3946240"/>
            <a:chExt cx="2292711" cy="225025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D24C6FA-B1B5-34B7-2130-97353D6E8E9A}"/>
                </a:ext>
              </a:extLst>
            </p:cNvPr>
            <p:cNvGrpSpPr/>
            <p:nvPr/>
          </p:nvGrpSpPr>
          <p:grpSpPr>
            <a:xfrm>
              <a:off x="6749136" y="3946240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0F3E9E19-2043-2AE0-0788-380CCA53F6B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DEEEFD9-FE69-9AEF-3A21-6B9354F185D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5B797EE-B0DC-87B5-8B58-6A3E028C6B7A}"/>
                </a:ext>
              </a:extLst>
            </p:cNvPr>
            <p:cNvGrpSpPr/>
            <p:nvPr/>
          </p:nvGrpSpPr>
          <p:grpSpPr>
            <a:xfrm>
              <a:off x="7484114" y="4172358"/>
              <a:ext cx="801180" cy="1768456"/>
              <a:chOff x="-59506" y="5016926"/>
              <a:chExt cx="401200" cy="885575"/>
            </a:xfrm>
            <a:solidFill>
              <a:schemeClr val="bg1"/>
            </a:solidFill>
          </p:grpSpPr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75A015D6-CE62-5A1D-1B00-7E17D33E9DEF}"/>
                  </a:ext>
                </a:extLst>
              </p:cNvPr>
              <p:cNvSpPr/>
              <p:nvPr/>
            </p:nvSpPr>
            <p:spPr bwMode="auto">
              <a:xfrm>
                <a:off x="-59506" y="5306435"/>
                <a:ext cx="401200" cy="596066"/>
              </a:xfrm>
              <a:prstGeom prst="round2SameRect">
                <a:avLst>
                  <a:gd name="adj1" fmla="val 23885"/>
                  <a:gd name="adj2" fmla="val 11871"/>
                </a:avLst>
              </a:prstGeom>
              <a:grpFill/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47E1164B-AF99-DE10-33F2-7ACFAEA6512C}"/>
                  </a:ext>
                </a:extLst>
              </p:cNvPr>
              <p:cNvSpPr/>
              <p:nvPr/>
            </p:nvSpPr>
            <p:spPr bwMode="auto">
              <a:xfrm>
                <a:off x="25707" y="5016926"/>
                <a:ext cx="236132" cy="257714"/>
              </a:xfrm>
              <a:custGeom>
                <a:avLst/>
                <a:gdLst>
                  <a:gd name="connsiteX0" fmla="*/ 115387 w 236132"/>
                  <a:gd name="connsiteY0" fmla="*/ 0 h 257714"/>
                  <a:gd name="connsiteX1" fmla="*/ 155170 w 236132"/>
                  <a:gd name="connsiteY1" fmla="*/ 39783 h 257714"/>
                  <a:gd name="connsiteX2" fmla="*/ 155170 w 236132"/>
                  <a:gd name="connsiteY2" fmla="*/ 84415 h 257714"/>
                  <a:gd name="connsiteX3" fmla="*/ 164023 w 236132"/>
                  <a:gd name="connsiteY3" fmla="*/ 86546 h 257714"/>
                  <a:gd name="connsiteX4" fmla="*/ 236132 w 236132"/>
                  <a:gd name="connsiteY4" fmla="*/ 216250 h 257714"/>
                  <a:gd name="connsiteX5" fmla="*/ 229111 w 236132"/>
                  <a:gd name="connsiteY5" fmla="*/ 257714 h 257714"/>
                  <a:gd name="connsiteX6" fmla="*/ 7021 w 236132"/>
                  <a:gd name="connsiteY6" fmla="*/ 257714 h 257714"/>
                  <a:gd name="connsiteX7" fmla="*/ 0 w 236132"/>
                  <a:gd name="connsiteY7" fmla="*/ 216250 h 257714"/>
                  <a:gd name="connsiteX8" fmla="*/ 72109 w 236132"/>
                  <a:gd name="connsiteY8" fmla="*/ 86546 h 257714"/>
                  <a:gd name="connsiteX9" fmla="*/ 75604 w 236132"/>
                  <a:gd name="connsiteY9" fmla="*/ 85705 h 257714"/>
                  <a:gd name="connsiteX10" fmla="*/ 75604 w 236132"/>
                  <a:gd name="connsiteY10" fmla="*/ 39783 h 257714"/>
                  <a:gd name="connsiteX11" fmla="*/ 115387 w 236132"/>
                  <a:gd name="connsiteY11" fmla="*/ 0 h 2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6132" h="257714">
                    <a:moveTo>
                      <a:pt x="115387" y="0"/>
                    </a:moveTo>
                    <a:cubicBezTo>
                      <a:pt x="137359" y="0"/>
                      <a:pt x="155170" y="17811"/>
                      <a:pt x="155170" y="39783"/>
                    </a:cubicBezTo>
                    <a:lnTo>
                      <a:pt x="155170" y="84415"/>
                    </a:lnTo>
                    <a:lnTo>
                      <a:pt x="164023" y="86546"/>
                    </a:lnTo>
                    <a:cubicBezTo>
                      <a:pt x="206398" y="107916"/>
                      <a:pt x="236132" y="157943"/>
                      <a:pt x="236132" y="216250"/>
                    </a:cubicBezTo>
                    <a:lnTo>
                      <a:pt x="229111" y="257714"/>
                    </a:lnTo>
                    <a:lnTo>
                      <a:pt x="7021" y="257714"/>
                    </a:lnTo>
                    <a:lnTo>
                      <a:pt x="0" y="216250"/>
                    </a:lnTo>
                    <a:cubicBezTo>
                      <a:pt x="0" y="157943"/>
                      <a:pt x="29734" y="107916"/>
                      <a:pt x="72109" y="86546"/>
                    </a:cubicBezTo>
                    <a:lnTo>
                      <a:pt x="75604" y="85705"/>
                    </a:lnTo>
                    <a:lnTo>
                      <a:pt x="75604" y="39783"/>
                    </a:lnTo>
                    <a:cubicBezTo>
                      <a:pt x="75604" y="17811"/>
                      <a:pt x="93415" y="0"/>
                      <a:pt x="115387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A62CBD87-E548-B9AA-2DD6-19C90E183C5F}"/>
                  </a:ext>
                </a:extLst>
              </p:cNvPr>
              <p:cNvSpPr/>
              <p:nvPr/>
            </p:nvSpPr>
            <p:spPr bwMode="auto">
              <a:xfrm>
                <a:off x="-8226" y="5188154"/>
                <a:ext cx="298640" cy="54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37BBC5C0-73BC-C705-9BBA-3D7419D60A7C}"/>
                  </a:ext>
                </a:extLst>
              </p:cNvPr>
              <p:cNvSpPr/>
              <p:nvPr/>
            </p:nvSpPr>
            <p:spPr bwMode="auto">
              <a:xfrm>
                <a:off x="-59506" y="5208681"/>
                <a:ext cx="401200" cy="13501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EFF2D2AB-44FC-68F7-C6CE-86F4CDA89C3D}"/>
                  </a:ext>
                </a:extLst>
              </p:cNvPr>
              <p:cNvSpPr/>
              <p:nvPr/>
            </p:nvSpPr>
            <p:spPr bwMode="auto">
              <a:xfrm>
                <a:off x="-36900" y="5643563"/>
                <a:ext cx="355988" cy="238125"/>
              </a:xfrm>
              <a:prstGeom prst="round2SameRect">
                <a:avLst>
                  <a:gd name="adj1" fmla="val 0"/>
                  <a:gd name="adj2" fmla="val 11871"/>
                </a:avLst>
              </a:prstGeom>
              <a:grpFill/>
              <a:ln w="38100">
                <a:solidFill>
                  <a:srgbClr val="FF669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2128EA37-AD43-1310-5D29-1046458F7C19}"/>
                  </a:ext>
                </a:extLst>
              </p:cNvPr>
              <p:cNvSpPr/>
              <p:nvPr/>
            </p:nvSpPr>
            <p:spPr bwMode="auto">
              <a:xfrm>
                <a:off x="95238" y="5469685"/>
                <a:ext cx="88453" cy="355798"/>
              </a:xfrm>
              <a:custGeom>
                <a:avLst/>
                <a:gdLst>
                  <a:gd name="connsiteX0" fmla="*/ 0 w 188930"/>
                  <a:gd name="connsiteY0" fmla="*/ 0 h 787772"/>
                  <a:gd name="connsiteX1" fmla="*/ 188930 w 188930"/>
                  <a:gd name="connsiteY1" fmla="*/ 0 h 787772"/>
                  <a:gd name="connsiteX2" fmla="*/ 188930 w 188930"/>
                  <a:gd name="connsiteY2" fmla="*/ 45719 h 787772"/>
                  <a:gd name="connsiteX3" fmla="*/ 117325 w 188930"/>
                  <a:gd name="connsiteY3" fmla="*/ 45719 h 787772"/>
                  <a:gd name="connsiteX4" fmla="*/ 117325 w 188930"/>
                  <a:gd name="connsiteY4" fmla="*/ 148411 h 787772"/>
                  <a:gd name="connsiteX5" fmla="*/ 162331 w 188930"/>
                  <a:gd name="connsiteY5" fmla="*/ 148411 h 787772"/>
                  <a:gd name="connsiteX6" fmla="*/ 162331 w 188930"/>
                  <a:gd name="connsiteY6" fmla="*/ 194130 h 787772"/>
                  <a:gd name="connsiteX7" fmla="*/ 117325 w 188930"/>
                  <a:gd name="connsiteY7" fmla="*/ 194130 h 787772"/>
                  <a:gd name="connsiteX8" fmla="*/ 117325 w 188930"/>
                  <a:gd name="connsiteY8" fmla="*/ 296822 h 787772"/>
                  <a:gd name="connsiteX9" fmla="*/ 162331 w 188930"/>
                  <a:gd name="connsiteY9" fmla="*/ 296822 h 787772"/>
                  <a:gd name="connsiteX10" fmla="*/ 162331 w 188930"/>
                  <a:gd name="connsiteY10" fmla="*/ 342541 h 787772"/>
                  <a:gd name="connsiteX11" fmla="*/ 117325 w 188930"/>
                  <a:gd name="connsiteY11" fmla="*/ 342541 h 787772"/>
                  <a:gd name="connsiteX12" fmla="*/ 117325 w 188930"/>
                  <a:gd name="connsiteY12" fmla="*/ 445233 h 787772"/>
                  <a:gd name="connsiteX13" fmla="*/ 162331 w 188930"/>
                  <a:gd name="connsiteY13" fmla="*/ 445233 h 787772"/>
                  <a:gd name="connsiteX14" fmla="*/ 162331 w 188930"/>
                  <a:gd name="connsiteY14" fmla="*/ 490952 h 787772"/>
                  <a:gd name="connsiteX15" fmla="*/ 117325 w 188930"/>
                  <a:gd name="connsiteY15" fmla="*/ 490952 h 787772"/>
                  <a:gd name="connsiteX16" fmla="*/ 117325 w 188930"/>
                  <a:gd name="connsiteY16" fmla="*/ 593644 h 787772"/>
                  <a:gd name="connsiteX17" fmla="*/ 162331 w 188930"/>
                  <a:gd name="connsiteY17" fmla="*/ 593644 h 787772"/>
                  <a:gd name="connsiteX18" fmla="*/ 162331 w 188930"/>
                  <a:gd name="connsiteY18" fmla="*/ 639363 h 787772"/>
                  <a:gd name="connsiteX19" fmla="*/ 117325 w 188930"/>
                  <a:gd name="connsiteY19" fmla="*/ 639363 h 787772"/>
                  <a:gd name="connsiteX20" fmla="*/ 117325 w 188930"/>
                  <a:gd name="connsiteY20" fmla="*/ 742053 h 787772"/>
                  <a:gd name="connsiteX21" fmla="*/ 188930 w 188930"/>
                  <a:gd name="connsiteY21" fmla="*/ 742053 h 787772"/>
                  <a:gd name="connsiteX22" fmla="*/ 188930 w 188930"/>
                  <a:gd name="connsiteY22" fmla="*/ 787772 h 787772"/>
                  <a:gd name="connsiteX23" fmla="*/ 0 w 188930"/>
                  <a:gd name="connsiteY23" fmla="*/ 787772 h 787772"/>
                  <a:gd name="connsiteX24" fmla="*/ 0 w 188930"/>
                  <a:gd name="connsiteY24" fmla="*/ 742053 h 787772"/>
                  <a:gd name="connsiteX25" fmla="*/ 71606 w 188930"/>
                  <a:gd name="connsiteY25" fmla="*/ 742053 h 787772"/>
                  <a:gd name="connsiteX26" fmla="*/ 71606 w 188930"/>
                  <a:gd name="connsiteY26" fmla="*/ 639363 h 787772"/>
                  <a:gd name="connsiteX27" fmla="*/ 26599 w 188930"/>
                  <a:gd name="connsiteY27" fmla="*/ 639363 h 787772"/>
                  <a:gd name="connsiteX28" fmla="*/ 26599 w 188930"/>
                  <a:gd name="connsiteY28" fmla="*/ 593644 h 787772"/>
                  <a:gd name="connsiteX29" fmla="*/ 71606 w 188930"/>
                  <a:gd name="connsiteY29" fmla="*/ 593644 h 787772"/>
                  <a:gd name="connsiteX30" fmla="*/ 71606 w 188930"/>
                  <a:gd name="connsiteY30" fmla="*/ 490952 h 787772"/>
                  <a:gd name="connsiteX31" fmla="*/ 26599 w 188930"/>
                  <a:gd name="connsiteY31" fmla="*/ 490952 h 787772"/>
                  <a:gd name="connsiteX32" fmla="*/ 26599 w 188930"/>
                  <a:gd name="connsiteY32" fmla="*/ 445233 h 787772"/>
                  <a:gd name="connsiteX33" fmla="*/ 71606 w 188930"/>
                  <a:gd name="connsiteY33" fmla="*/ 445233 h 787772"/>
                  <a:gd name="connsiteX34" fmla="*/ 71606 w 188930"/>
                  <a:gd name="connsiteY34" fmla="*/ 342541 h 787772"/>
                  <a:gd name="connsiteX35" fmla="*/ 26599 w 188930"/>
                  <a:gd name="connsiteY35" fmla="*/ 342541 h 787772"/>
                  <a:gd name="connsiteX36" fmla="*/ 26599 w 188930"/>
                  <a:gd name="connsiteY36" fmla="*/ 296822 h 787772"/>
                  <a:gd name="connsiteX37" fmla="*/ 71606 w 188930"/>
                  <a:gd name="connsiteY37" fmla="*/ 296822 h 787772"/>
                  <a:gd name="connsiteX38" fmla="*/ 71606 w 188930"/>
                  <a:gd name="connsiteY38" fmla="*/ 194130 h 787772"/>
                  <a:gd name="connsiteX39" fmla="*/ 26599 w 188930"/>
                  <a:gd name="connsiteY39" fmla="*/ 194130 h 787772"/>
                  <a:gd name="connsiteX40" fmla="*/ 26599 w 188930"/>
                  <a:gd name="connsiteY40" fmla="*/ 148411 h 787772"/>
                  <a:gd name="connsiteX41" fmla="*/ 71606 w 188930"/>
                  <a:gd name="connsiteY41" fmla="*/ 148411 h 787772"/>
                  <a:gd name="connsiteX42" fmla="*/ 71606 w 188930"/>
                  <a:gd name="connsiteY42" fmla="*/ 45719 h 787772"/>
                  <a:gd name="connsiteX43" fmla="*/ 0 w 188930"/>
                  <a:gd name="connsiteY43" fmla="*/ 45719 h 78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8930" h="787772">
                    <a:moveTo>
                      <a:pt x="0" y="0"/>
                    </a:moveTo>
                    <a:lnTo>
                      <a:pt x="188930" y="0"/>
                    </a:lnTo>
                    <a:lnTo>
                      <a:pt x="188930" y="45719"/>
                    </a:lnTo>
                    <a:lnTo>
                      <a:pt x="117325" y="45719"/>
                    </a:lnTo>
                    <a:lnTo>
                      <a:pt x="117325" y="148411"/>
                    </a:lnTo>
                    <a:lnTo>
                      <a:pt x="162331" y="148411"/>
                    </a:lnTo>
                    <a:lnTo>
                      <a:pt x="162331" y="194130"/>
                    </a:lnTo>
                    <a:lnTo>
                      <a:pt x="117325" y="194130"/>
                    </a:lnTo>
                    <a:lnTo>
                      <a:pt x="117325" y="296822"/>
                    </a:lnTo>
                    <a:lnTo>
                      <a:pt x="162331" y="296822"/>
                    </a:lnTo>
                    <a:lnTo>
                      <a:pt x="162331" y="342541"/>
                    </a:lnTo>
                    <a:lnTo>
                      <a:pt x="117325" y="342541"/>
                    </a:lnTo>
                    <a:lnTo>
                      <a:pt x="117325" y="445233"/>
                    </a:lnTo>
                    <a:lnTo>
                      <a:pt x="162331" y="445233"/>
                    </a:lnTo>
                    <a:lnTo>
                      <a:pt x="162331" y="490952"/>
                    </a:lnTo>
                    <a:lnTo>
                      <a:pt x="117325" y="490952"/>
                    </a:lnTo>
                    <a:lnTo>
                      <a:pt x="117325" y="593644"/>
                    </a:lnTo>
                    <a:lnTo>
                      <a:pt x="162331" y="593644"/>
                    </a:lnTo>
                    <a:lnTo>
                      <a:pt x="162331" y="639363"/>
                    </a:lnTo>
                    <a:lnTo>
                      <a:pt x="117325" y="639363"/>
                    </a:lnTo>
                    <a:lnTo>
                      <a:pt x="117325" y="742053"/>
                    </a:lnTo>
                    <a:lnTo>
                      <a:pt x="188930" y="742053"/>
                    </a:lnTo>
                    <a:lnTo>
                      <a:pt x="188930" y="787772"/>
                    </a:lnTo>
                    <a:lnTo>
                      <a:pt x="0" y="787772"/>
                    </a:lnTo>
                    <a:lnTo>
                      <a:pt x="0" y="742053"/>
                    </a:lnTo>
                    <a:lnTo>
                      <a:pt x="71606" y="742053"/>
                    </a:lnTo>
                    <a:lnTo>
                      <a:pt x="71606" y="639363"/>
                    </a:lnTo>
                    <a:lnTo>
                      <a:pt x="26599" y="639363"/>
                    </a:lnTo>
                    <a:lnTo>
                      <a:pt x="26599" y="593644"/>
                    </a:lnTo>
                    <a:lnTo>
                      <a:pt x="71606" y="593644"/>
                    </a:lnTo>
                    <a:lnTo>
                      <a:pt x="71606" y="490952"/>
                    </a:lnTo>
                    <a:lnTo>
                      <a:pt x="26599" y="490952"/>
                    </a:lnTo>
                    <a:lnTo>
                      <a:pt x="26599" y="445233"/>
                    </a:lnTo>
                    <a:lnTo>
                      <a:pt x="71606" y="445233"/>
                    </a:lnTo>
                    <a:lnTo>
                      <a:pt x="71606" y="342541"/>
                    </a:lnTo>
                    <a:lnTo>
                      <a:pt x="26599" y="342541"/>
                    </a:lnTo>
                    <a:lnTo>
                      <a:pt x="26599" y="296822"/>
                    </a:lnTo>
                    <a:lnTo>
                      <a:pt x="71606" y="296822"/>
                    </a:lnTo>
                    <a:lnTo>
                      <a:pt x="71606" y="194130"/>
                    </a:lnTo>
                    <a:lnTo>
                      <a:pt x="26599" y="194130"/>
                    </a:lnTo>
                    <a:lnTo>
                      <a:pt x="26599" y="148411"/>
                    </a:lnTo>
                    <a:lnTo>
                      <a:pt x="71606" y="148411"/>
                    </a:lnTo>
                    <a:lnTo>
                      <a:pt x="71606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3F902A1-C505-FF26-8CB3-21B78F55F657}"/>
              </a:ext>
            </a:extLst>
          </p:cNvPr>
          <p:cNvGrpSpPr/>
          <p:nvPr/>
        </p:nvGrpSpPr>
        <p:grpSpPr>
          <a:xfrm>
            <a:off x="872069" y="3946240"/>
            <a:ext cx="2292711" cy="2250250"/>
            <a:chOff x="872069" y="3946240"/>
            <a:chExt cx="2292711" cy="225025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FC16A08-8B47-FBCE-1135-E7FE08F26A57}"/>
                </a:ext>
              </a:extLst>
            </p:cNvPr>
            <p:cNvGrpSpPr/>
            <p:nvPr/>
          </p:nvGrpSpPr>
          <p:grpSpPr>
            <a:xfrm>
              <a:off x="872069" y="3946240"/>
              <a:ext cx="2292711" cy="2250250"/>
              <a:chOff x="-9318211" y="1235553"/>
              <a:chExt cx="2962338" cy="2907476"/>
            </a:xfrm>
          </p:grpSpPr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42BE30BD-555E-EC43-81F5-7DD7CEA87B26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23D12BC-4824-D23C-25FC-E0B158AE8E11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0A90B7F-8EFD-82E6-3B6D-74ACC75893A5}"/>
                </a:ext>
              </a:extLst>
            </p:cNvPr>
            <p:cNvGrpSpPr/>
            <p:nvPr/>
          </p:nvGrpSpPr>
          <p:grpSpPr>
            <a:xfrm>
              <a:off x="1655237" y="4110641"/>
              <a:ext cx="722384" cy="1921446"/>
              <a:chOff x="-1972413" y="3715916"/>
              <a:chExt cx="722384" cy="1921446"/>
            </a:xfrm>
            <a:solidFill>
              <a:schemeClr val="bg1"/>
            </a:solidFill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31437AB-DF1F-29B3-73ED-2B3D318550FC}"/>
                  </a:ext>
                </a:extLst>
              </p:cNvPr>
              <p:cNvSpPr/>
              <p:nvPr/>
            </p:nvSpPr>
            <p:spPr bwMode="auto">
              <a:xfrm>
                <a:off x="-1967877" y="3715916"/>
                <a:ext cx="663040" cy="1921446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4B2610B0-F591-C462-37A0-FCCFE90BE588}"/>
                  </a:ext>
                </a:extLst>
              </p:cNvPr>
              <p:cNvGrpSpPr/>
              <p:nvPr/>
            </p:nvGrpSpPr>
            <p:grpSpPr>
              <a:xfrm>
                <a:off x="-1972413" y="4325503"/>
                <a:ext cx="722384" cy="610596"/>
                <a:chOff x="-751" y="4914165"/>
                <a:chExt cx="831545" cy="702866"/>
              </a:xfrm>
              <a:grpFill/>
            </p:grpSpPr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20491385-8CC4-2583-5EA3-EBA5AB8AF011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C371D700-8EC7-D52D-6331-8E9CD08502E4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E2039B63-9682-62AA-1212-4F97F0E57F43}"/>
                  </a:ext>
                </a:extLst>
              </p:cNvPr>
              <p:cNvSpPr/>
              <p:nvPr/>
            </p:nvSpPr>
            <p:spPr bwMode="auto">
              <a:xfrm rot="17411905" flipV="1">
                <a:off x="-1841918" y="4664654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5FC43553-B09D-BAC9-EF86-1D7347955071}"/>
                  </a:ext>
                </a:extLst>
              </p:cNvPr>
              <p:cNvSpPr/>
              <p:nvPr/>
            </p:nvSpPr>
            <p:spPr bwMode="auto">
              <a:xfrm rot="18900000" flipV="1">
                <a:off x="-1465437" y="4701697"/>
                <a:ext cx="106657" cy="189197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BD3322B-7708-A664-2A96-AE1744FD7327}"/>
              </a:ext>
            </a:extLst>
          </p:cNvPr>
          <p:cNvGrpSpPr/>
          <p:nvPr/>
        </p:nvGrpSpPr>
        <p:grpSpPr>
          <a:xfrm>
            <a:off x="3806643" y="3946240"/>
            <a:ext cx="2292711" cy="2250250"/>
            <a:chOff x="3806643" y="3946240"/>
            <a:chExt cx="2292711" cy="2250250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3FECB67-B2C4-6BA5-FBDA-4C3C654BE8CC}"/>
                </a:ext>
              </a:extLst>
            </p:cNvPr>
            <p:cNvGrpSpPr/>
            <p:nvPr/>
          </p:nvGrpSpPr>
          <p:grpSpPr>
            <a:xfrm>
              <a:off x="3806643" y="3946240"/>
              <a:ext cx="2292711" cy="2250250"/>
              <a:chOff x="-9318211" y="1235553"/>
              <a:chExt cx="2962338" cy="2907476"/>
            </a:xfrm>
          </p:grpSpPr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DC1CAE4-F7F3-7C99-E18C-31DF380ECE0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268EB4C-C953-1ACF-73BA-366AE16FEC16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93318FD-1028-C11F-00C8-BDDB518CDE90}"/>
                </a:ext>
              </a:extLst>
            </p:cNvPr>
            <p:cNvGrpSpPr/>
            <p:nvPr/>
          </p:nvGrpSpPr>
          <p:grpSpPr>
            <a:xfrm>
              <a:off x="4582167" y="4101855"/>
              <a:ext cx="767659" cy="1921446"/>
              <a:chOff x="-666643" y="3695433"/>
              <a:chExt cx="767659" cy="1921446"/>
            </a:xfrm>
            <a:solidFill>
              <a:schemeClr val="bg1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4B20D82-B89F-9EC8-B257-6F812C0DA59D}"/>
                  </a:ext>
                </a:extLst>
              </p:cNvPr>
              <p:cNvSpPr/>
              <p:nvPr/>
            </p:nvSpPr>
            <p:spPr bwMode="auto">
              <a:xfrm>
                <a:off x="-666643" y="3695433"/>
                <a:ext cx="726935" cy="1921446"/>
              </a:xfrm>
              <a:custGeom>
                <a:avLst/>
                <a:gdLst>
                  <a:gd name="connsiteX0" fmla="*/ 361138 w 726935"/>
                  <a:gd name="connsiteY0" fmla="*/ 0 h 1921446"/>
                  <a:gd name="connsiteX1" fmla="*/ 666643 w 726935"/>
                  <a:gd name="connsiteY1" fmla="*/ 305505 h 1921446"/>
                  <a:gd name="connsiteX2" fmla="*/ 666643 w 726935"/>
                  <a:gd name="connsiteY2" fmla="*/ 454083 h 1921446"/>
                  <a:gd name="connsiteX3" fmla="*/ 482112 w 726935"/>
                  <a:gd name="connsiteY3" fmla="*/ 638614 h 1921446"/>
                  <a:gd name="connsiteX4" fmla="*/ 481040 w 726935"/>
                  <a:gd name="connsiteY4" fmla="*/ 638614 h 1921446"/>
                  <a:gd name="connsiteX5" fmla="*/ 473152 w 726935"/>
                  <a:gd name="connsiteY5" fmla="*/ 644133 h 1921446"/>
                  <a:gd name="connsiteX6" fmla="*/ 423847 w 726935"/>
                  <a:gd name="connsiteY6" fmla="*/ 655610 h 1921446"/>
                  <a:gd name="connsiteX7" fmla="*/ 433187 w 726935"/>
                  <a:gd name="connsiteY7" fmla="*/ 692969 h 1921446"/>
                  <a:gd name="connsiteX8" fmla="*/ 477823 w 726935"/>
                  <a:gd name="connsiteY8" fmla="*/ 701981 h 1921446"/>
                  <a:gd name="connsiteX9" fmla="*/ 511360 w 726935"/>
                  <a:gd name="connsiteY9" fmla="*/ 722329 h 1921446"/>
                  <a:gd name="connsiteX10" fmla="*/ 523064 w 726935"/>
                  <a:gd name="connsiteY10" fmla="*/ 735209 h 1921446"/>
                  <a:gd name="connsiteX11" fmla="*/ 532363 w 726935"/>
                  <a:gd name="connsiteY11" fmla="*/ 739061 h 1921446"/>
                  <a:gd name="connsiteX12" fmla="*/ 711316 w 726935"/>
                  <a:gd name="connsiteY12" fmla="*/ 918014 h 1921446"/>
                  <a:gd name="connsiteX13" fmla="*/ 711316 w 726935"/>
                  <a:gd name="connsiteY13" fmla="*/ 993432 h 1921446"/>
                  <a:gd name="connsiteX14" fmla="*/ 711317 w 726935"/>
                  <a:gd name="connsiteY14" fmla="*/ 993432 h 1921446"/>
                  <a:gd name="connsiteX15" fmla="*/ 635899 w 726935"/>
                  <a:gd name="connsiteY15" fmla="*/ 993432 h 1921446"/>
                  <a:gd name="connsiteX16" fmla="*/ 560802 w 726935"/>
                  <a:gd name="connsiteY16" fmla="*/ 918336 h 1921446"/>
                  <a:gd name="connsiteX17" fmla="*/ 560802 w 726935"/>
                  <a:gd name="connsiteY17" fmla="*/ 1021383 h 1921446"/>
                  <a:gd name="connsiteX18" fmla="*/ 582880 w 726935"/>
                  <a:gd name="connsiteY18" fmla="*/ 1067042 h 1921446"/>
                  <a:gd name="connsiteX19" fmla="*/ 602015 w 726935"/>
                  <a:gd name="connsiteY19" fmla="*/ 1173436 h 1921446"/>
                  <a:gd name="connsiteX20" fmla="*/ 582880 w 726935"/>
                  <a:gd name="connsiteY20" fmla="*/ 1279831 h 1921446"/>
                  <a:gd name="connsiteX21" fmla="*/ 566541 w 726935"/>
                  <a:gd name="connsiteY21" fmla="*/ 1313620 h 1921446"/>
                  <a:gd name="connsiteX22" fmla="*/ 647592 w 726935"/>
                  <a:gd name="connsiteY22" fmla="*/ 1693928 h 1921446"/>
                  <a:gd name="connsiteX23" fmla="*/ 524926 w 726935"/>
                  <a:gd name="connsiteY23" fmla="*/ 1693928 h 1921446"/>
                  <a:gd name="connsiteX24" fmla="*/ 506123 w 726935"/>
                  <a:gd name="connsiteY24" fmla="*/ 1921446 h 1921446"/>
                  <a:gd name="connsiteX25" fmla="*/ 398851 w 726935"/>
                  <a:gd name="connsiteY25" fmla="*/ 1921446 h 1921446"/>
                  <a:gd name="connsiteX26" fmla="*/ 380048 w 726935"/>
                  <a:gd name="connsiteY26" fmla="*/ 1693928 h 1921446"/>
                  <a:gd name="connsiteX27" fmla="*/ 341570 w 726935"/>
                  <a:gd name="connsiteY27" fmla="*/ 1693928 h 1921446"/>
                  <a:gd name="connsiteX28" fmla="*/ 322767 w 726935"/>
                  <a:gd name="connsiteY28" fmla="*/ 1921446 h 1921446"/>
                  <a:gd name="connsiteX29" fmla="*/ 215495 w 726935"/>
                  <a:gd name="connsiteY29" fmla="*/ 1921446 h 1921446"/>
                  <a:gd name="connsiteX30" fmla="*/ 196692 w 726935"/>
                  <a:gd name="connsiteY30" fmla="*/ 1693928 h 1921446"/>
                  <a:gd name="connsiteX31" fmla="*/ 74684 w 726935"/>
                  <a:gd name="connsiteY31" fmla="*/ 1693928 h 1921446"/>
                  <a:gd name="connsiteX32" fmla="*/ 154130 w 726935"/>
                  <a:gd name="connsiteY32" fmla="*/ 1321150 h 1921446"/>
                  <a:gd name="connsiteX33" fmla="*/ 134151 w 726935"/>
                  <a:gd name="connsiteY33" fmla="*/ 1279831 h 1921446"/>
                  <a:gd name="connsiteX34" fmla="*/ 115015 w 726935"/>
                  <a:gd name="connsiteY34" fmla="*/ 1173436 h 1921446"/>
                  <a:gd name="connsiteX35" fmla="*/ 156601 w 726935"/>
                  <a:gd name="connsiteY35" fmla="*/ 1020612 h 1921446"/>
                  <a:gd name="connsiteX36" fmla="*/ 161476 w 726935"/>
                  <a:gd name="connsiteY36" fmla="*/ 1013979 h 1921446"/>
                  <a:gd name="connsiteX37" fmla="*/ 161476 w 726935"/>
                  <a:gd name="connsiteY37" fmla="*/ 922993 h 1921446"/>
                  <a:gd name="connsiteX38" fmla="*/ 91036 w 726935"/>
                  <a:gd name="connsiteY38" fmla="*/ 993432 h 1921446"/>
                  <a:gd name="connsiteX39" fmla="*/ 15618 w 726935"/>
                  <a:gd name="connsiteY39" fmla="*/ 993432 h 1921446"/>
                  <a:gd name="connsiteX40" fmla="*/ 15619 w 726935"/>
                  <a:gd name="connsiteY40" fmla="*/ 993432 h 1921446"/>
                  <a:gd name="connsiteX41" fmla="*/ 15619 w 726935"/>
                  <a:gd name="connsiteY41" fmla="*/ 918014 h 1921446"/>
                  <a:gd name="connsiteX42" fmla="*/ 194572 w 726935"/>
                  <a:gd name="connsiteY42" fmla="*/ 739061 h 1921446"/>
                  <a:gd name="connsiteX43" fmla="*/ 196404 w 726935"/>
                  <a:gd name="connsiteY43" fmla="*/ 738302 h 1921446"/>
                  <a:gd name="connsiteX44" fmla="*/ 210918 w 726935"/>
                  <a:gd name="connsiteY44" fmla="*/ 722329 h 1921446"/>
                  <a:gd name="connsiteX45" fmla="*/ 244455 w 726935"/>
                  <a:gd name="connsiteY45" fmla="*/ 701981 h 1921446"/>
                  <a:gd name="connsiteX46" fmla="*/ 289091 w 726935"/>
                  <a:gd name="connsiteY46" fmla="*/ 692969 h 1921446"/>
                  <a:gd name="connsiteX47" fmla="*/ 298431 w 726935"/>
                  <a:gd name="connsiteY47" fmla="*/ 655610 h 1921446"/>
                  <a:gd name="connsiteX48" fmla="*/ 249124 w 726935"/>
                  <a:gd name="connsiteY48" fmla="*/ 644133 h 1921446"/>
                  <a:gd name="connsiteX49" fmla="*/ 241236 w 726935"/>
                  <a:gd name="connsiteY49" fmla="*/ 638614 h 1921446"/>
                  <a:gd name="connsiteX50" fmla="*/ 240164 w 726935"/>
                  <a:gd name="connsiteY50" fmla="*/ 638614 h 1921446"/>
                  <a:gd name="connsiteX51" fmla="*/ 55633 w 726935"/>
                  <a:gd name="connsiteY51" fmla="*/ 454083 h 1921446"/>
                  <a:gd name="connsiteX52" fmla="*/ 55633 w 726935"/>
                  <a:gd name="connsiteY52" fmla="*/ 305505 h 1921446"/>
                  <a:gd name="connsiteX53" fmla="*/ 361138 w 726935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726935" h="1921446">
                    <a:moveTo>
                      <a:pt x="361138" y="0"/>
                    </a:moveTo>
                    <a:cubicBezTo>
                      <a:pt x="529864" y="0"/>
                      <a:pt x="666643" y="136779"/>
                      <a:pt x="666643" y="305505"/>
                    </a:cubicBezTo>
                    <a:lnTo>
                      <a:pt x="666643" y="454083"/>
                    </a:lnTo>
                    <a:cubicBezTo>
                      <a:pt x="666643" y="555997"/>
                      <a:pt x="584026" y="638614"/>
                      <a:pt x="482112" y="638614"/>
                    </a:cubicBezTo>
                    <a:lnTo>
                      <a:pt x="481040" y="638614"/>
                    </a:lnTo>
                    <a:lnTo>
                      <a:pt x="473152" y="644133"/>
                    </a:lnTo>
                    <a:lnTo>
                      <a:pt x="423847" y="655610"/>
                    </a:lnTo>
                    <a:lnTo>
                      <a:pt x="433187" y="692969"/>
                    </a:lnTo>
                    <a:lnTo>
                      <a:pt x="477823" y="701981"/>
                    </a:lnTo>
                    <a:cubicBezTo>
                      <a:pt x="490014" y="707138"/>
                      <a:pt x="501295" y="714023"/>
                      <a:pt x="511360" y="722329"/>
                    </a:cubicBezTo>
                    <a:lnTo>
                      <a:pt x="523064" y="735209"/>
                    </a:lnTo>
                    <a:lnTo>
                      <a:pt x="532363" y="739061"/>
                    </a:lnTo>
                    <a:lnTo>
                      <a:pt x="711316" y="918014"/>
                    </a:lnTo>
                    <a:cubicBezTo>
                      <a:pt x="732142" y="938840"/>
                      <a:pt x="732142" y="972606"/>
                      <a:pt x="711316" y="993432"/>
                    </a:cubicBezTo>
                    <a:lnTo>
                      <a:pt x="711317" y="993432"/>
                    </a:lnTo>
                    <a:cubicBezTo>
                      <a:pt x="690491" y="1014259"/>
                      <a:pt x="656725" y="1014259"/>
                      <a:pt x="635899" y="993432"/>
                    </a:cubicBezTo>
                    <a:lnTo>
                      <a:pt x="560802" y="918336"/>
                    </a:lnTo>
                    <a:lnTo>
                      <a:pt x="560802" y="1021383"/>
                    </a:lnTo>
                    <a:lnTo>
                      <a:pt x="582880" y="1067042"/>
                    </a:lnTo>
                    <a:cubicBezTo>
                      <a:pt x="595201" y="1099743"/>
                      <a:pt x="602015" y="1135696"/>
                      <a:pt x="602015" y="1173436"/>
                    </a:cubicBezTo>
                    <a:cubicBezTo>
                      <a:pt x="602015" y="1211176"/>
                      <a:pt x="595201" y="1247129"/>
                      <a:pt x="582880" y="1279831"/>
                    </a:cubicBezTo>
                    <a:lnTo>
                      <a:pt x="566541" y="1313620"/>
                    </a:lnTo>
                    <a:lnTo>
                      <a:pt x="647592" y="1693928"/>
                    </a:lnTo>
                    <a:lnTo>
                      <a:pt x="524926" y="1693928"/>
                    </a:lnTo>
                    <a:lnTo>
                      <a:pt x="506123" y="1921446"/>
                    </a:lnTo>
                    <a:lnTo>
                      <a:pt x="398851" y="1921446"/>
                    </a:lnTo>
                    <a:lnTo>
                      <a:pt x="380048" y="1693928"/>
                    </a:lnTo>
                    <a:lnTo>
                      <a:pt x="341570" y="1693928"/>
                    </a:lnTo>
                    <a:lnTo>
                      <a:pt x="322767" y="1921446"/>
                    </a:lnTo>
                    <a:lnTo>
                      <a:pt x="215495" y="1921446"/>
                    </a:lnTo>
                    <a:lnTo>
                      <a:pt x="196692" y="1693928"/>
                    </a:lnTo>
                    <a:lnTo>
                      <a:pt x="74684" y="1693928"/>
                    </a:lnTo>
                    <a:lnTo>
                      <a:pt x="154130" y="1321150"/>
                    </a:lnTo>
                    <a:lnTo>
                      <a:pt x="134151" y="1279831"/>
                    </a:lnTo>
                    <a:cubicBezTo>
                      <a:pt x="121829" y="1247129"/>
                      <a:pt x="115015" y="1211176"/>
                      <a:pt x="115015" y="1173436"/>
                    </a:cubicBezTo>
                    <a:cubicBezTo>
                      <a:pt x="115015" y="1116827"/>
                      <a:pt x="130346" y="1064236"/>
                      <a:pt x="156601" y="1020612"/>
                    </a:cubicBezTo>
                    <a:lnTo>
                      <a:pt x="161476" y="1013979"/>
                    </a:lnTo>
                    <a:lnTo>
                      <a:pt x="161476" y="922993"/>
                    </a:lnTo>
                    <a:lnTo>
                      <a:pt x="91036" y="993432"/>
                    </a:lnTo>
                    <a:cubicBezTo>
                      <a:pt x="70210" y="1014259"/>
                      <a:pt x="36444" y="1014259"/>
                      <a:pt x="15618" y="993432"/>
                    </a:cubicBezTo>
                    <a:lnTo>
                      <a:pt x="15619" y="993432"/>
                    </a:lnTo>
                    <a:cubicBezTo>
                      <a:pt x="-5207" y="972606"/>
                      <a:pt x="-5207" y="938840"/>
                      <a:pt x="15619" y="918014"/>
                    </a:cubicBezTo>
                    <a:lnTo>
                      <a:pt x="194572" y="739061"/>
                    </a:lnTo>
                    <a:lnTo>
                      <a:pt x="196404" y="738302"/>
                    </a:lnTo>
                    <a:lnTo>
                      <a:pt x="210918" y="722329"/>
                    </a:lnTo>
                    <a:cubicBezTo>
                      <a:pt x="220983" y="714023"/>
                      <a:pt x="232264" y="707138"/>
                      <a:pt x="244455" y="701981"/>
                    </a:cubicBezTo>
                    <a:lnTo>
                      <a:pt x="289091" y="692969"/>
                    </a:lnTo>
                    <a:lnTo>
                      <a:pt x="298431" y="655610"/>
                    </a:lnTo>
                    <a:lnTo>
                      <a:pt x="249124" y="644133"/>
                    </a:lnTo>
                    <a:lnTo>
                      <a:pt x="241236" y="638614"/>
                    </a:lnTo>
                    <a:lnTo>
                      <a:pt x="240164" y="638614"/>
                    </a:lnTo>
                    <a:cubicBezTo>
                      <a:pt x="138250" y="638614"/>
                      <a:pt x="55633" y="555997"/>
                      <a:pt x="55633" y="454083"/>
                    </a:cubicBezTo>
                    <a:lnTo>
                      <a:pt x="55633" y="305505"/>
                    </a:lnTo>
                    <a:cubicBezTo>
                      <a:pt x="55633" y="136779"/>
                      <a:pt x="192412" y="0"/>
                      <a:pt x="36113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5765A8F0-08CD-6394-89BD-F8A3B6D6980D}"/>
                  </a:ext>
                </a:extLst>
              </p:cNvPr>
              <p:cNvSpPr/>
              <p:nvPr/>
            </p:nvSpPr>
            <p:spPr bwMode="auto">
              <a:xfrm>
                <a:off x="-462728" y="4685543"/>
                <a:ext cx="309200" cy="34708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" name="ハート 92">
                <a:extLst>
                  <a:ext uri="{FF2B5EF4-FFF2-40B4-BE49-F238E27FC236}">
                    <a16:creationId xmlns:a16="http://schemas.microsoft.com/office/drawing/2014/main" id="{DF7CA6DA-E573-9C0B-5DFC-526F226CED36}"/>
                  </a:ext>
                </a:extLst>
              </p:cNvPr>
              <p:cNvSpPr/>
              <p:nvPr/>
            </p:nvSpPr>
            <p:spPr bwMode="auto">
              <a:xfrm>
                <a:off x="-406954" y="4775553"/>
                <a:ext cx="207556" cy="207556"/>
              </a:xfrm>
              <a:prstGeom prst="heart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11E8163B-BB85-E503-63C4-80ACFF32AB12}"/>
                  </a:ext>
                </a:extLst>
              </p:cNvPr>
              <p:cNvSpPr/>
              <p:nvPr/>
            </p:nvSpPr>
            <p:spPr bwMode="auto">
              <a:xfrm rot="18900000" flipH="1" flipV="1">
                <a:off x="-580827" y="4564640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C9DBA0EE-9AEA-0ECA-58A6-A11FCFC02E8A}"/>
                  </a:ext>
                </a:extLst>
              </p:cNvPr>
              <p:cNvSpPr/>
              <p:nvPr/>
            </p:nvSpPr>
            <p:spPr bwMode="auto">
              <a:xfrm rot="2700000" flipV="1">
                <a:off x="-132181" y="4564640"/>
                <a:ext cx="106657" cy="3597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D754F7A-80EE-47A0-C22D-BA66433FD1BD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赤ちゃんマーク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49053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154502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pptxm93_赤ちゃんマーク</dc:title>
  <dc:subject>pptxm93_赤ちゃんマーク</dc:subject>
  <dc:creator>でじけろお</dc:creator>
  <cp:revision>1</cp:revision>
  <dcterms:created xsi:type="dcterms:W3CDTF">2018-05-20T00:31:01Z</dcterms:created>
  <dcterms:modified xsi:type="dcterms:W3CDTF">2024-11-20T10:34:12Z</dcterms:modified>
  <cp:version>1</cp:version>
</cp:coreProperties>
</file>