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9" r:id="rId1"/>
  </p:sldMasterIdLst>
  <p:notesMasterIdLst>
    <p:notesMasterId r:id="rId4"/>
  </p:notesMasterIdLst>
  <p:sldIdLst>
    <p:sldId id="893" r:id="rId2"/>
    <p:sldId id="894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CCECFF"/>
    <a:srgbClr val="FFFF00"/>
    <a:srgbClr val="FFFF99"/>
    <a:srgbClr val="C0C0C0"/>
    <a:srgbClr val="A20000"/>
    <a:srgbClr val="CC6600"/>
    <a:srgbClr val="800000"/>
    <a:srgbClr val="FFFFFF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107" autoAdjust="0"/>
    <p:restoredTop sz="94660"/>
  </p:normalViewPr>
  <p:slideViewPr>
    <p:cSldViewPr snapToGrid="0">
      <p:cViewPr varScale="1">
        <p:scale>
          <a:sx n="68" d="100"/>
          <a:sy n="68" d="100"/>
        </p:scale>
        <p:origin x="72" y="2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2024/11/24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5003633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2983007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1667426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342150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3663613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697255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8066337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1974428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670049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3252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5083384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583669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hyperlink" Target="http://www.digipot.net/" TargetMode="Externa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Copyright©2023 </a:t>
            </a:r>
            <a:r>
              <a:rPr lang="en-US" altLang="ja-JP" sz="800" b="1" dirty="0">
                <a:hlinkClick r:id="rId15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2" name="Rectangle 11">
            <a:extLst>
              <a:ext uri="{FF2B5EF4-FFF2-40B4-BE49-F238E27FC236}">
                <a16:creationId xmlns:a16="http://schemas.microsoft.com/office/drawing/2014/main" id="{66B24A9B-4A7C-D518-78C7-9AB14DCB9AA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6F18A7E6-D6FA-A307-16A2-CC0EBBA4656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FCBD1E1D-25F4-0536-B5F6-29F0343542A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04AB33AB-6815-5176-4382-8A898AE584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8">
            <a:extLst>
              <a:ext uri="{FF2B5EF4-FFF2-40B4-BE49-F238E27FC236}">
                <a16:creationId xmlns:a16="http://schemas.microsoft.com/office/drawing/2014/main" id="{D39B01AE-F737-CFC6-BEA9-F3FB8F88F23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9">
            <a:extLst>
              <a:ext uri="{FF2B5EF4-FFF2-40B4-BE49-F238E27FC236}">
                <a16:creationId xmlns:a16="http://schemas.microsoft.com/office/drawing/2014/main" id="{948CA9EA-2236-7049-1833-31E49E601EF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22770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99AD68C-152F-3EE1-3311-05286ED8775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789B2A3-73CD-94EB-89D5-C26D90C0F612}"/>
              </a:ext>
            </a:extLst>
          </p:cNvPr>
          <p:cNvSpPr txBox="1"/>
          <p:nvPr/>
        </p:nvSpPr>
        <p:spPr>
          <a:xfrm>
            <a:off x="276046" y="232912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会議、打ち合わせマーク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D765FBAC-F95B-6F98-374F-C9D14AAE8C60}"/>
              </a:ext>
            </a:extLst>
          </p:cNvPr>
          <p:cNvGrpSpPr/>
          <p:nvPr/>
        </p:nvGrpSpPr>
        <p:grpSpPr>
          <a:xfrm>
            <a:off x="872070" y="3918841"/>
            <a:ext cx="2292711" cy="2250250"/>
            <a:chOff x="872070" y="3918841"/>
            <a:chExt cx="2292711" cy="2250250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9EA8F528-13A1-37DA-1983-33573D5F5DC0}"/>
                </a:ext>
              </a:extLst>
            </p:cNvPr>
            <p:cNvGrpSpPr/>
            <p:nvPr/>
          </p:nvGrpSpPr>
          <p:grpSpPr>
            <a:xfrm>
              <a:off x="872070" y="3918841"/>
              <a:ext cx="2292711" cy="2250250"/>
              <a:chOff x="-9318211" y="1235553"/>
              <a:chExt cx="2962338" cy="2907476"/>
            </a:xfrm>
            <a:solidFill>
              <a:srgbClr val="006600"/>
            </a:solidFill>
          </p:grpSpPr>
          <p:sp>
            <p:nvSpPr>
              <p:cNvPr id="9" name="四角形: 角を丸くする 8">
                <a:extLst>
                  <a:ext uri="{FF2B5EF4-FFF2-40B4-BE49-F238E27FC236}">
                    <a16:creationId xmlns:a16="http://schemas.microsoft.com/office/drawing/2014/main" id="{3E2E35AB-5DBA-743E-42B9-90A309CB37C8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B35EA943-A475-4A28-3026-CCEEA9536B10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BC4309C9-A94A-D11F-4500-3A5350ED4667}"/>
                </a:ext>
              </a:extLst>
            </p:cNvPr>
            <p:cNvGrpSpPr/>
            <p:nvPr/>
          </p:nvGrpSpPr>
          <p:grpSpPr>
            <a:xfrm>
              <a:off x="1404733" y="4188809"/>
              <a:ext cx="1227385" cy="1816481"/>
              <a:chOff x="4308923" y="2933945"/>
              <a:chExt cx="1101657" cy="1630409"/>
            </a:xfrm>
          </p:grpSpPr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C48F1DCC-352D-6C14-BEF7-7630F843724C}"/>
                  </a:ext>
                </a:extLst>
              </p:cNvPr>
              <p:cNvSpPr/>
              <p:nvPr/>
            </p:nvSpPr>
            <p:spPr bwMode="auto">
              <a:xfrm>
                <a:off x="4308923" y="2933945"/>
                <a:ext cx="1101657" cy="1630409"/>
              </a:xfrm>
              <a:custGeom>
                <a:avLst/>
                <a:gdLst>
                  <a:gd name="connsiteX0" fmla="*/ 0 w 1101657"/>
                  <a:gd name="connsiteY0" fmla="*/ 0 h 1630409"/>
                  <a:gd name="connsiteX1" fmla="*/ 1101657 w 1101657"/>
                  <a:gd name="connsiteY1" fmla="*/ 0 h 1630409"/>
                  <a:gd name="connsiteX2" fmla="*/ 1101657 w 1101657"/>
                  <a:gd name="connsiteY2" fmla="*/ 1630409 h 1630409"/>
                  <a:gd name="connsiteX3" fmla="*/ 1051032 w 1101657"/>
                  <a:gd name="connsiteY3" fmla="*/ 1630409 h 1630409"/>
                  <a:gd name="connsiteX4" fmla="*/ 1051032 w 1101657"/>
                  <a:gd name="connsiteY4" fmla="*/ 47380 h 1630409"/>
                  <a:gd name="connsiteX5" fmla="*/ 50624 w 1101657"/>
                  <a:gd name="connsiteY5" fmla="*/ 47380 h 1630409"/>
                  <a:gd name="connsiteX6" fmla="*/ 50624 w 1101657"/>
                  <a:gd name="connsiteY6" fmla="*/ 1630409 h 1630409"/>
                  <a:gd name="connsiteX7" fmla="*/ 0 w 1101657"/>
                  <a:gd name="connsiteY7" fmla="*/ 1630409 h 16304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01657" h="1630409">
                    <a:moveTo>
                      <a:pt x="0" y="0"/>
                    </a:moveTo>
                    <a:lnTo>
                      <a:pt x="1101657" y="0"/>
                    </a:lnTo>
                    <a:lnTo>
                      <a:pt x="1101657" y="1630409"/>
                    </a:lnTo>
                    <a:lnTo>
                      <a:pt x="1051032" y="1630409"/>
                    </a:lnTo>
                    <a:lnTo>
                      <a:pt x="1051032" y="47380"/>
                    </a:lnTo>
                    <a:lnTo>
                      <a:pt x="50624" y="47380"/>
                    </a:lnTo>
                    <a:lnTo>
                      <a:pt x="50624" y="1630409"/>
                    </a:lnTo>
                    <a:lnTo>
                      <a:pt x="0" y="1630409"/>
                    </a:lnTo>
                    <a:close/>
                  </a:path>
                </a:pathLst>
              </a:cu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" name="正方形/長方形 6">
                <a:extLst>
                  <a:ext uri="{FF2B5EF4-FFF2-40B4-BE49-F238E27FC236}">
                    <a16:creationId xmlns:a16="http://schemas.microsoft.com/office/drawing/2014/main" id="{B1FFAA68-B6C0-68EC-2B94-66C17AB25ACA}"/>
                  </a:ext>
                </a:extLst>
              </p:cNvPr>
              <p:cNvSpPr/>
              <p:nvPr/>
            </p:nvSpPr>
            <p:spPr bwMode="auto">
              <a:xfrm>
                <a:off x="4378419" y="3000375"/>
                <a:ext cx="962664" cy="1563979"/>
              </a:xfrm>
              <a:prstGeom prst="rect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" name="楕円 7">
                <a:extLst>
                  <a:ext uri="{FF2B5EF4-FFF2-40B4-BE49-F238E27FC236}">
                    <a16:creationId xmlns:a16="http://schemas.microsoft.com/office/drawing/2014/main" id="{6FACB624-550F-85B8-029D-862FB60DB0C7}"/>
                  </a:ext>
                </a:extLst>
              </p:cNvPr>
              <p:cNvSpPr/>
              <p:nvPr/>
            </p:nvSpPr>
            <p:spPr bwMode="auto">
              <a:xfrm>
                <a:off x="5173674" y="3819335"/>
                <a:ext cx="107240" cy="107240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BCE78751-7106-1FA7-431B-B23825CD932F}"/>
              </a:ext>
            </a:extLst>
          </p:cNvPr>
          <p:cNvGrpSpPr/>
          <p:nvPr/>
        </p:nvGrpSpPr>
        <p:grpSpPr>
          <a:xfrm>
            <a:off x="872070" y="1107061"/>
            <a:ext cx="2292711" cy="2250250"/>
            <a:chOff x="872070" y="1107061"/>
            <a:chExt cx="2292711" cy="2250250"/>
          </a:xfrm>
        </p:grpSpPr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5606A880-2369-4C21-AFE4-BE1CB5E2CEB5}"/>
                </a:ext>
              </a:extLst>
            </p:cNvPr>
            <p:cNvGrpSpPr/>
            <p:nvPr/>
          </p:nvGrpSpPr>
          <p:grpSpPr>
            <a:xfrm>
              <a:off x="872070" y="1107061"/>
              <a:ext cx="2292711" cy="2250250"/>
              <a:chOff x="-9318211" y="1235553"/>
              <a:chExt cx="2962338" cy="2907476"/>
            </a:xfrm>
            <a:solidFill>
              <a:srgbClr val="006600"/>
            </a:solidFill>
          </p:grpSpPr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4A1449CF-D8A7-DE1C-BA92-0EAC03AFCDB1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C10CC5DB-B311-BA6D-A110-41DBCC81A890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E6E0E2A-B7A9-CBEA-4BAD-2B006FF1A016}"/>
                </a:ext>
              </a:extLst>
            </p:cNvPr>
            <p:cNvSpPr/>
            <p:nvPr/>
          </p:nvSpPr>
          <p:spPr bwMode="auto">
            <a:xfrm flipH="1">
              <a:off x="1140443" y="1559040"/>
              <a:ext cx="1755964" cy="1434596"/>
            </a:xfrm>
            <a:custGeom>
              <a:avLst/>
              <a:gdLst>
                <a:gd name="connsiteX0" fmla="*/ 73130 w 1928072"/>
                <a:gd name="connsiteY0" fmla="*/ 1181120 h 1575207"/>
                <a:gd name="connsiteX1" fmla="*/ 7939 w 1928072"/>
                <a:gd name="connsiteY1" fmla="*/ 1181120 h 1575207"/>
                <a:gd name="connsiteX2" fmla="*/ 7939 w 1928072"/>
                <a:gd name="connsiteY2" fmla="*/ 1418114 h 1575207"/>
                <a:gd name="connsiteX3" fmla="*/ 7939 w 1928072"/>
                <a:gd name="connsiteY3" fmla="*/ 1527431 h 1575207"/>
                <a:gd name="connsiteX4" fmla="*/ 7939 w 1928072"/>
                <a:gd name="connsiteY4" fmla="*/ 1573151 h 1575207"/>
                <a:gd name="connsiteX5" fmla="*/ 461954 w 1928072"/>
                <a:gd name="connsiteY5" fmla="*/ 1573151 h 1575207"/>
                <a:gd name="connsiteX6" fmla="*/ 461954 w 1928072"/>
                <a:gd name="connsiteY6" fmla="*/ 1418114 h 1575207"/>
                <a:gd name="connsiteX7" fmla="*/ 105721 w 1928072"/>
                <a:gd name="connsiteY7" fmla="*/ 1418114 h 1575207"/>
                <a:gd name="connsiteX8" fmla="*/ 1920133 w 1928072"/>
                <a:gd name="connsiteY8" fmla="*/ 1181120 h 1575207"/>
                <a:gd name="connsiteX9" fmla="*/ 1854942 w 1928072"/>
                <a:gd name="connsiteY9" fmla="*/ 1181120 h 1575207"/>
                <a:gd name="connsiteX10" fmla="*/ 1822351 w 1928072"/>
                <a:gd name="connsiteY10" fmla="*/ 1418114 h 1575207"/>
                <a:gd name="connsiteX11" fmla="*/ 1466118 w 1928072"/>
                <a:gd name="connsiteY11" fmla="*/ 1418114 h 1575207"/>
                <a:gd name="connsiteX12" fmla="*/ 1466118 w 1928072"/>
                <a:gd name="connsiteY12" fmla="*/ 1573151 h 1575207"/>
                <a:gd name="connsiteX13" fmla="*/ 1920133 w 1928072"/>
                <a:gd name="connsiteY13" fmla="*/ 1573151 h 1575207"/>
                <a:gd name="connsiteX14" fmla="*/ 1920133 w 1928072"/>
                <a:gd name="connsiteY14" fmla="*/ 1527431 h 1575207"/>
                <a:gd name="connsiteX15" fmla="*/ 1920133 w 1928072"/>
                <a:gd name="connsiteY15" fmla="*/ 1418114 h 1575207"/>
                <a:gd name="connsiteX16" fmla="*/ 1411762 w 1928072"/>
                <a:gd name="connsiteY16" fmla="*/ 1065659 h 1575207"/>
                <a:gd name="connsiteX17" fmla="*/ 510892 w 1928072"/>
                <a:gd name="connsiteY17" fmla="*/ 1065659 h 1575207"/>
                <a:gd name="connsiteX18" fmla="*/ 510892 w 1928072"/>
                <a:gd name="connsiteY18" fmla="*/ 1220381 h 1575207"/>
                <a:gd name="connsiteX19" fmla="*/ 884890 w 1928072"/>
                <a:gd name="connsiteY19" fmla="*/ 1220381 h 1575207"/>
                <a:gd name="connsiteX20" fmla="*/ 884890 w 1928072"/>
                <a:gd name="connsiteY20" fmla="*/ 1519446 h 1575207"/>
                <a:gd name="connsiteX21" fmla="*/ 788109 w 1928072"/>
                <a:gd name="connsiteY21" fmla="*/ 1519446 h 1575207"/>
                <a:gd name="connsiteX22" fmla="*/ 788109 w 1928072"/>
                <a:gd name="connsiteY22" fmla="*/ 1571095 h 1575207"/>
                <a:gd name="connsiteX23" fmla="*/ 884890 w 1928072"/>
                <a:gd name="connsiteY23" fmla="*/ 1571095 h 1575207"/>
                <a:gd name="connsiteX24" fmla="*/ 1037764 w 1928072"/>
                <a:gd name="connsiteY24" fmla="*/ 1571095 h 1575207"/>
                <a:gd name="connsiteX25" fmla="*/ 1134545 w 1928072"/>
                <a:gd name="connsiteY25" fmla="*/ 1571095 h 1575207"/>
                <a:gd name="connsiteX26" fmla="*/ 1134545 w 1928072"/>
                <a:gd name="connsiteY26" fmla="*/ 1519446 h 1575207"/>
                <a:gd name="connsiteX27" fmla="*/ 1037764 w 1928072"/>
                <a:gd name="connsiteY27" fmla="*/ 1519446 h 1575207"/>
                <a:gd name="connsiteX28" fmla="*/ 1037764 w 1928072"/>
                <a:gd name="connsiteY28" fmla="*/ 1220381 h 1575207"/>
                <a:gd name="connsiteX29" fmla="*/ 1411762 w 1928072"/>
                <a:gd name="connsiteY29" fmla="*/ 1220381 h 1575207"/>
                <a:gd name="connsiteX30" fmla="*/ 287771 w 1928072"/>
                <a:gd name="connsiteY30" fmla="*/ 0 h 1575207"/>
                <a:gd name="connsiteX31" fmla="*/ 0 w 1928072"/>
                <a:gd name="connsiteY31" fmla="*/ 331798 h 1575207"/>
                <a:gd name="connsiteX32" fmla="*/ 175757 w 1928072"/>
                <a:gd name="connsiteY32" fmla="*/ 637522 h 1575207"/>
                <a:gd name="connsiteX33" fmla="*/ 223646 w 1928072"/>
                <a:gd name="connsiteY33" fmla="*/ 654662 h 1575207"/>
                <a:gd name="connsiteX34" fmla="*/ 215857 w 1928072"/>
                <a:gd name="connsiteY34" fmla="*/ 685819 h 1575207"/>
                <a:gd name="connsiteX35" fmla="*/ 171630 w 1928072"/>
                <a:gd name="connsiteY35" fmla="*/ 715638 h 1575207"/>
                <a:gd name="connsiteX36" fmla="*/ 120914 w 1928072"/>
                <a:gd name="connsiteY36" fmla="*/ 838078 h 1575207"/>
                <a:gd name="connsiteX37" fmla="*/ 120915 w 1928072"/>
                <a:gd name="connsiteY37" fmla="*/ 1226257 h 1575207"/>
                <a:gd name="connsiteX38" fmla="*/ 226671 w 1928072"/>
                <a:gd name="connsiteY38" fmla="*/ 1385807 h 1575207"/>
                <a:gd name="connsiteX39" fmla="*/ 289227 w 1928072"/>
                <a:gd name="connsiteY39" fmla="*/ 1398436 h 1575207"/>
                <a:gd name="connsiteX40" fmla="*/ 289227 w 1928072"/>
                <a:gd name="connsiteY40" fmla="*/ 1400734 h 1575207"/>
                <a:gd name="connsiteX41" fmla="*/ 502242 w 1928072"/>
                <a:gd name="connsiteY41" fmla="*/ 1400734 h 1575207"/>
                <a:gd name="connsiteX42" fmla="*/ 530750 w 1928072"/>
                <a:gd name="connsiteY42" fmla="*/ 1575207 h 1575207"/>
                <a:gd name="connsiteX43" fmla="*/ 602913 w 1928072"/>
                <a:gd name="connsiteY43" fmla="*/ 1575207 h 1575207"/>
                <a:gd name="connsiteX44" fmla="*/ 640124 w 1928072"/>
                <a:gd name="connsiteY44" fmla="*/ 1287348 h 1575207"/>
                <a:gd name="connsiteX45" fmla="*/ 467227 w 1928072"/>
                <a:gd name="connsiteY45" fmla="*/ 1269191 h 1575207"/>
                <a:gd name="connsiteX46" fmla="*/ 467227 w 1928072"/>
                <a:gd name="connsiteY46" fmla="*/ 1226261 h 1575207"/>
                <a:gd name="connsiteX47" fmla="*/ 467228 w 1928072"/>
                <a:gd name="connsiteY47" fmla="*/ 1226256 h 1575207"/>
                <a:gd name="connsiteX48" fmla="*/ 467228 w 1928072"/>
                <a:gd name="connsiteY48" fmla="*/ 919904 h 1575207"/>
                <a:gd name="connsiteX49" fmla="*/ 538702 w 1928072"/>
                <a:gd name="connsiteY49" fmla="*/ 991377 h 1575207"/>
                <a:gd name="connsiteX50" fmla="*/ 596479 w 1928072"/>
                <a:gd name="connsiteY50" fmla="*/ 1003092 h 1575207"/>
                <a:gd name="connsiteX51" fmla="*/ 604487 w 1928072"/>
                <a:gd name="connsiteY51" fmla="*/ 997774 h 1575207"/>
                <a:gd name="connsiteX52" fmla="*/ 614763 w 1928072"/>
                <a:gd name="connsiteY52" fmla="*/ 992760 h 1575207"/>
                <a:gd name="connsiteX53" fmla="*/ 628772 w 1928072"/>
                <a:gd name="connsiteY53" fmla="*/ 976878 h 1575207"/>
                <a:gd name="connsiteX54" fmla="*/ 737522 w 1928072"/>
                <a:gd name="connsiteY54" fmla="*/ 788515 h 1575207"/>
                <a:gd name="connsiteX55" fmla="*/ 718002 w 1928072"/>
                <a:gd name="connsiteY55" fmla="*/ 715666 h 1575207"/>
                <a:gd name="connsiteX56" fmla="*/ 718003 w 1928072"/>
                <a:gd name="connsiteY56" fmla="*/ 715668 h 1575207"/>
                <a:gd name="connsiteX57" fmla="*/ 645154 w 1928072"/>
                <a:gd name="connsiteY57" fmla="*/ 735187 h 1575207"/>
                <a:gd name="connsiteX58" fmla="*/ 567628 w 1928072"/>
                <a:gd name="connsiteY58" fmla="*/ 869467 h 1575207"/>
                <a:gd name="connsiteX59" fmla="*/ 420057 w 1928072"/>
                <a:gd name="connsiteY59" fmla="*/ 721897 h 1575207"/>
                <a:gd name="connsiteX60" fmla="*/ 404214 w 1928072"/>
                <a:gd name="connsiteY60" fmla="*/ 704462 h 1575207"/>
                <a:gd name="connsiteX61" fmla="*/ 361471 w 1928072"/>
                <a:gd name="connsiteY61" fmla="*/ 678529 h 1575207"/>
                <a:gd name="connsiteX62" fmla="*/ 357668 w 1928072"/>
                <a:gd name="connsiteY62" fmla="*/ 677761 h 1575207"/>
                <a:gd name="connsiteX63" fmla="*/ 351894 w 1928072"/>
                <a:gd name="connsiteY63" fmla="*/ 654662 h 1575207"/>
                <a:gd name="connsiteX64" fmla="*/ 399785 w 1928072"/>
                <a:gd name="connsiteY64" fmla="*/ 637522 h 1575207"/>
                <a:gd name="connsiteX65" fmla="*/ 575542 w 1928072"/>
                <a:gd name="connsiteY65" fmla="*/ 331798 h 1575207"/>
                <a:gd name="connsiteX66" fmla="*/ 287771 w 1928072"/>
                <a:gd name="connsiteY66" fmla="*/ 0 h 1575207"/>
                <a:gd name="connsiteX67" fmla="*/ 1640301 w 1928072"/>
                <a:gd name="connsiteY67" fmla="*/ 0 h 1575207"/>
                <a:gd name="connsiteX68" fmla="*/ 1352530 w 1928072"/>
                <a:gd name="connsiteY68" fmla="*/ 331798 h 1575207"/>
                <a:gd name="connsiteX69" fmla="*/ 1528287 w 1928072"/>
                <a:gd name="connsiteY69" fmla="*/ 637522 h 1575207"/>
                <a:gd name="connsiteX70" fmla="*/ 1576178 w 1928072"/>
                <a:gd name="connsiteY70" fmla="*/ 654662 h 1575207"/>
                <a:gd name="connsiteX71" fmla="*/ 1570404 w 1928072"/>
                <a:gd name="connsiteY71" fmla="*/ 677761 h 1575207"/>
                <a:gd name="connsiteX72" fmla="*/ 1566601 w 1928072"/>
                <a:gd name="connsiteY72" fmla="*/ 678529 h 1575207"/>
                <a:gd name="connsiteX73" fmla="*/ 1460844 w 1928072"/>
                <a:gd name="connsiteY73" fmla="*/ 838078 h 1575207"/>
                <a:gd name="connsiteX74" fmla="*/ 1460844 w 1928072"/>
                <a:gd name="connsiteY74" fmla="*/ 1226256 h 1575207"/>
                <a:gd name="connsiteX75" fmla="*/ 1460845 w 1928072"/>
                <a:gd name="connsiteY75" fmla="*/ 1226261 h 1575207"/>
                <a:gd name="connsiteX76" fmla="*/ 1460845 w 1928072"/>
                <a:gd name="connsiteY76" fmla="*/ 1269191 h 1575207"/>
                <a:gd name="connsiteX77" fmla="*/ 1287948 w 1928072"/>
                <a:gd name="connsiteY77" fmla="*/ 1287348 h 1575207"/>
                <a:gd name="connsiteX78" fmla="*/ 1325159 w 1928072"/>
                <a:gd name="connsiteY78" fmla="*/ 1575207 h 1575207"/>
                <a:gd name="connsiteX79" fmla="*/ 1397322 w 1928072"/>
                <a:gd name="connsiteY79" fmla="*/ 1575207 h 1575207"/>
                <a:gd name="connsiteX80" fmla="*/ 1425830 w 1928072"/>
                <a:gd name="connsiteY80" fmla="*/ 1400734 h 1575207"/>
                <a:gd name="connsiteX81" fmla="*/ 1638845 w 1928072"/>
                <a:gd name="connsiteY81" fmla="*/ 1400734 h 1575207"/>
                <a:gd name="connsiteX82" fmla="*/ 1638845 w 1928072"/>
                <a:gd name="connsiteY82" fmla="*/ 1398436 h 1575207"/>
                <a:gd name="connsiteX83" fmla="*/ 1701401 w 1928072"/>
                <a:gd name="connsiteY83" fmla="*/ 1385807 h 1575207"/>
                <a:gd name="connsiteX84" fmla="*/ 1807157 w 1928072"/>
                <a:gd name="connsiteY84" fmla="*/ 1226257 h 1575207"/>
                <a:gd name="connsiteX85" fmla="*/ 1807158 w 1928072"/>
                <a:gd name="connsiteY85" fmla="*/ 838078 h 1575207"/>
                <a:gd name="connsiteX86" fmla="*/ 1756442 w 1928072"/>
                <a:gd name="connsiteY86" fmla="*/ 715638 h 1575207"/>
                <a:gd name="connsiteX87" fmla="*/ 1712215 w 1928072"/>
                <a:gd name="connsiteY87" fmla="*/ 685819 h 1575207"/>
                <a:gd name="connsiteX88" fmla="*/ 1704426 w 1928072"/>
                <a:gd name="connsiteY88" fmla="*/ 654662 h 1575207"/>
                <a:gd name="connsiteX89" fmla="*/ 1752315 w 1928072"/>
                <a:gd name="connsiteY89" fmla="*/ 637522 h 1575207"/>
                <a:gd name="connsiteX90" fmla="*/ 1928072 w 1928072"/>
                <a:gd name="connsiteY90" fmla="*/ 331798 h 1575207"/>
                <a:gd name="connsiteX91" fmla="*/ 1640301 w 1928072"/>
                <a:gd name="connsiteY91" fmla="*/ 0 h 1575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</a:cxnLst>
              <a:rect l="l" t="t" r="r" b="b"/>
              <a:pathLst>
                <a:path w="1928072" h="1575207">
                  <a:moveTo>
                    <a:pt x="73130" y="1181120"/>
                  </a:moveTo>
                  <a:lnTo>
                    <a:pt x="7939" y="1181120"/>
                  </a:lnTo>
                  <a:lnTo>
                    <a:pt x="7939" y="1418114"/>
                  </a:lnTo>
                  <a:lnTo>
                    <a:pt x="7939" y="1527431"/>
                  </a:lnTo>
                  <a:lnTo>
                    <a:pt x="7939" y="1573151"/>
                  </a:lnTo>
                  <a:lnTo>
                    <a:pt x="461954" y="1573151"/>
                  </a:lnTo>
                  <a:lnTo>
                    <a:pt x="461954" y="1418114"/>
                  </a:lnTo>
                  <a:lnTo>
                    <a:pt x="105721" y="1418114"/>
                  </a:lnTo>
                  <a:close/>
                  <a:moveTo>
                    <a:pt x="1920133" y="1181120"/>
                  </a:moveTo>
                  <a:lnTo>
                    <a:pt x="1854942" y="1181120"/>
                  </a:lnTo>
                  <a:lnTo>
                    <a:pt x="1822351" y="1418114"/>
                  </a:lnTo>
                  <a:lnTo>
                    <a:pt x="1466118" y="1418114"/>
                  </a:lnTo>
                  <a:lnTo>
                    <a:pt x="1466118" y="1573151"/>
                  </a:lnTo>
                  <a:lnTo>
                    <a:pt x="1920133" y="1573151"/>
                  </a:lnTo>
                  <a:lnTo>
                    <a:pt x="1920133" y="1527431"/>
                  </a:lnTo>
                  <a:lnTo>
                    <a:pt x="1920133" y="1418114"/>
                  </a:lnTo>
                  <a:close/>
                  <a:moveTo>
                    <a:pt x="1411762" y="1065659"/>
                  </a:moveTo>
                  <a:lnTo>
                    <a:pt x="510892" y="1065659"/>
                  </a:lnTo>
                  <a:lnTo>
                    <a:pt x="510892" y="1220381"/>
                  </a:lnTo>
                  <a:lnTo>
                    <a:pt x="884890" y="1220381"/>
                  </a:lnTo>
                  <a:lnTo>
                    <a:pt x="884890" y="1519446"/>
                  </a:lnTo>
                  <a:lnTo>
                    <a:pt x="788109" y="1519446"/>
                  </a:lnTo>
                  <a:lnTo>
                    <a:pt x="788109" y="1571095"/>
                  </a:lnTo>
                  <a:lnTo>
                    <a:pt x="884890" y="1571095"/>
                  </a:lnTo>
                  <a:lnTo>
                    <a:pt x="1037764" y="1571095"/>
                  </a:lnTo>
                  <a:lnTo>
                    <a:pt x="1134545" y="1571095"/>
                  </a:lnTo>
                  <a:lnTo>
                    <a:pt x="1134545" y="1519446"/>
                  </a:lnTo>
                  <a:lnTo>
                    <a:pt x="1037764" y="1519446"/>
                  </a:lnTo>
                  <a:lnTo>
                    <a:pt x="1037764" y="1220381"/>
                  </a:lnTo>
                  <a:lnTo>
                    <a:pt x="1411762" y="1220381"/>
                  </a:lnTo>
                  <a:close/>
                  <a:moveTo>
                    <a:pt x="287771" y="0"/>
                  </a:moveTo>
                  <a:cubicBezTo>
                    <a:pt x="128839" y="0"/>
                    <a:pt x="0" y="148551"/>
                    <a:pt x="0" y="331798"/>
                  </a:cubicBezTo>
                  <a:cubicBezTo>
                    <a:pt x="0" y="469233"/>
                    <a:pt x="72472" y="587152"/>
                    <a:pt x="175757" y="637522"/>
                  </a:cubicBezTo>
                  <a:lnTo>
                    <a:pt x="223646" y="654662"/>
                  </a:lnTo>
                  <a:lnTo>
                    <a:pt x="215857" y="685819"/>
                  </a:lnTo>
                  <a:lnTo>
                    <a:pt x="171630" y="715638"/>
                  </a:lnTo>
                  <a:cubicBezTo>
                    <a:pt x="140295" y="746973"/>
                    <a:pt x="120914" y="790262"/>
                    <a:pt x="120914" y="838078"/>
                  </a:cubicBezTo>
                  <a:cubicBezTo>
                    <a:pt x="120914" y="967471"/>
                    <a:pt x="120915" y="1096864"/>
                    <a:pt x="120915" y="1226257"/>
                  </a:cubicBezTo>
                  <a:cubicBezTo>
                    <a:pt x="120915" y="1297981"/>
                    <a:pt x="164523" y="1359520"/>
                    <a:pt x="226671" y="1385807"/>
                  </a:cubicBezTo>
                  <a:lnTo>
                    <a:pt x="289227" y="1398436"/>
                  </a:lnTo>
                  <a:lnTo>
                    <a:pt x="289227" y="1400734"/>
                  </a:lnTo>
                  <a:lnTo>
                    <a:pt x="502242" y="1400734"/>
                  </a:lnTo>
                  <a:lnTo>
                    <a:pt x="530750" y="1575207"/>
                  </a:lnTo>
                  <a:lnTo>
                    <a:pt x="602913" y="1575207"/>
                  </a:lnTo>
                  <a:lnTo>
                    <a:pt x="640124" y="1287348"/>
                  </a:lnTo>
                  <a:lnTo>
                    <a:pt x="467227" y="1269191"/>
                  </a:lnTo>
                  <a:lnTo>
                    <a:pt x="467227" y="1226261"/>
                  </a:lnTo>
                  <a:lnTo>
                    <a:pt x="467228" y="1226256"/>
                  </a:lnTo>
                  <a:lnTo>
                    <a:pt x="467228" y="919904"/>
                  </a:lnTo>
                  <a:lnTo>
                    <a:pt x="538702" y="991377"/>
                  </a:lnTo>
                  <a:cubicBezTo>
                    <a:pt x="554322" y="1006997"/>
                    <a:pt x="577220" y="1010902"/>
                    <a:pt x="596479" y="1003092"/>
                  </a:cubicBezTo>
                  <a:lnTo>
                    <a:pt x="604487" y="997774"/>
                  </a:lnTo>
                  <a:lnTo>
                    <a:pt x="614763" y="992760"/>
                  </a:lnTo>
                  <a:cubicBezTo>
                    <a:pt x="620291" y="988583"/>
                    <a:pt x="625090" y="983255"/>
                    <a:pt x="628772" y="976878"/>
                  </a:cubicBezTo>
                  <a:cubicBezTo>
                    <a:pt x="665022" y="914090"/>
                    <a:pt x="701271" y="851303"/>
                    <a:pt x="737522" y="788515"/>
                  </a:cubicBezTo>
                  <a:cubicBezTo>
                    <a:pt x="752248" y="763008"/>
                    <a:pt x="743509" y="730393"/>
                    <a:pt x="718002" y="715666"/>
                  </a:cubicBezTo>
                  <a:lnTo>
                    <a:pt x="718003" y="715668"/>
                  </a:lnTo>
                  <a:cubicBezTo>
                    <a:pt x="692496" y="700941"/>
                    <a:pt x="659880" y="709680"/>
                    <a:pt x="645154" y="735187"/>
                  </a:cubicBezTo>
                  <a:lnTo>
                    <a:pt x="567628" y="869467"/>
                  </a:lnTo>
                  <a:lnTo>
                    <a:pt x="420057" y="721897"/>
                  </a:lnTo>
                  <a:lnTo>
                    <a:pt x="404214" y="704462"/>
                  </a:lnTo>
                  <a:cubicBezTo>
                    <a:pt x="391386" y="693875"/>
                    <a:pt x="377008" y="685100"/>
                    <a:pt x="361471" y="678529"/>
                  </a:cubicBezTo>
                  <a:lnTo>
                    <a:pt x="357668" y="677761"/>
                  </a:lnTo>
                  <a:lnTo>
                    <a:pt x="351894" y="654662"/>
                  </a:lnTo>
                  <a:lnTo>
                    <a:pt x="399785" y="637522"/>
                  </a:lnTo>
                  <a:cubicBezTo>
                    <a:pt x="503070" y="587152"/>
                    <a:pt x="575542" y="469233"/>
                    <a:pt x="575542" y="331798"/>
                  </a:cubicBezTo>
                  <a:cubicBezTo>
                    <a:pt x="575542" y="148551"/>
                    <a:pt x="446703" y="0"/>
                    <a:pt x="287771" y="0"/>
                  </a:cubicBezTo>
                  <a:close/>
                  <a:moveTo>
                    <a:pt x="1640301" y="0"/>
                  </a:moveTo>
                  <a:cubicBezTo>
                    <a:pt x="1481369" y="0"/>
                    <a:pt x="1352530" y="148551"/>
                    <a:pt x="1352530" y="331798"/>
                  </a:cubicBezTo>
                  <a:cubicBezTo>
                    <a:pt x="1352530" y="469233"/>
                    <a:pt x="1425002" y="587152"/>
                    <a:pt x="1528287" y="637522"/>
                  </a:cubicBezTo>
                  <a:lnTo>
                    <a:pt x="1576178" y="654662"/>
                  </a:lnTo>
                  <a:lnTo>
                    <a:pt x="1570404" y="677761"/>
                  </a:lnTo>
                  <a:lnTo>
                    <a:pt x="1566601" y="678529"/>
                  </a:lnTo>
                  <a:cubicBezTo>
                    <a:pt x="1504452" y="704815"/>
                    <a:pt x="1460844" y="766354"/>
                    <a:pt x="1460844" y="838078"/>
                  </a:cubicBezTo>
                  <a:lnTo>
                    <a:pt x="1460844" y="1226256"/>
                  </a:lnTo>
                  <a:lnTo>
                    <a:pt x="1460845" y="1226261"/>
                  </a:lnTo>
                  <a:lnTo>
                    <a:pt x="1460845" y="1269191"/>
                  </a:lnTo>
                  <a:lnTo>
                    <a:pt x="1287948" y="1287348"/>
                  </a:lnTo>
                  <a:lnTo>
                    <a:pt x="1325159" y="1575207"/>
                  </a:lnTo>
                  <a:lnTo>
                    <a:pt x="1397322" y="1575207"/>
                  </a:lnTo>
                  <a:lnTo>
                    <a:pt x="1425830" y="1400734"/>
                  </a:lnTo>
                  <a:lnTo>
                    <a:pt x="1638845" y="1400734"/>
                  </a:lnTo>
                  <a:lnTo>
                    <a:pt x="1638845" y="1398436"/>
                  </a:lnTo>
                  <a:lnTo>
                    <a:pt x="1701401" y="1385807"/>
                  </a:lnTo>
                  <a:cubicBezTo>
                    <a:pt x="1763549" y="1359520"/>
                    <a:pt x="1807157" y="1297981"/>
                    <a:pt x="1807157" y="1226257"/>
                  </a:cubicBezTo>
                  <a:cubicBezTo>
                    <a:pt x="1807157" y="1096864"/>
                    <a:pt x="1807158" y="967471"/>
                    <a:pt x="1807158" y="838078"/>
                  </a:cubicBezTo>
                  <a:cubicBezTo>
                    <a:pt x="1807158" y="790262"/>
                    <a:pt x="1787777" y="746973"/>
                    <a:pt x="1756442" y="715638"/>
                  </a:cubicBezTo>
                  <a:lnTo>
                    <a:pt x="1712215" y="685819"/>
                  </a:lnTo>
                  <a:lnTo>
                    <a:pt x="1704426" y="654662"/>
                  </a:lnTo>
                  <a:lnTo>
                    <a:pt x="1752315" y="637522"/>
                  </a:lnTo>
                  <a:cubicBezTo>
                    <a:pt x="1855600" y="587152"/>
                    <a:pt x="1928072" y="469233"/>
                    <a:pt x="1928072" y="331798"/>
                  </a:cubicBezTo>
                  <a:cubicBezTo>
                    <a:pt x="1928072" y="148551"/>
                    <a:pt x="1799233" y="0"/>
                    <a:pt x="1640301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AA5C154C-AA82-5B35-B4A0-913C6972AA5E}"/>
              </a:ext>
            </a:extLst>
          </p:cNvPr>
          <p:cNvGrpSpPr/>
          <p:nvPr/>
        </p:nvGrpSpPr>
        <p:grpSpPr>
          <a:xfrm>
            <a:off x="3826285" y="1107061"/>
            <a:ext cx="2292711" cy="2250250"/>
            <a:chOff x="3826285" y="1107061"/>
            <a:chExt cx="2292711" cy="2250250"/>
          </a:xfrm>
        </p:grpSpPr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7001E1C4-868C-0A35-2B4C-BA882366AAE2}"/>
                </a:ext>
              </a:extLst>
            </p:cNvPr>
            <p:cNvGrpSpPr/>
            <p:nvPr/>
          </p:nvGrpSpPr>
          <p:grpSpPr>
            <a:xfrm>
              <a:off x="3826285" y="1107061"/>
              <a:ext cx="2292711" cy="2250250"/>
              <a:chOff x="-9318211" y="1235553"/>
              <a:chExt cx="2962338" cy="2907476"/>
            </a:xfrm>
            <a:solidFill>
              <a:srgbClr val="006600"/>
            </a:solidFill>
          </p:grpSpPr>
          <p:sp>
            <p:nvSpPr>
              <p:cNvPr id="19" name="四角形: 角を丸くする 18">
                <a:extLst>
                  <a:ext uri="{FF2B5EF4-FFF2-40B4-BE49-F238E27FC236}">
                    <a16:creationId xmlns:a16="http://schemas.microsoft.com/office/drawing/2014/main" id="{6B678D70-B440-3F00-74FB-201954012D3B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44F4588E-685A-0508-3EFA-CF6DE996B2F5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6062E14B-6599-BC5A-0B27-E5025F5A45F0}"/>
                </a:ext>
              </a:extLst>
            </p:cNvPr>
            <p:cNvSpPr/>
            <p:nvPr/>
          </p:nvSpPr>
          <p:spPr bwMode="auto">
            <a:xfrm flipH="1">
              <a:off x="4113119" y="1559040"/>
              <a:ext cx="1755962" cy="1434596"/>
            </a:xfrm>
            <a:custGeom>
              <a:avLst/>
              <a:gdLst>
                <a:gd name="connsiteX0" fmla="*/ 73130 w 1928072"/>
                <a:gd name="connsiteY0" fmla="*/ 1181120 h 1575207"/>
                <a:gd name="connsiteX1" fmla="*/ 7939 w 1928072"/>
                <a:gd name="connsiteY1" fmla="*/ 1181120 h 1575207"/>
                <a:gd name="connsiteX2" fmla="*/ 7939 w 1928072"/>
                <a:gd name="connsiteY2" fmla="*/ 1418114 h 1575207"/>
                <a:gd name="connsiteX3" fmla="*/ 7939 w 1928072"/>
                <a:gd name="connsiteY3" fmla="*/ 1527431 h 1575207"/>
                <a:gd name="connsiteX4" fmla="*/ 7939 w 1928072"/>
                <a:gd name="connsiteY4" fmla="*/ 1573151 h 1575207"/>
                <a:gd name="connsiteX5" fmla="*/ 461954 w 1928072"/>
                <a:gd name="connsiteY5" fmla="*/ 1573151 h 1575207"/>
                <a:gd name="connsiteX6" fmla="*/ 461954 w 1928072"/>
                <a:gd name="connsiteY6" fmla="*/ 1418114 h 1575207"/>
                <a:gd name="connsiteX7" fmla="*/ 105721 w 1928072"/>
                <a:gd name="connsiteY7" fmla="*/ 1418114 h 1575207"/>
                <a:gd name="connsiteX8" fmla="*/ 1920133 w 1928072"/>
                <a:gd name="connsiteY8" fmla="*/ 1181120 h 1575207"/>
                <a:gd name="connsiteX9" fmla="*/ 1854942 w 1928072"/>
                <a:gd name="connsiteY9" fmla="*/ 1181120 h 1575207"/>
                <a:gd name="connsiteX10" fmla="*/ 1822351 w 1928072"/>
                <a:gd name="connsiteY10" fmla="*/ 1418114 h 1575207"/>
                <a:gd name="connsiteX11" fmla="*/ 1466118 w 1928072"/>
                <a:gd name="connsiteY11" fmla="*/ 1418114 h 1575207"/>
                <a:gd name="connsiteX12" fmla="*/ 1466118 w 1928072"/>
                <a:gd name="connsiteY12" fmla="*/ 1573151 h 1575207"/>
                <a:gd name="connsiteX13" fmla="*/ 1920133 w 1928072"/>
                <a:gd name="connsiteY13" fmla="*/ 1573151 h 1575207"/>
                <a:gd name="connsiteX14" fmla="*/ 1920133 w 1928072"/>
                <a:gd name="connsiteY14" fmla="*/ 1527431 h 1575207"/>
                <a:gd name="connsiteX15" fmla="*/ 1920133 w 1928072"/>
                <a:gd name="connsiteY15" fmla="*/ 1418114 h 1575207"/>
                <a:gd name="connsiteX16" fmla="*/ 287771 w 1928072"/>
                <a:gd name="connsiteY16" fmla="*/ 0 h 1575207"/>
                <a:gd name="connsiteX17" fmla="*/ 0 w 1928072"/>
                <a:gd name="connsiteY17" fmla="*/ 331798 h 1575207"/>
                <a:gd name="connsiteX18" fmla="*/ 175757 w 1928072"/>
                <a:gd name="connsiteY18" fmla="*/ 637522 h 1575207"/>
                <a:gd name="connsiteX19" fmla="*/ 223646 w 1928072"/>
                <a:gd name="connsiteY19" fmla="*/ 654662 h 1575207"/>
                <a:gd name="connsiteX20" fmla="*/ 215857 w 1928072"/>
                <a:gd name="connsiteY20" fmla="*/ 685819 h 1575207"/>
                <a:gd name="connsiteX21" fmla="*/ 171630 w 1928072"/>
                <a:gd name="connsiteY21" fmla="*/ 715638 h 1575207"/>
                <a:gd name="connsiteX22" fmla="*/ 120914 w 1928072"/>
                <a:gd name="connsiteY22" fmla="*/ 838078 h 1575207"/>
                <a:gd name="connsiteX23" fmla="*/ 120915 w 1928072"/>
                <a:gd name="connsiteY23" fmla="*/ 1226257 h 1575207"/>
                <a:gd name="connsiteX24" fmla="*/ 226671 w 1928072"/>
                <a:gd name="connsiteY24" fmla="*/ 1385807 h 1575207"/>
                <a:gd name="connsiteX25" fmla="*/ 289227 w 1928072"/>
                <a:gd name="connsiteY25" fmla="*/ 1398436 h 1575207"/>
                <a:gd name="connsiteX26" fmla="*/ 289227 w 1928072"/>
                <a:gd name="connsiteY26" fmla="*/ 1400734 h 1575207"/>
                <a:gd name="connsiteX27" fmla="*/ 502242 w 1928072"/>
                <a:gd name="connsiteY27" fmla="*/ 1400734 h 1575207"/>
                <a:gd name="connsiteX28" fmla="*/ 530750 w 1928072"/>
                <a:gd name="connsiteY28" fmla="*/ 1575207 h 1575207"/>
                <a:gd name="connsiteX29" fmla="*/ 602913 w 1928072"/>
                <a:gd name="connsiteY29" fmla="*/ 1575207 h 1575207"/>
                <a:gd name="connsiteX30" fmla="*/ 640124 w 1928072"/>
                <a:gd name="connsiteY30" fmla="*/ 1287348 h 1575207"/>
                <a:gd name="connsiteX31" fmla="*/ 467227 w 1928072"/>
                <a:gd name="connsiteY31" fmla="*/ 1269191 h 1575207"/>
                <a:gd name="connsiteX32" fmla="*/ 467227 w 1928072"/>
                <a:gd name="connsiteY32" fmla="*/ 1226261 h 1575207"/>
                <a:gd name="connsiteX33" fmla="*/ 467228 w 1928072"/>
                <a:gd name="connsiteY33" fmla="*/ 1226256 h 1575207"/>
                <a:gd name="connsiteX34" fmla="*/ 467228 w 1928072"/>
                <a:gd name="connsiteY34" fmla="*/ 838078 h 1575207"/>
                <a:gd name="connsiteX35" fmla="*/ 361471 w 1928072"/>
                <a:gd name="connsiteY35" fmla="*/ 678529 h 1575207"/>
                <a:gd name="connsiteX36" fmla="*/ 357668 w 1928072"/>
                <a:gd name="connsiteY36" fmla="*/ 677761 h 1575207"/>
                <a:gd name="connsiteX37" fmla="*/ 351894 w 1928072"/>
                <a:gd name="connsiteY37" fmla="*/ 654662 h 1575207"/>
                <a:gd name="connsiteX38" fmla="*/ 399785 w 1928072"/>
                <a:gd name="connsiteY38" fmla="*/ 637522 h 1575207"/>
                <a:gd name="connsiteX39" fmla="*/ 575542 w 1928072"/>
                <a:gd name="connsiteY39" fmla="*/ 331798 h 1575207"/>
                <a:gd name="connsiteX40" fmla="*/ 287771 w 1928072"/>
                <a:gd name="connsiteY40" fmla="*/ 0 h 1575207"/>
                <a:gd name="connsiteX41" fmla="*/ 987748 w 1928072"/>
                <a:gd name="connsiteY41" fmla="*/ 0 h 1575207"/>
                <a:gd name="connsiteX42" fmla="*/ 942029 w 1928072"/>
                <a:gd name="connsiteY42" fmla="*/ 0 h 1575207"/>
                <a:gd name="connsiteX43" fmla="*/ 942029 w 1928072"/>
                <a:gd name="connsiteY43" fmla="*/ 1065659 h 1575207"/>
                <a:gd name="connsiteX44" fmla="*/ 510892 w 1928072"/>
                <a:gd name="connsiteY44" fmla="*/ 1065659 h 1575207"/>
                <a:gd name="connsiteX45" fmla="*/ 510892 w 1928072"/>
                <a:gd name="connsiteY45" fmla="*/ 1220381 h 1575207"/>
                <a:gd name="connsiteX46" fmla="*/ 884890 w 1928072"/>
                <a:gd name="connsiteY46" fmla="*/ 1220381 h 1575207"/>
                <a:gd name="connsiteX47" fmla="*/ 884890 w 1928072"/>
                <a:gd name="connsiteY47" fmla="*/ 1519446 h 1575207"/>
                <a:gd name="connsiteX48" fmla="*/ 788109 w 1928072"/>
                <a:gd name="connsiteY48" fmla="*/ 1519446 h 1575207"/>
                <a:gd name="connsiteX49" fmla="*/ 788109 w 1928072"/>
                <a:gd name="connsiteY49" fmla="*/ 1571095 h 1575207"/>
                <a:gd name="connsiteX50" fmla="*/ 884890 w 1928072"/>
                <a:gd name="connsiteY50" fmla="*/ 1571095 h 1575207"/>
                <a:gd name="connsiteX51" fmla="*/ 1037764 w 1928072"/>
                <a:gd name="connsiteY51" fmla="*/ 1571095 h 1575207"/>
                <a:gd name="connsiteX52" fmla="*/ 1134545 w 1928072"/>
                <a:gd name="connsiteY52" fmla="*/ 1571095 h 1575207"/>
                <a:gd name="connsiteX53" fmla="*/ 1134545 w 1928072"/>
                <a:gd name="connsiteY53" fmla="*/ 1519446 h 1575207"/>
                <a:gd name="connsiteX54" fmla="*/ 1037764 w 1928072"/>
                <a:gd name="connsiteY54" fmla="*/ 1519446 h 1575207"/>
                <a:gd name="connsiteX55" fmla="*/ 1037764 w 1928072"/>
                <a:gd name="connsiteY55" fmla="*/ 1220381 h 1575207"/>
                <a:gd name="connsiteX56" fmla="*/ 1411762 w 1928072"/>
                <a:gd name="connsiteY56" fmla="*/ 1220381 h 1575207"/>
                <a:gd name="connsiteX57" fmla="*/ 1411762 w 1928072"/>
                <a:gd name="connsiteY57" fmla="*/ 1065659 h 1575207"/>
                <a:gd name="connsiteX58" fmla="*/ 987748 w 1928072"/>
                <a:gd name="connsiteY58" fmla="*/ 1065659 h 1575207"/>
                <a:gd name="connsiteX59" fmla="*/ 1640301 w 1928072"/>
                <a:gd name="connsiteY59" fmla="*/ 0 h 1575207"/>
                <a:gd name="connsiteX60" fmla="*/ 1352530 w 1928072"/>
                <a:gd name="connsiteY60" fmla="*/ 331798 h 1575207"/>
                <a:gd name="connsiteX61" fmla="*/ 1528287 w 1928072"/>
                <a:gd name="connsiteY61" fmla="*/ 637522 h 1575207"/>
                <a:gd name="connsiteX62" fmla="*/ 1576178 w 1928072"/>
                <a:gd name="connsiteY62" fmla="*/ 654662 h 1575207"/>
                <a:gd name="connsiteX63" fmla="*/ 1570404 w 1928072"/>
                <a:gd name="connsiteY63" fmla="*/ 677761 h 1575207"/>
                <a:gd name="connsiteX64" fmla="*/ 1566601 w 1928072"/>
                <a:gd name="connsiteY64" fmla="*/ 678529 h 1575207"/>
                <a:gd name="connsiteX65" fmla="*/ 1460844 w 1928072"/>
                <a:gd name="connsiteY65" fmla="*/ 838078 h 1575207"/>
                <a:gd name="connsiteX66" fmla="*/ 1460844 w 1928072"/>
                <a:gd name="connsiteY66" fmla="*/ 1226256 h 1575207"/>
                <a:gd name="connsiteX67" fmla="*/ 1460845 w 1928072"/>
                <a:gd name="connsiteY67" fmla="*/ 1226261 h 1575207"/>
                <a:gd name="connsiteX68" fmla="*/ 1460845 w 1928072"/>
                <a:gd name="connsiteY68" fmla="*/ 1269191 h 1575207"/>
                <a:gd name="connsiteX69" fmla="*/ 1287948 w 1928072"/>
                <a:gd name="connsiteY69" fmla="*/ 1287348 h 1575207"/>
                <a:gd name="connsiteX70" fmla="*/ 1325159 w 1928072"/>
                <a:gd name="connsiteY70" fmla="*/ 1575207 h 1575207"/>
                <a:gd name="connsiteX71" fmla="*/ 1397322 w 1928072"/>
                <a:gd name="connsiteY71" fmla="*/ 1575207 h 1575207"/>
                <a:gd name="connsiteX72" fmla="*/ 1425830 w 1928072"/>
                <a:gd name="connsiteY72" fmla="*/ 1400734 h 1575207"/>
                <a:gd name="connsiteX73" fmla="*/ 1638845 w 1928072"/>
                <a:gd name="connsiteY73" fmla="*/ 1400734 h 1575207"/>
                <a:gd name="connsiteX74" fmla="*/ 1638845 w 1928072"/>
                <a:gd name="connsiteY74" fmla="*/ 1398436 h 1575207"/>
                <a:gd name="connsiteX75" fmla="*/ 1701401 w 1928072"/>
                <a:gd name="connsiteY75" fmla="*/ 1385807 h 1575207"/>
                <a:gd name="connsiteX76" fmla="*/ 1807157 w 1928072"/>
                <a:gd name="connsiteY76" fmla="*/ 1226257 h 1575207"/>
                <a:gd name="connsiteX77" fmla="*/ 1807158 w 1928072"/>
                <a:gd name="connsiteY77" fmla="*/ 838078 h 1575207"/>
                <a:gd name="connsiteX78" fmla="*/ 1756442 w 1928072"/>
                <a:gd name="connsiteY78" fmla="*/ 715638 h 1575207"/>
                <a:gd name="connsiteX79" fmla="*/ 1712215 w 1928072"/>
                <a:gd name="connsiteY79" fmla="*/ 685819 h 1575207"/>
                <a:gd name="connsiteX80" fmla="*/ 1704426 w 1928072"/>
                <a:gd name="connsiteY80" fmla="*/ 654662 h 1575207"/>
                <a:gd name="connsiteX81" fmla="*/ 1752315 w 1928072"/>
                <a:gd name="connsiteY81" fmla="*/ 637522 h 1575207"/>
                <a:gd name="connsiteX82" fmla="*/ 1928072 w 1928072"/>
                <a:gd name="connsiteY82" fmla="*/ 331798 h 1575207"/>
                <a:gd name="connsiteX83" fmla="*/ 1640301 w 1928072"/>
                <a:gd name="connsiteY83" fmla="*/ 0 h 1575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</a:cxnLst>
              <a:rect l="l" t="t" r="r" b="b"/>
              <a:pathLst>
                <a:path w="1928072" h="1575207">
                  <a:moveTo>
                    <a:pt x="73130" y="1181120"/>
                  </a:moveTo>
                  <a:lnTo>
                    <a:pt x="7939" y="1181120"/>
                  </a:lnTo>
                  <a:lnTo>
                    <a:pt x="7939" y="1418114"/>
                  </a:lnTo>
                  <a:lnTo>
                    <a:pt x="7939" y="1527431"/>
                  </a:lnTo>
                  <a:lnTo>
                    <a:pt x="7939" y="1573151"/>
                  </a:lnTo>
                  <a:lnTo>
                    <a:pt x="461954" y="1573151"/>
                  </a:lnTo>
                  <a:lnTo>
                    <a:pt x="461954" y="1418114"/>
                  </a:lnTo>
                  <a:lnTo>
                    <a:pt x="105721" y="1418114"/>
                  </a:lnTo>
                  <a:close/>
                  <a:moveTo>
                    <a:pt x="1920133" y="1181120"/>
                  </a:moveTo>
                  <a:lnTo>
                    <a:pt x="1854942" y="1181120"/>
                  </a:lnTo>
                  <a:lnTo>
                    <a:pt x="1822351" y="1418114"/>
                  </a:lnTo>
                  <a:lnTo>
                    <a:pt x="1466118" y="1418114"/>
                  </a:lnTo>
                  <a:lnTo>
                    <a:pt x="1466118" y="1573151"/>
                  </a:lnTo>
                  <a:lnTo>
                    <a:pt x="1920133" y="1573151"/>
                  </a:lnTo>
                  <a:lnTo>
                    <a:pt x="1920133" y="1527431"/>
                  </a:lnTo>
                  <a:lnTo>
                    <a:pt x="1920133" y="1418114"/>
                  </a:lnTo>
                  <a:close/>
                  <a:moveTo>
                    <a:pt x="287771" y="0"/>
                  </a:moveTo>
                  <a:cubicBezTo>
                    <a:pt x="128839" y="0"/>
                    <a:pt x="0" y="148551"/>
                    <a:pt x="0" y="331798"/>
                  </a:cubicBezTo>
                  <a:cubicBezTo>
                    <a:pt x="0" y="469233"/>
                    <a:pt x="72472" y="587152"/>
                    <a:pt x="175757" y="637522"/>
                  </a:cubicBezTo>
                  <a:lnTo>
                    <a:pt x="223646" y="654662"/>
                  </a:lnTo>
                  <a:lnTo>
                    <a:pt x="215857" y="685819"/>
                  </a:lnTo>
                  <a:lnTo>
                    <a:pt x="171630" y="715638"/>
                  </a:lnTo>
                  <a:cubicBezTo>
                    <a:pt x="140295" y="746973"/>
                    <a:pt x="120914" y="790262"/>
                    <a:pt x="120914" y="838078"/>
                  </a:cubicBezTo>
                  <a:cubicBezTo>
                    <a:pt x="120914" y="967471"/>
                    <a:pt x="120915" y="1096864"/>
                    <a:pt x="120915" y="1226257"/>
                  </a:cubicBezTo>
                  <a:cubicBezTo>
                    <a:pt x="120915" y="1297981"/>
                    <a:pt x="164523" y="1359520"/>
                    <a:pt x="226671" y="1385807"/>
                  </a:cubicBezTo>
                  <a:lnTo>
                    <a:pt x="289227" y="1398436"/>
                  </a:lnTo>
                  <a:lnTo>
                    <a:pt x="289227" y="1400734"/>
                  </a:lnTo>
                  <a:lnTo>
                    <a:pt x="502242" y="1400734"/>
                  </a:lnTo>
                  <a:lnTo>
                    <a:pt x="530750" y="1575207"/>
                  </a:lnTo>
                  <a:lnTo>
                    <a:pt x="602913" y="1575207"/>
                  </a:lnTo>
                  <a:lnTo>
                    <a:pt x="640124" y="1287348"/>
                  </a:lnTo>
                  <a:lnTo>
                    <a:pt x="467227" y="1269191"/>
                  </a:lnTo>
                  <a:lnTo>
                    <a:pt x="467227" y="1226261"/>
                  </a:lnTo>
                  <a:lnTo>
                    <a:pt x="467228" y="1226256"/>
                  </a:lnTo>
                  <a:lnTo>
                    <a:pt x="467228" y="838078"/>
                  </a:lnTo>
                  <a:cubicBezTo>
                    <a:pt x="467228" y="766354"/>
                    <a:pt x="423620" y="704815"/>
                    <a:pt x="361471" y="678529"/>
                  </a:cubicBezTo>
                  <a:lnTo>
                    <a:pt x="357668" y="677761"/>
                  </a:lnTo>
                  <a:lnTo>
                    <a:pt x="351894" y="654662"/>
                  </a:lnTo>
                  <a:lnTo>
                    <a:pt x="399785" y="637522"/>
                  </a:lnTo>
                  <a:cubicBezTo>
                    <a:pt x="503070" y="587152"/>
                    <a:pt x="575542" y="469233"/>
                    <a:pt x="575542" y="331798"/>
                  </a:cubicBezTo>
                  <a:cubicBezTo>
                    <a:pt x="575542" y="148551"/>
                    <a:pt x="446703" y="0"/>
                    <a:pt x="287771" y="0"/>
                  </a:cubicBezTo>
                  <a:close/>
                  <a:moveTo>
                    <a:pt x="987748" y="0"/>
                  </a:moveTo>
                  <a:lnTo>
                    <a:pt x="942029" y="0"/>
                  </a:lnTo>
                  <a:lnTo>
                    <a:pt x="942029" y="1065659"/>
                  </a:lnTo>
                  <a:lnTo>
                    <a:pt x="510892" y="1065659"/>
                  </a:lnTo>
                  <a:lnTo>
                    <a:pt x="510892" y="1220381"/>
                  </a:lnTo>
                  <a:lnTo>
                    <a:pt x="884890" y="1220381"/>
                  </a:lnTo>
                  <a:lnTo>
                    <a:pt x="884890" y="1519446"/>
                  </a:lnTo>
                  <a:lnTo>
                    <a:pt x="788109" y="1519446"/>
                  </a:lnTo>
                  <a:lnTo>
                    <a:pt x="788109" y="1571095"/>
                  </a:lnTo>
                  <a:lnTo>
                    <a:pt x="884890" y="1571095"/>
                  </a:lnTo>
                  <a:lnTo>
                    <a:pt x="1037764" y="1571095"/>
                  </a:lnTo>
                  <a:lnTo>
                    <a:pt x="1134545" y="1571095"/>
                  </a:lnTo>
                  <a:lnTo>
                    <a:pt x="1134545" y="1519446"/>
                  </a:lnTo>
                  <a:lnTo>
                    <a:pt x="1037764" y="1519446"/>
                  </a:lnTo>
                  <a:lnTo>
                    <a:pt x="1037764" y="1220381"/>
                  </a:lnTo>
                  <a:lnTo>
                    <a:pt x="1411762" y="1220381"/>
                  </a:lnTo>
                  <a:lnTo>
                    <a:pt x="1411762" y="1065659"/>
                  </a:lnTo>
                  <a:lnTo>
                    <a:pt x="987748" y="1065659"/>
                  </a:lnTo>
                  <a:close/>
                  <a:moveTo>
                    <a:pt x="1640301" y="0"/>
                  </a:moveTo>
                  <a:cubicBezTo>
                    <a:pt x="1481369" y="0"/>
                    <a:pt x="1352530" y="148551"/>
                    <a:pt x="1352530" y="331798"/>
                  </a:cubicBezTo>
                  <a:cubicBezTo>
                    <a:pt x="1352530" y="469233"/>
                    <a:pt x="1425002" y="587152"/>
                    <a:pt x="1528287" y="637522"/>
                  </a:cubicBezTo>
                  <a:lnTo>
                    <a:pt x="1576178" y="654662"/>
                  </a:lnTo>
                  <a:lnTo>
                    <a:pt x="1570404" y="677761"/>
                  </a:lnTo>
                  <a:lnTo>
                    <a:pt x="1566601" y="678529"/>
                  </a:lnTo>
                  <a:cubicBezTo>
                    <a:pt x="1504452" y="704815"/>
                    <a:pt x="1460844" y="766354"/>
                    <a:pt x="1460844" y="838078"/>
                  </a:cubicBezTo>
                  <a:lnTo>
                    <a:pt x="1460844" y="1226256"/>
                  </a:lnTo>
                  <a:lnTo>
                    <a:pt x="1460845" y="1226261"/>
                  </a:lnTo>
                  <a:lnTo>
                    <a:pt x="1460845" y="1269191"/>
                  </a:lnTo>
                  <a:lnTo>
                    <a:pt x="1287948" y="1287348"/>
                  </a:lnTo>
                  <a:lnTo>
                    <a:pt x="1325159" y="1575207"/>
                  </a:lnTo>
                  <a:lnTo>
                    <a:pt x="1397322" y="1575207"/>
                  </a:lnTo>
                  <a:lnTo>
                    <a:pt x="1425830" y="1400734"/>
                  </a:lnTo>
                  <a:lnTo>
                    <a:pt x="1638845" y="1400734"/>
                  </a:lnTo>
                  <a:lnTo>
                    <a:pt x="1638845" y="1398436"/>
                  </a:lnTo>
                  <a:lnTo>
                    <a:pt x="1701401" y="1385807"/>
                  </a:lnTo>
                  <a:cubicBezTo>
                    <a:pt x="1763549" y="1359520"/>
                    <a:pt x="1807157" y="1297981"/>
                    <a:pt x="1807157" y="1226257"/>
                  </a:cubicBezTo>
                  <a:cubicBezTo>
                    <a:pt x="1807157" y="1096864"/>
                    <a:pt x="1807158" y="967471"/>
                    <a:pt x="1807158" y="838078"/>
                  </a:cubicBezTo>
                  <a:cubicBezTo>
                    <a:pt x="1807158" y="790262"/>
                    <a:pt x="1787777" y="746973"/>
                    <a:pt x="1756442" y="715638"/>
                  </a:cubicBezTo>
                  <a:lnTo>
                    <a:pt x="1712215" y="685819"/>
                  </a:lnTo>
                  <a:lnTo>
                    <a:pt x="1704426" y="654662"/>
                  </a:lnTo>
                  <a:lnTo>
                    <a:pt x="1752315" y="637522"/>
                  </a:lnTo>
                  <a:cubicBezTo>
                    <a:pt x="1855600" y="587152"/>
                    <a:pt x="1928072" y="469233"/>
                    <a:pt x="1928072" y="331798"/>
                  </a:cubicBezTo>
                  <a:cubicBezTo>
                    <a:pt x="1928072" y="148551"/>
                    <a:pt x="1799233" y="0"/>
                    <a:pt x="1640301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F8CE73F5-6B22-2D88-5A1C-D4855936DF91}"/>
              </a:ext>
            </a:extLst>
          </p:cNvPr>
          <p:cNvGrpSpPr/>
          <p:nvPr/>
        </p:nvGrpSpPr>
        <p:grpSpPr>
          <a:xfrm>
            <a:off x="3826285" y="3918841"/>
            <a:ext cx="2292711" cy="2250250"/>
            <a:chOff x="3826285" y="3918841"/>
            <a:chExt cx="2292711" cy="2250250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A4BDA471-DE5C-79CC-8CFE-4A08F7ADE4AA}"/>
                </a:ext>
              </a:extLst>
            </p:cNvPr>
            <p:cNvGrpSpPr/>
            <p:nvPr/>
          </p:nvGrpSpPr>
          <p:grpSpPr>
            <a:xfrm>
              <a:off x="3826285" y="3918841"/>
              <a:ext cx="2292711" cy="2250250"/>
              <a:chOff x="-9318211" y="1235553"/>
              <a:chExt cx="2962338" cy="2907476"/>
            </a:xfrm>
            <a:solidFill>
              <a:srgbClr val="006600"/>
            </a:solidFill>
          </p:grpSpPr>
          <p:sp>
            <p:nvSpPr>
              <p:cNvPr id="24" name="四角形: 角を丸くする 23">
                <a:extLst>
                  <a:ext uri="{FF2B5EF4-FFF2-40B4-BE49-F238E27FC236}">
                    <a16:creationId xmlns:a16="http://schemas.microsoft.com/office/drawing/2014/main" id="{08EC1156-F133-E485-A249-D061B19F8FB1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459D13ED-9A62-C3DB-7A4A-F146C3B6F615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AB978DF9-9496-557A-55C9-302060655F7B}"/>
                </a:ext>
              </a:extLst>
            </p:cNvPr>
            <p:cNvSpPr/>
            <p:nvPr/>
          </p:nvSpPr>
          <p:spPr bwMode="auto">
            <a:xfrm flipH="1">
              <a:off x="4061714" y="4565426"/>
              <a:ext cx="1868964" cy="1117959"/>
            </a:xfrm>
            <a:custGeom>
              <a:avLst/>
              <a:gdLst>
                <a:gd name="connsiteX0" fmla="*/ 1863330 w 1868964"/>
                <a:gd name="connsiteY0" fmla="*/ 838267 h 1117959"/>
                <a:gd name="connsiteX1" fmla="*/ 1817063 w 1868964"/>
                <a:gd name="connsiteY1" fmla="*/ 838267 h 1117959"/>
                <a:gd name="connsiteX2" fmla="*/ 1793932 w 1868964"/>
                <a:gd name="connsiteY2" fmla="*/ 1006467 h 1117959"/>
                <a:gd name="connsiteX3" fmla="*/ 1541106 w 1868964"/>
                <a:gd name="connsiteY3" fmla="*/ 1006467 h 1117959"/>
                <a:gd name="connsiteX4" fmla="*/ 1541106 w 1868964"/>
                <a:gd name="connsiteY4" fmla="*/ 1116500 h 1117959"/>
                <a:gd name="connsiteX5" fmla="*/ 1863330 w 1868964"/>
                <a:gd name="connsiteY5" fmla="*/ 1116500 h 1117959"/>
                <a:gd name="connsiteX6" fmla="*/ 1863330 w 1868964"/>
                <a:gd name="connsiteY6" fmla="*/ 1084052 h 1117959"/>
                <a:gd name="connsiteX7" fmla="*/ 1863330 w 1868964"/>
                <a:gd name="connsiteY7" fmla="*/ 1006467 h 1117959"/>
                <a:gd name="connsiteX8" fmla="*/ 1127267 w 1868964"/>
                <a:gd name="connsiteY8" fmla="*/ 221210 h 1117959"/>
                <a:gd name="connsiteX9" fmla="*/ 973880 w 1868964"/>
                <a:gd name="connsiteY9" fmla="*/ 398066 h 1117959"/>
                <a:gd name="connsiteX10" fmla="*/ 1067562 w 1868964"/>
                <a:gd name="connsiteY10" fmla="*/ 561023 h 1117959"/>
                <a:gd name="connsiteX11" fmla="*/ 1093087 w 1868964"/>
                <a:gd name="connsiteY11" fmla="*/ 570159 h 1117959"/>
                <a:gd name="connsiteX12" fmla="*/ 1089085 w 1868964"/>
                <a:gd name="connsiteY12" fmla="*/ 586166 h 1117959"/>
                <a:gd name="connsiteX13" fmla="*/ 1086587 w 1868964"/>
                <a:gd name="connsiteY13" fmla="*/ 586166 h 1117959"/>
                <a:gd name="connsiteX14" fmla="*/ 999960 w 1868964"/>
                <a:gd name="connsiteY14" fmla="*/ 672794 h 1117959"/>
                <a:gd name="connsiteX15" fmla="*/ 999960 w 1868964"/>
                <a:gd name="connsiteY15" fmla="*/ 743268 h 1117959"/>
                <a:gd name="connsiteX16" fmla="*/ 830715 w 1868964"/>
                <a:gd name="connsiteY16" fmla="*/ 743268 h 1117959"/>
                <a:gd name="connsiteX17" fmla="*/ 830715 w 1868964"/>
                <a:gd name="connsiteY17" fmla="*/ 672794 h 1117959"/>
                <a:gd name="connsiteX18" fmla="*/ 744087 w 1868964"/>
                <a:gd name="connsiteY18" fmla="*/ 586166 h 1117959"/>
                <a:gd name="connsiteX19" fmla="*/ 741588 w 1868964"/>
                <a:gd name="connsiteY19" fmla="*/ 586166 h 1117959"/>
                <a:gd name="connsiteX20" fmla="*/ 737587 w 1868964"/>
                <a:gd name="connsiteY20" fmla="*/ 570159 h 1117959"/>
                <a:gd name="connsiteX21" fmla="*/ 763114 w 1868964"/>
                <a:gd name="connsiteY21" fmla="*/ 561023 h 1117959"/>
                <a:gd name="connsiteX22" fmla="*/ 856796 w 1868964"/>
                <a:gd name="connsiteY22" fmla="*/ 398066 h 1117959"/>
                <a:gd name="connsiteX23" fmla="*/ 703408 w 1868964"/>
                <a:gd name="connsiteY23" fmla="*/ 221210 h 1117959"/>
                <a:gd name="connsiteX24" fmla="*/ 550021 w 1868964"/>
                <a:gd name="connsiteY24" fmla="*/ 398066 h 1117959"/>
                <a:gd name="connsiteX25" fmla="*/ 643703 w 1868964"/>
                <a:gd name="connsiteY25" fmla="*/ 561023 h 1117959"/>
                <a:gd name="connsiteX26" fmla="*/ 669228 w 1868964"/>
                <a:gd name="connsiteY26" fmla="*/ 570159 h 1117959"/>
                <a:gd name="connsiteX27" fmla="*/ 665226 w 1868964"/>
                <a:gd name="connsiteY27" fmla="*/ 586166 h 1117959"/>
                <a:gd name="connsiteX28" fmla="*/ 662728 w 1868964"/>
                <a:gd name="connsiteY28" fmla="*/ 586166 h 1117959"/>
                <a:gd name="connsiteX29" fmla="*/ 576101 w 1868964"/>
                <a:gd name="connsiteY29" fmla="*/ 672794 h 1117959"/>
                <a:gd name="connsiteX30" fmla="*/ 576101 w 1868964"/>
                <a:gd name="connsiteY30" fmla="*/ 743268 h 1117959"/>
                <a:gd name="connsiteX31" fmla="*/ 408070 w 1868964"/>
                <a:gd name="connsiteY31" fmla="*/ 743268 h 1117959"/>
                <a:gd name="connsiteX32" fmla="*/ 408070 w 1868964"/>
                <a:gd name="connsiteY32" fmla="*/ 672794 h 1117959"/>
                <a:gd name="connsiteX33" fmla="*/ 321442 w 1868964"/>
                <a:gd name="connsiteY33" fmla="*/ 586166 h 1117959"/>
                <a:gd name="connsiteX34" fmla="*/ 318943 w 1868964"/>
                <a:gd name="connsiteY34" fmla="*/ 586166 h 1117959"/>
                <a:gd name="connsiteX35" fmla="*/ 314942 w 1868964"/>
                <a:gd name="connsiteY35" fmla="*/ 570159 h 1117959"/>
                <a:gd name="connsiteX36" fmla="*/ 340469 w 1868964"/>
                <a:gd name="connsiteY36" fmla="*/ 561023 h 1117959"/>
                <a:gd name="connsiteX37" fmla="*/ 434151 w 1868964"/>
                <a:gd name="connsiteY37" fmla="*/ 398066 h 1117959"/>
                <a:gd name="connsiteX38" fmla="*/ 280763 w 1868964"/>
                <a:gd name="connsiteY38" fmla="*/ 221210 h 1117959"/>
                <a:gd name="connsiteX39" fmla="*/ 127376 w 1868964"/>
                <a:gd name="connsiteY39" fmla="*/ 398066 h 1117959"/>
                <a:gd name="connsiteX40" fmla="*/ 221058 w 1868964"/>
                <a:gd name="connsiteY40" fmla="*/ 561023 h 1117959"/>
                <a:gd name="connsiteX41" fmla="*/ 246583 w 1868964"/>
                <a:gd name="connsiteY41" fmla="*/ 570159 h 1117959"/>
                <a:gd name="connsiteX42" fmla="*/ 242581 w 1868964"/>
                <a:gd name="connsiteY42" fmla="*/ 586166 h 1117959"/>
                <a:gd name="connsiteX43" fmla="*/ 240083 w 1868964"/>
                <a:gd name="connsiteY43" fmla="*/ 586166 h 1117959"/>
                <a:gd name="connsiteX44" fmla="*/ 153456 w 1868964"/>
                <a:gd name="connsiteY44" fmla="*/ 672794 h 1117959"/>
                <a:gd name="connsiteX45" fmla="*/ 153456 w 1868964"/>
                <a:gd name="connsiteY45" fmla="*/ 743268 h 1117959"/>
                <a:gd name="connsiteX46" fmla="*/ 0 w 1868964"/>
                <a:gd name="connsiteY46" fmla="*/ 743268 h 1117959"/>
                <a:gd name="connsiteX47" fmla="*/ 0 w 1868964"/>
                <a:gd name="connsiteY47" fmla="*/ 797417 h 1117959"/>
                <a:gd name="connsiteX48" fmla="*/ 1500394 w 1868964"/>
                <a:gd name="connsiteY48" fmla="*/ 797417 h 1117959"/>
                <a:gd name="connsiteX49" fmla="*/ 1500394 w 1868964"/>
                <a:gd name="connsiteY49" fmla="*/ 743268 h 1117959"/>
                <a:gd name="connsiteX50" fmla="*/ 1254574 w 1868964"/>
                <a:gd name="connsiteY50" fmla="*/ 743268 h 1117959"/>
                <a:gd name="connsiteX51" fmla="*/ 1254574 w 1868964"/>
                <a:gd name="connsiteY51" fmla="*/ 672794 h 1117959"/>
                <a:gd name="connsiteX52" fmla="*/ 1167946 w 1868964"/>
                <a:gd name="connsiteY52" fmla="*/ 586166 h 1117959"/>
                <a:gd name="connsiteX53" fmla="*/ 1165447 w 1868964"/>
                <a:gd name="connsiteY53" fmla="*/ 586166 h 1117959"/>
                <a:gd name="connsiteX54" fmla="*/ 1161446 w 1868964"/>
                <a:gd name="connsiteY54" fmla="*/ 570159 h 1117959"/>
                <a:gd name="connsiteX55" fmla="*/ 1186973 w 1868964"/>
                <a:gd name="connsiteY55" fmla="*/ 561023 h 1117959"/>
                <a:gd name="connsiteX56" fmla="*/ 1280655 w 1868964"/>
                <a:gd name="connsiteY56" fmla="*/ 398066 h 1117959"/>
                <a:gd name="connsiteX57" fmla="*/ 1127267 w 1868964"/>
                <a:gd name="connsiteY57" fmla="*/ 221210 h 1117959"/>
                <a:gd name="connsiteX58" fmla="*/ 1664727 w 1868964"/>
                <a:gd name="connsiteY58" fmla="*/ 0 h 1117959"/>
                <a:gd name="connsiteX59" fmla="*/ 1460490 w 1868964"/>
                <a:gd name="connsiteY59" fmla="*/ 235485 h 1117959"/>
                <a:gd name="connsiteX60" fmla="*/ 1585228 w 1868964"/>
                <a:gd name="connsiteY60" fmla="*/ 452464 h 1117959"/>
                <a:gd name="connsiteX61" fmla="*/ 1619217 w 1868964"/>
                <a:gd name="connsiteY61" fmla="*/ 464628 h 1117959"/>
                <a:gd name="connsiteX62" fmla="*/ 1615119 w 1868964"/>
                <a:gd name="connsiteY62" fmla="*/ 481022 h 1117959"/>
                <a:gd name="connsiteX63" fmla="*/ 1612420 w 1868964"/>
                <a:gd name="connsiteY63" fmla="*/ 481567 h 1117959"/>
                <a:gd name="connsiteX64" fmla="*/ 1537362 w 1868964"/>
                <a:gd name="connsiteY64" fmla="*/ 594803 h 1117959"/>
                <a:gd name="connsiteX65" fmla="*/ 1537362 w 1868964"/>
                <a:gd name="connsiteY65" fmla="*/ 870301 h 1117959"/>
                <a:gd name="connsiteX66" fmla="*/ 1537363 w 1868964"/>
                <a:gd name="connsiteY66" fmla="*/ 870305 h 1117959"/>
                <a:gd name="connsiteX67" fmla="*/ 1537363 w 1868964"/>
                <a:gd name="connsiteY67" fmla="*/ 900773 h 1117959"/>
                <a:gd name="connsiteX68" fmla="*/ 1414654 w 1868964"/>
                <a:gd name="connsiteY68" fmla="*/ 913659 h 1117959"/>
                <a:gd name="connsiteX69" fmla="*/ 1441064 w 1868964"/>
                <a:gd name="connsiteY69" fmla="*/ 1117959 h 1117959"/>
                <a:gd name="connsiteX70" fmla="*/ 1492279 w 1868964"/>
                <a:gd name="connsiteY70" fmla="*/ 1117959 h 1117959"/>
                <a:gd name="connsiteX71" fmla="*/ 1512512 w 1868964"/>
                <a:gd name="connsiteY71" fmla="*/ 994132 h 1117959"/>
                <a:gd name="connsiteX72" fmla="*/ 1663694 w 1868964"/>
                <a:gd name="connsiteY72" fmla="*/ 994132 h 1117959"/>
                <a:gd name="connsiteX73" fmla="*/ 1663694 w 1868964"/>
                <a:gd name="connsiteY73" fmla="*/ 992501 h 1117959"/>
                <a:gd name="connsiteX74" fmla="*/ 1708091 w 1868964"/>
                <a:gd name="connsiteY74" fmla="*/ 983538 h 1117959"/>
                <a:gd name="connsiteX75" fmla="*/ 1783148 w 1868964"/>
                <a:gd name="connsiteY75" fmla="*/ 870302 h 1117959"/>
                <a:gd name="connsiteX76" fmla="*/ 1783149 w 1868964"/>
                <a:gd name="connsiteY76" fmla="*/ 594803 h 1117959"/>
                <a:gd name="connsiteX77" fmla="*/ 1747155 w 1868964"/>
                <a:gd name="connsiteY77" fmla="*/ 507904 h 1117959"/>
                <a:gd name="connsiteX78" fmla="*/ 1715766 w 1868964"/>
                <a:gd name="connsiteY78" fmla="*/ 486741 h 1117959"/>
                <a:gd name="connsiteX79" fmla="*/ 1710238 w 1868964"/>
                <a:gd name="connsiteY79" fmla="*/ 464628 h 1117959"/>
                <a:gd name="connsiteX80" fmla="*/ 1744226 w 1868964"/>
                <a:gd name="connsiteY80" fmla="*/ 452464 h 1117959"/>
                <a:gd name="connsiteX81" fmla="*/ 1868964 w 1868964"/>
                <a:gd name="connsiteY81" fmla="*/ 235485 h 1117959"/>
                <a:gd name="connsiteX82" fmla="*/ 1664727 w 1868964"/>
                <a:gd name="connsiteY82" fmla="*/ 0 h 11179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1868964" h="1117959">
                  <a:moveTo>
                    <a:pt x="1863330" y="838267"/>
                  </a:moveTo>
                  <a:lnTo>
                    <a:pt x="1817063" y="838267"/>
                  </a:lnTo>
                  <a:lnTo>
                    <a:pt x="1793932" y="1006467"/>
                  </a:lnTo>
                  <a:lnTo>
                    <a:pt x="1541106" y="1006467"/>
                  </a:lnTo>
                  <a:lnTo>
                    <a:pt x="1541106" y="1116500"/>
                  </a:lnTo>
                  <a:lnTo>
                    <a:pt x="1863330" y="1116500"/>
                  </a:lnTo>
                  <a:lnTo>
                    <a:pt x="1863330" y="1084052"/>
                  </a:lnTo>
                  <a:lnTo>
                    <a:pt x="1863330" y="1006467"/>
                  </a:lnTo>
                  <a:close/>
                  <a:moveTo>
                    <a:pt x="1127267" y="221210"/>
                  </a:moveTo>
                  <a:cubicBezTo>
                    <a:pt x="1042553" y="221210"/>
                    <a:pt x="973880" y="300391"/>
                    <a:pt x="973880" y="398066"/>
                  </a:cubicBezTo>
                  <a:cubicBezTo>
                    <a:pt x="973880" y="471321"/>
                    <a:pt x="1012509" y="534175"/>
                    <a:pt x="1067562" y="561023"/>
                  </a:cubicBezTo>
                  <a:lnTo>
                    <a:pt x="1093087" y="570159"/>
                  </a:lnTo>
                  <a:lnTo>
                    <a:pt x="1089085" y="586166"/>
                  </a:lnTo>
                  <a:lnTo>
                    <a:pt x="1086587" y="586166"/>
                  </a:lnTo>
                  <a:cubicBezTo>
                    <a:pt x="1038744" y="586166"/>
                    <a:pt x="999960" y="624951"/>
                    <a:pt x="999960" y="672794"/>
                  </a:cubicBezTo>
                  <a:lnTo>
                    <a:pt x="999960" y="743268"/>
                  </a:lnTo>
                  <a:lnTo>
                    <a:pt x="830715" y="743268"/>
                  </a:lnTo>
                  <a:lnTo>
                    <a:pt x="830715" y="672794"/>
                  </a:lnTo>
                  <a:cubicBezTo>
                    <a:pt x="830715" y="624951"/>
                    <a:pt x="791930" y="586166"/>
                    <a:pt x="744087" y="586166"/>
                  </a:cubicBezTo>
                  <a:lnTo>
                    <a:pt x="741588" y="586166"/>
                  </a:lnTo>
                  <a:lnTo>
                    <a:pt x="737587" y="570159"/>
                  </a:lnTo>
                  <a:lnTo>
                    <a:pt x="763114" y="561023"/>
                  </a:lnTo>
                  <a:cubicBezTo>
                    <a:pt x="818167" y="534175"/>
                    <a:pt x="856796" y="471321"/>
                    <a:pt x="856796" y="398066"/>
                  </a:cubicBezTo>
                  <a:cubicBezTo>
                    <a:pt x="856796" y="300391"/>
                    <a:pt x="788122" y="221210"/>
                    <a:pt x="703408" y="221210"/>
                  </a:cubicBezTo>
                  <a:cubicBezTo>
                    <a:pt x="618694" y="221210"/>
                    <a:pt x="550021" y="300391"/>
                    <a:pt x="550021" y="398066"/>
                  </a:cubicBezTo>
                  <a:cubicBezTo>
                    <a:pt x="550021" y="471321"/>
                    <a:pt x="588650" y="534175"/>
                    <a:pt x="643703" y="561023"/>
                  </a:cubicBezTo>
                  <a:lnTo>
                    <a:pt x="669228" y="570159"/>
                  </a:lnTo>
                  <a:lnTo>
                    <a:pt x="665226" y="586166"/>
                  </a:lnTo>
                  <a:lnTo>
                    <a:pt x="662728" y="586166"/>
                  </a:lnTo>
                  <a:cubicBezTo>
                    <a:pt x="614885" y="586166"/>
                    <a:pt x="576101" y="624951"/>
                    <a:pt x="576101" y="672794"/>
                  </a:cubicBezTo>
                  <a:lnTo>
                    <a:pt x="576101" y="743268"/>
                  </a:lnTo>
                  <a:lnTo>
                    <a:pt x="408070" y="743268"/>
                  </a:lnTo>
                  <a:lnTo>
                    <a:pt x="408070" y="672794"/>
                  </a:lnTo>
                  <a:cubicBezTo>
                    <a:pt x="408070" y="624951"/>
                    <a:pt x="369285" y="586166"/>
                    <a:pt x="321442" y="586166"/>
                  </a:cubicBezTo>
                  <a:lnTo>
                    <a:pt x="318943" y="586166"/>
                  </a:lnTo>
                  <a:lnTo>
                    <a:pt x="314942" y="570159"/>
                  </a:lnTo>
                  <a:lnTo>
                    <a:pt x="340469" y="561023"/>
                  </a:lnTo>
                  <a:cubicBezTo>
                    <a:pt x="395522" y="534175"/>
                    <a:pt x="434151" y="471321"/>
                    <a:pt x="434151" y="398066"/>
                  </a:cubicBezTo>
                  <a:cubicBezTo>
                    <a:pt x="434151" y="300391"/>
                    <a:pt x="365477" y="221210"/>
                    <a:pt x="280763" y="221210"/>
                  </a:cubicBezTo>
                  <a:cubicBezTo>
                    <a:pt x="196049" y="221210"/>
                    <a:pt x="127376" y="300391"/>
                    <a:pt x="127376" y="398066"/>
                  </a:cubicBezTo>
                  <a:cubicBezTo>
                    <a:pt x="127376" y="471321"/>
                    <a:pt x="166005" y="534175"/>
                    <a:pt x="221058" y="561023"/>
                  </a:cubicBezTo>
                  <a:lnTo>
                    <a:pt x="246583" y="570159"/>
                  </a:lnTo>
                  <a:lnTo>
                    <a:pt x="242581" y="586166"/>
                  </a:lnTo>
                  <a:lnTo>
                    <a:pt x="240083" y="586166"/>
                  </a:lnTo>
                  <a:cubicBezTo>
                    <a:pt x="192240" y="586166"/>
                    <a:pt x="153456" y="624951"/>
                    <a:pt x="153456" y="672794"/>
                  </a:cubicBezTo>
                  <a:lnTo>
                    <a:pt x="153456" y="743268"/>
                  </a:lnTo>
                  <a:lnTo>
                    <a:pt x="0" y="743268"/>
                  </a:lnTo>
                  <a:lnTo>
                    <a:pt x="0" y="797417"/>
                  </a:lnTo>
                  <a:lnTo>
                    <a:pt x="1500394" y="797417"/>
                  </a:lnTo>
                  <a:lnTo>
                    <a:pt x="1500394" y="743268"/>
                  </a:lnTo>
                  <a:lnTo>
                    <a:pt x="1254574" y="743268"/>
                  </a:lnTo>
                  <a:lnTo>
                    <a:pt x="1254574" y="672794"/>
                  </a:lnTo>
                  <a:cubicBezTo>
                    <a:pt x="1254574" y="624951"/>
                    <a:pt x="1215789" y="586166"/>
                    <a:pt x="1167946" y="586166"/>
                  </a:cubicBezTo>
                  <a:lnTo>
                    <a:pt x="1165447" y="586166"/>
                  </a:lnTo>
                  <a:lnTo>
                    <a:pt x="1161446" y="570159"/>
                  </a:lnTo>
                  <a:lnTo>
                    <a:pt x="1186973" y="561023"/>
                  </a:lnTo>
                  <a:cubicBezTo>
                    <a:pt x="1242026" y="534175"/>
                    <a:pt x="1280655" y="471321"/>
                    <a:pt x="1280655" y="398066"/>
                  </a:cubicBezTo>
                  <a:cubicBezTo>
                    <a:pt x="1280655" y="300391"/>
                    <a:pt x="1211981" y="221210"/>
                    <a:pt x="1127267" y="221210"/>
                  </a:cubicBezTo>
                  <a:close/>
                  <a:moveTo>
                    <a:pt x="1664727" y="0"/>
                  </a:moveTo>
                  <a:cubicBezTo>
                    <a:pt x="1551929" y="0"/>
                    <a:pt x="1460490" y="105430"/>
                    <a:pt x="1460490" y="235485"/>
                  </a:cubicBezTo>
                  <a:cubicBezTo>
                    <a:pt x="1460490" y="333025"/>
                    <a:pt x="1511924" y="416715"/>
                    <a:pt x="1585228" y="452464"/>
                  </a:cubicBezTo>
                  <a:lnTo>
                    <a:pt x="1619217" y="464628"/>
                  </a:lnTo>
                  <a:lnTo>
                    <a:pt x="1615119" y="481022"/>
                  </a:lnTo>
                  <a:lnTo>
                    <a:pt x="1612420" y="481567"/>
                  </a:lnTo>
                  <a:cubicBezTo>
                    <a:pt x="1568312" y="500223"/>
                    <a:pt x="1537362" y="543898"/>
                    <a:pt x="1537362" y="594803"/>
                  </a:cubicBezTo>
                  <a:lnTo>
                    <a:pt x="1537362" y="870301"/>
                  </a:lnTo>
                  <a:lnTo>
                    <a:pt x="1537363" y="870305"/>
                  </a:lnTo>
                  <a:lnTo>
                    <a:pt x="1537363" y="900773"/>
                  </a:lnTo>
                  <a:lnTo>
                    <a:pt x="1414654" y="913659"/>
                  </a:lnTo>
                  <a:lnTo>
                    <a:pt x="1441064" y="1117959"/>
                  </a:lnTo>
                  <a:lnTo>
                    <a:pt x="1492279" y="1117959"/>
                  </a:lnTo>
                  <a:lnTo>
                    <a:pt x="1512512" y="994132"/>
                  </a:lnTo>
                  <a:lnTo>
                    <a:pt x="1663694" y="994132"/>
                  </a:lnTo>
                  <a:lnTo>
                    <a:pt x="1663694" y="992501"/>
                  </a:lnTo>
                  <a:lnTo>
                    <a:pt x="1708091" y="983538"/>
                  </a:lnTo>
                  <a:cubicBezTo>
                    <a:pt x="1752199" y="964881"/>
                    <a:pt x="1783148" y="921206"/>
                    <a:pt x="1783148" y="870302"/>
                  </a:cubicBezTo>
                  <a:cubicBezTo>
                    <a:pt x="1783148" y="778469"/>
                    <a:pt x="1783149" y="686636"/>
                    <a:pt x="1783149" y="594803"/>
                  </a:cubicBezTo>
                  <a:cubicBezTo>
                    <a:pt x="1783149" y="560867"/>
                    <a:pt x="1769394" y="530143"/>
                    <a:pt x="1747155" y="507904"/>
                  </a:cubicBezTo>
                  <a:lnTo>
                    <a:pt x="1715766" y="486741"/>
                  </a:lnTo>
                  <a:lnTo>
                    <a:pt x="1710238" y="464628"/>
                  </a:lnTo>
                  <a:lnTo>
                    <a:pt x="1744226" y="452464"/>
                  </a:lnTo>
                  <a:cubicBezTo>
                    <a:pt x="1817529" y="416715"/>
                    <a:pt x="1868964" y="333025"/>
                    <a:pt x="1868964" y="235485"/>
                  </a:cubicBezTo>
                  <a:cubicBezTo>
                    <a:pt x="1868964" y="105430"/>
                    <a:pt x="1777524" y="0"/>
                    <a:pt x="1664727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D2D18237-1060-6B5A-E9FC-4D30B562015B}"/>
              </a:ext>
            </a:extLst>
          </p:cNvPr>
          <p:cNvGrpSpPr/>
          <p:nvPr/>
        </p:nvGrpSpPr>
        <p:grpSpPr>
          <a:xfrm>
            <a:off x="6771708" y="3918841"/>
            <a:ext cx="2292711" cy="2250251"/>
            <a:chOff x="6771708" y="3918841"/>
            <a:chExt cx="2292711" cy="2250251"/>
          </a:xfrm>
        </p:grpSpPr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855BFC71-F98A-AF01-DB5E-505F64977740}"/>
                </a:ext>
              </a:extLst>
            </p:cNvPr>
            <p:cNvGrpSpPr/>
            <p:nvPr/>
          </p:nvGrpSpPr>
          <p:grpSpPr>
            <a:xfrm>
              <a:off x="6771708" y="3918841"/>
              <a:ext cx="2292711" cy="2250251"/>
              <a:chOff x="-9318212" y="1235553"/>
              <a:chExt cx="2962338" cy="2907476"/>
            </a:xfrm>
            <a:solidFill>
              <a:srgbClr val="006600"/>
            </a:solidFill>
          </p:grpSpPr>
          <p:sp>
            <p:nvSpPr>
              <p:cNvPr id="29" name="四角形: 角を丸くする 28">
                <a:extLst>
                  <a:ext uri="{FF2B5EF4-FFF2-40B4-BE49-F238E27FC236}">
                    <a16:creationId xmlns:a16="http://schemas.microsoft.com/office/drawing/2014/main" id="{3EF3B3C7-31C1-C73E-BC2B-B04BD7CFD817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B71A129D-6270-F9C3-9A76-39B709B86A49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A359CD3A-E5F2-0537-DC90-FB4DD8C5D4A9}"/>
                </a:ext>
              </a:extLst>
            </p:cNvPr>
            <p:cNvSpPr/>
            <p:nvPr/>
          </p:nvSpPr>
          <p:spPr bwMode="auto">
            <a:xfrm>
              <a:off x="6887256" y="4549775"/>
              <a:ext cx="2061614" cy="873670"/>
            </a:xfrm>
            <a:custGeom>
              <a:avLst/>
              <a:gdLst>
                <a:gd name="connsiteX0" fmla="*/ 391050 w 2061614"/>
                <a:gd name="connsiteY0" fmla="*/ 0 h 873670"/>
                <a:gd name="connsiteX1" fmla="*/ 623622 w 2061614"/>
                <a:gd name="connsiteY1" fmla="*/ 268156 h 873670"/>
                <a:gd name="connsiteX2" fmla="*/ 481578 w 2061614"/>
                <a:gd name="connsiteY2" fmla="*/ 515238 h 873670"/>
                <a:gd name="connsiteX3" fmla="*/ 442874 w 2061614"/>
                <a:gd name="connsiteY3" fmla="*/ 529091 h 873670"/>
                <a:gd name="connsiteX4" fmla="*/ 448942 w 2061614"/>
                <a:gd name="connsiteY4" fmla="*/ 553361 h 873670"/>
                <a:gd name="connsiteX5" fmla="*/ 452730 w 2061614"/>
                <a:gd name="connsiteY5" fmla="*/ 553361 h 873670"/>
                <a:gd name="connsiteX6" fmla="*/ 584079 w 2061614"/>
                <a:gd name="connsiteY6" fmla="*/ 684710 h 873670"/>
                <a:gd name="connsiteX7" fmla="*/ 584079 w 2061614"/>
                <a:gd name="connsiteY7" fmla="*/ 791567 h 873670"/>
                <a:gd name="connsiteX8" fmla="*/ 839775 w 2061614"/>
                <a:gd name="connsiteY8" fmla="*/ 791567 h 873670"/>
                <a:gd name="connsiteX9" fmla="*/ 839775 w 2061614"/>
                <a:gd name="connsiteY9" fmla="*/ 684710 h 873670"/>
                <a:gd name="connsiteX10" fmla="*/ 971123 w 2061614"/>
                <a:gd name="connsiteY10" fmla="*/ 553361 h 873670"/>
                <a:gd name="connsiteX11" fmla="*/ 974912 w 2061614"/>
                <a:gd name="connsiteY11" fmla="*/ 553361 h 873670"/>
                <a:gd name="connsiteX12" fmla="*/ 980979 w 2061614"/>
                <a:gd name="connsiteY12" fmla="*/ 529091 h 873670"/>
                <a:gd name="connsiteX13" fmla="*/ 942273 w 2061614"/>
                <a:gd name="connsiteY13" fmla="*/ 515238 h 873670"/>
                <a:gd name="connsiteX14" fmla="*/ 800229 w 2061614"/>
                <a:gd name="connsiteY14" fmla="*/ 268156 h 873670"/>
                <a:gd name="connsiteX15" fmla="*/ 1032802 w 2061614"/>
                <a:gd name="connsiteY15" fmla="*/ 0 h 873670"/>
                <a:gd name="connsiteX16" fmla="*/ 1265374 w 2061614"/>
                <a:gd name="connsiteY16" fmla="*/ 268156 h 873670"/>
                <a:gd name="connsiteX17" fmla="*/ 1123330 w 2061614"/>
                <a:gd name="connsiteY17" fmla="*/ 515238 h 873670"/>
                <a:gd name="connsiteX18" fmla="*/ 1084626 w 2061614"/>
                <a:gd name="connsiteY18" fmla="*/ 529091 h 873670"/>
                <a:gd name="connsiteX19" fmla="*/ 1090695 w 2061614"/>
                <a:gd name="connsiteY19" fmla="*/ 553361 h 873670"/>
                <a:gd name="connsiteX20" fmla="*/ 1094483 w 2061614"/>
                <a:gd name="connsiteY20" fmla="*/ 553361 h 873670"/>
                <a:gd name="connsiteX21" fmla="*/ 1225831 w 2061614"/>
                <a:gd name="connsiteY21" fmla="*/ 684710 h 873670"/>
                <a:gd name="connsiteX22" fmla="*/ 1225831 w 2061614"/>
                <a:gd name="connsiteY22" fmla="*/ 791567 h 873670"/>
                <a:gd name="connsiteX23" fmla="*/ 1481527 w 2061614"/>
                <a:gd name="connsiteY23" fmla="*/ 791567 h 873670"/>
                <a:gd name="connsiteX24" fmla="*/ 1481527 w 2061614"/>
                <a:gd name="connsiteY24" fmla="*/ 684710 h 873670"/>
                <a:gd name="connsiteX25" fmla="*/ 1612875 w 2061614"/>
                <a:gd name="connsiteY25" fmla="*/ 553361 h 873670"/>
                <a:gd name="connsiteX26" fmla="*/ 1616663 w 2061614"/>
                <a:gd name="connsiteY26" fmla="*/ 553361 h 873670"/>
                <a:gd name="connsiteX27" fmla="*/ 1622730 w 2061614"/>
                <a:gd name="connsiteY27" fmla="*/ 529091 h 873670"/>
                <a:gd name="connsiteX28" fmla="*/ 1584025 w 2061614"/>
                <a:gd name="connsiteY28" fmla="*/ 515238 h 873670"/>
                <a:gd name="connsiteX29" fmla="*/ 1441981 w 2061614"/>
                <a:gd name="connsiteY29" fmla="*/ 268156 h 873670"/>
                <a:gd name="connsiteX30" fmla="*/ 1674554 w 2061614"/>
                <a:gd name="connsiteY30" fmla="*/ 0 h 873670"/>
                <a:gd name="connsiteX31" fmla="*/ 1907127 w 2061614"/>
                <a:gd name="connsiteY31" fmla="*/ 268156 h 873670"/>
                <a:gd name="connsiteX32" fmla="*/ 1765082 w 2061614"/>
                <a:gd name="connsiteY32" fmla="*/ 515238 h 873670"/>
                <a:gd name="connsiteX33" fmla="*/ 1726379 w 2061614"/>
                <a:gd name="connsiteY33" fmla="*/ 529091 h 873670"/>
                <a:gd name="connsiteX34" fmla="*/ 1732447 w 2061614"/>
                <a:gd name="connsiteY34" fmla="*/ 553361 h 873670"/>
                <a:gd name="connsiteX35" fmla="*/ 1736235 w 2061614"/>
                <a:gd name="connsiteY35" fmla="*/ 553361 h 873670"/>
                <a:gd name="connsiteX36" fmla="*/ 1867583 w 2061614"/>
                <a:gd name="connsiteY36" fmla="*/ 684710 h 873670"/>
                <a:gd name="connsiteX37" fmla="*/ 1867583 w 2061614"/>
                <a:gd name="connsiteY37" fmla="*/ 791567 h 873670"/>
                <a:gd name="connsiteX38" fmla="*/ 2061614 w 2061614"/>
                <a:gd name="connsiteY38" fmla="*/ 791567 h 873670"/>
                <a:gd name="connsiteX39" fmla="*/ 2061614 w 2061614"/>
                <a:gd name="connsiteY39" fmla="*/ 873670 h 873670"/>
                <a:gd name="connsiteX40" fmla="*/ 0 w 2061614"/>
                <a:gd name="connsiteY40" fmla="*/ 873670 h 873670"/>
                <a:gd name="connsiteX41" fmla="*/ 0 w 2061614"/>
                <a:gd name="connsiteY41" fmla="*/ 791567 h 873670"/>
                <a:gd name="connsiteX42" fmla="*/ 198022 w 2061614"/>
                <a:gd name="connsiteY42" fmla="*/ 791567 h 873670"/>
                <a:gd name="connsiteX43" fmla="*/ 198022 w 2061614"/>
                <a:gd name="connsiteY43" fmla="*/ 684710 h 873670"/>
                <a:gd name="connsiteX44" fmla="*/ 329370 w 2061614"/>
                <a:gd name="connsiteY44" fmla="*/ 553361 h 873670"/>
                <a:gd name="connsiteX45" fmla="*/ 333158 w 2061614"/>
                <a:gd name="connsiteY45" fmla="*/ 553361 h 873670"/>
                <a:gd name="connsiteX46" fmla="*/ 339226 w 2061614"/>
                <a:gd name="connsiteY46" fmla="*/ 529091 h 873670"/>
                <a:gd name="connsiteX47" fmla="*/ 300521 w 2061614"/>
                <a:gd name="connsiteY47" fmla="*/ 515238 h 873670"/>
                <a:gd name="connsiteX48" fmla="*/ 158477 w 2061614"/>
                <a:gd name="connsiteY48" fmla="*/ 268156 h 873670"/>
                <a:gd name="connsiteX49" fmla="*/ 391050 w 2061614"/>
                <a:gd name="connsiteY49" fmla="*/ 0 h 8736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</a:cxnLst>
              <a:rect l="l" t="t" r="r" b="b"/>
              <a:pathLst>
                <a:path w="2061614" h="873670">
                  <a:moveTo>
                    <a:pt x="391050" y="0"/>
                  </a:moveTo>
                  <a:cubicBezTo>
                    <a:pt x="519496" y="0"/>
                    <a:pt x="623622" y="120058"/>
                    <a:pt x="623622" y="268156"/>
                  </a:cubicBezTo>
                  <a:cubicBezTo>
                    <a:pt x="623622" y="379229"/>
                    <a:pt x="565051" y="474530"/>
                    <a:pt x="481578" y="515238"/>
                  </a:cubicBezTo>
                  <a:lnTo>
                    <a:pt x="442874" y="529091"/>
                  </a:lnTo>
                  <a:lnTo>
                    <a:pt x="448942" y="553361"/>
                  </a:lnTo>
                  <a:lnTo>
                    <a:pt x="452730" y="553361"/>
                  </a:lnTo>
                  <a:cubicBezTo>
                    <a:pt x="525272" y="553361"/>
                    <a:pt x="584079" y="612169"/>
                    <a:pt x="584079" y="684710"/>
                  </a:cubicBezTo>
                  <a:lnTo>
                    <a:pt x="584079" y="791567"/>
                  </a:lnTo>
                  <a:lnTo>
                    <a:pt x="839775" y="791567"/>
                  </a:lnTo>
                  <a:lnTo>
                    <a:pt x="839775" y="684710"/>
                  </a:lnTo>
                  <a:cubicBezTo>
                    <a:pt x="839775" y="612169"/>
                    <a:pt x="898582" y="553361"/>
                    <a:pt x="971123" y="553361"/>
                  </a:cubicBezTo>
                  <a:lnTo>
                    <a:pt x="974912" y="553361"/>
                  </a:lnTo>
                  <a:lnTo>
                    <a:pt x="980979" y="529091"/>
                  </a:lnTo>
                  <a:lnTo>
                    <a:pt x="942273" y="515238"/>
                  </a:lnTo>
                  <a:cubicBezTo>
                    <a:pt x="858800" y="474530"/>
                    <a:pt x="800229" y="379229"/>
                    <a:pt x="800229" y="268156"/>
                  </a:cubicBezTo>
                  <a:cubicBezTo>
                    <a:pt x="800229" y="120058"/>
                    <a:pt x="904356" y="0"/>
                    <a:pt x="1032802" y="0"/>
                  </a:cubicBezTo>
                  <a:cubicBezTo>
                    <a:pt x="1161249" y="0"/>
                    <a:pt x="1265374" y="120058"/>
                    <a:pt x="1265374" y="268156"/>
                  </a:cubicBezTo>
                  <a:cubicBezTo>
                    <a:pt x="1265374" y="379229"/>
                    <a:pt x="1206804" y="474530"/>
                    <a:pt x="1123330" y="515238"/>
                  </a:cubicBezTo>
                  <a:lnTo>
                    <a:pt x="1084626" y="529091"/>
                  </a:lnTo>
                  <a:lnTo>
                    <a:pt x="1090695" y="553361"/>
                  </a:lnTo>
                  <a:lnTo>
                    <a:pt x="1094483" y="553361"/>
                  </a:lnTo>
                  <a:cubicBezTo>
                    <a:pt x="1167024" y="553361"/>
                    <a:pt x="1225831" y="612169"/>
                    <a:pt x="1225831" y="684710"/>
                  </a:cubicBezTo>
                  <a:lnTo>
                    <a:pt x="1225831" y="791567"/>
                  </a:lnTo>
                  <a:lnTo>
                    <a:pt x="1481527" y="791567"/>
                  </a:lnTo>
                  <a:lnTo>
                    <a:pt x="1481527" y="684710"/>
                  </a:lnTo>
                  <a:cubicBezTo>
                    <a:pt x="1481527" y="612169"/>
                    <a:pt x="1540333" y="553361"/>
                    <a:pt x="1612875" y="553361"/>
                  </a:cubicBezTo>
                  <a:lnTo>
                    <a:pt x="1616663" y="553361"/>
                  </a:lnTo>
                  <a:lnTo>
                    <a:pt x="1622730" y="529091"/>
                  </a:lnTo>
                  <a:lnTo>
                    <a:pt x="1584025" y="515238"/>
                  </a:lnTo>
                  <a:cubicBezTo>
                    <a:pt x="1500552" y="474530"/>
                    <a:pt x="1441981" y="379229"/>
                    <a:pt x="1441981" y="268156"/>
                  </a:cubicBezTo>
                  <a:cubicBezTo>
                    <a:pt x="1441981" y="120058"/>
                    <a:pt x="1546107" y="0"/>
                    <a:pt x="1674554" y="0"/>
                  </a:cubicBezTo>
                  <a:cubicBezTo>
                    <a:pt x="1803001" y="0"/>
                    <a:pt x="1907127" y="120058"/>
                    <a:pt x="1907127" y="268156"/>
                  </a:cubicBezTo>
                  <a:cubicBezTo>
                    <a:pt x="1907127" y="379229"/>
                    <a:pt x="1848556" y="474530"/>
                    <a:pt x="1765082" y="515238"/>
                  </a:cubicBezTo>
                  <a:lnTo>
                    <a:pt x="1726379" y="529091"/>
                  </a:lnTo>
                  <a:lnTo>
                    <a:pt x="1732447" y="553361"/>
                  </a:lnTo>
                  <a:lnTo>
                    <a:pt x="1736235" y="553361"/>
                  </a:lnTo>
                  <a:cubicBezTo>
                    <a:pt x="1808776" y="553361"/>
                    <a:pt x="1867583" y="612169"/>
                    <a:pt x="1867583" y="684710"/>
                  </a:cubicBezTo>
                  <a:lnTo>
                    <a:pt x="1867583" y="791567"/>
                  </a:lnTo>
                  <a:lnTo>
                    <a:pt x="2061614" y="791567"/>
                  </a:lnTo>
                  <a:lnTo>
                    <a:pt x="2061614" y="873670"/>
                  </a:lnTo>
                  <a:lnTo>
                    <a:pt x="0" y="873670"/>
                  </a:lnTo>
                  <a:lnTo>
                    <a:pt x="0" y="791567"/>
                  </a:lnTo>
                  <a:lnTo>
                    <a:pt x="198022" y="791567"/>
                  </a:lnTo>
                  <a:lnTo>
                    <a:pt x="198022" y="684710"/>
                  </a:lnTo>
                  <a:cubicBezTo>
                    <a:pt x="198022" y="612169"/>
                    <a:pt x="256829" y="553361"/>
                    <a:pt x="329370" y="553361"/>
                  </a:cubicBezTo>
                  <a:lnTo>
                    <a:pt x="333158" y="553361"/>
                  </a:lnTo>
                  <a:lnTo>
                    <a:pt x="339226" y="529091"/>
                  </a:lnTo>
                  <a:lnTo>
                    <a:pt x="300521" y="515238"/>
                  </a:lnTo>
                  <a:cubicBezTo>
                    <a:pt x="217047" y="474530"/>
                    <a:pt x="158477" y="379229"/>
                    <a:pt x="158477" y="268156"/>
                  </a:cubicBezTo>
                  <a:cubicBezTo>
                    <a:pt x="158477" y="120058"/>
                    <a:pt x="262602" y="0"/>
                    <a:pt x="391050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9782A2F1-3D9D-5CA7-2104-E15AF125D66E}"/>
              </a:ext>
            </a:extLst>
          </p:cNvPr>
          <p:cNvGrpSpPr/>
          <p:nvPr/>
        </p:nvGrpSpPr>
        <p:grpSpPr>
          <a:xfrm>
            <a:off x="6771709" y="1107061"/>
            <a:ext cx="2292711" cy="2250250"/>
            <a:chOff x="6771709" y="1107061"/>
            <a:chExt cx="2292711" cy="2250250"/>
          </a:xfrm>
        </p:grpSpPr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FBD4C591-6E29-33F5-DE04-605A462165A1}"/>
                </a:ext>
              </a:extLst>
            </p:cNvPr>
            <p:cNvGrpSpPr/>
            <p:nvPr/>
          </p:nvGrpSpPr>
          <p:grpSpPr>
            <a:xfrm>
              <a:off x="6771709" y="1107061"/>
              <a:ext cx="2292711" cy="2250250"/>
              <a:chOff x="-9318211" y="1235553"/>
              <a:chExt cx="2962338" cy="2907476"/>
            </a:xfrm>
            <a:solidFill>
              <a:srgbClr val="006600"/>
            </a:solidFill>
          </p:grpSpPr>
          <p:sp>
            <p:nvSpPr>
              <p:cNvPr id="34" name="四角形: 角を丸くする 33">
                <a:extLst>
                  <a:ext uri="{FF2B5EF4-FFF2-40B4-BE49-F238E27FC236}">
                    <a16:creationId xmlns:a16="http://schemas.microsoft.com/office/drawing/2014/main" id="{46308A3C-A445-B7CE-48AD-F75D7E5D34A2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33A2C205-FED2-C2AE-9F12-FB3C46DAEF23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CFD8FD04-4B84-D286-3D92-1D5BEE46EEF4}"/>
                </a:ext>
              </a:extLst>
            </p:cNvPr>
            <p:cNvSpPr/>
            <p:nvPr/>
          </p:nvSpPr>
          <p:spPr bwMode="auto">
            <a:xfrm>
              <a:off x="6969091" y="1301176"/>
              <a:ext cx="1893956" cy="1862018"/>
            </a:xfrm>
            <a:custGeom>
              <a:avLst/>
              <a:gdLst>
                <a:gd name="connsiteX0" fmla="*/ 1684841 w 2700872"/>
                <a:gd name="connsiteY0" fmla="*/ 2325925 h 2655326"/>
                <a:gd name="connsiteX1" fmla="*/ 1793217 w 2700872"/>
                <a:gd name="connsiteY1" fmla="*/ 2325925 h 2655326"/>
                <a:gd name="connsiteX2" fmla="*/ 1766123 w 2700872"/>
                <a:gd name="connsiteY2" fmla="*/ 2538973 h 2655326"/>
                <a:gd name="connsiteX3" fmla="*/ 1711935 w 2700872"/>
                <a:gd name="connsiteY3" fmla="*/ 2538973 h 2655326"/>
                <a:gd name="connsiteX4" fmla="*/ 1525297 w 2700872"/>
                <a:gd name="connsiteY4" fmla="*/ 2325925 h 2655326"/>
                <a:gd name="connsiteX5" fmla="*/ 1633673 w 2700872"/>
                <a:gd name="connsiteY5" fmla="*/ 2325925 h 2655326"/>
                <a:gd name="connsiteX6" fmla="*/ 1606579 w 2700872"/>
                <a:gd name="connsiteY6" fmla="*/ 2538973 h 2655326"/>
                <a:gd name="connsiteX7" fmla="*/ 1552391 w 2700872"/>
                <a:gd name="connsiteY7" fmla="*/ 2538973 h 2655326"/>
                <a:gd name="connsiteX8" fmla="*/ 1038759 w 2700872"/>
                <a:gd name="connsiteY8" fmla="*/ 2325924 h 2655326"/>
                <a:gd name="connsiteX9" fmla="*/ 1147135 w 2700872"/>
                <a:gd name="connsiteY9" fmla="*/ 2325924 h 2655326"/>
                <a:gd name="connsiteX10" fmla="*/ 1120041 w 2700872"/>
                <a:gd name="connsiteY10" fmla="*/ 2538972 h 2655326"/>
                <a:gd name="connsiteX11" fmla="*/ 1065853 w 2700872"/>
                <a:gd name="connsiteY11" fmla="*/ 2538972 h 2655326"/>
                <a:gd name="connsiteX12" fmla="*/ 879215 w 2700872"/>
                <a:gd name="connsiteY12" fmla="*/ 2325924 h 2655326"/>
                <a:gd name="connsiteX13" fmla="*/ 987591 w 2700872"/>
                <a:gd name="connsiteY13" fmla="*/ 2325924 h 2655326"/>
                <a:gd name="connsiteX14" fmla="*/ 960497 w 2700872"/>
                <a:gd name="connsiteY14" fmla="*/ 2538972 h 2655326"/>
                <a:gd name="connsiteX15" fmla="*/ 906309 w 2700872"/>
                <a:gd name="connsiteY15" fmla="*/ 2538972 h 2655326"/>
                <a:gd name="connsiteX16" fmla="*/ 2514022 w 2700872"/>
                <a:gd name="connsiteY16" fmla="*/ 2261239 h 2655326"/>
                <a:gd name="connsiteX17" fmla="*/ 2579213 w 2700872"/>
                <a:gd name="connsiteY17" fmla="*/ 2261239 h 2655326"/>
                <a:gd name="connsiteX18" fmla="*/ 2579213 w 2700872"/>
                <a:gd name="connsiteY18" fmla="*/ 2498233 h 2655326"/>
                <a:gd name="connsiteX19" fmla="*/ 2579213 w 2700872"/>
                <a:gd name="connsiteY19" fmla="*/ 2607550 h 2655326"/>
                <a:gd name="connsiteX20" fmla="*/ 2579213 w 2700872"/>
                <a:gd name="connsiteY20" fmla="*/ 2653270 h 2655326"/>
                <a:gd name="connsiteX21" fmla="*/ 2125198 w 2700872"/>
                <a:gd name="connsiteY21" fmla="*/ 2653270 h 2655326"/>
                <a:gd name="connsiteX22" fmla="*/ 2125198 w 2700872"/>
                <a:gd name="connsiteY22" fmla="*/ 2498233 h 2655326"/>
                <a:gd name="connsiteX23" fmla="*/ 2481431 w 2700872"/>
                <a:gd name="connsiteY23" fmla="*/ 2498233 h 2655326"/>
                <a:gd name="connsiteX24" fmla="*/ 88049 w 2700872"/>
                <a:gd name="connsiteY24" fmla="*/ 2261239 h 2655326"/>
                <a:gd name="connsiteX25" fmla="*/ 153240 w 2700872"/>
                <a:gd name="connsiteY25" fmla="*/ 2261239 h 2655326"/>
                <a:gd name="connsiteX26" fmla="*/ 185831 w 2700872"/>
                <a:gd name="connsiteY26" fmla="*/ 2498233 h 2655326"/>
                <a:gd name="connsiteX27" fmla="*/ 542064 w 2700872"/>
                <a:gd name="connsiteY27" fmla="*/ 2498233 h 2655326"/>
                <a:gd name="connsiteX28" fmla="*/ 542064 w 2700872"/>
                <a:gd name="connsiteY28" fmla="*/ 2653270 h 2655326"/>
                <a:gd name="connsiteX29" fmla="*/ 88049 w 2700872"/>
                <a:gd name="connsiteY29" fmla="*/ 2653270 h 2655326"/>
                <a:gd name="connsiteX30" fmla="*/ 88049 w 2700872"/>
                <a:gd name="connsiteY30" fmla="*/ 2607550 h 2655326"/>
                <a:gd name="connsiteX31" fmla="*/ 88049 w 2700872"/>
                <a:gd name="connsiteY31" fmla="*/ 2498233 h 2655326"/>
                <a:gd name="connsiteX32" fmla="*/ 636120 w 2700872"/>
                <a:gd name="connsiteY32" fmla="*/ 2145778 h 2655326"/>
                <a:gd name="connsiteX33" fmla="*/ 2048882 w 2700872"/>
                <a:gd name="connsiteY33" fmla="*/ 2145778 h 2655326"/>
                <a:gd name="connsiteX34" fmla="*/ 2048882 w 2700872"/>
                <a:gd name="connsiteY34" fmla="*/ 2300500 h 2655326"/>
                <a:gd name="connsiteX35" fmla="*/ 1462372 w 2700872"/>
                <a:gd name="connsiteY35" fmla="*/ 2300500 h 2655326"/>
                <a:gd name="connsiteX36" fmla="*/ 1462372 w 2700872"/>
                <a:gd name="connsiteY36" fmla="*/ 2599565 h 2655326"/>
                <a:gd name="connsiteX37" fmla="*/ 1614145 w 2700872"/>
                <a:gd name="connsiteY37" fmla="*/ 2599565 h 2655326"/>
                <a:gd name="connsiteX38" fmla="*/ 1614145 w 2700872"/>
                <a:gd name="connsiteY38" fmla="*/ 2651214 h 2655326"/>
                <a:gd name="connsiteX39" fmla="*/ 1462372 w 2700872"/>
                <a:gd name="connsiteY39" fmla="*/ 2651214 h 2655326"/>
                <a:gd name="connsiteX40" fmla="*/ 1222632 w 2700872"/>
                <a:gd name="connsiteY40" fmla="*/ 2651214 h 2655326"/>
                <a:gd name="connsiteX41" fmla="*/ 1070857 w 2700872"/>
                <a:gd name="connsiteY41" fmla="*/ 2651214 h 2655326"/>
                <a:gd name="connsiteX42" fmla="*/ 1070857 w 2700872"/>
                <a:gd name="connsiteY42" fmla="*/ 2599565 h 2655326"/>
                <a:gd name="connsiteX43" fmla="*/ 1222632 w 2700872"/>
                <a:gd name="connsiteY43" fmla="*/ 2599565 h 2655326"/>
                <a:gd name="connsiteX44" fmla="*/ 1222632 w 2700872"/>
                <a:gd name="connsiteY44" fmla="*/ 2300500 h 2655326"/>
                <a:gd name="connsiteX45" fmla="*/ 636120 w 2700872"/>
                <a:gd name="connsiteY45" fmla="*/ 2300500 h 2655326"/>
                <a:gd name="connsiteX46" fmla="*/ 1659257 w 2700872"/>
                <a:gd name="connsiteY46" fmla="*/ 1084981 h 2655326"/>
                <a:gd name="connsiteX47" fmla="*/ 1947028 w 2700872"/>
                <a:gd name="connsiteY47" fmla="*/ 1416779 h 2655326"/>
                <a:gd name="connsiteX48" fmla="*/ 1771271 w 2700872"/>
                <a:gd name="connsiteY48" fmla="*/ 1722503 h 2655326"/>
                <a:gd name="connsiteX49" fmla="*/ 1723382 w 2700872"/>
                <a:gd name="connsiteY49" fmla="*/ 1739643 h 2655326"/>
                <a:gd name="connsiteX50" fmla="*/ 1732097 w 2700872"/>
                <a:gd name="connsiteY50" fmla="*/ 1774502 h 2655326"/>
                <a:gd name="connsiteX51" fmla="*/ 1748740 w 2700872"/>
                <a:gd name="connsiteY51" fmla="*/ 1777862 h 2655326"/>
                <a:gd name="connsiteX52" fmla="*/ 1812374 w 2700872"/>
                <a:gd name="connsiteY52" fmla="*/ 1873863 h 2655326"/>
                <a:gd name="connsiteX53" fmla="*/ 1812374 w 2700872"/>
                <a:gd name="connsiteY53" fmla="*/ 2120325 h 2655326"/>
                <a:gd name="connsiteX54" fmla="*/ 1506142 w 2700872"/>
                <a:gd name="connsiteY54" fmla="*/ 2120325 h 2655326"/>
                <a:gd name="connsiteX55" fmla="*/ 1506142 w 2700872"/>
                <a:gd name="connsiteY55" fmla="*/ 1873863 h 2655326"/>
                <a:gd name="connsiteX56" fmla="*/ 1569776 w 2700872"/>
                <a:gd name="connsiteY56" fmla="*/ 1777862 h 2655326"/>
                <a:gd name="connsiteX57" fmla="*/ 1586420 w 2700872"/>
                <a:gd name="connsiteY57" fmla="*/ 1774502 h 2655326"/>
                <a:gd name="connsiteX58" fmla="*/ 1595134 w 2700872"/>
                <a:gd name="connsiteY58" fmla="*/ 1739643 h 2655326"/>
                <a:gd name="connsiteX59" fmla="*/ 1547243 w 2700872"/>
                <a:gd name="connsiteY59" fmla="*/ 1722503 h 2655326"/>
                <a:gd name="connsiteX60" fmla="*/ 1371486 w 2700872"/>
                <a:gd name="connsiteY60" fmla="*/ 1416779 h 2655326"/>
                <a:gd name="connsiteX61" fmla="*/ 1659257 w 2700872"/>
                <a:gd name="connsiteY61" fmla="*/ 1084981 h 2655326"/>
                <a:gd name="connsiteX62" fmla="*/ 1013175 w 2700872"/>
                <a:gd name="connsiteY62" fmla="*/ 1084981 h 2655326"/>
                <a:gd name="connsiteX63" fmla="*/ 1300946 w 2700872"/>
                <a:gd name="connsiteY63" fmla="*/ 1416779 h 2655326"/>
                <a:gd name="connsiteX64" fmla="*/ 1125189 w 2700872"/>
                <a:gd name="connsiteY64" fmla="*/ 1722503 h 2655326"/>
                <a:gd name="connsiteX65" fmla="*/ 1077300 w 2700872"/>
                <a:gd name="connsiteY65" fmla="*/ 1739643 h 2655326"/>
                <a:gd name="connsiteX66" fmla="*/ 1086015 w 2700872"/>
                <a:gd name="connsiteY66" fmla="*/ 1774502 h 2655326"/>
                <a:gd name="connsiteX67" fmla="*/ 1102658 w 2700872"/>
                <a:gd name="connsiteY67" fmla="*/ 1777862 h 2655326"/>
                <a:gd name="connsiteX68" fmla="*/ 1166292 w 2700872"/>
                <a:gd name="connsiteY68" fmla="*/ 1873863 h 2655326"/>
                <a:gd name="connsiteX69" fmla="*/ 1166292 w 2700872"/>
                <a:gd name="connsiteY69" fmla="*/ 2120325 h 2655326"/>
                <a:gd name="connsiteX70" fmla="*/ 860060 w 2700872"/>
                <a:gd name="connsiteY70" fmla="*/ 2120325 h 2655326"/>
                <a:gd name="connsiteX71" fmla="*/ 860060 w 2700872"/>
                <a:gd name="connsiteY71" fmla="*/ 1873863 h 2655326"/>
                <a:gd name="connsiteX72" fmla="*/ 923694 w 2700872"/>
                <a:gd name="connsiteY72" fmla="*/ 1777862 h 2655326"/>
                <a:gd name="connsiteX73" fmla="*/ 940338 w 2700872"/>
                <a:gd name="connsiteY73" fmla="*/ 1774502 h 2655326"/>
                <a:gd name="connsiteX74" fmla="*/ 949052 w 2700872"/>
                <a:gd name="connsiteY74" fmla="*/ 1739643 h 2655326"/>
                <a:gd name="connsiteX75" fmla="*/ 901161 w 2700872"/>
                <a:gd name="connsiteY75" fmla="*/ 1722503 h 2655326"/>
                <a:gd name="connsiteX76" fmla="*/ 725404 w 2700872"/>
                <a:gd name="connsiteY76" fmla="*/ 1416779 h 2655326"/>
                <a:gd name="connsiteX77" fmla="*/ 1013175 w 2700872"/>
                <a:gd name="connsiteY77" fmla="*/ 1084981 h 2655326"/>
                <a:gd name="connsiteX78" fmla="*/ 2299381 w 2700872"/>
                <a:gd name="connsiteY78" fmla="*/ 1080119 h 2655326"/>
                <a:gd name="connsiteX79" fmla="*/ 2587152 w 2700872"/>
                <a:gd name="connsiteY79" fmla="*/ 1411917 h 2655326"/>
                <a:gd name="connsiteX80" fmla="*/ 2411395 w 2700872"/>
                <a:gd name="connsiteY80" fmla="*/ 1717641 h 2655326"/>
                <a:gd name="connsiteX81" fmla="*/ 2363506 w 2700872"/>
                <a:gd name="connsiteY81" fmla="*/ 1734781 h 2655326"/>
                <a:gd name="connsiteX82" fmla="*/ 2371295 w 2700872"/>
                <a:gd name="connsiteY82" fmla="*/ 1765938 h 2655326"/>
                <a:gd name="connsiteX83" fmla="*/ 2415522 w 2700872"/>
                <a:gd name="connsiteY83" fmla="*/ 1795757 h 2655326"/>
                <a:gd name="connsiteX84" fmla="*/ 2466238 w 2700872"/>
                <a:gd name="connsiteY84" fmla="*/ 1918197 h 2655326"/>
                <a:gd name="connsiteX85" fmla="*/ 2466237 w 2700872"/>
                <a:gd name="connsiteY85" fmla="*/ 2306376 h 2655326"/>
                <a:gd name="connsiteX86" fmla="*/ 2360481 w 2700872"/>
                <a:gd name="connsiteY86" fmla="*/ 2465926 h 2655326"/>
                <a:gd name="connsiteX87" fmla="*/ 2297925 w 2700872"/>
                <a:gd name="connsiteY87" fmla="*/ 2478555 h 2655326"/>
                <a:gd name="connsiteX88" fmla="*/ 2297925 w 2700872"/>
                <a:gd name="connsiteY88" fmla="*/ 2480853 h 2655326"/>
                <a:gd name="connsiteX89" fmla="*/ 2084910 w 2700872"/>
                <a:gd name="connsiteY89" fmla="*/ 2480853 h 2655326"/>
                <a:gd name="connsiteX90" fmla="*/ 2056402 w 2700872"/>
                <a:gd name="connsiteY90" fmla="*/ 2655326 h 2655326"/>
                <a:gd name="connsiteX91" fmla="*/ 1984239 w 2700872"/>
                <a:gd name="connsiteY91" fmla="*/ 2655326 h 2655326"/>
                <a:gd name="connsiteX92" fmla="*/ 1947028 w 2700872"/>
                <a:gd name="connsiteY92" fmla="*/ 2367467 h 2655326"/>
                <a:gd name="connsiteX93" fmla="*/ 2119925 w 2700872"/>
                <a:gd name="connsiteY93" fmla="*/ 2349310 h 2655326"/>
                <a:gd name="connsiteX94" fmla="*/ 2119925 w 2700872"/>
                <a:gd name="connsiteY94" fmla="*/ 2306380 h 2655326"/>
                <a:gd name="connsiteX95" fmla="*/ 2119924 w 2700872"/>
                <a:gd name="connsiteY95" fmla="*/ 2306375 h 2655326"/>
                <a:gd name="connsiteX96" fmla="*/ 2119924 w 2700872"/>
                <a:gd name="connsiteY96" fmla="*/ 1918197 h 2655326"/>
                <a:gd name="connsiteX97" fmla="*/ 2225681 w 2700872"/>
                <a:gd name="connsiteY97" fmla="*/ 1758648 h 2655326"/>
                <a:gd name="connsiteX98" fmla="*/ 2229484 w 2700872"/>
                <a:gd name="connsiteY98" fmla="*/ 1757880 h 2655326"/>
                <a:gd name="connsiteX99" fmla="*/ 2235258 w 2700872"/>
                <a:gd name="connsiteY99" fmla="*/ 1734781 h 2655326"/>
                <a:gd name="connsiteX100" fmla="*/ 2187367 w 2700872"/>
                <a:gd name="connsiteY100" fmla="*/ 1717641 h 2655326"/>
                <a:gd name="connsiteX101" fmla="*/ 2011610 w 2700872"/>
                <a:gd name="connsiteY101" fmla="*/ 1411917 h 2655326"/>
                <a:gd name="connsiteX102" fmla="*/ 2299381 w 2700872"/>
                <a:gd name="connsiteY102" fmla="*/ 1080119 h 2655326"/>
                <a:gd name="connsiteX103" fmla="*/ 367881 w 2700872"/>
                <a:gd name="connsiteY103" fmla="*/ 1080119 h 2655326"/>
                <a:gd name="connsiteX104" fmla="*/ 655652 w 2700872"/>
                <a:gd name="connsiteY104" fmla="*/ 1411917 h 2655326"/>
                <a:gd name="connsiteX105" fmla="*/ 479895 w 2700872"/>
                <a:gd name="connsiteY105" fmla="*/ 1717641 h 2655326"/>
                <a:gd name="connsiteX106" fmla="*/ 432004 w 2700872"/>
                <a:gd name="connsiteY106" fmla="*/ 1734781 h 2655326"/>
                <a:gd name="connsiteX107" fmla="*/ 437778 w 2700872"/>
                <a:gd name="connsiteY107" fmla="*/ 1757880 h 2655326"/>
                <a:gd name="connsiteX108" fmla="*/ 441581 w 2700872"/>
                <a:gd name="connsiteY108" fmla="*/ 1758648 h 2655326"/>
                <a:gd name="connsiteX109" fmla="*/ 547338 w 2700872"/>
                <a:gd name="connsiteY109" fmla="*/ 1918197 h 2655326"/>
                <a:gd name="connsiteX110" fmla="*/ 547338 w 2700872"/>
                <a:gd name="connsiteY110" fmla="*/ 2306375 h 2655326"/>
                <a:gd name="connsiteX111" fmla="*/ 547337 w 2700872"/>
                <a:gd name="connsiteY111" fmla="*/ 2306380 h 2655326"/>
                <a:gd name="connsiteX112" fmla="*/ 547337 w 2700872"/>
                <a:gd name="connsiteY112" fmla="*/ 2349310 h 2655326"/>
                <a:gd name="connsiteX113" fmla="*/ 720234 w 2700872"/>
                <a:gd name="connsiteY113" fmla="*/ 2367467 h 2655326"/>
                <a:gd name="connsiteX114" fmla="*/ 683023 w 2700872"/>
                <a:gd name="connsiteY114" fmla="*/ 2655326 h 2655326"/>
                <a:gd name="connsiteX115" fmla="*/ 610860 w 2700872"/>
                <a:gd name="connsiteY115" fmla="*/ 2655326 h 2655326"/>
                <a:gd name="connsiteX116" fmla="*/ 582352 w 2700872"/>
                <a:gd name="connsiteY116" fmla="*/ 2480853 h 2655326"/>
                <a:gd name="connsiteX117" fmla="*/ 369337 w 2700872"/>
                <a:gd name="connsiteY117" fmla="*/ 2480853 h 2655326"/>
                <a:gd name="connsiteX118" fmla="*/ 369337 w 2700872"/>
                <a:gd name="connsiteY118" fmla="*/ 2478555 h 2655326"/>
                <a:gd name="connsiteX119" fmla="*/ 306781 w 2700872"/>
                <a:gd name="connsiteY119" fmla="*/ 2465926 h 2655326"/>
                <a:gd name="connsiteX120" fmla="*/ 201025 w 2700872"/>
                <a:gd name="connsiteY120" fmla="*/ 2306376 h 2655326"/>
                <a:gd name="connsiteX121" fmla="*/ 201024 w 2700872"/>
                <a:gd name="connsiteY121" fmla="*/ 1918197 h 2655326"/>
                <a:gd name="connsiteX122" fmla="*/ 251740 w 2700872"/>
                <a:gd name="connsiteY122" fmla="*/ 1795757 h 2655326"/>
                <a:gd name="connsiteX123" fmla="*/ 295967 w 2700872"/>
                <a:gd name="connsiteY123" fmla="*/ 1765938 h 2655326"/>
                <a:gd name="connsiteX124" fmla="*/ 303756 w 2700872"/>
                <a:gd name="connsiteY124" fmla="*/ 1734781 h 2655326"/>
                <a:gd name="connsiteX125" fmla="*/ 255867 w 2700872"/>
                <a:gd name="connsiteY125" fmla="*/ 1717641 h 2655326"/>
                <a:gd name="connsiteX126" fmla="*/ 80110 w 2700872"/>
                <a:gd name="connsiteY126" fmla="*/ 1411917 h 2655326"/>
                <a:gd name="connsiteX127" fmla="*/ 367881 w 2700872"/>
                <a:gd name="connsiteY127" fmla="*/ 1080119 h 2655326"/>
                <a:gd name="connsiteX128" fmla="*/ 2646619 w 2700872"/>
                <a:gd name="connsiteY128" fmla="*/ 717030 h 2655326"/>
                <a:gd name="connsiteX129" fmla="*/ 2700872 w 2700872"/>
                <a:gd name="connsiteY129" fmla="*/ 810999 h 2655326"/>
                <a:gd name="connsiteX130" fmla="*/ 2306327 w 2700872"/>
                <a:gd name="connsiteY130" fmla="*/ 1007466 h 2655326"/>
                <a:gd name="connsiteX131" fmla="*/ 2279201 w 2700872"/>
                <a:gd name="connsiteY131" fmla="*/ 960481 h 2655326"/>
                <a:gd name="connsiteX132" fmla="*/ 54253 w 2700872"/>
                <a:gd name="connsiteY132" fmla="*/ 717029 h 2655326"/>
                <a:gd name="connsiteX133" fmla="*/ 421670 w 2700872"/>
                <a:gd name="connsiteY133" fmla="*/ 960481 h 2655326"/>
                <a:gd name="connsiteX134" fmla="*/ 394544 w 2700872"/>
                <a:gd name="connsiteY134" fmla="*/ 1007465 h 2655326"/>
                <a:gd name="connsiteX135" fmla="*/ 0 w 2700872"/>
                <a:gd name="connsiteY135" fmla="*/ 810998 h 2655326"/>
                <a:gd name="connsiteX136" fmla="*/ 447951 w 2700872"/>
                <a:gd name="connsiteY136" fmla="*/ 553549 h 2655326"/>
                <a:gd name="connsiteX137" fmla="*/ 702712 w 2700872"/>
                <a:gd name="connsiteY137" fmla="*/ 841203 h 2655326"/>
                <a:gd name="connsiteX138" fmla="*/ 669302 w 2700872"/>
                <a:gd name="connsiteY138" fmla="*/ 874680 h 2655326"/>
                <a:gd name="connsiteX139" fmla="*/ 381129 w 2700872"/>
                <a:gd name="connsiteY139" fmla="*/ 620506 h 2655326"/>
                <a:gd name="connsiteX140" fmla="*/ 2264980 w 2700872"/>
                <a:gd name="connsiteY140" fmla="*/ 551693 h 2655326"/>
                <a:gd name="connsiteX141" fmla="*/ 2331938 w 2700872"/>
                <a:gd name="connsiteY141" fmla="*/ 618513 h 2655326"/>
                <a:gd name="connsiteX142" fmla="*/ 2044284 w 2700872"/>
                <a:gd name="connsiteY142" fmla="*/ 873276 h 2655326"/>
                <a:gd name="connsiteX143" fmla="*/ 2010807 w 2700872"/>
                <a:gd name="connsiteY143" fmla="*/ 839866 h 2655326"/>
                <a:gd name="connsiteX144" fmla="*/ 1051245 w 2700872"/>
                <a:gd name="connsiteY144" fmla="*/ 230907 h 2655326"/>
                <a:gd name="connsiteX145" fmla="*/ 1128051 w 2700872"/>
                <a:gd name="connsiteY145" fmla="*/ 607403 h 2655326"/>
                <a:gd name="connsiteX146" fmla="*/ 1082376 w 2700872"/>
                <a:gd name="connsiteY146" fmla="*/ 619691 h 2655326"/>
                <a:gd name="connsiteX147" fmla="*/ 959899 w 2700872"/>
                <a:gd name="connsiteY147" fmla="*/ 255484 h 2655326"/>
                <a:gd name="connsiteX148" fmla="*/ 1655229 w 2700872"/>
                <a:gd name="connsiteY148" fmla="*/ 228737 h 2655326"/>
                <a:gd name="connsiteX149" fmla="*/ 1746627 w 2700872"/>
                <a:gd name="connsiteY149" fmla="*/ 253127 h 2655326"/>
                <a:gd name="connsiteX150" fmla="*/ 1624894 w 2700872"/>
                <a:gd name="connsiteY150" fmla="*/ 617585 h 2655326"/>
                <a:gd name="connsiteX151" fmla="*/ 1579194 w 2700872"/>
                <a:gd name="connsiteY151" fmla="*/ 605390 h 2655326"/>
                <a:gd name="connsiteX152" fmla="*/ 2067464 w 2700872"/>
                <a:gd name="connsiteY152" fmla="*/ 177591 h 2655326"/>
                <a:gd name="connsiteX153" fmla="*/ 2161432 w 2700872"/>
                <a:gd name="connsiteY153" fmla="*/ 231844 h 2655326"/>
                <a:gd name="connsiteX154" fmla="*/ 1917981 w 2700872"/>
                <a:gd name="connsiteY154" fmla="*/ 599262 h 2655326"/>
                <a:gd name="connsiteX155" fmla="*/ 1870996 w 2700872"/>
                <a:gd name="connsiteY155" fmla="*/ 572136 h 2655326"/>
                <a:gd name="connsiteX156" fmla="*/ 633409 w 2700872"/>
                <a:gd name="connsiteY156" fmla="*/ 177590 h 2655326"/>
                <a:gd name="connsiteX157" fmla="*/ 829876 w 2700872"/>
                <a:gd name="connsiteY157" fmla="*/ 572135 h 2655326"/>
                <a:gd name="connsiteX158" fmla="*/ 782892 w 2700872"/>
                <a:gd name="connsiteY158" fmla="*/ 599260 h 2655326"/>
                <a:gd name="connsiteX159" fmla="*/ 539440 w 2700872"/>
                <a:gd name="connsiteY159" fmla="*/ 231843 h 2655326"/>
                <a:gd name="connsiteX160" fmla="*/ 1289302 w 2700872"/>
                <a:gd name="connsiteY160" fmla="*/ 0 h 2655326"/>
                <a:gd name="connsiteX161" fmla="*/ 1397807 w 2700872"/>
                <a:gd name="connsiteY161" fmla="*/ 0 h 2655326"/>
                <a:gd name="connsiteX162" fmla="*/ 1370681 w 2700872"/>
                <a:gd name="connsiteY162" fmla="*/ 439918 h 2655326"/>
                <a:gd name="connsiteX163" fmla="*/ 1316429 w 2700872"/>
                <a:gd name="connsiteY163" fmla="*/ 439918 h 26553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</a:cxnLst>
              <a:rect l="l" t="t" r="r" b="b"/>
              <a:pathLst>
                <a:path w="2700872" h="2655326">
                  <a:moveTo>
                    <a:pt x="1684841" y="2325925"/>
                  </a:moveTo>
                  <a:lnTo>
                    <a:pt x="1793217" y="2325925"/>
                  </a:lnTo>
                  <a:lnTo>
                    <a:pt x="1766123" y="2538973"/>
                  </a:lnTo>
                  <a:lnTo>
                    <a:pt x="1711935" y="2538973"/>
                  </a:lnTo>
                  <a:close/>
                  <a:moveTo>
                    <a:pt x="1525297" y="2325925"/>
                  </a:moveTo>
                  <a:lnTo>
                    <a:pt x="1633673" y="2325925"/>
                  </a:lnTo>
                  <a:lnTo>
                    <a:pt x="1606579" y="2538973"/>
                  </a:lnTo>
                  <a:lnTo>
                    <a:pt x="1552391" y="2538973"/>
                  </a:lnTo>
                  <a:close/>
                  <a:moveTo>
                    <a:pt x="1038759" y="2325924"/>
                  </a:moveTo>
                  <a:lnTo>
                    <a:pt x="1147135" y="2325924"/>
                  </a:lnTo>
                  <a:lnTo>
                    <a:pt x="1120041" y="2538972"/>
                  </a:lnTo>
                  <a:lnTo>
                    <a:pt x="1065853" y="2538972"/>
                  </a:lnTo>
                  <a:close/>
                  <a:moveTo>
                    <a:pt x="879215" y="2325924"/>
                  </a:moveTo>
                  <a:lnTo>
                    <a:pt x="987591" y="2325924"/>
                  </a:lnTo>
                  <a:lnTo>
                    <a:pt x="960497" y="2538972"/>
                  </a:lnTo>
                  <a:lnTo>
                    <a:pt x="906309" y="2538972"/>
                  </a:lnTo>
                  <a:close/>
                  <a:moveTo>
                    <a:pt x="2514022" y="2261239"/>
                  </a:moveTo>
                  <a:lnTo>
                    <a:pt x="2579213" y="2261239"/>
                  </a:lnTo>
                  <a:lnTo>
                    <a:pt x="2579213" y="2498233"/>
                  </a:lnTo>
                  <a:lnTo>
                    <a:pt x="2579213" y="2607550"/>
                  </a:lnTo>
                  <a:lnTo>
                    <a:pt x="2579213" y="2653270"/>
                  </a:lnTo>
                  <a:lnTo>
                    <a:pt x="2125198" y="2653270"/>
                  </a:lnTo>
                  <a:lnTo>
                    <a:pt x="2125198" y="2498233"/>
                  </a:lnTo>
                  <a:lnTo>
                    <a:pt x="2481431" y="2498233"/>
                  </a:lnTo>
                  <a:close/>
                  <a:moveTo>
                    <a:pt x="88049" y="2261239"/>
                  </a:moveTo>
                  <a:lnTo>
                    <a:pt x="153240" y="2261239"/>
                  </a:lnTo>
                  <a:lnTo>
                    <a:pt x="185831" y="2498233"/>
                  </a:lnTo>
                  <a:lnTo>
                    <a:pt x="542064" y="2498233"/>
                  </a:lnTo>
                  <a:lnTo>
                    <a:pt x="542064" y="2653270"/>
                  </a:lnTo>
                  <a:lnTo>
                    <a:pt x="88049" y="2653270"/>
                  </a:lnTo>
                  <a:lnTo>
                    <a:pt x="88049" y="2607550"/>
                  </a:lnTo>
                  <a:lnTo>
                    <a:pt x="88049" y="2498233"/>
                  </a:lnTo>
                  <a:close/>
                  <a:moveTo>
                    <a:pt x="636120" y="2145778"/>
                  </a:moveTo>
                  <a:lnTo>
                    <a:pt x="2048882" y="2145778"/>
                  </a:lnTo>
                  <a:lnTo>
                    <a:pt x="2048882" y="2300500"/>
                  </a:lnTo>
                  <a:lnTo>
                    <a:pt x="1462372" y="2300500"/>
                  </a:lnTo>
                  <a:lnTo>
                    <a:pt x="1462372" y="2599565"/>
                  </a:lnTo>
                  <a:lnTo>
                    <a:pt x="1614145" y="2599565"/>
                  </a:lnTo>
                  <a:lnTo>
                    <a:pt x="1614145" y="2651214"/>
                  </a:lnTo>
                  <a:lnTo>
                    <a:pt x="1462372" y="2651214"/>
                  </a:lnTo>
                  <a:lnTo>
                    <a:pt x="1222632" y="2651214"/>
                  </a:lnTo>
                  <a:lnTo>
                    <a:pt x="1070857" y="2651214"/>
                  </a:lnTo>
                  <a:lnTo>
                    <a:pt x="1070857" y="2599565"/>
                  </a:lnTo>
                  <a:lnTo>
                    <a:pt x="1222632" y="2599565"/>
                  </a:lnTo>
                  <a:lnTo>
                    <a:pt x="1222632" y="2300500"/>
                  </a:lnTo>
                  <a:lnTo>
                    <a:pt x="636120" y="2300500"/>
                  </a:lnTo>
                  <a:close/>
                  <a:moveTo>
                    <a:pt x="1659257" y="1084981"/>
                  </a:moveTo>
                  <a:cubicBezTo>
                    <a:pt x="1818189" y="1084981"/>
                    <a:pt x="1947028" y="1233532"/>
                    <a:pt x="1947028" y="1416779"/>
                  </a:cubicBezTo>
                  <a:cubicBezTo>
                    <a:pt x="1947028" y="1554214"/>
                    <a:pt x="1874556" y="1672133"/>
                    <a:pt x="1771271" y="1722503"/>
                  </a:cubicBezTo>
                  <a:lnTo>
                    <a:pt x="1723382" y="1739643"/>
                  </a:lnTo>
                  <a:lnTo>
                    <a:pt x="1732097" y="1774502"/>
                  </a:lnTo>
                  <a:lnTo>
                    <a:pt x="1748740" y="1777862"/>
                  </a:lnTo>
                  <a:cubicBezTo>
                    <a:pt x="1786135" y="1793679"/>
                    <a:pt x="1812374" y="1830707"/>
                    <a:pt x="1812374" y="1873863"/>
                  </a:cubicBezTo>
                  <a:lnTo>
                    <a:pt x="1812374" y="2120325"/>
                  </a:lnTo>
                  <a:lnTo>
                    <a:pt x="1506142" y="2120325"/>
                  </a:lnTo>
                  <a:lnTo>
                    <a:pt x="1506142" y="1873863"/>
                  </a:lnTo>
                  <a:cubicBezTo>
                    <a:pt x="1506142" y="1830707"/>
                    <a:pt x="1532381" y="1793679"/>
                    <a:pt x="1569776" y="1777862"/>
                  </a:cubicBezTo>
                  <a:lnTo>
                    <a:pt x="1586420" y="1774502"/>
                  </a:lnTo>
                  <a:lnTo>
                    <a:pt x="1595134" y="1739643"/>
                  </a:lnTo>
                  <a:lnTo>
                    <a:pt x="1547243" y="1722503"/>
                  </a:lnTo>
                  <a:cubicBezTo>
                    <a:pt x="1443958" y="1672133"/>
                    <a:pt x="1371486" y="1554214"/>
                    <a:pt x="1371486" y="1416779"/>
                  </a:cubicBezTo>
                  <a:cubicBezTo>
                    <a:pt x="1371486" y="1233532"/>
                    <a:pt x="1500325" y="1084981"/>
                    <a:pt x="1659257" y="1084981"/>
                  </a:cubicBezTo>
                  <a:close/>
                  <a:moveTo>
                    <a:pt x="1013175" y="1084981"/>
                  </a:moveTo>
                  <a:cubicBezTo>
                    <a:pt x="1172107" y="1084981"/>
                    <a:pt x="1300946" y="1233532"/>
                    <a:pt x="1300946" y="1416779"/>
                  </a:cubicBezTo>
                  <a:cubicBezTo>
                    <a:pt x="1300946" y="1554214"/>
                    <a:pt x="1228474" y="1672133"/>
                    <a:pt x="1125189" y="1722503"/>
                  </a:cubicBezTo>
                  <a:lnTo>
                    <a:pt x="1077300" y="1739643"/>
                  </a:lnTo>
                  <a:lnTo>
                    <a:pt x="1086015" y="1774502"/>
                  </a:lnTo>
                  <a:lnTo>
                    <a:pt x="1102658" y="1777862"/>
                  </a:lnTo>
                  <a:cubicBezTo>
                    <a:pt x="1140053" y="1793679"/>
                    <a:pt x="1166292" y="1830707"/>
                    <a:pt x="1166292" y="1873863"/>
                  </a:cubicBezTo>
                  <a:lnTo>
                    <a:pt x="1166292" y="2120325"/>
                  </a:lnTo>
                  <a:lnTo>
                    <a:pt x="860060" y="2120325"/>
                  </a:lnTo>
                  <a:lnTo>
                    <a:pt x="860060" y="1873863"/>
                  </a:lnTo>
                  <a:cubicBezTo>
                    <a:pt x="860060" y="1830707"/>
                    <a:pt x="886299" y="1793679"/>
                    <a:pt x="923694" y="1777862"/>
                  </a:cubicBezTo>
                  <a:lnTo>
                    <a:pt x="940338" y="1774502"/>
                  </a:lnTo>
                  <a:lnTo>
                    <a:pt x="949052" y="1739643"/>
                  </a:lnTo>
                  <a:lnTo>
                    <a:pt x="901161" y="1722503"/>
                  </a:lnTo>
                  <a:cubicBezTo>
                    <a:pt x="797876" y="1672133"/>
                    <a:pt x="725404" y="1554214"/>
                    <a:pt x="725404" y="1416779"/>
                  </a:cubicBezTo>
                  <a:cubicBezTo>
                    <a:pt x="725404" y="1233532"/>
                    <a:pt x="854243" y="1084981"/>
                    <a:pt x="1013175" y="1084981"/>
                  </a:cubicBezTo>
                  <a:close/>
                  <a:moveTo>
                    <a:pt x="2299381" y="1080119"/>
                  </a:moveTo>
                  <a:cubicBezTo>
                    <a:pt x="2458313" y="1080119"/>
                    <a:pt x="2587152" y="1228670"/>
                    <a:pt x="2587152" y="1411917"/>
                  </a:cubicBezTo>
                  <a:cubicBezTo>
                    <a:pt x="2587152" y="1549352"/>
                    <a:pt x="2514680" y="1667271"/>
                    <a:pt x="2411395" y="1717641"/>
                  </a:cubicBezTo>
                  <a:lnTo>
                    <a:pt x="2363506" y="1734781"/>
                  </a:lnTo>
                  <a:lnTo>
                    <a:pt x="2371295" y="1765938"/>
                  </a:lnTo>
                  <a:lnTo>
                    <a:pt x="2415522" y="1795757"/>
                  </a:lnTo>
                  <a:cubicBezTo>
                    <a:pt x="2446857" y="1827092"/>
                    <a:pt x="2466238" y="1870381"/>
                    <a:pt x="2466238" y="1918197"/>
                  </a:cubicBezTo>
                  <a:cubicBezTo>
                    <a:pt x="2466238" y="2047590"/>
                    <a:pt x="2466237" y="2176983"/>
                    <a:pt x="2466237" y="2306376"/>
                  </a:cubicBezTo>
                  <a:cubicBezTo>
                    <a:pt x="2466237" y="2378100"/>
                    <a:pt x="2422629" y="2439639"/>
                    <a:pt x="2360481" y="2465926"/>
                  </a:cubicBezTo>
                  <a:lnTo>
                    <a:pt x="2297925" y="2478555"/>
                  </a:lnTo>
                  <a:lnTo>
                    <a:pt x="2297925" y="2480853"/>
                  </a:lnTo>
                  <a:lnTo>
                    <a:pt x="2084910" y="2480853"/>
                  </a:lnTo>
                  <a:lnTo>
                    <a:pt x="2056402" y="2655326"/>
                  </a:lnTo>
                  <a:lnTo>
                    <a:pt x="1984239" y="2655326"/>
                  </a:lnTo>
                  <a:lnTo>
                    <a:pt x="1947028" y="2367467"/>
                  </a:lnTo>
                  <a:lnTo>
                    <a:pt x="2119925" y="2349310"/>
                  </a:lnTo>
                  <a:lnTo>
                    <a:pt x="2119925" y="2306380"/>
                  </a:lnTo>
                  <a:lnTo>
                    <a:pt x="2119924" y="2306375"/>
                  </a:lnTo>
                  <a:lnTo>
                    <a:pt x="2119924" y="1918197"/>
                  </a:lnTo>
                  <a:cubicBezTo>
                    <a:pt x="2119924" y="1846473"/>
                    <a:pt x="2163532" y="1784934"/>
                    <a:pt x="2225681" y="1758648"/>
                  </a:cubicBezTo>
                  <a:lnTo>
                    <a:pt x="2229484" y="1757880"/>
                  </a:lnTo>
                  <a:lnTo>
                    <a:pt x="2235258" y="1734781"/>
                  </a:lnTo>
                  <a:lnTo>
                    <a:pt x="2187367" y="1717641"/>
                  </a:lnTo>
                  <a:cubicBezTo>
                    <a:pt x="2084082" y="1667271"/>
                    <a:pt x="2011610" y="1549352"/>
                    <a:pt x="2011610" y="1411917"/>
                  </a:cubicBezTo>
                  <a:cubicBezTo>
                    <a:pt x="2011610" y="1228670"/>
                    <a:pt x="2140449" y="1080119"/>
                    <a:pt x="2299381" y="1080119"/>
                  </a:cubicBezTo>
                  <a:close/>
                  <a:moveTo>
                    <a:pt x="367881" y="1080119"/>
                  </a:moveTo>
                  <a:cubicBezTo>
                    <a:pt x="526813" y="1080119"/>
                    <a:pt x="655652" y="1228670"/>
                    <a:pt x="655652" y="1411917"/>
                  </a:cubicBezTo>
                  <a:cubicBezTo>
                    <a:pt x="655652" y="1549352"/>
                    <a:pt x="583180" y="1667271"/>
                    <a:pt x="479895" y="1717641"/>
                  </a:cubicBezTo>
                  <a:lnTo>
                    <a:pt x="432004" y="1734781"/>
                  </a:lnTo>
                  <a:lnTo>
                    <a:pt x="437778" y="1757880"/>
                  </a:lnTo>
                  <a:lnTo>
                    <a:pt x="441581" y="1758648"/>
                  </a:lnTo>
                  <a:cubicBezTo>
                    <a:pt x="503730" y="1784934"/>
                    <a:pt x="547338" y="1846473"/>
                    <a:pt x="547338" y="1918197"/>
                  </a:cubicBezTo>
                  <a:lnTo>
                    <a:pt x="547338" y="2306375"/>
                  </a:lnTo>
                  <a:lnTo>
                    <a:pt x="547337" y="2306380"/>
                  </a:lnTo>
                  <a:lnTo>
                    <a:pt x="547337" y="2349310"/>
                  </a:lnTo>
                  <a:lnTo>
                    <a:pt x="720234" y="2367467"/>
                  </a:lnTo>
                  <a:lnTo>
                    <a:pt x="683023" y="2655326"/>
                  </a:lnTo>
                  <a:lnTo>
                    <a:pt x="610860" y="2655326"/>
                  </a:lnTo>
                  <a:lnTo>
                    <a:pt x="582352" y="2480853"/>
                  </a:lnTo>
                  <a:lnTo>
                    <a:pt x="369337" y="2480853"/>
                  </a:lnTo>
                  <a:lnTo>
                    <a:pt x="369337" y="2478555"/>
                  </a:lnTo>
                  <a:lnTo>
                    <a:pt x="306781" y="2465926"/>
                  </a:lnTo>
                  <a:cubicBezTo>
                    <a:pt x="244633" y="2439639"/>
                    <a:pt x="201025" y="2378100"/>
                    <a:pt x="201025" y="2306376"/>
                  </a:cubicBezTo>
                  <a:cubicBezTo>
                    <a:pt x="201025" y="2176983"/>
                    <a:pt x="201024" y="2047590"/>
                    <a:pt x="201024" y="1918197"/>
                  </a:cubicBezTo>
                  <a:cubicBezTo>
                    <a:pt x="201024" y="1870381"/>
                    <a:pt x="220405" y="1827092"/>
                    <a:pt x="251740" y="1795757"/>
                  </a:cubicBezTo>
                  <a:lnTo>
                    <a:pt x="295967" y="1765938"/>
                  </a:lnTo>
                  <a:lnTo>
                    <a:pt x="303756" y="1734781"/>
                  </a:lnTo>
                  <a:lnTo>
                    <a:pt x="255867" y="1717641"/>
                  </a:lnTo>
                  <a:cubicBezTo>
                    <a:pt x="152582" y="1667271"/>
                    <a:pt x="80110" y="1549352"/>
                    <a:pt x="80110" y="1411917"/>
                  </a:cubicBezTo>
                  <a:cubicBezTo>
                    <a:pt x="80110" y="1228670"/>
                    <a:pt x="208949" y="1080119"/>
                    <a:pt x="367881" y="1080119"/>
                  </a:cubicBezTo>
                  <a:close/>
                  <a:moveTo>
                    <a:pt x="2646619" y="717030"/>
                  </a:moveTo>
                  <a:lnTo>
                    <a:pt x="2700872" y="810999"/>
                  </a:lnTo>
                  <a:lnTo>
                    <a:pt x="2306327" y="1007466"/>
                  </a:lnTo>
                  <a:lnTo>
                    <a:pt x="2279201" y="960481"/>
                  </a:lnTo>
                  <a:close/>
                  <a:moveTo>
                    <a:pt x="54253" y="717029"/>
                  </a:moveTo>
                  <a:lnTo>
                    <a:pt x="421670" y="960481"/>
                  </a:lnTo>
                  <a:lnTo>
                    <a:pt x="394544" y="1007465"/>
                  </a:lnTo>
                  <a:lnTo>
                    <a:pt x="0" y="810998"/>
                  </a:lnTo>
                  <a:close/>
                  <a:moveTo>
                    <a:pt x="447951" y="553549"/>
                  </a:moveTo>
                  <a:lnTo>
                    <a:pt x="702712" y="841203"/>
                  </a:lnTo>
                  <a:lnTo>
                    <a:pt x="669302" y="874680"/>
                  </a:lnTo>
                  <a:lnTo>
                    <a:pt x="381129" y="620506"/>
                  </a:lnTo>
                  <a:close/>
                  <a:moveTo>
                    <a:pt x="2264980" y="551693"/>
                  </a:moveTo>
                  <a:lnTo>
                    <a:pt x="2331938" y="618513"/>
                  </a:lnTo>
                  <a:lnTo>
                    <a:pt x="2044284" y="873276"/>
                  </a:lnTo>
                  <a:lnTo>
                    <a:pt x="2010807" y="839866"/>
                  </a:lnTo>
                  <a:close/>
                  <a:moveTo>
                    <a:pt x="1051245" y="230907"/>
                  </a:moveTo>
                  <a:lnTo>
                    <a:pt x="1128051" y="607403"/>
                  </a:lnTo>
                  <a:lnTo>
                    <a:pt x="1082376" y="619691"/>
                  </a:lnTo>
                  <a:lnTo>
                    <a:pt x="959899" y="255484"/>
                  </a:lnTo>
                  <a:close/>
                  <a:moveTo>
                    <a:pt x="1655229" y="228737"/>
                  </a:moveTo>
                  <a:lnTo>
                    <a:pt x="1746627" y="253127"/>
                  </a:lnTo>
                  <a:lnTo>
                    <a:pt x="1624894" y="617585"/>
                  </a:lnTo>
                  <a:lnTo>
                    <a:pt x="1579194" y="605390"/>
                  </a:lnTo>
                  <a:close/>
                  <a:moveTo>
                    <a:pt x="2067464" y="177591"/>
                  </a:moveTo>
                  <a:lnTo>
                    <a:pt x="2161432" y="231844"/>
                  </a:lnTo>
                  <a:lnTo>
                    <a:pt x="1917981" y="599262"/>
                  </a:lnTo>
                  <a:lnTo>
                    <a:pt x="1870996" y="572136"/>
                  </a:lnTo>
                  <a:close/>
                  <a:moveTo>
                    <a:pt x="633409" y="177590"/>
                  </a:moveTo>
                  <a:lnTo>
                    <a:pt x="829876" y="572135"/>
                  </a:lnTo>
                  <a:lnTo>
                    <a:pt x="782892" y="599260"/>
                  </a:lnTo>
                  <a:lnTo>
                    <a:pt x="539440" y="231843"/>
                  </a:lnTo>
                  <a:close/>
                  <a:moveTo>
                    <a:pt x="1289302" y="0"/>
                  </a:moveTo>
                  <a:lnTo>
                    <a:pt x="1397807" y="0"/>
                  </a:lnTo>
                  <a:lnTo>
                    <a:pt x="1370681" y="439918"/>
                  </a:lnTo>
                  <a:lnTo>
                    <a:pt x="1316429" y="439918"/>
                  </a:ln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6903131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72F826A-6F31-E827-8A6F-DFACA50F79A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0056F09-86AC-9D5E-BF21-2845DA2B3F4C}"/>
              </a:ext>
            </a:extLst>
          </p:cNvPr>
          <p:cNvSpPr txBox="1"/>
          <p:nvPr/>
        </p:nvSpPr>
        <p:spPr>
          <a:xfrm>
            <a:off x="276046" y="232912"/>
            <a:ext cx="3570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会議、打ち合わせマーク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F3C5FED0-ACA5-D80E-D8AA-2A6641F2982F}"/>
              </a:ext>
            </a:extLst>
          </p:cNvPr>
          <p:cNvGrpSpPr/>
          <p:nvPr/>
        </p:nvGrpSpPr>
        <p:grpSpPr>
          <a:xfrm>
            <a:off x="872068" y="3918840"/>
            <a:ext cx="2292711" cy="2250250"/>
            <a:chOff x="872068" y="3918840"/>
            <a:chExt cx="2292711" cy="2250250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2F8D57DF-740F-E307-EBB5-BE567BA918E9}"/>
                </a:ext>
              </a:extLst>
            </p:cNvPr>
            <p:cNvSpPr/>
            <p:nvPr/>
          </p:nvSpPr>
          <p:spPr bwMode="auto">
            <a:xfrm>
              <a:off x="872068" y="3918840"/>
              <a:ext cx="2292711" cy="2250250"/>
            </a:xfrm>
            <a:custGeom>
              <a:avLst/>
              <a:gdLst>
                <a:gd name="connsiteX0" fmla="*/ 137941 w 2292711"/>
                <a:gd name="connsiteY0" fmla="*/ 0 h 2250250"/>
                <a:gd name="connsiteX1" fmla="*/ 2154771 w 2292711"/>
                <a:gd name="connsiteY1" fmla="*/ 0 h 2250250"/>
                <a:gd name="connsiteX2" fmla="*/ 2292711 w 2292711"/>
                <a:gd name="connsiteY2" fmla="*/ 137940 h 2250250"/>
                <a:gd name="connsiteX3" fmla="*/ 2292711 w 2292711"/>
                <a:gd name="connsiteY3" fmla="*/ 2112310 h 2250250"/>
                <a:gd name="connsiteX4" fmla="*/ 2154771 w 2292711"/>
                <a:gd name="connsiteY4" fmla="*/ 2250250 h 2250250"/>
                <a:gd name="connsiteX5" fmla="*/ 137941 w 2292711"/>
                <a:gd name="connsiteY5" fmla="*/ 2250250 h 2250250"/>
                <a:gd name="connsiteX6" fmla="*/ 0 w 2292711"/>
                <a:gd name="connsiteY6" fmla="*/ 2112310 h 2250250"/>
                <a:gd name="connsiteX7" fmla="*/ 0 w 2292711"/>
                <a:gd name="connsiteY7" fmla="*/ 137940 h 2250250"/>
                <a:gd name="connsiteX8" fmla="*/ 137941 w 2292711"/>
                <a:gd name="connsiteY8" fmla="*/ 0 h 2250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711" h="2250250">
                  <a:moveTo>
                    <a:pt x="137941" y="0"/>
                  </a:moveTo>
                  <a:lnTo>
                    <a:pt x="2154771" y="0"/>
                  </a:lnTo>
                  <a:cubicBezTo>
                    <a:pt x="2230954" y="0"/>
                    <a:pt x="2292711" y="61758"/>
                    <a:pt x="2292711" y="137940"/>
                  </a:cubicBezTo>
                  <a:lnTo>
                    <a:pt x="2292711" y="2112310"/>
                  </a:lnTo>
                  <a:cubicBezTo>
                    <a:pt x="2292711" y="2188493"/>
                    <a:pt x="2230954" y="2250250"/>
                    <a:pt x="2154771" y="2250250"/>
                  </a:cubicBezTo>
                  <a:lnTo>
                    <a:pt x="137941" y="2250250"/>
                  </a:lnTo>
                  <a:cubicBezTo>
                    <a:pt x="61758" y="2250250"/>
                    <a:pt x="0" y="2188493"/>
                    <a:pt x="0" y="2112310"/>
                  </a:cubicBezTo>
                  <a:lnTo>
                    <a:pt x="0" y="137940"/>
                  </a:lnTo>
                  <a:cubicBezTo>
                    <a:pt x="0" y="61758"/>
                    <a:pt x="61758" y="0"/>
                    <a:pt x="137941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287F73EB-FC20-A36E-2E1E-95F4DA78CD32}"/>
                </a:ext>
              </a:extLst>
            </p:cNvPr>
            <p:cNvGrpSpPr/>
            <p:nvPr/>
          </p:nvGrpSpPr>
          <p:grpSpPr>
            <a:xfrm>
              <a:off x="1404733" y="4188809"/>
              <a:ext cx="1227385" cy="1816481"/>
              <a:chOff x="4308923" y="2933945"/>
              <a:chExt cx="1101657" cy="1630409"/>
            </a:xfrm>
            <a:solidFill>
              <a:schemeClr val="bg1"/>
            </a:solidFill>
          </p:grpSpPr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13ACD402-6E8D-E1BE-6938-868774AC42AE}"/>
                  </a:ext>
                </a:extLst>
              </p:cNvPr>
              <p:cNvSpPr/>
              <p:nvPr/>
            </p:nvSpPr>
            <p:spPr bwMode="auto">
              <a:xfrm>
                <a:off x="4308923" y="2933945"/>
                <a:ext cx="1101657" cy="1630409"/>
              </a:xfrm>
              <a:custGeom>
                <a:avLst/>
                <a:gdLst>
                  <a:gd name="connsiteX0" fmla="*/ 0 w 1101657"/>
                  <a:gd name="connsiteY0" fmla="*/ 0 h 1630409"/>
                  <a:gd name="connsiteX1" fmla="*/ 1101657 w 1101657"/>
                  <a:gd name="connsiteY1" fmla="*/ 0 h 1630409"/>
                  <a:gd name="connsiteX2" fmla="*/ 1101657 w 1101657"/>
                  <a:gd name="connsiteY2" fmla="*/ 1630409 h 1630409"/>
                  <a:gd name="connsiteX3" fmla="*/ 1051032 w 1101657"/>
                  <a:gd name="connsiteY3" fmla="*/ 1630409 h 1630409"/>
                  <a:gd name="connsiteX4" fmla="*/ 1051032 w 1101657"/>
                  <a:gd name="connsiteY4" fmla="*/ 47380 h 1630409"/>
                  <a:gd name="connsiteX5" fmla="*/ 50624 w 1101657"/>
                  <a:gd name="connsiteY5" fmla="*/ 47380 h 1630409"/>
                  <a:gd name="connsiteX6" fmla="*/ 50624 w 1101657"/>
                  <a:gd name="connsiteY6" fmla="*/ 1630409 h 1630409"/>
                  <a:gd name="connsiteX7" fmla="*/ 0 w 1101657"/>
                  <a:gd name="connsiteY7" fmla="*/ 1630409 h 16304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01657" h="1630409">
                    <a:moveTo>
                      <a:pt x="0" y="0"/>
                    </a:moveTo>
                    <a:lnTo>
                      <a:pt x="1101657" y="0"/>
                    </a:lnTo>
                    <a:lnTo>
                      <a:pt x="1101657" y="1630409"/>
                    </a:lnTo>
                    <a:lnTo>
                      <a:pt x="1051032" y="1630409"/>
                    </a:lnTo>
                    <a:lnTo>
                      <a:pt x="1051032" y="47380"/>
                    </a:lnTo>
                    <a:lnTo>
                      <a:pt x="50624" y="47380"/>
                    </a:lnTo>
                    <a:lnTo>
                      <a:pt x="50624" y="1630409"/>
                    </a:lnTo>
                    <a:lnTo>
                      <a:pt x="0" y="1630409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" name="正方形/長方形 6">
                <a:extLst>
                  <a:ext uri="{FF2B5EF4-FFF2-40B4-BE49-F238E27FC236}">
                    <a16:creationId xmlns:a16="http://schemas.microsoft.com/office/drawing/2014/main" id="{37D72240-E13A-349C-95DC-3F01FA32E3DD}"/>
                  </a:ext>
                </a:extLst>
              </p:cNvPr>
              <p:cNvSpPr/>
              <p:nvPr/>
            </p:nvSpPr>
            <p:spPr bwMode="auto">
              <a:xfrm>
                <a:off x="4378419" y="3000375"/>
                <a:ext cx="962664" cy="1563979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" name="楕円 7">
                <a:extLst>
                  <a:ext uri="{FF2B5EF4-FFF2-40B4-BE49-F238E27FC236}">
                    <a16:creationId xmlns:a16="http://schemas.microsoft.com/office/drawing/2014/main" id="{A6F323D7-9B40-4520-DCC9-AC9F43ACEE20}"/>
                  </a:ext>
                </a:extLst>
              </p:cNvPr>
              <p:cNvSpPr/>
              <p:nvPr/>
            </p:nvSpPr>
            <p:spPr bwMode="auto">
              <a:xfrm>
                <a:off x="5173674" y="3819335"/>
                <a:ext cx="107240" cy="107240"/>
              </a:xfrm>
              <a:prstGeom prst="ellipse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62C670DA-BE97-F1C4-B49A-68D8AACE7BBF}"/>
              </a:ext>
            </a:extLst>
          </p:cNvPr>
          <p:cNvGrpSpPr/>
          <p:nvPr/>
        </p:nvGrpSpPr>
        <p:grpSpPr>
          <a:xfrm>
            <a:off x="872069" y="1107062"/>
            <a:ext cx="2292711" cy="2250249"/>
            <a:chOff x="872069" y="1107062"/>
            <a:chExt cx="2292711" cy="2250249"/>
          </a:xfrm>
        </p:grpSpPr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9B93A811-B99C-1541-6CA5-FA74CD1C6D2C}"/>
                </a:ext>
              </a:extLst>
            </p:cNvPr>
            <p:cNvSpPr/>
            <p:nvPr/>
          </p:nvSpPr>
          <p:spPr bwMode="auto">
            <a:xfrm>
              <a:off x="872069" y="1107062"/>
              <a:ext cx="2292711" cy="2250249"/>
            </a:xfrm>
            <a:custGeom>
              <a:avLst/>
              <a:gdLst>
                <a:gd name="connsiteX0" fmla="*/ 137940 w 2292711"/>
                <a:gd name="connsiteY0" fmla="*/ 0 h 2250249"/>
                <a:gd name="connsiteX1" fmla="*/ 2154771 w 2292711"/>
                <a:gd name="connsiteY1" fmla="*/ 0 h 2250249"/>
                <a:gd name="connsiteX2" fmla="*/ 2292711 w 2292711"/>
                <a:gd name="connsiteY2" fmla="*/ 137940 h 2250249"/>
                <a:gd name="connsiteX3" fmla="*/ 2292711 w 2292711"/>
                <a:gd name="connsiteY3" fmla="*/ 2112309 h 2250249"/>
                <a:gd name="connsiteX4" fmla="*/ 2154771 w 2292711"/>
                <a:gd name="connsiteY4" fmla="*/ 2250249 h 2250249"/>
                <a:gd name="connsiteX5" fmla="*/ 137940 w 2292711"/>
                <a:gd name="connsiteY5" fmla="*/ 2250249 h 2250249"/>
                <a:gd name="connsiteX6" fmla="*/ 0 w 2292711"/>
                <a:gd name="connsiteY6" fmla="*/ 2112309 h 2250249"/>
                <a:gd name="connsiteX7" fmla="*/ 0 w 2292711"/>
                <a:gd name="connsiteY7" fmla="*/ 137940 h 2250249"/>
                <a:gd name="connsiteX8" fmla="*/ 137940 w 2292711"/>
                <a:gd name="connsiteY8" fmla="*/ 0 h 22502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711" h="2250249">
                  <a:moveTo>
                    <a:pt x="137940" y="0"/>
                  </a:moveTo>
                  <a:lnTo>
                    <a:pt x="2154771" y="0"/>
                  </a:lnTo>
                  <a:cubicBezTo>
                    <a:pt x="2230953" y="0"/>
                    <a:pt x="2292711" y="61758"/>
                    <a:pt x="2292711" y="137940"/>
                  </a:cubicBezTo>
                  <a:lnTo>
                    <a:pt x="2292711" y="2112309"/>
                  </a:lnTo>
                  <a:cubicBezTo>
                    <a:pt x="2292711" y="2188491"/>
                    <a:pt x="2230953" y="2250249"/>
                    <a:pt x="2154771" y="2250249"/>
                  </a:cubicBezTo>
                  <a:lnTo>
                    <a:pt x="137940" y="2250249"/>
                  </a:lnTo>
                  <a:cubicBezTo>
                    <a:pt x="61758" y="2250249"/>
                    <a:pt x="0" y="2188491"/>
                    <a:pt x="0" y="2112309"/>
                  </a:cubicBezTo>
                  <a:lnTo>
                    <a:pt x="0" y="137940"/>
                  </a:lnTo>
                  <a:cubicBezTo>
                    <a:pt x="0" y="61758"/>
                    <a:pt x="61758" y="0"/>
                    <a:pt x="137940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9AEF3916-1CB4-929B-45E1-242C70A9F129}"/>
                </a:ext>
              </a:extLst>
            </p:cNvPr>
            <p:cNvSpPr/>
            <p:nvPr/>
          </p:nvSpPr>
          <p:spPr bwMode="auto">
            <a:xfrm flipH="1">
              <a:off x="1140443" y="1559040"/>
              <a:ext cx="1755964" cy="1434596"/>
            </a:xfrm>
            <a:custGeom>
              <a:avLst/>
              <a:gdLst>
                <a:gd name="connsiteX0" fmla="*/ 73130 w 1928072"/>
                <a:gd name="connsiteY0" fmla="*/ 1181120 h 1575207"/>
                <a:gd name="connsiteX1" fmla="*/ 7939 w 1928072"/>
                <a:gd name="connsiteY1" fmla="*/ 1181120 h 1575207"/>
                <a:gd name="connsiteX2" fmla="*/ 7939 w 1928072"/>
                <a:gd name="connsiteY2" fmla="*/ 1418114 h 1575207"/>
                <a:gd name="connsiteX3" fmla="*/ 7939 w 1928072"/>
                <a:gd name="connsiteY3" fmla="*/ 1527431 h 1575207"/>
                <a:gd name="connsiteX4" fmla="*/ 7939 w 1928072"/>
                <a:gd name="connsiteY4" fmla="*/ 1573151 h 1575207"/>
                <a:gd name="connsiteX5" fmla="*/ 461954 w 1928072"/>
                <a:gd name="connsiteY5" fmla="*/ 1573151 h 1575207"/>
                <a:gd name="connsiteX6" fmla="*/ 461954 w 1928072"/>
                <a:gd name="connsiteY6" fmla="*/ 1418114 h 1575207"/>
                <a:gd name="connsiteX7" fmla="*/ 105721 w 1928072"/>
                <a:gd name="connsiteY7" fmla="*/ 1418114 h 1575207"/>
                <a:gd name="connsiteX8" fmla="*/ 1920133 w 1928072"/>
                <a:gd name="connsiteY8" fmla="*/ 1181120 h 1575207"/>
                <a:gd name="connsiteX9" fmla="*/ 1854942 w 1928072"/>
                <a:gd name="connsiteY9" fmla="*/ 1181120 h 1575207"/>
                <a:gd name="connsiteX10" fmla="*/ 1822351 w 1928072"/>
                <a:gd name="connsiteY10" fmla="*/ 1418114 h 1575207"/>
                <a:gd name="connsiteX11" fmla="*/ 1466118 w 1928072"/>
                <a:gd name="connsiteY11" fmla="*/ 1418114 h 1575207"/>
                <a:gd name="connsiteX12" fmla="*/ 1466118 w 1928072"/>
                <a:gd name="connsiteY12" fmla="*/ 1573151 h 1575207"/>
                <a:gd name="connsiteX13" fmla="*/ 1920133 w 1928072"/>
                <a:gd name="connsiteY13" fmla="*/ 1573151 h 1575207"/>
                <a:gd name="connsiteX14" fmla="*/ 1920133 w 1928072"/>
                <a:gd name="connsiteY14" fmla="*/ 1527431 h 1575207"/>
                <a:gd name="connsiteX15" fmla="*/ 1920133 w 1928072"/>
                <a:gd name="connsiteY15" fmla="*/ 1418114 h 1575207"/>
                <a:gd name="connsiteX16" fmla="*/ 1411762 w 1928072"/>
                <a:gd name="connsiteY16" fmla="*/ 1065659 h 1575207"/>
                <a:gd name="connsiteX17" fmla="*/ 510892 w 1928072"/>
                <a:gd name="connsiteY17" fmla="*/ 1065659 h 1575207"/>
                <a:gd name="connsiteX18" fmla="*/ 510892 w 1928072"/>
                <a:gd name="connsiteY18" fmla="*/ 1220381 h 1575207"/>
                <a:gd name="connsiteX19" fmla="*/ 884890 w 1928072"/>
                <a:gd name="connsiteY19" fmla="*/ 1220381 h 1575207"/>
                <a:gd name="connsiteX20" fmla="*/ 884890 w 1928072"/>
                <a:gd name="connsiteY20" fmla="*/ 1519446 h 1575207"/>
                <a:gd name="connsiteX21" fmla="*/ 788109 w 1928072"/>
                <a:gd name="connsiteY21" fmla="*/ 1519446 h 1575207"/>
                <a:gd name="connsiteX22" fmla="*/ 788109 w 1928072"/>
                <a:gd name="connsiteY22" fmla="*/ 1571095 h 1575207"/>
                <a:gd name="connsiteX23" fmla="*/ 884890 w 1928072"/>
                <a:gd name="connsiteY23" fmla="*/ 1571095 h 1575207"/>
                <a:gd name="connsiteX24" fmla="*/ 1037764 w 1928072"/>
                <a:gd name="connsiteY24" fmla="*/ 1571095 h 1575207"/>
                <a:gd name="connsiteX25" fmla="*/ 1134545 w 1928072"/>
                <a:gd name="connsiteY25" fmla="*/ 1571095 h 1575207"/>
                <a:gd name="connsiteX26" fmla="*/ 1134545 w 1928072"/>
                <a:gd name="connsiteY26" fmla="*/ 1519446 h 1575207"/>
                <a:gd name="connsiteX27" fmla="*/ 1037764 w 1928072"/>
                <a:gd name="connsiteY27" fmla="*/ 1519446 h 1575207"/>
                <a:gd name="connsiteX28" fmla="*/ 1037764 w 1928072"/>
                <a:gd name="connsiteY28" fmla="*/ 1220381 h 1575207"/>
                <a:gd name="connsiteX29" fmla="*/ 1411762 w 1928072"/>
                <a:gd name="connsiteY29" fmla="*/ 1220381 h 1575207"/>
                <a:gd name="connsiteX30" fmla="*/ 287771 w 1928072"/>
                <a:gd name="connsiteY30" fmla="*/ 0 h 1575207"/>
                <a:gd name="connsiteX31" fmla="*/ 0 w 1928072"/>
                <a:gd name="connsiteY31" fmla="*/ 331798 h 1575207"/>
                <a:gd name="connsiteX32" fmla="*/ 175757 w 1928072"/>
                <a:gd name="connsiteY32" fmla="*/ 637522 h 1575207"/>
                <a:gd name="connsiteX33" fmla="*/ 223646 w 1928072"/>
                <a:gd name="connsiteY33" fmla="*/ 654662 h 1575207"/>
                <a:gd name="connsiteX34" fmla="*/ 215857 w 1928072"/>
                <a:gd name="connsiteY34" fmla="*/ 685819 h 1575207"/>
                <a:gd name="connsiteX35" fmla="*/ 171630 w 1928072"/>
                <a:gd name="connsiteY35" fmla="*/ 715638 h 1575207"/>
                <a:gd name="connsiteX36" fmla="*/ 120914 w 1928072"/>
                <a:gd name="connsiteY36" fmla="*/ 838078 h 1575207"/>
                <a:gd name="connsiteX37" fmla="*/ 120915 w 1928072"/>
                <a:gd name="connsiteY37" fmla="*/ 1226257 h 1575207"/>
                <a:gd name="connsiteX38" fmla="*/ 226671 w 1928072"/>
                <a:gd name="connsiteY38" fmla="*/ 1385807 h 1575207"/>
                <a:gd name="connsiteX39" fmla="*/ 289227 w 1928072"/>
                <a:gd name="connsiteY39" fmla="*/ 1398436 h 1575207"/>
                <a:gd name="connsiteX40" fmla="*/ 289227 w 1928072"/>
                <a:gd name="connsiteY40" fmla="*/ 1400734 h 1575207"/>
                <a:gd name="connsiteX41" fmla="*/ 502242 w 1928072"/>
                <a:gd name="connsiteY41" fmla="*/ 1400734 h 1575207"/>
                <a:gd name="connsiteX42" fmla="*/ 530750 w 1928072"/>
                <a:gd name="connsiteY42" fmla="*/ 1575207 h 1575207"/>
                <a:gd name="connsiteX43" fmla="*/ 602913 w 1928072"/>
                <a:gd name="connsiteY43" fmla="*/ 1575207 h 1575207"/>
                <a:gd name="connsiteX44" fmla="*/ 640124 w 1928072"/>
                <a:gd name="connsiteY44" fmla="*/ 1287348 h 1575207"/>
                <a:gd name="connsiteX45" fmla="*/ 467227 w 1928072"/>
                <a:gd name="connsiteY45" fmla="*/ 1269191 h 1575207"/>
                <a:gd name="connsiteX46" fmla="*/ 467227 w 1928072"/>
                <a:gd name="connsiteY46" fmla="*/ 1226261 h 1575207"/>
                <a:gd name="connsiteX47" fmla="*/ 467228 w 1928072"/>
                <a:gd name="connsiteY47" fmla="*/ 1226256 h 1575207"/>
                <a:gd name="connsiteX48" fmla="*/ 467228 w 1928072"/>
                <a:gd name="connsiteY48" fmla="*/ 919904 h 1575207"/>
                <a:gd name="connsiteX49" fmla="*/ 538702 w 1928072"/>
                <a:gd name="connsiteY49" fmla="*/ 991377 h 1575207"/>
                <a:gd name="connsiteX50" fmla="*/ 596479 w 1928072"/>
                <a:gd name="connsiteY50" fmla="*/ 1003092 h 1575207"/>
                <a:gd name="connsiteX51" fmla="*/ 604487 w 1928072"/>
                <a:gd name="connsiteY51" fmla="*/ 997774 h 1575207"/>
                <a:gd name="connsiteX52" fmla="*/ 614763 w 1928072"/>
                <a:gd name="connsiteY52" fmla="*/ 992760 h 1575207"/>
                <a:gd name="connsiteX53" fmla="*/ 628772 w 1928072"/>
                <a:gd name="connsiteY53" fmla="*/ 976878 h 1575207"/>
                <a:gd name="connsiteX54" fmla="*/ 737522 w 1928072"/>
                <a:gd name="connsiteY54" fmla="*/ 788515 h 1575207"/>
                <a:gd name="connsiteX55" fmla="*/ 718002 w 1928072"/>
                <a:gd name="connsiteY55" fmla="*/ 715666 h 1575207"/>
                <a:gd name="connsiteX56" fmla="*/ 718003 w 1928072"/>
                <a:gd name="connsiteY56" fmla="*/ 715668 h 1575207"/>
                <a:gd name="connsiteX57" fmla="*/ 645154 w 1928072"/>
                <a:gd name="connsiteY57" fmla="*/ 735187 h 1575207"/>
                <a:gd name="connsiteX58" fmla="*/ 567628 w 1928072"/>
                <a:gd name="connsiteY58" fmla="*/ 869467 h 1575207"/>
                <a:gd name="connsiteX59" fmla="*/ 420057 w 1928072"/>
                <a:gd name="connsiteY59" fmla="*/ 721897 h 1575207"/>
                <a:gd name="connsiteX60" fmla="*/ 404214 w 1928072"/>
                <a:gd name="connsiteY60" fmla="*/ 704462 h 1575207"/>
                <a:gd name="connsiteX61" fmla="*/ 361471 w 1928072"/>
                <a:gd name="connsiteY61" fmla="*/ 678529 h 1575207"/>
                <a:gd name="connsiteX62" fmla="*/ 357668 w 1928072"/>
                <a:gd name="connsiteY62" fmla="*/ 677761 h 1575207"/>
                <a:gd name="connsiteX63" fmla="*/ 351894 w 1928072"/>
                <a:gd name="connsiteY63" fmla="*/ 654662 h 1575207"/>
                <a:gd name="connsiteX64" fmla="*/ 399785 w 1928072"/>
                <a:gd name="connsiteY64" fmla="*/ 637522 h 1575207"/>
                <a:gd name="connsiteX65" fmla="*/ 575542 w 1928072"/>
                <a:gd name="connsiteY65" fmla="*/ 331798 h 1575207"/>
                <a:gd name="connsiteX66" fmla="*/ 287771 w 1928072"/>
                <a:gd name="connsiteY66" fmla="*/ 0 h 1575207"/>
                <a:gd name="connsiteX67" fmla="*/ 1640301 w 1928072"/>
                <a:gd name="connsiteY67" fmla="*/ 0 h 1575207"/>
                <a:gd name="connsiteX68" fmla="*/ 1352530 w 1928072"/>
                <a:gd name="connsiteY68" fmla="*/ 331798 h 1575207"/>
                <a:gd name="connsiteX69" fmla="*/ 1528287 w 1928072"/>
                <a:gd name="connsiteY69" fmla="*/ 637522 h 1575207"/>
                <a:gd name="connsiteX70" fmla="*/ 1576178 w 1928072"/>
                <a:gd name="connsiteY70" fmla="*/ 654662 h 1575207"/>
                <a:gd name="connsiteX71" fmla="*/ 1570404 w 1928072"/>
                <a:gd name="connsiteY71" fmla="*/ 677761 h 1575207"/>
                <a:gd name="connsiteX72" fmla="*/ 1566601 w 1928072"/>
                <a:gd name="connsiteY72" fmla="*/ 678529 h 1575207"/>
                <a:gd name="connsiteX73" fmla="*/ 1460844 w 1928072"/>
                <a:gd name="connsiteY73" fmla="*/ 838078 h 1575207"/>
                <a:gd name="connsiteX74" fmla="*/ 1460844 w 1928072"/>
                <a:gd name="connsiteY74" fmla="*/ 1226256 h 1575207"/>
                <a:gd name="connsiteX75" fmla="*/ 1460845 w 1928072"/>
                <a:gd name="connsiteY75" fmla="*/ 1226261 h 1575207"/>
                <a:gd name="connsiteX76" fmla="*/ 1460845 w 1928072"/>
                <a:gd name="connsiteY76" fmla="*/ 1269191 h 1575207"/>
                <a:gd name="connsiteX77" fmla="*/ 1287948 w 1928072"/>
                <a:gd name="connsiteY77" fmla="*/ 1287348 h 1575207"/>
                <a:gd name="connsiteX78" fmla="*/ 1325159 w 1928072"/>
                <a:gd name="connsiteY78" fmla="*/ 1575207 h 1575207"/>
                <a:gd name="connsiteX79" fmla="*/ 1397322 w 1928072"/>
                <a:gd name="connsiteY79" fmla="*/ 1575207 h 1575207"/>
                <a:gd name="connsiteX80" fmla="*/ 1425830 w 1928072"/>
                <a:gd name="connsiteY80" fmla="*/ 1400734 h 1575207"/>
                <a:gd name="connsiteX81" fmla="*/ 1638845 w 1928072"/>
                <a:gd name="connsiteY81" fmla="*/ 1400734 h 1575207"/>
                <a:gd name="connsiteX82" fmla="*/ 1638845 w 1928072"/>
                <a:gd name="connsiteY82" fmla="*/ 1398436 h 1575207"/>
                <a:gd name="connsiteX83" fmla="*/ 1701401 w 1928072"/>
                <a:gd name="connsiteY83" fmla="*/ 1385807 h 1575207"/>
                <a:gd name="connsiteX84" fmla="*/ 1807157 w 1928072"/>
                <a:gd name="connsiteY84" fmla="*/ 1226257 h 1575207"/>
                <a:gd name="connsiteX85" fmla="*/ 1807158 w 1928072"/>
                <a:gd name="connsiteY85" fmla="*/ 838078 h 1575207"/>
                <a:gd name="connsiteX86" fmla="*/ 1756442 w 1928072"/>
                <a:gd name="connsiteY86" fmla="*/ 715638 h 1575207"/>
                <a:gd name="connsiteX87" fmla="*/ 1712215 w 1928072"/>
                <a:gd name="connsiteY87" fmla="*/ 685819 h 1575207"/>
                <a:gd name="connsiteX88" fmla="*/ 1704426 w 1928072"/>
                <a:gd name="connsiteY88" fmla="*/ 654662 h 1575207"/>
                <a:gd name="connsiteX89" fmla="*/ 1752315 w 1928072"/>
                <a:gd name="connsiteY89" fmla="*/ 637522 h 1575207"/>
                <a:gd name="connsiteX90" fmla="*/ 1928072 w 1928072"/>
                <a:gd name="connsiteY90" fmla="*/ 331798 h 1575207"/>
                <a:gd name="connsiteX91" fmla="*/ 1640301 w 1928072"/>
                <a:gd name="connsiteY91" fmla="*/ 0 h 1575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</a:cxnLst>
              <a:rect l="l" t="t" r="r" b="b"/>
              <a:pathLst>
                <a:path w="1928072" h="1575207">
                  <a:moveTo>
                    <a:pt x="73130" y="1181120"/>
                  </a:moveTo>
                  <a:lnTo>
                    <a:pt x="7939" y="1181120"/>
                  </a:lnTo>
                  <a:lnTo>
                    <a:pt x="7939" y="1418114"/>
                  </a:lnTo>
                  <a:lnTo>
                    <a:pt x="7939" y="1527431"/>
                  </a:lnTo>
                  <a:lnTo>
                    <a:pt x="7939" y="1573151"/>
                  </a:lnTo>
                  <a:lnTo>
                    <a:pt x="461954" y="1573151"/>
                  </a:lnTo>
                  <a:lnTo>
                    <a:pt x="461954" y="1418114"/>
                  </a:lnTo>
                  <a:lnTo>
                    <a:pt x="105721" y="1418114"/>
                  </a:lnTo>
                  <a:close/>
                  <a:moveTo>
                    <a:pt x="1920133" y="1181120"/>
                  </a:moveTo>
                  <a:lnTo>
                    <a:pt x="1854942" y="1181120"/>
                  </a:lnTo>
                  <a:lnTo>
                    <a:pt x="1822351" y="1418114"/>
                  </a:lnTo>
                  <a:lnTo>
                    <a:pt x="1466118" y="1418114"/>
                  </a:lnTo>
                  <a:lnTo>
                    <a:pt x="1466118" y="1573151"/>
                  </a:lnTo>
                  <a:lnTo>
                    <a:pt x="1920133" y="1573151"/>
                  </a:lnTo>
                  <a:lnTo>
                    <a:pt x="1920133" y="1527431"/>
                  </a:lnTo>
                  <a:lnTo>
                    <a:pt x="1920133" y="1418114"/>
                  </a:lnTo>
                  <a:close/>
                  <a:moveTo>
                    <a:pt x="1411762" y="1065659"/>
                  </a:moveTo>
                  <a:lnTo>
                    <a:pt x="510892" y="1065659"/>
                  </a:lnTo>
                  <a:lnTo>
                    <a:pt x="510892" y="1220381"/>
                  </a:lnTo>
                  <a:lnTo>
                    <a:pt x="884890" y="1220381"/>
                  </a:lnTo>
                  <a:lnTo>
                    <a:pt x="884890" y="1519446"/>
                  </a:lnTo>
                  <a:lnTo>
                    <a:pt x="788109" y="1519446"/>
                  </a:lnTo>
                  <a:lnTo>
                    <a:pt x="788109" y="1571095"/>
                  </a:lnTo>
                  <a:lnTo>
                    <a:pt x="884890" y="1571095"/>
                  </a:lnTo>
                  <a:lnTo>
                    <a:pt x="1037764" y="1571095"/>
                  </a:lnTo>
                  <a:lnTo>
                    <a:pt x="1134545" y="1571095"/>
                  </a:lnTo>
                  <a:lnTo>
                    <a:pt x="1134545" y="1519446"/>
                  </a:lnTo>
                  <a:lnTo>
                    <a:pt x="1037764" y="1519446"/>
                  </a:lnTo>
                  <a:lnTo>
                    <a:pt x="1037764" y="1220381"/>
                  </a:lnTo>
                  <a:lnTo>
                    <a:pt x="1411762" y="1220381"/>
                  </a:lnTo>
                  <a:close/>
                  <a:moveTo>
                    <a:pt x="287771" y="0"/>
                  </a:moveTo>
                  <a:cubicBezTo>
                    <a:pt x="128839" y="0"/>
                    <a:pt x="0" y="148551"/>
                    <a:pt x="0" y="331798"/>
                  </a:cubicBezTo>
                  <a:cubicBezTo>
                    <a:pt x="0" y="469233"/>
                    <a:pt x="72472" y="587152"/>
                    <a:pt x="175757" y="637522"/>
                  </a:cubicBezTo>
                  <a:lnTo>
                    <a:pt x="223646" y="654662"/>
                  </a:lnTo>
                  <a:lnTo>
                    <a:pt x="215857" y="685819"/>
                  </a:lnTo>
                  <a:lnTo>
                    <a:pt x="171630" y="715638"/>
                  </a:lnTo>
                  <a:cubicBezTo>
                    <a:pt x="140295" y="746973"/>
                    <a:pt x="120914" y="790262"/>
                    <a:pt x="120914" y="838078"/>
                  </a:cubicBezTo>
                  <a:cubicBezTo>
                    <a:pt x="120914" y="967471"/>
                    <a:pt x="120915" y="1096864"/>
                    <a:pt x="120915" y="1226257"/>
                  </a:cubicBezTo>
                  <a:cubicBezTo>
                    <a:pt x="120915" y="1297981"/>
                    <a:pt x="164523" y="1359520"/>
                    <a:pt x="226671" y="1385807"/>
                  </a:cubicBezTo>
                  <a:lnTo>
                    <a:pt x="289227" y="1398436"/>
                  </a:lnTo>
                  <a:lnTo>
                    <a:pt x="289227" y="1400734"/>
                  </a:lnTo>
                  <a:lnTo>
                    <a:pt x="502242" y="1400734"/>
                  </a:lnTo>
                  <a:lnTo>
                    <a:pt x="530750" y="1575207"/>
                  </a:lnTo>
                  <a:lnTo>
                    <a:pt x="602913" y="1575207"/>
                  </a:lnTo>
                  <a:lnTo>
                    <a:pt x="640124" y="1287348"/>
                  </a:lnTo>
                  <a:lnTo>
                    <a:pt x="467227" y="1269191"/>
                  </a:lnTo>
                  <a:lnTo>
                    <a:pt x="467227" y="1226261"/>
                  </a:lnTo>
                  <a:lnTo>
                    <a:pt x="467228" y="1226256"/>
                  </a:lnTo>
                  <a:lnTo>
                    <a:pt x="467228" y="919904"/>
                  </a:lnTo>
                  <a:lnTo>
                    <a:pt x="538702" y="991377"/>
                  </a:lnTo>
                  <a:cubicBezTo>
                    <a:pt x="554322" y="1006997"/>
                    <a:pt x="577220" y="1010902"/>
                    <a:pt x="596479" y="1003092"/>
                  </a:cubicBezTo>
                  <a:lnTo>
                    <a:pt x="604487" y="997774"/>
                  </a:lnTo>
                  <a:lnTo>
                    <a:pt x="614763" y="992760"/>
                  </a:lnTo>
                  <a:cubicBezTo>
                    <a:pt x="620291" y="988583"/>
                    <a:pt x="625090" y="983255"/>
                    <a:pt x="628772" y="976878"/>
                  </a:cubicBezTo>
                  <a:cubicBezTo>
                    <a:pt x="665022" y="914090"/>
                    <a:pt x="701271" y="851303"/>
                    <a:pt x="737522" y="788515"/>
                  </a:cubicBezTo>
                  <a:cubicBezTo>
                    <a:pt x="752248" y="763008"/>
                    <a:pt x="743509" y="730393"/>
                    <a:pt x="718002" y="715666"/>
                  </a:cubicBezTo>
                  <a:lnTo>
                    <a:pt x="718003" y="715668"/>
                  </a:lnTo>
                  <a:cubicBezTo>
                    <a:pt x="692496" y="700941"/>
                    <a:pt x="659880" y="709680"/>
                    <a:pt x="645154" y="735187"/>
                  </a:cubicBezTo>
                  <a:lnTo>
                    <a:pt x="567628" y="869467"/>
                  </a:lnTo>
                  <a:lnTo>
                    <a:pt x="420057" y="721897"/>
                  </a:lnTo>
                  <a:lnTo>
                    <a:pt x="404214" y="704462"/>
                  </a:lnTo>
                  <a:cubicBezTo>
                    <a:pt x="391386" y="693875"/>
                    <a:pt x="377008" y="685100"/>
                    <a:pt x="361471" y="678529"/>
                  </a:cubicBezTo>
                  <a:lnTo>
                    <a:pt x="357668" y="677761"/>
                  </a:lnTo>
                  <a:lnTo>
                    <a:pt x="351894" y="654662"/>
                  </a:lnTo>
                  <a:lnTo>
                    <a:pt x="399785" y="637522"/>
                  </a:lnTo>
                  <a:cubicBezTo>
                    <a:pt x="503070" y="587152"/>
                    <a:pt x="575542" y="469233"/>
                    <a:pt x="575542" y="331798"/>
                  </a:cubicBezTo>
                  <a:cubicBezTo>
                    <a:pt x="575542" y="148551"/>
                    <a:pt x="446703" y="0"/>
                    <a:pt x="287771" y="0"/>
                  </a:cubicBezTo>
                  <a:close/>
                  <a:moveTo>
                    <a:pt x="1640301" y="0"/>
                  </a:moveTo>
                  <a:cubicBezTo>
                    <a:pt x="1481369" y="0"/>
                    <a:pt x="1352530" y="148551"/>
                    <a:pt x="1352530" y="331798"/>
                  </a:cubicBezTo>
                  <a:cubicBezTo>
                    <a:pt x="1352530" y="469233"/>
                    <a:pt x="1425002" y="587152"/>
                    <a:pt x="1528287" y="637522"/>
                  </a:cubicBezTo>
                  <a:lnTo>
                    <a:pt x="1576178" y="654662"/>
                  </a:lnTo>
                  <a:lnTo>
                    <a:pt x="1570404" y="677761"/>
                  </a:lnTo>
                  <a:lnTo>
                    <a:pt x="1566601" y="678529"/>
                  </a:lnTo>
                  <a:cubicBezTo>
                    <a:pt x="1504452" y="704815"/>
                    <a:pt x="1460844" y="766354"/>
                    <a:pt x="1460844" y="838078"/>
                  </a:cubicBezTo>
                  <a:lnTo>
                    <a:pt x="1460844" y="1226256"/>
                  </a:lnTo>
                  <a:lnTo>
                    <a:pt x="1460845" y="1226261"/>
                  </a:lnTo>
                  <a:lnTo>
                    <a:pt x="1460845" y="1269191"/>
                  </a:lnTo>
                  <a:lnTo>
                    <a:pt x="1287948" y="1287348"/>
                  </a:lnTo>
                  <a:lnTo>
                    <a:pt x="1325159" y="1575207"/>
                  </a:lnTo>
                  <a:lnTo>
                    <a:pt x="1397322" y="1575207"/>
                  </a:lnTo>
                  <a:lnTo>
                    <a:pt x="1425830" y="1400734"/>
                  </a:lnTo>
                  <a:lnTo>
                    <a:pt x="1638845" y="1400734"/>
                  </a:lnTo>
                  <a:lnTo>
                    <a:pt x="1638845" y="1398436"/>
                  </a:lnTo>
                  <a:lnTo>
                    <a:pt x="1701401" y="1385807"/>
                  </a:lnTo>
                  <a:cubicBezTo>
                    <a:pt x="1763549" y="1359520"/>
                    <a:pt x="1807157" y="1297981"/>
                    <a:pt x="1807157" y="1226257"/>
                  </a:cubicBezTo>
                  <a:cubicBezTo>
                    <a:pt x="1807157" y="1096864"/>
                    <a:pt x="1807158" y="967471"/>
                    <a:pt x="1807158" y="838078"/>
                  </a:cubicBezTo>
                  <a:cubicBezTo>
                    <a:pt x="1807158" y="790262"/>
                    <a:pt x="1787777" y="746973"/>
                    <a:pt x="1756442" y="715638"/>
                  </a:cubicBezTo>
                  <a:lnTo>
                    <a:pt x="1712215" y="685819"/>
                  </a:lnTo>
                  <a:lnTo>
                    <a:pt x="1704426" y="654662"/>
                  </a:lnTo>
                  <a:lnTo>
                    <a:pt x="1752315" y="637522"/>
                  </a:lnTo>
                  <a:cubicBezTo>
                    <a:pt x="1855600" y="587152"/>
                    <a:pt x="1928072" y="469233"/>
                    <a:pt x="1928072" y="331798"/>
                  </a:cubicBezTo>
                  <a:cubicBezTo>
                    <a:pt x="1928072" y="148551"/>
                    <a:pt x="1799233" y="0"/>
                    <a:pt x="1640301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86524E45-D5A0-AB10-55ED-46BCB8D9C914}"/>
              </a:ext>
            </a:extLst>
          </p:cNvPr>
          <p:cNvGrpSpPr/>
          <p:nvPr/>
        </p:nvGrpSpPr>
        <p:grpSpPr>
          <a:xfrm>
            <a:off x="3826284" y="1107062"/>
            <a:ext cx="2292710" cy="2250249"/>
            <a:chOff x="3826284" y="1107062"/>
            <a:chExt cx="2292710" cy="2250249"/>
          </a:xfrm>
        </p:grpSpPr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DF64DCE7-B0D2-1321-1A6E-9D67DEFFC54F}"/>
                </a:ext>
              </a:extLst>
            </p:cNvPr>
            <p:cNvSpPr/>
            <p:nvPr/>
          </p:nvSpPr>
          <p:spPr bwMode="auto">
            <a:xfrm>
              <a:off x="3826284" y="1107062"/>
              <a:ext cx="2292710" cy="2250249"/>
            </a:xfrm>
            <a:custGeom>
              <a:avLst/>
              <a:gdLst>
                <a:gd name="connsiteX0" fmla="*/ 137940 w 2292710"/>
                <a:gd name="connsiteY0" fmla="*/ 0 h 2250249"/>
                <a:gd name="connsiteX1" fmla="*/ 2154770 w 2292710"/>
                <a:gd name="connsiteY1" fmla="*/ 0 h 2250249"/>
                <a:gd name="connsiteX2" fmla="*/ 2292710 w 2292710"/>
                <a:gd name="connsiteY2" fmla="*/ 137940 h 2250249"/>
                <a:gd name="connsiteX3" fmla="*/ 2292710 w 2292710"/>
                <a:gd name="connsiteY3" fmla="*/ 2112309 h 2250249"/>
                <a:gd name="connsiteX4" fmla="*/ 2154770 w 2292710"/>
                <a:gd name="connsiteY4" fmla="*/ 2250249 h 2250249"/>
                <a:gd name="connsiteX5" fmla="*/ 137940 w 2292710"/>
                <a:gd name="connsiteY5" fmla="*/ 2250249 h 2250249"/>
                <a:gd name="connsiteX6" fmla="*/ 0 w 2292710"/>
                <a:gd name="connsiteY6" fmla="*/ 2112309 h 2250249"/>
                <a:gd name="connsiteX7" fmla="*/ 0 w 2292710"/>
                <a:gd name="connsiteY7" fmla="*/ 137940 h 2250249"/>
                <a:gd name="connsiteX8" fmla="*/ 137940 w 2292710"/>
                <a:gd name="connsiteY8" fmla="*/ 0 h 22502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710" h="2250249">
                  <a:moveTo>
                    <a:pt x="137940" y="0"/>
                  </a:moveTo>
                  <a:lnTo>
                    <a:pt x="2154770" y="0"/>
                  </a:lnTo>
                  <a:cubicBezTo>
                    <a:pt x="2230952" y="0"/>
                    <a:pt x="2292710" y="61757"/>
                    <a:pt x="2292710" y="137940"/>
                  </a:cubicBezTo>
                  <a:lnTo>
                    <a:pt x="2292710" y="2112309"/>
                  </a:lnTo>
                  <a:cubicBezTo>
                    <a:pt x="2292710" y="2188491"/>
                    <a:pt x="2230952" y="2250249"/>
                    <a:pt x="2154770" y="2250249"/>
                  </a:cubicBezTo>
                  <a:lnTo>
                    <a:pt x="137940" y="2250249"/>
                  </a:lnTo>
                  <a:cubicBezTo>
                    <a:pt x="61757" y="2250249"/>
                    <a:pt x="0" y="2188491"/>
                    <a:pt x="0" y="2112309"/>
                  </a:cubicBezTo>
                  <a:lnTo>
                    <a:pt x="0" y="137940"/>
                  </a:lnTo>
                  <a:cubicBezTo>
                    <a:pt x="0" y="61757"/>
                    <a:pt x="61757" y="0"/>
                    <a:pt x="137940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5BF2879B-08D9-7C79-4263-3F938E6969F9}"/>
                </a:ext>
              </a:extLst>
            </p:cNvPr>
            <p:cNvSpPr/>
            <p:nvPr/>
          </p:nvSpPr>
          <p:spPr bwMode="auto">
            <a:xfrm flipH="1">
              <a:off x="4113119" y="1559040"/>
              <a:ext cx="1755962" cy="1434596"/>
            </a:xfrm>
            <a:custGeom>
              <a:avLst/>
              <a:gdLst>
                <a:gd name="connsiteX0" fmla="*/ 73130 w 1928072"/>
                <a:gd name="connsiteY0" fmla="*/ 1181120 h 1575207"/>
                <a:gd name="connsiteX1" fmla="*/ 7939 w 1928072"/>
                <a:gd name="connsiteY1" fmla="*/ 1181120 h 1575207"/>
                <a:gd name="connsiteX2" fmla="*/ 7939 w 1928072"/>
                <a:gd name="connsiteY2" fmla="*/ 1418114 h 1575207"/>
                <a:gd name="connsiteX3" fmla="*/ 7939 w 1928072"/>
                <a:gd name="connsiteY3" fmla="*/ 1527431 h 1575207"/>
                <a:gd name="connsiteX4" fmla="*/ 7939 w 1928072"/>
                <a:gd name="connsiteY4" fmla="*/ 1573151 h 1575207"/>
                <a:gd name="connsiteX5" fmla="*/ 461954 w 1928072"/>
                <a:gd name="connsiteY5" fmla="*/ 1573151 h 1575207"/>
                <a:gd name="connsiteX6" fmla="*/ 461954 w 1928072"/>
                <a:gd name="connsiteY6" fmla="*/ 1418114 h 1575207"/>
                <a:gd name="connsiteX7" fmla="*/ 105721 w 1928072"/>
                <a:gd name="connsiteY7" fmla="*/ 1418114 h 1575207"/>
                <a:gd name="connsiteX8" fmla="*/ 1920133 w 1928072"/>
                <a:gd name="connsiteY8" fmla="*/ 1181120 h 1575207"/>
                <a:gd name="connsiteX9" fmla="*/ 1854942 w 1928072"/>
                <a:gd name="connsiteY9" fmla="*/ 1181120 h 1575207"/>
                <a:gd name="connsiteX10" fmla="*/ 1822351 w 1928072"/>
                <a:gd name="connsiteY10" fmla="*/ 1418114 h 1575207"/>
                <a:gd name="connsiteX11" fmla="*/ 1466118 w 1928072"/>
                <a:gd name="connsiteY11" fmla="*/ 1418114 h 1575207"/>
                <a:gd name="connsiteX12" fmla="*/ 1466118 w 1928072"/>
                <a:gd name="connsiteY12" fmla="*/ 1573151 h 1575207"/>
                <a:gd name="connsiteX13" fmla="*/ 1920133 w 1928072"/>
                <a:gd name="connsiteY13" fmla="*/ 1573151 h 1575207"/>
                <a:gd name="connsiteX14" fmla="*/ 1920133 w 1928072"/>
                <a:gd name="connsiteY14" fmla="*/ 1527431 h 1575207"/>
                <a:gd name="connsiteX15" fmla="*/ 1920133 w 1928072"/>
                <a:gd name="connsiteY15" fmla="*/ 1418114 h 1575207"/>
                <a:gd name="connsiteX16" fmla="*/ 287771 w 1928072"/>
                <a:gd name="connsiteY16" fmla="*/ 0 h 1575207"/>
                <a:gd name="connsiteX17" fmla="*/ 0 w 1928072"/>
                <a:gd name="connsiteY17" fmla="*/ 331798 h 1575207"/>
                <a:gd name="connsiteX18" fmla="*/ 175757 w 1928072"/>
                <a:gd name="connsiteY18" fmla="*/ 637522 h 1575207"/>
                <a:gd name="connsiteX19" fmla="*/ 223646 w 1928072"/>
                <a:gd name="connsiteY19" fmla="*/ 654662 h 1575207"/>
                <a:gd name="connsiteX20" fmla="*/ 215857 w 1928072"/>
                <a:gd name="connsiteY20" fmla="*/ 685819 h 1575207"/>
                <a:gd name="connsiteX21" fmla="*/ 171630 w 1928072"/>
                <a:gd name="connsiteY21" fmla="*/ 715638 h 1575207"/>
                <a:gd name="connsiteX22" fmla="*/ 120914 w 1928072"/>
                <a:gd name="connsiteY22" fmla="*/ 838078 h 1575207"/>
                <a:gd name="connsiteX23" fmla="*/ 120915 w 1928072"/>
                <a:gd name="connsiteY23" fmla="*/ 1226257 h 1575207"/>
                <a:gd name="connsiteX24" fmla="*/ 226671 w 1928072"/>
                <a:gd name="connsiteY24" fmla="*/ 1385807 h 1575207"/>
                <a:gd name="connsiteX25" fmla="*/ 289227 w 1928072"/>
                <a:gd name="connsiteY25" fmla="*/ 1398436 h 1575207"/>
                <a:gd name="connsiteX26" fmla="*/ 289227 w 1928072"/>
                <a:gd name="connsiteY26" fmla="*/ 1400734 h 1575207"/>
                <a:gd name="connsiteX27" fmla="*/ 502242 w 1928072"/>
                <a:gd name="connsiteY27" fmla="*/ 1400734 h 1575207"/>
                <a:gd name="connsiteX28" fmla="*/ 530750 w 1928072"/>
                <a:gd name="connsiteY28" fmla="*/ 1575207 h 1575207"/>
                <a:gd name="connsiteX29" fmla="*/ 602913 w 1928072"/>
                <a:gd name="connsiteY29" fmla="*/ 1575207 h 1575207"/>
                <a:gd name="connsiteX30" fmla="*/ 640124 w 1928072"/>
                <a:gd name="connsiteY30" fmla="*/ 1287348 h 1575207"/>
                <a:gd name="connsiteX31" fmla="*/ 467227 w 1928072"/>
                <a:gd name="connsiteY31" fmla="*/ 1269191 h 1575207"/>
                <a:gd name="connsiteX32" fmla="*/ 467227 w 1928072"/>
                <a:gd name="connsiteY32" fmla="*/ 1226261 h 1575207"/>
                <a:gd name="connsiteX33" fmla="*/ 467228 w 1928072"/>
                <a:gd name="connsiteY33" fmla="*/ 1226256 h 1575207"/>
                <a:gd name="connsiteX34" fmla="*/ 467228 w 1928072"/>
                <a:gd name="connsiteY34" fmla="*/ 838078 h 1575207"/>
                <a:gd name="connsiteX35" fmla="*/ 361471 w 1928072"/>
                <a:gd name="connsiteY35" fmla="*/ 678529 h 1575207"/>
                <a:gd name="connsiteX36" fmla="*/ 357668 w 1928072"/>
                <a:gd name="connsiteY36" fmla="*/ 677761 h 1575207"/>
                <a:gd name="connsiteX37" fmla="*/ 351894 w 1928072"/>
                <a:gd name="connsiteY37" fmla="*/ 654662 h 1575207"/>
                <a:gd name="connsiteX38" fmla="*/ 399785 w 1928072"/>
                <a:gd name="connsiteY38" fmla="*/ 637522 h 1575207"/>
                <a:gd name="connsiteX39" fmla="*/ 575542 w 1928072"/>
                <a:gd name="connsiteY39" fmla="*/ 331798 h 1575207"/>
                <a:gd name="connsiteX40" fmla="*/ 287771 w 1928072"/>
                <a:gd name="connsiteY40" fmla="*/ 0 h 1575207"/>
                <a:gd name="connsiteX41" fmla="*/ 987748 w 1928072"/>
                <a:gd name="connsiteY41" fmla="*/ 0 h 1575207"/>
                <a:gd name="connsiteX42" fmla="*/ 942029 w 1928072"/>
                <a:gd name="connsiteY42" fmla="*/ 0 h 1575207"/>
                <a:gd name="connsiteX43" fmla="*/ 942029 w 1928072"/>
                <a:gd name="connsiteY43" fmla="*/ 1065659 h 1575207"/>
                <a:gd name="connsiteX44" fmla="*/ 510892 w 1928072"/>
                <a:gd name="connsiteY44" fmla="*/ 1065659 h 1575207"/>
                <a:gd name="connsiteX45" fmla="*/ 510892 w 1928072"/>
                <a:gd name="connsiteY45" fmla="*/ 1220381 h 1575207"/>
                <a:gd name="connsiteX46" fmla="*/ 884890 w 1928072"/>
                <a:gd name="connsiteY46" fmla="*/ 1220381 h 1575207"/>
                <a:gd name="connsiteX47" fmla="*/ 884890 w 1928072"/>
                <a:gd name="connsiteY47" fmla="*/ 1519446 h 1575207"/>
                <a:gd name="connsiteX48" fmla="*/ 788109 w 1928072"/>
                <a:gd name="connsiteY48" fmla="*/ 1519446 h 1575207"/>
                <a:gd name="connsiteX49" fmla="*/ 788109 w 1928072"/>
                <a:gd name="connsiteY49" fmla="*/ 1571095 h 1575207"/>
                <a:gd name="connsiteX50" fmla="*/ 884890 w 1928072"/>
                <a:gd name="connsiteY50" fmla="*/ 1571095 h 1575207"/>
                <a:gd name="connsiteX51" fmla="*/ 1037764 w 1928072"/>
                <a:gd name="connsiteY51" fmla="*/ 1571095 h 1575207"/>
                <a:gd name="connsiteX52" fmla="*/ 1134545 w 1928072"/>
                <a:gd name="connsiteY52" fmla="*/ 1571095 h 1575207"/>
                <a:gd name="connsiteX53" fmla="*/ 1134545 w 1928072"/>
                <a:gd name="connsiteY53" fmla="*/ 1519446 h 1575207"/>
                <a:gd name="connsiteX54" fmla="*/ 1037764 w 1928072"/>
                <a:gd name="connsiteY54" fmla="*/ 1519446 h 1575207"/>
                <a:gd name="connsiteX55" fmla="*/ 1037764 w 1928072"/>
                <a:gd name="connsiteY55" fmla="*/ 1220381 h 1575207"/>
                <a:gd name="connsiteX56" fmla="*/ 1411762 w 1928072"/>
                <a:gd name="connsiteY56" fmla="*/ 1220381 h 1575207"/>
                <a:gd name="connsiteX57" fmla="*/ 1411762 w 1928072"/>
                <a:gd name="connsiteY57" fmla="*/ 1065659 h 1575207"/>
                <a:gd name="connsiteX58" fmla="*/ 987748 w 1928072"/>
                <a:gd name="connsiteY58" fmla="*/ 1065659 h 1575207"/>
                <a:gd name="connsiteX59" fmla="*/ 1640301 w 1928072"/>
                <a:gd name="connsiteY59" fmla="*/ 0 h 1575207"/>
                <a:gd name="connsiteX60" fmla="*/ 1352530 w 1928072"/>
                <a:gd name="connsiteY60" fmla="*/ 331798 h 1575207"/>
                <a:gd name="connsiteX61" fmla="*/ 1528287 w 1928072"/>
                <a:gd name="connsiteY61" fmla="*/ 637522 h 1575207"/>
                <a:gd name="connsiteX62" fmla="*/ 1576178 w 1928072"/>
                <a:gd name="connsiteY62" fmla="*/ 654662 h 1575207"/>
                <a:gd name="connsiteX63" fmla="*/ 1570404 w 1928072"/>
                <a:gd name="connsiteY63" fmla="*/ 677761 h 1575207"/>
                <a:gd name="connsiteX64" fmla="*/ 1566601 w 1928072"/>
                <a:gd name="connsiteY64" fmla="*/ 678529 h 1575207"/>
                <a:gd name="connsiteX65" fmla="*/ 1460844 w 1928072"/>
                <a:gd name="connsiteY65" fmla="*/ 838078 h 1575207"/>
                <a:gd name="connsiteX66" fmla="*/ 1460844 w 1928072"/>
                <a:gd name="connsiteY66" fmla="*/ 1226256 h 1575207"/>
                <a:gd name="connsiteX67" fmla="*/ 1460845 w 1928072"/>
                <a:gd name="connsiteY67" fmla="*/ 1226261 h 1575207"/>
                <a:gd name="connsiteX68" fmla="*/ 1460845 w 1928072"/>
                <a:gd name="connsiteY68" fmla="*/ 1269191 h 1575207"/>
                <a:gd name="connsiteX69" fmla="*/ 1287948 w 1928072"/>
                <a:gd name="connsiteY69" fmla="*/ 1287348 h 1575207"/>
                <a:gd name="connsiteX70" fmla="*/ 1325159 w 1928072"/>
                <a:gd name="connsiteY70" fmla="*/ 1575207 h 1575207"/>
                <a:gd name="connsiteX71" fmla="*/ 1397322 w 1928072"/>
                <a:gd name="connsiteY71" fmla="*/ 1575207 h 1575207"/>
                <a:gd name="connsiteX72" fmla="*/ 1425830 w 1928072"/>
                <a:gd name="connsiteY72" fmla="*/ 1400734 h 1575207"/>
                <a:gd name="connsiteX73" fmla="*/ 1638845 w 1928072"/>
                <a:gd name="connsiteY73" fmla="*/ 1400734 h 1575207"/>
                <a:gd name="connsiteX74" fmla="*/ 1638845 w 1928072"/>
                <a:gd name="connsiteY74" fmla="*/ 1398436 h 1575207"/>
                <a:gd name="connsiteX75" fmla="*/ 1701401 w 1928072"/>
                <a:gd name="connsiteY75" fmla="*/ 1385807 h 1575207"/>
                <a:gd name="connsiteX76" fmla="*/ 1807157 w 1928072"/>
                <a:gd name="connsiteY76" fmla="*/ 1226257 h 1575207"/>
                <a:gd name="connsiteX77" fmla="*/ 1807158 w 1928072"/>
                <a:gd name="connsiteY77" fmla="*/ 838078 h 1575207"/>
                <a:gd name="connsiteX78" fmla="*/ 1756442 w 1928072"/>
                <a:gd name="connsiteY78" fmla="*/ 715638 h 1575207"/>
                <a:gd name="connsiteX79" fmla="*/ 1712215 w 1928072"/>
                <a:gd name="connsiteY79" fmla="*/ 685819 h 1575207"/>
                <a:gd name="connsiteX80" fmla="*/ 1704426 w 1928072"/>
                <a:gd name="connsiteY80" fmla="*/ 654662 h 1575207"/>
                <a:gd name="connsiteX81" fmla="*/ 1752315 w 1928072"/>
                <a:gd name="connsiteY81" fmla="*/ 637522 h 1575207"/>
                <a:gd name="connsiteX82" fmla="*/ 1928072 w 1928072"/>
                <a:gd name="connsiteY82" fmla="*/ 331798 h 1575207"/>
                <a:gd name="connsiteX83" fmla="*/ 1640301 w 1928072"/>
                <a:gd name="connsiteY83" fmla="*/ 0 h 1575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</a:cxnLst>
              <a:rect l="l" t="t" r="r" b="b"/>
              <a:pathLst>
                <a:path w="1928072" h="1575207">
                  <a:moveTo>
                    <a:pt x="73130" y="1181120"/>
                  </a:moveTo>
                  <a:lnTo>
                    <a:pt x="7939" y="1181120"/>
                  </a:lnTo>
                  <a:lnTo>
                    <a:pt x="7939" y="1418114"/>
                  </a:lnTo>
                  <a:lnTo>
                    <a:pt x="7939" y="1527431"/>
                  </a:lnTo>
                  <a:lnTo>
                    <a:pt x="7939" y="1573151"/>
                  </a:lnTo>
                  <a:lnTo>
                    <a:pt x="461954" y="1573151"/>
                  </a:lnTo>
                  <a:lnTo>
                    <a:pt x="461954" y="1418114"/>
                  </a:lnTo>
                  <a:lnTo>
                    <a:pt x="105721" y="1418114"/>
                  </a:lnTo>
                  <a:close/>
                  <a:moveTo>
                    <a:pt x="1920133" y="1181120"/>
                  </a:moveTo>
                  <a:lnTo>
                    <a:pt x="1854942" y="1181120"/>
                  </a:lnTo>
                  <a:lnTo>
                    <a:pt x="1822351" y="1418114"/>
                  </a:lnTo>
                  <a:lnTo>
                    <a:pt x="1466118" y="1418114"/>
                  </a:lnTo>
                  <a:lnTo>
                    <a:pt x="1466118" y="1573151"/>
                  </a:lnTo>
                  <a:lnTo>
                    <a:pt x="1920133" y="1573151"/>
                  </a:lnTo>
                  <a:lnTo>
                    <a:pt x="1920133" y="1527431"/>
                  </a:lnTo>
                  <a:lnTo>
                    <a:pt x="1920133" y="1418114"/>
                  </a:lnTo>
                  <a:close/>
                  <a:moveTo>
                    <a:pt x="287771" y="0"/>
                  </a:moveTo>
                  <a:cubicBezTo>
                    <a:pt x="128839" y="0"/>
                    <a:pt x="0" y="148551"/>
                    <a:pt x="0" y="331798"/>
                  </a:cubicBezTo>
                  <a:cubicBezTo>
                    <a:pt x="0" y="469233"/>
                    <a:pt x="72472" y="587152"/>
                    <a:pt x="175757" y="637522"/>
                  </a:cubicBezTo>
                  <a:lnTo>
                    <a:pt x="223646" y="654662"/>
                  </a:lnTo>
                  <a:lnTo>
                    <a:pt x="215857" y="685819"/>
                  </a:lnTo>
                  <a:lnTo>
                    <a:pt x="171630" y="715638"/>
                  </a:lnTo>
                  <a:cubicBezTo>
                    <a:pt x="140295" y="746973"/>
                    <a:pt x="120914" y="790262"/>
                    <a:pt x="120914" y="838078"/>
                  </a:cubicBezTo>
                  <a:cubicBezTo>
                    <a:pt x="120914" y="967471"/>
                    <a:pt x="120915" y="1096864"/>
                    <a:pt x="120915" y="1226257"/>
                  </a:cubicBezTo>
                  <a:cubicBezTo>
                    <a:pt x="120915" y="1297981"/>
                    <a:pt x="164523" y="1359520"/>
                    <a:pt x="226671" y="1385807"/>
                  </a:cubicBezTo>
                  <a:lnTo>
                    <a:pt x="289227" y="1398436"/>
                  </a:lnTo>
                  <a:lnTo>
                    <a:pt x="289227" y="1400734"/>
                  </a:lnTo>
                  <a:lnTo>
                    <a:pt x="502242" y="1400734"/>
                  </a:lnTo>
                  <a:lnTo>
                    <a:pt x="530750" y="1575207"/>
                  </a:lnTo>
                  <a:lnTo>
                    <a:pt x="602913" y="1575207"/>
                  </a:lnTo>
                  <a:lnTo>
                    <a:pt x="640124" y="1287348"/>
                  </a:lnTo>
                  <a:lnTo>
                    <a:pt x="467227" y="1269191"/>
                  </a:lnTo>
                  <a:lnTo>
                    <a:pt x="467227" y="1226261"/>
                  </a:lnTo>
                  <a:lnTo>
                    <a:pt x="467228" y="1226256"/>
                  </a:lnTo>
                  <a:lnTo>
                    <a:pt x="467228" y="838078"/>
                  </a:lnTo>
                  <a:cubicBezTo>
                    <a:pt x="467228" y="766354"/>
                    <a:pt x="423620" y="704815"/>
                    <a:pt x="361471" y="678529"/>
                  </a:cubicBezTo>
                  <a:lnTo>
                    <a:pt x="357668" y="677761"/>
                  </a:lnTo>
                  <a:lnTo>
                    <a:pt x="351894" y="654662"/>
                  </a:lnTo>
                  <a:lnTo>
                    <a:pt x="399785" y="637522"/>
                  </a:lnTo>
                  <a:cubicBezTo>
                    <a:pt x="503070" y="587152"/>
                    <a:pt x="575542" y="469233"/>
                    <a:pt x="575542" y="331798"/>
                  </a:cubicBezTo>
                  <a:cubicBezTo>
                    <a:pt x="575542" y="148551"/>
                    <a:pt x="446703" y="0"/>
                    <a:pt x="287771" y="0"/>
                  </a:cubicBezTo>
                  <a:close/>
                  <a:moveTo>
                    <a:pt x="987748" y="0"/>
                  </a:moveTo>
                  <a:lnTo>
                    <a:pt x="942029" y="0"/>
                  </a:lnTo>
                  <a:lnTo>
                    <a:pt x="942029" y="1065659"/>
                  </a:lnTo>
                  <a:lnTo>
                    <a:pt x="510892" y="1065659"/>
                  </a:lnTo>
                  <a:lnTo>
                    <a:pt x="510892" y="1220381"/>
                  </a:lnTo>
                  <a:lnTo>
                    <a:pt x="884890" y="1220381"/>
                  </a:lnTo>
                  <a:lnTo>
                    <a:pt x="884890" y="1519446"/>
                  </a:lnTo>
                  <a:lnTo>
                    <a:pt x="788109" y="1519446"/>
                  </a:lnTo>
                  <a:lnTo>
                    <a:pt x="788109" y="1571095"/>
                  </a:lnTo>
                  <a:lnTo>
                    <a:pt x="884890" y="1571095"/>
                  </a:lnTo>
                  <a:lnTo>
                    <a:pt x="1037764" y="1571095"/>
                  </a:lnTo>
                  <a:lnTo>
                    <a:pt x="1134545" y="1571095"/>
                  </a:lnTo>
                  <a:lnTo>
                    <a:pt x="1134545" y="1519446"/>
                  </a:lnTo>
                  <a:lnTo>
                    <a:pt x="1037764" y="1519446"/>
                  </a:lnTo>
                  <a:lnTo>
                    <a:pt x="1037764" y="1220381"/>
                  </a:lnTo>
                  <a:lnTo>
                    <a:pt x="1411762" y="1220381"/>
                  </a:lnTo>
                  <a:lnTo>
                    <a:pt x="1411762" y="1065659"/>
                  </a:lnTo>
                  <a:lnTo>
                    <a:pt x="987748" y="1065659"/>
                  </a:lnTo>
                  <a:close/>
                  <a:moveTo>
                    <a:pt x="1640301" y="0"/>
                  </a:moveTo>
                  <a:cubicBezTo>
                    <a:pt x="1481369" y="0"/>
                    <a:pt x="1352530" y="148551"/>
                    <a:pt x="1352530" y="331798"/>
                  </a:cubicBezTo>
                  <a:cubicBezTo>
                    <a:pt x="1352530" y="469233"/>
                    <a:pt x="1425002" y="587152"/>
                    <a:pt x="1528287" y="637522"/>
                  </a:cubicBezTo>
                  <a:lnTo>
                    <a:pt x="1576178" y="654662"/>
                  </a:lnTo>
                  <a:lnTo>
                    <a:pt x="1570404" y="677761"/>
                  </a:lnTo>
                  <a:lnTo>
                    <a:pt x="1566601" y="678529"/>
                  </a:lnTo>
                  <a:cubicBezTo>
                    <a:pt x="1504452" y="704815"/>
                    <a:pt x="1460844" y="766354"/>
                    <a:pt x="1460844" y="838078"/>
                  </a:cubicBezTo>
                  <a:lnTo>
                    <a:pt x="1460844" y="1226256"/>
                  </a:lnTo>
                  <a:lnTo>
                    <a:pt x="1460845" y="1226261"/>
                  </a:lnTo>
                  <a:lnTo>
                    <a:pt x="1460845" y="1269191"/>
                  </a:lnTo>
                  <a:lnTo>
                    <a:pt x="1287948" y="1287348"/>
                  </a:lnTo>
                  <a:lnTo>
                    <a:pt x="1325159" y="1575207"/>
                  </a:lnTo>
                  <a:lnTo>
                    <a:pt x="1397322" y="1575207"/>
                  </a:lnTo>
                  <a:lnTo>
                    <a:pt x="1425830" y="1400734"/>
                  </a:lnTo>
                  <a:lnTo>
                    <a:pt x="1638845" y="1400734"/>
                  </a:lnTo>
                  <a:lnTo>
                    <a:pt x="1638845" y="1398436"/>
                  </a:lnTo>
                  <a:lnTo>
                    <a:pt x="1701401" y="1385807"/>
                  </a:lnTo>
                  <a:cubicBezTo>
                    <a:pt x="1763549" y="1359520"/>
                    <a:pt x="1807157" y="1297981"/>
                    <a:pt x="1807157" y="1226257"/>
                  </a:cubicBezTo>
                  <a:cubicBezTo>
                    <a:pt x="1807157" y="1096864"/>
                    <a:pt x="1807158" y="967471"/>
                    <a:pt x="1807158" y="838078"/>
                  </a:cubicBezTo>
                  <a:cubicBezTo>
                    <a:pt x="1807158" y="790262"/>
                    <a:pt x="1787777" y="746973"/>
                    <a:pt x="1756442" y="715638"/>
                  </a:cubicBezTo>
                  <a:lnTo>
                    <a:pt x="1712215" y="685819"/>
                  </a:lnTo>
                  <a:lnTo>
                    <a:pt x="1704426" y="654662"/>
                  </a:lnTo>
                  <a:lnTo>
                    <a:pt x="1752315" y="637522"/>
                  </a:lnTo>
                  <a:cubicBezTo>
                    <a:pt x="1855600" y="587152"/>
                    <a:pt x="1928072" y="469233"/>
                    <a:pt x="1928072" y="331798"/>
                  </a:cubicBezTo>
                  <a:cubicBezTo>
                    <a:pt x="1928072" y="148551"/>
                    <a:pt x="1799233" y="0"/>
                    <a:pt x="1640301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4F0136F2-9F4F-DB27-4DEA-69962B1F6477}"/>
              </a:ext>
            </a:extLst>
          </p:cNvPr>
          <p:cNvGrpSpPr/>
          <p:nvPr/>
        </p:nvGrpSpPr>
        <p:grpSpPr>
          <a:xfrm>
            <a:off x="3826283" y="3918840"/>
            <a:ext cx="2292711" cy="2250250"/>
            <a:chOff x="3826283" y="3918840"/>
            <a:chExt cx="2292711" cy="2250250"/>
          </a:xfrm>
        </p:grpSpPr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E03404B2-7F9A-9206-2795-836A90F69C47}"/>
                </a:ext>
              </a:extLst>
            </p:cNvPr>
            <p:cNvSpPr/>
            <p:nvPr/>
          </p:nvSpPr>
          <p:spPr bwMode="auto">
            <a:xfrm>
              <a:off x="3826283" y="3918840"/>
              <a:ext cx="2292711" cy="2250250"/>
            </a:xfrm>
            <a:custGeom>
              <a:avLst/>
              <a:gdLst>
                <a:gd name="connsiteX0" fmla="*/ 137940 w 2292711"/>
                <a:gd name="connsiteY0" fmla="*/ 0 h 2250250"/>
                <a:gd name="connsiteX1" fmla="*/ 2154771 w 2292711"/>
                <a:gd name="connsiteY1" fmla="*/ 0 h 2250250"/>
                <a:gd name="connsiteX2" fmla="*/ 2292711 w 2292711"/>
                <a:gd name="connsiteY2" fmla="*/ 137940 h 2250250"/>
                <a:gd name="connsiteX3" fmla="*/ 2292711 w 2292711"/>
                <a:gd name="connsiteY3" fmla="*/ 2112310 h 2250250"/>
                <a:gd name="connsiteX4" fmla="*/ 2154771 w 2292711"/>
                <a:gd name="connsiteY4" fmla="*/ 2250250 h 2250250"/>
                <a:gd name="connsiteX5" fmla="*/ 137940 w 2292711"/>
                <a:gd name="connsiteY5" fmla="*/ 2250250 h 2250250"/>
                <a:gd name="connsiteX6" fmla="*/ 0 w 2292711"/>
                <a:gd name="connsiteY6" fmla="*/ 2112310 h 2250250"/>
                <a:gd name="connsiteX7" fmla="*/ 0 w 2292711"/>
                <a:gd name="connsiteY7" fmla="*/ 137940 h 2250250"/>
                <a:gd name="connsiteX8" fmla="*/ 137940 w 2292711"/>
                <a:gd name="connsiteY8" fmla="*/ 0 h 2250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711" h="2250250">
                  <a:moveTo>
                    <a:pt x="137940" y="0"/>
                  </a:moveTo>
                  <a:lnTo>
                    <a:pt x="2154771" y="0"/>
                  </a:lnTo>
                  <a:cubicBezTo>
                    <a:pt x="2230953" y="0"/>
                    <a:pt x="2292711" y="61758"/>
                    <a:pt x="2292711" y="137940"/>
                  </a:cubicBezTo>
                  <a:lnTo>
                    <a:pt x="2292711" y="2112310"/>
                  </a:lnTo>
                  <a:cubicBezTo>
                    <a:pt x="2292711" y="2188493"/>
                    <a:pt x="2230953" y="2250250"/>
                    <a:pt x="2154771" y="2250250"/>
                  </a:cubicBezTo>
                  <a:lnTo>
                    <a:pt x="137940" y="2250250"/>
                  </a:lnTo>
                  <a:cubicBezTo>
                    <a:pt x="61757" y="2250250"/>
                    <a:pt x="0" y="2188493"/>
                    <a:pt x="0" y="2112310"/>
                  </a:cubicBezTo>
                  <a:lnTo>
                    <a:pt x="0" y="137940"/>
                  </a:lnTo>
                  <a:cubicBezTo>
                    <a:pt x="0" y="61758"/>
                    <a:pt x="61757" y="0"/>
                    <a:pt x="137940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8D4236CF-A797-4FCE-86C5-08C8F2F863B3}"/>
                </a:ext>
              </a:extLst>
            </p:cNvPr>
            <p:cNvSpPr/>
            <p:nvPr/>
          </p:nvSpPr>
          <p:spPr bwMode="auto">
            <a:xfrm flipH="1">
              <a:off x="4061714" y="4565426"/>
              <a:ext cx="1868964" cy="1117959"/>
            </a:xfrm>
            <a:custGeom>
              <a:avLst/>
              <a:gdLst>
                <a:gd name="connsiteX0" fmla="*/ 1863330 w 1868964"/>
                <a:gd name="connsiteY0" fmla="*/ 838267 h 1117959"/>
                <a:gd name="connsiteX1" fmla="*/ 1817063 w 1868964"/>
                <a:gd name="connsiteY1" fmla="*/ 838267 h 1117959"/>
                <a:gd name="connsiteX2" fmla="*/ 1793932 w 1868964"/>
                <a:gd name="connsiteY2" fmla="*/ 1006467 h 1117959"/>
                <a:gd name="connsiteX3" fmla="*/ 1541106 w 1868964"/>
                <a:gd name="connsiteY3" fmla="*/ 1006467 h 1117959"/>
                <a:gd name="connsiteX4" fmla="*/ 1541106 w 1868964"/>
                <a:gd name="connsiteY4" fmla="*/ 1116500 h 1117959"/>
                <a:gd name="connsiteX5" fmla="*/ 1863330 w 1868964"/>
                <a:gd name="connsiteY5" fmla="*/ 1116500 h 1117959"/>
                <a:gd name="connsiteX6" fmla="*/ 1863330 w 1868964"/>
                <a:gd name="connsiteY6" fmla="*/ 1084052 h 1117959"/>
                <a:gd name="connsiteX7" fmla="*/ 1863330 w 1868964"/>
                <a:gd name="connsiteY7" fmla="*/ 1006467 h 1117959"/>
                <a:gd name="connsiteX8" fmla="*/ 1127267 w 1868964"/>
                <a:gd name="connsiteY8" fmla="*/ 221210 h 1117959"/>
                <a:gd name="connsiteX9" fmla="*/ 973880 w 1868964"/>
                <a:gd name="connsiteY9" fmla="*/ 398066 h 1117959"/>
                <a:gd name="connsiteX10" fmla="*/ 1067562 w 1868964"/>
                <a:gd name="connsiteY10" fmla="*/ 561023 h 1117959"/>
                <a:gd name="connsiteX11" fmla="*/ 1093087 w 1868964"/>
                <a:gd name="connsiteY11" fmla="*/ 570159 h 1117959"/>
                <a:gd name="connsiteX12" fmla="*/ 1089085 w 1868964"/>
                <a:gd name="connsiteY12" fmla="*/ 586166 h 1117959"/>
                <a:gd name="connsiteX13" fmla="*/ 1086587 w 1868964"/>
                <a:gd name="connsiteY13" fmla="*/ 586166 h 1117959"/>
                <a:gd name="connsiteX14" fmla="*/ 999960 w 1868964"/>
                <a:gd name="connsiteY14" fmla="*/ 672794 h 1117959"/>
                <a:gd name="connsiteX15" fmla="*/ 999960 w 1868964"/>
                <a:gd name="connsiteY15" fmla="*/ 743268 h 1117959"/>
                <a:gd name="connsiteX16" fmla="*/ 830715 w 1868964"/>
                <a:gd name="connsiteY16" fmla="*/ 743268 h 1117959"/>
                <a:gd name="connsiteX17" fmla="*/ 830715 w 1868964"/>
                <a:gd name="connsiteY17" fmla="*/ 672794 h 1117959"/>
                <a:gd name="connsiteX18" fmla="*/ 744087 w 1868964"/>
                <a:gd name="connsiteY18" fmla="*/ 586166 h 1117959"/>
                <a:gd name="connsiteX19" fmla="*/ 741588 w 1868964"/>
                <a:gd name="connsiteY19" fmla="*/ 586166 h 1117959"/>
                <a:gd name="connsiteX20" fmla="*/ 737587 w 1868964"/>
                <a:gd name="connsiteY20" fmla="*/ 570159 h 1117959"/>
                <a:gd name="connsiteX21" fmla="*/ 763114 w 1868964"/>
                <a:gd name="connsiteY21" fmla="*/ 561023 h 1117959"/>
                <a:gd name="connsiteX22" fmla="*/ 856796 w 1868964"/>
                <a:gd name="connsiteY22" fmla="*/ 398066 h 1117959"/>
                <a:gd name="connsiteX23" fmla="*/ 703408 w 1868964"/>
                <a:gd name="connsiteY23" fmla="*/ 221210 h 1117959"/>
                <a:gd name="connsiteX24" fmla="*/ 550021 w 1868964"/>
                <a:gd name="connsiteY24" fmla="*/ 398066 h 1117959"/>
                <a:gd name="connsiteX25" fmla="*/ 643703 w 1868964"/>
                <a:gd name="connsiteY25" fmla="*/ 561023 h 1117959"/>
                <a:gd name="connsiteX26" fmla="*/ 669228 w 1868964"/>
                <a:gd name="connsiteY26" fmla="*/ 570159 h 1117959"/>
                <a:gd name="connsiteX27" fmla="*/ 665226 w 1868964"/>
                <a:gd name="connsiteY27" fmla="*/ 586166 h 1117959"/>
                <a:gd name="connsiteX28" fmla="*/ 662728 w 1868964"/>
                <a:gd name="connsiteY28" fmla="*/ 586166 h 1117959"/>
                <a:gd name="connsiteX29" fmla="*/ 576101 w 1868964"/>
                <a:gd name="connsiteY29" fmla="*/ 672794 h 1117959"/>
                <a:gd name="connsiteX30" fmla="*/ 576101 w 1868964"/>
                <a:gd name="connsiteY30" fmla="*/ 743268 h 1117959"/>
                <a:gd name="connsiteX31" fmla="*/ 408070 w 1868964"/>
                <a:gd name="connsiteY31" fmla="*/ 743268 h 1117959"/>
                <a:gd name="connsiteX32" fmla="*/ 408070 w 1868964"/>
                <a:gd name="connsiteY32" fmla="*/ 672794 h 1117959"/>
                <a:gd name="connsiteX33" fmla="*/ 321442 w 1868964"/>
                <a:gd name="connsiteY33" fmla="*/ 586166 h 1117959"/>
                <a:gd name="connsiteX34" fmla="*/ 318943 w 1868964"/>
                <a:gd name="connsiteY34" fmla="*/ 586166 h 1117959"/>
                <a:gd name="connsiteX35" fmla="*/ 314942 w 1868964"/>
                <a:gd name="connsiteY35" fmla="*/ 570159 h 1117959"/>
                <a:gd name="connsiteX36" fmla="*/ 340469 w 1868964"/>
                <a:gd name="connsiteY36" fmla="*/ 561023 h 1117959"/>
                <a:gd name="connsiteX37" fmla="*/ 434151 w 1868964"/>
                <a:gd name="connsiteY37" fmla="*/ 398066 h 1117959"/>
                <a:gd name="connsiteX38" fmla="*/ 280763 w 1868964"/>
                <a:gd name="connsiteY38" fmla="*/ 221210 h 1117959"/>
                <a:gd name="connsiteX39" fmla="*/ 127376 w 1868964"/>
                <a:gd name="connsiteY39" fmla="*/ 398066 h 1117959"/>
                <a:gd name="connsiteX40" fmla="*/ 221058 w 1868964"/>
                <a:gd name="connsiteY40" fmla="*/ 561023 h 1117959"/>
                <a:gd name="connsiteX41" fmla="*/ 246583 w 1868964"/>
                <a:gd name="connsiteY41" fmla="*/ 570159 h 1117959"/>
                <a:gd name="connsiteX42" fmla="*/ 242581 w 1868964"/>
                <a:gd name="connsiteY42" fmla="*/ 586166 h 1117959"/>
                <a:gd name="connsiteX43" fmla="*/ 240083 w 1868964"/>
                <a:gd name="connsiteY43" fmla="*/ 586166 h 1117959"/>
                <a:gd name="connsiteX44" fmla="*/ 153456 w 1868964"/>
                <a:gd name="connsiteY44" fmla="*/ 672794 h 1117959"/>
                <a:gd name="connsiteX45" fmla="*/ 153456 w 1868964"/>
                <a:gd name="connsiteY45" fmla="*/ 743268 h 1117959"/>
                <a:gd name="connsiteX46" fmla="*/ 0 w 1868964"/>
                <a:gd name="connsiteY46" fmla="*/ 743268 h 1117959"/>
                <a:gd name="connsiteX47" fmla="*/ 0 w 1868964"/>
                <a:gd name="connsiteY47" fmla="*/ 797417 h 1117959"/>
                <a:gd name="connsiteX48" fmla="*/ 1500394 w 1868964"/>
                <a:gd name="connsiteY48" fmla="*/ 797417 h 1117959"/>
                <a:gd name="connsiteX49" fmla="*/ 1500394 w 1868964"/>
                <a:gd name="connsiteY49" fmla="*/ 743268 h 1117959"/>
                <a:gd name="connsiteX50" fmla="*/ 1254574 w 1868964"/>
                <a:gd name="connsiteY50" fmla="*/ 743268 h 1117959"/>
                <a:gd name="connsiteX51" fmla="*/ 1254574 w 1868964"/>
                <a:gd name="connsiteY51" fmla="*/ 672794 h 1117959"/>
                <a:gd name="connsiteX52" fmla="*/ 1167946 w 1868964"/>
                <a:gd name="connsiteY52" fmla="*/ 586166 h 1117959"/>
                <a:gd name="connsiteX53" fmla="*/ 1165447 w 1868964"/>
                <a:gd name="connsiteY53" fmla="*/ 586166 h 1117959"/>
                <a:gd name="connsiteX54" fmla="*/ 1161446 w 1868964"/>
                <a:gd name="connsiteY54" fmla="*/ 570159 h 1117959"/>
                <a:gd name="connsiteX55" fmla="*/ 1186973 w 1868964"/>
                <a:gd name="connsiteY55" fmla="*/ 561023 h 1117959"/>
                <a:gd name="connsiteX56" fmla="*/ 1280655 w 1868964"/>
                <a:gd name="connsiteY56" fmla="*/ 398066 h 1117959"/>
                <a:gd name="connsiteX57" fmla="*/ 1127267 w 1868964"/>
                <a:gd name="connsiteY57" fmla="*/ 221210 h 1117959"/>
                <a:gd name="connsiteX58" fmla="*/ 1664727 w 1868964"/>
                <a:gd name="connsiteY58" fmla="*/ 0 h 1117959"/>
                <a:gd name="connsiteX59" fmla="*/ 1460490 w 1868964"/>
                <a:gd name="connsiteY59" fmla="*/ 235485 h 1117959"/>
                <a:gd name="connsiteX60" fmla="*/ 1585228 w 1868964"/>
                <a:gd name="connsiteY60" fmla="*/ 452464 h 1117959"/>
                <a:gd name="connsiteX61" fmla="*/ 1619217 w 1868964"/>
                <a:gd name="connsiteY61" fmla="*/ 464628 h 1117959"/>
                <a:gd name="connsiteX62" fmla="*/ 1615119 w 1868964"/>
                <a:gd name="connsiteY62" fmla="*/ 481022 h 1117959"/>
                <a:gd name="connsiteX63" fmla="*/ 1612420 w 1868964"/>
                <a:gd name="connsiteY63" fmla="*/ 481567 h 1117959"/>
                <a:gd name="connsiteX64" fmla="*/ 1537362 w 1868964"/>
                <a:gd name="connsiteY64" fmla="*/ 594803 h 1117959"/>
                <a:gd name="connsiteX65" fmla="*/ 1537362 w 1868964"/>
                <a:gd name="connsiteY65" fmla="*/ 870301 h 1117959"/>
                <a:gd name="connsiteX66" fmla="*/ 1537363 w 1868964"/>
                <a:gd name="connsiteY66" fmla="*/ 870305 h 1117959"/>
                <a:gd name="connsiteX67" fmla="*/ 1537363 w 1868964"/>
                <a:gd name="connsiteY67" fmla="*/ 900773 h 1117959"/>
                <a:gd name="connsiteX68" fmla="*/ 1414654 w 1868964"/>
                <a:gd name="connsiteY68" fmla="*/ 913659 h 1117959"/>
                <a:gd name="connsiteX69" fmla="*/ 1441064 w 1868964"/>
                <a:gd name="connsiteY69" fmla="*/ 1117959 h 1117959"/>
                <a:gd name="connsiteX70" fmla="*/ 1492279 w 1868964"/>
                <a:gd name="connsiteY70" fmla="*/ 1117959 h 1117959"/>
                <a:gd name="connsiteX71" fmla="*/ 1512512 w 1868964"/>
                <a:gd name="connsiteY71" fmla="*/ 994132 h 1117959"/>
                <a:gd name="connsiteX72" fmla="*/ 1663694 w 1868964"/>
                <a:gd name="connsiteY72" fmla="*/ 994132 h 1117959"/>
                <a:gd name="connsiteX73" fmla="*/ 1663694 w 1868964"/>
                <a:gd name="connsiteY73" fmla="*/ 992501 h 1117959"/>
                <a:gd name="connsiteX74" fmla="*/ 1708091 w 1868964"/>
                <a:gd name="connsiteY74" fmla="*/ 983538 h 1117959"/>
                <a:gd name="connsiteX75" fmla="*/ 1783148 w 1868964"/>
                <a:gd name="connsiteY75" fmla="*/ 870302 h 1117959"/>
                <a:gd name="connsiteX76" fmla="*/ 1783149 w 1868964"/>
                <a:gd name="connsiteY76" fmla="*/ 594803 h 1117959"/>
                <a:gd name="connsiteX77" fmla="*/ 1747155 w 1868964"/>
                <a:gd name="connsiteY77" fmla="*/ 507904 h 1117959"/>
                <a:gd name="connsiteX78" fmla="*/ 1715766 w 1868964"/>
                <a:gd name="connsiteY78" fmla="*/ 486741 h 1117959"/>
                <a:gd name="connsiteX79" fmla="*/ 1710238 w 1868964"/>
                <a:gd name="connsiteY79" fmla="*/ 464628 h 1117959"/>
                <a:gd name="connsiteX80" fmla="*/ 1744226 w 1868964"/>
                <a:gd name="connsiteY80" fmla="*/ 452464 h 1117959"/>
                <a:gd name="connsiteX81" fmla="*/ 1868964 w 1868964"/>
                <a:gd name="connsiteY81" fmla="*/ 235485 h 1117959"/>
                <a:gd name="connsiteX82" fmla="*/ 1664727 w 1868964"/>
                <a:gd name="connsiteY82" fmla="*/ 0 h 11179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1868964" h="1117959">
                  <a:moveTo>
                    <a:pt x="1863330" y="838267"/>
                  </a:moveTo>
                  <a:lnTo>
                    <a:pt x="1817063" y="838267"/>
                  </a:lnTo>
                  <a:lnTo>
                    <a:pt x="1793932" y="1006467"/>
                  </a:lnTo>
                  <a:lnTo>
                    <a:pt x="1541106" y="1006467"/>
                  </a:lnTo>
                  <a:lnTo>
                    <a:pt x="1541106" y="1116500"/>
                  </a:lnTo>
                  <a:lnTo>
                    <a:pt x="1863330" y="1116500"/>
                  </a:lnTo>
                  <a:lnTo>
                    <a:pt x="1863330" y="1084052"/>
                  </a:lnTo>
                  <a:lnTo>
                    <a:pt x="1863330" y="1006467"/>
                  </a:lnTo>
                  <a:close/>
                  <a:moveTo>
                    <a:pt x="1127267" y="221210"/>
                  </a:moveTo>
                  <a:cubicBezTo>
                    <a:pt x="1042553" y="221210"/>
                    <a:pt x="973880" y="300391"/>
                    <a:pt x="973880" y="398066"/>
                  </a:cubicBezTo>
                  <a:cubicBezTo>
                    <a:pt x="973880" y="471321"/>
                    <a:pt x="1012509" y="534175"/>
                    <a:pt x="1067562" y="561023"/>
                  </a:cubicBezTo>
                  <a:lnTo>
                    <a:pt x="1093087" y="570159"/>
                  </a:lnTo>
                  <a:lnTo>
                    <a:pt x="1089085" y="586166"/>
                  </a:lnTo>
                  <a:lnTo>
                    <a:pt x="1086587" y="586166"/>
                  </a:lnTo>
                  <a:cubicBezTo>
                    <a:pt x="1038744" y="586166"/>
                    <a:pt x="999960" y="624951"/>
                    <a:pt x="999960" y="672794"/>
                  </a:cubicBezTo>
                  <a:lnTo>
                    <a:pt x="999960" y="743268"/>
                  </a:lnTo>
                  <a:lnTo>
                    <a:pt x="830715" y="743268"/>
                  </a:lnTo>
                  <a:lnTo>
                    <a:pt x="830715" y="672794"/>
                  </a:lnTo>
                  <a:cubicBezTo>
                    <a:pt x="830715" y="624951"/>
                    <a:pt x="791930" y="586166"/>
                    <a:pt x="744087" y="586166"/>
                  </a:cubicBezTo>
                  <a:lnTo>
                    <a:pt x="741588" y="586166"/>
                  </a:lnTo>
                  <a:lnTo>
                    <a:pt x="737587" y="570159"/>
                  </a:lnTo>
                  <a:lnTo>
                    <a:pt x="763114" y="561023"/>
                  </a:lnTo>
                  <a:cubicBezTo>
                    <a:pt x="818167" y="534175"/>
                    <a:pt x="856796" y="471321"/>
                    <a:pt x="856796" y="398066"/>
                  </a:cubicBezTo>
                  <a:cubicBezTo>
                    <a:pt x="856796" y="300391"/>
                    <a:pt x="788122" y="221210"/>
                    <a:pt x="703408" y="221210"/>
                  </a:cubicBezTo>
                  <a:cubicBezTo>
                    <a:pt x="618694" y="221210"/>
                    <a:pt x="550021" y="300391"/>
                    <a:pt x="550021" y="398066"/>
                  </a:cubicBezTo>
                  <a:cubicBezTo>
                    <a:pt x="550021" y="471321"/>
                    <a:pt x="588650" y="534175"/>
                    <a:pt x="643703" y="561023"/>
                  </a:cubicBezTo>
                  <a:lnTo>
                    <a:pt x="669228" y="570159"/>
                  </a:lnTo>
                  <a:lnTo>
                    <a:pt x="665226" y="586166"/>
                  </a:lnTo>
                  <a:lnTo>
                    <a:pt x="662728" y="586166"/>
                  </a:lnTo>
                  <a:cubicBezTo>
                    <a:pt x="614885" y="586166"/>
                    <a:pt x="576101" y="624951"/>
                    <a:pt x="576101" y="672794"/>
                  </a:cubicBezTo>
                  <a:lnTo>
                    <a:pt x="576101" y="743268"/>
                  </a:lnTo>
                  <a:lnTo>
                    <a:pt x="408070" y="743268"/>
                  </a:lnTo>
                  <a:lnTo>
                    <a:pt x="408070" y="672794"/>
                  </a:lnTo>
                  <a:cubicBezTo>
                    <a:pt x="408070" y="624951"/>
                    <a:pt x="369285" y="586166"/>
                    <a:pt x="321442" y="586166"/>
                  </a:cubicBezTo>
                  <a:lnTo>
                    <a:pt x="318943" y="586166"/>
                  </a:lnTo>
                  <a:lnTo>
                    <a:pt x="314942" y="570159"/>
                  </a:lnTo>
                  <a:lnTo>
                    <a:pt x="340469" y="561023"/>
                  </a:lnTo>
                  <a:cubicBezTo>
                    <a:pt x="395522" y="534175"/>
                    <a:pt x="434151" y="471321"/>
                    <a:pt x="434151" y="398066"/>
                  </a:cubicBezTo>
                  <a:cubicBezTo>
                    <a:pt x="434151" y="300391"/>
                    <a:pt x="365477" y="221210"/>
                    <a:pt x="280763" y="221210"/>
                  </a:cubicBezTo>
                  <a:cubicBezTo>
                    <a:pt x="196049" y="221210"/>
                    <a:pt x="127376" y="300391"/>
                    <a:pt x="127376" y="398066"/>
                  </a:cubicBezTo>
                  <a:cubicBezTo>
                    <a:pt x="127376" y="471321"/>
                    <a:pt x="166005" y="534175"/>
                    <a:pt x="221058" y="561023"/>
                  </a:cubicBezTo>
                  <a:lnTo>
                    <a:pt x="246583" y="570159"/>
                  </a:lnTo>
                  <a:lnTo>
                    <a:pt x="242581" y="586166"/>
                  </a:lnTo>
                  <a:lnTo>
                    <a:pt x="240083" y="586166"/>
                  </a:lnTo>
                  <a:cubicBezTo>
                    <a:pt x="192240" y="586166"/>
                    <a:pt x="153456" y="624951"/>
                    <a:pt x="153456" y="672794"/>
                  </a:cubicBezTo>
                  <a:lnTo>
                    <a:pt x="153456" y="743268"/>
                  </a:lnTo>
                  <a:lnTo>
                    <a:pt x="0" y="743268"/>
                  </a:lnTo>
                  <a:lnTo>
                    <a:pt x="0" y="797417"/>
                  </a:lnTo>
                  <a:lnTo>
                    <a:pt x="1500394" y="797417"/>
                  </a:lnTo>
                  <a:lnTo>
                    <a:pt x="1500394" y="743268"/>
                  </a:lnTo>
                  <a:lnTo>
                    <a:pt x="1254574" y="743268"/>
                  </a:lnTo>
                  <a:lnTo>
                    <a:pt x="1254574" y="672794"/>
                  </a:lnTo>
                  <a:cubicBezTo>
                    <a:pt x="1254574" y="624951"/>
                    <a:pt x="1215789" y="586166"/>
                    <a:pt x="1167946" y="586166"/>
                  </a:cubicBezTo>
                  <a:lnTo>
                    <a:pt x="1165447" y="586166"/>
                  </a:lnTo>
                  <a:lnTo>
                    <a:pt x="1161446" y="570159"/>
                  </a:lnTo>
                  <a:lnTo>
                    <a:pt x="1186973" y="561023"/>
                  </a:lnTo>
                  <a:cubicBezTo>
                    <a:pt x="1242026" y="534175"/>
                    <a:pt x="1280655" y="471321"/>
                    <a:pt x="1280655" y="398066"/>
                  </a:cubicBezTo>
                  <a:cubicBezTo>
                    <a:pt x="1280655" y="300391"/>
                    <a:pt x="1211981" y="221210"/>
                    <a:pt x="1127267" y="221210"/>
                  </a:cubicBezTo>
                  <a:close/>
                  <a:moveTo>
                    <a:pt x="1664727" y="0"/>
                  </a:moveTo>
                  <a:cubicBezTo>
                    <a:pt x="1551929" y="0"/>
                    <a:pt x="1460490" y="105430"/>
                    <a:pt x="1460490" y="235485"/>
                  </a:cubicBezTo>
                  <a:cubicBezTo>
                    <a:pt x="1460490" y="333025"/>
                    <a:pt x="1511924" y="416715"/>
                    <a:pt x="1585228" y="452464"/>
                  </a:cubicBezTo>
                  <a:lnTo>
                    <a:pt x="1619217" y="464628"/>
                  </a:lnTo>
                  <a:lnTo>
                    <a:pt x="1615119" y="481022"/>
                  </a:lnTo>
                  <a:lnTo>
                    <a:pt x="1612420" y="481567"/>
                  </a:lnTo>
                  <a:cubicBezTo>
                    <a:pt x="1568312" y="500223"/>
                    <a:pt x="1537362" y="543898"/>
                    <a:pt x="1537362" y="594803"/>
                  </a:cubicBezTo>
                  <a:lnTo>
                    <a:pt x="1537362" y="870301"/>
                  </a:lnTo>
                  <a:lnTo>
                    <a:pt x="1537363" y="870305"/>
                  </a:lnTo>
                  <a:lnTo>
                    <a:pt x="1537363" y="900773"/>
                  </a:lnTo>
                  <a:lnTo>
                    <a:pt x="1414654" y="913659"/>
                  </a:lnTo>
                  <a:lnTo>
                    <a:pt x="1441064" y="1117959"/>
                  </a:lnTo>
                  <a:lnTo>
                    <a:pt x="1492279" y="1117959"/>
                  </a:lnTo>
                  <a:lnTo>
                    <a:pt x="1512512" y="994132"/>
                  </a:lnTo>
                  <a:lnTo>
                    <a:pt x="1663694" y="994132"/>
                  </a:lnTo>
                  <a:lnTo>
                    <a:pt x="1663694" y="992501"/>
                  </a:lnTo>
                  <a:lnTo>
                    <a:pt x="1708091" y="983538"/>
                  </a:lnTo>
                  <a:cubicBezTo>
                    <a:pt x="1752199" y="964881"/>
                    <a:pt x="1783148" y="921206"/>
                    <a:pt x="1783148" y="870302"/>
                  </a:cubicBezTo>
                  <a:cubicBezTo>
                    <a:pt x="1783148" y="778469"/>
                    <a:pt x="1783149" y="686636"/>
                    <a:pt x="1783149" y="594803"/>
                  </a:cubicBezTo>
                  <a:cubicBezTo>
                    <a:pt x="1783149" y="560867"/>
                    <a:pt x="1769394" y="530143"/>
                    <a:pt x="1747155" y="507904"/>
                  </a:cubicBezTo>
                  <a:lnTo>
                    <a:pt x="1715766" y="486741"/>
                  </a:lnTo>
                  <a:lnTo>
                    <a:pt x="1710238" y="464628"/>
                  </a:lnTo>
                  <a:lnTo>
                    <a:pt x="1744226" y="452464"/>
                  </a:lnTo>
                  <a:cubicBezTo>
                    <a:pt x="1817529" y="416715"/>
                    <a:pt x="1868964" y="333025"/>
                    <a:pt x="1868964" y="235485"/>
                  </a:cubicBezTo>
                  <a:cubicBezTo>
                    <a:pt x="1868964" y="105430"/>
                    <a:pt x="1777524" y="0"/>
                    <a:pt x="1664727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97798B83-5963-0A4E-2141-0E04FE37ADD3}"/>
              </a:ext>
            </a:extLst>
          </p:cNvPr>
          <p:cNvGrpSpPr/>
          <p:nvPr/>
        </p:nvGrpSpPr>
        <p:grpSpPr>
          <a:xfrm>
            <a:off x="6771707" y="3918840"/>
            <a:ext cx="2292711" cy="2250250"/>
            <a:chOff x="6771707" y="3918840"/>
            <a:chExt cx="2292711" cy="2250250"/>
          </a:xfrm>
        </p:grpSpPr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C0ECB58A-78B6-44C9-E1C6-9A9321C89966}"/>
                </a:ext>
              </a:extLst>
            </p:cNvPr>
            <p:cNvSpPr/>
            <p:nvPr/>
          </p:nvSpPr>
          <p:spPr bwMode="auto">
            <a:xfrm>
              <a:off x="6771707" y="3918840"/>
              <a:ext cx="2292711" cy="2250250"/>
            </a:xfrm>
            <a:custGeom>
              <a:avLst/>
              <a:gdLst>
                <a:gd name="connsiteX0" fmla="*/ 137940 w 2292711"/>
                <a:gd name="connsiteY0" fmla="*/ 0 h 2250250"/>
                <a:gd name="connsiteX1" fmla="*/ 2154771 w 2292711"/>
                <a:gd name="connsiteY1" fmla="*/ 0 h 2250250"/>
                <a:gd name="connsiteX2" fmla="*/ 2292711 w 2292711"/>
                <a:gd name="connsiteY2" fmla="*/ 137940 h 2250250"/>
                <a:gd name="connsiteX3" fmla="*/ 2292711 w 2292711"/>
                <a:gd name="connsiteY3" fmla="*/ 2112310 h 2250250"/>
                <a:gd name="connsiteX4" fmla="*/ 2154771 w 2292711"/>
                <a:gd name="connsiteY4" fmla="*/ 2250250 h 2250250"/>
                <a:gd name="connsiteX5" fmla="*/ 137940 w 2292711"/>
                <a:gd name="connsiteY5" fmla="*/ 2250250 h 2250250"/>
                <a:gd name="connsiteX6" fmla="*/ 0 w 2292711"/>
                <a:gd name="connsiteY6" fmla="*/ 2112310 h 2250250"/>
                <a:gd name="connsiteX7" fmla="*/ 0 w 2292711"/>
                <a:gd name="connsiteY7" fmla="*/ 137940 h 2250250"/>
                <a:gd name="connsiteX8" fmla="*/ 137940 w 2292711"/>
                <a:gd name="connsiteY8" fmla="*/ 0 h 2250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711" h="2250250">
                  <a:moveTo>
                    <a:pt x="137940" y="0"/>
                  </a:moveTo>
                  <a:lnTo>
                    <a:pt x="2154771" y="0"/>
                  </a:lnTo>
                  <a:cubicBezTo>
                    <a:pt x="2230954" y="0"/>
                    <a:pt x="2292711" y="61758"/>
                    <a:pt x="2292711" y="137940"/>
                  </a:cubicBezTo>
                  <a:lnTo>
                    <a:pt x="2292711" y="2112310"/>
                  </a:lnTo>
                  <a:cubicBezTo>
                    <a:pt x="2292711" y="2188493"/>
                    <a:pt x="2230954" y="2250250"/>
                    <a:pt x="2154771" y="2250250"/>
                  </a:cubicBezTo>
                  <a:lnTo>
                    <a:pt x="137940" y="2250250"/>
                  </a:lnTo>
                  <a:cubicBezTo>
                    <a:pt x="61758" y="2250250"/>
                    <a:pt x="0" y="2188493"/>
                    <a:pt x="0" y="2112310"/>
                  </a:cubicBezTo>
                  <a:lnTo>
                    <a:pt x="0" y="137940"/>
                  </a:lnTo>
                  <a:cubicBezTo>
                    <a:pt x="0" y="61758"/>
                    <a:pt x="61758" y="0"/>
                    <a:pt x="137940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27C286CB-DB24-B986-EF1A-8C39562F4295}"/>
                </a:ext>
              </a:extLst>
            </p:cNvPr>
            <p:cNvSpPr/>
            <p:nvPr/>
          </p:nvSpPr>
          <p:spPr bwMode="auto">
            <a:xfrm>
              <a:off x="6887256" y="4549775"/>
              <a:ext cx="2061614" cy="873670"/>
            </a:xfrm>
            <a:custGeom>
              <a:avLst/>
              <a:gdLst>
                <a:gd name="connsiteX0" fmla="*/ 391050 w 2061614"/>
                <a:gd name="connsiteY0" fmla="*/ 0 h 873670"/>
                <a:gd name="connsiteX1" fmla="*/ 623622 w 2061614"/>
                <a:gd name="connsiteY1" fmla="*/ 268156 h 873670"/>
                <a:gd name="connsiteX2" fmla="*/ 481578 w 2061614"/>
                <a:gd name="connsiteY2" fmla="*/ 515238 h 873670"/>
                <a:gd name="connsiteX3" fmla="*/ 442874 w 2061614"/>
                <a:gd name="connsiteY3" fmla="*/ 529091 h 873670"/>
                <a:gd name="connsiteX4" fmla="*/ 448942 w 2061614"/>
                <a:gd name="connsiteY4" fmla="*/ 553361 h 873670"/>
                <a:gd name="connsiteX5" fmla="*/ 452730 w 2061614"/>
                <a:gd name="connsiteY5" fmla="*/ 553361 h 873670"/>
                <a:gd name="connsiteX6" fmla="*/ 584079 w 2061614"/>
                <a:gd name="connsiteY6" fmla="*/ 684710 h 873670"/>
                <a:gd name="connsiteX7" fmla="*/ 584079 w 2061614"/>
                <a:gd name="connsiteY7" fmla="*/ 791567 h 873670"/>
                <a:gd name="connsiteX8" fmla="*/ 839775 w 2061614"/>
                <a:gd name="connsiteY8" fmla="*/ 791567 h 873670"/>
                <a:gd name="connsiteX9" fmla="*/ 839775 w 2061614"/>
                <a:gd name="connsiteY9" fmla="*/ 684710 h 873670"/>
                <a:gd name="connsiteX10" fmla="*/ 971123 w 2061614"/>
                <a:gd name="connsiteY10" fmla="*/ 553361 h 873670"/>
                <a:gd name="connsiteX11" fmla="*/ 974912 w 2061614"/>
                <a:gd name="connsiteY11" fmla="*/ 553361 h 873670"/>
                <a:gd name="connsiteX12" fmla="*/ 980979 w 2061614"/>
                <a:gd name="connsiteY12" fmla="*/ 529091 h 873670"/>
                <a:gd name="connsiteX13" fmla="*/ 942273 w 2061614"/>
                <a:gd name="connsiteY13" fmla="*/ 515238 h 873670"/>
                <a:gd name="connsiteX14" fmla="*/ 800229 w 2061614"/>
                <a:gd name="connsiteY14" fmla="*/ 268156 h 873670"/>
                <a:gd name="connsiteX15" fmla="*/ 1032802 w 2061614"/>
                <a:gd name="connsiteY15" fmla="*/ 0 h 873670"/>
                <a:gd name="connsiteX16" fmla="*/ 1265374 w 2061614"/>
                <a:gd name="connsiteY16" fmla="*/ 268156 h 873670"/>
                <a:gd name="connsiteX17" fmla="*/ 1123330 w 2061614"/>
                <a:gd name="connsiteY17" fmla="*/ 515238 h 873670"/>
                <a:gd name="connsiteX18" fmla="*/ 1084626 w 2061614"/>
                <a:gd name="connsiteY18" fmla="*/ 529091 h 873670"/>
                <a:gd name="connsiteX19" fmla="*/ 1090695 w 2061614"/>
                <a:gd name="connsiteY19" fmla="*/ 553361 h 873670"/>
                <a:gd name="connsiteX20" fmla="*/ 1094483 w 2061614"/>
                <a:gd name="connsiteY20" fmla="*/ 553361 h 873670"/>
                <a:gd name="connsiteX21" fmla="*/ 1225831 w 2061614"/>
                <a:gd name="connsiteY21" fmla="*/ 684710 h 873670"/>
                <a:gd name="connsiteX22" fmla="*/ 1225831 w 2061614"/>
                <a:gd name="connsiteY22" fmla="*/ 791567 h 873670"/>
                <a:gd name="connsiteX23" fmla="*/ 1481527 w 2061614"/>
                <a:gd name="connsiteY23" fmla="*/ 791567 h 873670"/>
                <a:gd name="connsiteX24" fmla="*/ 1481527 w 2061614"/>
                <a:gd name="connsiteY24" fmla="*/ 684710 h 873670"/>
                <a:gd name="connsiteX25" fmla="*/ 1612875 w 2061614"/>
                <a:gd name="connsiteY25" fmla="*/ 553361 h 873670"/>
                <a:gd name="connsiteX26" fmla="*/ 1616663 w 2061614"/>
                <a:gd name="connsiteY26" fmla="*/ 553361 h 873670"/>
                <a:gd name="connsiteX27" fmla="*/ 1622730 w 2061614"/>
                <a:gd name="connsiteY27" fmla="*/ 529091 h 873670"/>
                <a:gd name="connsiteX28" fmla="*/ 1584025 w 2061614"/>
                <a:gd name="connsiteY28" fmla="*/ 515238 h 873670"/>
                <a:gd name="connsiteX29" fmla="*/ 1441981 w 2061614"/>
                <a:gd name="connsiteY29" fmla="*/ 268156 h 873670"/>
                <a:gd name="connsiteX30" fmla="*/ 1674554 w 2061614"/>
                <a:gd name="connsiteY30" fmla="*/ 0 h 873670"/>
                <a:gd name="connsiteX31" fmla="*/ 1907127 w 2061614"/>
                <a:gd name="connsiteY31" fmla="*/ 268156 h 873670"/>
                <a:gd name="connsiteX32" fmla="*/ 1765082 w 2061614"/>
                <a:gd name="connsiteY32" fmla="*/ 515238 h 873670"/>
                <a:gd name="connsiteX33" fmla="*/ 1726379 w 2061614"/>
                <a:gd name="connsiteY33" fmla="*/ 529091 h 873670"/>
                <a:gd name="connsiteX34" fmla="*/ 1732447 w 2061614"/>
                <a:gd name="connsiteY34" fmla="*/ 553361 h 873670"/>
                <a:gd name="connsiteX35" fmla="*/ 1736235 w 2061614"/>
                <a:gd name="connsiteY35" fmla="*/ 553361 h 873670"/>
                <a:gd name="connsiteX36" fmla="*/ 1867583 w 2061614"/>
                <a:gd name="connsiteY36" fmla="*/ 684710 h 873670"/>
                <a:gd name="connsiteX37" fmla="*/ 1867583 w 2061614"/>
                <a:gd name="connsiteY37" fmla="*/ 791567 h 873670"/>
                <a:gd name="connsiteX38" fmla="*/ 2061614 w 2061614"/>
                <a:gd name="connsiteY38" fmla="*/ 791567 h 873670"/>
                <a:gd name="connsiteX39" fmla="*/ 2061614 w 2061614"/>
                <a:gd name="connsiteY39" fmla="*/ 873670 h 873670"/>
                <a:gd name="connsiteX40" fmla="*/ 0 w 2061614"/>
                <a:gd name="connsiteY40" fmla="*/ 873670 h 873670"/>
                <a:gd name="connsiteX41" fmla="*/ 0 w 2061614"/>
                <a:gd name="connsiteY41" fmla="*/ 791567 h 873670"/>
                <a:gd name="connsiteX42" fmla="*/ 198022 w 2061614"/>
                <a:gd name="connsiteY42" fmla="*/ 791567 h 873670"/>
                <a:gd name="connsiteX43" fmla="*/ 198022 w 2061614"/>
                <a:gd name="connsiteY43" fmla="*/ 684710 h 873670"/>
                <a:gd name="connsiteX44" fmla="*/ 329370 w 2061614"/>
                <a:gd name="connsiteY44" fmla="*/ 553361 h 873670"/>
                <a:gd name="connsiteX45" fmla="*/ 333158 w 2061614"/>
                <a:gd name="connsiteY45" fmla="*/ 553361 h 873670"/>
                <a:gd name="connsiteX46" fmla="*/ 339226 w 2061614"/>
                <a:gd name="connsiteY46" fmla="*/ 529091 h 873670"/>
                <a:gd name="connsiteX47" fmla="*/ 300521 w 2061614"/>
                <a:gd name="connsiteY47" fmla="*/ 515238 h 873670"/>
                <a:gd name="connsiteX48" fmla="*/ 158477 w 2061614"/>
                <a:gd name="connsiteY48" fmla="*/ 268156 h 873670"/>
                <a:gd name="connsiteX49" fmla="*/ 391050 w 2061614"/>
                <a:gd name="connsiteY49" fmla="*/ 0 h 8736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</a:cxnLst>
              <a:rect l="l" t="t" r="r" b="b"/>
              <a:pathLst>
                <a:path w="2061614" h="873670">
                  <a:moveTo>
                    <a:pt x="391050" y="0"/>
                  </a:moveTo>
                  <a:cubicBezTo>
                    <a:pt x="519496" y="0"/>
                    <a:pt x="623622" y="120058"/>
                    <a:pt x="623622" y="268156"/>
                  </a:cubicBezTo>
                  <a:cubicBezTo>
                    <a:pt x="623622" y="379229"/>
                    <a:pt x="565051" y="474530"/>
                    <a:pt x="481578" y="515238"/>
                  </a:cubicBezTo>
                  <a:lnTo>
                    <a:pt x="442874" y="529091"/>
                  </a:lnTo>
                  <a:lnTo>
                    <a:pt x="448942" y="553361"/>
                  </a:lnTo>
                  <a:lnTo>
                    <a:pt x="452730" y="553361"/>
                  </a:lnTo>
                  <a:cubicBezTo>
                    <a:pt x="525272" y="553361"/>
                    <a:pt x="584079" y="612169"/>
                    <a:pt x="584079" y="684710"/>
                  </a:cubicBezTo>
                  <a:lnTo>
                    <a:pt x="584079" y="791567"/>
                  </a:lnTo>
                  <a:lnTo>
                    <a:pt x="839775" y="791567"/>
                  </a:lnTo>
                  <a:lnTo>
                    <a:pt x="839775" y="684710"/>
                  </a:lnTo>
                  <a:cubicBezTo>
                    <a:pt x="839775" y="612169"/>
                    <a:pt x="898582" y="553361"/>
                    <a:pt x="971123" y="553361"/>
                  </a:cubicBezTo>
                  <a:lnTo>
                    <a:pt x="974912" y="553361"/>
                  </a:lnTo>
                  <a:lnTo>
                    <a:pt x="980979" y="529091"/>
                  </a:lnTo>
                  <a:lnTo>
                    <a:pt x="942273" y="515238"/>
                  </a:lnTo>
                  <a:cubicBezTo>
                    <a:pt x="858800" y="474530"/>
                    <a:pt x="800229" y="379229"/>
                    <a:pt x="800229" y="268156"/>
                  </a:cubicBezTo>
                  <a:cubicBezTo>
                    <a:pt x="800229" y="120058"/>
                    <a:pt x="904356" y="0"/>
                    <a:pt x="1032802" y="0"/>
                  </a:cubicBezTo>
                  <a:cubicBezTo>
                    <a:pt x="1161249" y="0"/>
                    <a:pt x="1265374" y="120058"/>
                    <a:pt x="1265374" y="268156"/>
                  </a:cubicBezTo>
                  <a:cubicBezTo>
                    <a:pt x="1265374" y="379229"/>
                    <a:pt x="1206804" y="474530"/>
                    <a:pt x="1123330" y="515238"/>
                  </a:cubicBezTo>
                  <a:lnTo>
                    <a:pt x="1084626" y="529091"/>
                  </a:lnTo>
                  <a:lnTo>
                    <a:pt x="1090695" y="553361"/>
                  </a:lnTo>
                  <a:lnTo>
                    <a:pt x="1094483" y="553361"/>
                  </a:lnTo>
                  <a:cubicBezTo>
                    <a:pt x="1167024" y="553361"/>
                    <a:pt x="1225831" y="612169"/>
                    <a:pt x="1225831" y="684710"/>
                  </a:cubicBezTo>
                  <a:lnTo>
                    <a:pt x="1225831" y="791567"/>
                  </a:lnTo>
                  <a:lnTo>
                    <a:pt x="1481527" y="791567"/>
                  </a:lnTo>
                  <a:lnTo>
                    <a:pt x="1481527" y="684710"/>
                  </a:lnTo>
                  <a:cubicBezTo>
                    <a:pt x="1481527" y="612169"/>
                    <a:pt x="1540333" y="553361"/>
                    <a:pt x="1612875" y="553361"/>
                  </a:cubicBezTo>
                  <a:lnTo>
                    <a:pt x="1616663" y="553361"/>
                  </a:lnTo>
                  <a:lnTo>
                    <a:pt x="1622730" y="529091"/>
                  </a:lnTo>
                  <a:lnTo>
                    <a:pt x="1584025" y="515238"/>
                  </a:lnTo>
                  <a:cubicBezTo>
                    <a:pt x="1500552" y="474530"/>
                    <a:pt x="1441981" y="379229"/>
                    <a:pt x="1441981" y="268156"/>
                  </a:cubicBezTo>
                  <a:cubicBezTo>
                    <a:pt x="1441981" y="120058"/>
                    <a:pt x="1546107" y="0"/>
                    <a:pt x="1674554" y="0"/>
                  </a:cubicBezTo>
                  <a:cubicBezTo>
                    <a:pt x="1803001" y="0"/>
                    <a:pt x="1907127" y="120058"/>
                    <a:pt x="1907127" y="268156"/>
                  </a:cubicBezTo>
                  <a:cubicBezTo>
                    <a:pt x="1907127" y="379229"/>
                    <a:pt x="1848556" y="474530"/>
                    <a:pt x="1765082" y="515238"/>
                  </a:cubicBezTo>
                  <a:lnTo>
                    <a:pt x="1726379" y="529091"/>
                  </a:lnTo>
                  <a:lnTo>
                    <a:pt x="1732447" y="553361"/>
                  </a:lnTo>
                  <a:lnTo>
                    <a:pt x="1736235" y="553361"/>
                  </a:lnTo>
                  <a:cubicBezTo>
                    <a:pt x="1808776" y="553361"/>
                    <a:pt x="1867583" y="612169"/>
                    <a:pt x="1867583" y="684710"/>
                  </a:cubicBezTo>
                  <a:lnTo>
                    <a:pt x="1867583" y="791567"/>
                  </a:lnTo>
                  <a:lnTo>
                    <a:pt x="2061614" y="791567"/>
                  </a:lnTo>
                  <a:lnTo>
                    <a:pt x="2061614" y="873670"/>
                  </a:lnTo>
                  <a:lnTo>
                    <a:pt x="0" y="873670"/>
                  </a:lnTo>
                  <a:lnTo>
                    <a:pt x="0" y="791567"/>
                  </a:lnTo>
                  <a:lnTo>
                    <a:pt x="198022" y="791567"/>
                  </a:lnTo>
                  <a:lnTo>
                    <a:pt x="198022" y="684710"/>
                  </a:lnTo>
                  <a:cubicBezTo>
                    <a:pt x="198022" y="612169"/>
                    <a:pt x="256829" y="553361"/>
                    <a:pt x="329370" y="553361"/>
                  </a:cubicBezTo>
                  <a:lnTo>
                    <a:pt x="333158" y="553361"/>
                  </a:lnTo>
                  <a:lnTo>
                    <a:pt x="339226" y="529091"/>
                  </a:lnTo>
                  <a:lnTo>
                    <a:pt x="300521" y="515238"/>
                  </a:lnTo>
                  <a:cubicBezTo>
                    <a:pt x="217047" y="474530"/>
                    <a:pt x="158477" y="379229"/>
                    <a:pt x="158477" y="268156"/>
                  </a:cubicBezTo>
                  <a:cubicBezTo>
                    <a:pt x="158477" y="120058"/>
                    <a:pt x="262602" y="0"/>
                    <a:pt x="391050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F10546F9-D109-7BCE-911D-BC6B9A504530}"/>
              </a:ext>
            </a:extLst>
          </p:cNvPr>
          <p:cNvGrpSpPr/>
          <p:nvPr/>
        </p:nvGrpSpPr>
        <p:grpSpPr>
          <a:xfrm>
            <a:off x="6771707" y="1107062"/>
            <a:ext cx="2292711" cy="2250249"/>
            <a:chOff x="6771707" y="1107062"/>
            <a:chExt cx="2292711" cy="2250249"/>
          </a:xfrm>
        </p:grpSpPr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B6631C78-C1F7-B5F8-15A7-F7ECD217921B}"/>
                </a:ext>
              </a:extLst>
            </p:cNvPr>
            <p:cNvSpPr/>
            <p:nvPr/>
          </p:nvSpPr>
          <p:spPr bwMode="auto">
            <a:xfrm>
              <a:off x="6771707" y="1107062"/>
              <a:ext cx="2292711" cy="2250249"/>
            </a:xfrm>
            <a:custGeom>
              <a:avLst/>
              <a:gdLst>
                <a:gd name="connsiteX0" fmla="*/ 137940 w 2292711"/>
                <a:gd name="connsiteY0" fmla="*/ 0 h 2250249"/>
                <a:gd name="connsiteX1" fmla="*/ 2154771 w 2292711"/>
                <a:gd name="connsiteY1" fmla="*/ 0 h 2250249"/>
                <a:gd name="connsiteX2" fmla="*/ 2292711 w 2292711"/>
                <a:gd name="connsiteY2" fmla="*/ 137940 h 2250249"/>
                <a:gd name="connsiteX3" fmla="*/ 2292711 w 2292711"/>
                <a:gd name="connsiteY3" fmla="*/ 2112309 h 2250249"/>
                <a:gd name="connsiteX4" fmla="*/ 2154771 w 2292711"/>
                <a:gd name="connsiteY4" fmla="*/ 2250249 h 2250249"/>
                <a:gd name="connsiteX5" fmla="*/ 137940 w 2292711"/>
                <a:gd name="connsiteY5" fmla="*/ 2250249 h 2250249"/>
                <a:gd name="connsiteX6" fmla="*/ 0 w 2292711"/>
                <a:gd name="connsiteY6" fmla="*/ 2112309 h 2250249"/>
                <a:gd name="connsiteX7" fmla="*/ 0 w 2292711"/>
                <a:gd name="connsiteY7" fmla="*/ 137940 h 2250249"/>
                <a:gd name="connsiteX8" fmla="*/ 137940 w 2292711"/>
                <a:gd name="connsiteY8" fmla="*/ 0 h 22502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711" h="2250249">
                  <a:moveTo>
                    <a:pt x="137940" y="0"/>
                  </a:moveTo>
                  <a:lnTo>
                    <a:pt x="2154771" y="0"/>
                  </a:lnTo>
                  <a:cubicBezTo>
                    <a:pt x="2230954" y="0"/>
                    <a:pt x="2292711" y="61757"/>
                    <a:pt x="2292711" y="137940"/>
                  </a:cubicBezTo>
                  <a:lnTo>
                    <a:pt x="2292711" y="2112309"/>
                  </a:lnTo>
                  <a:cubicBezTo>
                    <a:pt x="2292711" y="2188491"/>
                    <a:pt x="2230954" y="2250249"/>
                    <a:pt x="2154771" y="2250249"/>
                  </a:cubicBezTo>
                  <a:lnTo>
                    <a:pt x="137940" y="2250249"/>
                  </a:lnTo>
                  <a:cubicBezTo>
                    <a:pt x="61758" y="2250249"/>
                    <a:pt x="0" y="2188491"/>
                    <a:pt x="0" y="2112309"/>
                  </a:cubicBezTo>
                  <a:lnTo>
                    <a:pt x="0" y="137940"/>
                  </a:lnTo>
                  <a:cubicBezTo>
                    <a:pt x="0" y="61757"/>
                    <a:pt x="61758" y="0"/>
                    <a:pt x="137940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DBDA5C51-58B5-B8A1-E999-37194FE2EBCF}"/>
                </a:ext>
              </a:extLst>
            </p:cNvPr>
            <p:cNvSpPr/>
            <p:nvPr/>
          </p:nvSpPr>
          <p:spPr bwMode="auto">
            <a:xfrm>
              <a:off x="6969091" y="1301176"/>
              <a:ext cx="1893956" cy="1862018"/>
            </a:xfrm>
            <a:custGeom>
              <a:avLst/>
              <a:gdLst>
                <a:gd name="connsiteX0" fmla="*/ 1684841 w 2700872"/>
                <a:gd name="connsiteY0" fmla="*/ 2325925 h 2655326"/>
                <a:gd name="connsiteX1" fmla="*/ 1793217 w 2700872"/>
                <a:gd name="connsiteY1" fmla="*/ 2325925 h 2655326"/>
                <a:gd name="connsiteX2" fmla="*/ 1766123 w 2700872"/>
                <a:gd name="connsiteY2" fmla="*/ 2538973 h 2655326"/>
                <a:gd name="connsiteX3" fmla="*/ 1711935 w 2700872"/>
                <a:gd name="connsiteY3" fmla="*/ 2538973 h 2655326"/>
                <a:gd name="connsiteX4" fmla="*/ 1525297 w 2700872"/>
                <a:gd name="connsiteY4" fmla="*/ 2325925 h 2655326"/>
                <a:gd name="connsiteX5" fmla="*/ 1633673 w 2700872"/>
                <a:gd name="connsiteY5" fmla="*/ 2325925 h 2655326"/>
                <a:gd name="connsiteX6" fmla="*/ 1606579 w 2700872"/>
                <a:gd name="connsiteY6" fmla="*/ 2538973 h 2655326"/>
                <a:gd name="connsiteX7" fmla="*/ 1552391 w 2700872"/>
                <a:gd name="connsiteY7" fmla="*/ 2538973 h 2655326"/>
                <a:gd name="connsiteX8" fmla="*/ 1038759 w 2700872"/>
                <a:gd name="connsiteY8" fmla="*/ 2325924 h 2655326"/>
                <a:gd name="connsiteX9" fmla="*/ 1147135 w 2700872"/>
                <a:gd name="connsiteY9" fmla="*/ 2325924 h 2655326"/>
                <a:gd name="connsiteX10" fmla="*/ 1120041 w 2700872"/>
                <a:gd name="connsiteY10" fmla="*/ 2538972 h 2655326"/>
                <a:gd name="connsiteX11" fmla="*/ 1065853 w 2700872"/>
                <a:gd name="connsiteY11" fmla="*/ 2538972 h 2655326"/>
                <a:gd name="connsiteX12" fmla="*/ 879215 w 2700872"/>
                <a:gd name="connsiteY12" fmla="*/ 2325924 h 2655326"/>
                <a:gd name="connsiteX13" fmla="*/ 987591 w 2700872"/>
                <a:gd name="connsiteY13" fmla="*/ 2325924 h 2655326"/>
                <a:gd name="connsiteX14" fmla="*/ 960497 w 2700872"/>
                <a:gd name="connsiteY14" fmla="*/ 2538972 h 2655326"/>
                <a:gd name="connsiteX15" fmla="*/ 906309 w 2700872"/>
                <a:gd name="connsiteY15" fmla="*/ 2538972 h 2655326"/>
                <a:gd name="connsiteX16" fmla="*/ 2514022 w 2700872"/>
                <a:gd name="connsiteY16" fmla="*/ 2261239 h 2655326"/>
                <a:gd name="connsiteX17" fmla="*/ 2579213 w 2700872"/>
                <a:gd name="connsiteY17" fmla="*/ 2261239 h 2655326"/>
                <a:gd name="connsiteX18" fmla="*/ 2579213 w 2700872"/>
                <a:gd name="connsiteY18" fmla="*/ 2498233 h 2655326"/>
                <a:gd name="connsiteX19" fmla="*/ 2579213 w 2700872"/>
                <a:gd name="connsiteY19" fmla="*/ 2607550 h 2655326"/>
                <a:gd name="connsiteX20" fmla="*/ 2579213 w 2700872"/>
                <a:gd name="connsiteY20" fmla="*/ 2653270 h 2655326"/>
                <a:gd name="connsiteX21" fmla="*/ 2125198 w 2700872"/>
                <a:gd name="connsiteY21" fmla="*/ 2653270 h 2655326"/>
                <a:gd name="connsiteX22" fmla="*/ 2125198 w 2700872"/>
                <a:gd name="connsiteY22" fmla="*/ 2498233 h 2655326"/>
                <a:gd name="connsiteX23" fmla="*/ 2481431 w 2700872"/>
                <a:gd name="connsiteY23" fmla="*/ 2498233 h 2655326"/>
                <a:gd name="connsiteX24" fmla="*/ 88049 w 2700872"/>
                <a:gd name="connsiteY24" fmla="*/ 2261239 h 2655326"/>
                <a:gd name="connsiteX25" fmla="*/ 153240 w 2700872"/>
                <a:gd name="connsiteY25" fmla="*/ 2261239 h 2655326"/>
                <a:gd name="connsiteX26" fmla="*/ 185831 w 2700872"/>
                <a:gd name="connsiteY26" fmla="*/ 2498233 h 2655326"/>
                <a:gd name="connsiteX27" fmla="*/ 542064 w 2700872"/>
                <a:gd name="connsiteY27" fmla="*/ 2498233 h 2655326"/>
                <a:gd name="connsiteX28" fmla="*/ 542064 w 2700872"/>
                <a:gd name="connsiteY28" fmla="*/ 2653270 h 2655326"/>
                <a:gd name="connsiteX29" fmla="*/ 88049 w 2700872"/>
                <a:gd name="connsiteY29" fmla="*/ 2653270 h 2655326"/>
                <a:gd name="connsiteX30" fmla="*/ 88049 w 2700872"/>
                <a:gd name="connsiteY30" fmla="*/ 2607550 h 2655326"/>
                <a:gd name="connsiteX31" fmla="*/ 88049 w 2700872"/>
                <a:gd name="connsiteY31" fmla="*/ 2498233 h 2655326"/>
                <a:gd name="connsiteX32" fmla="*/ 636120 w 2700872"/>
                <a:gd name="connsiteY32" fmla="*/ 2145778 h 2655326"/>
                <a:gd name="connsiteX33" fmla="*/ 2048882 w 2700872"/>
                <a:gd name="connsiteY33" fmla="*/ 2145778 h 2655326"/>
                <a:gd name="connsiteX34" fmla="*/ 2048882 w 2700872"/>
                <a:gd name="connsiteY34" fmla="*/ 2300500 h 2655326"/>
                <a:gd name="connsiteX35" fmla="*/ 1462372 w 2700872"/>
                <a:gd name="connsiteY35" fmla="*/ 2300500 h 2655326"/>
                <a:gd name="connsiteX36" fmla="*/ 1462372 w 2700872"/>
                <a:gd name="connsiteY36" fmla="*/ 2599565 h 2655326"/>
                <a:gd name="connsiteX37" fmla="*/ 1614145 w 2700872"/>
                <a:gd name="connsiteY37" fmla="*/ 2599565 h 2655326"/>
                <a:gd name="connsiteX38" fmla="*/ 1614145 w 2700872"/>
                <a:gd name="connsiteY38" fmla="*/ 2651214 h 2655326"/>
                <a:gd name="connsiteX39" fmla="*/ 1462372 w 2700872"/>
                <a:gd name="connsiteY39" fmla="*/ 2651214 h 2655326"/>
                <a:gd name="connsiteX40" fmla="*/ 1222632 w 2700872"/>
                <a:gd name="connsiteY40" fmla="*/ 2651214 h 2655326"/>
                <a:gd name="connsiteX41" fmla="*/ 1070857 w 2700872"/>
                <a:gd name="connsiteY41" fmla="*/ 2651214 h 2655326"/>
                <a:gd name="connsiteX42" fmla="*/ 1070857 w 2700872"/>
                <a:gd name="connsiteY42" fmla="*/ 2599565 h 2655326"/>
                <a:gd name="connsiteX43" fmla="*/ 1222632 w 2700872"/>
                <a:gd name="connsiteY43" fmla="*/ 2599565 h 2655326"/>
                <a:gd name="connsiteX44" fmla="*/ 1222632 w 2700872"/>
                <a:gd name="connsiteY44" fmla="*/ 2300500 h 2655326"/>
                <a:gd name="connsiteX45" fmla="*/ 636120 w 2700872"/>
                <a:gd name="connsiteY45" fmla="*/ 2300500 h 2655326"/>
                <a:gd name="connsiteX46" fmla="*/ 1659257 w 2700872"/>
                <a:gd name="connsiteY46" fmla="*/ 1084981 h 2655326"/>
                <a:gd name="connsiteX47" fmla="*/ 1947028 w 2700872"/>
                <a:gd name="connsiteY47" fmla="*/ 1416779 h 2655326"/>
                <a:gd name="connsiteX48" fmla="*/ 1771271 w 2700872"/>
                <a:gd name="connsiteY48" fmla="*/ 1722503 h 2655326"/>
                <a:gd name="connsiteX49" fmla="*/ 1723382 w 2700872"/>
                <a:gd name="connsiteY49" fmla="*/ 1739643 h 2655326"/>
                <a:gd name="connsiteX50" fmla="*/ 1732097 w 2700872"/>
                <a:gd name="connsiteY50" fmla="*/ 1774502 h 2655326"/>
                <a:gd name="connsiteX51" fmla="*/ 1748740 w 2700872"/>
                <a:gd name="connsiteY51" fmla="*/ 1777862 h 2655326"/>
                <a:gd name="connsiteX52" fmla="*/ 1812374 w 2700872"/>
                <a:gd name="connsiteY52" fmla="*/ 1873863 h 2655326"/>
                <a:gd name="connsiteX53" fmla="*/ 1812374 w 2700872"/>
                <a:gd name="connsiteY53" fmla="*/ 2120325 h 2655326"/>
                <a:gd name="connsiteX54" fmla="*/ 1506142 w 2700872"/>
                <a:gd name="connsiteY54" fmla="*/ 2120325 h 2655326"/>
                <a:gd name="connsiteX55" fmla="*/ 1506142 w 2700872"/>
                <a:gd name="connsiteY55" fmla="*/ 1873863 h 2655326"/>
                <a:gd name="connsiteX56" fmla="*/ 1569776 w 2700872"/>
                <a:gd name="connsiteY56" fmla="*/ 1777862 h 2655326"/>
                <a:gd name="connsiteX57" fmla="*/ 1586420 w 2700872"/>
                <a:gd name="connsiteY57" fmla="*/ 1774502 h 2655326"/>
                <a:gd name="connsiteX58" fmla="*/ 1595134 w 2700872"/>
                <a:gd name="connsiteY58" fmla="*/ 1739643 h 2655326"/>
                <a:gd name="connsiteX59" fmla="*/ 1547243 w 2700872"/>
                <a:gd name="connsiteY59" fmla="*/ 1722503 h 2655326"/>
                <a:gd name="connsiteX60" fmla="*/ 1371486 w 2700872"/>
                <a:gd name="connsiteY60" fmla="*/ 1416779 h 2655326"/>
                <a:gd name="connsiteX61" fmla="*/ 1659257 w 2700872"/>
                <a:gd name="connsiteY61" fmla="*/ 1084981 h 2655326"/>
                <a:gd name="connsiteX62" fmla="*/ 1013175 w 2700872"/>
                <a:gd name="connsiteY62" fmla="*/ 1084981 h 2655326"/>
                <a:gd name="connsiteX63" fmla="*/ 1300946 w 2700872"/>
                <a:gd name="connsiteY63" fmla="*/ 1416779 h 2655326"/>
                <a:gd name="connsiteX64" fmla="*/ 1125189 w 2700872"/>
                <a:gd name="connsiteY64" fmla="*/ 1722503 h 2655326"/>
                <a:gd name="connsiteX65" fmla="*/ 1077300 w 2700872"/>
                <a:gd name="connsiteY65" fmla="*/ 1739643 h 2655326"/>
                <a:gd name="connsiteX66" fmla="*/ 1086015 w 2700872"/>
                <a:gd name="connsiteY66" fmla="*/ 1774502 h 2655326"/>
                <a:gd name="connsiteX67" fmla="*/ 1102658 w 2700872"/>
                <a:gd name="connsiteY67" fmla="*/ 1777862 h 2655326"/>
                <a:gd name="connsiteX68" fmla="*/ 1166292 w 2700872"/>
                <a:gd name="connsiteY68" fmla="*/ 1873863 h 2655326"/>
                <a:gd name="connsiteX69" fmla="*/ 1166292 w 2700872"/>
                <a:gd name="connsiteY69" fmla="*/ 2120325 h 2655326"/>
                <a:gd name="connsiteX70" fmla="*/ 860060 w 2700872"/>
                <a:gd name="connsiteY70" fmla="*/ 2120325 h 2655326"/>
                <a:gd name="connsiteX71" fmla="*/ 860060 w 2700872"/>
                <a:gd name="connsiteY71" fmla="*/ 1873863 h 2655326"/>
                <a:gd name="connsiteX72" fmla="*/ 923694 w 2700872"/>
                <a:gd name="connsiteY72" fmla="*/ 1777862 h 2655326"/>
                <a:gd name="connsiteX73" fmla="*/ 940338 w 2700872"/>
                <a:gd name="connsiteY73" fmla="*/ 1774502 h 2655326"/>
                <a:gd name="connsiteX74" fmla="*/ 949052 w 2700872"/>
                <a:gd name="connsiteY74" fmla="*/ 1739643 h 2655326"/>
                <a:gd name="connsiteX75" fmla="*/ 901161 w 2700872"/>
                <a:gd name="connsiteY75" fmla="*/ 1722503 h 2655326"/>
                <a:gd name="connsiteX76" fmla="*/ 725404 w 2700872"/>
                <a:gd name="connsiteY76" fmla="*/ 1416779 h 2655326"/>
                <a:gd name="connsiteX77" fmla="*/ 1013175 w 2700872"/>
                <a:gd name="connsiteY77" fmla="*/ 1084981 h 2655326"/>
                <a:gd name="connsiteX78" fmla="*/ 2299381 w 2700872"/>
                <a:gd name="connsiteY78" fmla="*/ 1080119 h 2655326"/>
                <a:gd name="connsiteX79" fmla="*/ 2587152 w 2700872"/>
                <a:gd name="connsiteY79" fmla="*/ 1411917 h 2655326"/>
                <a:gd name="connsiteX80" fmla="*/ 2411395 w 2700872"/>
                <a:gd name="connsiteY80" fmla="*/ 1717641 h 2655326"/>
                <a:gd name="connsiteX81" fmla="*/ 2363506 w 2700872"/>
                <a:gd name="connsiteY81" fmla="*/ 1734781 h 2655326"/>
                <a:gd name="connsiteX82" fmla="*/ 2371295 w 2700872"/>
                <a:gd name="connsiteY82" fmla="*/ 1765938 h 2655326"/>
                <a:gd name="connsiteX83" fmla="*/ 2415522 w 2700872"/>
                <a:gd name="connsiteY83" fmla="*/ 1795757 h 2655326"/>
                <a:gd name="connsiteX84" fmla="*/ 2466238 w 2700872"/>
                <a:gd name="connsiteY84" fmla="*/ 1918197 h 2655326"/>
                <a:gd name="connsiteX85" fmla="*/ 2466237 w 2700872"/>
                <a:gd name="connsiteY85" fmla="*/ 2306376 h 2655326"/>
                <a:gd name="connsiteX86" fmla="*/ 2360481 w 2700872"/>
                <a:gd name="connsiteY86" fmla="*/ 2465926 h 2655326"/>
                <a:gd name="connsiteX87" fmla="*/ 2297925 w 2700872"/>
                <a:gd name="connsiteY87" fmla="*/ 2478555 h 2655326"/>
                <a:gd name="connsiteX88" fmla="*/ 2297925 w 2700872"/>
                <a:gd name="connsiteY88" fmla="*/ 2480853 h 2655326"/>
                <a:gd name="connsiteX89" fmla="*/ 2084910 w 2700872"/>
                <a:gd name="connsiteY89" fmla="*/ 2480853 h 2655326"/>
                <a:gd name="connsiteX90" fmla="*/ 2056402 w 2700872"/>
                <a:gd name="connsiteY90" fmla="*/ 2655326 h 2655326"/>
                <a:gd name="connsiteX91" fmla="*/ 1984239 w 2700872"/>
                <a:gd name="connsiteY91" fmla="*/ 2655326 h 2655326"/>
                <a:gd name="connsiteX92" fmla="*/ 1947028 w 2700872"/>
                <a:gd name="connsiteY92" fmla="*/ 2367467 h 2655326"/>
                <a:gd name="connsiteX93" fmla="*/ 2119925 w 2700872"/>
                <a:gd name="connsiteY93" fmla="*/ 2349310 h 2655326"/>
                <a:gd name="connsiteX94" fmla="*/ 2119925 w 2700872"/>
                <a:gd name="connsiteY94" fmla="*/ 2306380 h 2655326"/>
                <a:gd name="connsiteX95" fmla="*/ 2119924 w 2700872"/>
                <a:gd name="connsiteY95" fmla="*/ 2306375 h 2655326"/>
                <a:gd name="connsiteX96" fmla="*/ 2119924 w 2700872"/>
                <a:gd name="connsiteY96" fmla="*/ 1918197 h 2655326"/>
                <a:gd name="connsiteX97" fmla="*/ 2225681 w 2700872"/>
                <a:gd name="connsiteY97" fmla="*/ 1758648 h 2655326"/>
                <a:gd name="connsiteX98" fmla="*/ 2229484 w 2700872"/>
                <a:gd name="connsiteY98" fmla="*/ 1757880 h 2655326"/>
                <a:gd name="connsiteX99" fmla="*/ 2235258 w 2700872"/>
                <a:gd name="connsiteY99" fmla="*/ 1734781 h 2655326"/>
                <a:gd name="connsiteX100" fmla="*/ 2187367 w 2700872"/>
                <a:gd name="connsiteY100" fmla="*/ 1717641 h 2655326"/>
                <a:gd name="connsiteX101" fmla="*/ 2011610 w 2700872"/>
                <a:gd name="connsiteY101" fmla="*/ 1411917 h 2655326"/>
                <a:gd name="connsiteX102" fmla="*/ 2299381 w 2700872"/>
                <a:gd name="connsiteY102" fmla="*/ 1080119 h 2655326"/>
                <a:gd name="connsiteX103" fmla="*/ 367881 w 2700872"/>
                <a:gd name="connsiteY103" fmla="*/ 1080119 h 2655326"/>
                <a:gd name="connsiteX104" fmla="*/ 655652 w 2700872"/>
                <a:gd name="connsiteY104" fmla="*/ 1411917 h 2655326"/>
                <a:gd name="connsiteX105" fmla="*/ 479895 w 2700872"/>
                <a:gd name="connsiteY105" fmla="*/ 1717641 h 2655326"/>
                <a:gd name="connsiteX106" fmla="*/ 432004 w 2700872"/>
                <a:gd name="connsiteY106" fmla="*/ 1734781 h 2655326"/>
                <a:gd name="connsiteX107" fmla="*/ 437778 w 2700872"/>
                <a:gd name="connsiteY107" fmla="*/ 1757880 h 2655326"/>
                <a:gd name="connsiteX108" fmla="*/ 441581 w 2700872"/>
                <a:gd name="connsiteY108" fmla="*/ 1758648 h 2655326"/>
                <a:gd name="connsiteX109" fmla="*/ 547338 w 2700872"/>
                <a:gd name="connsiteY109" fmla="*/ 1918197 h 2655326"/>
                <a:gd name="connsiteX110" fmla="*/ 547338 w 2700872"/>
                <a:gd name="connsiteY110" fmla="*/ 2306375 h 2655326"/>
                <a:gd name="connsiteX111" fmla="*/ 547337 w 2700872"/>
                <a:gd name="connsiteY111" fmla="*/ 2306380 h 2655326"/>
                <a:gd name="connsiteX112" fmla="*/ 547337 w 2700872"/>
                <a:gd name="connsiteY112" fmla="*/ 2349310 h 2655326"/>
                <a:gd name="connsiteX113" fmla="*/ 720234 w 2700872"/>
                <a:gd name="connsiteY113" fmla="*/ 2367467 h 2655326"/>
                <a:gd name="connsiteX114" fmla="*/ 683023 w 2700872"/>
                <a:gd name="connsiteY114" fmla="*/ 2655326 h 2655326"/>
                <a:gd name="connsiteX115" fmla="*/ 610860 w 2700872"/>
                <a:gd name="connsiteY115" fmla="*/ 2655326 h 2655326"/>
                <a:gd name="connsiteX116" fmla="*/ 582352 w 2700872"/>
                <a:gd name="connsiteY116" fmla="*/ 2480853 h 2655326"/>
                <a:gd name="connsiteX117" fmla="*/ 369337 w 2700872"/>
                <a:gd name="connsiteY117" fmla="*/ 2480853 h 2655326"/>
                <a:gd name="connsiteX118" fmla="*/ 369337 w 2700872"/>
                <a:gd name="connsiteY118" fmla="*/ 2478555 h 2655326"/>
                <a:gd name="connsiteX119" fmla="*/ 306781 w 2700872"/>
                <a:gd name="connsiteY119" fmla="*/ 2465926 h 2655326"/>
                <a:gd name="connsiteX120" fmla="*/ 201025 w 2700872"/>
                <a:gd name="connsiteY120" fmla="*/ 2306376 h 2655326"/>
                <a:gd name="connsiteX121" fmla="*/ 201024 w 2700872"/>
                <a:gd name="connsiteY121" fmla="*/ 1918197 h 2655326"/>
                <a:gd name="connsiteX122" fmla="*/ 251740 w 2700872"/>
                <a:gd name="connsiteY122" fmla="*/ 1795757 h 2655326"/>
                <a:gd name="connsiteX123" fmla="*/ 295967 w 2700872"/>
                <a:gd name="connsiteY123" fmla="*/ 1765938 h 2655326"/>
                <a:gd name="connsiteX124" fmla="*/ 303756 w 2700872"/>
                <a:gd name="connsiteY124" fmla="*/ 1734781 h 2655326"/>
                <a:gd name="connsiteX125" fmla="*/ 255867 w 2700872"/>
                <a:gd name="connsiteY125" fmla="*/ 1717641 h 2655326"/>
                <a:gd name="connsiteX126" fmla="*/ 80110 w 2700872"/>
                <a:gd name="connsiteY126" fmla="*/ 1411917 h 2655326"/>
                <a:gd name="connsiteX127" fmla="*/ 367881 w 2700872"/>
                <a:gd name="connsiteY127" fmla="*/ 1080119 h 2655326"/>
                <a:gd name="connsiteX128" fmla="*/ 2646619 w 2700872"/>
                <a:gd name="connsiteY128" fmla="*/ 717030 h 2655326"/>
                <a:gd name="connsiteX129" fmla="*/ 2700872 w 2700872"/>
                <a:gd name="connsiteY129" fmla="*/ 810999 h 2655326"/>
                <a:gd name="connsiteX130" fmla="*/ 2306327 w 2700872"/>
                <a:gd name="connsiteY130" fmla="*/ 1007466 h 2655326"/>
                <a:gd name="connsiteX131" fmla="*/ 2279201 w 2700872"/>
                <a:gd name="connsiteY131" fmla="*/ 960481 h 2655326"/>
                <a:gd name="connsiteX132" fmla="*/ 54253 w 2700872"/>
                <a:gd name="connsiteY132" fmla="*/ 717029 h 2655326"/>
                <a:gd name="connsiteX133" fmla="*/ 421670 w 2700872"/>
                <a:gd name="connsiteY133" fmla="*/ 960481 h 2655326"/>
                <a:gd name="connsiteX134" fmla="*/ 394544 w 2700872"/>
                <a:gd name="connsiteY134" fmla="*/ 1007465 h 2655326"/>
                <a:gd name="connsiteX135" fmla="*/ 0 w 2700872"/>
                <a:gd name="connsiteY135" fmla="*/ 810998 h 2655326"/>
                <a:gd name="connsiteX136" fmla="*/ 447951 w 2700872"/>
                <a:gd name="connsiteY136" fmla="*/ 553549 h 2655326"/>
                <a:gd name="connsiteX137" fmla="*/ 702712 w 2700872"/>
                <a:gd name="connsiteY137" fmla="*/ 841203 h 2655326"/>
                <a:gd name="connsiteX138" fmla="*/ 669302 w 2700872"/>
                <a:gd name="connsiteY138" fmla="*/ 874680 h 2655326"/>
                <a:gd name="connsiteX139" fmla="*/ 381129 w 2700872"/>
                <a:gd name="connsiteY139" fmla="*/ 620506 h 2655326"/>
                <a:gd name="connsiteX140" fmla="*/ 2264980 w 2700872"/>
                <a:gd name="connsiteY140" fmla="*/ 551693 h 2655326"/>
                <a:gd name="connsiteX141" fmla="*/ 2331938 w 2700872"/>
                <a:gd name="connsiteY141" fmla="*/ 618513 h 2655326"/>
                <a:gd name="connsiteX142" fmla="*/ 2044284 w 2700872"/>
                <a:gd name="connsiteY142" fmla="*/ 873276 h 2655326"/>
                <a:gd name="connsiteX143" fmla="*/ 2010807 w 2700872"/>
                <a:gd name="connsiteY143" fmla="*/ 839866 h 2655326"/>
                <a:gd name="connsiteX144" fmla="*/ 1051245 w 2700872"/>
                <a:gd name="connsiteY144" fmla="*/ 230907 h 2655326"/>
                <a:gd name="connsiteX145" fmla="*/ 1128051 w 2700872"/>
                <a:gd name="connsiteY145" fmla="*/ 607403 h 2655326"/>
                <a:gd name="connsiteX146" fmla="*/ 1082376 w 2700872"/>
                <a:gd name="connsiteY146" fmla="*/ 619691 h 2655326"/>
                <a:gd name="connsiteX147" fmla="*/ 959899 w 2700872"/>
                <a:gd name="connsiteY147" fmla="*/ 255484 h 2655326"/>
                <a:gd name="connsiteX148" fmla="*/ 1655229 w 2700872"/>
                <a:gd name="connsiteY148" fmla="*/ 228737 h 2655326"/>
                <a:gd name="connsiteX149" fmla="*/ 1746627 w 2700872"/>
                <a:gd name="connsiteY149" fmla="*/ 253127 h 2655326"/>
                <a:gd name="connsiteX150" fmla="*/ 1624894 w 2700872"/>
                <a:gd name="connsiteY150" fmla="*/ 617585 h 2655326"/>
                <a:gd name="connsiteX151" fmla="*/ 1579194 w 2700872"/>
                <a:gd name="connsiteY151" fmla="*/ 605390 h 2655326"/>
                <a:gd name="connsiteX152" fmla="*/ 2067464 w 2700872"/>
                <a:gd name="connsiteY152" fmla="*/ 177591 h 2655326"/>
                <a:gd name="connsiteX153" fmla="*/ 2161432 w 2700872"/>
                <a:gd name="connsiteY153" fmla="*/ 231844 h 2655326"/>
                <a:gd name="connsiteX154" fmla="*/ 1917981 w 2700872"/>
                <a:gd name="connsiteY154" fmla="*/ 599262 h 2655326"/>
                <a:gd name="connsiteX155" fmla="*/ 1870996 w 2700872"/>
                <a:gd name="connsiteY155" fmla="*/ 572136 h 2655326"/>
                <a:gd name="connsiteX156" fmla="*/ 633409 w 2700872"/>
                <a:gd name="connsiteY156" fmla="*/ 177590 h 2655326"/>
                <a:gd name="connsiteX157" fmla="*/ 829876 w 2700872"/>
                <a:gd name="connsiteY157" fmla="*/ 572135 h 2655326"/>
                <a:gd name="connsiteX158" fmla="*/ 782892 w 2700872"/>
                <a:gd name="connsiteY158" fmla="*/ 599260 h 2655326"/>
                <a:gd name="connsiteX159" fmla="*/ 539440 w 2700872"/>
                <a:gd name="connsiteY159" fmla="*/ 231843 h 2655326"/>
                <a:gd name="connsiteX160" fmla="*/ 1289302 w 2700872"/>
                <a:gd name="connsiteY160" fmla="*/ 0 h 2655326"/>
                <a:gd name="connsiteX161" fmla="*/ 1397807 w 2700872"/>
                <a:gd name="connsiteY161" fmla="*/ 0 h 2655326"/>
                <a:gd name="connsiteX162" fmla="*/ 1370681 w 2700872"/>
                <a:gd name="connsiteY162" fmla="*/ 439918 h 2655326"/>
                <a:gd name="connsiteX163" fmla="*/ 1316429 w 2700872"/>
                <a:gd name="connsiteY163" fmla="*/ 439918 h 26553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</a:cxnLst>
              <a:rect l="l" t="t" r="r" b="b"/>
              <a:pathLst>
                <a:path w="2700872" h="2655326">
                  <a:moveTo>
                    <a:pt x="1684841" y="2325925"/>
                  </a:moveTo>
                  <a:lnTo>
                    <a:pt x="1793217" y="2325925"/>
                  </a:lnTo>
                  <a:lnTo>
                    <a:pt x="1766123" y="2538973"/>
                  </a:lnTo>
                  <a:lnTo>
                    <a:pt x="1711935" y="2538973"/>
                  </a:lnTo>
                  <a:close/>
                  <a:moveTo>
                    <a:pt x="1525297" y="2325925"/>
                  </a:moveTo>
                  <a:lnTo>
                    <a:pt x="1633673" y="2325925"/>
                  </a:lnTo>
                  <a:lnTo>
                    <a:pt x="1606579" y="2538973"/>
                  </a:lnTo>
                  <a:lnTo>
                    <a:pt x="1552391" y="2538973"/>
                  </a:lnTo>
                  <a:close/>
                  <a:moveTo>
                    <a:pt x="1038759" y="2325924"/>
                  </a:moveTo>
                  <a:lnTo>
                    <a:pt x="1147135" y="2325924"/>
                  </a:lnTo>
                  <a:lnTo>
                    <a:pt x="1120041" y="2538972"/>
                  </a:lnTo>
                  <a:lnTo>
                    <a:pt x="1065853" y="2538972"/>
                  </a:lnTo>
                  <a:close/>
                  <a:moveTo>
                    <a:pt x="879215" y="2325924"/>
                  </a:moveTo>
                  <a:lnTo>
                    <a:pt x="987591" y="2325924"/>
                  </a:lnTo>
                  <a:lnTo>
                    <a:pt x="960497" y="2538972"/>
                  </a:lnTo>
                  <a:lnTo>
                    <a:pt x="906309" y="2538972"/>
                  </a:lnTo>
                  <a:close/>
                  <a:moveTo>
                    <a:pt x="2514022" y="2261239"/>
                  </a:moveTo>
                  <a:lnTo>
                    <a:pt x="2579213" y="2261239"/>
                  </a:lnTo>
                  <a:lnTo>
                    <a:pt x="2579213" y="2498233"/>
                  </a:lnTo>
                  <a:lnTo>
                    <a:pt x="2579213" y="2607550"/>
                  </a:lnTo>
                  <a:lnTo>
                    <a:pt x="2579213" y="2653270"/>
                  </a:lnTo>
                  <a:lnTo>
                    <a:pt x="2125198" y="2653270"/>
                  </a:lnTo>
                  <a:lnTo>
                    <a:pt x="2125198" y="2498233"/>
                  </a:lnTo>
                  <a:lnTo>
                    <a:pt x="2481431" y="2498233"/>
                  </a:lnTo>
                  <a:close/>
                  <a:moveTo>
                    <a:pt x="88049" y="2261239"/>
                  </a:moveTo>
                  <a:lnTo>
                    <a:pt x="153240" y="2261239"/>
                  </a:lnTo>
                  <a:lnTo>
                    <a:pt x="185831" y="2498233"/>
                  </a:lnTo>
                  <a:lnTo>
                    <a:pt x="542064" y="2498233"/>
                  </a:lnTo>
                  <a:lnTo>
                    <a:pt x="542064" y="2653270"/>
                  </a:lnTo>
                  <a:lnTo>
                    <a:pt x="88049" y="2653270"/>
                  </a:lnTo>
                  <a:lnTo>
                    <a:pt x="88049" y="2607550"/>
                  </a:lnTo>
                  <a:lnTo>
                    <a:pt x="88049" y="2498233"/>
                  </a:lnTo>
                  <a:close/>
                  <a:moveTo>
                    <a:pt x="636120" y="2145778"/>
                  </a:moveTo>
                  <a:lnTo>
                    <a:pt x="2048882" y="2145778"/>
                  </a:lnTo>
                  <a:lnTo>
                    <a:pt x="2048882" y="2300500"/>
                  </a:lnTo>
                  <a:lnTo>
                    <a:pt x="1462372" y="2300500"/>
                  </a:lnTo>
                  <a:lnTo>
                    <a:pt x="1462372" y="2599565"/>
                  </a:lnTo>
                  <a:lnTo>
                    <a:pt x="1614145" y="2599565"/>
                  </a:lnTo>
                  <a:lnTo>
                    <a:pt x="1614145" y="2651214"/>
                  </a:lnTo>
                  <a:lnTo>
                    <a:pt x="1462372" y="2651214"/>
                  </a:lnTo>
                  <a:lnTo>
                    <a:pt x="1222632" y="2651214"/>
                  </a:lnTo>
                  <a:lnTo>
                    <a:pt x="1070857" y="2651214"/>
                  </a:lnTo>
                  <a:lnTo>
                    <a:pt x="1070857" y="2599565"/>
                  </a:lnTo>
                  <a:lnTo>
                    <a:pt x="1222632" y="2599565"/>
                  </a:lnTo>
                  <a:lnTo>
                    <a:pt x="1222632" y="2300500"/>
                  </a:lnTo>
                  <a:lnTo>
                    <a:pt x="636120" y="2300500"/>
                  </a:lnTo>
                  <a:close/>
                  <a:moveTo>
                    <a:pt x="1659257" y="1084981"/>
                  </a:moveTo>
                  <a:cubicBezTo>
                    <a:pt x="1818189" y="1084981"/>
                    <a:pt x="1947028" y="1233532"/>
                    <a:pt x="1947028" y="1416779"/>
                  </a:cubicBezTo>
                  <a:cubicBezTo>
                    <a:pt x="1947028" y="1554214"/>
                    <a:pt x="1874556" y="1672133"/>
                    <a:pt x="1771271" y="1722503"/>
                  </a:cubicBezTo>
                  <a:lnTo>
                    <a:pt x="1723382" y="1739643"/>
                  </a:lnTo>
                  <a:lnTo>
                    <a:pt x="1732097" y="1774502"/>
                  </a:lnTo>
                  <a:lnTo>
                    <a:pt x="1748740" y="1777862"/>
                  </a:lnTo>
                  <a:cubicBezTo>
                    <a:pt x="1786135" y="1793679"/>
                    <a:pt x="1812374" y="1830707"/>
                    <a:pt x="1812374" y="1873863"/>
                  </a:cubicBezTo>
                  <a:lnTo>
                    <a:pt x="1812374" y="2120325"/>
                  </a:lnTo>
                  <a:lnTo>
                    <a:pt x="1506142" y="2120325"/>
                  </a:lnTo>
                  <a:lnTo>
                    <a:pt x="1506142" y="1873863"/>
                  </a:lnTo>
                  <a:cubicBezTo>
                    <a:pt x="1506142" y="1830707"/>
                    <a:pt x="1532381" y="1793679"/>
                    <a:pt x="1569776" y="1777862"/>
                  </a:cubicBezTo>
                  <a:lnTo>
                    <a:pt x="1586420" y="1774502"/>
                  </a:lnTo>
                  <a:lnTo>
                    <a:pt x="1595134" y="1739643"/>
                  </a:lnTo>
                  <a:lnTo>
                    <a:pt x="1547243" y="1722503"/>
                  </a:lnTo>
                  <a:cubicBezTo>
                    <a:pt x="1443958" y="1672133"/>
                    <a:pt x="1371486" y="1554214"/>
                    <a:pt x="1371486" y="1416779"/>
                  </a:cubicBezTo>
                  <a:cubicBezTo>
                    <a:pt x="1371486" y="1233532"/>
                    <a:pt x="1500325" y="1084981"/>
                    <a:pt x="1659257" y="1084981"/>
                  </a:cubicBezTo>
                  <a:close/>
                  <a:moveTo>
                    <a:pt x="1013175" y="1084981"/>
                  </a:moveTo>
                  <a:cubicBezTo>
                    <a:pt x="1172107" y="1084981"/>
                    <a:pt x="1300946" y="1233532"/>
                    <a:pt x="1300946" y="1416779"/>
                  </a:cubicBezTo>
                  <a:cubicBezTo>
                    <a:pt x="1300946" y="1554214"/>
                    <a:pt x="1228474" y="1672133"/>
                    <a:pt x="1125189" y="1722503"/>
                  </a:cubicBezTo>
                  <a:lnTo>
                    <a:pt x="1077300" y="1739643"/>
                  </a:lnTo>
                  <a:lnTo>
                    <a:pt x="1086015" y="1774502"/>
                  </a:lnTo>
                  <a:lnTo>
                    <a:pt x="1102658" y="1777862"/>
                  </a:lnTo>
                  <a:cubicBezTo>
                    <a:pt x="1140053" y="1793679"/>
                    <a:pt x="1166292" y="1830707"/>
                    <a:pt x="1166292" y="1873863"/>
                  </a:cubicBezTo>
                  <a:lnTo>
                    <a:pt x="1166292" y="2120325"/>
                  </a:lnTo>
                  <a:lnTo>
                    <a:pt x="860060" y="2120325"/>
                  </a:lnTo>
                  <a:lnTo>
                    <a:pt x="860060" y="1873863"/>
                  </a:lnTo>
                  <a:cubicBezTo>
                    <a:pt x="860060" y="1830707"/>
                    <a:pt x="886299" y="1793679"/>
                    <a:pt x="923694" y="1777862"/>
                  </a:cubicBezTo>
                  <a:lnTo>
                    <a:pt x="940338" y="1774502"/>
                  </a:lnTo>
                  <a:lnTo>
                    <a:pt x="949052" y="1739643"/>
                  </a:lnTo>
                  <a:lnTo>
                    <a:pt x="901161" y="1722503"/>
                  </a:lnTo>
                  <a:cubicBezTo>
                    <a:pt x="797876" y="1672133"/>
                    <a:pt x="725404" y="1554214"/>
                    <a:pt x="725404" y="1416779"/>
                  </a:cubicBezTo>
                  <a:cubicBezTo>
                    <a:pt x="725404" y="1233532"/>
                    <a:pt x="854243" y="1084981"/>
                    <a:pt x="1013175" y="1084981"/>
                  </a:cubicBezTo>
                  <a:close/>
                  <a:moveTo>
                    <a:pt x="2299381" y="1080119"/>
                  </a:moveTo>
                  <a:cubicBezTo>
                    <a:pt x="2458313" y="1080119"/>
                    <a:pt x="2587152" y="1228670"/>
                    <a:pt x="2587152" y="1411917"/>
                  </a:cubicBezTo>
                  <a:cubicBezTo>
                    <a:pt x="2587152" y="1549352"/>
                    <a:pt x="2514680" y="1667271"/>
                    <a:pt x="2411395" y="1717641"/>
                  </a:cubicBezTo>
                  <a:lnTo>
                    <a:pt x="2363506" y="1734781"/>
                  </a:lnTo>
                  <a:lnTo>
                    <a:pt x="2371295" y="1765938"/>
                  </a:lnTo>
                  <a:lnTo>
                    <a:pt x="2415522" y="1795757"/>
                  </a:lnTo>
                  <a:cubicBezTo>
                    <a:pt x="2446857" y="1827092"/>
                    <a:pt x="2466238" y="1870381"/>
                    <a:pt x="2466238" y="1918197"/>
                  </a:cubicBezTo>
                  <a:cubicBezTo>
                    <a:pt x="2466238" y="2047590"/>
                    <a:pt x="2466237" y="2176983"/>
                    <a:pt x="2466237" y="2306376"/>
                  </a:cubicBezTo>
                  <a:cubicBezTo>
                    <a:pt x="2466237" y="2378100"/>
                    <a:pt x="2422629" y="2439639"/>
                    <a:pt x="2360481" y="2465926"/>
                  </a:cubicBezTo>
                  <a:lnTo>
                    <a:pt x="2297925" y="2478555"/>
                  </a:lnTo>
                  <a:lnTo>
                    <a:pt x="2297925" y="2480853"/>
                  </a:lnTo>
                  <a:lnTo>
                    <a:pt x="2084910" y="2480853"/>
                  </a:lnTo>
                  <a:lnTo>
                    <a:pt x="2056402" y="2655326"/>
                  </a:lnTo>
                  <a:lnTo>
                    <a:pt x="1984239" y="2655326"/>
                  </a:lnTo>
                  <a:lnTo>
                    <a:pt x="1947028" y="2367467"/>
                  </a:lnTo>
                  <a:lnTo>
                    <a:pt x="2119925" y="2349310"/>
                  </a:lnTo>
                  <a:lnTo>
                    <a:pt x="2119925" y="2306380"/>
                  </a:lnTo>
                  <a:lnTo>
                    <a:pt x="2119924" y="2306375"/>
                  </a:lnTo>
                  <a:lnTo>
                    <a:pt x="2119924" y="1918197"/>
                  </a:lnTo>
                  <a:cubicBezTo>
                    <a:pt x="2119924" y="1846473"/>
                    <a:pt x="2163532" y="1784934"/>
                    <a:pt x="2225681" y="1758648"/>
                  </a:cubicBezTo>
                  <a:lnTo>
                    <a:pt x="2229484" y="1757880"/>
                  </a:lnTo>
                  <a:lnTo>
                    <a:pt x="2235258" y="1734781"/>
                  </a:lnTo>
                  <a:lnTo>
                    <a:pt x="2187367" y="1717641"/>
                  </a:lnTo>
                  <a:cubicBezTo>
                    <a:pt x="2084082" y="1667271"/>
                    <a:pt x="2011610" y="1549352"/>
                    <a:pt x="2011610" y="1411917"/>
                  </a:cubicBezTo>
                  <a:cubicBezTo>
                    <a:pt x="2011610" y="1228670"/>
                    <a:pt x="2140449" y="1080119"/>
                    <a:pt x="2299381" y="1080119"/>
                  </a:cubicBezTo>
                  <a:close/>
                  <a:moveTo>
                    <a:pt x="367881" y="1080119"/>
                  </a:moveTo>
                  <a:cubicBezTo>
                    <a:pt x="526813" y="1080119"/>
                    <a:pt x="655652" y="1228670"/>
                    <a:pt x="655652" y="1411917"/>
                  </a:cubicBezTo>
                  <a:cubicBezTo>
                    <a:pt x="655652" y="1549352"/>
                    <a:pt x="583180" y="1667271"/>
                    <a:pt x="479895" y="1717641"/>
                  </a:cubicBezTo>
                  <a:lnTo>
                    <a:pt x="432004" y="1734781"/>
                  </a:lnTo>
                  <a:lnTo>
                    <a:pt x="437778" y="1757880"/>
                  </a:lnTo>
                  <a:lnTo>
                    <a:pt x="441581" y="1758648"/>
                  </a:lnTo>
                  <a:cubicBezTo>
                    <a:pt x="503730" y="1784934"/>
                    <a:pt x="547338" y="1846473"/>
                    <a:pt x="547338" y="1918197"/>
                  </a:cubicBezTo>
                  <a:lnTo>
                    <a:pt x="547338" y="2306375"/>
                  </a:lnTo>
                  <a:lnTo>
                    <a:pt x="547337" y="2306380"/>
                  </a:lnTo>
                  <a:lnTo>
                    <a:pt x="547337" y="2349310"/>
                  </a:lnTo>
                  <a:lnTo>
                    <a:pt x="720234" y="2367467"/>
                  </a:lnTo>
                  <a:lnTo>
                    <a:pt x="683023" y="2655326"/>
                  </a:lnTo>
                  <a:lnTo>
                    <a:pt x="610860" y="2655326"/>
                  </a:lnTo>
                  <a:lnTo>
                    <a:pt x="582352" y="2480853"/>
                  </a:lnTo>
                  <a:lnTo>
                    <a:pt x="369337" y="2480853"/>
                  </a:lnTo>
                  <a:lnTo>
                    <a:pt x="369337" y="2478555"/>
                  </a:lnTo>
                  <a:lnTo>
                    <a:pt x="306781" y="2465926"/>
                  </a:lnTo>
                  <a:cubicBezTo>
                    <a:pt x="244633" y="2439639"/>
                    <a:pt x="201025" y="2378100"/>
                    <a:pt x="201025" y="2306376"/>
                  </a:cubicBezTo>
                  <a:cubicBezTo>
                    <a:pt x="201025" y="2176983"/>
                    <a:pt x="201024" y="2047590"/>
                    <a:pt x="201024" y="1918197"/>
                  </a:cubicBezTo>
                  <a:cubicBezTo>
                    <a:pt x="201024" y="1870381"/>
                    <a:pt x="220405" y="1827092"/>
                    <a:pt x="251740" y="1795757"/>
                  </a:cubicBezTo>
                  <a:lnTo>
                    <a:pt x="295967" y="1765938"/>
                  </a:lnTo>
                  <a:lnTo>
                    <a:pt x="303756" y="1734781"/>
                  </a:lnTo>
                  <a:lnTo>
                    <a:pt x="255867" y="1717641"/>
                  </a:lnTo>
                  <a:cubicBezTo>
                    <a:pt x="152582" y="1667271"/>
                    <a:pt x="80110" y="1549352"/>
                    <a:pt x="80110" y="1411917"/>
                  </a:cubicBezTo>
                  <a:cubicBezTo>
                    <a:pt x="80110" y="1228670"/>
                    <a:pt x="208949" y="1080119"/>
                    <a:pt x="367881" y="1080119"/>
                  </a:cubicBezTo>
                  <a:close/>
                  <a:moveTo>
                    <a:pt x="2646619" y="717030"/>
                  </a:moveTo>
                  <a:lnTo>
                    <a:pt x="2700872" y="810999"/>
                  </a:lnTo>
                  <a:lnTo>
                    <a:pt x="2306327" y="1007466"/>
                  </a:lnTo>
                  <a:lnTo>
                    <a:pt x="2279201" y="960481"/>
                  </a:lnTo>
                  <a:close/>
                  <a:moveTo>
                    <a:pt x="54253" y="717029"/>
                  </a:moveTo>
                  <a:lnTo>
                    <a:pt x="421670" y="960481"/>
                  </a:lnTo>
                  <a:lnTo>
                    <a:pt x="394544" y="1007465"/>
                  </a:lnTo>
                  <a:lnTo>
                    <a:pt x="0" y="810998"/>
                  </a:lnTo>
                  <a:close/>
                  <a:moveTo>
                    <a:pt x="447951" y="553549"/>
                  </a:moveTo>
                  <a:lnTo>
                    <a:pt x="702712" y="841203"/>
                  </a:lnTo>
                  <a:lnTo>
                    <a:pt x="669302" y="874680"/>
                  </a:lnTo>
                  <a:lnTo>
                    <a:pt x="381129" y="620506"/>
                  </a:lnTo>
                  <a:close/>
                  <a:moveTo>
                    <a:pt x="2264980" y="551693"/>
                  </a:moveTo>
                  <a:lnTo>
                    <a:pt x="2331938" y="618513"/>
                  </a:lnTo>
                  <a:lnTo>
                    <a:pt x="2044284" y="873276"/>
                  </a:lnTo>
                  <a:lnTo>
                    <a:pt x="2010807" y="839866"/>
                  </a:lnTo>
                  <a:close/>
                  <a:moveTo>
                    <a:pt x="1051245" y="230907"/>
                  </a:moveTo>
                  <a:lnTo>
                    <a:pt x="1128051" y="607403"/>
                  </a:lnTo>
                  <a:lnTo>
                    <a:pt x="1082376" y="619691"/>
                  </a:lnTo>
                  <a:lnTo>
                    <a:pt x="959899" y="255484"/>
                  </a:lnTo>
                  <a:close/>
                  <a:moveTo>
                    <a:pt x="1655229" y="228737"/>
                  </a:moveTo>
                  <a:lnTo>
                    <a:pt x="1746627" y="253127"/>
                  </a:lnTo>
                  <a:lnTo>
                    <a:pt x="1624894" y="617585"/>
                  </a:lnTo>
                  <a:lnTo>
                    <a:pt x="1579194" y="605390"/>
                  </a:lnTo>
                  <a:close/>
                  <a:moveTo>
                    <a:pt x="2067464" y="177591"/>
                  </a:moveTo>
                  <a:lnTo>
                    <a:pt x="2161432" y="231844"/>
                  </a:lnTo>
                  <a:lnTo>
                    <a:pt x="1917981" y="599262"/>
                  </a:lnTo>
                  <a:lnTo>
                    <a:pt x="1870996" y="572136"/>
                  </a:lnTo>
                  <a:close/>
                  <a:moveTo>
                    <a:pt x="633409" y="177590"/>
                  </a:moveTo>
                  <a:lnTo>
                    <a:pt x="829876" y="572135"/>
                  </a:lnTo>
                  <a:lnTo>
                    <a:pt x="782892" y="599260"/>
                  </a:lnTo>
                  <a:lnTo>
                    <a:pt x="539440" y="231843"/>
                  </a:lnTo>
                  <a:close/>
                  <a:moveTo>
                    <a:pt x="1289302" y="0"/>
                  </a:moveTo>
                  <a:lnTo>
                    <a:pt x="1397807" y="0"/>
                  </a:lnTo>
                  <a:lnTo>
                    <a:pt x="1370681" y="439918"/>
                  </a:lnTo>
                  <a:lnTo>
                    <a:pt x="1316429" y="439918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8006785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155454</TotalTime>
  <Words>8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游ゴシック</vt:lpstr>
      <vt:lpstr>Arial</vt:lpstr>
      <vt:lpstr>標準デザイン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pptxm95_会議、打ち合わせマーク</dc:title>
  <dc:subject>pptxm95_会議、打ち合わせマーク</dc:subject>
  <dc:creator>でじけろお</dc:creator>
  <cp:revision>1</cp:revision>
  <dcterms:created xsi:type="dcterms:W3CDTF">2018-05-20T00:31:01Z</dcterms:created>
  <dcterms:modified xsi:type="dcterms:W3CDTF">2024-11-24T13:25:49Z</dcterms:modified>
  <cp:version>1</cp:version>
</cp:coreProperties>
</file>

<file path=docProps/thumbnail.jpeg>
</file>