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6"/>
  </p:notesMasterIdLst>
  <p:sldIdLst>
    <p:sldId id="294" r:id="rId2"/>
    <p:sldId id="296" r:id="rId3"/>
    <p:sldId id="297" r:id="rId4"/>
    <p:sldId id="298" r:id="rId5"/>
  </p:sldIdLst>
  <p:sldSz cx="7561263" cy="106934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CCFF99"/>
    <a:srgbClr val="008000"/>
    <a:srgbClr val="99FF66"/>
    <a:srgbClr val="FF99FF"/>
    <a:srgbClr val="FF0000"/>
    <a:srgbClr val="99CC00"/>
    <a:srgbClr val="0000CC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113" autoAdjust="0"/>
    <p:restoredTop sz="94651" autoAdjust="0"/>
  </p:normalViewPr>
  <p:slideViewPr>
    <p:cSldViewPr>
      <p:cViewPr varScale="1">
        <p:scale>
          <a:sx n="67" d="100"/>
          <a:sy n="67" d="100"/>
        </p:scale>
        <p:origin x="3672" y="72"/>
      </p:cViewPr>
      <p:guideLst>
        <p:guide orient="horz" pos="3368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2A9188-6886-40F1-8308-27EE97F078C7}" type="datetimeFigureOut">
              <a:rPr kumimoji="1" lang="ja-JP" altLang="en-US" smtClean="0"/>
              <a:t>2024/11/28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1699CE-00F6-4C7A-8464-F9A208C9CD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77001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6738" y="3322638"/>
            <a:ext cx="6427787" cy="229076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3475" y="6059488"/>
            <a:ext cx="5294313" cy="273208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D72B7-946F-4041-8696-D9F827BBC3B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8649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FDA6F1-E368-4433-8FE5-D78EC1EB36E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96420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483225" y="428625"/>
            <a:ext cx="1700213" cy="912336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77825" y="428625"/>
            <a:ext cx="4953000" cy="912336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4EB32-6F22-402B-ABE7-A886DAF87AC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08865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6CEA6-D574-40AC-B8CF-FB1A46F7FA5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85080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6900" y="6872288"/>
            <a:ext cx="6427788" cy="212248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6900" y="4532313"/>
            <a:ext cx="6427788" cy="23399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352A57-0884-4D1E-A8D0-0EAA528E10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36830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77825" y="2495550"/>
            <a:ext cx="3325813" cy="7056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856038" y="2495550"/>
            <a:ext cx="3327400" cy="7056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C9B654-D496-419A-8B6B-9C598E92668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66549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825" y="428625"/>
            <a:ext cx="6805613" cy="1781175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825" y="2393950"/>
            <a:ext cx="3341688" cy="996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7825" y="3390900"/>
            <a:ext cx="3341688" cy="6161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1750" y="2393950"/>
            <a:ext cx="3341688" cy="996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1750" y="3390900"/>
            <a:ext cx="3341688" cy="6161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9DCCBA-41F3-45B5-9C6D-13BA53E5095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89724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2B9201-4E6D-42E9-985C-54C0C63F4F5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15373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471BC5-EA2D-4FCC-9E9F-7821506BB82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42206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825" y="425450"/>
            <a:ext cx="2487613" cy="18129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5925" y="425450"/>
            <a:ext cx="4227513" cy="91265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7825" y="2238375"/>
            <a:ext cx="2487613" cy="73136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ADF888-29AA-4C9F-ADB6-D0BA8DD882C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64545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2725" y="7485063"/>
            <a:ext cx="4535488" cy="8842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2725" y="955675"/>
            <a:ext cx="4535488" cy="64150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2725" y="8369300"/>
            <a:ext cx="4535488" cy="1254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E1B45C-56F7-410E-8614-FE2BAC55229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31680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7825" y="428625"/>
            <a:ext cx="6805613" cy="178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7825" y="2495550"/>
            <a:ext cx="6805613" cy="705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77825" y="9737725"/>
            <a:ext cx="1765300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defTabSz="995363">
              <a:defRPr sz="15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82863" y="9737725"/>
            <a:ext cx="2395537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algn="ctr" defTabSz="995363">
              <a:defRPr sz="15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418138" y="9737725"/>
            <a:ext cx="1765300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algn="r" defTabSz="995363">
              <a:defRPr sz="1500" smtClean="0"/>
            </a:lvl1pPr>
          </a:lstStyle>
          <a:p>
            <a:pPr>
              <a:defRPr/>
            </a:pPr>
            <a:fld id="{51CD1B51-C1F2-4DEF-84BA-3E1F6003E54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995363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995363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995363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995363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73063" indent="-373063" algn="l" defTabSz="995363" rtl="0" eaLnBrk="0" fontAlgn="base" hangingPunct="0">
        <a:spcBef>
          <a:spcPct val="20000"/>
        </a:spcBef>
        <a:spcAft>
          <a:spcPct val="0"/>
        </a:spcAft>
        <a:buChar char="•"/>
        <a:defRPr kumimoji="1" sz="3500">
          <a:solidFill>
            <a:schemeClr val="tx1"/>
          </a:solidFill>
          <a:latin typeface="+mn-lt"/>
          <a:ea typeface="+mn-ea"/>
          <a:cs typeface="+mn-cs"/>
        </a:defRPr>
      </a:lvl1pPr>
      <a:lvl2pPr marL="809625" indent="-311150" algn="l" defTabSz="995363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2pPr>
      <a:lvl3pPr marL="1244600" indent="-249238" algn="l" defTabSz="995363" rtl="0" eaLnBrk="0" fontAlgn="base" hangingPunct="0">
        <a:spcBef>
          <a:spcPct val="20000"/>
        </a:spcBef>
        <a:spcAft>
          <a:spcPct val="0"/>
        </a:spcAft>
        <a:buChar char="•"/>
        <a:defRPr kumimoji="1" sz="2600">
          <a:solidFill>
            <a:schemeClr val="tx1"/>
          </a:solidFill>
          <a:latin typeface="+mn-lt"/>
          <a:ea typeface="+mn-ea"/>
        </a:defRPr>
      </a:lvl3pPr>
      <a:lvl4pPr marL="1743075" indent="-249238" algn="l" defTabSz="995363" rtl="0" eaLnBrk="0" fontAlgn="base" hangingPunct="0">
        <a:spcBef>
          <a:spcPct val="20000"/>
        </a:spcBef>
        <a:spcAft>
          <a:spcPct val="0"/>
        </a:spcAft>
        <a:buChar char="–"/>
        <a:defRPr kumimoji="1" sz="2200">
          <a:solidFill>
            <a:schemeClr val="tx1"/>
          </a:solidFill>
          <a:latin typeface="+mn-lt"/>
          <a:ea typeface="+mn-ea"/>
        </a:defRPr>
      </a:lvl4pPr>
      <a:lvl5pPr marL="2239963" indent="-249238" algn="l" defTabSz="995363" rtl="0" eaLnBrk="0" fontAlgn="base" hangingPunct="0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5pPr>
      <a:lvl6pPr marL="2697163" indent="-249238" algn="l" defTabSz="99536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6pPr>
      <a:lvl7pPr marL="3154363" indent="-249238" algn="l" defTabSz="99536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7pPr>
      <a:lvl8pPr marL="3611563" indent="-249238" algn="l" defTabSz="99536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8pPr>
      <a:lvl9pPr marL="4068763" indent="-249238" algn="l" defTabSz="99536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四角形: 角を丸くする 145">
            <a:extLst>
              <a:ext uri="{FF2B5EF4-FFF2-40B4-BE49-F238E27FC236}">
                <a16:creationId xmlns:a16="http://schemas.microsoft.com/office/drawing/2014/main" id="{03E3C938-B2BA-4AFE-8D7F-660B59901C18}"/>
              </a:ext>
            </a:extLst>
          </p:cNvPr>
          <p:cNvSpPr/>
          <p:nvPr/>
        </p:nvSpPr>
        <p:spPr bwMode="auto">
          <a:xfrm>
            <a:off x="270241" y="1457811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7" name="四角形: 角を丸くする 146">
            <a:extLst>
              <a:ext uri="{FF2B5EF4-FFF2-40B4-BE49-F238E27FC236}">
                <a16:creationId xmlns:a16="http://schemas.microsoft.com/office/drawing/2014/main" id="{EA8F933D-45DD-43AD-9374-21A85EB2BEB1}"/>
              </a:ext>
            </a:extLst>
          </p:cNvPr>
          <p:cNvSpPr/>
          <p:nvPr/>
        </p:nvSpPr>
        <p:spPr bwMode="auto">
          <a:xfrm>
            <a:off x="2654630" y="1457811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8" name="四角形: 角を丸くする 147">
            <a:extLst>
              <a:ext uri="{FF2B5EF4-FFF2-40B4-BE49-F238E27FC236}">
                <a16:creationId xmlns:a16="http://schemas.microsoft.com/office/drawing/2014/main" id="{8893D5D5-C6C4-44E8-9486-643AB542E881}"/>
              </a:ext>
            </a:extLst>
          </p:cNvPr>
          <p:cNvSpPr/>
          <p:nvPr/>
        </p:nvSpPr>
        <p:spPr bwMode="auto">
          <a:xfrm>
            <a:off x="5023530" y="1457811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9" name="四角形: 角を丸くする 148">
            <a:extLst>
              <a:ext uri="{FF2B5EF4-FFF2-40B4-BE49-F238E27FC236}">
                <a16:creationId xmlns:a16="http://schemas.microsoft.com/office/drawing/2014/main" id="{6B901F42-C285-46AD-99D5-C5CC91C47806}"/>
              </a:ext>
            </a:extLst>
          </p:cNvPr>
          <p:cNvSpPr/>
          <p:nvPr/>
        </p:nvSpPr>
        <p:spPr bwMode="auto">
          <a:xfrm>
            <a:off x="270241" y="3591411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0" name="四角形: 角を丸くする 149">
            <a:extLst>
              <a:ext uri="{FF2B5EF4-FFF2-40B4-BE49-F238E27FC236}">
                <a16:creationId xmlns:a16="http://schemas.microsoft.com/office/drawing/2014/main" id="{6276444E-E904-4A0D-9A0A-9278618FEF98}"/>
              </a:ext>
            </a:extLst>
          </p:cNvPr>
          <p:cNvSpPr/>
          <p:nvPr/>
        </p:nvSpPr>
        <p:spPr bwMode="auto">
          <a:xfrm>
            <a:off x="2654630" y="3591411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1" name="四角形: 角を丸くする 150">
            <a:extLst>
              <a:ext uri="{FF2B5EF4-FFF2-40B4-BE49-F238E27FC236}">
                <a16:creationId xmlns:a16="http://schemas.microsoft.com/office/drawing/2014/main" id="{33112623-756B-4751-82A1-A8563C96DC96}"/>
              </a:ext>
            </a:extLst>
          </p:cNvPr>
          <p:cNvSpPr/>
          <p:nvPr/>
        </p:nvSpPr>
        <p:spPr bwMode="auto">
          <a:xfrm>
            <a:off x="5023530" y="3591411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2" name="四角形: 角を丸くする 151">
            <a:extLst>
              <a:ext uri="{FF2B5EF4-FFF2-40B4-BE49-F238E27FC236}">
                <a16:creationId xmlns:a16="http://schemas.microsoft.com/office/drawing/2014/main" id="{F5760E47-F9C6-4DFB-AE0A-EC8DA0283635}"/>
              </a:ext>
            </a:extLst>
          </p:cNvPr>
          <p:cNvSpPr/>
          <p:nvPr/>
        </p:nvSpPr>
        <p:spPr bwMode="auto">
          <a:xfrm>
            <a:off x="270241" y="5711759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3" name="四角形: 角を丸くする 152">
            <a:extLst>
              <a:ext uri="{FF2B5EF4-FFF2-40B4-BE49-F238E27FC236}">
                <a16:creationId xmlns:a16="http://schemas.microsoft.com/office/drawing/2014/main" id="{8BCA3C0F-91D5-42A2-A02D-388866F5ED1F}"/>
              </a:ext>
            </a:extLst>
          </p:cNvPr>
          <p:cNvSpPr/>
          <p:nvPr/>
        </p:nvSpPr>
        <p:spPr bwMode="auto">
          <a:xfrm>
            <a:off x="2654630" y="5711759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4" name="四角形: 角を丸くする 153">
            <a:extLst>
              <a:ext uri="{FF2B5EF4-FFF2-40B4-BE49-F238E27FC236}">
                <a16:creationId xmlns:a16="http://schemas.microsoft.com/office/drawing/2014/main" id="{04234381-48EA-4A22-8D14-6D8451AE5614}"/>
              </a:ext>
            </a:extLst>
          </p:cNvPr>
          <p:cNvSpPr/>
          <p:nvPr/>
        </p:nvSpPr>
        <p:spPr bwMode="auto">
          <a:xfrm>
            <a:off x="5023530" y="5711759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5" name="四角形: 角を丸くする 154">
            <a:extLst>
              <a:ext uri="{FF2B5EF4-FFF2-40B4-BE49-F238E27FC236}">
                <a16:creationId xmlns:a16="http://schemas.microsoft.com/office/drawing/2014/main" id="{D0695AFF-BCDB-405E-A52C-C5E584552BDC}"/>
              </a:ext>
            </a:extLst>
          </p:cNvPr>
          <p:cNvSpPr/>
          <p:nvPr/>
        </p:nvSpPr>
        <p:spPr bwMode="auto">
          <a:xfrm>
            <a:off x="270241" y="7845359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6" name="四角形: 角を丸くする 155">
            <a:extLst>
              <a:ext uri="{FF2B5EF4-FFF2-40B4-BE49-F238E27FC236}">
                <a16:creationId xmlns:a16="http://schemas.microsoft.com/office/drawing/2014/main" id="{5FA8403B-C2B0-440A-8F2E-ED1757508543}"/>
              </a:ext>
            </a:extLst>
          </p:cNvPr>
          <p:cNvSpPr/>
          <p:nvPr/>
        </p:nvSpPr>
        <p:spPr bwMode="auto">
          <a:xfrm>
            <a:off x="2654630" y="7845359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7" name="四角形: 角を丸くする 156">
            <a:extLst>
              <a:ext uri="{FF2B5EF4-FFF2-40B4-BE49-F238E27FC236}">
                <a16:creationId xmlns:a16="http://schemas.microsoft.com/office/drawing/2014/main" id="{CD7DBC34-37D2-4559-80F2-2289C5DE0BB1}"/>
              </a:ext>
            </a:extLst>
          </p:cNvPr>
          <p:cNvSpPr/>
          <p:nvPr/>
        </p:nvSpPr>
        <p:spPr bwMode="auto">
          <a:xfrm>
            <a:off x="5023530" y="7845359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287349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１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671738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２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6040638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３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87349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４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3671738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５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6040638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６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287349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７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3671738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８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6040638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９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1244611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10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3629000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11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5997900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12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6" name="Rectangle 639">
            <a:extLst>
              <a:ext uri="{FF2B5EF4-FFF2-40B4-BE49-F238E27FC236}">
                <a16:creationId xmlns:a16="http://schemas.microsoft.com/office/drawing/2014/main" id="{3E09093B-56CA-4770-B93F-34FDE6D518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9926638"/>
            <a:ext cx="215900" cy="215900"/>
          </a:xfrm>
          <a:prstGeom prst="rect">
            <a:avLst/>
          </a:prstGeom>
          <a:solidFill>
            <a:srgbClr val="FFCCFF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67" name="Text Box 640">
            <a:extLst>
              <a:ext uri="{FF2B5EF4-FFF2-40B4-BE49-F238E27FC236}">
                <a16:creationId xmlns:a16="http://schemas.microsoft.com/office/drawing/2014/main" id="{A08CCD35-3A05-47A7-B6E0-953991A3B1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9926638"/>
            <a:ext cx="692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>
                <a:ea typeface="メイリオ" pitchFamily="50" charset="-128"/>
                <a:cs typeface="メイリオ" pitchFamily="50" charset="-128"/>
              </a:rPr>
              <a:t>休業日　</a:t>
            </a:r>
          </a:p>
        </p:txBody>
      </p:sp>
      <p:sp>
        <p:nvSpPr>
          <p:cNvPr id="68" name="Rectangle 641">
            <a:extLst>
              <a:ext uri="{FF2B5EF4-FFF2-40B4-BE49-F238E27FC236}">
                <a16:creationId xmlns:a16="http://schemas.microsoft.com/office/drawing/2014/main" id="{6E1AF1E6-61E0-4104-9CD5-7B032CCD0D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913" y="9926638"/>
            <a:ext cx="215900" cy="215900"/>
          </a:xfrm>
          <a:prstGeom prst="rect">
            <a:avLst/>
          </a:prstGeom>
          <a:solidFill>
            <a:srgbClr val="99FF66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69" name="Text Box 642">
            <a:extLst>
              <a:ext uri="{FF2B5EF4-FFF2-40B4-BE49-F238E27FC236}">
                <a16:creationId xmlns:a16="http://schemas.microsoft.com/office/drawing/2014/main" id="{2EFEAEC8-7E63-41CC-91B4-81C60812AC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375" y="9926638"/>
            <a:ext cx="819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 dirty="0">
                <a:ea typeface="メイリオ" pitchFamily="50" charset="-128"/>
                <a:cs typeface="メイリオ" pitchFamily="50" charset="-128"/>
              </a:rPr>
              <a:t>特別休暇　</a:t>
            </a:r>
          </a:p>
        </p:txBody>
      </p:sp>
      <p:sp>
        <p:nvSpPr>
          <p:cNvPr id="70" name="Rectangle 643">
            <a:extLst>
              <a:ext uri="{FF2B5EF4-FFF2-40B4-BE49-F238E27FC236}">
                <a16:creationId xmlns:a16="http://schemas.microsoft.com/office/drawing/2014/main" id="{4079543D-865D-43F5-8840-0DFA62111C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561263" cy="666750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sz="2400" b="1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株式会社○○○○営業カレンダー</a:t>
            </a:r>
          </a:p>
        </p:txBody>
      </p:sp>
      <p:sp>
        <p:nvSpPr>
          <p:cNvPr id="71" name="Rectangle 644">
            <a:extLst>
              <a:ext uri="{FF2B5EF4-FFF2-40B4-BE49-F238E27FC236}">
                <a16:creationId xmlns:a16="http://schemas.microsoft.com/office/drawing/2014/main" id="{9C4B7A6D-0250-4112-BC0D-B3D79C9437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981215"/>
            <a:ext cx="6553200" cy="25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b="1" dirty="0">
                <a:solidFill>
                  <a:schemeClr val="accent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en-US" altLang="ja-JP" b="1" dirty="0">
                <a:solidFill>
                  <a:schemeClr val="accent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2025</a:t>
            </a:r>
            <a:r>
              <a:rPr lang="ja-JP" altLang="en-US" b="1" dirty="0">
                <a:solidFill>
                  <a:schemeClr val="accent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年（令和７年）</a:t>
            </a:r>
            <a:endParaRPr lang="en-US" altLang="ja-JP" b="1" dirty="0">
              <a:solidFill>
                <a:schemeClr val="accent2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72" name="Picture 645">
            <a:extLst>
              <a:ext uri="{FF2B5EF4-FFF2-40B4-BE49-F238E27FC236}">
                <a16:creationId xmlns:a16="http://schemas.microsoft.com/office/drawing/2014/main" id="{5CA8114A-041E-4AE0-B0A6-EBE64D7E9F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0738" y="9999663"/>
            <a:ext cx="852487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3" name="Text Box 646">
            <a:extLst>
              <a:ext uri="{FF2B5EF4-FFF2-40B4-BE49-F238E27FC236}">
                <a16:creationId xmlns:a16="http://schemas.microsoft.com/office/drawing/2014/main" id="{3C8322EE-8B34-4A8F-AABC-AF9E9AEA0B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38475" y="10479088"/>
            <a:ext cx="16065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800">
                <a:solidFill>
                  <a:srgbClr val="FF0000"/>
                </a:solidFill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800">
                <a:solidFill>
                  <a:srgbClr val="FF0000"/>
                </a:solidFill>
                <a:ea typeface="メイリオ" pitchFamily="50" charset="-128"/>
                <a:cs typeface="メイリオ" pitchFamily="50" charset="-128"/>
              </a:rPr>
              <a:t>会社や店舗のロゴに差し替え</a:t>
            </a:r>
          </a:p>
        </p:txBody>
      </p:sp>
      <p:sp>
        <p:nvSpPr>
          <p:cNvPr id="158" name="楕円 157">
            <a:extLst>
              <a:ext uri="{FF2B5EF4-FFF2-40B4-BE49-F238E27FC236}">
                <a16:creationId xmlns:a16="http://schemas.microsoft.com/office/drawing/2014/main" id="{6E74AF51-CE65-4D45-98B8-7D6D5CE5FB5B}"/>
              </a:ext>
            </a:extLst>
          </p:cNvPr>
          <p:cNvSpPr/>
          <p:nvPr/>
        </p:nvSpPr>
        <p:spPr bwMode="auto">
          <a:xfrm>
            <a:off x="2124076" y="9950335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9" name="Text Box 642">
            <a:extLst>
              <a:ext uri="{FF2B5EF4-FFF2-40B4-BE49-F238E27FC236}">
                <a16:creationId xmlns:a16="http://schemas.microsoft.com/office/drawing/2014/main" id="{A2F30130-5589-433F-8723-03129D9BDB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4575" y="9926638"/>
            <a:ext cx="44114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 dirty="0">
                <a:ea typeface="メイリオ" pitchFamily="50" charset="-128"/>
                <a:cs typeface="メイリオ" pitchFamily="50" charset="-128"/>
              </a:rPr>
              <a:t>祝日</a:t>
            </a:r>
          </a:p>
        </p:txBody>
      </p:sp>
      <p:graphicFrame>
        <p:nvGraphicFramePr>
          <p:cNvPr id="93" name="Group 1059">
            <a:extLst>
              <a:ext uri="{FF2B5EF4-FFF2-40B4-BE49-F238E27FC236}">
                <a16:creationId xmlns:a16="http://schemas.microsoft.com/office/drawing/2014/main" id="{F8EE1B98-D418-49D9-BE3F-28BE480005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7127298"/>
              </p:ext>
            </p:extLst>
          </p:nvPr>
        </p:nvGraphicFramePr>
        <p:xfrm>
          <a:off x="301010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4" name="Group 1059">
            <a:extLst>
              <a:ext uri="{FF2B5EF4-FFF2-40B4-BE49-F238E27FC236}">
                <a16:creationId xmlns:a16="http://schemas.microsoft.com/office/drawing/2014/main" id="{1C03E853-DDF8-4203-BB32-67E1DB30F2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3253171"/>
              </p:ext>
            </p:extLst>
          </p:nvPr>
        </p:nvGraphicFramePr>
        <p:xfrm>
          <a:off x="2685399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5" name="Group 1059">
            <a:extLst>
              <a:ext uri="{FF2B5EF4-FFF2-40B4-BE49-F238E27FC236}">
                <a16:creationId xmlns:a16="http://schemas.microsoft.com/office/drawing/2014/main" id="{B635AF10-FD28-4488-8DAA-23F0EDCBBF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5080684"/>
              </p:ext>
            </p:extLst>
          </p:nvPr>
        </p:nvGraphicFramePr>
        <p:xfrm>
          <a:off x="5054299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6" name="Group 1059">
            <a:extLst>
              <a:ext uri="{FF2B5EF4-FFF2-40B4-BE49-F238E27FC236}">
                <a16:creationId xmlns:a16="http://schemas.microsoft.com/office/drawing/2014/main" id="{41C99DBC-9738-499F-BE21-604CC9F50B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8933792"/>
              </p:ext>
            </p:extLst>
          </p:nvPr>
        </p:nvGraphicFramePr>
        <p:xfrm>
          <a:off x="301010" y="383653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8" name="Group 1059">
            <a:extLst>
              <a:ext uri="{FF2B5EF4-FFF2-40B4-BE49-F238E27FC236}">
                <a16:creationId xmlns:a16="http://schemas.microsoft.com/office/drawing/2014/main" id="{C9E118A4-E780-41B8-BE3A-A4EB28E14F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1292688"/>
              </p:ext>
            </p:extLst>
          </p:nvPr>
        </p:nvGraphicFramePr>
        <p:xfrm>
          <a:off x="5054299" y="383653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9" name="Group 1059">
            <a:extLst>
              <a:ext uri="{FF2B5EF4-FFF2-40B4-BE49-F238E27FC236}">
                <a16:creationId xmlns:a16="http://schemas.microsoft.com/office/drawing/2014/main" id="{2591D1C8-266B-4CF7-868C-D932D972F4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0609363"/>
              </p:ext>
            </p:extLst>
          </p:nvPr>
        </p:nvGraphicFramePr>
        <p:xfrm>
          <a:off x="301010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0" name="Group 1059">
            <a:extLst>
              <a:ext uri="{FF2B5EF4-FFF2-40B4-BE49-F238E27FC236}">
                <a16:creationId xmlns:a16="http://schemas.microsoft.com/office/drawing/2014/main" id="{2EBEDA8A-5EEA-426C-BE2F-959412D2BC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5871788"/>
              </p:ext>
            </p:extLst>
          </p:nvPr>
        </p:nvGraphicFramePr>
        <p:xfrm>
          <a:off x="5054299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1" name="Group 1059">
            <a:extLst>
              <a:ext uri="{FF2B5EF4-FFF2-40B4-BE49-F238E27FC236}">
                <a16:creationId xmlns:a16="http://schemas.microsoft.com/office/drawing/2014/main" id="{F3252D5F-E635-42BB-9A74-E92AFFAB55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2531430"/>
              </p:ext>
            </p:extLst>
          </p:nvPr>
        </p:nvGraphicFramePr>
        <p:xfrm>
          <a:off x="5054299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2" name="Group 1059">
            <a:extLst>
              <a:ext uri="{FF2B5EF4-FFF2-40B4-BE49-F238E27FC236}">
                <a16:creationId xmlns:a16="http://schemas.microsoft.com/office/drawing/2014/main" id="{6A7BA6EE-7FC3-41D5-B1AB-2C5D8ADFB0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9843193"/>
              </p:ext>
            </p:extLst>
          </p:nvPr>
        </p:nvGraphicFramePr>
        <p:xfrm>
          <a:off x="301010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3" name="Group 1059">
            <a:extLst>
              <a:ext uri="{FF2B5EF4-FFF2-40B4-BE49-F238E27FC236}">
                <a16:creationId xmlns:a16="http://schemas.microsoft.com/office/drawing/2014/main" id="{E3ACA91E-6C89-4210-8E23-D0D1737C66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7742838"/>
              </p:ext>
            </p:extLst>
          </p:nvPr>
        </p:nvGraphicFramePr>
        <p:xfrm>
          <a:off x="2685399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4" name="Group 1059">
            <a:extLst>
              <a:ext uri="{FF2B5EF4-FFF2-40B4-BE49-F238E27FC236}">
                <a16:creationId xmlns:a16="http://schemas.microsoft.com/office/drawing/2014/main" id="{631DEE0D-5249-4A19-9AF1-1CDB95B9A6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2240256"/>
              </p:ext>
            </p:extLst>
          </p:nvPr>
        </p:nvGraphicFramePr>
        <p:xfrm>
          <a:off x="2685399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9" name="Group 1059">
            <a:extLst>
              <a:ext uri="{FF2B5EF4-FFF2-40B4-BE49-F238E27FC236}">
                <a16:creationId xmlns:a16="http://schemas.microsoft.com/office/drawing/2014/main" id="{EBFE5950-3867-4D76-82AA-CA15303EBD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0983920"/>
              </p:ext>
            </p:extLst>
          </p:nvPr>
        </p:nvGraphicFramePr>
        <p:xfrm>
          <a:off x="2685399" y="3828318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" name="楕円 1">
            <a:extLst>
              <a:ext uri="{FF2B5EF4-FFF2-40B4-BE49-F238E27FC236}">
                <a16:creationId xmlns:a16="http://schemas.microsoft.com/office/drawing/2014/main" id="{6D49794B-7A97-2CB4-AC57-82C5B1D976A5}"/>
              </a:ext>
            </a:extLst>
          </p:cNvPr>
          <p:cNvSpPr/>
          <p:nvPr/>
        </p:nvSpPr>
        <p:spPr bwMode="auto">
          <a:xfrm>
            <a:off x="1276350" y="2009025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3" name="楕円 2">
            <a:extLst>
              <a:ext uri="{FF2B5EF4-FFF2-40B4-BE49-F238E27FC236}">
                <a16:creationId xmlns:a16="http://schemas.microsoft.com/office/drawing/2014/main" id="{7EAFABB3-84B7-C81B-B6EE-0C8352CEBC1B}"/>
              </a:ext>
            </a:extLst>
          </p:cNvPr>
          <p:cNvSpPr/>
          <p:nvPr/>
        </p:nvSpPr>
        <p:spPr bwMode="auto">
          <a:xfrm>
            <a:off x="638175" y="2485275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9" name="楕円 18">
            <a:extLst>
              <a:ext uri="{FF2B5EF4-FFF2-40B4-BE49-F238E27FC236}">
                <a16:creationId xmlns:a16="http://schemas.microsoft.com/office/drawing/2014/main" id="{AB9143B9-AFD7-6C1E-7CF1-79B10D50AC7B}"/>
              </a:ext>
            </a:extLst>
          </p:cNvPr>
          <p:cNvSpPr/>
          <p:nvPr/>
        </p:nvSpPr>
        <p:spPr bwMode="auto">
          <a:xfrm>
            <a:off x="3343275" y="249480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7" name="楕円 26">
            <a:extLst>
              <a:ext uri="{FF2B5EF4-FFF2-40B4-BE49-F238E27FC236}">
                <a16:creationId xmlns:a16="http://schemas.microsoft.com/office/drawing/2014/main" id="{7A209D7C-8083-A5AC-A1FC-05DAD959397E}"/>
              </a:ext>
            </a:extLst>
          </p:cNvPr>
          <p:cNvSpPr/>
          <p:nvPr/>
        </p:nvSpPr>
        <p:spPr bwMode="auto">
          <a:xfrm>
            <a:off x="2705100" y="297105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8" name="楕円 27">
            <a:extLst>
              <a:ext uri="{FF2B5EF4-FFF2-40B4-BE49-F238E27FC236}">
                <a16:creationId xmlns:a16="http://schemas.microsoft.com/office/drawing/2014/main" id="{F9D88780-C371-9E73-B325-3D7368970C58}"/>
              </a:ext>
            </a:extLst>
          </p:cNvPr>
          <p:cNvSpPr/>
          <p:nvPr/>
        </p:nvSpPr>
        <p:spPr bwMode="auto">
          <a:xfrm>
            <a:off x="3038475" y="297105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4BCC05E7-DAD0-833C-22B5-F44CB8038723}"/>
              </a:ext>
            </a:extLst>
          </p:cNvPr>
          <p:cNvSpPr/>
          <p:nvPr/>
        </p:nvSpPr>
        <p:spPr bwMode="auto">
          <a:xfrm>
            <a:off x="6338888" y="274245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41D42638-D6A6-D544-F95A-F617561C3C9B}"/>
              </a:ext>
            </a:extLst>
          </p:cNvPr>
          <p:cNvSpPr/>
          <p:nvPr/>
        </p:nvSpPr>
        <p:spPr bwMode="auto">
          <a:xfrm>
            <a:off x="938213" y="5099888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45D6550B-F4E6-026D-7053-3A3FAE1F9484}"/>
              </a:ext>
            </a:extLst>
          </p:cNvPr>
          <p:cNvSpPr/>
          <p:nvPr/>
        </p:nvSpPr>
        <p:spPr bwMode="auto">
          <a:xfrm>
            <a:off x="2713673" y="9359468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B19F946D-F31D-8EE1-1233-E52AA98B4A95}"/>
              </a:ext>
            </a:extLst>
          </p:cNvPr>
          <p:cNvSpPr/>
          <p:nvPr/>
        </p:nvSpPr>
        <p:spPr bwMode="auto">
          <a:xfrm>
            <a:off x="3018473" y="9359468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C92423BD-9A04-C257-27E0-564F4BDFFDF3}"/>
              </a:ext>
            </a:extLst>
          </p:cNvPr>
          <p:cNvSpPr/>
          <p:nvPr/>
        </p:nvSpPr>
        <p:spPr bwMode="auto">
          <a:xfrm>
            <a:off x="3018473" y="8605088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8A752E41-EBF4-2692-D486-9BA5C2D69004}"/>
              </a:ext>
            </a:extLst>
          </p:cNvPr>
          <p:cNvSpPr/>
          <p:nvPr/>
        </p:nvSpPr>
        <p:spPr bwMode="auto">
          <a:xfrm>
            <a:off x="648653" y="8856548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33E2BB09-41F1-251F-41E7-D51D5BEB641C}"/>
              </a:ext>
            </a:extLst>
          </p:cNvPr>
          <p:cNvSpPr/>
          <p:nvPr/>
        </p:nvSpPr>
        <p:spPr bwMode="auto">
          <a:xfrm>
            <a:off x="3018473" y="6730568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03389CDC-9E00-5D35-B29E-3107224DBE90}"/>
              </a:ext>
            </a:extLst>
          </p:cNvPr>
          <p:cNvSpPr/>
          <p:nvPr/>
        </p:nvSpPr>
        <p:spPr bwMode="auto">
          <a:xfrm>
            <a:off x="648653" y="6966788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C3A1E0FC-D296-2048-759B-94F5E4E2A76A}"/>
              </a:ext>
            </a:extLst>
          </p:cNvPr>
          <p:cNvSpPr/>
          <p:nvPr/>
        </p:nvSpPr>
        <p:spPr bwMode="auto">
          <a:xfrm>
            <a:off x="5403533" y="6730568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" name="楕円 13">
            <a:extLst>
              <a:ext uri="{FF2B5EF4-FFF2-40B4-BE49-F238E27FC236}">
                <a16:creationId xmlns:a16="http://schemas.microsoft.com/office/drawing/2014/main" id="{90E459A0-A6AD-0804-8BFB-0F101A5833E8}"/>
              </a:ext>
            </a:extLst>
          </p:cNvPr>
          <p:cNvSpPr/>
          <p:nvPr/>
        </p:nvSpPr>
        <p:spPr bwMode="auto">
          <a:xfrm>
            <a:off x="5708333" y="6966788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" name="楕円 14">
            <a:extLst>
              <a:ext uri="{FF2B5EF4-FFF2-40B4-BE49-F238E27FC236}">
                <a16:creationId xmlns:a16="http://schemas.microsoft.com/office/drawing/2014/main" id="{317F07D7-EA37-B740-98A0-42B6E2CFBEA3}"/>
              </a:ext>
            </a:extLst>
          </p:cNvPr>
          <p:cNvSpPr/>
          <p:nvPr/>
        </p:nvSpPr>
        <p:spPr bwMode="auto">
          <a:xfrm>
            <a:off x="2705100" y="435027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6" name="楕円 15">
            <a:extLst>
              <a:ext uri="{FF2B5EF4-FFF2-40B4-BE49-F238E27FC236}">
                <a16:creationId xmlns:a16="http://schemas.microsoft.com/office/drawing/2014/main" id="{B8984A37-51F1-A4BB-5B93-A47EFF0C22C1}"/>
              </a:ext>
            </a:extLst>
          </p:cNvPr>
          <p:cNvSpPr/>
          <p:nvPr/>
        </p:nvSpPr>
        <p:spPr bwMode="auto">
          <a:xfrm>
            <a:off x="3017520" y="435027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7" name="楕円 16">
            <a:extLst>
              <a:ext uri="{FF2B5EF4-FFF2-40B4-BE49-F238E27FC236}">
                <a16:creationId xmlns:a16="http://schemas.microsoft.com/office/drawing/2014/main" id="{CE3C21FE-7D89-F4EB-2DFB-648B23C8177E}"/>
              </a:ext>
            </a:extLst>
          </p:cNvPr>
          <p:cNvSpPr/>
          <p:nvPr/>
        </p:nvSpPr>
        <p:spPr bwMode="auto">
          <a:xfrm>
            <a:off x="3337560" y="435027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8" name="楕円 17">
            <a:extLst>
              <a:ext uri="{FF2B5EF4-FFF2-40B4-BE49-F238E27FC236}">
                <a16:creationId xmlns:a16="http://schemas.microsoft.com/office/drawing/2014/main" id="{08FCCDCA-A634-5E50-1F1C-B685E5239175}"/>
              </a:ext>
            </a:extLst>
          </p:cNvPr>
          <p:cNvSpPr/>
          <p:nvPr/>
        </p:nvSpPr>
        <p:spPr bwMode="auto">
          <a:xfrm>
            <a:off x="4594860" y="410643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307269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EA755F-94D0-71F3-E4BF-3E92107E47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四角形: 角を丸くする 145">
            <a:extLst>
              <a:ext uri="{FF2B5EF4-FFF2-40B4-BE49-F238E27FC236}">
                <a16:creationId xmlns:a16="http://schemas.microsoft.com/office/drawing/2014/main" id="{2B8DA760-9DEF-0B7B-79A7-C05B934C6CB9}"/>
              </a:ext>
            </a:extLst>
          </p:cNvPr>
          <p:cNvSpPr/>
          <p:nvPr/>
        </p:nvSpPr>
        <p:spPr bwMode="auto">
          <a:xfrm>
            <a:off x="270241" y="1457811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7" name="四角形: 角を丸くする 146">
            <a:extLst>
              <a:ext uri="{FF2B5EF4-FFF2-40B4-BE49-F238E27FC236}">
                <a16:creationId xmlns:a16="http://schemas.microsoft.com/office/drawing/2014/main" id="{A10BE349-16E8-49EE-F6FC-24A11BFA0A11}"/>
              </a:ext>
            </a:extLst>
          </p:cNvPr>
          <p:cNvSpPr/>
          <p:nvPr/>
        </p:nvSpPr>
        <p:spPr bwMode="auto">
          <a:xfrm>
            <a:off x="2654630" y="1457811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8" name="四角形: 角を丸くする 147">
            <a:extLst>
              <a:ext uri="{FF2B5EF4-FFF2-40B4-BE49-F238E27FC236}">
                <a16:creationId xmlns:a16="http://schemas.microsoft.com/office/drawing/2014/main" id="{24A8B317-382F-4459-B407-89BD4B3EA631}"/>
              </a:ext>
            </a:extLst>
          </p:cNvPr>
          <p:cNvSpPr/>
          <p:nvPr/>
        </p:nvSpPr>
        <p:spPr bwMode="auto">
          <a:xfrm>
            <a:off x="5023530" y="1457811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9" name="四角形: 角を丸くする 148">
            <a:extLst>
              <a:ext uri="{FF2B5EF4-FFF2-40B4-BE49-F238E27FC236}">
                <a16:creationId xmlns:a16="http://schemas.microsoft.com/office/drawing/2014/main" id="{783B9733-3206-D0F5-1C3B-2C728EAB8EA7}"/>
              </a:ext>
            </a:extLst>
          </p:cNvPr>
          <p:cNvSpPr/>
          <p:nvPr/>
        </p:nvSpPr>
        <p:spPr bwMode="auto">
          <a:xfrm>
            <a:off x="270241" y="3591411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0" name="四角形: 角を丸くする 149">
            <a:extLst>
              <a:ext uri="{FF2B5EF4-FFF2-40B4-BE49-F238E27FC236}">
                <a16:creationId xmlns:a16="http://schemas.microsoft.com/office/drawing/2014/main" id="{8302512B-55C9-85E7-8BA1-6D9CB67CB96E}"/>
              </a:ext>
            </a:extLst>
          </p:cNvPr>
          <p:cNvSpPr/>
          <p:nvPr/>
        </p:nvSpPr>
        <p:spPr bwMode="auto">
          <a:xfrm>
            <a:off x="2654630" y="3591411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1" name="四角形: 角を丸くする 150">
            <a:extLst>
              <a:ext uri="{FF2B5EF4-FFF2-40B4-BE49-F238E27FC236}">
                <a16:creationId xmlns:a16="http://schemas.microsoft.com/office/drawing/2014/main" id="{A9AFA87B-23AB-3997-F050-E8DB414A29D6}"/>
              </a:ext>
            </a:extLst>
          </p:cNvPr>
          <p:cNvSpPr/>
          <p:nvPr/>
        </p:nvSpPr>
        <p:spPr bwMode="auto">
          <a:xfrm>
            <a:off x="5023530" y="3591411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2" name="四角形: 角を丸くする 151">
            <a:extLst>
              <a:ext uri="{FF2B5EF4-FFF2-40B4-BE49-F238E27FC236}">
                <a16:creationId xmlns:a16="http://schemas.microsoft.com/office/drawing/2014/main" id="{A1313672-8B2A-2729-83BF-0AFBC96DC554}"/>
              </a:ext>
            </a:extLst>
          </p:cNvPr>
          <p:cNvSpPr/>
          <p:nvPr/>
        </p:nvSpPr>
        <p:spPr bwMode="auto">
          <a:xfrm>
            <a:off x="270241" y="5711759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3" name="四角形: 角を丸くする 152">
            <a:extLst>
              <a:ext uri="{FF2B5EF4-FFF2-40B4-BE49-F238E27FC236}">
                <a16:creationId xmlns:a16="http://schemas.microsoft.com/office/drawing/2014/main" id="{9F20BC9F-0D60-D651-E4E5-0DF55881E718}"/>
              </a:ext>
            </a:extLst>
          </p:cNvPr>
          <p:cNvSpPr/>
          <p:nvPr/>
        </p:nvSpPr>
        <p:spPr bwMode="auto">
          <a:xfrm>
            <a:off x="2654630" y="5711759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4" name="四角形: 角を丸くする 153">
            <a:extLst>
              <a:ext uri="{FF2B5EF4-FFF2-40B4-BE49-F238E27FC236}">
                <a16:creationId xmlns:a16="http://schemas.microsoft.com/office/drawing/2014/main" id="{3288642D-09E7-5644-91C2-6A1A257A585D}"/>
              </a:ext>
            </a:extLst>
          </p:cNvPr>
          <p:cNvSpPr/>
          <p:nvPr/>
        </p:nvSpPr>
        <p:spPr bwMode="auto">
          <a:xfrm>
            <a:off x="5023530" y="5711759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5" name="四角形: 角を丸くする 154">
            <a:extLst>
              <a:ext uri="{FF2B5EF4-FFF2-40B4-BE49-F238E27FC236}">
                <a16:creationId xmlns:a16="http://schemas.microsoft.com/office/drawing/2014/main" id="{8B56171D-0CD5-D1BE-F11C-7CD01BEE598F}"/>
              </a:ext>
            </a:extLst>
          </p:cNvPr>
          <p:cNvSpPr/>
          <p:nvPr/>
        </p:nvSpPr>
        <p:spPr bwMode="auto">
          <a:xfrm>
            <a:off x="270241" y="7845359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6" name="四角形: 角を丸くする 155">
            <a:extLst>
              <a:ext uri="{FF2B5EF4-FFF2-40B4-BE49-F238E27FC236}">
                <a16:creationId xmlns:a16="http://schemas.microsoft.com/office/drawing/2014/main" id="{27C7C24F-71F9-3FF3-29FF-380A5E9F573B}"/>
              </a:ext>
            </a:extLst>
          </p:cNvPr>
          <p:cNvSpPr/>
          <p:nvPr/>
        </p:nvSpPr>
        <p:spPr bwMode="auto">
          <a:xfrm>
            <a:off x="2654630" y="7845359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7" name="四角形: 角を丸くする 156">
            <a:extLst>
              <a:ext uri="{FF2B5EF4-FFF2-40B4-BE49-F238E27FC236}">
                <a16:creationId xmlns:a16="http://schemas.microsoft.com/office/drawing/2014/main" id="{F79173A5-9A64-F7A4-38A0-365C2C3BBF96}"/>
              </a:ext>
            </a:extLst>
          </p:cNvPr>
          <p:cNvSpPr/>
          <p:nvPr/>
        </p:nvSpPr>
        <p:spPr bwMode="auto">
          <a:xfrm>
            <a:off x="5023530" y="7845359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7A57E78-A435-2A11-7BC8-0790B6C8C9FC}"/>
              </a:ext>
            </a:extLst>
          </p:cNvPr>
          <p:cNvSpPr txBox="1"/>
          <p:nvPr/>
        </p:nvSpPr>
        <p:spPr>
          <a:xfrm>
            <a:off x="1287349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１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3E39A8AA-3F88-9116-D42C-8E85B2284631}"/>
              </a:ext>
            </a:extLst>
          </p:cNvPr>
          <p:cNvSpPr txBox="1"/>
          <p:nvPr/>
        </p:nvSpPr>
        <p:spPr>
          <a:xfrm>
            <a:off x="3671738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２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676B949C-58FD-3587-9E7C-01C83C12CCF5}"/>
              </a:ext>
            </a:extLst>
          </p:cNvPr>
          <p:cNvSpPr txBox="1"/>
          <p:nvPr/>
        </p:nvSpPr>
        <p:spPr>
          <a:xfrm>
            <a:off x="6040638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３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371705DF-20F8-F65F-77C9-19156A03DF9A}"/>
              </a:ext>
            </a:extLst>
          </p:cNvPr>
          <p:cNvSpPr txBox="1"/>
          <p:nvPr/>
        </p:nvSpPr>
        <p:spPr>
          <a:xfrm>
            <a:off x="1287349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４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0BB9DC8A-58FA-B34D-024A-C2D80F70069B}"/>
              </a:ext>
            </a:extLst>
          </p:cNvPr>
          <p:cNvSpPr txBox="1"/>
          <p:nvPr/>
        </p:nvSpPr>
        <p:spPr>
          <a:xfrm>
            <a:off x="3671738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５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D4925194-2244-A707-05FD-2555F7B76ED2}"/>
              </a:ext>
            </a:extLst>
          </p:cNvPr>
          <p:cNvSpPr txBox="1"/>
          <p:nvPr/>
        </p:nvSpPr>
        <p:spPr>
          <a:xfrm>
            <a:off x="6040638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６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A75650D0-0AFB-1484-2668-39500115AD75}"/>
              </a:ext>
            </a:extLst>
          </p:cNvPr>
          <p:cNvSpPr txBox="1"/>
          <p:nvPr/>
        </p:nvSpPr>
        <p:spPr>
          <a:xfrm>
            <a:off x="1287349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７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4409ECF1-C747-506B-56EE-757567202965}"/>
              </a:ext>
            </a:extLst>
          </p:cNvPr>
          <p:cNvSpPr txBox="1"/>
          <p:nvPr/>
        </p:nvSpPr>
        <p:spPr>
          <a:xfrm>
            <a:off x="3671738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８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C4A4DB3A-CA20-33A9-7E5B-2195386E774C}"/>
              </a:ext>
            </a:extLst>
          </p:cNvPr>
          <p:cNvSpPr txBox="1"/>
          <p:nvPr/>
        </p:nvSpPr>
        <p:spPr>
          <a:xfrm>
            <a:off x="6040638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９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39FE991B-0D36-28EE-12B7-0E3CC9C8C566}"/>
              </a:ext>
            </a:extLst>
          </p:cNvPr>
          <p:cNvSpPr txBox="1"/>
          <p:nvPr/>
        </p:nvSpPr>
        <p:spPr>
          <a:xfrm>
            <a:off x="1244611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10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0DECF47A-3B66-3721-00E1-6F35615C54EF}"/>
              </a:ext>
            </a:extLst>
          </p:cNvPr>
          <p:cNvSpPr txBox="1"/>
          <p:nvPr/>
        </p:nvSpPr>
        <p:spPr>
          <a:xfrm>
            <a:off x="3629000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11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4A84477A-EC5B-012C-AEF4-34AA9EF0B1E4}"/>
              </a:ext>
            </a:extLst>
          </p:cNvPr>
          <p:cNvSpPr txBox="1"/>
          <p:nvPr/>
        </p:nvSpPr>
        <p:spPr>
          <a:xfrm>
            <a:off x="5997900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12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pic>
        <p:nvPicPr>
          <p:cNvPr id="72" name="Picture 645">
            <a:extLst>
              <a:ext uri="{FF2B5EF4-FFF2-40B4-BE49-F238E27FC236}">
                <a16:creationId xmlns:a16="http://schemas.microsoft.com/office/drawing/2014/main" id="{91E7FBE6-4A6E-FA62-1299-BBC2131D02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0738" y="9999663"/>
            <a:ext cx="852487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3" name="Text Box 646">
            <a:extLst>
              <a:ext uri="{FF2B5EF4-FFF2-40B4-BE49-F238E27FC236}">
                <a16:creationId xmlns:a16="http://schemas.microsoft.com/office/drawing/2014/main" id="{32429864-B98F-F765-1C7E-5A599BBE3C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38475" y="10479088"/>
            <a:ext cx="16065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800">
                <a:solidFill>
                  <a:srgbClr val="FF0000"/>
                </a:solidFill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800">
                <a:solidFill>
                  <a:srgbClr val="FF0000"/>
                </a:solidFill>
                <a:ea typeface="メイリオ" pitchFamily="50" charset="-128"/>
                <a:cs typeface="メイリオ" pitchFamily="50" charset="-128"/>
              </a:rPr>
              <a:t>会社や店舗のロゴに差し替え</a:t>
            </a:r>
          </a:p>
        </p:txBody>
      </p:sp>
      <p:graphicFrame>
        <p:nvGraphicFramePr>
          <p:cNvPr id="93" name="Group 1059">
            <a:extLst>
              <a:ext uri="{FF2B5EF4-FFF2-40B4-BE49-F238E27FC236}">
                <a16:creationId xmlns:a16="http://schemas.microsoft.com/office/drawing/2014/main" id="{213336FD-A00C-D6C0-05B3-F49E80CAC0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5073511"/>
              </p:ext>
            </p:extLst>
          </p:nvPr>
        </p:nvGraphicFramePr>
        <p:xfrm>
          <a:off x="301010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4" name="Group 1059">
            <a:extLst>
              <a:ext uri="{FF2B5EF4-FFF2-40B4-BE49-F238E27FC236}">
                <a16:creationId xmlns:a16="http://schemas.microsoft.com/office/drawing/2014/main" id="{467A2AD5-89F4-8DDA-3FB4-A4D5F07AE8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2924151"/>
              </p:ext>
            </p:extLst>
          </p:nvPr>
        </p:nvGraphicFramePr>
        <p:xfrm>
          <a:off x="2685399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5" name="Group 1059">
            <a:extLst>
              <a:ext uri="{FF2B5EF4-FFF2-40B4-BE49-F238E27FC236}">
                <a16:creationId xmlns:a16="http://schemas.microsoft.com/office/drawing/2014/main" id="{6461EE81-950F-CEC1-D9DA-EA888EE41B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8031291"/>
              </p:ext>
            </p:extLst>
          </p:nvPr>
        </p:nvGraphicFramePr>
        <p:xfrm>
          <a:off x="5054299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6" name="Group 1059">
            <a:extLst>
              <a:ext uri="{FF2B5EF4-FFF2-40B4-BE49-F238E27FC236}">
                <a16:creationId xmlns:a16="http://schemas.microsoft.com/office/drawing/2014/main" id="{61DA6DCD-3C4F-C1BE-5449-2170D65D02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1792891"/>
              </p:ext>
            </p:extLst>
          </p:nvPr>
        </p:nvGraphicFramePr>
        <p:xfrm>
          <a:off x="301010" y="383653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8" name="Group 1059">
            <a:extLst>
              <a:ext uri="{FF2B5EF4-FFF2-40B4-BE49-F238E27FC236}">
                <a16:creationId xmlns:a16="http://schemas.microsoft.com/office/drawing/2014/main" id="{1C11B1CB-F78E-45B2-5138-0F07196166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623905"/>
              </p:ext>
            </p:extLst>
          </p:nvPr>
        </p:nvGraphicFramePr>
        <p:xfrm>
          <a:off x="5054299" y="383653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9" name="Group 1059">
            <a:extLst>
              <a:ext uri="{FF2B5EF4-FFF2-40B4-BE49-F238E27FC236}">
                <a16:creationId xmlns:a16="http://schemas.microsoft.com/office/drawing/2014/main" id="{216A4522-350F-A6D2-8A8E-F959DE03E5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6503233"/>
              </p:ext>
            </p:extLst>
          </p:nvPr>
        </p:nvGraphicFramePr>
        <p:xfrm>
          <a:off x="301010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0" name="Group 1059">
            <a:extLst>
              <a:ext uri="{FF2B5EF4-FFF2-40B4-BE49-F238E27FC236}">
                <a16:creationId xmlns:a16="http://schemas.microsoft.com/office/drawing/2014/main" id="{DB8A7B96-4CA0-4938-D3BF-89449A4F48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4889564"/>
              </p:ext>
            </p:extLst>
          </p:nvPr>
        </p:nvGraphicFramePr>
        <p:xfrm>
          <a:off x="5054299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1" name="Group 1059">
            <a:extLst>
              <a:ext uri="{FF2B5EF4-FFF2-40B4-BE49-F238E27FC236}">
                <a16:creationId xmlns:a16="http://schemas.microsoft.com/office/drawing/2014/main" id="{62F6DA0E-1298-246E-F4C3-195812A95F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7366589"/>
              </p:ext>
            </p:extLst>
          </p:nvPr>
        </p:nvGraphicFramePr>
        <p:xfrm>
          <a:off x="5054299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2" name="Group 1059">
            <a:extLst>
              <a:ext uri="{FF2B5EF4-FFF2-40B4-BE49-F238E27FC236}">
                <a16:creationId xmlns:a16="http://schemas.microsoft.com/office/drawing/2014/main" id="{A80EEF09-3031-B0D8-2645-26B0B642BC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1816798"/>
              </p:ext>
            </p:extLst>
          </p:nvPr>
        </p:nvGraphicFramePr>
        <p:xfrm>
          <a:off x="301010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3" name="Group 1059">
            <a:extLst>
              <a:ext uri="{FF2B5EF4-FFF2-40B4-BE49-F238E27FC236}">
                <a16:creationId xmlns:a16="http://schemas.microsoft.com/office/drawing/2014/main" id="{1E79C5E2-B96A-A0E5-4AF8-C3278AD964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5091988"/>
              </p:ext>
            </p:extLst>
          </p:nvPr>
        </p:nvGraphicFramePr>
        <p:xfrm>
          <a:off x="2685399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4" name="Group 1059">
            <a:extLst>
              <a:ext uri="{FF2B5EF4-FFF2-40B4-BE49-F238E27FC236}">
                <a16:creationId xmlns:a16="http://schemas.microsoft.com/office/drawing/2014/main" id="{FF220EDD-2B7D-B70A-E3C9-0D3B43C7BD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5111232"/>
              </p:ext>
            </p:extLst>
          </p:nvPr>
        </p:nvGraphicFramePr>
        <p:xfrm>
          <a:off x="2685399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9" name="Group 1059">
            <a:extLst>
              <a:ext uri="{FF2B5EF4-FFF2-40B4-BE49-F238E27FC236}">
                <a16:creationId xmlns:a16="http://schemas.microsoft.com/office/drawing/2014/main" id="{ED0FA885-9316-F90D-75EF-20F8EECBA1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1936838"/>
              </p:ext>
            </p:extLst>
          </p:nvPr>
        </p:nvGraphicFramePr>
        <p:xfrm>
          <a:off x="2685399" y="3828318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0" name="Rectangle 643">
            <a:extLst>
              <a:ext uri="{FF2B5EF4-FFF2-40B4-BE49-F238E27FC236}">
                <a16:creationId xmlns:a16="http://schemas.microsoft.com/office/drawing/2014/main" id="{80969BE2-B5E2-C2F4-A1D6-C3C2445881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561263" cy="666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 algn="ctr" defTabSz="995363"/>
            <a:r>
              <a:rPr lang="ja-JP" altLang="en-US" sz="2400" b="1">
                <a:ea typeface="メイリオ" pitchFamily="50" charset="-128"/>
                <a:cs typeface="メイリオ" pitchFamily="50" charset="-128"/>
              </a:rPr>
              <a:t>株式会社○○○○営業カレンダー</a:t>
            </a:r>
          </a:p>
        </p:txBody>
      </p:sp>
      <p:sp>
        <p:nvSpPr>
          <p:cNvPr id="21" name="Rectangle 644">
            <a:extLst>
              <a:ext uri="{FF2B5EF4-FFF2-40B4-BE49-F238E27FC236}">
                <a16:creationId xmlns:a16="http://schemas.microsoft.com/office/drawing/2014/main" id="{2D5540E7-FD56-38AD-1641-2EE0D5F1BC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981215"/>
            <a:ext cx="6553200" cy="25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en-US" altLang="ja-JP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2025</a:t>
            </a:r>
            <a:r>
              <a:rPr lang="ja-JP" altLang="en-US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年（令和７年）</a:t>
            </a:r>
            <a:endParaRPr lang="en-US" altLang="ja-JP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2" name="Rectangle 651">
            <a:extLst>
              <a:ext uri="{FF2B5EF4-FFF2-40B4-BE49-F238E27FC236}">
                <a16:creationId xmlns:a16="http://schemas.microsoft.com/office/drawing/2014/main" id="{1B6BF211-7CF6-5F41-28D2-BC349BB29A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9926638"/>
            <a:ext cx="215900" cy="2159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23" name="Text Box 652">
            <a:extLst>
              <a:ext uri="{FF2B5EF4-FFF2-40B4-BE49-F238E27FC236}">
                <a16:creationId xmlns:a16="http://schemas.microsoft.com/office/drawing/2014/main" id="{5F3FE71E-26B5-EC5B-E106-486AFBD575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9926638"/>
            <a:ext cx="692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 dirty="0">
                <a:ea typeface="メイリオ" pitchFamily="50" charset="-128"/>
                <a:cs typeface="メイリオ" pitchFamily="50" charset="-128"/>
              </a:rPr>
              <a:t>休業日　</a:t>
            </a:r>
          </a:p>
        </p:txBody>
      </p:sp>
      <p:sp>
        <p:nvSpPr>
          <p:cNvPr id="24" name="Text Box 654">
            <a:extLst>
              <a:ext uri="{FF2B5EF4-FFF2-40B4-BE49-F238E27FC236}">
                <a16:creationId xmlns:a16="http://schemas.microsoft.com/office/drawing/2014/main" id="{0BC37D3E-5C03-C881-8FCA-A6829826B4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375" y="9926638"/>
            <a:ext cx="819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 dirty="0">
                <a:ea typeface="メイリオ" pitchFamily="50" charset="-128"/>
                <a:cs typeface="メイリオ" pitchFamily="50" charset="-128"/>
              </a:rPr>
              <a:t>特別休暇　</a:t>
            </a:r>
          </a:p>
        </p:txBody>
      </p:sp>
      <p:sp>
        <p:nvSpPr>
          <p:cNvPr id="25" name="Oval 659">
            <a:extLst>
              <a:ext uri="{FF2B5EF4-FFF2-40B4-BE49-F238E27FC236}">
                <a16:creationId xmlns:a16="http://schemas.microsoft.com/office/drawing/2014/main" id="{4874DCF4-1E75-B434-3B27-206A0A0111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913" y="9955213"/>
            <a:ext cx="188912" cy="18891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26" name="Rectangle 641">
            <a:extLst>
              <a:ext uri="{FF2B5EF4-FFF2-40B4-BE49-F238E27FC236}">
                <a16:creationId xmlns:a16="http://schemas.microsoft.com/office/drawing/2014/main" id="{8CB31BA6-3DD6-832A-A269-8A6260CFDE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0601" y="992663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29" name="Text Box 642">
            <a:extLst>
              <a:ext uri="{FF2B5EF4-FFF2-40B4-BE49-F238E27FC236}">
                <a16:creationId xmlns:a16="http://schemas.microsoft.com/office/drawing/2014/main" id="{4D90DF6F-4EED-4BAE-FA93-E4D2592C81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4057" y="9926638"/>
            <a:ext cx="44114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 dirty="0">
                <a:ea typeface="メイリオ" pitchFamily="50" charset="-128"/>
                <a:cs typeface="メイリオ" pitchFamily="50" charset="-128"/>
              </a:rPr>
              <a:t>祝日</a:t>
            </a:r>
          </a:p>
        </p:txBody>
      </p:sp>
      <p:sp>
        <p:nvSpPr>
          <p:cNvPr id="31" name="Rectangle 641">
            <a:extLst>
              <a:ext uri="{FF2B5EF4-FFF2-40B4-BE49-F238E27FC236}">
                <a16:creationId xmlns:a16="http://schemas.microsoft.com/office/drawing/2014/main" id="{81C2C389-68E4-8926-B290-BFAA03F0C6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3261" y="883697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2" name="Rectangle 641">
            <a:extLst>
              <a:ext uri="{FF2B5EF4-FFF2-40B4-BE49-F238E27FC236}">
                <a16:creationId xmlns:a16="http://schemas.microsoft.com/office/drawing/2014/main" id="{65B2C184-E323-13A1-9D1C-12A810FB4E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8321" y="857027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3" name="Rectangle 641">
            <a:extLst>
              <a:ext uri="{FF2B5EF4-FFF2-40B4-BE49-F238E27FC236}">
                <a16:creationId xmlns:a16="http://schemas.microsoft.com/office/drawing/2014/main" id="{015E09C5-4A6D-8B05-EE73-7E4B5A0B5D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8321" y="930941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4" name="Rectangle 641">
            <a:extLst>
              <a:ext uri="{FF2B5EF4-FFF2-40B4-BE49-F238E27FC236}">
                <a16:creationId xmlns:a16="http://schemas.microsoft.com/office/drawing/2014/main" id="{2ECD109A-0EDC-BC41-BA20-387A0CD2CA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5421" y="930941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6" name="Rectangle 641">
            <a:extLst>
              <a:ext uri="{FF2B5EF4-FFF2-40B4-BE49-F238E27FC236}">
                <a16:creationId xmlns:a16="http://schemas.microsoft.com/office/drawing/2014/main" id="{2B15BE7F-4E56-57C2-DD44-12F07B5E87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3261" y="693959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7" name="Rectangle 641">
            <a:extLst>
              <a:ext uri="{FF2B5EF4-FFF2-40B4-BE49-F238E27FC236}">
                <a16:creationId xmlns:a16="http://schemas.microsoft.com/office/drawing/2014/main" id="{2B7AAA43-F1C3-0646-7384-413431803B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0701" y="670337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9" name="Rectangle 641">
            <a:extLst>
              <a:ext uri="{FF2B5EF4-FFF2-40B4-BE49-F238E27FC236}">
                <a16:creationId xmlns:a16="http://schemas.microsoft.com/office/drawing/2014/main" id="{E74677AE-1DD6-12EB-7C77-2AA69F1E2E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0521" y="670337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40" name="Rectangle 641">
            <a:extLst>
              <a:ext uri="{FF2B5EF4-FFF2-40B4-BE49-F238E27FC236}">
                <a16:creationId xmlns:a16="http://schemas.microsoft.com/office/drawing/2014/main" id="{BA6478E4-9F5A-E984-ACD4-E076667B84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27701" y="695483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43" name="Rectangle 641">
            <a:extLst>
              <a:ext uri="{FF2B5EF4-FFF2-40B4-BE49-F238E27FC236}">
                <a16:creationId xmlns:a16="http://schemas.microsoft.com/office/drawing/2014/main" id="{6EC51EBE-A461-E440-7007-027B7F1029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2821" y="507269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45" name="Rectangle 641">
            <a:extLst>
              <a:ext uri="{FF2B5EF4-FFF2-40B4-BE49-F238E27FC236}">
                <a16:creationId xmlns:a16="http://schemas.microsoft.com/office/drawing/2014/main" id="{860C6B38-3FC8-A69C-955B-8EB62FDDA7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5901" y="433355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46" name="Rectangle 641">
            <a:extLst>
              <a:ext uri="{FF2B5EF4-FFF2-40B4-BE49-F238E27FC236}">
                <a16:creationId xmlns:a16="http://schemas.microsoft.com/office/drawing/2014/main" id="{4DA3F5C9-262C-22C1-FF8C-1BD55F0835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8321" y="433355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48" name="Rectangle 641">
            <a:extLst>
              <a:ext uri="{FF2B5EF4-FFF2-40B4-BE49-F238E27FC236}">
                <a16:creationId xmlns:a16="http://schemas.microsoft.com/office/drawing/2014/main" id="{526AC64E-890B-B15F-FB14-49D390D461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3121" y="433355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49" name="Rectangle 641">
            <a:extLst>
              <a:ext uri="{FF2B5EF4-FFF2-40B4-BE49-F238E27FC236}">
                <a16:creationId xmlns:a16="http://schemas.microsoft.com/office/drawing/2014/main" id="{F46A25D5-10F0-8E42-F48C-5B5C83AD29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5181" y="408971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51" name="Rectangle 641">
            <a:extLst>
              <a:ext uri="{FF2B5EF4-FFF2-40B4-BE49-F238E27FC236}">
                <a16:creationId xmlns:a16="http://schemas.microsoft.com/office/drawing/2014/main" id="{D8AAE0F3-3218-1846-A8BD-3FDDF95BAA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5901" y="296195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52" name="Rectangle 641">
            <a:extLst>
              <a:ext uri="{FF2B5EF4-FFF2-40B4-BE49-F238E27FC236}">
                <a16:creationId xmlns:a16="http://schemas.microsoft.com/office/drawing/2014/main" id="{C9CE2D84-165F-2513-E847-B6D5D49B96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8321" y="296195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54" name="Rectangle 641">
            <a:extLst>
              <a:ext uri="{FF2B5EF4-FFF2-40B4-BE49-F238E27FC236}">
                <a16:creationId xmlns:a16="http://schemas.microsoft.com/office/drawing/2014/main" id="{78330841-A8FE-8908-BFC8-4CD6F299C4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7881" y="246665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55" name="Rectangle 641">
            <a:extLst>
              <a:ext uri="{FF2B5EF4-FFF2-40B4-BE49-F238E27FC236}">
                <a16:creationId xmlns:a16="http://schemas.microsoft.com/office/drawing/2014/main" id="{A3FA62DF-71E4-8F15-67EB-6945A973BE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52541" y="271811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57" name="Rectangle 641">
            <a:extLst>
              <a:ext uri="{FF2B5EF4-FFF2-40B4-BE49-F238E27FC236}">
                <a16:creationId xmlns:a16="http://schemas.microsoft.com/office/drawing/2014/main" id="{9D14921D-4360-B91E-B302-B9033E00D6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0481" y="196373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58" name="Rectangle 641">
            <a:extLst>
              <a:ext uri="{FF2B5EF4-FFF2-40B4-BE49-F238E27FC236}">
                <a16:creationId xmlns:a16="http://schemas.microsoft.com/office/drawing/2014/main" id="{2C04C987-73F3-9A22-D641-C191C6AAE5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8021" y="246665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60" name="Oval 659">
            <a:extLst>
              <a:ext uri="{FF2B5EF4-FFF2-40B4-BE49-F238E27FC236}">
                <a16:creationId xmlns:a16="http://schemas.microsoft.com/office/drawing/2014/main" id="{B085912E-BF97-A53A-72EF-C0F7873536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8498" y="1993492"/>
            <a:ext cx="188912" cy="18891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61" name="Oval 659">
            <a:extLst>
              <a:ext uri="{FF2B5EF4-FFF2-40B4-BE49-F238E27FC236}">
                <a16:creationId xmlns:a16="http://schemas.microsoft.com/office/drawing/2014/main" id="{B3A3795F-8029-C477-DC44-57F46E906D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3298" y="1993492"/>
            <a:ext cx="188912" cy="18891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63" name="Oval 659">
            <a:extLst>
              <a:ext uri="{FF2B5EF4-FFF2-40B4-BE49-F238E27FC236}">
                <a16:creationId xmlns:a16="http://schemas.microsoft.com/office/drawing/2014/main" id="{F5C821D5-496F-0EAA-95BB-D5F0279DBD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92525" y="6725050"/>
            <a:ext cx="188912" cy="18891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64" name="Oval 659">
            <a:extLst>
              <a:ext uri="{FF2B5EF4-FFF2-40B4-BE49-F238E27FC236}">
                <a16:creationId xmlns:a16="http://schemas.microsoft.com/office/drawing/2014/main" id="{6B607519-8E12-210B-F730-425B7CE78B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3200" y="6725050"/>
            <a:ext cx="188912" cy="18891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74" name="Oval 659">
            <a:extLst>
              <a:ext uri="{FF2B5EF4-FFF2-40B4-BE49-F238E27FC236}">
                <a16:creationId xmlns:a16="http://schemas.microsoft.com/office/drawing/2014/main" id="{9A64862E-9331-F383-40BC-79B44C86D8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27525" y="6725050"/>
            <a:ext cx="188912" cy="18891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75" name="Oval 659">
            <a:extLst>
              <a:ext uri="{FF2B5EF4-FFF2-40B4-BE49-F238E27FC236}">
                <a16:creationId xmlns:a16="http://schemas.microsoft.com/office/drawing/2014/main" id="{C11B6140-CAE9-5D6F-3C8D-37CA86C2D3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4645" y="9331090"/>
            <a:ext cx="188912" cy="18891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76" name="Oval 659">
            <a:extLst>
              <a:ext uri="{FF2B5EF4-FFF2-40B4-BE49-F238E27FC236}">
                <a16:creationId xmlns:a16="http://schemas.microsoft.com/office/drawing/2014/main" id="{6F4A443A-FF56-59FA-4AF7-CFEEBBEF31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5320" y="9331090"/>
            <a:ext cx="188912" cy="18891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77" name="Oval 659">
            <a:extLst>
              <a:ext uri="{FF2B5EF4-FFF2-40B4-BE49-F238E27FC236}">
                <a16:creationId xmlns:a16="http://schemas.microsoft.com/office/drawing/2014/main" id="{D2D75EEB-DD8C-1B00-6BAB-AA749AE2E7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9645" y="9331090"/>
            <a:ext cx="188912" cy="18891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48175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32B76C-925B-1413-86FF-5D2C8F70D1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四角形: 角を丸くする 145">
            <a:extLst>
              <a:ext uri="{FF2B5EF4-FFF2-40B4-BE49-F238E27FC236}">
                <a16:creationId xmlns:a16="http://schemas.microsoft.com/office/drawing/2014/main" id="{F97BD091-41D8-0D0B-FBC2-32FFD25F7796}"/>
              </a:ext>
            </a:extLst>
          </p:cNvPr>
          <p:cNvSpPr/>
          <p:nvPr/>
        </p:nvSpPr>
        <p:spPr bwMode="auto">
          <a:xfrm>
            <a:off x="270241" y="1457811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7" name="四角形: 角を丸くする 146">
            <a:extLst>
              <a:ext uri="{FF2B5EF4-FFF2-40B4-BE49-F238E27FC236}">
                <a16:creationId xmlns:a16="http://schemas.microsoft.com/office/drawing/2014/main" id="{01580231-8E71-1D98-2488-F50605B095D5}"/>
              </a:ext>
            </a:extLst>
          </p:cNvPr>
          <p:cNvSpPr/>
          <p:nvPr/>
        </p:nvSpPr>
        <p:spPr bwMode="auto">
          <a:xfrm>
            <a:off x="2654630" y="1457811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8" name="四角形: 角を丸くする 147">
            <a:extLst>
              <a:ext uri="{FF2B5EF4-FFF2-40B4-BE49-F238E27FC236}">
                <a16:creationId xmlns:a16="http://schemas.microsoft.com/office/drawing/2014/main" id="{F9147A6E-7B7B-E6D7-F3B0-31518C3CB8A2}"/>
              </a:ext>
            </a:extLst>
          </p:cNvPr>
          <p:cNvSpPr/>
          <p:nvPr/>
        </p:nvSpPr>
        <p:spPr bwMode="auto">
          <a:xfrm>
            <a:off x="5023530" y="1457811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9" name="四角形: 角を丸くする 148">
            <a:extLst>
              <a:ext uri="{FF2B5EF4-FFF2-40B4-BE49-F238E27FC236}">
                <a16:creationId xmlns:a16="http://schemas.microsoft.com/office/drawing/2014/main" id="{3CCBBD21-B1AF-1E81-63E6-7BBD7AFCBF51}"/>
              </a:ext>
            </a:extLst>
          </p:cNvPr>
          <p:cNvSpPr/>
          <p:nvPr/>
        </p:nvSpPr>
        <p:spPr bwMode="auto">
          <a:xfrm>
            <a:off x="270241" y="3591411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0" name="四角形: 角を丸くする 149">
            <a:extLst>
              <a:ext uri="{FF2B5EF4-FFF2-40B4-BE49-F238E27FC236}">
                <a16:creationId xmlns:a16="http://schemas.microsoft.com/office/drawing/2014/main" id="{1C2F4D9A-EE0A-4B5D-1BF4-C9E425199A37}"/>
              </a:ext>
            </a:extLst>
          </p:cNvPr>
          <p:cNvSpPr/>
          <p:nvPr/>
        </p:nvSpPr>
        <p:spPr bwMode="auto">
          <a:xfrm>
            <a:off x="2654630" y="3591411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1" name="四角形: 角を丸くする 150">
            <a:extLst>
              <a:ext uri="{FF2B5EF4-FFF2-40B4-BE49-F238E27FC236}">
                <a16:creationId xmlns:a16="http://schemas.microsoft.com/office/drawing/2014/main" id="{E8D31F77-7B31-194C-F92D-FCC567B18A6C}"/>
              </a:ext>
            </a:extLst>
          </p:cNvPr>
          <p:cNvSpPr/>
          <p:nvPr/>
        </p:nvSpPr>
        <p:spPr bwMode="auto">
          <a:xfrm>
            <a:off x="5023530" y="3591411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2" name="四角形: 角を丸くする 151">
            <a:extLst>
              <a:ext uri="{FF2B5EF4-FFF2-40B4-BE49-F238E27FC236}">
                <a16:creationId xmlns:a16="http://schemas.microsoft.com/office/drawing/2014/main" id="{FE4191F0-5BA5-1715-067A-075578C18527}"/>
              </a:ext>
            </a:extLst>
          </p:cNvPr>
          <p:cNvSpPr/>
          <p:nvPr/>
        </p:nvSpPr>
        <p:spPr bwMode="auto">
          <a:xfrm>
            <a:off x="270241" y="5711759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3" name="四角形: 角を丸くする 152">
            <a:extLst>
              <a:ext uri="{FF2B5EF4-FFF2-40B4-BE49-F238E27FC236}">
                <a16:creationId xmlns:a16="http://schemas.microsoft.com/office/drawing/2014/main" id="{758F704D-54A4-B552-8936-5931C525105E}"/>
              </a:ext>
            </a:extLst>
          </p:cNvPr>
          <p:cNvSpPr/>
          <p:nvPr/>
        </p:nvSpPr>
        <p:spPr bwMode="auto">
          <a:xfrm>
            <a:off x="2654630" y="5711759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4" name="四角形: 角を丸くする 153">
            <a:extLst>
              <a:ext uri="{FF2B5EF4-FFF2-40B4-BE49-F238E27FC236}">
                <a16:creationId xmlns:a16="http://schemas.microsoft.com/office/drawing/2014/main" id="{25D673A6-850D-5315-2617-E0440348F78D}"/>
              </a:ext>
            </a:extLst>
          </p:cNvPr>
          <p:cNvSpPr/>
          <p:nvPr/>
        </p:nvSpPr>
        <p:spPr bwMode="auto">
          <a:xfrm>
            <a:off x="5023530" y="5711759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5" name="四角形: 角を丸くする 154">
            <a:extLst>
              <a:ext uri="{FF2B5EF4-FFF2-40B4-BE49-F238E27FC236}">
                <a16:creationId xmlns:a16="http://schemas.microsoft.com/office/drawing/2014/main" id="{DB890B87-136C-F930-A21C-391278337C9E}"/>
              </a:ext>
            </a:extLst>
          </p:cNvPr>
          <p:cNvSpPr/>
          <p:nvPr/>
        </p:nvSpPr>
        <p:spPr bwMode="auto">
          <a:xfrm>
            <a:off x="270241" y="7845359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6" name="四角形: 角を丸くする 155">
            <a:extLst>
              <a:ext uri="{FF2B5EF4-FFF2-40B4-BE49-F238E27FC236}">
                <a16:creationId xmlns:a16="http://schemas.microsoft.com/office/drawing/2014/main" id="{CB8891A2-F8EB-9F0A-5BA5-81FAC350BD1B}"/>
              </a:ext>
            </a:extLst>
          </p:cNvPr>
          <p:cNvSpPr/>
          <p:nvPr/>
        </p:nvSpPr>
        <p:spPr bwMode="auto">
          <a:xfrm>
            <a:off x="2654630" y="7845359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7" name="四角形: 角を丸くする 156">
            <a:extLst>
              <a:ext uri="{FF2B5EF4-FFF2-40B4-BE49-F238E27FC236}">
                <a16:creationId xmlns:a16="http://schemas.microsoft.com/office/drawing/2014/main" id="{73A48681-54F7-7066-4056-9B1445EFC8A5}"/>
              </a:ext>
            </a:extLst>
          </p:cNvPr>
          <p:cNvSpPr/>
          <p:nvPr/>
        </p:nvSpPr>
        <p:spPr bwMode="auto">
          <a:xfrm>
            <a:off x="5023530" y="7845359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649BC15-B780-6539-573E-737FEB5ACB1B}"/>
              </a:ext>
            </a:extLst>
          </p:cNvPr>
          <p:cNvSpPr txBox="1"/>
          <p:nvPr/>
        </p:nvSpPr>
        <p:spPr>
          <a:xfrm>
            <a:off x="1287349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１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9C2CA355-FDAE-6259-98F7-42AA2CADBF7C}"/>
              </a:ext>
            </a:extLst>
          </p:cNvPr>
          <p:cNvSpPr txBox="1"/>
          <p:nvPr/>
        </p:nvSpPr>
        <p:spPr>
          <a:xfrm>
            <a:off x="3671738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２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49D2F6B4-8350-6D9C-3EEB-52A43A3C730A}"/>
              </a:ext>
            </a:extLst>
          </p:cNvPr>
          <p:cNvSpPr txBox="1"/>
          <p:nvPr/>
        </p:nvSpPr>
        <p:spPr>
          <a:xfrm>
            <a:off x="6040638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３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86BFB031-AC41-8DDE-68BD-31AE16976AD6}"/>
              </a:ext>
            </a:extLst>
          </p:cNvPr>
          <p:cNvSpPr txBox="1"/>
          <p:nvPr/>
        </p:nvSpPr>
        <p:spPr>
          <a:xfrm>
            <a:off x="1287349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４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12A367DE-F389-5423-EDD2-18B1512AF92A}"/>
              </a:ext>
            </a:extLst>
          </p:cNvPr>
          <p:cNvSpPr txBox="1"/>
          <p:nvPr/>
        </p:nvSpPr>
        <p:spPr>
          <a:xfrm>
            <a:off x="3671738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５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1026195C-9663-3465-909E-8EE3E9B13DC4}"/>
              </a:ext>
            </a:extLst>
          </p:cNvPr>
          <p:cNvSpPr txBox="1"/>
          <p:nvPr/>
        </p:nvSpPr>
        <p:spPr>
          <a:xfrm>
            <a:off x="6040638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６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8429CCF3-CC65-8438-628F-DD3AF390AD23}"/>
              </a:ext>
            </a:extLst>
          </p:cNvPr>
          <p:cNvSpPr txBox="1"/>
          <p:nvPr/>
        </p:nvSpPr>
        <p:spPr>
          <a:xfrm>
            <a:off x="1287349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７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93FB6B08-F545-07C8-AEE0-CC5AA707DA13}"/>
              </a:ext>
            </a:extLst>
          </p:cNvPr>
          <p:cNvSpPr txBox="1"/>
          <p:nvPr/>
        </p:nvSpPr>
        <p:spPr>
          <a:xfrm>
            <a:off x="3671738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８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745C6745-7184-CDA3-9E6F-490862D6D364}"/>
              </a:ext>
            </a:extLst>
          </p:cNvPr>
          <p:cNvSpPr txBox="1"/>
          <p:nvPr/>
        </p:nvSpPr>
        <p:spPr>
          <a:xfrm>
            <a:off x="6040638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９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046F93A4-E57C-100F-B0DF-F976DA784A6C}"/>
              </a:ext>
            </a:extLst>
          </p:cNvPr>
          <p:cNvSpPr txBox="1"/>
          <p:nvPr/>
        </p:nvSpPr>
        <p:spPr>
          <a:xfrm>
            <a:off x="1244611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10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398BBEEA-67C6-9A85-35C5-AA54F5ACE5DA}"/>
              </a:ext>
            </a:extLst>
          </p:cNvPr>
          <p:cNvSpPr txBox="1"/>
          <p:nvPr/>
        </p:nvSpPr>
        <p:spPr>
          <a:xfrm>
            <a:off x="3629000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11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211F3430-7AEE-943A-CD24-D440ACE1925B}"/>
              </a:ext>
            </a:extLst>
          </p:cNvPr>
          <p:cNvSpPr txBox="1"/>
          <p:nvPr/>
        </p:nvSpPr>
        <p:spPr>
          <a:xfrm>
            <a:off x="5997900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12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6" name="Rectangle 639">
            <a:extLst>
              <a:ext uri="{FF2B5EF4-FFF2-40B4-BE49-F238E27FC236}">
                <a16:creationId xmlns:a16="http://schemas.microsoft.com/office/drawing/2014/main" id="{ADE917B6-C60C-3478-5908-1D8A9CDE77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9926638"/>
            <a:ext cx="215900" cy="215900"/>
          </a:xfrm>
          <a:prstGeom prst="rect">
            <a:avLst/>
          </a:prstGeom>
          <a:solidFill>
            <a:srgbClr val="FFCCFF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67" name="Text Box 640">
            <a:extLst>
              <a:ext uri="{FF2B5EF4-FFF2-40B4-BE49-F238E27FC236}">
                <a16:creationId xmlns:a16="http://schemas.microsoft.com/office/drawing/2014/main" id="{39AD3A39-88DF-F1EF-818A-E5ED52FA29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9926638"/>
            <a:ext cx="692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>
                <a:ea typeface="メイリオ" pitchFamily="50" charset="-128"/>
                <a:cs typeface="メイリオ" pitchFamily="50" charset="-128"/>
              </a:rPr>
              <a:t>休業日　</a:t>
            </a:r>
          </a:p>
        </p:txBody>
      </p:sp>
      <p:sp>
        <p:nvSpPr>
          <p:cNvPr id="68" name="Rectangle 641">
            <a:extLst>
              <a:ext uri="{FF2B5EF4-FFF2-40B4-BE49-F238E27FC236}">
                <a16:creationId xmlns:a16="http://schemas.microsoft.com/office/drawing/2014/main" id="{CD10633E-E320-BB04-E062-D52088CE3A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913" y="9926638"/>
            <a:ext cx="215900" cy="215900"/>
          </a:xfrm>
          <a:prstGeom prst="rect">
            <a:avLst/>
          </a:prstGeom>
          <a:solidFill>
            <a:srgbClr val="99FF66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69" name="Text Box 642">
            <a:extLst>
              <a:ext uri="{FF2B5EF4-FFF2-40B4-BE49-F238E27FC236}">
                <a16:creationId xmlns:a16="http://schemas.microsoft.com/office/drawing/2014/main" id="{0980322C-F705-DC6C-7C64-C87CB70E22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375" y="9926638"/>
            <a:ext cx="819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 dirty="0">
                <a:ea typeface="メイリオ" pitchFamily="50" charset="-128"/>
                <a:cs typeface="メイリオ" pitchFamily="50" charset="-128"/>
              </a:rPr>
              <a:t>特別休暇　</a:t>
            </a:r>
          </a:p>
        </p:txBody>
      </p:sp>
      <p:pic>
        <p:nvPicPr>
          <p:cNvPr id="72" name="Picture 645">
            <a:extLst>
              <a:ext uri="{FF2B5EF4-FFF2-40B4-BE49-F238E27FC236}">
                <a16:creationId xmlns:a16="http://schemas.microsoft.com/office/drawing/2014/main" id="{FC130F4A-4195-72B7-7642-071413A397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0738" y="9999663"/>
            <a:ext cx="852487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3" name="Text Box 646">
            <a:extLst>
              <a:ext uri="{FF2B5EF4-FFF2-40B4-BE49-F238E27FC236}">
                <a16:creationId xmlns:a16="http://schemas.microsoft.com/office/drawing/2014/main" id="{FCB34FAD-A904-DE26-8053-ADF0C5653F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38475" y="10479088"/>
            <a:ext cx="16065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800">
                <a:solidFill>
                  <a:srgbClr val="FF0000"/>
                </a:solidFill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800">
                <a:solidFill>
                  <a:srgbClr val="FF0000"/>
                </a:solidFill>
                <a:ea typeface="メイリオ" pitchFamily="50" charset="-128"/>
                <a:cs typeface="メイリオ" pitchFamily="50" charset="-128"/>
              </a:rPr>
              <a:t>会社や店舗のロゴに差し替え</a:t>
            </a:r>
          </a:p>
        </p:txBody>
      </p:sp>
      <p:sp>
        <p:nvSpPr>
          <p:cNvPr id="158" name="楕円 157">
            <a:extLst>
              <a:ext uri="{FF2B5EF4-FFF2-40B4-BE49-F238E27FC236}">
                <a16:creationId xmlns:a16="http://schemas.microsoft.com/office/drawing/2014/main" id="{861B8494-1855-E0E1-03A8-969FB503C76E}"/>
              </a:ext>
            </a:extLst>
          </p:cNvPr>
          <p:cNvSpPr/>
          <p:nvPr/>
        </p:nvSpPr>
        <p:spPr bwMode="auto">
          <a:xfrm>
            <a:off x="2124076" y="9950335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9" name="Text Box 642">
            <a:extLst>
              <a:ext uri="{FF2B5EF4-FFF2-40B4-BE49-F238E27FC236}">
                <a16:creationId xmlns:a16="http://schemas.microsoft.com/office/drawing/2014/main" id="{903BE2BB-397A-DDC5-5175-9A86A88527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4575" y="9926638"/>
            <a:ext cx="44114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 dirty="0">
                <a:ea typeface="メイリオ" pitchFamily="50" charset="-128"/>
                <a:cs typeface="メイリオ" pitchFamily="50" charset="-128"/>
              </a:rPr>
              <a:t>祝日</a:t>
            </a:r>
          </a:p>
        </p:txBody>
      </p:sp>
      <p:graphicFrame>
        <p:nvGraphicFramePr>
          <p:cNvPr id="93" name="Group 1059">
            <a:extLst>
              <a:ext uri="{FF2B5EF4-FFF2-40B4-BE49-F238E27FC236}">
                <a16:creationId xmlns:a16="http://schemas.microsoft.com/office/drawing/2014/main" id="{00E2869E-B9C4-AB5F-D695-969A9FFAC9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0606926"/>
              </p:ext>
            </p:extLst>
          </p:nvPr>
        </p:nvGraphicFramePr>
        <p:xfrm>
          <a:off x="301010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4" name="Group 1059">
            <a:extLst>
              <a:ext uri="{FF2B5EF4-FFF2-40B4-BE49-F238E27FC236}">
                <a16:creationId xmlns:a16="http://schemas.microsoft.com/office/drawing/2014/main" id="{FDF01954-D72F-834B-3B36-090403D49B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3981700"/>
              </p:ext>
            </p:extLst>
          </p:nvPr>
        </p:nvGraphicFramePr>
        <p:xfrm>
          <a:off x="2685399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5" name="Group 1059">
            <a:extLst>
              <a:ext uri="{FF2B5EF4-FFF2-40B4-BE49-F238E27FC236}">
                <a16:creationId xmlns:a16="http://schemas.microsoft.com/office/drawing/2014/main" id="{44161CEE-0F79-388B-DAC6-08AB77BDDB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7445367"/>
              </p:ext>
            </p:extLst>
          </p:nvPr>
        </p:nvGraphicFramePr>
        <p:xfrm>
          <a:off x="5054299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6" name="Group 1059">
            <a:extLst>
              <a:ext uri="{FF2B5EF4-FFF2-40B4-BE49-F238E27FC236}">
                <a16:creationId xmlns:a16="http://schemas.microsoft.com/office/drawing/2014/main" id="{3558BD4B-94B5-A42F-DCEC-684E2F7012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4436283"/>
              </p:ext>
            </p:extLst>
          </p:nvPr>
        </p:nvGraphicFramePr>
        <p:xfrm>
          <a:off x="301010" y="383653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8" name="Group 1059">
            <a:extLst>
              <a:ext uri="{FF2B5EF4-FFF2-40B4-BE49-F238E27FC236}">
                <a16:creationId xmlns:a16="http://schemas.microsoft.com/office/drawing/2014/main" id="{A86443FC-853D-0DF3-003E-A6C5852A7E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7778643"/>
              </p:ext>
            </p:extLst>
          </p:nvPr>
        </p:nvGraphicFramePr>
        <p:xfrm>
          <a:off x="5054299" y="383653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9" name="Group 1059">
            <a:extLst>
              <a:ext uri="{FF2B5EF4-FFF2-40B4-BE49-F238E27FC236}">
                <a16:creationId xmlns:a16="http://schemas.microsoft.com/office/drawing/2014/main" id="{A0BF0696-53F3-54BF-50A8-CFA1D3C865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4351461"/>
              </p:ext>
            </p:extLst>
          </p:nvPr>
        </p:nvGraphicFramePr>
        <p:xfrm>
          <a:off x="301010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0" name="Group 1059">
            <a:extLst>
              <a:ext uri="{FF2B5EF4-FFF2-40B4-BE49-F238E27FC236}">
                <a16:creationId xmlns:a16="http://schemas.microsoft.com/office/drawing/2014/main" id="{6A2B028A-39F3-14FE-7346-639CFC0F68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6601687"/>
              </p:ext>
            </p:extLst>
          </p:nvPr>
        </p:nvGraphicFramePr>
        <p:xfrm>
          <a:off x="5054299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1" name="Group 1059">
            <a:extLst>
              <a:ext uri="{FF2B5EF4-FFF2-40B4-BE49-F238E27FC236}">
                <a16:creationId xmlns:a16="http://schemas.microsoft.com/office/drawing/2014/main" id="{CD9C82B0-F936-F256-5D55-EAE8DE8F4F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7721652"/>
              </p:ext>
            </p:extLst>
          </p:nvPr>
        </p:nvGraphicFramePr>
        <p:xfrm>
          <a:off x="5054299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2" name="Group 1059">
            <a:extLst>
              <a:ext uri="{FF2B5EF4-FFF2-40B4-BE49-F238E27FC236}">
                <a16:creationId xmlns:a16="http://schemas.microsoft.com/office/drawing/2014/main" id="{A88AD343-3A1D-CF50-4C33-490FDF16D0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3095690"/>
              </p:ext>
            </p:extLst>
          </p:nvPr>
        </p:nvGraphicFramePr>
        <p:xfrm>
          <a:off x="301010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3" name="Group 1059">
            <a:extLst>
              <a:ext uri="{FF2B5EF4-FFF2-40B4-BE49-F238E27FC236}">
                <a16:creationId xmlns:a16="http://schemas.microsoft.com/office/drawing/2014/main" id="{74BAF768-9ECD-BBC7-D569-158384BFD2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1770178"/>
              </p:ext>
            </p:extLst>
          </p:nvPr>
        </p:nvGraphicFramePr>
        <p:xfrm>
          <a:off x="2685399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4" name="Group 1059">
            <a:extLst>
              <a:ext uri="{FF2B5EF4-FFF2-40B4-BE49-F238E27FC236}">
                <a16:creationId xmlns:a16="http://schemas.microsoft.com/office/drawing/2014/main" id="{C522F7D4-1393-88D7-8A29-DEE5163DF4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1770137"/>
              </p:ext>
            </p:extLst>
          </p:nvPr>
        </p:nvGraphicFramePr>
        <p:xfrm>
          <a:off x="2685399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9" name="Group 1059">
            <a:extLst>
              <a:ext uri="{FF2B5EF4-FFF2-40B4-BE49-F238E27FC236}">
                <a16:creationId xmlns:a16="http://schemas.microsoft.com/office/drawing/2014/main" id="{93CA8B6A-F164-57D0-08A1-D0509F715D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1486984"/>
              </p:ext>
            </p:extLst>
          </p:nvPr>
        </p:nvGraphicFramePr>
        <p:xfrm>
          <a:off x="2685399" y="3828318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" name="楕円 1">
            <a:extLst>
              <a:ext uri="{FF2B5EF4-FFF2-40B4-BE49-F238E27FC236}">
                <a16:creationId xmlns:a16="http://schemas.microsoft.com/office/drawing/2014/main" id="{F584EF49-970F-0DB9-DD32-02AEA3A67C56}"/>
              </a:ext>
            </a:extLst>
          </p:cNvPr>
          <p:cNvSpPr/>
          <p:nvPr/>
        </p:nvSpPr>
        <p:spPr bwMode="auto">
          <a:xfrm>
            <a:off x="1276350" y="2009025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3" name="楕円 2">
            <a:extLst>
              <a:ext uri="{FF2B5EF4-FFF2-40B4-BE49-F238E27FC236}">
                <a16:creationId xmlns:a16="http://schemas.microsoft.com/office/drawing/2014/main" id="{9F6DBE6F-1056-77DB-F183-3C898CD2EA33}"/>
              </a:ext>
            </a:extLst>
          </p:cNvPr>
          <p:cNvSpPr/>
          <p:nvPr/>
        </p:nvSpPr>
        <p:spPr bwMode="auto">
          <a:xfrm>
            <a:off x="638175" y="2485275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9" name="楕円 18">
            <a:extLst>
              <a:ext uri="{FF2B5EF4-FFF2-40B4-BE49-F238E27FC236}">
                <a16:creationId xmlns:a16="http://schemas.microsoft.com/office/drawing/2014/main" id="{82DC88F6-F983-25D6-3402-59A90D8E96E5}"/>
              </a:ext>
            </a:extLst>
          </p:cNvPr>
          <p:cNvSpPr/>
          <p:nvPr/>
        </p:nvSpPr>
        <p:spPr bwMode="auto">
          <a:xfrm>
            <a:off x="3343275" y="249480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7" name="楕円 26">
            <a:extLst>
              <a:ext uri="{FF2B5EF4-FFF2-40B4-BE49-F238E27FC236}">
                <a16:creationId xmlns:a16="http://schemas.microsoft.com/office/drawing/2014/main" id="{082DE8C9-C224-9104-CEA1-717049502715}"/>
              </a:ext>
            </a:extLst>
          </p:cNvPr>
          <p:cNvSpPr/>
          <p:nvPr/>
        </p:nvSpPr>
        <p:spPr bwMode="auto">
          <a:xfrm>
            <a:off x="2705100" y="297105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8" name="楕円 27">
            <a:extLst>
              <a:ext uri="{FF2B5EF4-FFF2-40B4-BE49-F238E27FC236}">
                <a16:creationId xmlns:a16="http://schemas.microsoft.com/office/drawing/2014/main" id="{5C08EE4F-5421-32D1-0FD2-9B3437E32213}"/>
              </a:ext>
            </a:extLst>
          </p:cNvPr>
          <p:cNvSpPr/>
          <p:nvPr/>
        </p:nvSpPr>
        <p:spPr bwMode="auto">
          <a:xfrm>
            <a:off x="3038475" y="297105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839A427E-D4CA-2325-3D1B-93E76B514657}"/>
              </a:ext>
            </a:extLst>
          </p:cNvPr>
          <p:cNvSpPr/>
          <p:nvPr/>
        </p:nvSpPr>
        <p:spPr bwMode="auto">
          <a:xfrm>
            <a:off x="6338888" y="274245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97C0C3C9-4AC1-2177-2F85-5D0E8DF614B2}"/>
              </a:ext>
            </a:extLst>
          </p:cNvPr>
          <p:cNvSpPr/>
          <p:nvPr/>
        </p:nvSpPr>
        <p:spPr bwMode="auto">
          <a:xfrm>
            <a:off x="938213" y="5099888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3562C7B3-E432-7C5A-5C0B-C817A71B19FC}"/>
              </a:ext>
            </a:extLst>
          </p:cNvPr>
          <p:cNvSpPr/>
          <p:nvPr/>
        </p:nvSpPr>
        <p:spPr bwMode="auto">
          <a:xfrm>
            <a:off x="2713673" y="9359468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1A65672E-E48F-E3E4-E88D-A7E980926A75}"/>
              </a:ext>
            </a:extLst>
          </p:cNvPr>
          <p:cNvSpPr/>
          <p:nvPr/>
        </p:nvSpPr>
        <p:spPr bwMode="auto">
          <a:xfrm>
            <a:off x="3018473" y="9359468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164FA290-3765-A91A-7D64-107C375D5622}"/>
              </a:ext>
            </a:extLst>
          </p:cNvPr>
          <p:cNvSpPr/>
          <p:nvPr/>
        </p:nvSpPr>
        <p:spPr bwMode="auto">
          <a:xfrm>
            <a:off x="3018473" y="8605088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42A4BB89-793E-C03C-EC0C-EED2341F7BD7}"/>
              </a:ext>
            </a:extLst>
          </p:cNvPr>
          <p:cNvSpPr/>
          <p:nvPr/>
        </p:nvSpPr>
        <p:spPr bwMode="auto">
          <a:xfrm>
            <a:off x="648653" y="8856548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83D5F4CA-F000-C121-5BDE-16FD323383A5}"/>
              </a:ext>
            </a:extLst>
          </p:cNvPr>
          <p:cNvSpPr/>
          <p:nvPr/>
        </p:nvSpPr>
        <p:spPr bwMode="auto">
          <a:xfrm>
            <a:off x="3018473" y="6730568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03E8A1C6-0470-8317-4FF3-7C8B00F1FD27}"/>
              </a:ext>
            </a:extLst>
          </p:cNvPr>
          <p:cNvSpPr/>
          <p:nvPr/>
        </p:nvSpPr>
        <p:spPr bwMode="auto">
          <a:xfrm>
            <a:off x="648653" y="6966788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36A73F52-B20A-B756-02AC-0B3873A0BED7}"/>
              </a:ext>
            </a:extLst>
          </p:cNvPr>
          <p:cNvSpPr/>
          <p:nvPr/>
        </p:nvSpPr>
        <p:spPr bwMode="auto">
          <a:xfrm>
            <a:off x="5403533" y="6730568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" name="楕円 13">
            <a:extLst>
              <a:ext uri="{FF2B5EF4-FFF2-40B4-BE49-F238E27FC236}">
                <a16:creationId xmlns:a16="http://schemas.microsoft.com/office/drawing/2014/main" id="{553D7D38-42CE-027D-0AE2-6A38F163FEE3}"/>
              </a:ext>
            </a:extLst>
          </p:cNvPr>
          <p:cNvSpPr/>
          <p:nvPr/>
        </p:nvSpPr>
        <p:spPr bwMode="auto">
          <a:xfrm>
            <a:off x="5708333" y="6966788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" name="楕円 14">
            <a:extLst>
              <a:ext uri="{FF2B5EF4-FFF2-40B4-BE49-F238E27FC236}">
                <a16:creationId xmlns:a16="http://schemas.microsoft.com/office/drawing/2014/main" id="{307939A8-F200-DE08-91A3-9B7C00E209C1}"/>
              </a:ext>
            </a:extLst>
          </p:cNvPr>
          <p:cNvSpPr/>
          <p:nvPr/>
        </p:nvSpPr>
        <p:spPr bwMode="auto">
          <a:xfrm>
            <a:off x="2705100" y="435027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6" name="楕円 15">
            <a:extLst>
              <a:ext uri="{FF2B5EF4-FFF2-40B4-BE49-F238E27FC236}">
                <a16:creationId xmlns:a16="http://schemas.microsoft.com/office/drawing/2014/main" id="{1E77F351-7DED-B3A0-F5D8-5BA8958A5505}"/>
              </a:ext>
            </a:extLst>
          </p:cNvPr>
          <p:cNvSpPr/>
          <p:nvPr/>
        </p:nvSpPr>
        <p:spPr bwMode="auto">
          <a:xfrm>
            <a:off x="3017520" y="435027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7" name="楕円 16">
            <a:extLst>
              <a:ext uri="{FF2B5EF4-FFF2-40B4-BE49-F238E27FC236}">
                <a16:creationId xmlns:a16="http://schemas.microsoft.com/office/drawing/2014/main" id="{4D63F530-E3C2-CB6E-9734-6AE50D0EFA1C}"/>
              </a:ext>
            </a:extLst>
          </p:cNvPr>
          <p:cNvSpPr/>
          <p:nvPr/>
        </p:nvSpPr>
        <p:spPr bwMode="auto">
          <a:xfrm>
            <a:off x="3337560" y="435027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8" name="楕円 17">
            <a:extLst>
              <a:ext uri="{FF2B5EF4-FFF2-40B4-BE49-F238E27FC236}">
                <a16:creationId xmlns:a16="http://schemas.microsoft.com/office/drawing/2014/main" id="{FEB6EFA0-9588-97D2-7790-8ED3B50460F9}"/>
              </a:ext>
            </a:extLst>
          </p:cNvPr>
          <p:cNvSpPr/>
          <p:nvPr/>
        </p:nvSpPr>
        <p:spPr bwMode="auto">
          <a:xfrm>
            <a:off x="4594860" y="410643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64" name="Rectangle 683">
            <a:extLst>
              <a:ext uri="{FF2B5EF4-FFF2-40B4-BE49-F238E27FC236}">
                <a16:creationId xmlns:a16="http://schemas.microsoft.com/office/drawing/2014/main" id="{A5EDA334-5F8B-4602-93A1-AAC9DA8F5C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912134"/>
            <a:ext cx="6553200" cy="25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2800" b="1" dirty="0">
                <a:solidFill>
                  <a:srgbClr val="008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2025</a:t>
            </a:r>
            <a:r>
              <a:rPr lang="ja-JP" altLang="en-US" sz="2800" b="1" dirty="0">
                <a:solidFill>
                  <a:srgbClr val="008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年（令和７年）</a:t>
            </a:r>
            <a:r>
              <a:rPr lang="en-US" altLang="ja-JP" sz="2800" b="1" dirty="0">
                <a:solidFill>
                  <a:srgbClr val="008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lang="ja-JP" altLang="en-US" sz="2800" b="1" dirty="0">
                <a:solidFill>
                  <a:srgbClr val="008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営業予定表</a:t>
            </a:r>
          </a:p>
        </p:txBody>
      </p:sp>
      <p:sp>
        <p:nvSpPr>
          <p:cNvPr id="76" name="Rectangle 644">
            <a:extLst>
              <a:ext uri="{FF2B5EF4-FFF2-40B4-BE49-F238E27FC236}">
                <a16:creationId xmlns:a16="http://schemas.microsoft.com/office/drawing/2014/main" id="{54F98FEC-BAA8-481B-914B-473F436B52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477156"/>
            <a:ext cx="6553200" cy="25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株式会社○○○</a:t>
            </a:r>
            <a:r>
              <a:rPr lang="ja-JP" altLang="en-US" sz="14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</a:p>
        </p:txBody>
      </p:sp>
    </p:spTree>
    <p:extLst>
      <p:ext uri="{BB962C8B-B14F-4D97-AF65-F5344CB8AC3E}">
        <p14:creationId xmlns:p14="http://schemas.microsoft.com/office/powerpoint/2010/main" val="36142627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83B511-2F77-5B04-53E3-F2F5BDB435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9727081-8E07-8809-58E4-80263EC36822}"/>
              </a:ext>
            </a:extLst>
          </p:cNvPr>
          <p:cNvSpPr txBox="1"/>
          <p:nvPr/>
        </p:nvSpPr>
        <p:spPr>
          <a:xfrm>
            <a:off x="1287349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１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EA75ABD8-664B-2C8B-F733-B22957F03B70}"/>
              </a:ext>
            </a:extLst>
          </p:cNvPr>
          <p:cNvSpPr txBox="1"/>
          <p:nvPr/>
        </p:nvSpPr>
        <p:spPr>
          <a:xfrm>
            <a:off x="3671738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２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C5DCD98E-659E-FC98-6176-9C09D5DE441B}"/>
              </a:ext>
            </a:extLst>
          </p:cNvPr>
          <p:cNvSpPr txBox="1"/>
          <p:nvPr/>
        </p:nvSpPr>
        <p:spPr>
          <a:xfrm>
            <a:off x="6040638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３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A6A73C03-CA95-D9C2-E4CA-80583420BDD0}"/>
              </a:ext>
            </a:extLst>
          </p:cNvPr>
          <p:cNvSpPr txBox="1"/>
          <p:nvPr/>
        </p:nvSpPr>
        <p:spPr>
          <a:xfrm>
            <a:off x="1287349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４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E5B3B0B0-CB12-9369-08EE-F6991BEB799D}"/>
              </a:ext>
            </a:extLst>
          </p:cNvPr>
          <p:cNvSpPr txBox="1"/>
          <p:nvPr/>
        </p:nvSpPr>
        <p:spPr>
          <a:xfrm>
            <a:off x="3671738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５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4F19944C-D27A-27E0-88CB-5BF4C6FD092A}"/>
              </a:ext>
            </a:extLst>
          </p:cNvPr>
          <p:cNvSpPr txBox="1"/>
          <p:nvPr/>
        </p:nvSpPr>
        <p:spPr>
          <a:xfrm>
            <a:off x="6040638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６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553FD81B-80B2-0722-18E2-378211406565}"/>
              </a:ext>
            </a:extLst>
          </p:cNvPr>
          <p:cNvSpPr txBox="1"/>
          <p:nvPr/>
        </p:nvSpPr>
        <p:spPr>
          <a:xfrm>
            <a:off x="1287349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７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4130C025-4701-0878-7938-4FDE64C5CA98}"/>
              </a:ext>
            </a:extLst>
          </p:cNvPr>
          <p:cNvSpPr txBox="1"/>
          <p:nvPr/>
        </p:nvSpPr>
        <p:spPr>
          <a:xfrm>
            <a:off x="3671738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８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65DEB702-F965-3395-709C-F7B37684FBB3}"/>
              </a:ext>
            </a:extLst>
          </p:cNvPr>
          <p:cNvSpPr txBox="1"/>
          <p:nvPr/>
        </p:nvSpPr>
        <p:spPr>
          <a:xfrm>
            <a:off x="6040638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９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D2271170-2317-8DFD-7CE9-DCC05007B6B1}"/>
              </a:ext>
            </a:extLst>
          </p:cNvPr>
          <p:cNvSpPr txBox="1"/>
          <p:nvPr/>
        </p:nvSpPr>
        <p:spPr>
          <a:xfrm>
            <a:off x="1244611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10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361E3F67-C28D-BB31-83D8-B989F6A8AD0A}"/>
              </a:ext>
            </a:extLst>
          </p:cNvPr>
          <p:cNvSpPr txBox="1"/>
          <p:nvPr/>
        </p:nvSpPr>
        <p:spPr>
          <a:xfrm>
            <a:off x="3629000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11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F95DCA80-0379-6CED-BE3F-3135DB1E9C7D}"/>
              </a:ext>
            </a:extLst>
          </p:cNvPr>
          <p:cNvSpPr txBox="1"/>
          <p:nvPr/>
        </p:nvSpPr>
        <p:spPr>
          <a:xfrm>
            <a:off x="5997900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12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graphicFrame>
        <p:nvGraphicFramePr>
          <p:cNvPr id="93" name="Group 1059">
            <a:extLst>
              <a:ext uri="{FF2B5EF4-FFF2-40B4-BE49-F238E27FC236}">
                <a16:creationId xmlns:a16="http://schemas.microsoft.com/office/drawing/2014/main" id="{2C001051-03EF-27D7-F3BA-E5AC13B89E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4984460"/>
              </p:ext>
            </p:extLst>
          </p:nvPr>
        </p:nvGraphicFramePr>
        <p:xfrm>
          <a:off x="301010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4" name="Group 1059">
            <a:extLst>
              <a:ext uri="{FF2B5EF4-FFF2-40B4-BE49-F238E27FC236}">
                <a16:creationId xmlns:a16="http://schemas.microsoft.com/office/drawing/2014/main" id="{148E3C99-FBD6-470C-041D-5471C3B608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2521383"/>
              </p:ext>
            </p:extLst>
          </p:nvPr>
        </p:nvGraphicFramePr>
        <p:xfrm>
          <a:off x="2685399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5" name="Group 1059">
            <a:extLst>
              <a:ext uri="{FF2B5EF4-FFF2-40B4-BE49-F238E27FC236}">
                <a16:creationId xmlns:a16="http://schemas.microsoft.com/office/drawing/2014/main" id="{D657F8E9-850D-4CC0-5155-AD29D75E8B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4547592"/>
              </p:ext>
            </p:extLst>
          </p:nvPr>
        </p:nvGraphicFramePr>
        <p:xfrm>
          <a:off x="5054299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6" name="Group 1059">
            <a:extLst>
              <a:ext uri="{FF2B5EF4-FFF2-40B4-BE49-F238E27FC236}">
                <a16:creationId xmlns:a16="http://schemas.microsoft.com/office/drawing/2014/main" id="{CF4ACB98-0AC7-4B58-5AB8-3BF74EBA60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2848374"/>
              </p:ext>
            </p:extLst>
          </p:nvPr>
        </p:nvGraphicFramePr>
        <p:xfrm>
          <a:off x="301010" y="383653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8" name="Group 1059">
            <a:extLst>
              <a:ext uri="{FF2B5EF4-FFF2-40B4-BE49-F238E27FC236}">
                <a16:creationId xmlns:a16="http://schemas.microsoft.com/office/drawing/2014/main" id="{CFDDCA14-514F-CDFD-6F26-5206BDC85E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9689851"/>
              </p:ext>
            </p:extLst>
          </p:nvPr>
        </p:nvGraphicFramePr>
        <p:xfrm>
          <a:off x="5054299" y="383653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9" name="Group 1059">
            <a:extLst>
              <a:ext uri="{FF2B5EF4-FFF2-40B4-BE49-F238E27FC236}">
                <a16:creationId xmlns:a16="http://schemas.microsoft.com/office/drawing/2014/main" id="{06D44B3A-992F-FCFC-9E7B-B3CDDC2552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5276246"/>
              </p:ext>
            </p:extLst>
          </p:nvPr>
        </p:nvGraphicFramePr>
        <p:xfrm>
          <a:off x="301010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0" name="Group 1059">
            <a:extLst>
              <a:ext uri="{FF2B5EF4-FFF2-40B4-BE49-F238E27FC236}">
                <a16:creationId xmlns:a16="http://schemas.microsoft.com/office/drawing/2014/main" id="{763E9C2E-B326-5014-6D89-A4EDFD787D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3215931"/>
              </p:ext>
            </p:extLst>
          </p:nvPr>
        </p:nvGraphicFramePr>
        <p:xfrm>
          <a:off x="5054299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1" name="Group 1059">
            <a:extLst>
              <a:ext uri="{FF2B5EF4-FFF2-40B4-BE49-F238E27FC236}">
                <a16:creationId xmlns:a16="http://schemas.microsoft.com/office/drawing/2014/main" id="{CF49A884-9B81-0696-8AFB-97D0A7C4CB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2251801"/>
              </p:ext>
            </p:extLst>
          </p:nvPr>
        </p:nvGraphicFramePr>
        <p:xfrm>
          <a:off x="5054299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2" name="Group 1059">
            <a:extLst>
              <a:ext uri="{FF2B5EF4-FFF2-40B4-BE49-F238E27FC236}">
                <a16:creationId xmlns:a16="http://schemas.microsoft.com/office/drawing/2014/main" id="{80BEB509-0F18-373C-F28A-0CC3DB48F5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3893860"/>
              </p:ext>
            </p:extLst>
          </p:nvPr>
        </p:nvGraphicFramePr>
        <p:xfrm>
          <a:off x="301010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3" name="Group 1059">
            <a:extLst>
              <a:ext uri="{FF2B5EF4-FFF2-40B4-BE49-F238E27FC236}">
                <a16:creationId xmlns:a16="http://schemas.microsoft.com/office/drawing/2014/main" id="{731E483C-34D3-4990-C79D-4584E52952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0327156"/>
              </p:ext>
            </p:extLst>
          </p:nvPr>
        </p:nvGraphicFramePr>
        <p:xfrm>
          <a:off x="2685399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4" name="Group 1059">
            <a:extLst>
              <a:ext uri="{FF2B5EF4-FFF2-40B4-BE49-F238E27FC236}">
                <a16:creationId xmlns:a16="http://schemas.microsoft.com/office/drawing/2014/main" id="{67F6BDC0-D0B2-4CB0-3641-DB77F0B59D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9700523"/>
              </p:ext>
            </p:extLst>
          </p:nvPr>
        </p:nvGraphicFramePr>
        <p:xfrm>
          <a:off x="2685399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9" name="Group 1059">
            <a:extLst>
              <a:ext uri="{FF2B5EF4-FFF2-40B4-BE49-F238E27FC236}">
                <a16:creationId xmlns:a16="http://schemas.microsoft.com/office/drawing/2014/main" id="{EA1FF7E8-E2D6-2010-F33C-08EDE17D4C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9083656"/>
              </p:ext>
            </p:extLst>
          </p:nvPr>
        </p:nvGraphicFramePr>
        <p:xfrm>
          <a:off x="2685399" y="3828318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74" name="Rectangle 659">
            <a:extLst>
              <a:ext uri="{FF2B5EF4-FFF2-40B4-BE49-F238E27FC236}">
                <a16:creationId xmlns:a16="http://schemas.microsoft.com/office/drawing/2014/main" id="{921A5BC7-FFF4-4638-B5D0-4A001D0D9E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677448"/>
            <a:ext cx="6553200" cy="258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3600" b="1" dirty="0">
                <a:solidFill>
                  <a:schemeClr val="accent2"/>
                </a:solidFill>
                <a:latin typeface="Arial Black" pitchFamily="34" charset="0"/>
                <a:ea typeface="メイリオ" pitchFamily="50" charset="-128"/>
                <a:cs typeface="メイリオ" pitchFamily="50" charset="-128"/>
              </a:rPr>
              <a:t>2025</a:t>
            </a:r>
          </a:p>
        </p:txBody>
      </p:sp>
    </p:spTree>
    <p:extLst>
      <p:ext uri="{BB962C8B-B14F-4D97-AF65-F5344CB8AC3E}">
        <p14:creationId xmlns:p14="http://schemas.microsoft.com/office/powerpoint/2010/main" val="144846993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2172</Words>
  <Application>Microsoft Office PowerPoint</Application>
  <PresentationFormat>ユーザー設定</PresentationFormat>
  <Paragraphs>2107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メイリオ</vt:lpstr>
      <vt:lpstr>游ゴシック</vt:lpstr>
      <vt:lpstr>Arial</vt:lpstr>
      <vt:lpstr>Arial Black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pptxm96_2025年用の営業日カレンダー</dc:title>
  <dc:subject>pptxm96_2025年用の営業日カレンダー</dc:subject>
  <dc:creator>でじけろお</dc:creator>
  <cp:lastModifiedBy/>
  <cp:revision>1</cp:revision>
  <dcterms:created xsi:type="dcterms:W3CDTF">2014-11-26T07:52:25Z</dcterms:created>
  <dcterms:modified xsi:type="dcterms:W3CDTF">2024-11-28T00:44:35Z</dcterms:modified>
  <cp:category/>
  <cp:version>1</cp:version>
</cp:coreProperties>
</file>