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9" r:id="rId3"/>
    <p:sldId id="290" r:id="rId4"/>
    <p:sldId id="28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99"/>
    <a:srgbClr val="008000"/>
    <a:srgbClr val="FF99FF"/>
    <a:srgbClr val="99FF66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 varScale="1">
        <p:scale>
          <a:sx n="71" d="100"/>
          <a:sy n="71" d="100"/>
        </p:scale>
        <p:origin x="3576" y="5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77" name="Rectangle 644">
            <a:extLst>
              <a:ext uri="{FF2B5EF4-FFF2-40B4-BE49-F238E27FC236}">
                <a16:creationId xmlns:a16="http://schemas.microsoft.com/office/drawing/2014/main" id="{FC0A8722-4C30-4432-9650-AA3FA8867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2026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年（令和８年）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E59615A8-925B-0A87-E939-5315C8BF3E6A}"/>
              </a:ext>
            </a:extLst>
          </p:cNvPr>
          <p:cNvSpPr/>
          <p:nvPr/>
        </p:nvSpPr>
        <p:spPr bwMode="auto">
          <a:xfrm>
            <a:off x="291905" y="11288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673E974-173F-7F48-6997-49CB5E8C9986}"/>
              </a:ext>
            </a:extLst>
          </p:cNvPr>
          <p:cNvSpPr/>
          <p:nvPr/>
        </p:nvSpPr>
        <p:spPr bwMode="auto">
          <a:xfrm>
            <a:off x="2676294" y="11288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AE0DB99-0710-5E57-9C2D-3820A034C023}"/>
              </a:ext>
            </a:extLst>
          </p:cNvPr>
          <p:cNvSpPr/>
          <p:nvPr/>
        </p:nvSpPr>
        <p:spPr bwMode="auto">
          <a:xfrm>
            <a:off x="5045194" y="1128878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0DEA533-D9F0-3454-DF6C-B310CCCEFF80}"/>
              </a:ext>
            </a:extLst>
          </p:cNvPr>
          <p:cNvSpPr/>
          <p:nvPr/>
        </p:nvSpPr>
        <p:spPr bwMode="auto">
          <a:xfrm>
            <a:off x="291905" y="32492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2345BFB2-EA4C-F62E-787F-2411B6952BF3}"/>
              </a:ext>
            </a:extLst>
          </p:cNvPr>
          <p:cNvSpPr/>
          <p:nvPr/>
        </p:nvSpPr>
        <p:spPr bwMode="auto">
          <a:xfrm>
            <a:off x="2676294" y="32492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CCA4D28-9AFA-C963-A530-8B49122F03BD}"/>
              </a:ext>
            </a:extLst>
          </p:cNvPr>
          <p:cNvSpPr/>
          <p:nvPr/>
        </p:nvSpPr>
        <p:spPr bwMode="auto">
          <a:xfrm>
            <a:off x="5045194" y="32492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018C6283-B350-D7AC-E69B-90096797D52E}"/>
              </a:ext>
            </a:extLst>
          </p:cNvPr>
          <p:cNvSpPr/>
          <p:nvPr/>
        </p:nvSpPr>
        <p:spPr bwMode="auto">
          <a:xfrm>
            <a:off x="291905" y="53828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F271CFDE-95F3-7890-2DAF-C790D50A332B}"/>
              </a:ext>
            </a:extLst>
          </p:cNvPr>
          <p:cNvSpPr/>
          <p:nvPr/>
        </p:nvSpPr>
        <p:spPr bwMode="auto">
          <a:xfrm>
            <a:off x="2676294" y="53828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1B13C1D-9488-A29E-1B49-F041F62FFEF4}"/>
              </a:ext>
            </a:extLst>
          </p:cNvPr>
          <p:cNvSpPr/>
          <p:nvPr/>
        </p:nvSpPr>
        <p:spPr bwMode="auto">
          <a:xfrm>
            <a:off x="5045194" y="5382826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752B7F2-CFC3-42A9-F0B1-F3EF276BD46F}"/>
              </a:ext>
            </a:extLst>
          </p:cNvPr>
          <p:cNvSpPr txBox="1"/>
          <p:nvPr/>
        </p:nvSpPr>
        <p:spPr>
          <a:xfrm>
            <a:off x="1309013" y="11549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3464229-1A4C-3540-48DF-80CC3B97E52F}"/>
              </a:ext>
            </a:extLst>
          </p:cNvPr>
          <p:cNvSpPr txBox="1"/>
          <p:nvPr/>
        </p:nvSpPr>
        <p:spPr>
          <a:xfrm>
            <a:off x="3693402" y="11549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4CA1868-699D-D77D-2F69-897D771581C1}"/>
              </a:ext>
            </a:extLst>
          </p:cNvPr>
          <p:cNvSpPr txBox="1"/>
          <p:nvPr/>
        </p:nvSpPr>
        <p:spPr>
          <a:xfrm>
            <a:off x="6062302" y="115498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E6913E4-C0EC-4AD8-F773-81CF81F2E507}"/>
              </a:ext>
            </a:extLst>
          </p:cNvPr>
          <p:cNvSpPr txBox="1"/>
          <p:nvPr/>
        </p:nvSpPr>
        <p:spPr>
          <a:xfrm>
            <a:off x="1309013" y="32753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455450B-5D59-3731-1519-C03140AA54B6}"/>
              </a:ext>
            </a:extLst>
          </p:cNvPr>
          <p:cNvSpPr txBox="1"/>
          <p:nvPr/>
        </p:nvSpPr>
        <p:spPr>
          <a:xfrm>
            <a:off x="3693402" y="32753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16EC2E0-F715-B1BA-6739-9CFE2B3F48F3}"/>
              </a:ext>
            </a:extLst>
          </p:cNvPr>
          <p:cNvSpPr txBox="1"/>
          <p:nvPr/>
        </p:nvSpPr>
        <p:spPr>
          <a:xfrm>
            <a:off x="6062302" y="32753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8F57A91-6029-9AE4-41BD-78D40B5C7E85}"/>
              </a:ext>
            </a:extLst>
          </p:cNvPr>
          <p:cNvSpPr txBox="1"/>
          <p:nvPr/>
        </p:nvSpPr>
        <p:spPr>
          <a:xfrm>
            <a:off x="1266275" y="540893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5475B78-D6C7-FDBA-50EA-931BAE401CB1}"/>
              </a:ext>
            </a:extLst>
          </p:cNvPr>
          <p:cNvSpPr txBox="1"/>
          <p:nvPr/>
        </p:nvSpPr>
        <p:spPr>
          <a:xfrm>
            <a:off x="3650664" y="540893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180094C-E4C6-BEF9-2F31-BF4683EDB08F}"/>
              </a:ext>
            </a:extLst>
          </p:cNvPr>
          <p:cNvSpPr txBox="1"/>
          <p:nvPr/>
        </p:nvSpPr>
        <p:spPr>
          <a:xfrm>
            <a:off x="6019564" y="540893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24" name="Group 1059">
            <a:extLst>
              <a:ext uri="{FF2B5EF4-FFF2-40B4-BE49-F238E27FC236}">
                <a16:creationId xmlns:a16="http://schemas.microsoft.com/office/drawing/2014/main" id="{FB66F0C2-B4FA-3365-8246-04182D064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657818"/>
              </p:ext>
            </p:extLst>
          </p:nvPr>
        </p:nvGraphicFramePr>
        <p:xfrm>
          <a:off x="322674" y="137400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Group 1059">
            <a:extLst>
              <a:ext uri="{FF2B5EF4-FFF2-40B4-BE49-F238E27FC236}">
                <a16:creationId xmlns:a16="http://schemas.microsoft.com/office/drawing/2014/main" id="{BEC46238-373F-A9A5-6E03-50CEABB6A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588555"/>
              </p:ext>
            </p:extLst>
          </p:nvPr>
        </p:nvGraphicFramePr>
        <p:xfrm>
          <a:off x="5075963" y="137400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Group 1059">
            <a:extLst>
              <a:ext uri="{FF2B5EF4-FFF2-40B4-BE49-F238E27FC236}">
                <a16:creationId xmlns:a16="http://schemas.microsoft.com/office/drawing/2014/main" id="{FBDE5B84-10DD-61F1-54CE-8EFB01BFE6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721291"/>
              </p:ext>
            </p:extLst>
          </p:nvPr>
        </p:nvGraphicFramePr>
        <p:xfrm>
          <a:off x="322674" y="349389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7" name="Group 1059">
            <a:extLst>
              <a:ext uri="{FF2B5EF4-FFF2-40B4-BE49-F238E27FC236}">
                <a16:creationId xmlns:a16="http://schemas.microsoft.com/office/drawing/2014/main" id="{F9A210BA-6126-C1D4-A54D-609964A1F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325041"/>
              </p:ext>
            </p:extLst>
          </p:nvPr>
        </p:nvGraphicFramePr>
        <p:xfrm>
          <a:off x="5075963" y="349389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635E0478-4198-3C75-9B2D-96E40063B6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265606"/>
              </p:ext>
            </p:extLst>
          </p:nvPr>
        </p:nvGraphicFramePr>
        <p:xfrm>
          <a:off x="5075963" y="562298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D1E9F788-84CE-4121-57C0-8914DB6FD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317050"/>
              </p:ext>
            </p:extLst>
          </p:nvPr>
        </p:nvGraphicFramePr>
        <p:xfrm>
          <a:off x="322674" y="562298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76BF7EF5-6A9B-6CE3-F1E8-8E7B3267F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460201"/>
              </p:ext>
            </p:extLst>
          </p:nvPr>
        </p:nvGraphicFramePr>
        <p:xfrm>
          <a:off x="2707063" y="349389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C74A976A-B4D4-85CA-0B74-57545AACE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061187"/>
              </p:ext>
            </p:extLst>
          </p:nvPr>
        </p:nvGraphicFramePr>
        <p:xfrm>
          <a:off x="2707063" y="562298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2" name="Group 1059">
            <a:extLst>
              <a:ext uri="{FF2B5EF4-FFF2-40B4-BE49-F238E27FC236}">
                <a16:creationId xmlns:a16="http://schemas.microsoft.com/office/drawing/2014/main" id="{E081088B-3A8C-F352-5A5C-3CB8903BB1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012395"/>
              </p:ext>
            </p:extLst>
          </p:nvPr>
        </p:nvGraphicFramePr>
        <p:xfrm>
          <a:off x="2707063" y="136578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3" name="楕円 32">
            <a:extLst>
              <a:ext uri="{FF2B5EF4-FFF2-40B4-BE49-F238E27FC236}">
                <a16:creationId xmlns:a16="http://schemas.microsoft.com/office/drawing/2014/main" id="{CDEC7681-29CF-1591-5B3D-6F411C6CF2FB}"/>
              </a:ext>
            </a:extLst>
          </p:cNvPr>
          <p:cNvSpPr/>
          <p:nvPr/>
        </p:nvSpPr>
        <p:spPr bwMode="auto">
          <a:xfrm>
            <a:off x="959877" y="26373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05A9A23A-7C2B-20B0-CDBF-7EC35EC95C2F}"/>
              </a:ext>
            </a:extLst>
          </p:cNvPr>
          <p:cNvSpPr/>
          <p:nvPr/>
        </p:nvSpPr>
        <p:spPr bwMode="auto">
          <a:xfrm>
            <a:off x="2735337" y="68969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60D83D70-1F4D-DFBF-9406-6D3DDB68ED05}"/>
              </a:ext>
            </a:extLst>
          </p:cNvPr>
          <p:cNvSpPr/>
          <p:nvPr/>
        </p:nvSpPr>
        <p:spPr bwMode="auto">
          <a:xfrm>
            <a:off x="3040137" y="68969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2118644C-B5FD-9B21-A305-870FCDBA947E}"/>
              </a:ext>
            </a:extLst>
          </p:cNvPr>
          <p:cNvSpPr/>
          <p:nvPr/>
        </p:nvSpPr>
        <p:spPr bwMode="auto">
          <a:xfrm>
            <a:off x="3040137" y="61425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CA15F467-E706-82AC-6540-16F3E7E0AD8D}"/>
              </a:ext>
            </a:extLst>
          </p:cNvPr>
          <p:cNvSpPr/>
          <p:nvPr/>
        </p:nvSpPr>
        <p:spPr bwMode="auto">
          <a:xfrm>
            <a:off x="670317" y="639401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D5DD0A85-FB45-4C72-291C-2AEAB46D2A93}"/>
              </a:ext>
            </a:extLst>
          </p:cNvPr>
          <p:cNvSpPr/>
          <p:nvPr/>
        </p:nvSpPr>
        <p:spPr bwMode="auto">
          <a:xfrm>
            <a:off x="3040137" y="42680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9F15844F-1F52-47AE-E41E-1FCE57E3E84F}"/>
              </a:ext>
            </a:extLst>
          </p:cNvPr>
          <p:cNvSpPr/>
          <p:nvPr/>
        </p:nvSpPr>
        <p:spPr bwMode="auto">
          <a:xfrm>
            <a:off x="670317" y="45042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ABDB3813-E7A3-E8AE-FD64-FED56CB4AB43}"/>
              </a:ext>
            </a:extLst>
          </p:cNvPr>
          <p:cNvSpPr/>
          <p:nvPr/>
        </p:nvSpPr>
        <p:spPr bwMode="auto">
          <a:xfrm>
            <a:off x="5425197" y="42680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D1DAE5D-CCB1-CB12-6486-A955777132E3}"/>
              </a:ext>
            </a:extLst>
          </p:cNvPr>
          <p:cNvSpPr/>
          <p:nvPr/>
        </p:nvSpPr>
        <p:spPr bwMode="auto">
          <a:xfrm>
            <a:off x="5729997" y="45042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1" name="楕円 100">
            <a:extLst>
              <a:ext uri="{FF2B5EF4-FFF2-40B4-BE49-F238E27FC236}">
                <a16:creationId xmlns:a16="http://schemas.microsoft.com/office/drawing/2014/main" id="{6F2457DC-F875-93D3-D509-E7B49ED3348A}"/>
              </a:ext>
            </a:extLst>
          </p:cNvPr>
          <p:cNvSpPr/>
          <p:nvPr/>
        </p:nvSpPr>
        <p:spPr bwMode="auto">
          <a:xfrm>
            <a:off x="2726764" y="188773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2" name="楕円 101">
            <a:extLst>
              <a:ext uri="{FF2B5EF4-FFF2-40B4-BE49-F238E27FC236}">
                <a16:creationId xmlns:a16="http://schemas.microsoft.com/office/drawing/2014/main" id="{1027C6CD-22A9-4AB9-FE16-22375DC11630}"/>
              </a:ext>
            </a:extLst>
          </p:cNvPr>
          <p:cNvSpPr/>
          <p:nvPr/>
        </p:nvSpPr>
        <p:spPr bwMode="auto">
          <a:xfrm>
            <a:off x="3039184" y="188773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3" name="楕円 102">
            <a:extLst>
              <a:ext uri="{FF2B5EF4-FFF2-40B4-BE49-F238E27FC236}">
                <a16:creationId xmlns:a16="http://schemas.microsoft.com/office/drawing/2014/main" id="{0DF775C6-A30A-AD69-293D-175F58E21A97}"/>
              </a:ext>
            </a:extLst>
          </p:cNvPr>
          <p:cNvSpPr/>
          <p:nvPr/>
        </p:nvSpPr>
        <p:spPr bwMode="auto">
          <a:xfrm>
            <a:off x="3359224" y="188773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4" name="楕円 103">
            <a:extLst>
              <a:ext uri="{FF2B5EF4-FFF2-40B4-BE49-F238E27FC236}">
                <a16:creationId xmlns:a16="http://schemas.microsoft.com/office/drawing/2014/main" id="{072F00B9-AC46-09A0-82DA-55543E252FAD}"/>
              </a:ext>
            </a:extLst>
          </p:cNvPr>
          <p:cNvSpPr/>
          <p:nvPr/>
        </p:nvSpPr>
        <p:spPr bwMode="auto">
          <a:xfrm>
            <a:off x="4616524" y="164389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E41EA914-5BC6-D482-4A13-B3C511958889}"/>
              </a:ext>
            </a:extLst>
          </p:cNvPr>
          <p:cNvSpPr/>
          <p:nvPr/>
        </p:nvSpPr>
        <p:spPr bwMode="auto">
          <a:xfrm>
            <a:off x="270241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四角形: 角を丸くする 108">
            <a:extLst>
              <a:ext uri="{FF2B5EF4-FFF2-40B4-BE49-F238E27FC236}">
                <a16:creationId xmlns:a16="http://schemas.microsoft.com/office/drawing/2014/main" id="{A952CBB0-5FEE-A3D1-1E65-49C700353D60}"/>
              </a:ext>
            </a:extLst>
          </p:cNvPr>
          <p:cNvSpPr/>
          <p:nvPr/>
        </p:nvSpPr>
        <p:spPr bwMode="auto">
          <a:xfrm>
            <a:off x="2654630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18B753E6-D05F-2FF6-6B37-A1E7CC71DF5C}"/>
              </a:ext>
            </a:extLst>
          </p:cNvPr>
          <p:cNvSpPr/>
          <p:nvPr/>
        </p:nvSpPr>
        <p:spPr bwMode="auto">
          <a:xfrm>
            <a:off x="5023530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A531AA5E-F957-A0D8-BF2F-75683605B51C}"/>
              </a:ext>
            </a:extLst>
          </p:cNvPr>
          <p:cNvSpPr txBox="1"/>
          <p:nvPr/>
        </p:nvSpPr>
        <p:spPr>
          <a:xfrm>
            <a:off x="1287349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8B9261FA-5454-161A-70E8-38AFB2FAF2CA}"/>
              </a:ext>
            </a:extLst>
          </p:cNvPr>
          <p:cNvSpPr txBox="1"/>
          <p:nvPr/>
        </p:nvSpPr>
        <p:spPr>
          <a:xfrm>
            <a:off x="36717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936DC13A-556C-ABD0-42BB-D57710C8E117}"/>
              </a:ext>
            </a:extLst>
          </p:cNvPr>
          <p:cNvSpPr txBox="1"/>
          <p:nvPr/>
        </p:nvSpPr>
        <p:spPr>
          <a:xfrm>
            <a:off x="60406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14" name="Group 1059">
            <a:extLst>
              <a:ext uri="{FF2B5EF4-FFF2-40B4-BE49-F238E27FC236}">
                <a16:creationId xmlns:a16="http://schemas.microsoft.com/office/drawing/2014/main" id="{3BC92C5B-3AB4-1A38-479F-54F80F7DA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04013"/>
              </p:ext>
            </p:extLst>
          </p:nvPr>
        </p:nvGraphicFramePr>
        <p:xfrm>
          <a:off x="301010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5" name="Group 1059">
            <a:extLst>
              <a:ext uri="{FF2B5EF4-FFF2-40B4-BE49-F238E27FC236}">
                <a16:creationId xmlns:a16="http://schemas.microsoft.com/office/drawing/2014/main" id="{A9B45323-3CAD-4F69-B330-6FB170A35F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322362"/>
              </p:ext>
            </p:extLst>
          </p:nvPr>
        </p:nvGraphicFramePr>
        <p:xfrm>
          <a:off x="26853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6" name="Group 1059">
            <a:extLst>
              <a:ext uri="{FF2B5EF4-FFF2-40B4-BE49-F238E27FC236}">
                <a16:creationId xmlns:a16="http://schemas.microsoft.com/office/drawing/2014/main" id="{DA6AB8D3-225E-6470-2F21-68E175AF0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147800"/>
              </p:ext>
            </p:extLst>
          </p:nvPr>
        </p:nvGraphicFramePr>
        <p:xfrm>
          <a:off x="50542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7" name="楕円 116">
            <a:extLst>
              <a:ext uri="{FF2B5EF4-FFF2-40B4-BE49-F238E27FC236}">
                <a16:creationId xmlns:a16="http://schemas.microsoft.com/office/drawing/2014/main" id="{FDC062B3-51E6-70D8-F4A3-CD52C7417B29}"/>
              </a:ext>
            </a:extLst>
          </p:cNvPr>
          <p:cNvSpPr/>
          <p:nvPr/>
        </p:nvSpPr>
        <p:spPr bwMode="auto">
          <a:xfrm>
            <a:off x="1590675" y="84089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DAE244A4-2107-190A-D740-A7C31ACD8D59}"/>
              </a:ext>
            </a:extLst>
          </p:cNvPr>
          <p:cNvSpPr/>
          <p:nvPr/>
        </p:nvSpPr>
        <p:spPr bwMode="auto">
          <a:xfrm>
            <a:off x="638175" y="888522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7699FB8C-550F-35F3-160A-7359CEE848E7}"/>
              </a:ext>
            </a:extLst>
          </p:cNvPr>
          <p:cNvSpPr/>
          <p:nvPr/>
        </p:nvSpPr>
        <p:spPr bwMode="auto">
          <a:xfrm>
            <a:off x="3669048" y="863562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66FD2893-F3FB-FA32-8E8D-A8102F285E92}"/>
              </a:ext>
            </a:extLst>
          </p:cNvPr>
          <p:cNvSpPr/>
          <p:nvPr/>
        </p:nvSpPr>
        <p:spPr bwMode="auto">
          <a:xfrm>
            <a:off x="3038475" y="9136516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1" name="楕円 120">
            <a:extLst>
              <a:ext uri="{FF2B5EF4-FFF2-40B4-BE49-F238E27FC236}">
                <a16:creationId xmlns:a16="http://schemas.microsoft.com/office/drawing/2014/main" id="{2283B9DF-F61D-7502-2D5E-C79B6B4C278A}"/>
              </a:ext>
            </a:extLst>
          </p:cNvPr>
          <p:cNvSpPr/>
          <p:nvPr/>
        </p:nvSpPr>
        <p:spPr bwMode="auto">
          <a:xfrm>
            <a:off x="6634163" y="888522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64" name="Rectangle 651">
            <a:extLst>
              <a:ext uri="{FF2B5EF4-FFF2-40B4-BE49-F238E27FC236}">
                <a16:creationId xmlns:a16="http://schemas.microsoft.com/office/drawing/2014/main" id="{25F18D12-AFF6-4EF4-B273-00C99D33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6" name="Text Box 652">
            <a:extLst>
              <a:ext uri="{FF2B5EF4-FFF2-40B4-BE49-F238E27FC236}">
                <a16:creationId xmlns:a16="http://schemas.microsoft.com/office/drawing/2014/main" id="{6F4D4005-9FF5-440D-916D-FDB7019BB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77" name="Text Box 654">
            <a:extLst>
              <a:ext uri="{FF2B5EF4-FFF2-40B4-BE49-F238E27FC236}">
                <a16:creationId xmlns:a16="http://schemas.microsoft.com/office/drawing/2014/main" id="{54C655CF-41B6-4DD4-BAF5-B30A7E4F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8" name="Oval 659">
            <a:extLst>
              <a:ext uri="{FF2B5EF4-FFF2-40B4-BE49-F238E27FC236}">
                <a16:creationId xmlns:a16="http://schemas.microsoft.com/office/drawing/2014/main" id="{E5A914A0-4555-4866-AB0E-C7AF909E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Rectangle 641">
            <a:extLst>
              <a:ext uri="{FF2B5EF4-FFF2-40B4-BE49-F238E27FC236}">
                <a16:creationId xmlns:a16="http://schemas.microsoft.com/office/drawing/2014/main" id="{B2FB87B9-6C81-42B2-A695-5E32EA66B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Text Box 642">
            <a:extLst>
              <a:ext uri="{FF2B5EF4-FFF2-40B4-BE49-F238E27FC236}">
                <a16:creationId xmlns:a16="http://schemas.microsoft.com/office/drawing/2014/main" id="{E6E677FE-9D09-4758-9AB9-B46824F29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5" name="Rectangle 644">
            <a:extLst>
              <a:ext uri="{FF2B5EF4-FFF2-40B4-BE49-F238E27FC236}">
                <a16:creationId xmlns:a16="http://schemas.microsoft.com/office/drawing/2014/main" id="{52CFDC22-F776-DDF4-1DE4-BC4C74224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Rectangle 644">
            <a:extLst>
              <a:ext uri="{FF2B5EF4-FFF2-40B4-BE49-F238E27FC236}">
                <a16:creationId xmlns:a16="http://schemas.microsoft.com/office/drawing/2014/main" id="{31AA519A-2233-585A-7B97-F6991EF3F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2026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年（令和８年）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CAF993C-EE3F-ED0D-01F9-5B0C400BEC1E}"/>
              </a:ext>
            </a:extLst>
          </p:cNvPr>
          <p:cNvSpPr/>
          <p:nvPr/>
        </p:nvSpPr>
        <p:spPr bwMode="auto">
          <a:xfrm>
            <a:off x="270241" y="11431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891EF5D4-DCA9-3261-F6AD-F3ACD06FF68E}"/>
              </a:ext>
            </a:extLst>
          </p:cNvPr>
          <p:cNvSpPr/>
          <p:nvPr/>
        </p:nvSpPr>
        <p:spPr bwMode="auto">
          <a:xfrm>
            <a:off x="2654630" y="11431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8F4740F3-FA16-CFE9-6D3D-1B86F5ACC3EF}"/>
              </a:ext>
            </a:extLst>
          </p:cNvPr>
          <p:cNvSpPr/>
          <p:nvPr/>
        </p:nvSpPr>
        <p:spPr bwMode="auto">
          <a:xfrm>
            <a:off x="5023530" y="11431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3932A954-8090-5475-1191-8190FCFBBF81}"/>
              </a:ext>
            </a:extLst>
          </p:cNvPr>
          <p:cNvSpPr/>
          <p:nvPr/>
        </p:nvSpPr>
        <p:spPr bwMode="auto">
          <a:xfrm>
            <a:off x="270241" y="32635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AE5D2F27-2234-F492-5BFF-D277D2A56E52}"/>
              </a:ext>
            </a:extLst>
          </p:cNvPr>
          <p:cNvSpPr/>
          <p:nvPr/>
        </p:nvSpPr>
        <p:spPr bwMode="auto">
          <a:xfrm>
            <a:off x="2654630" y="32635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DD9FE8D3-1F3F-6E8F-E721-1A20A6C2A1D1}"/>
              </a:ext>
            </a:extLst>
          </p:cNvPr>
          <p:cNvSpPr/>
          <p:nvPr/>
        </p:nvSpPr>
        <p:spPr bwMode="auto">
          <a:xfrm>
            <a:off x="5023530" y="32635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12EF27E0-224C-4A78-2064-218EEF1B28FB}"/>
              </a:ext>
            </a:extLst>
          </p:cNvPr>
          <p:cNvSpPr/>
          <p:nvPr/>
        </p:nvSpPr>
        <p:spPr bwMode="auto">
          <a:xfrm>
            <a:off x="270241" y="53971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042E1FFC-B6EA-0735-6E9D-C4A5FD761F9B}"/>
              </a:ext>
            </a:extLst>
          </p:cNvPr>
          <p:cNvSpPr/>
          <p:nvPr/>
        </p:nvSpPr>
        <p:spPr bwMode="auto">
          <a:xfrm>
            <a:off x="2654630" y="53971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7D0216CD-29FD-DC6A-63AE-4FC5326DFB57}"/>
              </a:ext>
            </a:extLst>
          </p:cNvPr>
          <p:cNvSpPr/>
          <p:nvPr/>
        </p:nvSpPr>
        <p:spPr bwMode="auto">
          <a:xfrm>
            <a:off x="5023530" y="5397103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85B0C28-9572-294F-E5A6-D065EB8FCF87}"/>
              </a:ext>
            </a:extLst>
          </p:cNvPr>
          <p:cNvSpPr txBox="1"/>
          <p:nvPr/>
        </p:nvSpPr>
        <p:spPr>
          <a:xfrm>
            <a:off x="1287349" y="11692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BFEA8B3-48C1-CFD9-70FA-513A5F52B518}"/>
              </a:ext>
            </a:extLst>
          </p:cNvPr>
          <p:cNvSpPr txBox="1"/>
          <p:nvPr/>
        </p:nvSpPr>
        <p:spPr>
          <a:xfrm>
            <a:off x="3671738" y="11692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932F9BD7-2BE1-6E3A-9977-32D1E4A14A99}"/>
              </a:ext>
            </a:extLst>
          </p:cNvPr>
          <p:cNvSpPr txBox="1"/>
          <p:nvPr/>
        </p:nvSpPr>
        <p:spPr>
          <a:xfrm>
            <a:off x="6040638" y="11692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143DDB7-4DD9-7DB6-F857-98F038F78E02}"/>
              </a:ext>
            </a:extLst>
          </p:cNvPr>
          <p:cNvSpPr txBox="1"/>
          <p:nvPr/>
        </p:nvSpPr>
        <p:spPr>
          <a:xfrm>
            <a:off x="1287349" y="32896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0F8D270D-92A3-DAB9-D728-DBB86EE224B9}"/>
              </a:ext>
            </a:extLst>
          </p:cNvPr>
          <p:cNvSpPr txBox="1"/>
          <p:nvPr/>
        </p:nvSpPr>
        <p:spPr>
          <a:xfrm>
            <a:off x="3671738" y="32896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9FD3E9A-C3A2-0F37-6064-B965CCF6C7B7}"/>
              </a:ext>
            </a:extLst>
          </p:cNvPr>
          <p:cNvSpPr txBox="1"/>
          <p:nvPr/>
        </p:nvSpPr>
        <p:spPr>
          <a:xfrm>
            <a:off x="6040638" y="32896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9D8A11E-611F-940E-2289-E01E20971301}"/>
              </a:ext>
            </a:extLst>
          </p:cNvPr>
          <p:cNvSpPr txBox="1"/>
          <p:nvPr/>
        </p:nvSpPr>
        <p:spPr>
          <a:xfrm>
            <a:off x="1244611" y="54232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17B5C894-BFA2-8703-4E65-F5B589E06B83}"/>
              </a:ext>
            </a:extLst>
          </p:cNvPr>
          <p:cNvSpPr txBox="1"/>
          <p:nvPr/>
        </p:nvSpPr>
        <p:spPr>
          <a:xfrm>
            <a:off x="3629000" y="54232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246035E-E974-BA96-C05C-A65AEA7CDDA5}"/>
              </a:ext>
            </a:extLst>
          </p:cNvPr>
          <p:cNvSpPr txBox="1"/>
          <p:nvPr/>
        </p:nvSpPr>
        <p:spPr>
          <a:xfrm>
            <a:off x="5997900" y="54232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67" name="Group 1059">
            <a:extLst>
              <a:ext uri="{FF2B5EF4-FFF2-40B4-BE49-F238E27FC236}">
                <a16:creationId xmlns:a16="http://schemas.microsoft.com/office/drawing/2014/main" id="{58F16A0F-55B4-3118-3988-0ADC076039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86361"/>
              </p:ext>
            </p:extLst>
          </p:nvPr>
        </p:nvGraphicFramePr>
        <p:xfrm>
          <a:off x="301010" y="138828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8" name="Group 1059">
            <a:extLst>
              <a:ext uri="{FF2B5EF4-FFF2-40B4-BE49-F238E27FC236}">
                <a16:creationId xmlns:a16="http://schemas.microsoft.com/office/drawing/2014/main" id="{6536C0B5-00CF-AA52-3B11-194D45C0B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450253"/>
              </p:ext>
            </p:extLst>
          </p:nvPr>
        </p:nvGraphicFramePr>
        <p:xfrm>
          <a:off x="5054299" y="138828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9" name="Group 1059">
            <a:extLst>
              <a:ext uri="{FF2B5EF4-FFF2-40B4-BE49-F238E27FC236}">
                <a16:creationId xmlns:a16="http://schemas.microsoft.com/office/drawing/2014/main" id="{943E966A-FCC0-6AE8-0B77-E2D5BB240E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004611"/>
              </p:ext>
            </p:extLst>
          </p:nvPr>
        </p:nvGraphicFramePr>
        <p:xfrm>
          <a:off x="301010" y="35081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1" name="Group 1059">
            <a:extLst>
              <a:ext uri="{FF2B5EF4-FFF2-40B4-BE49-F238E27FC236}">
                <a16:creationId xmlns:a16="http://schemas.microsoft.com/office/drawing/2014/main" id="{6B0992A6-48DC-4F01-EC42-C2A71437AC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038378"/>
              </p:ext>
            </p:extLst>
          </p:nvPr>
        </p:nvGraphicFramePr>
        <p:xfrm>
          <a:off x="5054299" y="35081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4" name="Group 1059">
            <a:extLst>
              <a:ext uri="{FF2B5EF4-FFF2-40B4-BE49-F238E27FC236}">
                <a16:creationId xmlns:a16="http://schemas.microsoft.com/office/drawing/2014/main" id="{849DC72D-A2AE-7592-7D0F-95CF5C0ED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472142"/>
              </p:ext>
            </p:extLst>
          </p:nvPr>
        </p:nvGraphicFramePr>
        <p:xfrm>
          <a:off x="5054299" y="56372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5" name="Group 1059">
            <a:extLst>
              <a:ext uri="{FF2B5EF4-FFF2-40B4-BE49-F238E27FC236}">
                <a16:creationId xmlns:a16="http://schemas.microsoft.com/office/drawing/2014/main" id="{5094975D-5706-469A-7707-E647CAB91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578758"/>
              </p:ext>
            </p:extLst>
          </p:nvPr>
        </p:nvGraphicFramePr>
        <p:xfrm>
          <a:off x="301010" y="56372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4CF3EF58-02EB-2803-81D1-4BEE571185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866498"/>
              </p:ext>
            </p:extLst>
          </p:nvPr>
        </p:nvGraphicFramePr>
        <p:xfrm>
          <a:off x="2685399" y="35081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0" name="Group 1059">
            <a:extLst>
              <a:ext uri="{FF2B5EF4-FFF2-40B4-BE49-F238E27FC236}">
                <a16:creationId xmlns:a16="http://schemas.microsoft.com/office/drawing/2014/main" id="{624C5F2B-EC87-FCB0-5E93-8BFA2FF039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371861"/>
              </p:ext>
            </p:extLst>
          </p:nvPr>
        </p:nvGraphicFramePr>
        <p:xfrm>
          <a:off x="2685399" y="56372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1" name="Group 1059">
            <a:extLst>
              <a:ext uri="{FF2B5EF4-FFF2-40B4-BE49-F238E27FC236}">
                <a16:creationId xmlns:a16="http://schemas.microsoft.com/office/drawing/2014/main" id="{845A56BC-BB54-1350-8F0D-863CBDACB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116785"/>
              </p:ext>
            </p:extLst>
          </p:nvPr>
        </p:nvGraphicFramePr>
        <p:xfrm>
          <a:off x="2685399" y="138006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2" name="Rectangle 641">
            <a:extLst>
              <a:ext uri="{FF2B5EF4-FFF2-40B4-BE49-F238E27FC236}">
                <a16:creationId xmlns:a16="http://schemas.microsoft.com/office/drawing/2014/main" id="{0E413CD9-879B-C9D1-8B19-2522BA686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638872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3" name="Rectangle 641">
            <a:extLst>
              <a:ext uri="{FF2B5EF4-FFF2-40B4-BE49-F238E27FC236}">
                <a16:creationId xmlns:a16="http://schemas.microsoft.com/office/drawing/2014/main" id="{E4E0A792-D294-1785-E263-1E4F75E380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612202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4" name="Rectangle 641">
            <a:extLst>
              <a:ext uri="{FF2B5EF4-FFF2-40B4-BE49-F238E27FC236}">
                <a16:creationId xmlns:a16="http://schemas.microsoft.com/office/drawing/2014/main" id="{DE6CBA25-0AB0-245C-4475-18B3FA8F74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686116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5" name="Rectangle 641">
            <a:extLst>
              <a:ext uri="{FF2B5EF4-FFF2-40B4-BE49-F238E27FC236}">
                <a16:creationId xmlns:a16="http://schemas.microsoft.com/office/drawing/2014/main" id="{B29E4CEE-2D4C-D9DA-5B73-7FE14EDE6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5421" y="686116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Rectangle 641">
            <a:extLst>
              <a:ext uri="{FF2B5EF4-FFF2-40B4-BE49-F238E27FC236}">
                <a16:creationId xmlns:a16="http://schemas.microsoft.com/office/drawing/2014/main" id="{ADA9BA11-AE9C-EDE8-10EB-5431D94C0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449134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7" name="Rectangle 641">
            <a:extLst>
              <a:ext uri="{FF2B5EF4-FFF2-40B4-BE49-F238E27FC236}">
                <a16:creationId xmlns:a16="http://schemas.microsoft.com/office/drawing/2014/main" id="{FF68AE4F-FD1A-8FC5-990B-1726AB2F0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1" y="425512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0" name="Rectangle 641">
            <a:extLst>
              <a:ext uri="{FF2B5EF4-FFF2-40B4-BE49-F238E27FC236}">
                <a16:creationId xmlns:a16="http://schemas.microsoft.com/office/drawing/2014/main" id="{8C4F15FE-51DE-D2B4-9D20-3A187266B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521" y="425512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1" name="Rectangle 641">
            <a:extLst>
              <a:ext uri="{FF2B5EF4-FFF2-40B4-BE49-F238E27FC236}">
                <a16:creationId xmlns:a16="http://schemas.microsoft.com/office/drawing/2014/main" id="{5A1C216F-A803-088D-96C2-C26B7DACF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7701" y="450658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" name="Rectangle 641">
            <a:extLst>
              <a:ext uri="{FF2B5EF4-FFF2-40B4-BE49-F238E27FC236}">
                <a16:creationId xmlns:a16="http://schemas.microsoft.com/office/drawing/2014/main" id="{9243A1D4-47B6-2802-DF5E-41B04EE55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821" y="262444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3" name="Rectangle 641">
            <a:extLst>
              <a:ext uri="{FF2B5EF4-FFF2-40B4-BE49-F238E27FC236}">
                <a16:creationId xmlns:a16="http://schemas.microsoft.com/office/drawing/2014/main" id="{522EEA0F-04D1-21A4-56E7-64E108D5C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5901" y="188530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6" name="Rectangle 641">
            <a:extLst>
              <a:ext uri="{FF2B5EF4-FFF2-40B4-BE49-F238E27FC236}">
                <a16:creationId xmlns:a16="http://schemas.microsoft.com/office/drawing/2014/main" id="{78E9AED3-A469-7AB2-EEC2-415955AA5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8321" y="188530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7" name="Rectangle 641">
            <a:extLst>
              <a:ext uri="{FF2B5EF4-FFF2-40B4-BE49-F238E27FC236}">
                <a16:creationId xmlns:a16="http://schemas.microsoft.com/office/drawing/2014/main" id="{A53DDE46-D5C3-8281-C801-717F7EC64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3121" y="188530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8" name="Rectangle 641">
            <a:extLst>
              <a:ext uri="{FF2B5EF4-FFF2-40B4-BE49-F238E27FC236}">
                <a16:creationId xmlns:a16="http://schemas.microsoft.com/office/drawing/2014/main" id="{208F46AA-C224-8353-7582-4C482435D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181" y="164146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9" name="Oval 659">
            <a:extLst>
              <a:ext uri="{FF2B5EF4-FFF2-40B4-BE49-F238E27FC236}">
                <a16:creationId xmlns:a16="http://schemas.microsoft.com/office/drawing/2014/main" id="{B2D38BA7-082F-0F8F-C2E3-9959DB9DC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525" y="427679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0" name="Oval 659">
            <a:extLst>
              <a:ext uri="{FF2B5EF4-FFF2-40B4-BE49-F238E27FC236}">
                <a16:creationId xmlns:a16="http://schemas.microsoft.com/office/drawing/2014/main" id="{0D0DA817-A928-AF3C-5FBD-DF6C96FA3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200" y="427679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1" name="Oval 659">
            <a:extLst>
              <a:ext uri="{FF2B5EF4-FFF2-40B4-BE49-F238E27FC236}">
                <a16:creationId xmlns:a16="http://schemas.microsoft.com/office/drawing/2014/main" id="{F374D72B-B7B9-90B6-A1C7-BEAD7B83D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7525" y="427679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" name="Oval 659">
            <a:extLst>
              <a:ext uri="{FF2B5EF4-FFF2-40B4-BE49-F238E27FC236}">
                <a16:creationId xmlns:a16="http://schemas.microsoft.com/office/drawing/2014/main" id="{EB9DFFB6-2EF7-8BAA-8769-06DB14651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645" y="688283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" name="Oval 659">
            <a:extLst>
              <a:ext uri="{FF2B5EF4-FFF2-40B4-BE49-F238E27FC236}">
                <a16:creationId xmlns:a16="http://schemas.microsoft.com/office/drawing/2014/main" id="{E70DCD3D-9560-8732-C799-9C379B395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5320" y="688283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4" name="Oval 659">
            <a:extLst>
              <a:ext uri="{FF2B5EF4-FFF2-40B4-BE49-F238E27FC236}">
                <a16:creationId xmlns:a16="http://schemas.microsoft.com/office/drawing/2014/main" id="{2D67B1B4-9F8C-9CF9-543D-402DAC85D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645" y="688283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B1FEC0B2-08F3-62E4-17AD-1A307597F14F}"/>
              </a:ext>
            </a:extLst>
          </p:cNvPr>
          <p:cNvSpPr/>
          <p:nvPr/>
        </p:nvSpPr>
        <p:spPr bwMode="auto">
          <a:xfrm>
            <a:off x="270241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四角形: 角を丸くする 105">
            <a:extLst>
              <a:ext uri="{FF2B5EF4-FFF2-40B4-BE49-F238E27FC236}">
                <a16:creationId xmlns:a16="http://schemas.microsoft.com/office/drawing/2014/main" id="{5920DF61-89EA-C605-EF17-9373B096657F}"/>
              </a:ext>
            </a:extLst>
          </p:cNvPr>
          <p:cNvSpPr/>
          <p:nvPr/>
        </p:nvSpPr>
        <p:spPr bwMode="auto">
          <a:xfrm>
            <a:off x="2654630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四角形: 角を丸くする 106">
            <a:extLst>
              <a:ext uri="{FF2B5EF4-FFF2-40B4-BE49-F238E27FC236}">
                <a16:creationId xmlns:a16="http://schemas.microsoft.com/office/drawing/2014/main" id="{F8F6F0AC-5D8A-FB37-D56B-47CBE242C85F}"/>
              </a:ext>
            </a:extLst>
          </p:cNvPr>
          <p:cNvSpPr/>
          <p:nvPr/>
        </p:nvSpPr>
        <p:spPr bwMode="auto">
          <a:xfrm>
            <a:off x="5023530" y="7857760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61E7FB81-D564-0881-A2AC-E8DDB5AAB508}"/>
              </a:ext>
            </a:extLst>
          </p:cNvPr>
          <p:cNvSpPr txBox="1"/>
          <p:nvPr/>
        </p:nvSpPr>
        <p:spPr>
          <a:xfrm>
            <a:off x="1287349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46237B6-3044-A130-6122-F0A445AF3303}"/>
              </a:ext>
            </a:extLst>
          </p:cNvPr>
          <p:cNvSpPr txBox="1"/>
          <p:nvPr/>
        </p:nvSpPr>
        <p:spPr>
          <a:xfrm>
            <a:off x="36717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70D23F2B-BB89-43DE-3169-F17DC65BB752}"/>
              </a:ext>
            </a:extLst>
          </p:cNvPr>
          <p:cNvSpPr txBox="1"/>
          <p:nvPr/>
        </p:nvSpPr>
        <p:spPr>
          <a:xfrm>
            <a:off x="60406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11" name="Group 1059">
            <a:extLst>
              <a:ext uri="{FF2B5EF4-FFF2-40B4-BE49-F238E27FC236}">
                <a16:creationId xmlns:a16="http://schemas.microsoft.com/office/drawing/2014/main" id="{2F74D148-AE9A-EF5E-3946-CB1CA09144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857897"/>
              </p:ext>
            </p:extLst>
          </p:nvPr>
        </p:nvGraphicFramePr>
        <p:xfrm>
          <a:off x="301010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2" name="Group 1059">
            <a:extLst>
              <a:ext uri="{FF2B5EF4-FFF2-40B4-BE49-F238E27FC236}">
                <a16:creationId xmlns:a16="http://schemas.microsoft.com/office/drawing/2014/main" id="{D1432D58-CE5E-2CEA-5488-C5C8D6268F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12803"/>
              </p:ext>
            </p:extLst>
          </p:nvPr>
        </p:nvGraphicFramePr>
        <p:xfrm>
          <a:off x="26853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3" name="Group 1059">
            <a:extLst>
              <a:ext uri="{FF2B5EF4-FFF2-40B4-BE49-F238E27FC236}">
                <a16:creationId xmlns:a16="http://schemas.microsoft.com/office/drawing/2014/main" id="{E2BD8700-F4FD-3B4E-138C-612BA3269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531378"/>
              </p:ext>
            </p:extLst>
          </p:nvPr>
        </p:nvGraphicFramePr>
        <p:xfrm>
          <a:off x="50542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3" name="Rectangle 641">
            <a:extLst>
              <a:ext uri="{FF2B5EF4-FFF2-40B4-BE49-F238E27FC236}">
                <a16:creationId xmlns:a16="http://schemas.microsoft.com/office/drawing/2014/main" id="{358DA415-121C-C666-AED1-01A1C675A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261" y="886522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4" name="Rectangle 641">
            <a:extLst>
              <a:ext uri="{FF2B5EF4-FFF2-40B4-BE49-F238E27FC236}">
                <a16:creationId xmlns:a16="http://schemas.microsoft.com/office/drawing/2014/main" id="{7CA6D0BC-9FC4-77D9-110A-881FDEA3C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2901" y="838516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5" name="Oval 659">
            <a:extLst>
              <a:ext uri="{FF2B5EF4-FFF2-40B4-BE49-F238E27FC236}">
                <a16:creationId xmlns:a16="http://schemas.microsoft.com/office/drawing/2014/main" id="{A23D42C8-9EF4-22FF-4C87-607DFEB5D7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0085" y="839159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9" name="Rectangle 641">
            <a:extLst>
              <a:ext uri="{FF2B5EF4-FFF2-40B4-BE49-F238E27FC236}">
                <a16:creationId xmlns:a16="http://schemas.microsoft.com/office/drawing/2014/main" id="{6FB5663C-331F-45E4-70BC-81D21AC686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7921" y="861376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0" name="Rectangle 641">
            <a:extLst>
              <a:ext uri="{FF2B5EF4-FFF2-40B4-BE49-F238E27FC236}">
                <a16:creationId xmlns:a16="http://schemas.microsoft.com/office/drawing/2014/main" id="{B18A185B-60A5-BA48-69E9-E6ABE8200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1" y="911668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1" name="Rectangle 641">
            <a:extLst>
              <a:ext uri="{FF2B5EF4-FFF2-40B4-BE49-F238E27FC236}">
                <a16:creationId xmlns:a16="http://schemas.microsoft.com/office/drawing/2014/main" id="{BDFB2A83-2C9D-72A1-1A8D-67D72C5FE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4961" y="8872842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374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 第○期営業予定カレンダー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78" name="Rectangle 644">
            <a:extLst>
              <a:ext uri="{FF2B5EF4-FFF2-40B4-BE49-F238E27FC236}">
                <a16:creationId xmlns:a16="http://schemas.microsoft.com/office/drawing/2014/main" id="{8C5ED6F4-FE3C-4B4F-872F-C9104E131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2025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年（令和７年）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4" name="Rectangle 644">
            <a:extLst>
              <a:ext uri="{FF2B5EF4-FFF2-40B4-BE49-F238E27FC236}">
                <a16:creationId xmlns:a16="http://schemas.microsoft.com/office/drawing/2014/main" id="{708F0370-BAE3-4D23-A92E-24E0E82CC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2026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年（令和８年）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7CC7E4D-9B88-5761-C79B-9F6EE5C45603}"/>
              </a:ext>
            </a:extLst>
          </p:cNvPr>
          <p:cNvSpPr/>
          <p:nvPr/>
        </p:nvSpPr>
        <p:spPr bwMode="auto">
          <a:xfrm>
            <a:off x="270241" y="114022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5282A06-64FA-DFB8-907F-F518D8418B74}"/>
              </a:ext>
            </a:extLst>
          </p:cNvPr>
          <p:cNvSpPr/>
          <p:nvPr/>
        </p:nvSpPr>
        <p:spPr bwMode="auto">
          <a:xfrm>
            <a:off x="2654630" y="114022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6343A6D-71B5-5884-D544-C96E0BFCB78B}"/>
              </a:ext>
            </a:extLst>
          </p:cNvPr>
          <p:cNvSpPr/>
          <p:nvPr/>
        </p:nvSpPr>
        <p:spPr bwMode="auto">
          <a:xfrm>
            <a:off x="5023530" y="1140223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7EDF363-176A-3C1C-46EA-EECA59FAAD64}"/>
              </a:ext>
            </a:extLst>
          </p:cNvPr>
          <p:cNvSpPr/>
          <p:nvPr/>
        </p:nvSpPr>
        <p:spPr bwMode="auto">
          <a:xfrm>
            <a:off x="270241" y="32605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35F7EDD-384C-3150-9EA2-8EE0FB47E82C}"/>
              </a:ext>
            </a:extLst>
          </p:cNvPr>
          <p:cNvSpPr/>
          <p:nvPr/>
        </p:nvSpPr>
        <p:spPr bwMode="auto">
          <a:xfrm>
            <a:off x="2654630" y="32605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2E3DFBDF-C471-AE42-E8F3-D1547B8D4989}"/>
              </a:ext>
            </a:extLst>
          </p:cNvPr>
          <p:cNvSpPr/>
          <p:nvPr/>
        </p:nvSpPr>
        <p:spPr bwMode="auto">
          <a:xfrm>
            <a:off x="5023530" y="32605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6BA70BF7-F543-33A5-7859-B6BD6298AED2}"/>
              </a:ext>
            </a:extLst>
          </p:cNvPr>
          <p:cNvSpPr/>
          <p:nvPr/>
        </p:nvSpPr>
        <p:spPr bwMode="auto">
          <a:xfrm>
            <a:off x="270241" y="53941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2A2FB153-0A27-DF89-99A4-7C1C2B73397E}"/>
              </a:ext>
            </a:extLst>
          </p:cNvPr>
          <p:cNvSpPr/>
          <p:nvPr/>
        </p:nvSpPr>
        <p:spPr bwMode="auto">
          <a:xfrm>
            <a:off x="2654630" y="53941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B0C99D64-E4F3-BD47-A1D2-BCE2644A2738}"/>
              </a:ext>
            </a:extLst>
          </p:cNvPr>
          <p:cNvSpPr/>
          <p:nvPr/>
        </p:nvSpPr>
        <p:spPr bwMode="auto">
          <a:xfrm>
            <a:off x="5023530" y="539417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773EEC9-2EC5-7986-4863-004590C36023}"/>
              </a:ext>
            </a:extLst>
          </p:cNvPr>
          <p:cNvSpPr txBox="1"/>
          <p:nvPr/>
        </p:nvSpPr>
        <p:spPr>
          <a:xfrm>
            <a:off x="1287349" y="116633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F31A423-8860-490A-A112-42550C46E16F}"/>
              </a:ext>
            </a:extLst>
          </p:cNvPr>
          <p:cNvSpPr txBox="1"/>
          <p:nvPr/>
        </p:nvSpPr>
        <p:spPr>
          <a:xfrm>
            <a:off x="3671738" y="116633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53EFD1-6E9C-3B92-3B24-7C2A2171ECB7}"/>
              </a:ext>
            </a:extLst>
          </p:cNvPr>
          <p:cNvSpPr txBox="1"/>
          <p:nvPr/>
        </p:nvSpPr>
        <p:spPr>
          <a:xfrm>
            <a:off x="6040638" y="116633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8EAB0FE-D560-8CB1-EBE7-3ADA89BF0B81}"/>
              </a:ext>
            </a:extLst>
          </p:cNvPr>
          <p:cNvSpPr txBox="1"/>
          <p:nvPr/>
        </p:nvSpPr>
        <p:spPr>
          <a:xfrm>
            <a:off x="1287349" y="328667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673CDB6-BB46-F16C-6D7B-9B94BF4B52C4}"/>
              </a:ext>
            </a:extLst>
          </p:cNvPr>
          <p:cNvSpPr txBox="1"/>
          <p:nvPr/>
        </p:nvSpPr>
        <p:spPr>
          <a:xfrm>
            <a:off x="3671738" y="328667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B7937A6-DAAF-4E2B-DF32-8C13102FBE7E}"/>
              </a:ext>
            </a:extLst>
          </p:cNvPr>
          <p:cNvSpPr txBox="1"/>
          <p:nvPr/>
        </p:nvSpPr>
        <p:spPr>
          <a:xfrm>
            <a:off x="6040638" y="328667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DFCADE0-719D-C9E8-6F70-8B4995EB1BAF}"/>
              </a:ext>
            </a:extLst>
          </p:cNvPr>
          <p:cNvSpPr txBox="1"/>
          <p:nvPr/>
        </p:nvSpPr>
        <p:spPr>
          <a:xfrm>
            <a:off x="1244611" y="542027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B592008-8617-2019-B86C-E97BA3CE0CA8}"/>
              </a:ext>
            </a:extLst>
          </p:cNvPr>
          <p:cNvSpPr txBox="1"/>
          <p:nvPr/>
        </p:nvSpPr>
        <p:spPr>
          <a:xfrm>
            <a:off x="3629000" y="542027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CE9EE9-94E8-512C-EC70-CBAD40308BC1}"/>
              </a:ext>
            </a:extLst>
          </p:cNvPr>
          <p:cNvSpPr txBox="1"/>
          <p:nvPr/>
        </p:nvSpPr>
        <p:spPr>
          <a:xfrm>
            <a:off x="5997900" y="5420278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22" name="Group 1059">
            <a:extLst>
              <a:ext uri="{FF2B5EF4-FFF2-40B4-BE49-F238E27FC236}">
                <a16:creationId xmlns:a16="http://schemas.microsoft.com/office/drawing/2014/main" id="{090EBD51-4618-7A55-14FC-87B1D488F1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324548"/>
              </p:ext>
            </p:extLst>
          </p:nvPr>
        </p:nvGraphicFramePr>
        <p:xfrm>
          <a:off x="301010" y="138534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3" name="Group 1059">
            <a:extLst>
              <a:ext uri="{FF2B5EF4-FFF2-40B4-BE49-F238E27FC236}">
                <a16:creationId xmlns:a16="http://schemas.microsoft.com/office/drawing/2014/main" id="{5D96B8D9-DBE1-ED7F-4637-AC158C052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871620"/>
              </p:ext>
            </p:extLst>
          </p:nvPr>
        </p:nvGraphicFramePr>
        <p:xfrm>
          <a:off x="5054299" y="138534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4" name="Group 1059">
            <a:extLst>
              <a:ext uri="{FF2B5EF4-FFF2-40B4-BE49-F238E27FC236}">
                <a16:creationId xmlns:a16="http://schemas.microsoft.com/office/drawing/2014/main" id="{BBFD48D4-493D-8DDD-3C77-70038EAFD2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64183"/>
              </p:ext>
            </p:extLst>
          </p:nvPr>
        </p:nvGraphicFramePr>
        <p:xfrm>
          <a:off x="301010" y="350523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Group 1059">
            <a:extLst>
              <a:ext uri="{FF2B5EF4-FFF2-40B4-BE49-F238E27FC236}">
                <a16:creationId xmlns:a16="http://schemas.microsoft.com/office/drawing/2014/main" id="{1DB08E06-1FAE-92B8-14A9-EFFEC084FD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33483"/>
              </p:ext>
            </p:extLst>
          </p:nvPr>
        </p:nvGraphicFramePr>
        <p:xfrm>
          <a:off x="5054299" y="350523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Group 1059">
            <a:extLst>
              <a:ext uri="{FF2B5EF4-FFF2-40B4-BE49-F238E27FC236}">
                <a16:creationId xmlns:a16="http://schemas.microsoft.com/office/drawing/2014/main" id="{68BC8CF4-1224-F1F2-A820-D09576B126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986512"/>
              </p:ext>
            </p:extLst>
          </p:nvPr>
        </p:nvGraphicFramePr>
        <p:xfrm>
          <a:off x="5054299" y="563432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7" name="Group 1059">
            <a:extLst>
              <a:ext uri="{FF2B5EF4-FFF2-40B4-BE49-F238E27FC236}">
                <a16:creationId xmlns:a16="http://schemas.microsoft.com/office/drawing/2014/main" id="{14995D15-4520-FA0E-ACE6-11445782B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472561"/>
              </p:ext>
            </p:extLst>
          </p:nvPr>
        </p:nvGraphicFramePr>
        <p:xfrm>
          <a:off x="301010" y="563432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3F1A5DEB-4ADC-EE7D-205D-F6491708AD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395457"/>
              </p:ext>
            </p:extLst>
          </p:nvPr>
        </p:nvGraphicFramePr>
        <p:xfrm>
          <a:off x="2685399" y="350523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9" name="Group 1059">
            <a:extLst>
              <a:ext uri="{FF2B5EF4-FFF2-40B4-BE49-F238E27FC236}">
                <a16:creationId xmlns:a16="http://schemas.microsoft.com/office/drawing/2014/main" id="{C007DE37-4B80-B877-68CB-65B1790B3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164574"/>
              </p:ext>
            </p:extLst>
          </p:nvPr>
        </p:nvGraphicFramePr>
        <p:xfrm>
          <a:off x="2685399" y="5634327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0" name="Group 1059">
            <a:extLst>
              <a:ext uri="{FF2B5EF4-FFF2-40B4-BE49-F238E27FC236}">
                <a16:creationId xmlns:a16="http://schemas.microsoft.com/office/drawing/2014/main" id="{4477E724-E039-B66F-92B2-F9C3B49981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139968"/>
              </p:ext>
            </p:extLst>
          </p:nvPr>
        </p:nvGraphicFramePr>
        <p:xfrm>
          <a:off x="2685399" y="137713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1" name="楕円 30">
            <a:extLst>
              <a:ext uri="{FF2B5EF4-FFF2-40B4-BE49-F238E27FC236}">
                <a16:creationId xmlns:a16="http://schemas.microsoft.com/office/drawing/2014/main" id="{A3BD4086-7FA8-3594-9BA3-E61225D5BBCF}"/>
              </a:ext>
            </a:extLst>
          </p:cNvPr>
          <p:cNvSpPr/>
          <p:nvPr/>
        </p:nvSpPr>
        <p:spPr bwMode="auto">
          <a:xfrm>
            <a:off x="938213" y="26487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C18F4C11-A4CD-60A0-66F5-78B5E10212E8}"/>
              </a:ext>
            </a:extLst>
          </p:cNvPr>
          <p:cNvSpPr/>
          <p:nvPr/>
        </p:nvSpPr>
        <p:spPr bwMode="auto">
          <a:xfrm>
            <a:off x="2713673" y="69082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AF453499-2860-C6E8-D693-654402162D15}"/>
              </a:ext>
            </a:extLst>
          </p:cNvPr>
          <p:cNvSpPr/>
          <p:nvPr/>
        </p:nvSpPr>
        <p:spPr bwMode="auto">
          <a:xfrm>
            <a:off x="3018473" y="69082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2DDBC6ED-2C28-69C2-AEAA-8ACC1F9E7A65}"/>
              </a:ext>
            </a:extLst>
          </p:cNvPr>
          <p:cNvSpPr/>
          <p:nvPr/>
        </p:nvSpPr>
        <p:spPr bwMode="auto">
          <a:xfrm>
            <a:off x="3018473" y="61539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39E153C3-7CF4-7DDF-DC34-E5A9CDC93C35}"/>
              </a:ext>
            </a:extLst>
          </p:cNvPr>
          <p:cNvSpPr/>
          <p:nvPr/>
        </p:nvSpPr>
        <p:spPr bwMode="auto">
          <a:xfrm>
            <a:off x="648653" y="640536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EC8F1F3C-3312-53B8-924C-B129456A48A0}"/>
              </a:ext>
            </a:extLst>
          </p:cNvPr>
          <p:cNvSpPr/>
          <p:nvPr/>
        </p:nvSpPr>
        <p:spPr bwMode="auto">
          <a:xfrm>
            <a:off x="3018473" y="42793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3F927DDE-DEE0-6270-DD87-3A6217D890C8}"/>
              </a:ext>
            </a:extLst>
          </p:cNvPr>
          <p:cNvSpPr/>
          <p:nvPr/>
        </p:nvSpPr>
        <p:spPr bwMode="auto">
          <a:xfrm>
            <a:off x="648653" y="45156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61573EA3-22B1-B81A-FC1B-B3E1F29937C3}"/>
              </a:ext>
            </a:extLst>
          </p:cNvPr>
          <p:cNvSpPr/>
          <p:nvPr/>
        </p:nvSpPr>
        <p:spPr bwMode="auto">
          <a:xfrm>
            <a:off x="5403533" y="42793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3FD7D805-AB97-C692-5716-067BA964D922}"/>
              </a:ext>
            </a:extLst>
          </p:cNvPr>
          <p:cNvSpPr/>
          <p:nvPr/>
        </p:nvSpPr>
        <p:spPr bwMode="auto">
          <a:xfrm>
            <a:off x="5708333" y="45156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4" name="楕円 103">
            <a:extLst>
              <a:ext uri="{FF2B5EF4-FFF2-40B4-BE49-F238E27FC236}">
                <a16:creationId xmlns:a16="http://schemas.microsoft.com/office/drawing/2014/main" id="{0770C5A6-E3E0-BB28-DEF1-4531AED2CFE8}"/>
              </a:ext>
            </a:extLst>
          </p:cNvPr>
          <p:cNvSpPr/>
          <p:nvPr/>
        </p:nvSpPr>
        <p:spPr bwMode="auto">
          <a:xfrm>
            <a:off x="2705100" y="189908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5" name="楕円 104">
            <a:extLst>
              <a:ext uri="{FF2B5EF4-FFF2-40B4-BE49-F238E27FC236}">
                <a16:creationId xmlns:a16="http://schemas.microsoft.com/office/drawing/2014/main" id="{9525D445-9D15-00AF-4695-76B34AE374CF}"/>
              </a:ext>
            </a:extLst>
          </p:cNvPr>
          <p:cNvSpPr/>
          <p:nvPr/>
        </p:nvSpPr>
        <p:spPr bwMode="auto">
          <a:xfrm>
            <a:off x="3017520" y="189908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2FB73947-90E5-7309-F855-AEAF1DAEB681}"/>
              </a:ext>
            </a:extLst>
          </p:cNvPr>
          <p:cNvSpPr/>
          <p:nvPr/>
        </p:nvSpPr>
        <p:spPr bwMode="auto">
          <a:xfrm>
            <a:off x="3337560" y="189908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AAAC23EF-3A59-8918-6652-608FD2BFDEAF}"/>
              </a:ext>
            </a:extLst>
          </p:cNvPr>
          <p:cNvSpPr/>
          <p:nvPr/>
        </p:nvSpPr>
        <p:spPr bwMode="auto">
          <a:xfrm>
            <a:off x="4594860" y="1655242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四角形: 角を丸くする 107">
            <a:extLst>
              <a:ext uri="{FF2B5EF4-FFF2-40B4-BE49-F238E27FC236}">
                <a16:creationId xmlns:a16="http://schemas.microsoft.com/office/drawing/2014/main" id="{54C7A99A-AAB6-562D-BB0D-895A2ECCDABC}"/>
              </a:ext>
            </a:extLst>
          </p:cNvPr>
          <p:cNvSpPr/>
          <p:nvPr/>
        </p:nvSpPr>
        <p:spPr bwMode="auto">
          <a:xfrm>
            <a:off x="270241" y="7857760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四角形: 角を丸くする 108">
            <a:extLst>
              <a:ext uri="{FF2B5EF4-FFF2-40B4-BE49-F238E27FC236}">
                <a16:creationId xmlns:a16="http://schemas.microsoft.com/office/drawing/2014/main" id="{205306C7-F92C-96EB-9031-B7140ED21708}"/>
              </a:ext>
            </a:extLst>
          </p:cNvPr>
          <p:cNvSpPr/>
          <p:nvPr/>
        </p:nvSpPr>
        <p:spPr bwMode="auto">
          <a:xfrm>
            <a:off x="2654630" y="7857760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0" name="四角形: 角を丸くする 109">
            <a:extLst>
              <a:ext uri="{FF2B5EF4-FFF2-40B4-BE49-F238E27FC236}">
                <a16:creationId xmlns:a16="http://schemas.microsoft.com/office/drawing/2014/main" id="{4CB0FC16-E233-8E9C-4245-E697054FBF65}"/>
              </a:ext>
            </a:extLst>
          </p:cNvPr>
          <p:cNvSpPr/>
          <p:nvPr/>
        </p:nvSpPr>
        <p:spPr bwMode="auto">
          <a:xfrm>
            <a:off x="5023530" y="7857760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5696E163-D7C9-FFA9-177B-1CC8043DA3DA}"/>
              </a:ext>
            </a:extLst>
          </p:cNvPr>
          <p:cNvSpPr txBox="1"/>
          <p:nvPr/>
        </p:nvSpPr>
        <p:spPr>
          <a:xfrm>
            <a:off x="1287349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2A37CBCE-7366-AEC1-2552-FBDD3D9351A0}"/>
              </a:ext>
            </a:extLst>
          </p:cNvPr>
          <p:cNvSpPr txBox="1"/>
          <p:nvPr/>
        </p:nvSpPr>
        <p:spPr>
          <a:xfrm>
            <a:off x="36717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4C795940-AD54-6902-4761-6088CBA6B58F}"/>
              </a:ext>
            </a:extLst>
          </p:cNvPr>
          <p:cNvSpPr txBox="1"/>
          <p:nvPr/>
        </p:nvSpPr>
        <p:spPr>
          <a:xfrm>
            <a:off x="6040638" y="7883867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15" name="Group 1059">
            <a:extLst>
              <a:ext uri="{FF2B5EF4-FFF2-40B4-BE49-F238E27FC236}">
                <a16:creationId xmlns:a16="http://schemas.microsoft.com/office/drawing/2014/main" id="{A0699BD3-E8BA-1533-E790-60D4239F5A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134953"/>
              </p:ext>
            </p:extLst>
          </p:nvPr>
        </p:nvGraphicFramePr>
        <p:xfrm>
          <a:off x="301010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6" name="Group 1059">
            <a:extLst>
              <a:ext uri="{FF2B5EF4-FFF2-40B4-BE49-F238E27FC236}">
                <a16:creationId xmlns:a16="http://schemas.microsoft.com/office/drawing/2014/main" id="{FBD9A97E-A62F-23CF-44E2-E4D5050100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179138"/>
              </p:ext>
            </p:extLst>
          </p:nvPr>
        </p:nvGraphicFramePr>
        <p:xfrm>
          <a:off x="26853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7" name="Group 1059">
            <a:extLst>
              <a:ext uri="{FF2B5EF4-FFF2-40B4-BE49-F238E27FC236}">
                <a16:creationId xmlns:a16="http://schemas.microsoft.com/office/drawing/2014/main" id="{E543B0A6-5CCE-47E0-0B72-5A449C680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039569"/>
              </p:ext>
            </p:extLst>
          </p:nvPr>
        </p:nvGraphicFramePr>
        <p:xfrm>
          <a:off x="5054299" y="811986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8" name="楕円 117">
            <a:extLst>
              <a:ext uri="{FF2B5EF4-FFF2-40B4-BE49-F238E27FC236}">
                <a16:creationId xmlns:a16="http://schemas.microsoft.com/office/drawing/2014/main" id="{0D63B846-CE61-4B7A-09E7-58EACF05AB42}"/>
              </a:ext>
            </a:extLst>
          </p:cNvPr>
          <p:cNvSpPr/>
          <p:nvPr/>
        </p:nvSpPr>
        <p:spPr bwMode="auto">
          <a:xfrm>
            <a:off x="1590675" y="84089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0F24E150-2964-6DCD-FFAE-C4C07C6D5C84}"/>
              </a:ext>
            </a:extLst>
          </p:cNvPr>
          <p:cNvSpPr/>
          <p:nvPr/>
        </p:nvSpPr>
        <p:spPr bwMode="auto">
          <a:xfrm>
            <a:off x="638175" y="888522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002F8141-D161-FE64-83D7-65D030942197}"/>
              </a:ext>
            </a:extLst>
          </p:cNvPr>
          <p:cNvSpPr/>
          <p:nvPr/>
        </p:nvSpPr>
        <p:spPr bwMode="auto">
          <a:xfrm>
            <a:off x="3669048" y="863562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1" name="楕円 120">
            <a:extLst>
              <a:ext uri="{FF2B5EF4-FFF2-40B4-BE49-F238E27FC236}">
                <a16:creationId xmlns:a16="http://schemas.microsoft.com/office/drawing/2014/main" id="{F919B7DE-84D2-0C4E-C87F-E0EB6D71E3CF}"/>
              </a:ext>
            </a:extLst>
          </p:cNvPr>
          <p:cNvSpPr/>
          <p:nvPr/>
        </p:nvSpPr>
        <p:spPr bwMode="auto">
          <a:xfrm>
            <a:off x="3038475" y="9136516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2" name="楕円 121">
            <a:extLst>
              <a:ext uri="{FF2B5EF4-FFF2-40B4-BE49-F238E27FC236}">
                <a16:creationId xmlns:a16="http://schemas.microsoft.com/office/drawing/2014/main" id="{D0381441-AE36-329F-807A-0FCEB42384C7}"/>
              </a:ext>
            </a:extLst>
          </p:cNvPr>
          <p:cNvSpPr/>
          <p:nvPr/>
        </p:nvSpPr>
        <p:spPr bwMode="auto">
          <a:xfrm>
            <a:off x="6634163" y="888522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287349" y="1248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47707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2025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1F3BCE5-917F-48D5-8FA5-DB19FB4B0414}"/>
              </a:ext>
            </a:extLst>
          </p:cNvPr>
          <p:cNvSpPr txBox="1"/>
          <p:nvPr/>
        </p:nvSpPr>
        <p:spPr>
          <a:xfrm>
            <a:off x="1287349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5AD531A-D91F-4D42-BC46-CCFCF43C6C4D}"/>
              </a:ext>
            </a:extLst>
          </p:cNvPr>
          <p:cNvSpPr txBox="1"/>
          <p:nvPr/>
        </p:nvSpPr>
        <p:spPr>
          <a:xfrm>
            <a:off x="36717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ECAADD8-C8AA-48FF-B077-6AF3CCA18438}"/>
              </a:ext>
            </a:extLst>
          </p:cNvPr>
          <p:cNvSpPr txBox="1"/>
          <p:nvPr/>
        </p:nvSpPr>
        <p:spPr>
          <a:xfrm>
            <a:off x="60406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4" name="Rectangle 659">
            <a:extLst>
              <a:ext uri="{FF2B5EF4-FFF2-40B4-BE49-F238E27FC236}">
                <a16:creationId xmlns:a16="http://schemas.microsoft.com/office/drawing/2014/main" id="{52EDF4B8-FBB1-4216-BDC1-2849F28CB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782359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2026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70218D-A4EB-6590-BB82-3EAD36E4AABE}"/>
              </a:ext>
            </a:extLst>
          </p:cNvPr>
          <p:cNvSpPr txBox="1"/>
          <p:nvPr/>
        </p:nvSpPr>
        <p:spPr>
          <a:xfrm>
            <a:off x="3671738" y="123499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2B686D-9CC6-2922-D19D-383C1D918180}"/>
              </a:ext>
            </a:extLst>
          </p:cNvPr>
          <p:cNvSpPr txBox="1"/>
          <p:nvPr/>
        </p:nvSpPr>
        <p:spPr>
          <a:xfrm>
            <a:off x="6040638" y="123499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8BABAE-72FE-9F5D-6570-E393EBB73B9B}"/>
              </a:ext>
            </a:extLst>
          </p:cNvPr>
          <p:cNvSpPr txBox="1"/>
          <p:nvPr/>
        </p:nvSpPr>
        <p:spPr>
          <a:xfrm>
            <a:off x="1287349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71814F-E017-337D-36EB-1CBBC4A6C58E}"/>
              </a:ext>
            </a:extLst>
          </p:cNvPr>
          <p:cNvSpPr txBox="1"/>
          <p:nvPr/>
        </p:nvSpPr>
        <p:spPr>
          <a:xfrm>
            <a:off x="3671738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410CAD-B58C-2224-F69B-17405C066123}"/>
              </a:ext>
            </a:extLst>
          </p:cNvPr>
          <p:cNvSpPr txBox="1"/>
          <p:nvPr/>
        </p:nvSpPr>
        <p:spPr>
          <a:xfrm>
            <a:off x="6040638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F1C985-168D-016F-9528-458382E3FBD1}"/>
              </a:ext>
            </a:extLst>
          </p:cNvPr>
          <p:cNvSpPr txBox="1"/>
          <p:nvPr/>
        </p:nvSpPr>
        <p:spPr>
          <a:xfrm>
            <a:off x="1244611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687877-8F69-7E5C-7A8C-C331A8534C23}"/>
              </a:ext>
            </a:extLst>
          </p:cNvPr>
          <p:cNvSpPr txBox="1"/>
          <p:nvPr/>
        </p:nvSpPr>
        <p:spPr>
          <a:xfrm>
            <a:off x="3629000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1D2776-37D5-7125-FE77-D178F05EB888}"/>
              </a:ext>
            </a:extLst>
          </p:cNvPr>
          <p:cNvSpPr txBox="1"/>
          <p:nvPr/>
        </p:nvSpPr>
        <p:spPr>
          <a:xfrm>
            <a:off x="5997900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3" name="Group 1059">
            <a:extLst>
              <a:ext uri="{FF2B5EF4-FFF2-40B4-BE49-F238E27FC236}">
                <a16:creationId xmlns:a16="http://schemas.microsoft.com/office/drawing/2014/main" id="{AC5EDC26-F698-D844-4252-CD9591AB23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611880"/>
              </p:ext>
            </p:extLst>
          </p:nvPr>
        </p:nvGraphicFramePr>
        <p:xfrm>
          <a:off x="301010" y="153463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4" name="Group 1059">
            <a:extLst>
              <a:ext uri="{FF2B5EF4-FFF2-40B4-BE49-F238E27FC236}">
                <a16:creationId xmlns:a16="http://schemas.microsoft.com/office/drawing/2014/main" id="{79DF26B8-F32D-8B8B-900C-CB3833909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8188694"/>
              </p:ext>
            </p:extLst>
          </p:nvPr>
        </p:nvGraphicFramePr>
        <p:xfrm>
          <a:off x="5054299" y="153463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Group 1059">
            <a:extLst>
              <a:ext uri="{FF2B5EF4-FFF2-40B4-BE49-F238E27FC236}">
                <a16:creationId xmlns:a16="http://schemas.microsoft.com/office/drawing/2014/main" id="{B5343792-120E-C402-13CA-371153BB2F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76281"/>
              </p:ext>
            </p:extLst>
          </p:nvPr>
        </p:nvGraphicFramePr>
        <p:xfrm>
          <a:off x="301010" y="365452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Group 1059">
            <a:extLst>
              <a:ext uri="{FF2B5EF4-FFF2-40B4-BE49-F238E27FC236}">
                <a16:creationId xmlns:a16="http://schemas.microsoft.com/office/drawing/2014/main" id="{E7BAF782-1D38-D5FD-3286-46C08748F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035401"/>
              </p:ext>
            </p:extLst>
          </p:nvPr>
        </p:nvGraphicFramePr>
        <p:xfrm>
          <a:off x="5054299" y="365452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Group 1059">
            <a:extLst>
              <a:ext uri="{FF2B5EF4-FFF2-40B4-BE49-F238E27FC236}">
                <a16:creationId xmlns:a16="http://schemas.microsoft.com/office/drawing/2014/main" id="{3D40DBF7-36FC-70EE-8446-72635638AD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616547"/>
              </p:ext>
            </p:extLst>
          </p:nvPr>
        </p:nvGraphicFramePr>
        <p:xfrm>
          <a:off x="5054299" y="578361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8" name="Group 1059">
            <a:extLst>
              <a:ext uri="{FF2B5EF4-FFF2-40B4-BE49-F238E27FC236}">
                <a16:creationId xmlns:a16="http://schemas.microsoft.com/office/drawing/2014/main" id="{BBCA23B9-609C-3DE0-7ED7-6F553E0D04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352133"/>
              </p:ext>
            </p:extLst>
          </p:nvPr>
        </p:nvGraphicFramePr>
        <p:xfrm>
          <a:off x="301010" y="578361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9" name="Group 1059">
            <a:extLst>
              <a:ext uri="{FF2B5EF4-FFF2-40B4-BE49-F238E27FC236}">
                <a16:creationId xmlns:a16="http://schemas.microsoft.com/office/drawing/2014/main" id="{4C7CF3B6-88F3-97D9-FAFD-153F6107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706693"/>
              </p:ext>
            </p:extLst>
          </p:nvPr>
        </p:nvGraphicFramePr>
        <p:xfrm>
          <a:off x="2685399" y="365452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1" name="Group 1059">
            <a:extLst>
              <a:ext uri="{FF2B5EF4-FFF2-40B4-BE49-F238E27FC236}">
                <a16:creationId xmlns:a16="http://schemas.microsoft.com/office/drawing/2014/main" id="{33285903-DDB5-F1CD-BDD9-B0958300F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393836"/>
              </p:ext>
            </p:extLst>
          </p:nvPr>
        </p:nvGraphicFramePr>
        <p:xfrm>
          <a:off x="2685399" y="578361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2" name="Group 1059">
            <a:extLst>
              <a:ext uri="{FF2B5EF4-FFF2-40B4-BE49-F238E27FC236}">
                <a16:creationId xmlns:a16="http://schemas.microsoft.com/office/drawing/2014/main" id="{02BE7D13-4FC8-4CC3-69AD-374755C76A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648351"/>
              </p:ext>
            </p:extLst>
          </p:nvPr>
        </p:nvGraphicFramePr>
        <p:xfrm>
          <a:off x="2685399" y="152641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9" name="Group 1059">
            <a:extLst>
              <a:ext uri="{FF2B5EF4-FFF2-40B4-BE49-F238E27FC236}">
                <a16:creationId xmlns:a16="http://schemas.microsoft.com/office/drawing/2014/main" id="{9B00FC06-EEC1-B0D0-8BD8-AAD2E28DAE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073053"/>
              </p:ext>
            </p:extLst>
          </p:nvPr>
        </p:nvGraphicFramePr>
        <p:xfrm>
          <a:off x="301010" y="864752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0" name="Group 1059">
            <a:extLst>
              <a:ext uri="{FF2B5EF4-FFF2-40B4-BE49-F238E27FC236}">
                <a16:creationId xmlns:a16="http://schemas.microsoft.com/office/drawing/2014/main" id="{FD363579-2D28-8641-3587-1E3CC2C4C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536446"/>
              </p:ext>
            </p:extLst>
          </p:nvPr>
        </p:nvGraphicFramePr>
        <p:xfrm>
          <a:off x="2685399" y="864752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42" name="Group 1059">
            <a:extLst>
              <a:ext uri="{FF2B5EF4-FFF2-40B4-BE49-F238E27FC236}">
                <a16:creationId xmlns:a16="http://schemas.microsoft.com/office/drawing/2014/main" id="{40D09AFA-EE3A-7898-E40A-7EA8D13F92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582360"/>
              </p:ext>
            </p:extLst>
          </p:nvPr>
        </p:nvGraphicFramePr>
        <p:xfrm>
          <a:off x="5054299" y="864752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798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2186</Words>
  <Application>Microsoft Office PowerPoint</Application>
  <PresentationFormat>ユーザー設定</PresentationFormat>
  <Paragraphs>2102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pptxm96_2025年用の営業日カレンダー</dc:title>
  <dc:subject>pptxm96_2025年用の営業日カレンダー</dc:subject>
  <dc:creator>でじけろお</dc:creator>
  <cp:lastModifiedBy/>
  <cp:revision>1</cp:revision>
  <dcterms:created xsi:type="dcterms:W3CDTF">2014-11-26T07:52:25Z</dcterms:created>
  <dcterms:modified xsi:type="dcterms:W3CDTF">2024-11-28T00:34:14Z</dcterms:modified>
  <cp:category/>
  <cp:version>1</cp:version>
</cp:coreProperties>
</file>