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2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>
        <p:scale>
          <a:sx n="125" d="100"/>
          <a:sy n="125" d="100"/>
        </p:scale>
        <p:origin x="2286" y="-3618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298735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6177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、成人の日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3608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360495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67321" y="4812571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223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616B1E-87ED-9862-197B-C3D8D1955FD0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BFF930-872E-0221-2DBD-A4A18A1EF950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356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265989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8969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、勤労感謝の日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AE752C-F5D3-4C08-A340-6BAA381E6CEE}"/>
              </a:ext>
            </a:extLst>
          </p:cNvPr>
          <p:cNvSpPr txBox="1"/>
          <p:nvPr/>
        </p:nvSpPr>
        <p:spPr>
          <a:xfrm>
            <a:off x="3167321" y="4812571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60BFFC-C722-A00E-40BF-B3EB4AF8C119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D51FD3-93AB-BC18-5A33-DFC2840F12C2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4499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137361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CFB1642-6FE0-408F-8261-D117AE96DF94}"/>
              </a:ext>
            </a:extLst>
          </p:cNvPr>
          <p:cNvSpPr txBox="1"/>
          <p:nvPr/>
        </p:nvSpPr>
        <p:spPr>
          <a:xfrm>
            <a:off x="3167321" y="4812571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9705E7-56EC-E700-E0DD-D5E6F54E44F3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9C4DDA-B5EA-4599-2164-517AE56E8897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8006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176426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993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548096-71DE-3023-645D-9F07D451B80D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F1EA1DC-2E43-8812-6A77-C95E1AAB0658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7045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141897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BA7D32-D57B-D931-8E8E-507E45BEF62D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B6577BF-E5C8-371D-0D75-F18EB6D79970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75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741326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30E38B-715B-1E7B-6B5A-64570D0E3A2B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2B28CD-C026-5043-B1C6-82A686BAB088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6589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415569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35702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(6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CC2CDEE-8DB6-5CB5-C7C4-027C3164A098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5FF1F6B-21B2-BDA7-2BBB-19BD1D31E3A7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1644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070000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88136-CC3D-25C2-21C0-E214798D472D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1312840-8122-39B3-FD1F-520AC91C3A2D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291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112124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91F69A5-1378-52C5-D402-40343B87AEAB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F087D7E-5BC8-A8DE-301A-6B8C46739C0E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897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133856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A2EA6C-7621-6C61-4AE0-B83DB454B0EE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0D84CA5-7036-6A0B-3017-E2FEFF5ABA5F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083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78564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851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72BFBDD-02C7-2C6A-FA64-3F964DC90484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463DB7-CE4C-7C8A-406E-7D4ADAEF66F2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56674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</Words>
  <Application>Microsoft Office PowerPoint</Application>
  <PresentationFormat>ユーザー設定</PresentationFormat>
  <Paragraphs>556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pptxm97_一ヵ月カレンダーテンプレート／2025年用</dc:title>
  <dc:subject>pptxm97_一ヵ月カレンダーテンプレート／2025年用</dc:subject>
  <dc:creator>でじけろお</dc:creator>
  <cp:lastModifiedBy/>
  <cp:revision>1</cp:revision>
  <dcterms:created xsi:type="dcterms:W3CDTF">2014-11-26T07:52:25Z</dcterms:created>
  <dcterms:modified xsi:type="dcterms:W3CDTF">2024-11-27T17:12:04Z</dcterms:modified>
  <cp:category/>
  <cp:version>1</cp:version>
</cp:coreProperties>
</file>