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74" r:id="rId2"/>
    <p:sldId id="47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33"/>
    <a:srgbClr val="FFCC00"/>
    <a:srgbClr val="FF3399"/>
    <a:srgbClr val="993300"/>
    <a:srgbClr val="663300"/>
    <a:srgbClr val="FFFF00"/>
    <a:srgbClr val="FF0000"/>
    <a:srgbClr val="66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349E9-6A28-2DD9-46BC-AE73381FD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C2DC6F8-AC90-6072-A50F-1E550A9EC2CC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干支、蛇年のイラスト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DD42482-CF4A-4226-64E9-550410929C61}"/>
              </a:ext>
            </a:extLst>
          </p:cNvPr>
          <p:cNvGrpSpPr/>
          <p:nvPr/>
        </p:nvGrpSpPr>
        <p:grpSpPr>
          <a:xfrm>
            <a:off x="961371" y="1263703"/>
            <a:ext cx="2229504" cy="2120898"/>
            <a:chOff x="99816" y="3295650"/>
            <a:chExt cx="1963934" cy="1868264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0409307A-B8C9-D534-D2B4-D76D96A450EF}"/>
                </a:ext>
              </a:extLst>
            </p:cNvPr>
            <p:cNvSpPr/>
            <p:nvPr/>
          </p:nvSpPr>
          <p:spPr>
            <a:xfrm>
              <a:off x="99816" y="3371851"/>
              <a:ext cx="1963934" cy="1619908"/>
            </a:xfrm>
            <a:custGeom>
              <a:avLst/>
              <a:gdLst>
                <a:gd name="connsiteX0" fmla="*/ 0 w 2060959"/>
                <a:gd name="connsiteY0" fmla="*/ 758190 h 1516380"/>
                <a:gd name="connsiteX1" fmla="*/ 1030480 w 2060959"/>
                <a:gd name="connsiteY1" fmla="*/ 0 h 1516380"/>
                <a:gd name="connsiteX2" fmla="*/ 2060960 w 2060959"/>
                <a:gd name="connsiteY2" fmla="*/ 758190 h 1516380"/>
                <a:gd name="connsiteX3" fmla="*/ 1030480 w 2060959"/>
                <a:gd name="connsiteY3" fmla="*/ 1516380 h 1516380"/>
                <a:gd name="connsiteX4" fmla="*/ 0 w 2060959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960" h="1516380">
                  <a:moveTo>
                    <a:pt x="0" y="758190"/>
                  </a:moveTo>
                  <a:cubicBezTo>
                    <a:pt x="0" y="339453"/>
                    <a:pt x="461362" y="0"/>
                    <a:pt x="1030480" y="0"/>
                  </a:cubicBezTo>
                  <a:cubicBezTo>
                    <a:pt x="1599598" y="0"/>
                    <a:pt x="2060960" y="339453"/>
                    <a:pt x="2060960" y="758190"/>
                  </a:cubicBezTo>
                  <a:cubicBezTo>
                    <a:pt x="2060960" y="1176927"/>
                    <a:pt x="1599598" y="1516380"/>
                    <a:pt x="1030480" y="1516380"/>
                  </a:cubicBezTo>
                  <a:cubicBezTo>
                    <a:pt x="461362" y="1516380"/>
                    <a:pt x="0" y="1176927"/>
                    <a:pt x="0" y="758190"/>
                  </a:cubicBez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4355D357-6CD1-512F-BC41-1F97A70DD8A2}"/>
                </a:ext>
              </a:extLst>
            </p:cNvPr>
            <p:cNvSpPr/>
            <p:nvPr/>
          </p:nvSpPr>
          <p:spPr>
            <a:xfrm>
              <a:off x="576066" y="4633316"/>
              <a:ext cx="1011434" cy="256184"/>
            </a:xfrm>
            <a:custGeom>
              <a:avLst/>
              <a:gdLst>
                <a:gd name="connsiteX0" fmla="*/ 761849 w 1523698"/>
                <a:gd name="connsiteY0" fmla="*/ 0 h 498910"/>
                <a:gd name="connsiteX1" fmla="*/ 1490508 w 1523698"/>
                <a:gd name="connsiteY1" fmla="*/ 222531 h 498910"/>
                <a:gd name="connsiteX2" fmla="*/ 1523698 w 1523698"/>
                <a:gd name="connsiteY2" fmla="*/ 249455 h 498910"/>
                <a:gd name="connsiteX3" fmla="*/ 1490508 w 1523698"/>
                <a:gd name="connsiteY3" fmla="*/ 276380 h 498910"/>
                <a:gd name="connsiteX4" fmla="*/ 761849 w 1523698"/>
                <a:gd name="connsiteY4" fmla="*/ 498910 h 498910"/>
                <a:gd name="connsiteX5" fmla="*/ 33190 w 1523698"/>
                <a:gd name="connsiteY5" fmla="*/ 276380 h 498910"/>
                <a:gd name="connsiteX6" fmla="*/ 0 w 1523698"/>
                <a:gd name="connsiteY6" fmla="*/ 249455 h 498910"/>
                <a:gd name="connsiteX7" fmla="*/ 33190 w 1523698"/>
                <a:gd name="connsiteY7" fmla="*/ 222531 h 498910"/>
                <a:gd name="connsiteX8" fmla="*/ 761849 w 1523698"/>
                <a:gd name="connsiteY8" fmla="*/ 0 h 498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3698" h="498910">
                  <a:moveTo>
                    <a:pt x="761849" y="0"/>
                  </a:moveTo>
                  <a:cubicBezTo>
                    <a:pt x="1046408" y="0"/>
                    <a:pt x="1304028" y="85040"/>
                    <a:pt x="1490508" y="222531"/>
                  </a:cubicBezTo>
                  <a:lnTo>
                    <a:pt x="1523698" y="249455"/>
                  </a:lnTo>
                  <a:lnTo>
                    <a:pt x="1490508" y="276380"/>
                  </a:lnTo>
                  <a:cubicBezTo>
                    <a:pt x="1304028" y="413871"/>
                    <a:pt x="1046408" y="498910"/>
                    <a:pt x="761849" y="498910"/>
                  </a:cubicBezTo>
                  <a:cubicBezTo>
                    <a:pt x="477290" y="498910"/>
                    <a:pt x="219670" y="413871"/>
                    <a:pt x="33190" y="276380"/>
                  </a:cubicBezTo>
                  <a:lnTo>
                    <a:pt x="0" y="249455"/>
                  </a:lnTo>
                  <a:lnTo>
                    <a:pt x="33190" y="222531"/>
                  </a:lnTo>
                  <a:cubicBezTo>
                    <a:pt x="219670" y="85040"/>
                    <a:pt x="477290" y="0"/>
                    <a:pt x="761849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楕円 5">
              <a:extLst>
                <a:ext uri="{FF2B5EF4-FFF2-40B4-BE49-F238E27FC236}">
                  <a16:creationId xmlns:a16="http://schemas.microsoft.com/office/drawing/2014/main" id="{EA13E84F-0361-A19F-01F1-74819431773A}"/>
                </a:ext>
              </a:extLst>
            </p:cNvPr>
            <p:cNvSpPr/>
            <p:nvPr/>
          </p:nvSpPr>
          <p:spPr>
            <a:xfrm>
              <a:off x="838994" y="4466537"/>
              <a:ext cx="153036" cy="64814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5">
              <a:extLst>
                <a:ext uri="{FF2B5EF4-FFF2-40B4-BE49-F238E27FC236}">
                  <a16:creationId xmlns:a16="http://schemas.microsoft.com/office/drawing/2014/main" id="{E9542D0B-1C51-3CC6-6108-C80E593572C3}"/>
                </a:ext>
              </a:extLst>
            </p:cNvPr>
            <p:cNvSpPr/>
            <p:nvPr/>
          </p:nvSpPr>
          <p:spPr>
            <a:xfrm>
              <a:off x="1142807" y="4466537"/>
              <a:ext cx="153036" cy="64814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楕円 5">
              <a:extLst>
                <a:ext uri="{FF2B5EF4-FFF2-40B4-BE49-F238E27FC236}">
                  <a16:creationId xmlns:a16="http://schemas.microsoft.com/office/drawing/2014/main" id="{46B6D4CC-B986-D35C-D402-50DDC3FB9DB5}"/>
                </a:ext>
              </a:extLst>
            </p:cNvPr>
            <p:cNvSpPr/>
            <p:nvPr/>
          </p:nvSpPr>
          <p:spPr>
            <a:xfrm>
              <a:off x="107458" y="3684785"/>
              <a:ext cx="433149" cy="410034"/>
            </a:xfrm>
            <a:custGeom>
              <a:avLst/>
              <a:gdLst>
                <a:gd name="connsiteX0" fmla="*/ 0 w 2060959"/>
                <a:gd name="connsiteY0" fmla="*/ 758190 h 1516380"/>
                <a:gd name="connsiteX1" fmla="*/ 1030480 w 2060959"/>
                <a:gd name="connsiteY1" fmla="*/ 0 h 1516380"/>
                <a:gd name="connsiteX2" fmla="*/ 2060960 w 2060959"/>
                <a:gd name="connsiteY2" fmla="*/ 758190 h 1516380"/>
                <a:gd name="connsiteX3" fmla="*/ 1030480 w 2060959"/>
                <a:gd name="connsiteY3" fmla="*/ 1516380 h 1516380"/>
                <a:gd name="connsiteX4" fmla="*/ 0 w 2060959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960" h="1516380">
                  <a:moveTo>
                    <a:pt x="0" y="758190"/>
                  </a:moveTo>
                  <a:cubicBezTo>
                    <a:pt x="0" y="339453"/>
                    <a:pt x="461362" y="0"/>
                    <a:pt x="1030480" y="0"/>
                  </a:cubicBezTo>
                  <a:cubicBezTo>
                    <a:pt x="1599598" y="0"/>
                    <a:pt x="2060960" y="339453"/>
                    <a:pt x="2060960" y="758190"/>
                  </a:cubicBezTo>
                  <a:cubicBezTo>
                    <a:pt x="2060960" y="1176927"/>
                    <a:pt x="1599598" y="1516380"/>
                    <a:pt x="1030480" y="1516380"/>
                  </a:cubicBezTo>
                  <a:cubicBezTo>
                    <a:pt x="461362" y="1516380"/>
                    <a:pt x="0" y="1176927"/>
                    <a:pt x="0" y="75819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楕円 5">
              <a:extLst>
                <a:ext uri="{FF2B5EF4-FFF2-40B4-BE49-F238E27FC236}">
                  <a16:creationId xmlns:a16="http://schemas.microsoft.com/office/drawing/2014/main" id="{CF9416CB-9A4E-F228-1AD7-BCACA9B8EEE5}"/>
                </a:ext>
              </a:extLst>
            </p:cNvPr>
            <p:cNvSpPr/>
            <p:nvPr/>
          </p:nvSpPr>
          <p:spPr>
            <a:xfrm>
              <a:off x="1626695" y="3684785"/>
              <a:ext cx="433149" cy="410034"/>
            </a:xfrm>
            <a:custGeom>
              <a:avLst/>
              <a:gdLst>
                <a:gd name="connsiteX0" fmla="*/ 0 w 2060959"/>
                <a:gd name="connsiteY0" fmla="*/ 758190 h 1516380"/>
                <a:gd name="connsiteX1" fmla="*/ 1030480 w 2060959"/>
                <a:gd name="connsiteY1" fmla="*/ 0 h 1516380"/>
                <a:gd name="connsiteX2" fmla="*/ 2060960 w 2060959"/>
                <a:gd name="connsiteY2" fmla="*/ 758190 h 1516380"/>
                <a:gd name="connsiteX3" fmla="*/ 1030480 w 2060959"/>
                <a:gd name="connsiteY3" fmla="*/ 1516380 h 1516380"/>
                <a:gd name="connsiteX4" fmla="*/ 0 w 2060959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960" h="1516380">
                  <a:moveTo>
                    <a:pt x="0" y="758190"/>
                  </a:moveTo>
                  <a:cubicBezTo>
                    <a:pt x="0" y="339453"/>
                    <a:pt x="461362" y="0"/>
                    <a:pt x="1030480" y="0"/>
                  </a:cubicBezTo>
                  <a:cubicBezTo>
                    <a:pt x="1599598" y="0"/>
                    <a:pt x="2060960" y="339453"/>
                    <a:pt x="2060960" y="758190"/>
                  </a:cubicBezTo>
                  <a:cubicBezTo>
                    <a:pt x="2060960" y="1176927"/>
                    <a:pt x="1599598" y="1516380"/>
                    <a:pt x="1030480" y="1516380"/>
                  </a:cubicBezTo>
                  <a:cubicBezTo>
                    <a:pt x="461362" y="1516380"/>
                    <a:pt x="0" y="1176927"/>
                    <a:pt x="0" y="75819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0D112E1B-C67A-84FF-D99B-7C9B71BD5DA2}"/>
                </a:ext>
              </a:extLst>
            </p:cNvPr>
            <p:cNvSpPr/>
            <p:nvPr/>
          </p:nvSpPr>
          <p:spPr>
            <a:xfrm rot="16200000">
              <a:off x="789859" y="4780365"/>
              <a:ext cx="530599" cy="236500"/>
            </a:xfrm>
            <a:custGeom>
              <a:avLst/>
              <a:gdLst>
                <a:gd name="connsiteX0" fmla="*/ 573258 w 573258"/>
                <a:gd name="connsiteY0" fmla="*/ 252773 h 421854"/>
                <a:gd name="connsiteX1" fmla="*/ 571760 w 573258"/>
                <a:gd name="connsiteY1" fmla="*/ 288734 h 421854"/>
                <a:gd name="connsiteX2" fmla="*/ 529965 w 573258"/>
                <a:gd name="connsiteY2" fmla="*/ 270719 h 421854"/>
                <a:gd name="connsiteX3" fmla="*/ 426380 w 573258"/>
                <a:gd name="connsiteY3" fmla="*/ 270719 h 421854"/>
                <a:gd name="connsiteX4" fmla="*/ 296900 w 573258"/>
                <a:gd name="connsiteY4" fmla="*/ 256766 h 421854"/>
                <a:gd name="connsiteX5" fmla="*/ 277401 w 573258"/>
                <a:gd name="connsiteY5" fmla="*/ 250463 h 421854"/>
                <a:gd name="connsiteX6" fmla="*/ 1 w 573258"/>
                <a:gd name="connsiteY6" fmla="*/ 421854 h 421854"/>
                <a:gd name="connsiteX7" fmla="*/ 139485 w 573258"/>
                <a:gd name="connsiteY7" fmla="*/ 210928 h 421854"/>
                <a:gd name="connsiteX8" fmla="*/ 0 w 573258"/>
                <a:gd name="connsiteY8" fmla="*/ 0 h 421854"/>
                <a:gd name="connsiteX9" fmla="*/ 257865 w 573258"/>
                <a:gd name="connsiteY9" fmla="*/ 159323 h 421854"/>
                <a:gd name="connsiteX10" fmla="*/ 271003 w 573258"/>
                <a:gd name="connsiteY10" fmla="*/ 157907 h 421854"/>
                <a:gd name="connsiteX11" fmla="*/ 426380 w 573258"/>
                <a:gd name="connsiteY11" fmla="*/ 180231 h 421854"/>
                <a:gd name="connsiteX12" fmla="*/ 529965 w 573258"/>
                <a:gd name="connsiteY12" fmla="*/ 180231 h 421854"/>
                <a:gd name="connsiteX13" fmla="*/ 570973 w 573258"/>
                <a:gd name="connsiteY13" fmla="*/ 197907 h 421854"/>
                <a:gd name="connsiteX0" fmla="*/ 574021 w 574021"/>
                <a:gd name="connsiteY0" fmla="*/ 256445 h 425526"/>
                <a:gd name="connsiteX1" fmla="*/ 572523 w 574021"/>
                <a:gd name="connsiteY1" fmla="*/ 292406 h 425526"/>
                <a:gd name="connsiteX2" fmla="*/ 530728 w 574021"/>
                <a:gd name="connsiteY2" fmla="*/ 274391 h 425526"/>
                <a:gd name="connsiteX3" fmla="*/ 427143 w 574021"/>
                <a:gd name="connsiteY3" fmla="*/ 274391 h 425526"/>
                <a:gd name="connsiteX4" fmla="*/ 297663 w 574021"/>
                <a:gd name="connsiteY4" fmla="*/ 260438 h 425526"/>
                <a:gd name="connsiteX5" fmla="*/ 278164 w 574021"/>
                <a:gd name="connsiteY5" fmla="*/ 254135 h 425526"/>
                <a:gd name="connsiteX6" fmla="*/ 764 w 574021"/>
                <a:gd name="connsiteY6" fmla="*/ 425526 h 425526"/>
                <a:gd name="connsiteX7" fmla="*/ 140248 w 574021"/>
                <a:gd name="connsiteY7" fmla="*/ 214600 h 425526"/>
                <a:gd name="connsiteX8" fmla="*/ 763 w 574021"/>
                <a:gd name="connsiteY8" fmla="*/ 3672 h 425526"/>
                <a:gd name="connsiteX9" fmla="*/ 258628 w 574021"/>
                <a:gd name="connsiteY9" fmla="*/ 162995 h 425526"/>
                <a:gd name="connsiteX10" fmla="*/ 271766 w 574021"/>
                <a:gd name="connsiteY10" fmla="*/ 161579 h 425526"/>
                <a:gd name="connsiteX11" fmla="*/ 427143 w 574021"/>
                <a:gd name="connsiteY11" fmla="*/ 183903 h 425526"/>
                <a:gd name="connsiteX12" fmla="*/ 530728 w 574021"/>
                <a:gd name="connsiteY12" fmla="*/ 183903 h 425526"/>
                <a:gd name="connsiteX13" fmla="*/ 571736 w 574021"/>
                <a:gd name="connsiteY13" fmla="*/ 201579 h 425526"/>
                <a:gd name="connsiteX14" fmla="*/ 574021 w 574021"/>
                <a:gd name="connsiteY14" fmla="*/ 256445 h 425526"/>
                <a:gd name="connsiteX0" fmla="*/ 574893 w 574893"/>
                <a:gd name="connsiteY0" fmla="*/ 256445 h 426984"/>
                <a:gd name="connsiteX1" fmla="*/ 573395 w 574893"/>
                <a:gd name="connsiteY1" fmla="*/ 292406 h 426984"/>
                <a:gd name="connsiteX2" fmla="*/ 531600 w 574893"/>
                <a:gd name="connsiteY2" fmla="*/ 274391 h 426984"/>
                <a:gd name="connsiteX3" fmla="*/ 428015 w 574893"/>
                <a:gd name="connsiteY3" fmla="*/ 274391 h 426984"/>
                <a:gd name="connsiteX4" fmla="*/ 298535 w 574893"/>
                <a:gd name="connsiteY4" fmla="*/ 260438 h 426984"/>
                <a:gd name="connsiteX5" fmla="*/ 279036 w 574893"/>
                <a:gd name="connsiteY5" fmla="*/ 254135 h 426984"/>
                <a:gd name="connsiteX6" fmla="*/ 1636 w 574893"/>
                <a:gd name="connsiteY6" fmla="*/ 425526 h 426984"/>
                <a:gd name="connsiteX7" fmla="*/ 141120 w 574893"/>
                <a:gd name="connsiteY7" fmla="*/ 214600 h 426984"/>
                <a:gd name="connsiteX8" fmla="*/ 1635 w 574893"/>
                <a:gd name="connsiteY8" fmla="*/ 3672 h 426984"/>
                <a:gd name="connsiteX9" fmla="*/ 259500 w 574893"/>
                <a:gd name="connsiteY9" fmla="*/ 162995 h 426984"/>
                <a:gd name="connsiteX10" fmla="*/ 272638 w 574893"/>
                <a:gd name="connsiteY10" fmla="*/ 161579 h 426984"/>
                <a:gd name="connsiteX11" fmla="*/ 428015 w 574893"/>
                <a:gd name="connsiteY11" fmla="*/ 183903 h 426984"/>
                <a:gd name="connsiteX12" fmla="*/ 531600 w 574893"/>
                <a:gd name="connsiteY12" fmla="*/ 183903 h 426984"/>
                <a:gd name="connsiteX13" fmla="*/ 572608 w 574893"/>
                <a:gd name="connsiteY13" fmla="*/ 201579 h 426984"/>
                <a:gd name="connsiteX14" fmla="*/ 574893 w 574893"/>
                <a:gd name="connsiteY14" fmla="*/ 256445 h 426984"/>
                <a:gd name="connsiteX0" fmla="*/ 574893 w 574893"/>
                <a:gd name="connsiteY0" fmla="*/ 158546 h 329085"/>
                <a:gd name="connsiteX1" fmla="*/ 573395 w 574893"/>
                <a:gd name="connsiteY1" fmla="*/ 194507 h 329085"/>
                <a:gd name="connsiteX2" fmla="*/ 531600 w 574893"/>
                <a:gd name="connsiteY2" fmla="*/ 176492 h 329085"/>
                <a:gd name="connsiteX3" fmla="*/ 428015 w 574893"/>
                <a:gd name="connsiteY3" fmla="*/ 176492 h 329085"/>
                <a:gd name="connsiteX4" fmla="*/ 298535 w 574893"/>
                <a:gd name="connsiteY4" fmla="*/ 162539 h 329085"/>
                <a:gd name="connsiteX5" fmla="*/ 279036 w 574893"/>
                <a:gd name="connsiteY5" fmla="*/ 156236 h 329085"/>
                <a:gd name="connsiteX6" fmla="*/ 1636 w 574893"/>
                <a:gd name="connsiteY6" fmla="*/ 327627 h 329085"/>
                <a:gd name="connsiteX7" fmla="*/ 141120 w 574893"/>
                <a:gd name="connsiteY7" fmla="*/ 116701 h 329085"/>
                <a:gd name="connsiteX8" fmla="*/ 51641 w 574893"/>
                <a:gd name="connsiteY8" fmla="*/ 10551 h 329085"/>
                <a:gd name="connsiteX9" fmla="*/ 259500 w 574893"/>
                <a:gd name="connsiteY9" fmla="*/ 65096 h 329085"/>
                <a:gd name="connsiteX10" fmla="*/ 272638 w 574893"/>
                <a:gd name="connsiteY10" fmla="*/ 63680 h 329085"/>
                <a:gd name="connsiteX11" fmla="*/ 428015 w 574893"/>
                <a:gd name="connsiteY11" fmla="*/ 86004 h 329085"/>
                <a:gd name="connsiteX12" fmla="*/ 531600 w 574893"/>
                <a:gd name="connsiteY12" fmla="*/ 86004 h 329085"/>
                <a:gd name="connsiteX13" fmla="*/ 572608 w 574893"/>
                <a:gd name="connsiteY13" fmla="*/ 103680 h 329085"/>
                <a:gd name="connsiteX14" fmla="*/ 574893 w 574893"/>
                <a:gd name="connsiteY14" fmla="*/ 158546 h 329085"/>
                <a:gd name="connsiteX0" fmla="*/ 530599 w 530599"/>
                <a:gd name="connsiteY0" fmla="*/ 158546 h 229961"/>
                <a:gd name="connsiteX1" fmla="*/ 529101 w 530599"/>
                <a:gd name="connsiteY1" fmla="*/ 194507 h 229961"/>
                <a:gd name="connsiteX2" fmla="*/ 487306 w 530599"/>
                <a:gd name="connsiteY2" fmla="*/ 176492 h 229961"/>
                <a:gd name="connsiteX3" fmla="*/ 383721 w 530599"/>
                <a:gd name="connsiteY3" fmla="*/ 176492 h 229961"/>
                <a:gd name="connsiteX4" fmla="*/ 254241 w 530599"/>
                <a:gd name="connsiteY4" fmla="*/ 162539 h 229961"/>
                <a:gd name="connsiteX5" fmla="*/ 234742 w 530599"/>
                <a:gd name="connsiteY5" fmla="*/ 156236 h 229961"/>
                <a:gd name="connsiteX6" fmla="*/ 2585 w 530599"/>
                <a:gd name="connsiteY6" fmla="*/ 225233 h 229961"/>
                <a:gd name="connsiteX7" fmla="*/ 96826 w 530599"/>
                <a:gd name="connsiteY7" fmla="*/ 116701 h 229961"/>
                <a:gd name="connsiteX8" fmla="*/ 7347 w 530599"/>
                <a:gd name="connsiteY8" fmla="*/ 10551 h 229961"/>
                <a:gd name="connsiteX9" fmla="*/ 215206 w 530599"/>
                <a:gd name="connsiteY9" fmla="*/ 65096 h 229961"/>
                <a:gd name="connsiteX10" fmla="*/ 228344 w 530599"/>
                <a:gd name="connsiteY10" fmla="*/ 63680 h 229961"/>
                <a:gd name="connsiteX11" fmla="*/ 383721 w 530599"/>
                <a:gd name="connsiteY11" fmla="*/ 86004 h 229961"/>
                <a:gd name="connsiteX12" fmla="*/ 487306 w 530599"/>
                <a:gd name="connsiteY12" fmla="*/ 86004 h 229961"/>
                <a:gd name="connsiteX13" fmla="*/ 528314 w 530599"/>
                <a:gd name="connsiteY13" fmla="*/ 103680 h 229961"/>
                <a:gd name="connsiteX14" fmla="*/ 530599 w 530599"/>
                <a:gd name="connsiteY14" fmla="*/ 158546 h 229961"/>
                <a:gd name="connsiteX0" fmla="*/ 530599 w 530599"/>
                <a:gd name="connsiteY0" fmla="*/ 158546 h 236500"/>
                <a:gd name="connsiteX1" fmla="*/ 529101 w 530599"/>
                <a:gd name="connsiteY1" fmla="*/ 194507 h 236500"/>
                <a:gd name="connsiteX2" fmla="*/ 487306 w 530599"/>
                <a:gd name="connsiteY2" fmla="*/ 176492 h 236500"/>
                <a:gd name="connsiteX3" fmla="*/ 383721 w 530599"/>
                <a:gd name="connsiteY3" fmla="*/ 176492 h 236500"/>
                <a:gd name="connsiteX4" fmla="*/ 254241 w 530599"/>
                <a:gd name="connsiteY4" fmla="*/ 162539 h 236500"/>
                <a:gd name="connsiteX5" fmla="*/ 234742 w 530599"/>
                <a:gd name="connsiteY5" fmla="*/ 156236 h 236500"/>
                <a:gd name="connsiteX6" fmla="*/ 2585 w 530599"/>
                <a:gd name="connsiteY6" fmla="*/ 232377 h 236500"/>
                <a:gd name="connsiteX7" fmla="*/ 96826 w 530599"/>
                <a:gd name="connsiteY7" fmla="*/ 116701 h 236500"/>
                <a:gd name="connsiteX8" fmla="*/ 7347 w 530599"/>
                <a:gd name="connsiteY8" fmla="*/ 10551 h 236500"/>
                <a:gd name="connsiteX9" fmla="*/ 215206 w 530599"/>
                <a:gd name="connsiteY9" fmla="*/ 65096 h 236500"/>
                <a:gd name="connsiteX10" fmla="*/ 228344 w 530599"/>
                <a:gd name="connsiteY10" fmla="*/ 63680 h 236500"/>
                <a:gd name="connsiteX11" fmla="*/ 383721 w 530599"/>
                <a:gd name="connsiteY11" fmla="*/ 86004 h 236500"/>
                <a:gd name="connsiteX12" fmla="*/ 487306 w 530599"/>
                <a:gd name="connsiteY12" fmla="*/ 86004 h 236500"/>
                <a:gd name="connsiteX13" fmla="*/ 528314 w 530599"/>
                <a:gd name="connsiteY13" fmla="*/ 103680 h 236500"/>
                <a:gd name="connsiteX14" fmla="*/ 530599 w 530599"/>
                <a:gd name="connsiteY14" fmla="*/ 158546 h 23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0599" h="236500">
                  <a:moveTo>
                    <a:pt x="530599" y="158546"/>
                  </a:moveTo>
                  <a:cubicBezTo>
                    <a:pt x="530100" y="170533"/>
                    <a:pt x="529600" y="182520"/>
                    <a:pt x="529101" y="194507"/>
                  </a:cubicBezTo>
                  <a:lnTo>
                    <a:pt x="487306" y="176492"/>
                  </a:lnTo>
                  <a:cubicBezTo>
                    <a:pt x="452777" y="156648"/>
                    <a:pt x="418249" y="136804"/>
                    <a:pt x="383721" y="176492"/>
                  </a:cubicBezTo>
                  <a:cubicBezTo>
                    <a:pt x="340561" y="226101"/>
                    <a:pt x="297401" y="182693"/>
                    <a:pt x="254241" y="162539"/>
                  </a:cubicBezTo>
                  <a:lnTo>
                    <a:pt x="234742" y="156236"/>
                  </a:lnTo>
                  <a:cubicBezTo>
                    <a:pt x="142275" y="213366"/>
                    <a:pt x="18852" y="249069"/>
                    <a:pt x="2585" y="232377"/>
                  </a:cubicBezTo>
                  <a:cubicBezTo>
                    <a:pt x="-13682" y="215685"/>
                    <a:pt x="50331" y="187010"/>
                    <a:pt x="96826" y="116701"/>
                  </a:cubicBezTo>
                  <a:cubicBezTo>
                    <a:pt x="50331" y="46392"/>
                    <a:pt x="-3308" y="37997"/>
                    <a:pt x="7347" y="10551"/>
                  </a:cubicBezTo>
                  <a:cubicBezTo>
                    <a:pt x="18002" y="-16895"/>
                    <a:pt x="129251" y="11988"/>
                    <a:pt x="215206" y="65096"/>
                  </a:cubicBezTo>
                  <a:lnTo>
                    <a:pt x="228344" y="63680"/>
                  </a:lnTo>
                  <a:cubicBezTo>
                    <a:pt x="280137" y="71121"/>
                    <a:pt x="331929" y="145536"/>
                    <a:pt x="383721" y="86004"/>
                  </a:cubicBezTo>
                  <a:cubicBezTo>
                    <a:pt x="418249" y="46316"/>
                    <a:pt x="452777" y="66160"/>
                    <a:pt x="487306" y="86004"/>
                  </a:cubicBezTo>
                  <a:lnTo>
                    <a:pt x="528314" y="103680"/>
                  </a:lnTo>
                  <a:cubicBezTo>
                    <a:pt x="529076" y="121969"/>
                    <a:pt x="529837" y="140257"/>
                    <a:pt x="530599" y="158546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楕円 5">
              <a:extLst>
                <a:ext uri="{FF2B5EF4-FFF2-40B4-BE49-F238E27FC236}">
                  <a16:creationId xmlns:a16="http://schemas.microsoft.com/office/drawing/2014/main" id="{0891FBB7-BEC1-1179-C926-3119C227BC76}"/>
                </a:ext>
              </a:extLst>
            </p:cNvPr>
            <p:cNvSpPr/>
            <p:nvPr/>
          </p:nvSpPr>
          <p:spPr>
            <a:xfrm>
              <a:off x="259829" y="3776457"/>
              <a:ext cx="128408" cy="233894"/>
            </a:xfrm>
            <a:custGeom>
              <a:avLst/>
              <a:gdLst>
                <a:gd name="connsiteX0" fmla="*/ 0 w 2060959"/>
                <a:gd name="connsiteY0" fmla="*/ 758190 h 1516380"/>
                <a:gd name="connsiteX1" fmla="*/ 1030480 w 2060959"/>
                <a:gd name="connsiteY1" fmla="*/ 0 h 1516380"/>
                <a:gd name="connsiteX2" fmla="*/ 2060960 w 2060959"/>
                <a:gd name="connsiteY2" fmla="*/ 758190 h 1516380"/>
                <a:gd name="connsiteX3" fmla="*/ 1030480 w 2060959"/>
                <a:gd name="connsiteY3" fmla="*/ 1516380 h 1516380"/>
                <a:gd name="connsiteX4" fmla="*/ 0 w 2060959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960" h="1516380">
                  <a:moveTo>
                    <a:pt x="0" y="758190"/>
                  </a:moveTo>
                  <a:cubicBezTo>
                    <a:pt x="0" y="339453"/>
                    <a:pt x="461362" y="0"/>
                    <a:pt x="1030480" y="0"/>
                  </a:cubicBezTo>
                  <a:cubicBezTo>
                    <a:pt x="1599598" y="0"/>
                    <a:pt x="2060960" y="339453"/>
                    <a:pt x="2060960" y="758190"/>
                  </a:cubicBezTo>
                  <a:cubicBezTo>
                    <a:pt x="2060960" y="1176927"/>
                    <a:pt x="1599598" y="1516380"/>
                    <a:pt x="1030480" y="1516380"/>
                  </a:cubicBezTo>
                  <a:cubicBezTo>
                    <a:pt x="461362" y="1516380"/>
                    <a:pt x="0" y="1176927"/>
                    <a:pt x="0" y="75819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5">
              <a:extLst>
                <a:ext uri="{FF2B5EF4-FFF2-40B4-BE49-F238E27FC236}">
                  <a16:creationId xmlns:a16="http://schemas.microsoft.com/office/drawing/2014/main" id="{983F923A-F207-AE1D-1EE5-7918595415E4}"/>
                </a:ext>
              </a:extLst>
            </p:cNvPr>
            <p:cNvSpPr/>
            <p:nvPr/>
          </p:nvSpPr>
          <p:spPr>
            <a:xfrm>
              <a:off x="1779066" y="3776457"/>
              <a:ext cx="128408" cy="233894"/>
            </a:xfrm>
            <a:custGeom>
              <a:avLst/>
              <a:gdLst>
                <a:gd name="connsiteX0" fmla="*/ 0 w 2060959"/>
                <a:gd name="connsiteY0" fmla="*/ 758190 h 1516380"/>
                <a:gd name="connsiteX1" fmla="*/ 1030480 w 2060959"/>
                <a:gd name="connsiteY1" fmla="*/ 0 h 1516380"/>
                <a:gd name="connsiteX2" fmla="*/ 2060960 w 2060959"/>
                <a:gd name="connsiteY2" fmla="*/ 758190 h 1516380"/>
                <a:gd name="connsiteX3" fmla="*/ 1030480 w 2060959"/>
                <a:gd name="connsiteY3" fmla="*/ 1516380 h 1516380"/>
                <a:gd name="connsiteX4" fmla="*/ 0 w 2060959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960" h="1516380">
                  <a:moveTo>
                    <a:pt x="0" y="758190"/>
                  </a:moveTo>
                  <a:cubicBezTo>
                    <a:pt x="0" y="339453"/>
                    <a:pt x="461362" y="0"/>
                    <a:pt x="1030480" y="0"/>
                  </a:cubicBezTo>
                  <a:cubicBezTo>
                    <a:pt x="1599598" y="0"/>
                    <a:pt x="2060960" y="339453"/>
                    <a:pt x="2060960" y="758190"/>
                  </a:cubicBezTo>
                  <a:cubicBezTo>
                    <a:pt x="2060960" y="1176927"/>
                    <a:pt x="1599598" y="1516380"/>
                    <a:pt x="1030480" y="1516380"/>
                  </a:cubicBezTo>
                  <a:cubicBezTo>
                    <a:pt x="461362" y="1516380"/>
                    <a:pt x="0" y="1176927"/>
                    <a:pt x="0" y="75819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6EB5760C-8E9B-B7CE-FB0A-C13FC649D36B}"/>
                </a:ext>
              </a:extLst>
            </p:cNvPr>
            <p:cNvSpPr/>
            <p:nvPr/>
          </p:nvSpPr>
          <p:spPr>
            <a:xfrm>
              <a:off x="124370" y="3692411"/>
              <a:ext cx="399327" cy="125548"/>
            </a:xfrm>
            <a:custGeom>
              <a:avLst/>
              <a:gdLst>
                <a:gd name="connsiteX0" fmla="*/ 199664 w 399327"/>
                <a:gd name="connsiteY0" fmla="*/ 0 h 125548"/>
                <a:gd name="connsiteX1" fmla="*/ 399218 w 399327"/>
                <a:gd name="connsiteY1" fmla="*/ 125215 h 125548"/>
                <a:gd name="connsiteX2" fmla="*/ 399327 w 399327"/>
                <a:gd name="connsiteY2" fmla="*/ 125548 h 125548"/>
                <a:gd name="connsiteX3" fmla="*/ 383292 w 399327"/>
                <a:gd name="connsiteY3" fmla="*/ 121490 h 125548"/>
                <a:gd name="connsiteX4" fmla="*/ 199664 w 399327"/>
                <a:gd name="connsiteY4" fmla="*/ 104287 h 125548"/>
                <a:gd name="connsiteX5" fmla="*/ 16036 w 399327"/>
                <a:gd name="connsiteY5" fmla="*/ 121490 h 125548"/>
                <a:gd name="connsiteX6" fmla="*/ 0 w 399327"/>
                <a:gd name="connsiteY6" fmla="*/ 125548 h 125548"/>
                <a:gd name="connsiteX7" fmla="*/ 109 w 399327"/>
                <a:gd name="connsiteY7" fmla="*/ 125215 h 125548"/>
                <a:gd name="connsiteX8" fmla="*/ 199664 w 399327"/>
                <a:gd name="connsiteY8" fmla="*/ 0 h 125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9327" h="125548">
                  <a:moveTo>
                    <a:pt x="199664" y="0"/>
                  </a:moveTo>
                  <a:cubicBezTo>
                    <a:pt x="289372" y="0"/>
                    <a:pt x="366341" y="51631"/>
                    <a:pt x="399218" y="125215"/>
                  </a:cubicBezTo>
                  <a:lnTo>
                    <a:pt x="399327" y="125548"/>
                  </a:lnTo>
                  <a:lnTo>
                    <a:pt x="383292" y="121490"/>
                  </a:lnTo>
                  <a:cubicBezTo>
                    <a:pt x="330875" y="110629"/>
                    <a:pt x="267684" y="104287"/>
                    <a:pt x="199664" y="104287"/>
                  </a:cubicBezTo>
                  <a:cubicBezTo>
                    <a:pt x="131644" y="104287"/>
                    <a:pt x="68453" y="110629"/>
                    <a:pt x="16036" y="121490"/>
                  </a:cubicBezTo>
                  <a:lnTo>
                    <a:pt x="0" y="125548"/>
                  </a:lnTo>
                  <a:lnTo>
                    <a:pt x="109" y="125215"/>
                  </a:lnTo>
                  <a:cubicBezTo>
                    <a:pt x="32986" y="51631"/>
                    <a:pt x="109956" y="0"/>
                    <a:pt x="199664" y="0"/>
                  </a:cubicBez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964C2088-7CFC-0D71-D10A-5B373EF2B1FD}"/>
                </a:ext>
              </a:extLst>
            </p:cNvPr>
            <p:cNvSpPr/>
            <p:nvPr/>
          </p:nvSpPr>
          <p:spPr>
            <a:xfrm>
              <a:off x="1643607" y="3692411"/>
              <a:ext cx="399327" cy="125548"/>
            </a:xfrm>
            <a:custGeom>
              <a:avLst/>
              <a:gdLst>
                <a:gd name="connsiteX0" fmla="*/ 199664 w 399327"/>
                <a:gd name="connsiteY0" fmla="*/ 0 h 125548"/>
                <a:gd name="connsiteX1" fmla="*/ 399218 w 399327"/>
                <a:gd name="connsiteY1" fmla="*/ 125215 h 125548"/>
                <a:gd name="connsiteX2" fmla="*/ 399327 w 399327"/>
                <a:gd name="connsiteY2" fmla="*/ 125548 h 125548"/>
                <a:gd name="connsiteX3" fmla="*/ 383292 w 399327"/>
                <a:gd name="connsiteY3" fmla="*/ 121490 h 125548"/>
                <a:gd name="connsiteX4" fmla="*/ 199664 w 399327"/>
                <a:gd name="connsiteY4" fmla="*/ 104287 h 125548"/>
                <a:gd name="connsiteX5" fmla="*/ 16036 w 399327"/>
                <a:gd name="connsiteY5" fmla="*/ 121490 h 125548"/>
                <a:gd name="connsiteX6" fmla="*/ 0 w 399327"/>
                <a:gd name="connsiteY6" fmla="*/ 125548 h 125548"/>
                <a:gd name="connsiteX7" fmla="*/ 109 w 399327"/>
                <a:gd name="connsiteY7" fmla="*/ 125215 h 125548"/>
                <a:gd name="connsiteX8" fmla="*/ 199664 w 399327"/>
                <a:gd name="connsiteY8" fmla="*/ 0 h 125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9327" h="125548">
                  <a:moveTo>
                    <a:pt x="199664" y="0"/>
                  </a:moveTo>
                  <a:cubicBezTo>
                    <a:pt x="289372" y="0"/>
                    <a:pt x="366341" y="51631"/>
                    <a:pt x="399218" y="125215"/>
                  </a:cubicBezTo>
                  <a:lnTo>
                    <a:pt x="399327" y="125548"/>
                  </a:lnTo>
                  <a:lnTo>
                    <a:pt x="383292" y="121490"/>
                  </a:lnTo>
                  <a:cubicBezTo>
                    <a:pt x="330875" y="110629"/>
                    <a:pt x="267684" y="104287"/>
                    <a:pt x="199664" y="104287"/>
                  </a:cubicBezTo>
                  <a:cubicBezTo>
                    <a:pt x="131644" y="104287"/>
                    <a:pt x="68453" y="110629"/>
                    <a:pt x="16036" y="121490"/>
                  </a:cubicBezTo>
                  <a:lnTo>
                    <a:pt x="0" y="125548"/>
                  </a:lnTo>
                  <a:lnTo>
                    <a:pt x="109" y="125215"/>
                  </a:lnTo>
                  <a:cubicBezTo>
                    <a:pt x="32987" y="51631"/>
                    <a:pt x="109956" y="0"/>
                    <a:pt x="199664" y="0"/>
                  </a:cubicBez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7DB33301-6305-DA61-2A96-69F7FF7CA59B}"/>
                </a:ext>
              </a:extLst>
            </p:cNvPr>
            <p:cNvSpPr/>
            <p:nvPr/>
          </p:nvSpPr>
          <p:spPr>
            <a:xfrm>
              <a:off x="124370" y="3976897"/>
              <a:ext cx="399327" cy="125548"/>
            </a:xfrm>
            <a:custGeom>
              <a:avLst/>
              <a:gdLst>
                <a:gd name="connsiteX0" fmla="*/ 0 w 399327"/>
                <a:gd name="connsiteY0" fmla="*/ 0 h 125548"/>
                <a:gd name="connsiteX1" fmla="*/ 16036 w 399327"/>
                <a:gd name="connsiteY1" fmla="*/ 4058 h 125548"/>
                <a:gd name="connsiteX2" fmla="*/ 199664 w 399327"/>
                <a:gd name="connsiteY2" fmla="*/ 21261 h 125548"/>
                <a:gd name="connsiteX3" fmla="*/ 383292 w 399327"/>
                <a:gd name="connsiteY3" fmla="*/ 4058 h 125548"/>
                <a:gd name="connsiteX4" fmla="*/ 399327 w 399327"/>
                <a:gd name="connsiteY4" fmla="*/ 1 h 125548"/>
                <a:gd name="connsiteX5" fmla="*/ 399218 w 399327"/>
                <a:gd name="connsiteY5" fmla="*/ 333 h 125548"/>
                <a:gd name="connsiteX6" fmla="*/ 199664 w 399327"/>
                <a:gd name="connsiteY6" fmla="*/ 125548 h 125548"/>
                <a:gd name="connsiteX7" fmla="*/ 109 w 399327"/>
                <a:gd name="connsiteY7" fmla="*/ 333 h 125548"/>
                <a:gd name="connsiteX8" fmla="*/ 0 w 399327"/>
                <a:gd name="connsiteY8" fmla="*/ 0 h 125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9327" h="125548">
                  <a:moveTo>
                    <a:pt x="0" y="0"/>
                  </a:moveTo>
                  <a:lnTo>
                    <a:pt x="16036" y="4058"/>
                  </a:lnTo>
                  <a:cubicBezTo>
                    <a:pt x="68453" y="14919"/>
                    <a:pt x="131644" y="21261"/>
                    <a:pt x="199664" y="21261"/>
                  </a:cubicBezTo>
                  <a:cubicBezTo>
                    <a:pt x="267684" y="21261"/>
                    <a:pt x="330875" y="14919"/>
                    <a:pt x="383292" y="4058"/>
                  </a:cubicBezTo>
                  <a:lnTo>
                    <a:pt x="399327" y="1"/>
                  </a:lnTo>
                  <a:lnTo>
                    <a:pt x="399218" y="333"/>
                  </a:lnTo>
                  <a:cubicBezTo>
                    <a:pt x="366341" y="73917"/>
                    <a:pt x="289372" y="125548"/>
                    <a:pt x="199664" y="125548"/>
                  </a:cubicBezTo>
                  <a:cubicBezTo>
                    <a:pt x="109956" y="125548"/>
                    <a:pt x="32986" y="73917"/>
                    <a:pt x="109" y="3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37661556-E0D6-1976-77FA-5C0177A6B5D5}"/>
                </a:ext>
              </a:extLst>
            </p:cNvPr>
            <p:cNvSpPr/>
            <p:nvPr/>
          </p:nvSpPr>
          <p:spPr>
            <a:xfrm>
              <a:off x="1643607" y="3976897"/>
              <a:ext cx="399327" cy="125548"/>
            </a:xfrm>
            <a:custGeom>
              <a:avLst/>
              <a:gdLst>
                <a:gd name="connsiteX0" fmla="*/ 0 w 399327"/>
                <a:gd name="connsiteY0" fmla="*/ 0 h 125548"/>
                <a:gd name="connsiteX1" fmla="*/ 16036 w 399327"/>
                <a:gd name="connsiteY1" fmla="*/ 4058 h 125548"/>
                <a:gd name="connsiteX2" fmla="*/ 199664 w 399327"/>
                <a:gd name="connsiteY2" fmla="*/ 21261 h 125548"/>
                <a:gd name="connsiteX3" fmla="*/ 383292 w 399327"/>
                <a:gd name="connsiteY3" fmla="*/ 4058 h 125548"/>
                <a:gd name="connsiteX4" fmla="*/ 399327 w 399327"/>
                <a:gd name="connsiteY4" fmla="*/ 1 h 125548"/>
                <a:gd name="connsiteX5" fmla="*/ 399218 w 399327"/>
                <a:gd name="connsiteY5" fmla="*/ 333 h 125548"/>
                <a:gd name="connsiteX6" fmla="*/ 199664 w 399327"/>
                <a:gd name="connsiteY6" fmla="*/ 125548 h 125548"/>
                <a:gd name="connsiteX7" fmla="*/ 109 w 399327"/>
                <a:gd name="connsiteY7" fmla="*/ 333 h 125548"/>
                <a:gd name="connsiteX8" fmla="*/ 0 w 399327"/>
                <a:gd name="connsiteY8" fmla="*/ 0 h 125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9327" h="125548">
                  <a:moveTo>
                    <a:pt x="0" y="0"/>
                  </a:moveTo>
                  <a:lnTo>
                    <a:pt x="16036" y="4058"/>
                  </a:lnTo>
                  <a:cubicBezTo>
                    <a:pt x="68453" y="14919"/>
                    <a:pt x="131644" y="21261"/>
                    <a:pt x="199664" y="21261"/>
                  </a:cubicBezTo>
                  <a:cubicBezTo>
                    <a:pt x="267684" y="21261"/>
                    <a:pt x="330875" y="14919"/>
                    <a:pt x="383292" y="4058"/>
                  </a:cubicBezTo>
                  <a:lnTo>
                    <a:pt x="399327" y="1"/>
                  </a:lnTo>
                  <a:lnTo>
                    <a:pt x="399218" y="333"/>
                  </a:lnTo>
                  <a:cubicBezTo>
                    <a:pt x="366341" y="73917"/>
                    <a:pt x="289372" y="125548"/>
                    <a:pt x="199664" y="125548"/>
                  </a:cubicBezTo>
                  <a:cubicBezTo>
                    <a:pt x="109956" y="125548"/>
                    <a:pt x="32987" y="73917"/>
                    <a:pt x="109" y="3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1482D6FB-15E6-8826-D915-67E735B59B98}"/>
                </a:ext>
              </a:extLst>
            </p:cNvPr>
            <p:cNvSpPr/>
            <p:nvPr/>
          </p:nvSpPr>
          <p:spPr>
            <a:xfrm rot="10800000" flipH="1">
              <a:off x="643465" y="3295650"/>
              <a:ext cx="823386" cy="266700"/>
            </a:xfrm>
            <a:custGeom>
              <a:avLst/>
              <a:gdLst>
                <a:gd name="connsiteX0" fmla="*/ 213258 w 426515"/>
                <a:gd name="connsiteY0" fmla="*/ 291623 h 291623"/>
                <a:gd name="connsiteX1" fmla="*/ 322147 w 426515"/>
                <a:gd name="connsiteY1" fmla="*/ 258076 h 291623"/>
                <a:gd name="connsiteX2" fmla="*/ 323628 w 426515"/>
                <a:gd name="connsiteY2" fmla="*/ 254666 h 291623"/>
                <a:gd name="connsiteX3" fmla="*/ 337010 w 426515"/>
                <a:gd name="connsiteY3" fmla="*/ 247778 h 291623"/>
                <a:gd name="connsiteX4" fmla="*/ 401352 w 426515"/>
                <a:gd name="connsiteY4" fmla="*/ 174182 h 291623"/>
                <a:gd name="connsiteX5" fmla="*/ 426515 w 426515"/>
                <a:gd name="connsiteY5" fmla="*/ 76917 h 291623"/>
                <a:gd name="connsiteX6" fmla="*/ 394054 w 426515"/>
                <a:gd name="connsiteY6" fmla="*/ 20031 h 291623"/>
                <a:gd name="connsiteX7" fmla="*/ 310337 w 426515"/>
                <a:gd name="connsiteY7" fmla="*/ 60994 h 291623"/>
                <a:gd name="connsiteX8" fmla="*/ 287224 w 426515"/>
                <a:gd name="connsiteY8" fmla="*/ 85227 h 291623"/>
                <a:gd name="connsiteX9" fmla="*/ 274077 w 426515"/>
                <a:gd name="connsiteY9" fmla="*/ 50650 h 291623"/>
                <a:gd name="connsiteX10" fmla="*/ 213938 w 426515"/>
                <a:gd name="connsiteY10" fmla="*/ 0 h 291623"/>
                <a:gd name="connsiteX11" fmla="*/ 153800 w 426515"/>
                <a:gd name="connsiteY11" fmla="*/ 50650 h 291623"/>
                <a:gd name="connsiteX12" fmla="*/ 140266 w 426515"/>
                <a:gd name="connsiteY12" fmla="*/ 86247 h 291623"/>
                <a:gd name="connsiteX13" fmla="*/ 116178 w 426515"/>
                <a:gd name="connsiteY13" fmla="*/ 60993 h 291623"/>
                <a:gd name="connsiteX14" fmla="*/ 32462 w 426515"/>
                <a:gd name="connsiteY14" fmla="*/ 20031 h 291623"/>
                <a:gd name="connsiteX15" fmla="*/ 25164 w 426515"/>
                <a:gd name="connsiteY15" fmla="*/ 174182 h 291623"/>
                <a:gd name="connsiteX16" fmla="*/ 89505 w 426515"/>
                <a:gd name="connsiteY16" fmla="*/ 247777 h 291623"/>
                <a:gd name="connsiteX17" fmla="*/ 102888 w 426515"/>
                <a:gd name="connsiteY17" fmla="*/ 254666 h 291623"/>
                <a:gd name="connsiteX18" fmla="*/ 104369 w 426515"/>
                <a:gd name="connsiteY18" fmla="*/ 258076 h 291623"/>
                <a:gd name="connsiteX19" fmla="*/ 213258 w 426515"/>
                <a:gd name="connsiteY19" fmla="*/ 291623 h 29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6515" h="291623">
                  <a:moveTo>
                    <a:pt x="213258" y="291623"/>
                  </a:moveTo>
                  <a:cubicBezTo>
                    <a:pt x="262209" y="291623"/>
                    <a:pt x="304207" y="277790"/>
                    <a:pt x="322147" y="258076"/>
                  </a:cubicBezTo>
                  <a:lnTo>
                    <a:pt x="323628" y="254666"/>
                  </a:lnTo>
                  <a:lnTo>
                    <a:pt x="337010" y="247778"/>
                  </a:lnTo>
                  <a:cubicBezTo>
                    <a:pt x="362185" y="230136"/>
                    <a:pt x="385622" y="204211"/>
                    <a:pt x="401352" y="174182"/>
                  </a:cubicBezTo>
                  <a:cubicBezTo>
                    <a:pt x="417082" y="144153"/>
                    <a:pt x="426600" y="107170"/>
                    <a:pt x="426515" y="76917"/>
                  </a:cubicBezTo>
                  <a:cubicBezTo>
                    <a:pt x="426429" y="46664"/>
                    <a:pt x="416739" y="23141"/>
                    <a:pt x="394054" y="20031"/>
                  </a:cubicBezTo>
                  <a:cubicBezTo>
                    <a:pt x="371369" y="16922"/>
                    <a:pt x="339983" y="34816"/>
                    <a:pt x="310337" y="60994"/>
                  </a:cubicBezTo>
                  <a:lnTo>
                    <a:pt x="287224" y="85227"/>
                  </a:lnTo>
                  <a:lnTo>
                    <a:pt x="274077" y="50650"/>
                  </a:lnTo>
                  <a:cubicBezTo>
                    <a:pt x="258686" y="21439"/>
                    <a:pt x="237425" y="0"/>
                    <a:pt x="213938" y="0"/>
                  </a:cubicBezTo>
                  <a:cubicBezTo>
                    <a:pt x="190453" y="0"/>
                    <a:pt x="169191" y="21439"/>
                    <a:pt x="153800" y="50650"/>
                  </a:cubicBezTo>
                  <a:lnTo>
                    <a:pt x="140266" y="86247"/>
                  </a:lnTo>
                  <a:lnTo>
                    <a:pt x="116178" y="60993"/>
                  </a:lnTo>
                  <a:cubicBezTo>
                    <a:pt x="86532" y="34815"/>
                    <a:pt x="55147" y="16921"/>
                    <a:pt x="32462" y="20031"/>
                  </a:cubicBezTo>
                  <a:cubicBezTo>
                    <a:pt x="-12910" y="26249"/>
                    <a:pt x="-6297" y="114124"/>
                    <a:pt x="25164" y="174182"/>
                  </a:cubicBezTo>
                  <a:cubicBezTo>
                    <a:pt x="40894" y="204210"/>
                    <a:pt x="64330" y="230136"/>
                    <a:pt x="89505" y="247777"/>
                  </a:cubicBezTo>
                  <a:lnTo>
                    <a:pt x="102888" y="254666"/>
                  </a:lnTo>
                  <a:lnTo>
                    <a:pt x="104369" y="258076"/>
                  </a:lnTo>
                  <a:cubicBezTo>
                    <a:pt x="122309" y="277790"/>
                    <a:pt x="164308" y="291623"/>
                    <a:pt x="213258" y="29162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A1C2B3A-EF7A-3974-FBD6-03AD6384F559}"/>
              </a:ext>
            </a:extLst>
          </p:cNvPr>
          <p:cNvGrpSpPr/>
          <p:nvPr/>
        </p:nvGrpSpPr>
        <p:grpSpPr>
          <a:xfrm>
            <a:off x="3786514" y="1315920"/>
            <a:ext cx="2367122" cy="1810032"/>
            <a:chOff x="80050" y="5267279"/>
            <a:chExt cx="1875034" cy="1433754"/>
          </a:xfrm>
        </p:grpSpPr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DB5F7D8B-DBC8-C005-8883-B57E947FDA50}"/>
                </a:ext>
              </a:extLst>
            </p:cNvPr>
            <p:cNvSpPr/>
            <p:nvPr/>
          </p:nvSpPr>
          <p:spPr>
            <a:xfrm>
              <a:off x="80050" y="5304693"/>
              <a:ext cx="1875034" cy="1396340"/>
            </a:xfrm>
            <a:custGeom>
              <a:avLst/>
              <a:gdLst>
                <a:gd name="connsiteX0" fmla="*/ 1229617 w 2459234"/>
                <a:gd name="connsiteY0" fmla="*/ 0 h 1550060"/>
                <a:gd name="connsiteX1" fmla="*/ 1935483 w 2459234"/>
                <a:gd name="connsiteY1" fmla="*/ 386092 h 1550060"/>
                <a:gd name="connsiteX2" fmla="*/ 1972938 w 2459234"/>
                <a:gd name="connsiteY2" fmla="*/ 485660 h 1550060"/>
                <a:gd name="connsiteX3" fmla="*/ 2099087 w 2459234"/>
                <a:gd name="connsiteY3" fmla="*/ 535945 h 1550060"/>
                <a:gd name="connsiteX4" fmla="*/ 2459234 w 2459234"/>
                <a:gd name="connsiteY4" fmla="*/ 956005 h 1550060"/>
                <a:gd name="connsiteX5" fmla="*/ 1229617 w 2459234"/>
                <a:gd name="connsiteY5" fmla="*/ 1550060 h 1550060"/>
                <a:gd name="connsiteX6" fmla="*/ 0 w 2459234"/>
                <a:gd name="connsiteY6" fmla="*/ 956005 h 1550060"/>
                <a:gd name="connsiteX7" fmla="*/ 360147 w 2459234"/>
                <a:gd name="connsiteY7" fmla="*/ 535945 h 1550060"/>
                <a:gd name="connsiteX8" fmla="*/ 486296 w 2459234"/>
                <a:gd name="connsiteY8" fmla="*/ 485660 h 1550060"/>
                <a:gd name="connsiteX9" fmla="*/ 523751 w 2459234"/>
                <a:gd name="connsiteY9" fmla="*/ 386092 h 1550060"/>
                <a:gd name="connsiteX10" fmla="*/ 1229617 w 2459234"/>
                <a:gd name="connsiteY10" fmla="*/ 0 h 1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59234" h="1550060">
                  <a:moveTo>
                    <a:pt x="1229617" y="0"/>
                  </a:moveTo>
                  <a:cubicBezTo>
                    <a:pt x="1546932" y="0"/>
                    <a:pt x="1819187" y="159202"/>
                    <a:pt x="1935483" y="386092"/>
                  </a:cubicBezTo>
                  <a:lnTo>
                    <a:pt x="1972938" y="485660"/>
                  </a:lnTo>
                  <a:lnTo>
                    <a:pt x="2099087" y="535945"/>
                  </a:lnTo>
                  <a:cubicBezTo>
                    <a:pt x="2321604" y="643448"/>
                    <a:pt x="2459234" y="791961"/>
                    <a:pt x="2459234" y="956005"/>
                  </a:cubicBezTo>
                  <a:cubicBezTo>
                    <a:pt x="2459234" y="1284093"/>
                    <a:pt x="1908715" y="1550060"/>
                    <a:pt x="1229617" y="1550060"/>
                  </a:cubicBezTo>
                  <a:cubicBezTo>
                    <a:pt x="550519" y="1550060"/>
                    <a:pt x="0" y="1284093"/>
                    <a:pt x="0" y="956005"/>
                  </a:cubicBezTo>
                  <a:cubicBezTo>
                    <a:pt x="0" y="791961"/>
                    <a:pt x="137630" y="643448"/>
                    <a:pt x="360147" y="535945"/>
                  </a:cubicBezTo>
                  <a:lnTo>
                    <a:pt x="486296" y="485660"/>
                  </a:lnTo>
                  <a:lnTo>
                    <a:pt x="523751" y="386092"/>
                  </a:lnTo>
                  <a:cubicBezTo>
                    <a:pt x="640047" y="159202"/>
                    <a:pt x="912302" y="0"/>
                    <a:pt x="1229617" y="0"/>
                  </a:cubicBez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C222CC15-959C-98A6-CD1D-013AD98431AD}"/>
                </a:ext>
              </a:extLst>
            </p:cNvPr>
            <p:cNvSpPr/>
            <p:nvPr/>
          </p:nvSpPr>
          <p:spPr>
            <a:xfrm>
              <a:off x="559131" y="5553074"/>
              <a:ext cx="225425" cy="22542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楕円 255">
              <a:extLst>
                <a:ext uri="{FF2B5EF4-FFF2-40B4-BE49-F238E27FC236}">
                  <a16:creationId xmlns:a16="http://schemas.microsoft.com/office/drawing/2014/main" id="{33F6E16D-518A-A8FE-E36B-C452F62255FB}"/>
                </a:ext>
              </a:extLst>
            </p:cNvPr>
            <p:cNvSpPr/>
            <p:nvPr/>
          </p:nvSpPr>
          <p:spPr>
            <a:xfrm>
              <a:off x="1240169" y="5553074"/>
              <a:ext cx="225425" cy="22542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月 256">
              <a:extLst>
                <a:ext uri="{FF2B5EF4-FFF2-40B4-BE49-F238E27FC236}">
                  <a16:creationId xmlns:a16="http://schemas.microsoft.com/office/drawing/2014/main" id="{E2A46FC5-96E9-5A6C-5985-28053C66804A}"/>
                </a:ext>
              </a:extLst>
            </p:cNvPr>
            <p:cNvSpPr/>
            <p:nvPr/>
          </p:nvSpPr>
          <p:spPr>
            <a:xfrm rot="16200000">
              <a:off x="940458" y="5899808"/>
              <a:ext cx="136104" cy="1259580"/>
            </a:xfrm>
            <a:prstGeom prst="moon">
              <a:avLst>
                <a:gd name="adj" fmla="val 36003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楕円 257">
              <a:extLst>
                <a:ext uri="{FF2B5EF4-FFF2-40B4-BE49-F238E27FC236}">
                  <a16:creationId xmlns:a16="http://schemas.microsoft.com/office/drawing/2014/main" id="{DFCB2CCE-71E0-11AC-D97D-EB3420D06703}"/>
                </a:ext>
              </a:extLst>
            </p:cNvPr>
            <p:cNvSpPr/>
            <p:nvPr/>
          </p:nvSpPr>
          <p:spPr>
            <a:xfrm>
              <a:off x="622962" y="5613428"/>
              <a:ext cx="97764" cy="9776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楕円 258">
              <a:extLst>
                <a:ext uri="{FF2B5EF4-FFF2-40B4-BE49-F238E27FC236}">
                  <a16:creationId xmlns:a16="http://schemas.microsoft.com/office/drawing/2014/main" id="{7C1F0555-E038-A1D7-6DCC-399C8D9A2EE6}"/>
                </a:ext>
              </a:extLst>
            </p:cNvPr>
            <p:cNvSpPr/>
            <p:nvPr/>
          </p:nvSpPr>
          <p:spPr>
            <a:xfrm>
              <a:off x="1304000" y="5613428"/>
              <a:ext cx="97764" cy="9776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楕円 5">
              <a:extLst>
                <a:ext uri="{FF2B5EF4-FFF2-40B4-BE49-F238E27FC236}">
                  <a16:creationId xmlns:a16="http://schemas.microsoft.com/office/drawing/2014/main" id="{6641D40D-77CC-4CB0-52D9-833814BA729F}"/>
                </a:ext>
              </a:extLst>
            </p:cNvPr>
            <p:cNvSpPr/>
            <p:nvPr/>
          </p:nvSpPr>
          <p:spPr>
            <a:xfrm rot="1800000">
              <a:off x="814666" y="6343974"/>
              <a:ext cx="99762" cy="45720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楕円 5">
              <a:extLst>
                <a:ext uri="{FF2B5EF4-FFF2-40B4-BE49-F238E27FC236}">
                  <a16:creationId xmlns:a16="http://schemas.microsoft.com/office/drawing/2014/main" id="{D970E1A3-AE94-639C-1227-E17FA9D53A65}"/>
                </a:ext>
              </a:extLst>
            </p:cNvPr>
            <p:cNvSpPr/>
            <p:nvPr/>
          </p:nvSpPr>
          <p:spPr>
            <a:xfrm rot="19800000">
              <a:off x="1118479" y="6343974"/>
              <a:ext cx="99762" cy="45720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C6C9D0A9-3B1A-1291-62B3-9C6AE4CF5AAF}"/>
                </a:ext>
              </a:extLst>
            </p:cNvPr>
            <p:cNvSpPr/>
            <p:nvPr/>
          </p:nvSpPr>
          <p:spPr>
            <a:xfrm rot="10800000" flipH="1">
              <a:off x="701593" y="5267279"/>
              <a:ext cx="613834" cy="180974"/>
            </a:xfrm>
            <a:custGeom>
              <a:avLst/>
              <a:gdLst>
                <a:gd name="connsiteX0" fmla="*/ 213258 w 426515"/>
                <a:gd name="connsiteY0" fmla="*/ 291623 h 291623"/>
                <a:gd name="connsiteX1" fmla="*/ 322147 w 426515"/>
                <a:gd name="connsiteY1" fmla="*/ 258076 h 291623"/>
                <a:gd name="connsiteX2" fmla="*/ 323628 w 426515"/>
                <a:gd name="connsiteY2" fmla="*/ 254666 h 291623"/>
                <a:gd name="connsiteX3" fmla="*/ 337010 w 426515"/>
                <a:gd name="connsiteY3" fmla="*/ 247778 h 291623"/>
                <a:gd name="connsiteX4" fmla="*/ 401352 w 426515"/>
                <a:gd name="connsiteY4" fmla="*/ 174182 h 291623"/>
                <a:gd name="connsiteX5" fmla="*/ 426515 w 426515"/>
                <a:gd name="connsiteY5" fmla="*/ 76917 h 291623"/>
                <a:gd name="connsiteX6" fmla="*/ 394054 w 426515"/>
                <a:gd name="connsiteY6" fmla="*/ 20031 h 291623"/>
                <a:gd name="connsiteX7" fmla="*/ 310337 w 426515"/>
                <a:gd name="connsiteY7" fmla="*/ 60994 h 291623"/>
                <a:gd name="connsiteX8" fmla="*/ 287224 w 426515"/>
                <a:gd name="connsiteY8" fmla="*/ 85227 h 291623"/>
                <a:gd name="connsiteX9" fmla="*/ 274077 w 426515"/>
                <a:gd name="connsiteY9" fmla="*/ 50650 h 291623"/>
                <a:gd name="connsiteX10" fmla="*/ 213938 w 426515"/>
                <a:gd name="connsiteY10" fmla="*/ 0 h 291623"/>
                <a:gd name="connsiteX11" fmla="*/ 153800 w 426515"/>
                <a:gd name="connsiteY11" fmla="*/ 50650 h 291623"/>
                <a:gd name="connsiteX12" fmla="*/ 140266 w 426515"/>
                <a:gd name="connsiteY12" fmla="*/ 86247 h 291623"/>
                <a:gd name="connsiteX13" fmla="*/ 116178 w 426515"/>
                <a:gd name="connsiteY13" fmla="*/ 60993 h 291623"/>
                <a:gd name="connsiteX14" fmla="*/ 32462 w 426515"/>
                <a:gd name="connsiteY14" fmla="*/ 20031 h 291623"/>
                <a:gd name="connsiteX15" fmla="*/ 25164 w 426515"/>
                <a:gd name="connsiteY15" fmla="*/ 174182 h 291623"/>
                <a:gd name="connsiteX16" fmla="*/ 89505 w 426515"/>
                <a:gd name="connsiteY16" fmla="*/ 247777 h 291623"/>
                <a:gd name="connsiteX17" fmla="*/ 102888 w 426515"/>
                <a:gd name="connsiteY17" fmla="*/ 254666 h 291623"/>
                <a:gd name="connsiteX18" fmla="*/ 104369 w 426515"/>
                <a:gd name="connsiteY18" fmla="*/ 258076 h 291623"/>
                <a:gd name="connsiteX19" fmla="*/ 213258 w 426515"/>
                <a:gd name="connsiteY19" fmla="*/ 291623 h 29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6515" h="291623">
                  <a:moveTo>
                    <a:pt x="213258" y="291623"/>
                  </a:moveTo>
                  <a:cubicBezTo>
                    <a:pt x="262209" y="291623"/>
                    <a:pt x="304207" y="277790"/>
                    <a:pt x="322147" y="258076"/>
                  </a:cubicBezTo>
                  <a:lnTo>
                    <a:pt x="323628" y="254666"/>
                  </a:lnTo>
                  <a:lnTo>
                    <a:pt x="337010" y="247778"/>
                  </a:lnTo>
                  <a:cubicBezTo>
                    <a:pt x="362185" y="230136"/>
                    <a:pt x="385622" y="204211"/>
                    <a:pt x="401352" y="174182"/>
                  </a:cubicBezTo>
                  <a:cubicBezTo>
                    <a:pt x="417082" y="144153"/>
                    <a:pt x="426600" y="107170"/>
                    <a:pt x="426515" y="76917"/>
                  </a:cubicBezTo>
                  <a:cubicBezTo>
                    <a:pt x="426429" y="46664"/>
                    <a:pt x="416739" y="23141"/>
                    <a:pt x="394054" y="20031"/>
                  </a:cubicBezTo>
                  <a:cubicBezTo>
                    <a:pt x="371369" y="16922"/>
                    <a:pt x="339983" y="34816"/>
                    <a:pt x="310337" y="60994"/>
                  </a:cubicBezTo>
                  <a:lnTo>
                    <a:pt x="287224" y="85227"/>
                  </a:lnTo>
                  <a:lnTo>
                    <a:pt x="274077" y="50650"/>
                  </a:lnTo>
                  <a:cubicBezTo>
                    <a:pt x="258686" y="21439"/>
                    <a:pt x="237425" y="0"/>
                    <a:pt x="213938" y="0"/>
                  </a:cubicBezTo>
                  <a:cubicBezTo>
                    <a:pt x="190453" y="0"/>
                    <a:pt x="169191" y="21439"/>
                    <a:pt x="153800" y="50650"/>
                  </a:cubicBezTo>
                  <a:lnTo>
                    <a:pt x="140266" y="86247"/>
                  </a:lnTo>
                  <a:lnTo>
                    <a:pt x="116178" y="60993"/>
                  </a:lnTo>
                  <a:cubicBezTo>
                    <a:pt x="86532" y="34815"/>
                    <a:pt x="55147" y="16921"/>
                    <a:pt x="32462" y="20031"/>
                  </a:cubicBezTo>
                  <a:cubicBezTo>
                    <a:pt x="-12910" y="26249"/>
                    <a:pt x="-6297" y="114124"/>
                    <a:pt x="25164" y="174182"/>
                  </a:cubicBezTo>
                  <a:cubicBezTo>
                    <a:pt x="40894" y="204210"/>
                    <a:pt x="64330" y="230136"/>
                    <a:pt x="89505" y="247777"/>
                  </a:cubicBezTo>
                  <a:lnTo>
                    <a:pt x="102888" y="254666"/>
                  </a:lnTo>
                  <a:lnTo>
                    <a:pt x="104369" y="258076"/>
                  </a:lnTo>
                  <a:cubicBezTo>
                    <a:pt x="122309" y="277790"/>
                    <a:pt x="164308" y="291623"/>
                    <a:pt x="213258" y="29162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9E7075E-1B6E-EDBD-A9FB-8239B07FB26F}"/>
              </a:ext>
            </a:extLst>
          </p:cNvPr>
          <p:cNvGrpSpPr/>
          <p:nvPr/>
        </p:nvGrpSpPr>
        <p:grpSpPr>
          <a:xfrm>
            <a:off x="3775429" y="4076700"/>
            <a:ext cx="2367124" cy="1982000"/>
            <a:chOff x="2467650" y="5131061"/>
            <a:chExt cx="1875034" cy="1569972"/>
          </a:xfrm>
        </p:grpSpPr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3F7FE5F7-3B8E-D0B1-C5E5-F3709312FF60}"/>
                </a:ext>
              </a:extLst>
            </p:cNvPr>
            <p:cNvGrpSpPr/>
            <p:nvPr/>
          </p:nvGrpSpPr>
          <p:grpSpPr>
            <a:xfrm>
              <a:off x="3119435" y="5158338"/>
              <a:ext cx="75566" cy="178907"/>
              <a:chOff x="3343459" y="2439554"/>
              <a:chExt cx="110012" cy="220301"/>
            </a:xfrm>
          </p:grpSpPr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B62E43E3-0F57-9DF8-F42A-379B510BC38D}"/>
                  </a:ext>
                </a:extLst>
              </p:cNvPr>
              <p:cNvSpPr/>
              <p:nvPr/>
            </p:nvSpPr>
            <p:spPr>
              <a:xfrm rot="16200000">
                <a:off x="3256168" y="2526845"/>
                <a:ext cx="220301" cy="45719"/>
              </a:xfrm>
              <a:custGeom>
                <a:avLst/>
                <a:gdLst>
                  <a:gd name="connsiteX0" fmla="*/ 44414 w 355307"/>
                  <a:gd name="connsiteY0" fmla="*/ 418 h 63426"/>
                  <a:gd name="connsiteX1" fmla="*/ 177654 w 355307"/>
                  <a:gd name="connsiteY1" fmla="*/ 16235 h 63426"/>
                  <a:gd name="connsiteX2" fmla="*/ 355307 w 355307"/>
                  <a:gd name="connsiteY2" fmla="*/ 16235 h 63426"/>
                  <a:gd name="connsiteX3" fmla="*/ 355307 w 355307"/>
                  <a:gd name="connsiteY3" fmla="*/ 47192 h 63426"/>
                  <a:gd name="connsiteX4" fmla="*/ 177654 w 355307"/>
                  <a:gd name="connsiteY4" fmla="*/ 47192 h 63426"/>
                  <a:gd name="connsiteX5" fmla="*/ 0 w 355307"/>
                  <a:gd name="connsiteY5" fmla="*/ 47192 h 63426"/>
                  <a:gd name="connsiteX6" fmla="*/ 0 w 355307"/>
                  <a:gd name="connsiteY6" fmla="*/ 16235 h 63426"/>
                  <a:gd name="connsiteX7" fmla="*/ 44414 w 355307"/>
                  <a:gd name="connsiteY7" fmla="*/ 418 h 6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5307" h="63426">
                    <a:moveTo>
                      <a:pt x="44414" y="418"/>
                    </a:moveTo>
                    <a:cubicBezTo>
                      <a:pt x="88827" y="5691"/>
                      <a:pt x="133241" y="58414"/>
                      <a:pt x="177654" y="16235"/>
                    </a:cubicBezTo>
                    <a:cubicBezTo>
                      <a:pt x="236871" y="-40003"/>
                      <a:pt x="296089" y="72474"/>
                      <a:pt x="355307" y="16235"/>
                    </a:cubicBezTo>
                    <a:lnTo>
                      <a:pt x="355307" y="47192"/>
                    </a:lnTo>
                    <a:cubicBezTo>
                      <a:pt x="296089" y="103431"/>
                      <a:pt x="236871" y="-9046"/>
                      <a:pt x="177654" y="47192"/>
                    </a:cubicBezTo>
                    <a:cubicBezTo>
                      <a:pt x="118436" y="103431"/>
                      <a:pt x="59218" y="-9046"/>
                      <a:pt x="0" y="47192"/>
                    </a:cubicBezTo>
                    <a:lnTo>
                      <a:pt x="0" y="16235"/>
                    </a:lnTo>
                    <a:cubicBezTo>
                      <a:pt x="14805" y="2176"/>
                      <a:pt x="29609" y="-1339"/>
                      <a:pt x="44414" y="41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C3036E5B-F165-0325-5641-477E9964C2F1}"/>
                  </a:ext>
                </a:extLst>
              </p:cNvPr>
              <p:cNvSpPr/>
              <p:nvPr/>
            </p:nvSpPr>
            <p:spPr>
              <a:xfrm rot="16200000">
                <a:off x="3289505" y="2526845"/>
                <a:ext cx="220301" cy="45719"/>
              </a:xfrm>
              <a:custGeom>
                <a:avLst/>
                <a:gdLst>
                  <a:gd name="connsiteX0" fmla="*/ 44414 w 355307"/>
                  <a:gd name="connsiteY0" fmla="*/ 418 h 63426"/>
                  <a:gd name="connsiteX1" fmla="*/ 177654 w 355307"/>
                  <a:gd name="connsiteY1" fmla="*/ 16235 h 63426"/>
                  <a:gd name="connsiteX2" fmla="*/ 355307 w 355307"/>
                  <a:gd name="connsiteY2" fmla="*/ 16235 h 63426"/>
                  <a:gd name="connsiteX3" fmla="*/ 355307 w 355307"/>
                  <a:gd name="connsiteY3" fmla="*/ 47192 h 63426"/>
                  <a:gd name="connsiteX4" fmla="*/ 177654 w 355307"/>
                  <a:gd name="connsiteY4" fmla="*/ 47192 h 63426"/>
                  <a:gd name="connsiteX5" fmla="*/ 0 w 355307"/>
                  <a:gd name="connsiteY5" fmla="*/ 47192 h 63426"/>
                  <a:gd name="connsiteX6" fmla="*/ 0 w 355307"/>
                  <a:gd name="connsiteY6" fmla="*/ 16235 h 63426"/>
                  <a:gd name="connsiteX7" fmla="*/ 44414 w 355307"/>
                  <a:gd name="connsiteY7" fmla="*/ 418 h 6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5307" h="63426">
                    <a:moveTo>
                      <a:pt x="44414" y="418"/>
                    </a:moveTo>
                    <a:cubicBezTo>
                      <a:pt x="88827" y="5691"/>
                      <a:pt x="133241" y="58414"/>
                      <a:pt x="177654" y="16235"/>
                    </a:cubicBezTo>
                    <a:cubicBezTo>
                      <a:pt x="236871" y="-40003"/>
                      <a:pt x="296089" y="72474"/>
                      <a:pt x="355307" y="16235"/>
                    </a:cubicBezTo>
                    <a:lnTo>
                      <a:pt x="355307" y="47192"/>
                    </a:lnTo>
                    <a:cubicBezTo>
                      <a:pt x="296089" y="103431"/>
                      <a:pt x="236871" y="-9046"/>
                      <a:pt x="177654" y="47192"/>
                    </a:cubicBezTo>
                    <a:cubicBezTo>
                      <a:pt x="118436" y="103431"/>
                      <a:pt x="59218" y="-9046"/>
                      <a:pt x="0" y="47192"/>
                    </a:cubicBezTo>
                    <a:lnTo>
                      <a:pt x="0" y="16235"/>
                    </a:lnTo>
                    <a:cubicBezTo>
                      <a:pt x="14805" y="2176"/>
                      <a:pt x="29609" y="-1339"/>
                      <a:pt x="44414" y="41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AC4C93FD-CFE8-85C2-DE4B-DB666B3467AD}"/>
                  </a:ext>
                </a:extLst>
              </p:cNvPr>
              <p:cNvSpPr/>
              <p:nvPr/>
            </p:nvSpPr>
            <p:spPr>
              <a:xfrm rot="16200000">
                <a:off x="3320461" y="2526845"/>
                <a:ext cx="220301" cy="45719"/>
              </a:xfrm>
              <a:custGeom>
                <a:avLst/>
                <a:gdLst>
                  <a:gd name="connsiteX0" fmla="*/ 44414 w 355307"/>
                  <a:gd name="connsiteY0" fmla="*/ 418 h 63426"/>
                  <a:gd name="connsiteX1" fmla="*/ 177654 w 355307"/>
                  <a:gd name="connsiteY1" fmla="*/ 16235 h 63426"/>
                  <a:gd name="connsiteX2" fmla="*/ 355307 w 355307"/>
                  <a:gd name="connsiteY2" fmla="*/ 16235 h 63426"/>
                  <a:gd name="connsiteX3" fmla="*/ 355307 w 355307"/>
                  <a:gd name="connsiteY3" fmla="*/ 47192 h 63426"/>
                  <a:gd name="connsiteX4" fmla="*/ 177654 w 355307"/>
                  <a:gd name="connsiteY4" fmla="*/ 47192 h 63426"/>
                  <a:gd name="connsiteX5" fmla="*/ 0 w 355307"/>
                  <a:gd name="connsiteY5" fmla="*/ 47192 h 63426"/>
                  <a:gd name="connsiteX6" fmla="*/ 0 w 355307"/>
                  <a:gd name="connsiteY6" fmla="*/ 16235 h 63426"/>
                  <a:gd name="connsiteX7" fmla="*/ 44414 w 355307"/>
                  <a:gd name="connsiteY7" fmla="*/ 418 h 6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5307" h="63426">
                    <a:moveTo>
                      <a:pt x="44414" y="418"/>
                    </a:moveTo>
                    <a:cubicBezTo>
                      <a:pt x="88827" y="5691"/>
                      <a:pt x="133241" y="58414"/>
                      <a:pt x="177654" y="16235"/>
                    </a:cubicBezTo>
                    <a:cubicBezTo>
                      <a:pt x="236871" y="-40003"/>
                      <a:pt x="296089" y="72474"/>
                      <a:pt x="355307" y="16235"/>
                    </a:cubicBezTo>
                    <a:lnTo>
                      <a:pt x="355307" y="47192"/>
                    </a:lnTo>
                    <a:cubicBezTo>
                      <a:pt x="296089" y="103431"/>
                      <a:pt x="236871" y="-9046"/>
                      <a:pt x="177654" y="47192"/>
                    </a:cubicBezTo>
                    <a:cubicBezTo>
                      <a:pt x="118436" y="103431"/>
                      <a:pt x="59218" y="-9046"/>
                      <a:pt x="0" y="47192"/>
                    </a:cubicBezTo>
                    <a:lnTo>
                      <a:pt x="0" y="16235"/>
                    </a:lnTo>
                    <a:cubicBezTo>
                      <a:pt x="14805" y="2176"/>
                      <a:pt x="29609" y="-1339"/>
                      <a:pt x="44414" y="41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2" name="二等辺三角形 301">
              <a:extLst>
                <a:ext uri="{FF2B5EF4-FFF2-40B4-BE49-F238E27FC236}">
                  <a16:creationId xmlns:a16="http://schemas.microsoft.com/office/drawing/2014/main" id="{77CA762C-8E83-363A-5333-FAD8EC7108E6}"/>
                </a:ext>
              </a:extLst>
            </p:cNvPr>
            <p:cNvSpPr/>
            <p:nvPr/>
          </p:nvSpPr>
          <p:spPr>
            <a:xfrm rot="17100000">
              <a:off x="3335135" y="4976671"/>
              <a:ext cx="48341" cy="483711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3" name="楕円 5">
              <a:extLst>
                <a:ext uri="{FF2B5EF4-FFF2-40B4-BE49-F238E27FC236}">
                  <a16:creationId xmlns:a16="http://schemas.microsoft.com/office/drawing/2014/main" id="{13AAA8B8-3648-0993-C17E-6E7CA1706B5F}"/>
                </a:ext>
              </a:extLst>
            </p:cNvPr>
            <p:cNvSpPr/>
            <p:nvPr/>
          </p:nvSpPr>
          <p:spPr>
            <a:xfrm>
              <a:off x="3285240" y="5154788"/>
              <a:ext cx="295694" cy="238102"/>
            </a:xfrm>
            <a:custGeom>
              <a:avLst/>
              <a:gdLst>
                <a:gd name="connsiteX0" fmla="*/ 0 w 2060959"/>
                <a:gd name="connsiteY0" fmla="*/ 758190 h 1516380"/>
                <a:gd name="connsiteX1" fmla="*/ 1030480 w 2060959"/>
                <a:gd name="connsiteY1" fmla="*/ 0 h 1516380"/>
                <a:gd name="connsiteX2" fmla="*/ 2060960 w 2060959"/>
                <a:gd name="connsiteY2" fmla="*/ 758190 h 1516380"/>
                <a:gd name="connsiteX3" fmla="*/ 1030480 w 2060959"/>
                <a:gd name="connsiteY3" fmla="*/ 1516380 h 1516380"/>
                <a:gd name="connsiteX4" fmla="*/ 0 w 2060959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960" h="1516380">
                  <a:moveTo>
                    <a:pt x="0" y="758190"/>
                  </a:moveTo>
                  <a:cubicBezTo>
                    <a:pt x="0" y="339453"/>
                    <a:pt x="461362" y="0"/>
                    <a:pt x="1030480" y="0"/>
                  </a:cubicBezTo>
                  <a:cubicBezTo>
                    <a:pt x="1599598" y="0"/>
                    <a:pt x="2060960" y="339453"/>
                    <a:pt x="2060960" y="758190"/>
                  </a:cubicBezTo>
                  <a:cubicBezTo>
                    <a:pt x="2060960" y="1176927"/>
                    <a:pt x="1599598" y="1516380"/>
                    <a:pt x="1030480" y="1516380"/>
                  </a:cubicBezTo>
                  <a:cubicBezTo>
                    <a:pt x="461362" y="1516380"/>
                    <a:pt x="0" y="1176927"/>
                    <a:pt x="0" y="7581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FF61D720-D5F5-BFB8-61BC-177AE9693BD9}"/>
                </a:ext>
              </a:extLst>
            </p:cNvPr>
            <p:cNvSpPr/>
            <p:nvPr/>
          </p:nvSpPr>
          <p:spPr>
            <a:xfrm>
              <a:off x="2467650" y="5304693"/>
              <a:ext cx="1875034" cy="1396340"/>
            </a:xfrm>
            <a:custGeom>
              <a:avLst/>
              <a:gdLst>
                <a:gd name="connsiteX0" fmla="*/ 1229617 w 2459234"/>
                <a:gd name="connsiteY0" fmla="*/ 0 h 1550060"/>
                <a:gd name="connsiteX1" fmla="*/ 1935483 w 2459234"/>
                <a:gd name="connsiteY1" fmla="*/ 386092 h 1550060"/>
                <a:gd name="connsiteX2" fmla="*/ 1972938 w 2459234"/>
                <a:gd name="connsiteY2" fmla="*/ 485660 h 1550060"/>
                <a:gd name="connsiteX3" fmla="*/ 2099087 w 2459234"/>
                <a:gd name="connsiteY3" fmla="*/ 535945 h 1550060"/>
                <a:gd name="connsiteX4" fmla="*/ 2459234 w 2459234"/>
                <a:gd name="connsiteY4" fmla="*/ 956005 h 1550060"/>
                <a:gd name="connsiteX5" fmla="*/ 1229617 w 2459234"/>
                <a:gd name="connsiteY5" fmla="*/ 1550060 h 1550060"/>
                <a:gd name="connsiteX6" fmla="*/ 0 w 2459234"/>
                <a:gd name="connsiteY6" fmla="*/ 956005 h 1550060"/>
                <a:gd name="connsiteX7" fmla="*/ 360147 w 2459234"/>
                <a:gd name="connsiteY7" fmla="*/ 535945 h 1550060"/>
                <a:gd name="connsiteX8" fmla="*/ 486296 w 2459234"/>
                <a:gd name="connsiteY8" fmla="*/ 485660 h 1550060"/>
                <a:gd name="connsiteX9" fmla="*/ 523751 w 2459234"/>
                <a:gd name="connsiteY9" fmla="*/ 386092 h 1550060"/>
                <a:gd name="connsiteX10" fmla="*/ 1229617 w 2459234"/>
                <a:gd name="connsiteY10" fmla="*/ 0 h 1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59234" h="1550060">
                  <a:moveTo>
                    <a:pt x="1229617" y="0"/>
                  </a:moveTo>
                  <a:cubicBezTo>
                    <a:pt x="1546932" y="0"/>
                    <a:pt x="1819187" y="159202"/>
                    <a:pt x="1935483" y="386092"/>
                  </a:cubicBezTo>
                  <a:lnTo>
                    <a:pt x="1972938" y="485660"/>
                  </a:lnTo>
                  <a:lnTo>
                    <a:pt x="2099087" y="535945"/>
                  </a:lnTo>
                  <a:cubicBezTo>
                    <a:pt x="2321604" y="643448"/>
                    <a:pt x="2459234" y="791961"/>
                    <a:pt x="2459234" y="956005"/>
                  </a:cubicBezTo>
                  <a:cubicBezTo>
                    <a:pt x="2459234" y="1284093"/>
                    <a:pt x="1908715" y="1550060"/>
                    <a:pt x="1229617" y="1550060"/>
                  </a:cubicBezTo>
                  <a:cubicBezTo>
                    <a:pt x="550519" y="1550060"/>
                    <a:pt x="0" y="1284093"/>
                    <a:pt x="0" y="956005"/>
                  </a:cubicBezTo>
                  <a:cubicBezTo>
                    <a:pt x="0" y="791961"/>
                    <a:pt x="137630" y="643448"/>
                    <a:pt x="360147" y="535945"/>
                  </a:cubicBezTo>
                  <a:lnTo>
                    <a:pt x="486296" y="485660"/>
                  </a:lnTo>
                  <a:lnTo>
                    <a:pt x="523751" y="386092"/>
                  </a:lnTo>
                  <a:cubicBezTo>
                    <a:pt x="640047" y="159202"/>
                    <a:pt x="912302" y="0"/>
                    <a:pt x="1229617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月 264">
              <a:extLst>
                <a:ext uri="{FF2B5EF4-FFF2-40B4-BE49-F238E27FC236}">
                  <a16:creationId xmlns:a16="http://schemas.microsoft.com/office/drawing/2014/main" id="{A22D82E1-CC8D-A943-90FD-F9189ADFD00A}"/>
                </a:ext>
              </a:extLst>
            </p:cNvPr>
            <p:cNvSpPr/>
            <p:nvPr/>
          </p:nvSpPr>
          <p:spPr>
            <a:xfrm rot="16200000">
              <a:off x="3328058" y="5899808"/>
              <a:ext cx="136104" cy="1259580"/>
            </a:xfrm>
            <a:prstGeom prst="moon">
              <a:avLst>
                <a:gd name="adj" fmla="val 36003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24508E31-F4AC-65E2-ED4B-DE6FF68CF06B}"/>
                </a:ext>
              </a:extLst>
            </p:cNvPr>
            <p:cNvSpPr/>
            <p:nvPr/>
          </p:nvSpPr>
          <p:spPr>
            <a:xfrm>
              <a:off x="2999451" y="5575300"/>
              <a:ext cx="119986" cy="17402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B1C1563F-7651-DD01-421D-3391330E86A0}"/>
                </a:ext>
              </a:extLst>
            </p:cNvPr>
            <p:cNvSpPr/>
            <p:nvPr/>
          </p:nvSpPr>
          <p:spPr>
            <a:xfrm>
              <a:off x="3680489" y="5575300"/>
              <a:ext cx="119986" cy="17402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5">
              <a:extLst>
                <a:ext uri="{FF2B5EF4-FFF2-40B4-BE49-F238E27FC236}">
                  <a16:creationId xmlns:a16="http://schemas.microsoft.com/office/drawing/2014/main" id="{EB4D4278-EEF8-9607-648A-54ABD6AC718F}"/>
                </a:ext>
              </a:extLst>
            </p:cNvPr>
            <p:cNvSpPr/>
            <p:nvPr/>
          </p:nvSpPr>
          <p:spPr>
            <a:xfrm rot="1800000">
              <a:off x="3202266" y="6343974"/>
              <a:ext cx="99762" cy="45720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楕円 5">
              <a:extLst>
                <a:ext uri="{FF2B5EF4-FFF2-40B4-BE49-F238E27FC236}">
                  <a16:creationId xmlns:a16="http://schemas.microsoft.com/office/drawing/2014/main" id="{164F9D94-8E74-B34B-023F-1D705E63D396}"/>
                </a:ext>
              </a:extLst>
            </p:cNvPr>
            <p:cNvSpPr/>
            <p:nvPr/>
          </p:nvSpPr>
          <p:spPr>
            <a:xfrm rot="19800000">
              <a:off x="3506079" y="6343974"/>
              <a:ext cx="99762" cy="45720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69">
              <a:extLst>
                <a:ext uri="{FF2B5EF4-FFF2-40B4-BE49-F238E27FC236}">
                  <a16:creationId xmlns:a16="http://schemas.microsoft.com/office/drawing/2014/main" id="{0292C3FA-4E8C-6F32-3933-315129F98762}"/>
                </a:ext>
              </a:extLst>
            </p:cNvPr>
            <p:cNvSpPr/>
            <p:nvPr/>
          </p:nvSpPr>
          <p:spPr>
            <a:xfrm>
              <a:off x="3018501" y="5589688"/>
              <a:ext cx="81886" cy="957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楕円 270">
              <a:extLst>
                <a:ext uri="{FF2B5EF4-FFF2-40B4-BE49-F238E27FC236}">
                  <a16:creationId xmlns:a16="http://schemas.microsoft.com/office/drawing/2014/main" id="{4C459F7F-66D2-5E01-A1D8-32B32F0D2AD2}"/>
                </a:ext>
              </a:extLst>
            </p:cNvPr>
            <p:cNvSpPr/>
            <p:nvPr/>
          </p:nvSpPr>
          <p:spPr>
            <a:xfrm>
              <a:off x="3699539" y="5589688"/>
              <a:ext cx="81886" cy="957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F1498329-DDC6-D024-5DF1-F40FCF3382FC}"/>
                </a:ext>
              </a:extLst>
            </p:cNvPr>
            <p:cNvSpPr/>
            <p:nvPr/>
          </p:nvSpPr>
          <p:spPr>
            <a:xfrm rot="5400000">
              <a:off x="3312191" y="5025704"/>
              <a:ext cx="184750" cy="620368"/>
            </a:xfrm>
            <a:custGeom>
              <a:avLst/>
              <a:gdLst>
                <a:gd name="connsiteX0" fmla="*/ 409 w 423754"/>
                <a:gd name="connsiteY0" fmla="*/ 494342 h 1238205"/>
                <a:gd name="connsiteX1" fmla="*/ 19118 w 423754"/>
                <a:gd name="connsiteY1" fmla="*/ 331264 h 1238205"/>
                <a:gd name="connsiteX2" fmla="*/ 423753 w 423754"/>
                <a:gd name="connsiteY2" fmla="*/ 7845 h 1238205"/>
                <a:gd name="connsiteX3" fmla="*/ 233683 w 423754"/>
                <a:gd name="connsiteY3" fmla="*/ 605941 h 1238205"/>
                <a:gd name="connsiteX4" fmla="*/ 232046 w 423754"/>
                <a:gd name="connsiteY4" fmla="*/ 619099 h 1238205"/>
                <a:gd name="connsiteX5" fmla="*/ 233684 w 423754"/>
                <a:gd name="connsiteY5" fmla="*/ 632264 h 1238205"/>
                <a:gd name="connsiteX6" fmla="*/ 423754 w 423754"/>
                <a:gd name="connsiteY6" fmla="*/ 1230360 h 1238205"/>
                <a:gd name="connsiteX7" fmla="*/ 19119 w 423754"/>
                <a:gd name="connsiteY7" fmla="*/ 906941 h 1238205"/>
                <a:gd name="connsiteX8" fmla="*/ 9425 w 423754"/>
                <a:gd name="connsiteY8" fmla="*/ 668093 h 1238205"/>
                <a:gd name="connsiteX9" fmla="*/ 23731 w 423754"/>
                <a:gd name="connsiteY9" fmla="*/ 619104 h 1238205"/>
                <a:gd name="connsiteX10" fmla="*/ 9424 w 423754"/>
                <a:gd name="connsiteY10" fmla="*/ 570112 h 1238205"/>
                <a:gd name="connsiteX11" fmla="*/ 409 w 423754"/>
                <a:gd name="connsiteY11" fmla="*/ 494342 h 123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754" h="1238205">
                  <a:moveTo>
                    <a:pt x="409" y="494342"/>
                  </a:moveTo>
                  <a:cubicBezTo>
                    <a:pt x="-1687" y="442116"/>
                    <a:pt x="4212" y="386894"/>
                    <a:pt x="19118" y="331264"/>
                  </a:cubicBezTo>
                  <a:cubicBezTo>
                    <a:pt x="78743" y="108741"/>
                    <a:pt x="259904" y="-36058"/>
                    <a:pt x="423753" y="7845"/>
                  </a:cubicBezTo>
                  <a:cubicBezTo>
                    <a:pt x="333532" y="196217"/>
                    <a:pt x="269227" y="399124"/>
                    <a:pt x="233683" y="605941"/>
                  </a:cubicBezTo>
                  <a:lnTo>
                    <a:pt x="232046" y="619099"/>
                  </a:lnTo>
                  <a:lnTo>
                    <a:pt x="233684" y="632264"/>
                  </a:lnTo>
                  <a:cubicBezTo>
                    <a:pt x="269228" y="839082"/>
                    <a:pt x="333533" y="1041988"/>
                    <a:pt x="423754" y="1230360"/>
                  </a:cubicBezTo>
                  <a:cubicBezTo>
                    <a:pt x="259905" y="1274263"/>
                    <a:pt x="78744" y="1129464"/>
                    <a:pt x="19119" y="906941"/>
                  </a:cubicBezTo>
                  <a:cubicBezTo>
                    <a:pt x="-3240" y="823496"/>
                    <a:pt x="-5333" y="740970"/>
                    <a:pt x="9425" y="668093"/>
                  </a:cubicBezTo>
                  <a:lnTo>
                    <a:pt x="23731" y="619104"/>
                  </a:lnTo>
                  <a:lnTo>
                    <a:pt x="9424" y="570112"/>
                  </a:lnTo>
                  <a:cubicBezTo>
                    <a:pt x="4505" y="545820"/>
                    <a:pt x="1458" y="520455"/>
                    <a:pt x="409" y="49434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03EDEF70-C84D-7415-7982-0385A011AC7A}"/>
                </a:ext>
              </a:extLst>
            </p:cNvPr>
            <p:cNvGrpSpPr/>
            <p:nvPr/>
          </p:nvGrpSpPr>
          <p:grpSpPr>
            <a:xfrm>
              <a:off x="3501331" y="5131061"/>
              <a:ext cx="286084" cy="286084"/>
              <a:chOff x="4398534" y="4895850"/>
              <a:chExt cx="1196048" cy="1196048"/>
            </a:xfrm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B79D75CC-1B41-BF51-1C4B-218BEF4D82F6}"/>
                  </a:ext>
                </a:extLst>
              </p:cNvPr>
              <p:cNvSpPr/>
              <p:nvPr/>
            </p:nvSpPr>
            <p:spPr>
              <a:xfrm>
                <a:off x="4887716" y="4895850"/>
                <a:ext cx="217684" cy="119604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A2028C1E-081C-9D77-14AB-78D25E6DBBC4}"/>
                  </a:ext>
                </a:extLst>
              </p:cNvPr>
              <p:cNvSpPr/>
              <p:nvPr/>
            </p:nvSpPr>
            <p:spPr>
              <a:xfrm rot="5400000">
                <a:off x="4887716" y="4895850"/>
                <a:ext cx="217684" cy="119604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C30CEE91-0EFA-D3CD-AA65-E5079A968E12}"/>
                  </a:ext>
                </a:extLst>
              </p:cNvPr>
              <p:cNvSpPr/>
              <p:nvPr/>
            </p:nvSpPr>
            <p:spPr>
              <a:xfrm rot="2700000">
                <a:off x="4887716" y="4895850"/>
                <a:ext cx="217684" cy="119604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C30190DC-8351-5059-8E94-75684739B98E}"/>
                  </a:ext>
                </a:extLst>
              </p:cNvPr>
              <p:cNvSpPr/>
              <p:nvPr/>
            </p:nvSpPr>
            <p:spPr>
              <a:xfrm rot="8100000">
                <a:off x="4887716" y="4895850"/>
                <a:ext cx="217684" cy="119604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02CA5A03-4958-69C1-050C-46C6A278BF57}"/>
                  </a:ext>
                </a:extLst>
              </p:cNvPr>
              <p:cNvSpPr/>
              <p:nvPr/>
            </p:nvSpPr>
            <p:spPr>
              <a:xfrm rot="20323413">
                <a:off x="4899547" y="4960853"/>
                <a:ext cx="194022" cy="106603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2A3A0AA4-3793-039A-96EE-B76B462DADE7}"/>
                  </a:ext>
                </a:extLst>
              </p:cNvPr>
              <p:cNvSpPr/>
              <p:nvPr/>
            </p:nvSpPr>
            <p:spPr>
              <a:xfrm rot="4123413">
                <a:off x="4899547" y="4960853"/>
                <a:ext cx="194022" cy="106603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38919AE2-3140-1FB6-8296-1DF8D2EAC0DB}"/>
                  </a:ext>
                </a:extLst>
              </p:cNvPr>
              <p:cNvSpPr/>
              <p:nvPr/>
            </p:nvSpPr>
            <p:spPr>
              <a:xfrm rot="1423413">
                <a:off x="4899547" y="4960853"/>
                <a:ext cx="194022" cy="106603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E3568B0D-5D40-A97B-D05A-6CFC0BDFF38D}"/>
                  </a:ext>
                </a:extLst>
              </p:cNvPr>
              <p:cNvSpPr/>
              <p:nvPr/>
            </p:nvSpPr>
            <p:spPr>
              <a:xfrm rot="6823413">
                <a:off x="4899547" y="4960854"/>
                <a:ext cx="194022" cy="1066036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6F113930-B129-C371-052B-68B7F7392A18}"/>
                  </a:ext>
                </a:extLst>
              </p:cNvPr>
              <p:cNvSpPr/>
              <p:nvPr/>
            </p:nvSpPr>
            <p:spPr>
              <a:xfrm>
                <a:off x="4867970" y="5365284"/>
                <a:ext cx="257176" cy="257176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7BF4F94-B367-66B7-6D9E-2A9A856C46F7}"/>
              </a:ext>
            </a:extLst>
          </p:cNvPr>
          <p:cNvGrpSpPr/>
          <p:nvPr/>
        </p:nvGrpSpPr>
        <p:grpSpPr>
          <a:xfrm>
            <a:off x="961371" y="3953325"/>
            <a:ext cx="2229504" cy="2226402"/>
            <a:chOff x="2284216" y="3030557"/>
            <a:chExt cx="1963934" cy="1961202"/>
          </a:xfrm>
        </p:grpSpPr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989883BE-EB6A-D0F0-BFAE-AFF1C3194B29}"/>
                </a:ext>
              </a:extLst>
            </p:cNvPr>
            <p:cNvGrpSpPr/>
            <p:nvPr/>
          </p:nvGrpSpPr>
          <p:grpSpPr>
            <a:xfrm>
              <a:off x="2877800" y="3058917"/>
              <a:ext cx="75566" cy="178907"/>
              <a:chOff x="3343459" y="2439554"/>
              <a:chExt cx="110012" cy="220301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C1BDD7A3-FEBB-450D-18BD-55BA70458C1E}"/>
                  </a:ext>
                </a:extLst>
              </p:cNvPr>
              <p:cNvSpPr/>
              <p:nvPr/>
            </p:nvSpPr>
            <p:spPr>
              <a:xfrm rot="16200000">
                <a:off x="3256168" y="2526845"/>
                <a:ext cx="220301" cy="45719"/>
              </a:xfrm>
              <a:custGeom>
                <a:avLst/>
                <a:gdLst>
                  <a:gd name="connsiteX0" fmla="*/ 44414 w 355307"/>
                  <a:gd name="connsiteY0" fmla="*/ 418 h 63426"/>
                  <a:gd name="connsiteX1" fmla="*/ 177654 w 355307"/>
                  <a:gd name="connsiteY1" fmla="*/ 16235 h 63426"/>
                  <a:gd name="connsiteX2" fmla="*/ 355307 w 355307"/>
                  <a:gd name="connsiteY2" fmla="*/ 16235 h 63426"/>
                  <a:gd name="connsiteX3" fmla="*/ 355307 w 355307"/>
                  <a:gd name="connsiteY3" fmla="*/ 47192 h 63426"/>
                  <a:gd name="connsiteX4" fmla="*/ 177654 w 355307"/>
                  <a:gd name="connsiteY4" fmla="*/ 47192 h 63426"/>
                  <a:gd name="connsiteX5" fmla="*/ 0 w 355307"/>
                  <a:gd name="connsiteY5" fmla="*/ 47192 h 63426"/>
                  <a:gd name="connsiteX6" fmla="*/ 0 w 355307"/>
                  <a:gd name="connsiteY6" fmla="*/ 16235 h 63426"/>
                  <a:gd name="connsiteX7" fmla="*/ 44414 w 355307"/>
                  <a:gd name="connsiteY7" fmla="*/ 418 h 6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5307" h="63426">
                    <a:moveTo>
                      <a:pt x="44414" y="418"/>
                    </a:moveTo>
                    <a:cubicBezTo>
                      <a:pt x="88827" y="5691"/>
                      <a:pt x="133241" y="58414"/>
                      <a:pt x="177654" y="16235"/>
                    </a:cubicBezTo>
                    <a:cubicBezTo>
                      <a:pt x="236871" y="-40003"/>
                      <a:pt x="296089" y="72474"/>
                      <a:pt x="355307" y="16235"/>
                    </a:cubicBezTo>
                    <a:lnTo>
                      <a:pt x="355307" y="47192"/>
                    </a:lnTo>
                    <a:cubicBezTo>
                      <a:pt x="296089" y="103431"/>
                      <a:pt x="236871" y="-9046"/>
                      <a:pt x="177654" y="47192"/>
                    </a:cubicBezTo>
                    <a:cubicBezTo>
                      <a:pt x="118436" y="103431"/>
                      <a:pt x="59218" y="-9046"/>
                      <a:pt x="0" y="47192"/>
                    </a:cubicBezTo>
                    <a:lnTo>
                      <a:pt x="0" y="16235"/>
                    </a:lnTo>
                    <a:cubicBezTo>
                      <a:pt x="14805" y="2176"/>
                      <a:pt x="29609" y="-1339"/>
                      <a:pt x="44414" y="41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F13129A0-44C9-40EF-1251-2BABF7DF1819}"/>
                  </a:ext>
                </a:extLst>
              </p:cNvPr>
              <p:cNvSpPr/>
              <p:nvPr/>
            </p:nvSpPr>
            <p:spPr>
              <a:xfrm rot="16200000">
                <a:off x="3289505" y="2526845"/>
                <a:ext cx="220301" cy="45719"/>
              </a:xfrm>
              <a:custGeom>
                <a:avLst/>
                <a:gdLst>
                  <a:gd name="connsiteX0" fmla="*/ 44414 w 355307"/>
                  <a:gd name="connsiteY0" fmla="*/ 418 h 63426"/>
                  <a:gd name="connsiteX1" fmla="*/ 177654 w 355307"/>
                  <a:gd name="connsiteY1" fmla="*/ 16235 h 63426"/>
                  <a:gd name="connsiteX2" fmla="*/ 355307 w 355307"/>
                  <a:gd name="connsiteY2" fmla="*/ 16235 h 63426"/>
                  <a:gd name="connsiteX3" fmla="*/ 355307 w 355307"/>
                  <a:gd name="connsiteY3" fmla="*/ 47192 h 63426"/>
                  <a:gd name="connsiteX4" fmla="*/ 177654 w 355307"/>
                  <a:gd name="connsiteY4" fmla="*/ 47192 h 63426"/>
                  <a:gd name="connsiteX5" fmla="*/ 0 w 355307"/>
                  <a:gd name="connsiteY5" fmla="*/ 47192 h 63426"/>
                  <a:gd name="connsiteX6" fmla="*/ 0 w 355307"/>
                  <a:gd name="connsiteY6" fmla="*/ 16235 h 63426"/>
                  <a:gd name="connsiteX7" fmla="*/ 44414 w 355307"/>
                  <a:gd name="connsiteY7" fmla="*/ 418 h 6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5307" h="63426">
                    <a:moveTo>
                      <a:pt x="44414" y="418"/>
                    </a:moveTo>
                    <a:cubicBezTo>
                      <a:pt x="88827" y="5691"/>
                      <a:pt x="133241" y="58414"/>
                      <a:pt x="177654" y="16235"/>
                    </a:cubicBezTo>
                    <a:cubicBezTo>
                      <a:pt x="236871" y="-40003"/>
                      <a:pt x="296089" y="72474"/>
                      <a:pt x="355307" y="16235"/>
                    </a:cubicBezTo>
                    <a:lnTo>
                      <a:pt x="355307" y="47192"/>
                    </a:lnTo>
                    <a:cubicBezTo>
                      <a:pt x="296089" y="103431"/>
                      <a:pt x="236871" y="-9046"/>
                      <a:pt x="177654" y="47192"/>
                    </a:cubicBezTo>
                    <a:cubicBezTo>
                      <a:pt x="118436" y="103431"/>
                      <a:pt x="59218" y="-9046"/>
                      <a:pt x="0" y="47192"/>
                    </a:cubicBezTo>
                    <a:lnTo>
                      <a:pt x="0" y="16235"/>
                    </a:lnTo>
                    <a:cubicBezTo>
                      <a:pt x="14805" y="2176"/>
                      <a:pt x="29609" y="-1339"/>
                      <a:pt x="44414" y="41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0C3DB7DD-563D-3A1B-84FA-51CFBDE67C41}"/>
                  </a:ext>
                </a:extLst>
              </p:cNvPr>
              <p:cNvSpPr/>
              <p:nvPr/>
            </p:nvSpPr>
            <p:spPr>
              <a:xfrm rot="16200000">
                <a:off x="3320461" y="2526845"/>
                <a:ext cx="220301" cy="45719"/>
              </a:xfrm>
              <a:custGeom>
                <a:avLst/>
                <a:gdLst>
                  <a:gd name="connsiteX0" fmla="*/ 44414 w 355307"/>
                  <a:gd name="connsiteY0" fmla="*/ 418 h 63426"/>
                  <a:gd name="connsiteX1" fmla="*/ 177654 w 355307"/>
                  <a:gd name="connsiteY1" fmla="*/ 16235 h 63426"/>
                  <a:gd name="connsiteX2" fmla="*/ 355307 w 355307"/>
                  <a:gd name="connsiteY2" fmla="*/ 16235 h 63426"/>
                  <a:gd name="connsiteX3" fmla="*/ 355307 w 355307"/>
                  <a:gd name="connsiteY3" fmla="*/ 47192 h 63426"/>
                  <a:gd name="connsiteX4" fmla="*/ 177654 w 355307"/>
                  <a:gd name="connsiteY4" fmla="*/ 47192 h 63426"/>
                  <a:gd name="connsiteX5" fmla="*/ 0 w 355307"/>
                  <a:gd name="connsiteY5" fmla="*/ 47192 h 63426"/>
                  <a:gd name="connsiteX6" fmla="*/ 0 w 355307"/>
                  <a:gd name="connsiteY6" fmla="*/ 16235 h 63426"/>
                  <a:gd name="connsiteX7" fmla="*/ 44414 w 355307"/>
                  <a:gd name="connsiteY7" fmla="*/ 418 h 6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5307" h="63426">
                    <a:moveTo>
                      <a:pt x="44414" y="418"/>
                    </a:moveTo>
                    <a:cubicBezTo>
                      <a:pt x="88827" y="5691"/>
                      <a:pt x="133241" y="58414"/>
                      <a:pt x="177654" y="16235"/>
                    </a:cubicBezTo>
                    <a:cubicBezTo>
                      <a:pt x="236871" y="-40003"/>
                      <a:pt x="296089" y="72474"/>
                      <a:pt x="355307" y="16235"/>
                    </a:cubicBezTo>
                    <a:lnTo>
                      <a:pt x="355307" y="47192"/>
                    </a:lnTo>
                    <a:cubicBezTo>
                      <a:pt x="296089" y="103431"/>
                      <a:pt x="236871" y="-9046"/>
                      <a:pt x="177654" y="47192"/>
                    </a:cubicBezTo>
                    <a:cubicBezTo>
                      <a:pt x="118436" y="103431"/>
                      <a:pt x="59218" y="-9046"/>
                      <a:pt x="0" y="47192"/>
                    </a:cubicBezTo>
                    <a:lnTo>
                      <a:pt x="0" y="16235"/>
                    </a:lnTo>
                    <a:cubicBezTo>
                      <a:pt x="14805" y="2176"/>
                      <a:pt x="29609" y="-1339"/>
                      <a:pt x="44414" y="41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1" name="二等辺三角形 300">
              <a:extLst>
                <a:ext uri="{FF2B5EF4-FFF2-40B4-BE49-F238E27FC236}">
                  <a16:creationId xmlns:a16="http://schemas.microsoft.com/office/drawing/2014/main" id="{2D855ADC-3D2C-D744-E843-EC4D8BC7958C}"/>
                </a:ext>
              </a:extLst>
            </p:cNvPr>
            <p:cNvSpPr/>
            <p:nvPr/>
          </p:nvSpPr>
          <p:spPr>
            <a:xfrm rot="17100000">
              <a:off x="3095265" y="2875132"/>
              <a:ext cx="48341" cy="483711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0" name="楕円 5">
              <a:extLst>
                <a:ext uri="{FF2B5EF4-FFF2-40B4-BE49-F238E27FC236}">
                  <a16:creationId xmlns:a16="http://schemas.microsoft.com/office/drawing/2014/main" id="{E5BCA512-479A-2D84-FB83-939CD95F523B}"/>
                </a:ext>
              </a:extLst>
            </p:cNvPr>
            <p:cNvSpPr/>
            <p:nvPr/>
          </p:nvSpPr>
          <p:spPr>
            <a:xfrm>
              <a:off x="3027166" y="3042066"/>
              <a:ext cx="478034" cy="384928"/>
            </a:xfrm>
            <a:custGeom>
              <a:avLst/>
              <a:gdLst>
                <a:gd name="connsiteX0" fmla="*/ 0 w 2060959"/>
                <a:gd name="connsiteY0" fmla="*/ 758190 h 1516380"/>
                <a:gd name="connsiteX1" fmla="*/ 1030480 w 2060959"/>
                <a:gd name="connsiteY1" fmla="*/ 0 h 1516380"/>
                <a:gd name="connsiteX2" fmla="*/ 2060960 w 2060959"/>
                <a:gd name="connsiteY2" fmla="*/ 758190 h 1516380"/>
                <a:gd name="connsiteX3" fmla="*/ 1030480 w 2060959"/>
                <a:gd name="connsiteY3" fmla="*/ 1516380 h 1516380"/>
                <a:gd name="connsiteX4" fmla="*/ 0 w 2060959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960" h="1516380">
                  <a:moveTo>
                    <a:pt x="0" y="758190"/>
                  </a:moveTo>
                  <a:cubicBezTo>
                    <a:pt x="0" y="339453"/>
                    <a:pt x="461362" y="0"/>
                    <a:pt x="1030480" y="0"/>
                  </a:cubicBezTo>
                  <a:cubicBezTo>
                    <a:pt x="1599598" y="0"/>
                    <a:pt x="2060960" y="339453"/>
                    <a:pt x="2060960" y="758190"/>
                  </a:cubicBezTo>
                  <a:cubicBezTo>
                    <a:pt x="2060960" y="1176927"/>
                    <a:pt x="1599598" y="1516380"/>
                    <a:pt x="1030480" y="1516380"/>
                  </a:cubicBezTo>
                  <a:cubicBezTo>
                    <a:pt x="461362" y="1516380"/>
                    <a:pt x="0" y="1176927"/>
                    <a:pt x="0" y="7581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1" name="楕円 5">
              <a:extLst>
                <a:ext uri="{FF2B5EF4-FFF2-40B4-BE49-F238E27FC236}">
                  <a16:creationId xmlns:a16="http://schemas.microsoft.com/office/drawing/2014/main" id="{4EA12C14-2659-80AA-0A1F-81D834D69379}"/>
                </a:ext>
              </a:extLst>
            </p:cNvPr>
            <p:cNvSpPr/>
            <p:nvPr/>
          </p:nvSpPr>
          <p:spPr>
            <a:xfrm>
              <a:off x="2284216" y="3371851"/>
              <a:ext cx="1963934" cy="1619908"/>
            </a:xfrm>
            <a:custGeom>
              <a:avLst/>
              <a:gdLst>
                <a:gd name="connsiteX0" fmla="*/ 0 w 2060959"/>
                <a:gd name="connsiteY0" fmla="*/ 758190 h 1516380"/>
                <a:gd name="connsiteX1" fmla="*/ 1030480 w 2060959"/>
                <a:gd name="connsiteY1" fmla="*/ 0 h 1516380"/>
                <a:gd name="connsiteX2" fmla="*/ 2060960 w 2060959"/>
                <a:gd name="connsiteY2" fmla="*/ 758190 h 1516380"/>
                <a:gd name="connsiteX3" fmla="*/ 1030480 w 2060959"/>
                <a:gd name="connsiteY3" fmla="*/ 1516380 h 1516380"/>
                <a:gd name="connsiteX4" fmla="*/ 0 w 2060959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960" h="1516380">
                  <a:moveTo>
                    <a:pt x="0" y="758190"/>
                  </a:moveTo>
                  <a:cubicBezTo>
                    <a:pt x="0" y="339453"/>
                    <a:pt x="461362" y="0"/>
                    <a:pt x="1030480" y="0"/>
                  </a:cubicBezTo>
                  <a:cubicBezTo>
                    <a:pt x="1599598" y="0"/>
                    <a:pt x="2060960" y="339453"/>
                    <a:pt x="2060960" y="758190"/>
                  </a:cubicBezTo>
                  <a:cubicBezTo>
                    <a:pt x="2060960" y="1176927"/>
                    <a:pt x="1599598" y="1516380"/>
                    <a:pt x="1030480" y="1516380"/>
                  </a:cubicBezTo>
                  <a:cubicBezTo>
                    <a:pt x="461362" y="1516380"/>
                    <a:pt x="0" y="1176927"/>
                    <a:pt x="0" y="75819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02231311-AA74-909B-5011-F02AF890CBEA}"/>
                </a:ext>
              </a:extLst>
            </p:cNvPr>
            <p:cNvSpPr/>
            <p:nvPr/>
          </p:nvSpPr>
          <p:spPr>
            <a:xfrm>
              <a:off x="2720684" y="4773946"/>
              <a:ext cx="1090998" cy="151470"/>
            </a:xfrm>
            <a:custGeom>
              <a:avLst/>
              <a:gdLst>
                <a:gd name="connsiteX0" fmla="*/ 0 w 1090998"/>
                <a:gd name="connsiteY0" fmla="*/ 0 h 151470"/>
                <a:gd name="connsiteX1" fmla="*/ 98707 w 1090998"/>
                <a:gd name="connsiteY1" fmla="*/ 23316 h 151470"/>
                <a:gd name="connsiteX2" fmla="*/ 545499 w 1090998"/>
                <a:gd name="connsiteY2" fmla="*/ 62570 h 151470"/>
                <a:gd name="connsiteX3" fmla="*/ 992291 w 1090998"/>
                <a:gd name="connsiteY3" fmla="*/ 23316 h 151470"/>
                <a:gd name="connsiteX4" fmla="*/ 1090998 w 1090998"/>
                <a:gd name="connsiteY4" fmla="*/ 0 h 151470"/>
                <a:gd name="connsiteX5" fmla="*/ 1083845 w 1090998"/>
                <a:gd name="connsiteY5" fmla="*/ 5164 h 151470"/>
                <a:gd name="connsiteX6" fmla="*/ 545499 w 1090998"/>
                <a:gd name="connsiteY6" fmla="*/ 151470 h 151470"/>
                <a:gd name="connsiteX7" fmla="*/ 7153 w 1090998"/>
                <a:gd name="connsiteY7" fmla="*/ 5164 h 15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998" h="151470">
                  <a:moveTo>
                    <a:pt x="0" y="0"/>
                  </a:moveTo>
                  <a:lnTo>
                    <a:pt x="98707" y="23316"/>
                  </a:lnTo>
                  <a:cubicBezTo>
                    <a:pt x="236033" y="48593"/>
                    <a:pt x="387015" y="62570"/>
                    <a:pt x="545499" y="62570"/>
                  </a:cubicBezTo>
                  <a:cubicBezTo>
                    <a:pt x="703983" y="62570"/>
                    <a:pt x="854965" y="48593"/>
                    <a:pt x="992291" y="23316"/>
                  </a:cubicBezTo>
                  <a:lnTo>
                    <a:pt x="1090998" y="0"/>
                  </a:lnTo>
                  <a:lnTo>
                    <a:pt x="1083845" y="5164"/>
                  </a:lnTo>
                  <a:cubicBezTo>
                    <a:pt x="946070" y="95560"/>
                    <a:pt x="755736" y="151470"/>
                    <a:pt x="545499" y="151470"/>
                  </a:cubicBezTo>
                  <a:cubicBezTo>
                    <a:pt x="335262" y="151470"/>
                    <a:pt x="144928" y="95560"/>
                    <a:pt x="7153" y="516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5">
              <a:extLst>
                <a:ext uri="{FF2B5EF4-FFF2-40B4-BE49-F238E27FC236}">
                  <a16:creationId xmlns:a16="http://schemas.microsoft.com/office/drawing/2014/main" id="{A585B522-0ECA-ED33-9CF5-0B596223E179}"/>
                </a:ext>
              </a:extLst>
            </p:cNvPr>
            <p:cNvSpPr/>
            <p:nvPr/>
          </p:nvSpPr>
          <p:spPr>
            <a:xfrm>
              <a:off x="3023394" y="4600908"/>
              <a:ext cx="153036" cy="64814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5">
              <a:extLst>
                <a:ext uri="{FF2B5EF4-FFF2-40B4-BE49-F238E27FC236}">
                  <a16:creationId xmlns:a16="http://schemas.microsoft.com/office/drawing/2014/main" id="{0BBEB5EC-546A-D39D-2625-7F300230C5F4}"/>
                </a:ext>
              </a:extLst>
            </p:cNvPr>
            <p:cNvSpPr/>
            <p:nvPr/>
          </p:nvSpPr>
          <p:spPr>
            <a:xfrm>
              <a:off x="3327207" y="4600908"/>
              <a:ext cx="153036" cy="64814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楕円 5">
              <a:extLst>
                <a:ext uri="{FF2B5EF4-FFF2-40B4-BE49-F238E27FC236}">
                  <a16:creationId xmlns:a16="http://schemas.microsoft.com/office/drawing/2014/main" id="{A77C000E-DB60-24D3-1B61-FB40A7DB22C0}"/>
                </a:ext>
              </a:extLst>
            </p:cNvPr>
            <p:cNvSpPr/>
            <p:nvPr/>
          </p:nvSpPr>
          <p:spPr>
            <a:xfrm>
              <a:off x="2393794" y="4243584"/>
              <a:ext cx="317992" cy="164169"/>
            </a:xfrm>
            <a:custGeom>
              <a:avLst/>
              <a:gdLst>
                <a:gd name="connsiteX0" fmla="*/ 0 w 2060959"/>
                <a:gd name="connsiteY0" fmla="*/ 758190 h 1516380"/>
                <a:gd name="connsiteX1" fmla="*/ 1030480 w 2060959"/>
                <a:gd name="connsiteY1" fmla="*/ 0 h 1516380"/>
                <a:gd name="connsiteX2" fmla="*/ 2060960 w 2060959"/>
                <a:gd name="connsiteY2" fmla="*/ 758190 h 1516380"/>
                <a:gd name="connsiteX3" fmla="*/ 1030480 w 2060959"/>
                <a:gd name="connsiteY3" fmla="*/ 1516380 h 1516380"/>
                <a:gd name="connsiteX4" fmla="*/ 0 w 2060959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960" h="1516380">
                  <a:moveTo>
                    <a:pt x="0" y="758190"/>
                  </a:moveTo>
                  <a:cubicBezTo>
                    <a:pt x="0" y="339453"/>
                    <a:pt x="461362" y="0"/>
                    <a:pt x="1030480" y="0"/>
                  </a:cubicBezTo>
                  <a:cubicBezTo>
                    <a:pt x="1599598" y="0"/>
                    <a:pt x="2060960" y="339453"/>
                    <a:pt x="2060960" y="758190"/>
                  </a:cubicBezTo>
                  <a:cubicBezTo>
                    <a:pt x="2060960" y="1176927"/>
                    <a:pt x="1599598" y="1516380"/>
                    <a:pt x="1030480" y="1516380"/>
                  </a:cubicBezTo>
                  <a:cubicBezTo>
                    <a:pt x="461362" y="1516380"/>
                    <a:pt x="0" y="1176927"/>
                    <a:pt x="0" y="758190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5">
              <a:extLst>
                <a:ext uri="{FF2B5EF4-FFF2-40B4-BE49-F238E27FC236}">
                  <a16:creationId xmlns:a16="http://schemas.microsoft.com/office/drawing/2014/main" id="{911C7A93-42AF-D00A-9839-F89843DCB5D3}"/>
                </a:ext>
              </a:extLst>
            </p:cNvPr>
            <p:cNvSpPr/>
            <p:nvPr/>
          </p:nvSpPr>
          <p:spPr>
            <a:xfrm>
              <a:off x="3828894" y="4243584"/>
              <a:ext cx="317992" cy="164169"/>
            </a:xfrm>
            <a:custGeom>
              <a:avLst/>
              <a:gdLst>
                <a:gd name="connsiteX0" fmla="*/ 0 w 2060959"/>
                <a:gd name="connsiteY0" fmla="*/ 758190 h 1516380"/>
                <a:gd name="connsiteX1" fmla="*/ 1030480 w 2060959"/>
                <a:gd name="connsiteY1" fmla="*/ 0 h 1516380"/>
                <a:gd name="connsiteX2" fmla="*/ 2060960 w 2060959"/>
                <a:gd name="connsiteY2" fmla="*/ 758190 h 1516380"/>
                <a:gd name="connsiteX3" fmla="*/ 1030480 w 2060959"/>
                <a:gd name="connsiteY3" fmla="*/ 1516380 h 1516380"/>
                <a:gd name="connsiteX4" fmla="*/ 0 w 2060959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960" h="1516380">
                  <a:moveTo>
                    <a:pt x="0" y="758190"/>
                  </a:moveTo>
                  <a:cubicBezTo>
                    <a:pt x="0" y="339453"/>
                    <a:pt x="461362" y="0"/>
                    <a:pt x="1030480" y="0"/>
                  </a:cubicBezTo>
                  <a:cubicBezTo>
                    <a:pt x="1599598" y="0"/>
                    <a:pt x="2060960" y="339453"/>
                    <a:pt x="2060960" y="758190"/>
                  </a:cubicBezTo>
                  <a:cubicBezTo>
                    <a:pt x="2060960" y="1176927"/>
                    <a:pt x="1599598" y="1516380"/>
                    <a:pt x="1030480" y="1516380"/>
                  </a:cubicBezTo>
                  <a:cubicBezTo>
                    <a:pt x="461362" y="1516380"/>
                    <a:pt x="0" y="1176927"/>
                    <a:pt x="0" y="758190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3CA70DF-36FA-889D-2C0B-1DE48C553FB9}"/>
                </a:ext>
              </a:extLst>
            </p:cNvPr>
            <p:cNvSpPr/>
            <p:nvPr/>
          </p:nvSpPr>
          <p:spPr>
            <a:xfrm>
              <a:off x="2345294" y="3639972"/>
              <a:ext cx="207406" cy="301404"/>
            </a:xfrm>
            <a:custGeom>
              <a:avLst/>
              <a:gdLst>
                <a:gd name="connsiteX0" fmla="*/ 47393 w 384131"/>
                <a:gd name="connsiteY0" fmla="*/ 0 h 384129"/>
                <a:gd name="connsiteX1" fmla="*/ 45829 w 384131"/>
                <a:gd name="connsiteY1" fmla="*/ 15517 h 384129"/>
                <a:gd name="connsiteX2" fmla="*/ 368612 w 384131"/>
                <a:gd name="connsiteY2" fmla="*/ 338299 h 384129"/>
                <a:gd name="connsiteX3" fmla="*/ 384131 w 384131"/>
                <a:gd name="connsiteY3" fmla="*/ 336735 h 384129"/>
                <a:gd name="connsiteX4" fmla="*/ 376700 w 384131"/>
                <a:gd name="connsiteY4" fmla="*/ 342866 h 384129"/>
                <a:gd name="connsiteX5" fmla="*/ 241612 w 384131"/>
                <a:gd name="connsiteY5" fmla="*/ 384129 h 384129"/>
                <a:gd name="connsiteX6" fmla="*/ 0 w 384131"/>
                <a:gd name="connsiteY6" fmla="*/ 142517 h 384129"/>
                <a:gd name="connsiteX7" fmla="*/ 41264 w 384131"/>
                <a:gd name="connsiteY7" fmla="*/ 7429 h 38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4131" h="384129">
                  <a:moveTo>
                    <a:pt x="47393" y="0"/>
                  </a:moveTo>
                  <a:lnTo>
                    <a:pt x="45829" y="15517"/>
                  </a:lnTo>
                  <a:cubicBezTo>
                    <a:pt x="45829" y="193785"/>
                    <a:pt x="190344" y="338299"/>
                    <a:pt x="368612" y="338299"/>
                  </a:cubicBezTo>
                  <a:lnTo>
                    <a:pt x="384131" y="336735"/>
                  </a:lnTo>
                  <a:lnTo>
                    <a:pt x="376700" y="342866"/>
                  </a:lnTo>
                  <a:cubicBezTo>
                    <a:pt x="338138" y="368917"/>
                    <a:pt x="291652" y="384129"/>
                    <a:pt x="241612" y="384129"/>
                  </a:cubicBezTo>
                  <a:cubicBezTo>
                    <a:pt x="108173" y="384129"/>
                    <a:pt x="0" y="275956"/>
                    <a:pt x="0" y="142517"/>
                  </a:cubicBezTo>
                  <a:cubicBezTo>
                    <a:pt x="0" y="92478"/>
                    <a:pt x="15212" y="45991"/>
                    <a:pt x="41264" y="742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8C32C534-3920-2787-2566-4FA168C86362}"/>
                </a:ext>
              </a:extLst>
            </p:cNvPr>
            <p:cNvSpPr/>
            <p:nvPr/>
          </p:nvSpPr>
          <p:spPr>
            <a:xfrm>
              <a:off x="3869294" y="3639972"/>
              <a:ext cx="207406" cy="301404"/>
            </a:xfrm>
            <a:custGeom>
              <a:avLst/>
              <a:gdLst>
                <a:gd name="connsiteX0" fmla="*/ 47393 w 384131"/>
                <a:gd name="connsiteY0" fmla="*/ 0 h 384129"/>
                <a:gd name="connsiteX1" fmla="*/ 45829 w 384131"/>
                <a:gd name="connsiteY1" fmla="*/ 15517 h 384129"/>
                <a:gd name="connsiteX2" fmla="*/ 368612 w 384131"/>
                <a:gd name="connsiteY2" fmla="*/ 338299 h 384129"/>
                <a:gd name="connsiteX3" fmla="*/ 384131 w 384131"/>
                <a:gd name="connsiteY3" fmla="*/ 336735 h 384129"/>
                <a:gd name="connsiteX4" fmla="*/ 376700 w 384131"/>
                <a:gd name="connsiteY4" fmla="*/ 342866 h 384129"/>
                <a:gd name="connsiteX5" fmla="*/ 241612 w 384131"/>
                <a:gd name="connsiteY5" fmla="*/ 384129 h 384129"/>
                <a:gd name="connsiteX6" fmla="*/ 0 w 384131"/>
                <a:gd name="connsiteY6" fmla="*/ 142517 h 384129"/>
                <a:gd name="connsiteX7" fmla="*/ 41264 w 384131"/>
                <a:gd name="connsiteY7" fmla="*/ 7429 h 38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4131" h="384129">
                  <a:moveTo>
                    <a:pt x="47393" y="0"/>
                  </a:moveTo>
                  <a:lnTo>
                    <a:pt x="45829" y="15517"/>
                  </a:lnTo>
                  <a:cubicBezTo>
                    <a:pt x="45829" y="193785"/>
                    <a:pt x="190344" y="338299"/>
                    <a:pt x="368612" y="338299"/>
                  </a:cubicBezTo>
                  <a:lnTo>
                    <a:pt x="384131" y="336735"/>
                  </a:lnTo>
                  <a:lnTo>
                    <a:pt x="376700" y="342866"/>
                  </a:lnTo>
                  <a:cubicBezTo>
                    <a:pt x="338138" y="368917"/>
                    <a:pt x="291652" y="384129"/>
                    <a:pt x="241612" y="384129"/>
                  </a:cubicBezTo>
                  <a:cubicBezTo>
                    <a:pt x="108173" y="384129"/>
                    <a:pt x="0" y="275956"/>
                    <a:pt x="0" y="142517"/>
                  </a:cubicBezTo>
                  <a:cubicBezTo>
                    <a:pt x="0" y="92478"/>
                    <a:pt x="15212" y="45991"/>
                    <a:pt x="41264" y="742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4027E9BF-8F2A-EF39-0047-FA928684ABCB}"/>
                </a:ext>
              </a:extLst>
            </p:cNvPr>
            <p:cNvSpPr/>
            <p:nvPr/>
          </p:nvSpPr>
          <p:spPr>
            <a:xfrm flipH="1">
              <a:off x="2464171" y="3639972"/>
              <a:ext cx="207406" cy="301404"/>
            </a:xfrm>
            <a:custGeom>
              <a:avLst/>
              <a:gdLst>
                <a:gd name="connsiteX0" fmla="*/ 47393 w 384131"/>
                <a:gd name="connsiteY0" fmla="*/ 0 h 384129"/>
                <a:gd name="connsiteX1" fmla="*/ 45829 w 384131"/>
                <a:gd name="connsiteY1" fmla="*/ 15517 h 384129"/>
                <a:gd name="connsiteX2" fmla="*/ 368612 w 384131"/>
                <a:gd name="connsiteY2" fmla="*/ 338299 h 384129"/>
                <a:gd name="connsiteX3" fmla="*/ 384131 w 384131"/>
                <a:gd name="connsiteY3" fmla="*/ 336735 h 384129"/>
                <a:gd name="connsiteX4" fmla="*/ 376700 w 384131"/>
                <a:gd name="connsiteY4" fmla="*/ 342866 h 384129"/>
                <a:gd name="connsiteX5" fmla="*/ 241612 w 384131"/>
                <a:gd name="connsiteY5" fmla="*/ 384129 h 384129"/>
                <a:gd name="connsiteX6" fmla="*/ 0 w 384131"/>
                <a:gd name="connsiteY6" fmla="*/ 142517 h 384129"/>
                <a:gd name="connsiteX7" fmla="*/ 41264 w 384131"/>
                <a:gd name="connsiteY7" fmla="*/ 7429 h 38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4131" h="384129">
                  <a:moveTo>
                    <a:pt x="47393" y="0"/>
                  </a:moveTo>
                  <a:lnTo>
                    <a:pt x="45829" y="15517"/>
                  </a:lnTo>
                  <a:cubicBezTo>
                    <a:pt x="45829" y="193785"/>
                    <a:pt x="190344" y="338299"/>
                    <a:pt x="368612" y="338299"/>
                  </a:cubicBezTo>
                  <a:lnTo>
                    <a:pt x="384131" y="336735"/>
                  </a:lnTo>
                  <a:lnTo>
                    <a:pt x="376700" y="342866"/>
                  </a:lnTo>
                  <a:cubicBezTo>
                    <a:pt x="338138" y="368917"/>
                    <a:pt x="291652" y="384129"/>
                    <a:pt x="241612" y="384129"/>
                  </a:cubicBezTo>
                  <a:cubicBezTo>
                    <a:pt x="108173" y="384129"/>
                    <a:pt x="0" y="275956"/>
                    <a:pt x="0" y="142517"/>
                  </a:cubicBezTo>
                  <a:cubicBezTo>
                    <a:pt x="0" y="92478"/>
                    <a:pt x="15212" y="45991"/>
                    <a:pt x="41264" y="742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1FC07409-4D75-D1E9-1189-C5DF6CF19E5C}"/>
                </a:ext>
              </a:extLst>
            </p:cNvPr>
            <p:cNvSpPr/>
            <p:nvPr/>
          </p:nvSpPr>
          <p:spPr>
            <a:xfrm flipH="1">
              <a:off x="3988171" y="3639972"/>
              <a:ext cx="207406" cy="301404"/>
            </a:xfrm>
            <a:custGeom>
              <a:avLst/>
              <a:gdLst>
                <a:gd name="connsiteX0" fmla="*/ 47393 w 384131"/>
                <a:gd name="connsiteY0" fmla="*/ 0 h 384129"/>
                <a:gd name="connsiteX1" fmla="*/ 45829 w 384131"/>
                <a:gd name="connsiteY1" fmla="*/ 15517 h 384129"/>
                <a:gd name="connsiteX2" fmla="*/ 368612 w 384131"/>
                <a:gd name="connsiteY2" fmla="*/ 338299 h 384129"/>
                <a:gd name="connsiteX3" fmla="*/ 384131 w 384131"/>
                <a:gd name="connsiteY3" fmla="*/ 336735 h 384129"/>
                <a:gd name="connsiteX4" fmla="*/ 376700 w 384131"/>
                <a:gd name="connsiteY4" fmla="*/ 342866 h 384129"/>
                <a:gd name="connsiteX5" fmla="*/ 241612 w 384131"/>
                <a:gd name="connsiteY5" fmla="*/ 384129 h 384129"/>
                <a:gd name="connsiteX6" fmla="*/ 0 w 384131"/>
                <a:gd name="connsiteY6" fmla="*/ 142517 h 384129"/>
                <a:gd name="connsiteX7" fmla="*/ 41264 w 384131"/>
                <a:gd name="connsiteY7" fmla="*/ 7429 h 38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4131" h="384129">
                  <a:moveTo>
                    <a:pt x="47393" y="0"/>
                  </a:moveTo>
                  <a:lnTo>
                    <a:pt x="45829" y="15517"/>
                  </a:lnTo>
                  <a:cubicBezTo>
                    <a:pt x="45829" y="193785"/>
                    <a:pt x="190344" y="338299"/>
                    <a:pt x="368612" y="338299"/>
                  </a:cubicBezTo>
                  <a:lnTo>
                    <a:pt x="384131" y="336735"/>
                  </a:lnTo>
                  <a:lnTo>
                    <a:pt x="376700" y="342866"/>
                  </a:lnTo>
                  <a:cubicBezTo>
                    <a:pt x="338138" y="368917"/>
                    <a:pt x="291652" y="384129"/>
                    <a:pt x="241612" y="384129"/>
                  </a:cubicBezTo>
                  <a:cubicBezTo>
                    <a:pt x="108173" y="384129"/>
                    <a:pt x="0" y="275956"/>
                    <a:pt x="0" y="142517"/>
                  </a:cubicBezTo>
                  <a:cubicBezTo>
                    <a:pt x="0" y="92478"/>
                    <a:pt x="15212" y="45991"/>
                    <a:pt x="41264" y="742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3E2A0D4B-A6A4-F0DF-9E23-AD6989A6E4AE}"/>
                </a:ext>
              </a:extLst>
            </p:cNvPr>
            <p:cNvSpPr/>
            <p:nvPr/>
          </p:nvSpPr>
          <p:spPr>
            <a:xfrm>
              <a:off x="2465944" y="3606800"/>
              <a:ext cx="207406" cy="301404"/>
            </a:xfrm>
            <a:custGeom>
              <a:avLst/>
              <a:gdLst>
                <a:gd name="connsiteX0" fmla="*/ 47393 w 384131"/>
                <a:gd name="connsiteY0" fmla="*/ 0 h 384129"/>
                <a:gd name="connsiteX1" fmla="*/ 45829 w 384131"/>
                <a:gd name="connsiteY1" fmla="*/ 15517 h 384129"/>
                <a:gd name="connsiteX2" fmla="*/ 368612 w 384131"/>
                <a:gd name="connsiteY2" fmla="*/ 338299 h 384129"/>
                <a:gd name="connsiteX3" fmla="*/ 384131 w 384131"/>
                <a:gd name="connsiteY3" fmla="*/ 336735 h 384129"/>
                <a:gd name="connsiteX4" fmla="*/ 376700 w 384131"/>
                <a:gd name="connsiteY4" fmla="*/ 342866 h 384129"/>
                <a:gd name="connsiteX5" fmla="*/ 241612 w 384131"/>
                <a:gd name="connsiteY5" fmla="*/ 384129 h 384129"/>
                <a:gd name="connsiteX6" fmla="*/ 0 w 384131"/>
                <a:gd name="connsiteY6" fmla="*/ 142517 h 384129"/>
                <a:gd name="connsiteX7" fmla="*/ 41264 w 384131"/>
                <a:gd name="connsiteY7" fmla="*/ 7429 h 38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4131" h="384129">
                  <a:moveTo>
                    <a:pt x="47393" y="0"/>
                  </a:moveTo>
                  <a:lnTo>
                    <a:pt x="45829" y="15517"/>
                  </a:lnTo>
                  <a:cubicBezTo>
                    <a:pt x="45829" y="193785"/>
                    <a:pt x="190344" y="338299"/>
                    <a:pt x="368612" y="338299"/>
                  </a:cubicBezTo>
                  <a:lnTo>
                    <a:pt x="384131" y="336735"/>
                  </a:lnTo>
                  <a:lnTo>
                    <a:pt x="376700" y="342866"/>
                  </a:lnTo>
                  <a:cubicBezTo>
                    <a:pt x="338138" y="368917"/>
                    <a:pt x="291652" y="384129"/>
                    <a:pt x="241612" y="384129"/>
                  </a:cubicBezTo>
                  <a:cubicBezTo>
                    <a:pt x="108173" y="384129"/>
                    <a:pt x="0" y="275956"/>
                    <a:pt x="0" y="142517"/>
                  </a:cubicBezTo>
                  <a:cubicBezTo>
                    <a:pt x="0" y="92478"/>
                    <a:pt x="15212" y="45991"/>
                    <a:pt x="41264" y="742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441A243E-003E-5C5C-0501-AE83A83947C0}"/>
                </a:ext>
              </a:extLst>
            </p:cNvPr>
            <p:cNvSpPr/>
            <p:nvPr/>
          </p:nvSpPr>
          <p:spPr>
            <a:xfrm>
              <a:off x="3999469" y="3606800"/>
              <a:ext cx="207406" cy="301404"/>
            </a:xfrm>
            <a:custGeom>
              <a:avLst/>
              <a:gdLst>
                <a:gd name="connsiteX0" fmla="*/ 47393 w 384131"/>
                <a:gd name="connsiteY0" fmla="*/ 0 h 384129"/>
                <a:gd name="connsiteX1" fmla="*/ 45829 w 384131"/>
                <a:gd name="connsiteY1" fmla="*/ 15517 h 384129"/>
                <a:gd name="connsiteX2" fmla="*/ 368612 w 384131"/>
                <a:gd name="connsiteY2" fmla="*/ 338299 h 384129"/>
                <a:gd name="connsiteX3" fmla="*/ 384131 w 384131"/>
                <a:gd name="connsiteY3" fmla="*/ 336735 h 384129"/>
                <a:gd name="connsiteX4" fmla="*/ 376700 w 384131"/>
                <a:gd name="connsiteY4" fmla="*/ 342866 h 384129"/>
                <a:gd name="connsiteX5" fmla="*/ 241612 w 384131"/>
                <a:gd name="connsiteY5" fmla="*/ 384129 h 384129"/>
                <a:gd name="connsiteX6" fmla="*/ 0 w 384131"/>
                <a:gd name="connsiteY6" fmla="*/ 142517 h 384129"/>
                <a:gd name="connsiteX7" fmla="*/ 41264 w 384131"/>
                <a:gd name="connsiteY7" fmla="*/ 7429 h 38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4131" h="384129">
                  <a:moveTo>
                    <a:pt x="47393" y="0"/>
                  </a:moveTo>
                  <a:lnTo>
                    <a:pt x="45829" y="15517"/>
                  </a:lnTo>
                  <a:cubicBezTo>
                    <a:pt x="45829" y="193785"/>
                    <a:pt x="190344" y="338299"/>
                    <a:pt x="368612" y="338299"/>
                  </a:cubicBezTo>
                  <a:lnTo>
                    <a:pt x="384131" y="336735"/>
                  </a:lnTo>
                  <a:lnTo>
                    <a:pt x="376700" y="342866"/>
                  </a:lnTo>
                  <a:cubicBezTo>
                    <a:pt x="338138" y="368917"/>
                    <a:pt x="291652" y="384129"/>
                    <a:pt x="241612" y="384129"/>
                  </a:cubicBezTo>
                  <a:cubicBezTo>
                    <a:pt x="108173" y="384129"/>
                    <a:pt x="0" y="275956"/>
                    <a:pt x="0" y="142517"/>
                  </a:cubicBezTo>
                  <a:cubicBezTo>
                    <a:pt x="0" y="92478"/>
                    <a:pt x="15212" y="45991"/>
                    <a:pt x="41264" y="742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楕円 5">
              <a:extLst>
                <a:ext uri="{FF2B5EF4-FFF2-40B4-BE49-F238E27FC236}">
                  <a16:creationId xmlns:a16="http://schemas.microsoft.com/office/drawing/2014/main" id="{BB5CAC62-3942-A124-8132-81B57AEAF952}"/>
                </a:ext>
              </a:extLst>
            </p:cNvPr>
            <p:cNvSpPr/>
            <p:nvPr/>
          </p:nvSpPr>
          <p:spPr>
            <a:xfrm>
              <a:off x="2291858" y="3684785"/>
              <a:ext cx="433149" cy="410034"/>
            </a:xfrm>
            <a:custGeom>
              <a:avLst/>
              <a:gdLst>
                <a:gd name="connsiteX0" fmla="*/ 0 w 2060959"/>
                <a:gd name="connsiteY0" fmla="*/ 758190 h 1516380"/>
                <a:gd name="connsiteX1" fmla="*/ 1030480 w 2060959"/>
                <a:gd name="connsiteY1" fmla="*/ 0 h 1516380"/>
                <a:gd name="connsiteX2" fmla="*/ 2060960 w 2060959"/>
                <a:gd name="connsiteY2" fmla="*/ 758190 h 1516380"/>
                <a:gd name="connsiteX3" fmla="*/ 1030480 w 2060959"/>
                <a:gd name="connsiteY3" fmla="*/ 1516380 h 1516380"/>
                <a:gd name="connsiteX4" fmla="*/ 0 w 2060959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960" h="1516380">
                  <a:moveTo>
                    <a:pt x="0" y="758190"/>
                  </a:moveTo>
                  <a:cubicBezTo>
                    <a:pt x="0" y="339453"/>
                    <a:pt x="461362" y="0"/>
                    <a:pt x="1030480" y="0"/>
                  </a:cubicBezTo>
                  <a:cubicBezTo>
                    <a:pt x="1599598" y="0"/>
                    <a:pt x="2060960" y="339453"/>
                    <a:pt x="2060960" y="758190"/>
                  </a:cubicBezTo>
                  <a:cubicBezTo>
                    <a:pt x="2060960" y="1176927"/>
                    <a:pt x="1599598" y="1516380"/>
                    <a:pt x="1030480" y="1516380"/>
                  </a:cubicBezTo>
                  <a:cubicBezTo>
                    <a:pt x="461362" y="1516380"/>
                    <a:pt x="0" y="1176927"/>
                    <a:pt x="0" y="75819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楕円 5">
              <a:extLst>
                <a:ext uri="{FF2B5EF4-FFF2-40B4-BE49-F238E27FC236}">
                  <a16:creationId xmlns:a16="http://schemas.microsoft.com/office/drawing/2014/main" id="{A25F0822-76C4-A2E1-E83F-7E503FD502E7}"/>
                </a:ext>
              </a:extLst>
            </p:cNvPr>
            <p:cNvSpPr/>
            <p:nvPr/>
          </p:nvSpPr>
          <p:spPr>
            <a:xfrm>
              <a:off x="3811095" y="3684785"/>
              <a:ext cx="433149" cy="410034"/>
            </a:xfrm>
            <a:custGeom>
              <a:avLst/>
              <a:gdLst>
                <a:gd name="connsiteX0" fmla="*/ 0 w 2060959"/>
                <a:gd name="connsiteY0" fmla="*/ 758190 h 1516380"/>
                <a:gd name="connsiteX1" fmla="*/ 1030480 w 2060959"/>
                <a:gd name="connsiteY1" fmla="*/ 0 h 1516380"/>
                <a:gd name="connsiteX2" fmla="*/ 2060960 w 2060959"/>
                <a:gd name="connsiteY2" fmla="*/ 758190 h 1516380"/>
                <a:gd name="connsiteX3" fmla="*/ 1030480 w 2060959"/>
                <a:gd name="connsiteY3" fmla="*/ 1516380 h 1516380"/>
                <a:gd name="connsiteX4" fmla="*/ 0 w 2060959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960" h="1516380">
                  <a:moveTo>
                    <a:pt x="0" y="758190"/>
                  </a:moveTo>
                  <a:cubicBezTo>
                    <a:pt x="0" y="339453"/>
                    <a:pt x="461362" y="0"/>
                    <a:pt x="1030480" y="0"/>
                  </a:cubicBezTo>
                  <a:cubicBezTo>
                    <a:pt x="1599598" y="0"/>
                    <a:pt x="2060960" y="339453"/>
                    <a:pt x="2060960" y="758190"/>
                  </a:cubicBezTo>
                  <a:cubicBezTo>
                    <a:pt x="2060960" y="1176927"/>
                    <a:pt x="1599598" y="1516380"/>
                    <a:pt x="1030480" y="1516380"/>
                  </a:cubicBezTo>
                  <a:cubicBezTo>
                    <a:pt x="461362" y="1516380"/>
                    <a:pt x="0" y="1176927"/>
                    <a:pt x="0" y="75819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楕円 5">
              <a:extLst>
                <a:ext uri="{FF2B5EF4-FFF2-40B4-BE49-F238E27FC236}">
                  <a16:creationId xmlns:a16="http://schemas.microsoft.com/office/drawing/2014/main" id="{87E1BFAE-6B9B-058D-04E5-41AF35A2869D}"/>
                </a:ext>
              </a:extLst>
            </p:cNvPr>
            <p:cNvSpPr/>
            <p:nvPr/>
          </p:nvSpPr>
          <p:spPr>
            <a:xfrm>
              <a:off x="2444229" y="3776457"/>
              <a:ext cx="128408" cy="233894"/>
            </a:xfrm>
            <a:custGeom>
              <a:avLst/>
              <a:gdLst>
                <a:gd name="connsiteX0" fmla="*/ 0 w 2060959"/>
                <a:gd name="connsiteY0" fmla="*/ 758190 h 1516380"/>
                <a:gd name="connsiteX1" fmla="*/ 1030480 w 2060959"/>
                <a:gd name="connsiteY1" fmla="*/ 0 h 1516380"/>
                <a:gd name="connsiteX2" fmla="*/ 2060960 w 2060959"/>
                <a:gd name="connsiteY2" fmla="*/ 758190 h 1516380"/>
                <a:gd name="connsiteX3" fmla="*/ 1030480 w 2060959"/>
                <a:gd name="connsiteY3" fmla="*/ 1516380 h 1516380"/>
                <a:gd name="connsiteX4" fmla="*/ 0 w 2060959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960" h="1516380">
                  <a:moveTo>
                    <a:pt x="0" y="758190"/>
                  </a:moveTo>
                  <a:cubicBezTo>
                    <a:pt x="0" y="339453"/>
                    <a:pt x="461362" y="0"/>
                    <a:pt x="1030480" y="0"/>
                  </a:cubicBezTo>
                  <a:cubicBezTo>
                    <a:pt x="1599598" y="0"/>
                    <a:pt x="2060960" y="339453"/>
                    <a:pt x="2060960" y="758190"/>
                  </a:cubicBezTo>
                  <a:cubicBezTo>
                    <a:pt x="2060960" y="1176927"/>
                    <a:pt x="1599598" y="1516380"/>
                    <a:pt x="1030480" y="1516380"/>
                  </a:cubicBezTo>
                  <a:cubicBezTo>
                    <a:pt x="461362" y="1516380"/>
                    <a:pt x="0" y="1176927"/>
                    <a:pt x="0" y="75819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楕円 5">
              <a:extLst>
                <a:ext uri="{FF2B5EF4-FFF2-40B4-BE49-F238E27FC236}">
                  <a16:creationId xmlns:a16="http://schemas.microsoft.com/office/drawing/2014/main" id="{E247BBC7-70FA-79A9-AAA3-9C518137E275}"/>
                </a:ext>
              </a:extLst>
            </p:cNvPr>
            <p:cNvSpPr/>
            <p:nvPr/>
          </p:nvSpPr>
          <p:spPr>
            <a:xfrm>
              <a:off x="3963466" y="3776457"/>
              <a:ext cx="128408" cy="233894"/>
            </a:xfrm>
            <a:custGeom>
              <a:avLst/>
              <a:gdLst>
                <a:gd name="connsiteX0" fmla="*/ 0 w 2060959"/>
                <a:gd name="connsiteY0" fmla="*/ 758190 h 1516380"/>
                <a:gd name="connsiteX1" fmla="*/ 1030480 w 2060959"/>
                <a:gd name="connsiteY1" fmla="*/ 0 h 1516380"/>
                <a:gd name="connsiteX2" fmla="*/ 2060960 w 2060959"/>
                <a:gd name="connsiteY2" fmla="*/ 758190 h 1516380"/>
                <a:gd name="connsiteX3" fmla="*/ 1030480 w 2060959"/>
                <a:gd name="connsiteY3" fmla="*/ 1516380 h 1516380"/>
                <a:gd name="connsiteX4" fmla="*/ 0 w 2060959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960" h="1516380">
                  <a:moveTo>
                    <a:pt x="0" y="758190"/>
                  </a:moveTo>
                  <a:cubicBezTo>
                    <a:pt x="0" y="339453"/>
                    <a:pt x="461362" y="0"/>
                    <a:pt x="1030480" y="0"/>
                  </a:cubicBezTo>
                  <a:cubicBezTo>
                    <a:pt x="1599598" y="0"/>
                    <a:pt x="2060960" y="339453"/>
                    <a:pt x="2060960" y="758190"/>
                  </a:cubicBezTo>
                  <a:cubicBezTo>
                    <a:pt x="2060960" y="1176927"/>
                    <a:pt x="1599598" y="1516380"/>
                    <a:pt x="1030480" y="1516380"/>
                  </a:cubicBezTo>
                  <a:cubicBezTo>
                    <a:pt x="461362" y="1516380"/>
                    <a:pt x="0" y="1176927"/>
                    <a:pt x="0" y="75819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B70C7A10-E822-2BF8-5720-126D6F540A6E}"/>
                </a:ext>
              </a:extLst>
            </p:cNvPr>
            <p:cNvSpPr/>
            <p:nvPr/>
          </p:nvSpPr>
          <p:spPr>
            <a:xfrm rot="5400000">
              <a:off x="3091398" y="2853273"/>
              <a:ext cx="349568" cy="1059062"/>
            </a:xfrm>
            <a:custGeom>
              <a:avLst/>
              <a:gdLst>
                <a:gd name="connsiteX0" fmla="*/ 409 w 423754"/>
                <a:gd name="connsiteY0" fmla="*/ 494342 h 1238205"/>
                <a:gd name="connsiteX1" fmla="*/ 19118 w 423754"/>
                <a:gd name="connsiteY1" fmla="*/ 331264 h 1238205"/>
                <a:gd name="connsiteX2" fmla="*/ 423753 w 423754"/>
                <a:gd name="connsiteY2" fmla="*/ 7845 h 1238205"/>
                <a:gd name="connsiteX3" fmla="*/ 233683 w 423754"/>
                <a:gd name="connsiteY3" fmla="*/ 605941 h 1238205"/>
                <a:gd name="connsiteX4" fmla="*/ 232046 w 423754"/>
                <a:gd name="connsiteY4" fmla="*/ 619099 h 1238205"/>
                <a:gd name="connsiteX5" fmla="*/ 233684 w 423754"/>
                <a:gd name="connsiteY5" fmla="*/ 632264 h 1238205"/>
                <a:gd name="connsiteX6" fmla="*/ 423754 w 423754"/>
                <a:gd name="connsiteY6" fmla="*/ 1230360 h 1238205"/>
                <a:gd name="connsiteX7" fmla="*/ 19119 w 423754"/>
                <a:gd name="connsiteY7" fmla="*/ 906941 h 1238205"/>
                <a:gd name="connsiteX8" fmla="*/ 9425 w 423754"/>
                <a:gd name="connsiteY8" fmla="*/ 668093 h 1238205"/>
                <a:gd name="connsiteX9" fmla="*/ 23731 w 423754"/>
                <a:gd name="connsiteY9" fmla="*/ 619104 h 1238205"/>
                <a:gd name="connsiteX10" fmla="*/ 9424 w 423754"/>
                <a:gd name="connsiteY10" fmla="*/ 570112 h 1238205"/>
                <a:gd name="connsiteX11" fmla="*/ 409 w 423754"/>
                <a:gd name="connsiteY11" fmla="*/ 494342 h 123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754" h="1238205">
                  <a:moveTo>
                    <a:pt x="409" y="494342"/>
                  </a:moveTo>
                  <a:cubicBezTo>
                    <a:pt x="-1687" y="442116"/>
                    <a:pt x="4212" y="386894"/>
                    <a:pt x="19118" y="331264"/>
                  </a:cubicBezTo>
                  <a:cubicBezTo>
                    <a:pt x="78743" y="108741"/>
                    <a:pt x="259904" y="-36058"/>
                    <a:pt x="423753" y="7845"/>
                  </a:cubicBezTo>
                  <a:cubicBezTo>
                    <a:pt x="333532" y="196217"/>
                    <a:pt x="269227" y="399124"/>
                    <a:pt x="233683" y="605941"/>
                  </a:cubicBezTo>
                  <a:lnTo>
                    <a:pt x="232046" y="619099"/>
                  </a:lnTo>
                  <a:lnTo>
                    <a:pt x="233684" y="632264"/>
                  </a:lnTo>
                  <a:cubicBezTo>
                    <a:pt x="269228" y="839082"/>
                    <a:pt x="333533" y="1041988"/>
                    <a:pt x="423754" y="1230360"/>
                  </a:cubicBezTo>
                  <a:cubicBezTo>
                    <a:pt x="259905" y="1274263"/>
                    <a:pt x="78744" y="1129464"/>
                    <a:pt x="19119" y="906941"/>
                  </a:cubicBezTo>
                  <a:cubicBezTo>
                    <a:pt x="-3240" y="823496"/>
                    <a:pt x="-5333" y="740970"/>
                    <a:pt x="9425" y="668093"/>
                  </a:cubicBezTo>
                  <a:lnTo>
                    <a:pt x="23731" y="619104"/>
                  </a:lnTo>
                  <a:lnTo>
                    <a:pt x="9424" y="570112"/>
                  </a:lnTo>
                  <a:cubicBezTo>
                    <a:pt x="4505" y="545820"/>
                    <a:pt x="1458" y="520455"/>
                    <a:pt x="409" y="49434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253BB05B-CD7B-169F-A4AB-6FDA2A0C5303}"/>
                </a:ext>
              </a:extLst>
            </p:cNvPr>
            <p:cNvGrpSpPr/>
            <p:nvPr/>
          </p:nvGrpSpPr>
          <p:grpSpPr>
            <a:xfrm>
              <a:off x="3388339" y="3030557"/>
              <a:ext cx="429402" cy="429402"/>
              <a:chOff x="4398534" y="4895850"/>
              <a:chExt cx="1196048" cy="1196048"/>
            </a:xfrm>
          </p:grpSpPr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0F5E17B4-5EF2-9F9A-44F3-E241D5103321}"/>
                  </a:ext>
                </a:extLst>
              </p:cNvPr>
              <p:cNvSpPr/>
              <p:nvPr/>
            </p:nvSpPr>
            <p:spPr>
              <a:xfrm>
                <a:off x="4887716" y="4895850"/>
                <a:ext cx="217684" cy="119604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2E4F2EEB-450C-EF83-B8BD-B241A04DA9B6}"/>
                  </a:ext>
                </a:extLst>
              </p:cNvPr>
              <p:cNvSpPr/>
              <p:nvPr/>
            </p:nvSpPr>
            <p:spPr>
              <a:xfrm rot="5400000">
                <a:off x="4887716" y="4895850"/>
                <a:ext cx="217684" cy="119604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B47DA417-8346-C8BE-2DCA-F67AF606B6B7}"/>
                  </a:ext>
                </a:extLst>
              </p:cNvPr>
              <p:cNvSpPr/>
              <p:nvPr/>
            </p:nvSpPr>
            <p:spPr>
              <a:xfrm rot="2700000">
                <a:off x="4887716" y="4895850"/>
                <a:ext cx="217684" cy="119604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5A9B9D0-E06D-9870-9E9C-9D864B148972}"/>
                  </a:ext>
                </a:extLst>
              </p:cNvPr>
              <p:cNvSpPr/>
              <p:nvPr/>
            </p:nvSpPr>
            <p:spPr>
              <a:xfrm rot="8100000">
                <a:off x="4887716" y="4895850"/>
                <a:ext cx="217684" cy="119604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103C4F49-B482-320C-5805-2DF1777CD8E9}"/>
                  </a:ext>
                </a:extLst>
              </p:cNvPr>
              <p:cNvSpPr/>
              <p:nvPr/>
            </p:nvSpPr>
            <p:spPr>
              <a:xfrm rot="20323413">
                <a:off x="4899547" y="4960853"/>
                <a:ext cx="194022" cy="106603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70434085-B00E-D4A0-9A63-5380C18534BC}"/>
                  </a:ext>
                </a:extLst>
              </p:cNvPr>
              <p:cNvSpPr/>
              <p:nvPr/>
            </p:nvSpPr>
            <p:spPr>
              <a:xfrm rot="4123413">
                <a:off x="4899547" y="4960853"/>
                <a:ext cx="194022" cy="106603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BACE70A5-CE40-B9E2-EB6F-9FAED06D9CF4}"/>
                  </a:ext>
                </a:extLst>
              </p:cNvPr>
              <p:cNvSpPr/>
              <p:nvPr/>
            </p:nvSpPr>
            <p:spPr>
              <a:xfrm rot="1423413">
                <a:off x="4899547" y="4960853"/>
                <a:ext cx="194022" cy="106603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80C1BD61-ABC8-37F8-03BC-0F5F08F67B6F}"/>
                  </a:ext>
                </a:extLst>
              </p:cNvPr>
              <p:cNvSpPr/>
              <p:nvPr/>
            </p:nvSpPr>
            <p:spPr>
              <a:xfrm rot="6823413">
                <a:off x="4899547" y="4960854"/>
                <a:ext cx="194022" cy="1066036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CDB09B33-7C4A-C4D5-8706-C1E48ACA2929}"/>
                  </a:ext>
                </a:extLst>
              </p:cNvPr>
              <p:cNvSpPr/>
              <p:nvPr/>
            </p:nvSpPr>
            <p:spPr>
              <a:xfrm>
                <a:off x="4867970" y="5365284"/>
                <a:ext cx="257176" cy="257176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44A92F1-15CE-A3B8-A5E8-AACEB5A40A6F}"/>
              </a:ext>
            </a:extLst>
          </p:cNvPr>
          <p:cNvGrpSpPr/>
          <p:nvPr/>
        </p:nvGrpSpPr>
        <p:grpSpPr>
          <a:xfrm>
            <a:off x="6682984" y="4174300"/>
            <a:ext cx="2491517" cy="1960496"/>
            <a:chOff x="4634290" y="3048775"/>
            <a:chExt cx="2491517" cy="1960496"/>
          </a:xfrm>
        </p:grpSpPr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C8DBA481-BFE4-DE38-BBCA-1BB95D25EFC9}"/>
                </a:ext>
              </a:extLst>
            </p:cNvPr>
            <p:cNvSpPr/>
            <p:nvPr/>
          </p:nvSpPr>
          <p:spPr>
            <a:xfrm>
              <a:off x="4634290" y="3059942"/>
              <a:ext cx="2491517" cy="1949329"/>
            </a:xfrm>
            <a:custGeom>
              <a:avLst/>
              <a:gdLst>
                <a:gd name="connsiteX0" fmla="*/ 756365 w 2491517"/>
                <a:gd name="connsiteY0" fmla="*/ 78 h 1949329"/>
                <a:gd name="connsiteX1" fmla="*/ 1142484 w 2491517"/>
                <a:gd name="connsiteY1" fmla="*/ 50197 h 1949329"/>
                <a:gd name="connsiteX2" fmla="*/ 1769983 w 2491517"/>
                <a:gd name="connsiteY2" fmla="*/ 417144 h 1949329"/>
                <a:gd name="connsiteX3" fmla="*/ 1809063 w 2491517"/>
                <a:gd name="connsiteY3" fmla="*/ 470368 h 1949329"/>
                <a:gd name="connsiteX4" fmla="*/ 1961364 w 2491517"/>
                <a:gd name="connsiteY4" fmla="*/ 611091 h 1949329"/>
                <a:gd name="connsiteX5" fmla="*/ 2491329 w 2491517"/>
                <a:gd name="connsiteY5" fmla="*/ 1949329 h 1949329"/>
                <a:gd name="connsiteX6" fmla="*/ 1684896 w 2491517"/>
                <a:gd name="connsiteY6" fmla="*/ 1937958 h 1949329"/>
                <a:gd name="connsiteX7" fmla="*/ 1528535 w 2491517"/>
                <a:gd name="connsiteY7" fmla="*/ 1362518 h 1949329"/>
                <a:gd name="connsiteX8" fmla="*/ 1499530 w 2491517"/>
                <a:gd name="connsiteY8" fmla="*/ 1320159 h 1949329"/>
                <a:gd name="connsiteX9" fmla="*/ 1367539 w 2491517"/>
                <a:gd name="connsiteY9" fmla="*/ 1352132 h 1949329"/>
                <a:gd name="connsiteX10" fmla="*/ 803095 w 2491517"/>
                <a:gd name="connsiteY10" fmla="*/ 1316815 h 1949329"/>
                <a:gd name="connsiteX11" fmla="*/ 15082 w 2491517"/>
                <a:gd name="connsiteY11" fmla="*/ 426889 h 1949329"/>
                <a:gd name="connsiteX12" fmla="*/ 756365 w 2491517"/>
                <a:gd name="connsiteY12" fmla="*/ 78 h 1949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91517" h="1949329">
                  <a:moveTo>
                    <a:pt x="756365" y="78"/>
                  </a:moveTo>
                  <a:cubicBezTo>
                    <a:pt x="879531" y="-1268"/>
                    <a:pt x="1010252" y="14765"/>
                    <a:pt x="1142484" y="50197"/>
                  </a:cubicBezTo>
                  <a:cubicBezTo>
                    <a:pt x="1406947" y="121060"/>
                    <a:pt x="1627381" y="256099"/>
                    <a:pt x="1769983" y="417144"/>
                  </a:cubicBezTo>
                  <a:lnTo>
                    <a:pt x="1809063" y="470368"/>
                  </a:lnTo>
                  <a:lnTo>
                    <a:pt x="1961364" y="611091"/>
                  </a:lnTo>
                  <a:cubicBezTo>
                    <a:pt x="2305841" y="967545"/>
                    <a:pt x="2498398" y="1447965"/>
                    <a:pt x="2491329" y="1949329"/>
                  </a:cubicBezTo>
                  <a:lnTo>
                    <a:pt x="1684896" y="1937958"/>
                  </a:lnTo>
                  <a:cubicBezTo>
                    <a:pt x="1687788" y="1732858"/>
                    <a:pt x="1632349" y="1533877"/>
                    <a:pt x="1528535" y="1362518"/>
                  </a:cubicBezTo>
                  <a:lnTo>
                    <a:pt x="1499530" y="1320159"/>
                  </a:lnTo>
                  <a:lnTo>
                    <a:pt x="1367539" y="1352132"/>
                  </a:lnTo>
                  <a:cubicBezTo>
                    <a:pt x="1196391" y="1379462"/>
                    <a:pt x="1001442" y="1369962"/>
                    <a:pt x="803095" y="1316815"/>
                  </a:cubicBezTo>
                  <a:cubicBezTo>
                    <a:pt x="274168" y="1175089"/>
                    <a:pt x="-78638" y="776656"/>
                    <a:pt x="15082" y="426889"/>
                  </a:cubicBezTo>
                  <a:cubicBezTo>
                    <a:pt x="85371" y="164563"/>
                    <a:pt x="386869" y="4116"/>
                    <a:pt x="756365" y="78"/>
                  </a:cubicBez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5B2FE298-B2C1-8576-161F-4C6E3D4B43F6}"/>
                </a:ext>
              </a:extLst>
            </p:cNvPr>
            <p:cNvSpPr/>
            <p:nvPr/>
          </p:nvSpPr>
          <p:spPr>
            <a:xfrm>
              <a:off x="6121639" y="4306092"/>
              <a:ext cx="378313" cy="694533"/>
            </a:xfrm>
            <a:custGeom>
              <a:avLst/>
              <a:gdLst>
                <a:gd name="connsiteX0" fmla="*/ 92693 w 378313"/>
                <a:gd name="connsiteY0" fmla="*/ 0 h 694533"/>
                <a:gd name="connsiteX1" fmla="*/ 369054 w 378313"/>
                <a:gd name="connsiteY1" fmla="*/ 615851 h 694533"/>
                <a:gd name="connsiteX2" fmla="*/ 378313 w 378313"/>
                <a:gd name="connsiteY2" fmla="*/ 694533 h 694533"/>
                <a:gd name="connsiteX3" fmla="*/ 185093 w 378313"/>
                <a:gd name="connsiteY3" fmla="*/ 691808 h 694533"/>
                <a:gd name="connsiteX4" fmla="*/ 28732 w 378313"/>
                <a:gd name="connsiteY4" fmla="*/ 116368 h 694533"/>
                <a:gd name="connsiteX5" fmla="*/ 0 w 378313"/>
                <a:gd name="connsiteY5" fmla="*/ 74407 h 694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8313" h="694533">
                  <a:moveTo>
                    <a:pt x="92693" y="0"/>
                  </a:moveTo>
                  <a:cubicBezTo>
                    <a:pt x="238009" y="178876"/>
                    <a:pt x="332657" y="391435"/>
                    <a:pt x="369054" y="615851"/>
                  </a:cubicBezTo>
                  <a:lnTo>
                    <a:pt x="378313" y="694533"/>
                  </a:lnTo>
                  <a:lnTo>
                    <a:pt x="185093" y="691808"/>
                  </a:lnTo>
                  <a:cubicBezTo>
                    <a:pt x="187985" y="486708"/>
                    <a:pt x="132546" y="287727"/>
                    <a:pt x="28732" y="116368"/>
                  </a:cubicBezTo>
                  <a:lnTo>
                    <a:pt x="0" y="7440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月 355">
              <a:extLst>
                <a:ext uri="{FF2B5EF4-FFF2-40B4-BE49-F238E27FC236}">
                  <a16:creationId xmlns:a16="http://schemas.microsoft.com/office/drawing/2014/main" id="{D255F0CA-DC79-7A12-FA5A-74966A4002B4}"/>
                </a:ext>
              </a:extLst>
            </p:cNvPr>
            <p:cNvSpPr/>
            <p:nvPr/>
          </p:nvSpPr>
          <p:spPr>
            <a:xfrm rot="16200000">
              <a:off x="5161830" y="3703376"/>
              <a:ext cx="186096" cy="376904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B35944CA-338B-65F7-6780-0479C7CD82E7}"/>
                </a:ext>
              </a:extLst>
            </p:cNvPr>
            <p:cNvGrpSpPr/>
            <p:nvPr/>
          </p:nvGrpSpPr>
          <p:grpSpPr>
            <a:xfrm>
              <a:off x="5507995" y="3259812"/>
              <a:ext cx="327656" cy="327654"/>
              <a:chOff x="5470521" y="3801976"/>
              <a:chExt cx="402603" cy="402603"/>
            </a:xfrm>
          </p:grpSpPr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A9713DD3-AA5E-4B94-B064-D70E3680E325}"/>
                  </a:ext>
                </a:extLst>
              </p:cNvPr>
              <p:cNvSpPr/>
              <p:nvPr/>
            </p:nvSpPr>
            <p:spPr>
              <a:xfrm>
                <a:off x="5470521" y="3801976"/>
                <a:ext cx="402603" cy="402603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2D07C4C3-48FD-7A36-C360-C2D2E8742028}"/>
                  </a:ext>
                </a:extLst>
              </p:cNvPr>
              <p:cNvSpPr/>
              <p:nvPr/>
            </p:nvSpPr>
            <p:spPr>
              <a:xfrm>
                <a:off x="5548696" y="3870960"/>
                <a:ext cx="264636" cy="26463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A19C84F2-D448-C74E-57DB-503CFD8648B4}"/>
                  </a:ext>
                </a:extLst>
              </p:cNvPr>
              <p:cNvSpPr/>
              <p:nvPr/>
            </p:nvSpPr>
            <p:spPr>
              <a:xfrm>
                <a:off x="5593391" y="3892655"/>
                <a:ext cx="142770" cy="1427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6DDCA422-9C51-2AF6-88DE-BC787061D8DD}"/>
                  </a:ext>
                </a:extLst>
              </p:cNvPr>
              <p:cNvSpPr/>
              <p:nvPr/>
            </p:nvSpPr>
            <p:spPr>
              <a:xfrm>
                <a:off x="5712310" y="4032383"/>
                <a:ext cx="62436" cy="6243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45A9560E-66E5-B8D5-FF4A-8A93D5E9DAA1}"/>
                </a:ext>
              </a:extLst>
            </p:cNvPr>
            <p:cNvSpPr/>
            <p:nvPr/>
          </p:nvSpPr>
          <p:spPr>
            <a:xfrm>
              <a:off x="6382222" y="3678458"/>
              <a:ext cx="741903" cy="1288611"/>
            </a:xfrm>
            <a:custGeom>
              <a:avLst/>
              <a:gdLst>
                <a:gd name="connsiteX0" fmla="*/ 720172 w 741903"/>
                <a:gd name="connsiteY0" fmla="*/ 1020809 h 1288611"/>
                <a:gd name="connsiteX1" fmla="*/ 736784 w 741903"/>
                <a:gd name="connsiteY1" fmla="*/ 1143985 h 1288611"/>
                <a:gd name="connsiteX2" fmla="*/ 741903 w 741903"/>
                <a:gd name="connsiteY2" fmla="*/ 1288611 h 1288611"/>
                <a:gd name="connsiteX3" fmla="*/ 704752 w 741903"/>
                <a:gd name="connsiteY3" fmla="*/ 1281111 h 1288611"/>
                <a:gd name="connsiteX4" fmla="*/ 619514 w 741903"/>
                <a:gd name="connsiteY4" fmla="*/ 1152516 h 1288611"/>
                <a:gd name="connsiteX5" fmla="*/ 704752 w 741903"/>
                <a:gd name="connsiteY5" fmla="*/ 1023922 h 1288611"/>
                <a:gd name="connsiteX6" fmla="*/ 387801 w 741903"/>
                <a:gd name="connsiteY6" fmla="*/ 910707 h 1288611"/>
                <a:gd name="connsiteX7" fmla="*/ 487075 w 741903"/>
                <a:gd name="connsiteY7" fmla="*/ 1009981 h 1288611"/>
                <a:gd name="connsiteX8" fmla="*/ 387801 w 741903"/>
                <a:gd name="connsiteY8" fmla="*/ 1109255 h 1288611"/>
                <a:gd name="connsiteX9" fmla="*/ 288527 w 741903"/>
                <a:gd name="connsiteY9" fmla="*/ 1009981 h 1288611"/>
                <a:gd name="connsiteX10" fmla="*/ 387801 w 741903"/>
                <a:gd name="connsiteY10" fmla="*/ 910707 h 1288611"/>
                <a:gd name="connsiteX11" fmla="*/ 409336 w 741903"/>
                <a:gd name="connsiteY11" fmla="*/ 508371 h 1288611"/>
                <a:gd name="connsiteX12" fmla="*/ 548898 w 741903"/>
                <a:gd name="connsiteY12" fmla="*/ 647933 h 1288611"/>
                <a:gd name="connsiteX13" fmla="*/ 409336 w 741903"/>
                <a:gd name="connsiteY13" fmla="*/ 787495 h 1288611"/>
                <a:gd name="connsiteX14" fmla="*/ 269774 w 741903"/>
                <a:gd name="connsiteY14" fmla="*/ 647933 h 1288611"/>
                <a:gd name="connsiteX15" fmla="*/ 409336 w 741903"/>
                <a:gd name="connsiteY15" fmla="*/ 508371 h 1288611"/>
                <a:gd name="connsiteX16" fmla="*/ 99274 w 741903"/>
                <a:gd name="connsiteY16" fmla="*/ 338825 h 1288611"/>
                <a:gd name="connsiteX17" fmla="*/ 198548 w 741903"/>
                <a:gd name="connsiteY17" fmla="*/ 438099 h 1288611"/>
                <a:gd name="connsiteX18" fmla="*/ 99274 w 741903"/>
                <a:gd name="connsiteY18" fmla="*/ 537373 h 1288611"/>
                <a:gd name="connsiteX19" fmla="*/ 0 w 741903"/>
                <a:gd name="connsiteY19" fmla="*/ 438099 h 1288611"/>
                <a:gd name="connsiteX20" fmla="*/ 99274 w 741903"/>
                <a:gd name="connsiteY20" fmla="*/ 338825 h 1288611"/>
                <a:gd name="connsiteX21" fmla="*/ 219934 w 741903"/>
                <a:gd name="connsiteY21" fmla="*/ 0 h 1288611"/>
                <a:gd name="connsiteX22" fmla="*/ 335397 w 741903"/>
                <a:gd name="connsiteY22" fmla="*/ 131855 h 1288611"/>
                <a:gd name="connsiteX23" fmla="*/ 393694 w 741903"/>
                <a:gd name="connsiteY23" fmla="*/ 213290 h 1288611"/>
                <a:gd name="connsiteX24" fmla="*/ 351322 w 741903"/>
                <a:gd name="connsiteY24" fmla="*/ 241858 h 1288611"/>
                <a:gd name="connsiteX25" fmla="*/ 296998 w 741903"/>
                <a:gd name="connsiteY25" fmla="*/ 252825 h 1288611"/>
                <a:gd name="connsiteX26" fmla="*/ 157436 w 741903"/>
                <a:gd name="connsiteY26" fmla="*/ 113263 h 1288611"/>
                <a:gd name="connsiteX27" fmla="*/ 198313 w 741903"/>
                <a:gd name="connsiteY27" fmla="*/ 14578 h 128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41903" h="1288611">
                  <a:moveTo>
                    <a:pt x="720172" y="1020809"/>
                  </a:moveTo>
                  <a:lnTo>
                    <a:pt x="736784" y="1143985"/>
                  </a:lnTo>
                  <a:lnTo>
                    <a:pt x="741903" y="1288611"/>
                  </a:lnTo>
                  <a:lnTo>
                    <a:pt x="704752" y="1281111"/>
                  </a:lnTo>
                  <a:cubicBezTo>
                    <a:pt x="654661" y="1259924"/>
                    <a:pt x="619514" y="1210325"/>
                    <a:pt x="619514" y="1152516"/>
                  </a:cubicBezTo>
                  <a:cubicBezTo>
                    <a:pt x="619514" y="1094708"/>
                    <a:pt x="654661" y="1045108"/>
                    <a:pt x="704752" y="1023922"/>
                  </a:cubicBezTo>
                  <a:close/>
                  <a:moveTo>
                    <a:pt x="387801" y="910707"/>
                  </a:moveTo>
                  <a:cubicBezTo>
                    <a:pt x="442629" y="910707"/>
                    <a:pt x="487075" y="955153"/>
                    <a:pt x="487075" y="1009981"/>
                  </a:cubicBezTo>
                  <a:cubicBezTo>
                    <a:pt x="487075" y="1064809"/>
                    <a:pt x="442629" y="1109255"/>
                    <a:pt x="387801" y="1109255"/>
                  </a:cubicBezTo>
                  <a:cubicBezTo>
                    <a:pt x="332973" y="1109255"/>
                    <a:pt x="288527" y="1064809"/>
                    <a:pt x="288527" y="1009981"/>
                  </a:cubicBezTo>
                  <a:cubicBezTo>
                    <a:pt x="288527" y="955153"/>
                    <a:pt x="332973" y="910707"/>
                    <a:pt x="387801" y="910707"/>
                  </a:cubicBezTo>
                  <a:close/>
                  <a:moveTo>
                    <a:pt x="409336" y="508371"/>
                  </a:moveTo>
                  <a:cubicBezTo>
                    <a:pt x="486414" y="508371"/>
                    <a:pt x="548898" y="570855"/>
                    <a:pt x="548898" y="647933"/>
                  </a:cubicBezTo>
                  <a:cubicBezTo>
                    <a:pt x="548898" y="725011"/>
                    <a:pt x="486414" y="787495"/>
                    <a:pt x="409336" y="787495"/>
                  </a:cubicBezTo>
                  <a:cubicBezTo>
                    <a:pt x="332258" y="787495"/>
                    <a:pt x="269774" y="725011"/>
                    <a:pt x="269774" y="647933"/>
                  </a:cubicBezTo>
                  <a:cubicBezTo>
                    <a:pt x="269774" y="570855"/>
                    <a:pt x="332258" y="508371"/>
                    <a:pt x="409336" y="508371"/>
                  </a:cubicBezTo>
                  <a:close/>
                  <a:moveTo>
                    <a:pt x="99274" y="338825"/>
                  </a:moveTo>
                  <a:cubicBezTo>
                    <a:pt x="154102" y="338825"/>
                    <a:pt x="198548" y="383271"/>
                    <a:pt x="198548" y="438099"/>
                  </a:cubicBezTo>
                  <a:cubicBezTo>
                    <a:pt x="198548" y="492927"/>
                    <a:pt x="154102" y="537373"/>
                    <a:pt x="99274" y="537373"/>
                  </a:cubicBezTo>
                  <a:cubicBezTo>
                    <a:pt x="44446" y="537373"/>
                    <a:pt x="0" y="492927"/>
                    <a:pt x="0" y="438099"/>
                  </a:cubicBezTo>
                  <a:cubicBezTo>
                    <a:pt x="0" y="383271"/>
                    <a:pt x="44446" y="338825"/>
                    <a:pt x="99274" y="338825"/>
                  </a:cubicBezTo>
                  <a:close/>
                  <a:moveTo>
                    <a:pt x="219934" y="0"/>
                  </a:moveTo>
                  <a:lnTo>
                    <a:pt x="335397" y="131855"/>
                  </a:lnTo>
                  <a:lnTo>
                    <a:pt x="393694" y="213290"/>
                  </a:lnTo>
                  <a:lnTo>
                    <a:pt x="351322" y="241858"/>
                  </a:lnTo>
                  <a:cubicBezTo>
                    <a:pt x="334625" y="248920"/>
                    <a:pt x="316268" y="252825"/>
                    <a:pt x="296998" y="252825"/>
                  </a:cubicBezTo>
                  <a:cubicBezTo>
                    <a:pt x="219920" y="252825"/>
                    <a:pt x="157436" y="190341"/>
                    <a:pt x="157436" y="113263"/>
                  </a:cubicBezTo>
                  <a:cubicBezTo>
                    <a:pt x="157436" y="74724"/>
                    <a:pt x="173057" y="39834"/>
                    <a:pt x="198313" y="14578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EF89E348-EF0F-56B9-65B7-49A368FE02B3}"/>
                </a:ext>
              </a:extLst>
            </p:cNvPr>
            <p:cNvGrpSpPr/>
            <p:nvPr/>
          </p:nvGrpSpPr>
          <p:grpSpPr>
            <a:xfrm>
              <a:off x="4745995" y="3259812"/>
              <a:ext cx="327656" cy="327654"/>
              <a:chOff x="5470521" y="3801976"/>
              <a:chExt cx="402603" cy="402603"/>
            </a:xfrm>
          </p:grpSpPr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F4566772-22AD-4D5B-762B-D319195CE76C}"/>
                  </a:ext>
                </a:extLst>
              </p:cNvPr>
              <p:cNvSpPr/>
              <p:nvPr/>
            </p:nvSpPr>
            <p:spPr>
              <a:xfrm>
                <a:off x="5470521" y="3801976"/>
                <a:ext cx="402603" cy="402603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8E51178E-0D5F-62A4-FDD8-F2492EE82676}"/>
                  </a:ext>
                </a:extLst>
              </p:cNvPr>
              <p:cNvSpPr/>
              <p:nvPr/>
            </p:nvSpPr>
            <p:spPr>
              <a:xfrm>
                <a:off x="5548696" y="3870960"/>
                <a:ext cx="264636" cy="26463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E29FB132-DEA0-9B3C-32E5-CE8E5F727652}"/>
                  </a:ext>
                </a:extLst>
              </p:cNvPr>
              <p:cNvSpPr/>
              <p:nvPr/>
            </p:nvSpPr>
            <p:spPr>
              <a:xfrm>
                <a:off x="5593391" y="3892655"/>
                <a:ext cx="142770" cy="1427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3C7D243C-6B49-6A0A-B511-35CCF3AFCB59}"/>
                  </a:ext>
                </a:extLst>
              </p:cNvPr>
              <p:cNvSpPr/>
              <p:nvPr/>
            </p:nvSpPr>
            <p:spPr>
              <a:xfrm>
                <a:off x="5712310" y="4032383"/>
                <a:ext cx="62436" cy="6243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21D28DE9-03E3-F72A-72EC-D02F39245D17}"/>
                </a:ext>
              </a:extLst>
            </p:cNvPr>
            <p:cNvGrpSpPr/>
            <p:nvPr/>
          </p:nvGrpSpPr>
          <p:grpSpPr>
            <a:xfrm rot="900000">
              <a:off x="5883064" y="3048775"/>
              <a:ext cx="560166" cy="371510"/>
              <a:chOff x="6060707" y="2263581"/>
              <a:chExt cx="643030" cy="334908"/>
            </a:xfrm>
            <a:solidFill>
              <a:srgbClr val="FF0000"/>
            </a:solidFill>
          </p:grpSpPr>
          <p:sp>
            <p:nvSpPr>
              <p:cNvPr id="369" name="二等辺三角形 368">
                <a:extLst>
                  <a:ext uri="{FF2B5EF4-FFF2-40B4-BE49-F238E27FC236}">
                    <a16:creationId xmlns:a16="http://schemas.microsoft.com/office/drawing/2014/main" id="{0AAC1119-16C8-8F0C-5706-8F302D1C0DB8}"/>
                  </a:ext>
                </a:extLst>
              </p:cNvPr>
              <p:cNvSpPr/>
              <p:nvPr/>
            </p:nvSpPr>
            <p:spPr>
              <a:xfrm rot="5400000">
                <a:off x="6050202" y="2274086"/>
                <a:ext cx="334906" cy="313895"/>
              </a:xfrm>
              <a:custGeom>
                <a:avLst/>
                <a:gdLst>
                  <a:gd name="connsiteX0" fmla="*/ 0 w 329084"/>
                  <a:gd name="connsiteY0" fmla="*/ 283693 h 283693"/>
                  <a:gd name="connsiteX1" fmla="*/ 164542 w 329084"/>
                  <a:gd name="connsiteY1" fmla="*/ 0 h 283693"/>
                  <a:gd name="connsiteX2" fmla="*/ 329084 w 329084"/>
                  <a:gd name="connsiteY2" fmla="*/ 283693 h 283693"/>
                  <a:gd name="connsiteX3" fmla="*/ 0 w 329084"/>
                  <a:gd name="connsiteY3" fmla="*/ 283693 h 283693"/>
                  <a:gd name="connsiteX0" fmla="*/ 2847 w 331931"/>
                  <a:gd name="connsiteY0" fmla="*/ 283693 h 299567"/>
                  <a:gd name="connsiteX1" fmla="*/ 167389 w 331931"/>
                  <a:gd name="connsiteY1" fmla="*/ 0 h 299567"/>
                  <a:gd name="connsiteX2" fmla="*/ 331931 w 331931"/>
                  <a:gd name="connsiteY2" fmla="*/ 283693 h 299567"/>
                  <a:gd name="connsiteX3" fmla="*/ 2847 w 331931"/>
                  <a:gd name="connsiteY3" fmla="*/ 283693 h 299567"/>
                  <a:gd name="connsiteX0" fmla="*/ 2847 w 333822"/>
                  <a:gd name="connsiteY0" fmla="*/ 283693 h 317713"/>
                  <a:gd name="connsiteX1" fmla="*/ 167389 w 333822"/>
                  <a:gd name="connsiteY1" fmla="*/ 0 h 317713"/>
                  <a:gd name="connsiteX2" fmla="*/ 331931 w 333822"/>
                  <a:gd name="connsiteY2" fmla="*/ 283693 h 317713"/>
                  <a:gd name="connsiteX3" fmla="*/ 2847 w 333822"/>
                  <a:gd name="connsiteY3" fmla="*/ 283693 h 317713"/>
                  <a:gd name="connsiteX0" fmla="*/ 2847 w 334730"/>
                  <a:gd name="connsiteY0" fmla="*/ 283693 h 313887"/>
                  <a:gd name="connsiteX1" fmla="*/ 167389 w 334730"/>
                  <a:gd name="connsiteY1" fmla="*/ 0 h 313887"/>
                  <a:gd name="connsiteX2" fmla="*/ 331931 w 334730"/>
                  <a:gd name="connsiteY2" fmla="*/ 283693 h 313887"/>
                  <a:gd name="connsiteX3" fmla="*/ 2847 w 334730"/>
                  <a:gd name="connsiteY3" fmla="*/ 283693 h 313887"/>
                  <a:gd name="connsiteX0" fmla="*/ 2936 w 334906"/>
                  <a:gd name="connsiteY0" fmla="*/ 283701 h 313895"/>
                  <a:gd name="connsiteX1" fmla="*/ 167478 w 334906"/>
                  <a:gd name="connsiteY1" fmla="*/ 8 h 313895"/>
                  <a:gd name="connsiteX2" fmla="*/ 332020 w 334906"/>
                  <a:gd name="connsiteY2" fmla="*/ 283701 h 313895"/>
                  <a:gd name="connsiteX3" fmla="*/ 2936 w 334906"/>
                  <a:gd name="connsiteY3" fmla="*/ 283701 h 31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4906" h="313895">
                    <a:moveTo>
                      <a:pt x="2936" y="283701"/>
                    </a:moveTo>
                    <a:cubicBezTo>
                      <a:pt x="-21034" y="247983"/>
                      <a:pt x="107868" y="-1687"/>
                      <a:pt x="167478" y="8"/>
                    </a:cubicBezTo>
                    <a:cubicBezTo>
                      <a:pt x="227088" y="1703"/>
                      <a:pt x="355755" y="239143"/>
                      <a:pt x="332020" y="283701"/>
                    </a:cubicBezTo>
                    <a:cubicBezTo>
                      <a:pt x="308285" y="328259"/>
                      <a:pt x="26906" y="319419"/>
                      <a:pt x="2936" y="283701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1" name="二等辺三角形 368">
                <a:extLst>
                  <a:ext uri="{FF2B5EF4-FFF2-40B4-BE49-F238E27FC236}">
                    <a16:creationId xmlns:a16="http://schemas.microsoft.com/office/drawing/2014/main" id="{59704BDE-6247-210B-13F0-DEC1F550E4C1}"/>
                  </a:ext>
                </a:extLst>
              </p:cNvPr>
              <p:cNvSpPr/>
              <p:nvPr/>
            </p:nvSpPr>
            <p:spPr>
              <a:xfrm rot="16200000" flipH="1">
                <a:off x="6379337" y="2274088"/>
                <a:ext cx="334906" cy="313895"/>
              </a:xfrm>
              <a:custGeom>
                <a:avLst/>
                <a:gdLst>
                  <a:gd name="connsiteX0" fmla="*/ 0 w 329084"/>
                  <a:gd name="connsiteY0" fmla="*/ 283693 h 283693"/>
                  <a:gd name="connsiteX1" fmla="*/ 164542 w 329084"/>
                  <a:gd name="connsiteY1" fmla="*/ 0 h 283693"/>
                  <a:gd name="connsiteX2" fmla="*/ 329084 w 329084"/>
                  <a:gd name="connsiteY2" fmla="*/ 283693 h 283693"/>
                  <a:gd name="connsiteX3" fmla="*/ 0 w 329084"/>
                  <a:gd name="connsiteY3" fmla="*/ 283693 h 283693"/>
                  <a:gd name="connsiteX0" fmla="*/ 2847 w 331931"/>
                  <a:gd name="connsiteY0" fmla="*/ 283693 h 299567"/>
                  <a:gd name="connsiteX1" fmla="*/ 167389 w 331931"/>
                  <a:gd name="connsiteY1" fmla="*/ 0 h 299567"/>
                  <a:gd name="connsiteX2" fmla="*/ 331931 w 331931"/>
                  <a:gd name="connsiteY2" fmla="*/ 283693 h 299567"/>
                  <a:gd name="connsiteX3" fmla="*/ 2847 w 331931"/>
                  <a:gd name="connsiteY3" fmla="*/ 283693 h 299567"/>
                  <a:gd name="connsiteX0" fmla="*/ 2847 w 333822"/>
                  <a:gd name="connsiteY0" fmla="*/ 283693 h 317713"/>
                  <a:gd name="connsiteX1" fmla="*/ 167389 w 333822"/>
                  <a:gd name="connsiteY1" fmla="*/ 0 h 317713"/>
                  <a:gd name="connsiteX2" fmla="*/ 331931 w 333822"/>
                  <a:gd name="connsiteY2" fmla="*/ 283693 h 317713"/>
                  <a:gd name="connsiteX3" fmla="*/ 2847 w 333822"/>
                  <a:gd name="connsiteY3" fmla="*/ 283693 h 317713"/>
                  <a:gd name="connsiteX0" fmla="*/ 2847 w 334730"/>
                  <a:gd name="connsiteY0" fmla="*/ 283693 h 313887"/>
                  <a:gd name="connsiteX1" fmla="*/ 167389 w 334730"/>
                  <a:gd name="connsiteY1" fmla="*/ 0 h 313887"/>
                  <a:gd name="connsiteX2" fmla="*/ 331931 w 334730"/>
                  <a:gd name="connsiteY2" fmla="*/ 283693 h 313887"/>
                  <a:gd name="connsiteX3" fmla="*/ 2847 w 334730"/>
                  <a:gd name="connsiteY3" fmla="*/ 283693 h 313887"/>
                  <a:gd name="connsiteX0" fmla="*/ 2936 w 334906"/>
                  <a:gd name="connsiteY0" fmla="*/ 283701 h 313895"/>
                  <a:gd name="connsiteX1" fmla="*/ 167478 w 334906"/>
                  <a:gd name="connsiteY1" fmla="*/ 8 h 313895"/>
                  <a:gd name="connsiteX2" fmla="*/ 332020 w 334906"/>
                  <a:gd name="connsiteY2" fmla="*/ 283701 h 313895"/>
                  <a:gd name="connsiteX3" fmla="*/ 2936 w 334906"/>
                  <a:gd name="connsiteY3" fmla="*/ 283701 h 31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4906" h="313895">
                    <a:moveTo>
                      <a:pt x="2936" y="283701"/>
                    </a:moveTo>
                    <a:cubicBezTo>
                      <a:pt x="-21034" y="247983"/>
                      <a:pt x="107868" y="-1687"/>
                      <a:pt x="167478" y="8"/>
                    </a:cubicBezTo>
                    <a:cubicBezTo>
                      <a:pt x="227088" y="1703"/>
                      <a:pt x="355755" y="239143"/>
                      <a:pt x="332020" y="283701"/>
                    </a:cubicBezTo>
                    <a:cubicBezTo>
                      <a:pt x="308285" y="328259"/>
                      <a:pt x="26906" y="319419"/>
                      <a:pt x="2936" y="283701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2" name="四角形: 角を丸くする 371">
                <a:extLst>
                  <a:ext uri="{FF2B5EF4-FFF2-40B4-BE49-F238E27FC236}">
                    <a16:creationId xmlns:a16="http://schemas.microsoft.com/office/drawing/2014/main" id="{26CC18EC-2BBB-6C59-E99C-7F0B5FBE9974}"/>
                  </a:ext>
                </a:extLst>
              </p:cNvPr>
              <p:cNvSpPr/>
              <p:nvPr/>
            </p:nvSpPr>
            <p:spPr>
              <a:xfrm>
                <a:off x="6312779" y="2347508"/>
                <a:ext cx="138886" cy="178718"/>
              </a:xfrm>
              <a:prstGeom prst="roundRect">
                <a:avLst>
                  <a:gd name="adj" fmla="val 35239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0F04129-0FE3-EC89-BE4F-F3F81BEA3FD4}"/>
              </a:ext>
            </a:extLst>
          </p:cNvPr>
          <p:cNvGrpSpPr/>
          <p:nvPr/>
        </p:nvGrpSpPr>
        <p:grpSpPr>
          <a:xfrm>
            <a:off x="6669853" y="1139124"/>
            <a:ext cx="2491517" cy="2119161"/>
            <a:chOff x="4634290" y="4962750"/>
            <a:chExt cx="2491517" cy="2119161"/>
          </a:xfrm>
        </p:grpSpPr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A3048785-9B0C-921E-630E-F391B929279C}"/>
                </a:ext>
              </a:extLst>
            </p:cNvPr>
            <p:cNvSpPr/>
            <p:nvPr/>
          </p:nvSpPr>
          <p:spPr>
            <a:xfrm>
              <a:off x="4634290" y="5132582"/>
              <a:ext cx="2491517" cy="1949329"/>
            </a:xfrm>
            <a:custGeom>
              <a:avLst/>
              <a:gdLst>
                <a:gd name="connsiteX0" fmla="*/ 756365 w 2491517"/>
                <a:gd name="connsiteY0" fmla="*/ 78 h 1949329"/>
                <a:gd name="connsiteX1" fmla="*/ 1142484 w 2491517"/>
                <a:gd name="connsiteY1" fmla="*/ 50197 h 1949329"/>
                <a:gd name="connsiteX2" fmla="*/ 1769983 w 2491517"/>
                <a:gd name="connsiteY2" fmla="*/ 417144 h 1949329"/>
                <a:gd name="connsiteX3" fmla="*/ 1809063 w 2491517"/>
                <a:gd name="connsiteY3" fmla="*/ 470368 h 1949329"/>
                <a:gd name="connsiteX4" fmla="*/ 1961364 w 2491517"/>
                <a:gd name="connsiteY4" fmla="*/ 611091 h 1949329"/>
                <a:gd name="connsiteX5" fmla="*/ 2491329 w 2491517"/>
                <a:gd name="connsiteY5" fmla="*/ 1949329 h 1949329"/>
                <a:gd name="connsiteX6" fmla="*/ 1684896 w 2491517"/>
                <a:gd name="connsiteY6" fmla="*/ 1937958 h 1949329"/>
                <a:gd name="connsiteX7" fmla="*/ 1528535 w 2491517"/>
                <a:gd name="connsiteY7" fmla="*/ 1362518 h 1949329"/>
                <a:gd name="connsiteX8" fmla="*/ 1499530 w 2491517"/>
                <a:gd name="connsiteY8" fmla="*/ 1320159 h 1949329"/>
                <a:gd name="connsiteX9" fmla="*/ 1367539 w 2491517"/>
                <a:gd name="connsiteY9" fmla="*/ 1352132 h 1949329"/>
                <a:gd name="connsiteX10" fmla="*/ 803095 w 2491517"/>
                <a:gd name="connsiteY10" fmla="*/ 1316815 h 1949329"/>
                <a:gd name="connsiteX11" fmla="*/ 15082 w 2491517"/>
                <a:gd name="connsiteY11" fmla="*/ 426889 h 1949329"/>
                <a:gd name="connsiteX12" fmla="*/ 756365 w 2491517"/>
                <a:gd name="connsiteY12" fmla="*/ 78 h 1949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91517" h="1949329">
                  <a:moveTo>
                    <a:pt x="756365" y="78"/>
                  </a:moveTo>
                  <a:cubicBezTo>
                    <a:pt x="879531" y="-1268"/>
                    <a:pt x="1010252" y="14765"/>
                    <a:pt x="1142484" y="50197"/>
                  </a:cubicBezTo>
                  <a:cubicBezTo>
                    <a:pt x="1406947" y="121060"/>
                    <a:pt x="1627381" y="256099"/>
                    <a:pt x="1769983" y="417144"/>
                  </a:cubicBezTo>
                  <a:lnTo>
                    <a:pt x="1809063" y="470368"/>
                  </a:lnTo>
                  <a:lnTo>
                    <a:pt x="1961364" y="611091"/>
                  </a:lnTo>
                  <a:cubicBezTo>
                    <a:pt x="2305841" y="967545"/>
                    <a:pt x="2498398" y="1447965"/>
                    <a:pt x="2491329" y="1949329"/>
                  </a:cubicBezTo>
                  <a:lnTo>
                    <a:pt x="1684896" y="1937958"/>
                  </a:lnTo>
                  <a:cubicBezTo>
                    <a:pt x="1687788" y="1732858"/>
                    <a:pt x="1632349" y="1533877"/>
                    <a:pt x="1528535" y="1362518"/>
                  </a:cubicBezTo>
                  <a:lnTo>
                    <a:pt x="1499530" y="1320159"/>
                  </a:lnTo>
                  <a:lnTo>
                    <a:pt x="1367539" y="1352132"/>
                  </a:lnTo>
                  <a:cubicBezTo>
                    <a:pt x="1196391" y="1379462"/>
                    <a:pt x="1001442" y="1369962"/>
                    <a:pt x="803095" y="1316815"/>
                  </a:cubicBezTo>
                  <a:cubicBezTo>
                    <a:pt x="274168" y="1175089"/>
                    <a:pt x="-78638" y="776656"/>
                    <a:pt x="15082" y="426889"/>
                  </a:cubicBezTo>
                  <a:cubicBezTo>
                    <a:pt x="85371" y="164563"/>
                    <a:pt x="386869" y="4116"/>
                    <a:pt x="756365" y="78"/>
                  </a:cubicBez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FA816590-93AE-C8ED-1103-14A59804248E}"/>
                </a:ext>
              </a:extLst>
            </p:cNvPr>
            <p:cNvSpPr/>
            <p:nvPr/>
          </p:nvSpPr>
          <p:spPr>
            <a:xfrm>
              <a:off x="6121639" y="6378732"/>
              <a:ext cx="378313" cy="694533"/>
            </a:xfrm>
            <a:custGeom>
              <a:avLst/>
              <a:gdLst>
                <a:gd name="connsiteX0" fmla="*/ 92693 w 378313"/>
                <a:gd name="connsiteY0" fmla="*/ 0 h 694533"/>
                <a:gd name="connsiteX1" fmla="*/ 369054 w 378313"/>
                <a:gd name="connsiteY1" fmla="*/ 615851 h 694533"/>
                <a:gd name="connsiteX2" fmla="*/ 378313 w 378313"/>
                <a:gd name="connsiteY2" fmla="*/ 694533 h 694533"/>
                <a:gd name="connsiteX3" fmla="*/ 185093 w 378313"/>
                <a:gd name="connsiteY3" fmla="*/ 691808 h 694533"/>
                <a:gd name="connsiteX4" fmla="*/ 28732 w 378313"/>
                <a:gd name="connsiteY4" fmla="*/ 116368 h 694533"/>
                <a:gd name="connsiteX5" fmla="*/ 0 w 378313"/>
                <a:gd name="connsiteY5" fmla="*/ 74407 h 694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8313" h="694533">
                  <a:moveTo>
                    <a:pt x="92693" y="0"/>
                  </a:moveTo>
                  <a:cubicBezTo>
                    <a:pt x="238009" y="178876"/>
                    <a:pt x="332657" y="391435"/>
                    <a:pt x="369054" y="615851"/>
                  </a:cubicBezTo>
                  <a:lnTo>
                    <a:pt x="378313" y="694533"/>
                  </a:lnTo>
                  <a:lnTo>
                    <a:pt x="185093" y="691808"/>
                  </a:lnTo>
                  <a:cubicBezTo>
                    <a:pt x="187985" y="486708"/>
                    <a:pt x="132546" y="287727"/>
                    <a:pt x="28732" y="116368"/>
                  </a:cubicBezTo>
                  <a:lnTo>
                    <a:pt x="0" y="7440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月 331">
              <a:extLst>
                <a:ext uri="{FF2B5EF4-FFF2-40B4-BE49-F238E27FC236}">
                  <a16:creationId xmlns:a16="http://schemas.microsoft.com/office/drawing/2014/main" id="{4B6B9F27-01A2-6694-1B6A-8781E0528E34}"/>
                </a:ext>
              </a:extLst>
            </p:cNvPr>
            <p:cNvSpPr/>
            <p:nvPr/>
          </p:nvSpPr>
          <p:spPr>
            <a:xfrm rot="16200000">
              <a:off x="5161830" y="5776016"/>
              <a:ext cx="186096" cy="376904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楕円 332">
              <a:extLst>
                <a:ext uri="{FF2B5EF4-FFF2-40B4-BE49-F238E27FC236}">
                  <a16:creationId xmlns:a16="http://schemas.microsoft.com/office/drawing/2014/main" id="{965A662D-36F1-68B2-FE5F-0FD4BFEFA9F1}"/>
                </a:ext>
              </a:extLst>
            </p:cNvPr>
            <p:cNvSpPr/>
            <p:nvPr/>
          </p:nvSpPr>
          <p:spPr>
            <a:xfrm>
              <a:off x="5507995" y="5332452"/>
              <a:ext cx="327656" cy="32765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CB7465B9-18E9-0E4B-17B4-B935ABED6356}"/>
                </a:ext>
              </a:extLst>
            </p:cNvPr>
            <p:cNvSpPr/>
            <p:nvPr/>
          </p:nvSpPr>
          <p:spPr>
            <a:xfrm>
              <a:off x="6382222" y="5751098"/>
              <a:ext cx="741903" cy="1288611"/>
            </a:xfrm>
            <a:custGeom>
              <a:avLst/>
              <a:gdLst>
                <a:gd name="connsiteX0" fmla="*/ 720172 w 741903"/>
                <a:gd name="connsiteY0" fmla="*/ 1020809 h 1288611"/>
                <a:gd name="connsiteX1" fmla="*/ 736784 w 741903"/>
                <a:gd name="connsiteY1" fmla="*/ 1143985 h 1288611"/>
                <a:gd name="connsiteX2" fmla="*/ 741903 w 741903"/>
                <a:gd name="connsiteY2" fmla="*/ 1288611 h 1288611"/>
                <a:gd name="connsiteX3" fmla="*/ 704752 w 741903"/>
                <a:gd name="connsiteY3" fmla="*/ 1281111 h 1288611"/>
                <a:gd name="connsiteX4" fmla="*/ 619514 w 741903"/>
                <a:gd name="connsiteY4" fmla="*/ 1152516 h 1288611"/>
                <a:gd name="connsiteX5" fmla="*/ 704752 w 741903"/>
                <a:gd name="connsiteY5" fmla="*/ 1023922 h 1288611"/>
                <a:gd name="connsiteX6" fmla="*/ 387801 w 741903"/>
                <a:gd name="connsiteY6" fmla="*/ 910707 h 1288611"/>
                <a:gd name="connsiteX7" fmla="*/ 487075 w 741903"/>
                <a:gd name="connsiteY7" fmla="*/ 1009981 h 1288611"/>
                <a:gd name="connsiteX8" fmla="*/ 387801 w 741903"/>
                <a:gd name="connsiteY8" fmla="*/ 1109255 h 1288611"/>
                <a:gd name="connsiteX9" fmla="*/ 288527 w 741903"/>
                <a:gd name="connsiteY9" fmla="*/ 1009981 h 1288611"/>
                <a:gd name="connsiteX10" fmla="*/ 387801 w 741903"/>
                <a:gd name="connsiteY10" fmla="*/ 910707 h 1288611"/>
                <a:gd name="connsiteX11" fmla="*/ 409336 w 741903"/>
                <a:gd name="connsiteY11" fmla="*/ 508371 h 1288611"/>
                <a:gd name="connsiteX12" fmla="*/ 548898 w 741903"/>
                <a:gd name="connsiteY12" fmla="*/ 647933 h 1288611"/>
                <a:gd name="connsiteX13" fmla="*/ 409336 w 741903"/>
                <a:gd name="connsiteY13" fmla="*/ 787495 h 1288611"/>
                <a:gd name="connsiteX14" fmla="*/ 269774 w 741903"/>
                <a:gd name="connsiteY14" fmla="*/ 647933 h 1288611"/>
                <a:gd name="connsiteX15" fmla="*/ 409336 w 741903"/>
                <a:gd name="connsiteY15" fmla="*/ 508371 h 1288611"/>
                <a:gd name="connsiteX16" fmla="*/ 99274 w 741903"/>
                <a:gd name="connsiteY16" fmla="*/ 338825 h 1288611"/>
                <a:gd name="connsiteX17" fmla="*/ 198548 w 741903"/>
                <a:gd name="connsiteY17" fmla="*/ 438099 h 1288611"/>
                <a:gd name="connsiteX18" fmla="*/ 99274 w 741903"/>
                <a:gd name="connsiteY18" fmla="*/ 537373 h 1288611"/>
                <a:gd name="connsiteX19" fmla="*/ 0 w 741903"/>
                <a:gd name="connsiteY19" fmla="*/ 438099 h 1288611"/>
                <a:gd name="connsiteX20" fmla="*/ 99274 w 741903"/>
                <a:gd name="connsiteY20" fmla="*/ 338825 h 1288611"/>
                <a:gd name="connsiteX21" fmla="*/ 219934 w 741903"/>
                <a:gd name="connsiteY21" fmla="*/ 0 h 1288611"/>
                <a:gd name="connsiteX22" fmla="*/ 335397 w 741903"/>
                <a:gd name="connsiteY22" fmla="*/ 131855 h 1288611"/>
                <a:gd name="connsiteX23" fmla="*/ 393694 w 741903"/>
                <a:gd name="connsiteY23" fmla="*/ 213290 h 1288611"/>
                <a:gd name="connsiteX24" fmla="*/ 351322 w 741903"/>
                <a:gd name="connsiteY24" fmla="*/ 241858 h 1288611"/>
                <a:gd name="connsiteX25" fmla="*/ 296998 w 741903"/>
                <a:gd name="connsiteY25" fmla="*/ 252825 h 1288611"/>
                <a:gd name="connsiteX26" fmla="*/ 157436 w 741903"/>
                <a:gd name="connsiteY26" fmla="*/ 113263 h 1288611"/>
                <a:gd name="connsiteX27" fmla="*/ 198313 w 741903"/>
                <a:gd name="connsiteY27" fmla="*/ 14578 h 128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41903" h="1288611">
                  <a:moveTo>
                    <a:pt x="720172" y="1020809"/>
                  </a:moveTo>
                  <a:lnTo>
                    <a:pt x="736784" y="1143985"/>
                  </a:lnTo>
                  <a:lnTo>
                    <a:pt x="741903" y="1288611"/>
                  </a:lnTo>
                  <a:lnTo>
                    <a:pt x="704752" y="1281111"/>
                  </a:lnTo>
                  <a:cubicBezTo>
                    <a:pt x="654661" y="1259924"/>
                    <a:pt x="619514" y="1210325"/>
                    <a:pt x="619514" y="1152516"/>
                  </a:cubicBezTo>
                  <a:cubicBezTo>
                    <a:pt x="619514" y="1094708"/>
                    <a:pt x="654661" y="1045108"/>
                    <a:pt x="704752" y="1023922"/>
                  </a:cubicBezTo>
                  <a:close/>
                  <a:moveTo>
                    <a:pt x="387801" y="910707"/>
                  </a:moveTo>
                  <a:cubicBezTo>
                    <a:pt x="442629" y="910707"/>
                    <a:pt x="487075" y="955153"/>
                    <a:pt x="487075" y="1009981"/>
                  </a:cubicBezTo>
                  <a:cubicBezTo>
                    <a:pt x="487075" y="1064809"/>
                    <a:pt x="442629" y="1109255"/>
                    <a:pt x="387801" y="1109255"/>
                  </a:cubicBezTo>
                  <a:cubicBezTo>
                    <a:pt x="332973" y="1109255"/>
                    <a:pt x="288527" y="1064809"/>
                    <a:pt x="288527" y="1009981"/>
                  </a:cubicBezTo>
                  <a:cubicBezTo>
                    <a:pt x="288527" y="955153"/>
                    <a:pt x="332973" y="910707"/>
                    <a:pt x="387801" y="910707"/>
                  </a:cubicBezTo>
                  <a:close/>
                  <a:moveTo>
                    <a:pt x="409336" y="508371"/>
                  </a:moveTo>
                  <a:cubicBezTo>
                    <a:pt x="486414" y="508371"/>
                    <a:pt x="548898" y="570855"/>
                    <a:pt x="548898" y="647933"/>
                  </a:cubicBezTo>
                  <a:cubicBezTo>
                    <a:pt x="548898" y="725011"/>
                    <a:pt x="486414" y="787495"/>
                    <a:pt x="409336" y="787495"/>
                  </a:cubicBezTo>
                  <a:cubicBezTo>
                    <a:pt x="332258" y="787495"/>
                    <a:pt x="269774" y="725011"/>
                    <a:pt x="269774" y="647933"/>
                  </a:cubicBezTo>
                  <a:cubicBezTo>
                    <a:pt x="269774" y="570855"/>
                    <a:pt x="332258" y="508371"/>
                    <a:pt x="409336" y="508371"/>
                  </a:cubicBezTo>
                  <a:close/>
                  <a:moveTo>
                    <a:pt x="99274" y="338825"/>
                  </a:moveTo>
                  <a:cubicBezTo>
                    <a:pt x="154102" y="338825"/>
                    <a:pt x="198548" y="383271"/>
                    <a:pt x="198548" y="438099"/>
                  </a:cubicBezTo>
                  <a:cubicBezTo>
                    <a:pt x="198548" y="492927"/>
                    <a:pt x="154102" y="537373"/>
                    <a:pt x="99274" y="537373"/>
                  </a:cubicBezTo>
                  <a:cubicBezTo>
                    <a:pt x="44446" y="537373"/>
                    <a:pt x="0" y="492927"/>
                    <a:pt x="0" y="438099"/>
                  </a:cubicBezTo>
                  <a:cubicBezTo>
                    <a:pt x="0" y="383271"/>
                    <a:pt x="44446" y="338825"/>
                    <a:pt x="99274" y="338825"/>
                  </a:cubicBezTo>
                  <a:close/>
                  <a:moveTo>
                    <a:pt x="219934" y="0"/>
                  </a:moveTo>
                  <a:lnTo>
                    <a:pt x="335397" y="131855"/>
                  </a:lnTo>
                  <a:lnTo>
                    <a:pt x="393694" y="213290"/>
                  </a:lnTo>
                  <a:lnTo>
                    <a:pt x="351322" y="241858"/>
                  </a:lnTo>
                  <a:cubicBezTo>
                    <a:pt x="334625" y="248920"/>
                    <a:pt x="316268" y="252825"/>
                    <a:pt x="296998" y="252825"/>
                  </a:cubicBezTo>
                  <a:cubicBezTo>
                    <a:pt x="219920" y="252825"/>
                    <a:pt x="157436" y="190341"/>
                    <a:pt x="157436" y="113263"/>
                  </a:cubicBezTo>
                  <a:cubicBezTo>
                    <a:pt x="157436" y="74724"/>
                    <a:pt x="173057" y="39834"/>
                    <a:pt x="198313" y="14578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楕円 349">
              <a:extLst>
                <a:ext uri="{FF2B5EF4-FFF2-40B4-BE49-F238E27FC236}">
                  <a16:creationId xmlns:a16="http://schemas.microsoft.com/office/drawing/2014/main" id="{88230340-1509-AB47-D149-484BA0B79EE2}"/>
                </a:ext>
              </a:extLst>
            </p:cNvPr>
            <p:cNvSpPr/>
            <p:nvPr/>
          </p:nvSpPr>
          <p:spPr>
            <a:xfrm>
              <a:off x="4745995" y="5332452"/>
              <a:ext cx="327656" cy="32765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楕円 373">
              <a:extLst>
                <a:ext uri="{FF2B5EF4-FFF2-40B4-BE49-F238E27FC236}">
                  <a16:creationId xmlns:a16="http://schemas.microsoft.com/office/drawing/2014/main" id="{DB75D026-7DBF-67E4-C740-646FB51B10D4}"/>
                </a:ext>
              </a:extLst>
            </p:cNvPr>
            <p:cNvSpPr/>
            <p:nvPr/>
          </p:nvSpPr>
          <p:spPr>
            <a:xfrm>
              <a:off x="5605506" y="5422484"/>
              <a:ext cx="147594" cy="14759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楕円 374">
              <a:extLst>
                <a:ext uri="{FF2B5EF4-FFF2-40B4-BE49-F238E27FC236}">
                  <a16:creationId xmlns:a16="http://schemas.microsoft.com/office/drawing/2014/main" id="{C12F7173-05CC-C582-5E33-A3C22F60F8F3}"/>
                </a:ext>
              </a:extLst>
            </p:cNvPr>
            <p:cNvSpPr/>
            <p:nvPr/>
          </p:nvSpPr>
          <p:spPr>
            <a:xfrm>
              <a:off x="4843506" y="5422484"/>
              <a:ext cx="147594" cy="14759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4E615052-9F4A-3FE0-C80C-D71614D2490D}"/>
                </a:ext>
              </a:extLst>
            </p:cNvPr>
            <p:cNvSpPr/>
            <p:nvPr/>
          </p:nvSpPr>
          <p:spPr>
            <a:xfrm>
              <a:off x="5042949" y="4962750"/>
              <a:ext cx="987934" cy="364935"/>
            </a:xfrm>
            <a:custGeom>
              <a:avLst/>
              <a:gdLst>
                <a:gd name="connsiteX0" fmla="*/ 439237 w 987934"/>
                <a:gd name="connsiteY0" fmla="*/ 1181 h 364935"/>
                <a:gd name="connsiteX1" fmla="*/ 559432 w 987934"/>
                <a:gd name="connsiteY1" fmla="*/ 12658 h 364935"/>
                <a:gd name="connsiteX2" fmla="*/ 611630 w 987934"/>
                <a:gd name="connsiteY2" fmla="*/ 32882 h 364935"/>
                <a:gd name="connsiteX3" fmla="*/ 642361 w 987934"/>
                <a:gd name="connsiteY3" fmla="*/ 32118 h 364935"/>
                <a:gd name="connsiteX4" fmla="*/ 838891 w 987934"/>
                <a:gd name="connsiteY4" fmla="*/ 115061 h 364935"/>
                <a:gd name="connsiteX5" fmla="*/ 848935 w 987934"/>
                <a:gd name="connsiteY5" fmla="*/ 132779 h 364935"/>
                <a:gd name="connsiteX6" fmla="*/ 914180 w 987934"/>
                <a:gd name="connsiteY6" fmla="*/ 170173 h 364935"/>
                <a:gd name="connsiteX7" fmla="*/ 986376 w 987934"/>
                <a:gd name="connsiteY7" fmla="*/ 304576 h 364935"/>
                <a:gd name="connsiteX8" fmla="*/ 504807 w 987934"/>
                <a:gd name="connsiteY8" fmla="*/ 189469 h 364935"/>
                <a:gd name="connsiteX9" fmla="*/ 484425 w 987934"/>
                <a:gd name="connsiteY9" fmla="*/ 188409 h 364935"/>
                <a:gd name="connsiteX10" fmla="*/ 464081 w 987934"/>
                <a:gd name="connsiteY10" fmla="*/ 195897 h 364935"/>
                <a:gd name="connsiteX11" fmla="*/ 276506 w 987934"/>
                <a:gd name="connsiteY11" fmla="*/ 364934 h 364935"/>
                <a:gd name="connsiteX12" fmla="*/ 275726 w 987934"/>
                <a:gd name="connsiteY12" fmla="*/ 265960 h 364935"/>
                <a:gd name="connsiteX13" fmla="*/ 313009 w 987934"/>
                <a:gd name="connsiteY13" fmla="*/ 189227 h 364935"/>
                <a:gd name="connsiteX14" fmla="*/ 251207 w 987934"/>
                <a:gd name="connsiteY14" fmla="*/ 229136 h 364935"/>
                <a:gd name="connsiteX15" fmla="*/ 143155 w 987934"/>
                <a:gd name="connsiteY15" fmla="*/ 364935 h 364935"/>
                <a:gd name="connsiteX16" fmla="*/ 138919 w 987934"/>
                <a:gd name="connsiteY16" fmla="*/ 253065 h 364935"/>
                <a:gd name="connsiteX17" fmla="*/ 152035 w 987934"/>
                <a:gd name="connsiteY17" fmla="*/ 221021 h 364935"/>
                <a:gd name="connsiteX18" fmla="*/ 117950 w 987934"/>
                <a:gd name="connsiteY18" fmla="*/ 241328 h 364935"/>
                <a:gd name="connsiteX19" fmla="*/ 6631 w 987934"/>
                <a:gd name="connsiteY19" fmla="*/ 364934 h 364935"/>
                <a:gd name="connsiteX20" fmla="*/ 248527 w 987934"/>
                <a:gd name="connsiteY20" fmla="*/ 45309 h 364935"/>
                <a:gd name="connsiteX21" fmla="*/ 311410 w 987934"/>
                <a:gd name="connsiteY21" fmla="*/ 33636 h 364935"/>
                <a:gd name="connsiteX22" fmla="*/ 318011 w 987934"/>
                <a:gd name="connsiteY22" fmla="*/ 33472 h 364935"/>
                <a:gd name="connsiteX23" fmla="*/ 376174 w 987934"/>
                <a:gd name="connsiteY23" fmla="*/ 12181 h 364935"/>
                <a:gd name="connsiteX24" fmla="*/ 439237 w 987934"/>
                <a:gd name="connsiteY24" fmla="*/ 1181 h 36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87934" h="364935">
                  <a:moveTo>
                    <a:pt x="439237" y="1181"/>
                  </a:moveTo>
                  <a:cubicBezTo>
                    <a:pt x="480958" y="-2263"/>
                    <a:pt x="521699" y="1900"/>
                    <a:pt x="559432" y="12658"/>
                  </a:cubicBezTo>
                  <a:lnTo>
                    <a:pt x="611630" y="32882"/>
                  </a:lnTo>
                  <a:lnTo>
                    <a:pt x="642361" y="32118"/>
                  </a:lnTo>
                  <a:cubicBezTo>
                    <a:pt x="721930" y="36586"/>
                    <a:pt x="792720" y="66462"/>
                    <a:pt x="838891" y="115061"/>
                  </a:cubicBezTo>
                  <a:lnTo>
                    <a:pt x="848935" y="132779"/>
                  </a:lnTo>
                  <a:lnTo>
                    <a:pt x="914180" y="170173"/>
                  </a:lnTo>
                  <a:cubicBezTo>
                    <a:pt x="966851" y="211121"/>
                    <a:pt x="995078" y="259158"/>
                    <a:pt x="986376" y="304576"/>
                  </a:cubicBezTo>
                  <a:cubicBezTo>
                    <a:pt x="835857" y="245290"/>
                    <a:pt x="669550" y="205813"/>
                    <a:pt x="504807" y="189469"/>
                  </a:cubicBezTo>
                  <a:lnTo>
                    <a:pt x="484425" y="188409"/>
                  </a:lnTo>
                  <a:lnTo>
                    <a:pt x="464081" y="195897"/>
                  </a:lnTo>
                  <a:cubicBezTo>
                    <a:pt x="382390" y="234821"/>
                    <a:pt x="315575" y="294313"/>
                    <a:pt x="276506" y="364934"/>
                  </a:cubicBezTo>
                  <a:cubicBezTo>
                    <a:pt x="267711" y="332109"/>
                    <a:pt x="267883" y="298547"/>
                    <a:pt x="275726" y="265960"/>
                  </a:cubicBezTo>
                  <a:lnTo>
                    <a:pt x="313009" y="189227"/>
                  </a:lnTo>
                  <a:lnTo>
                    <a:pt x="251207" y="229136"/>
                  </a:lnTo>
                  <a:cubicBezTo>
                    <a:pt x="205072" y="266365"/>
                    <a:pt x="167804" y="312640"/>
                    <a:pt x="143155" y="364935"/>
                  </a:cubicBezTo>
                  <a:cubicBezTo>
                    <a:pt x="133134" y="327536"/>
                    <a:pt x="132139" y="289615"/>
                    <a:pt x="138919" y="253065"/>
                  </a:cubicBezTo>
                  <a:lnTo>
                    <a:pt x="152035" y="221021"/>
                  </a:lnTo>
                  <a:lnTo>
                    <a:pt x="117950" y="241328"/>
                  </a:lnTo>
                  <a:cubicBezTo>
                    <a:pt x="71054" y="275719"/>
                    <a:pt x="32677" y="317853"/>
                    <a:pt x="6631" y="364934"/>
                  </a:cubicBezTo>
                  <a:cubicBezTo>
                    <a:pt x="-28551" y="233634"/>
                    <a:pt x="79749" y="90533"/>
                    <a:pt x="248527" y="45309"/>
                  </a:cubicBezTo>
                  <a:cubicBezTo>
                    <a:pt x="269624" y="39656"/>
                    <a:pt x="290667" y="35800"/>
                    <a:pt x="311410" y="33636"/>
                  </a:cubicBezTo>
                  <a:lnTo>
                    <a:pt x="318011" y="33472"/>
                  </a:lnTo>
                  <a:lnTo>
                    <a:pt x="376174" y="12181"/>
                  </a:lnTo>
                  <a:cubicBezTo>
                    <a:pt x="397271" y="6528"/>
                    <a:pt x="418377" y="2904"/>
                    <a:pt x="439237" y="118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4704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干支、蛇年のイラスト</a:t>
            </a:r>
          </a:p>
        </p:txBody>
      </p: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78424967-DD78-F9BF-F29F-59B550355BFD}"/>
              </a:ext>
            </a:extLst>
          </p:cNvPr>
          <p:cNvGrpSpPr/>
          <p:nvPr/>
        </p:nvGrpSpPr>
        <p:grpSpPr>
          <a:xfrm>
            <a:off x="1261834" y="1075839"/>
            <a:ext cx="1473538" cy="2283074"/>
            <a:chOff x="1345721" y="1327731"/>
            <a:chExt cx="1305764" cy="2023129"/>
          </a:xfrm>
        </p:grpSpPr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C12883EA-137C-FEEC-739A-0A5DF03FED51}"/>
                </a:ext>
              </a:extLst>
            </p:cNvPr>
            <p:cNvSpPr/>
            <p:nvPr/>
          </p:nvSpPr>
          <p:spPr>
            <a:xfrm rot="15300000" flipH="1">
              <a:off x="2441556" y="2207169"/>
              <a:ext cx="118354" cy="301504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DEC6E708-ADE5-11A9-DD24-4EDA9636B379}"/>
                </a:ext>
              </a:extLst>
            </p:cNvPr>
            <p:cNvSpPr/>
            <p:nvPr/>
          </p:nvSpPr>
          <p:spPr>
            <a:xfrm rot="6300000">
              <a:off x="1437296" y="2216827"/>
              <a:ext cx="118354" cy="301504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D1C17901-CCE5-2BB4-ED44-10C780B12B1C}"/>
                </a:ext>
              </a:extLst>
            </p:cNvPr>
            <p:cNvSpPr/>
            <p:nvPr/>
          </p:nvSpPr>
          <p:spPr>
            <a:xfrm rot="20935950" flipH="1">
              <a:off x="2202176" y="2313554"/>
              <a:ext cx="380435" cy="809324"/>
            </a:xfrm>
            <a:prstGeom prst="round2SameRect">
              <a:avLst>
                <a:gd name="adj1" fmla="val 0"/>
                <a:gd name="adj2" fmla="val 14173"/>
              </a:avLst>
            </a:pr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77F936FC-3C40-6266-F58D-6093DC2E3E95}"/>
                </a:ext>
              </a:extLst>
            </p:cNvPr>
            <p:cNvSpPr/>
            <p:nvPr/>
          </p:nvSpPr>
          <p:spPr>
            <a:xfrm rot="664050">
              <a:off x="1407591" y="2313554"/>
              <a:ext cx="380435" cy="809324"/>
            </a:xfrm>
            <a:prstGeom prst="round2SameRect">
              <a:avLst>
                <a:gd name="adj1" fmla="val 0"/>
                <a:gd name="adj2" fmla="val 14173"/>
              </a:avLst>
            </a:pr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A75843BC-4A7C-582C-0AD1-6F1BB9124D8A}"/>
                </a:ext>
              </a:extLst>
            </p:cNvPr>
            <p:cNvGrpSpPr/>
            <p:nvPr/>
          </p:nvGrpSpPr>
          <p:grpSpPr>
            <a:xfrm>
              <a:off x="1762675" y="3234610"/>
              <a:ext cx="482376" cy="116250"/>
              <a:chOff x="1567406" y="2933787"/>
              <a:chExt cx="406216" cy="97896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392B1AF3-32DB-52FA-F726-78F45D6EF941}"/>
                  </a:ext>
                </a:extLst>
              </p:cNvPr>
              <p:cNvGrpSpPr/>
              <p:nvPr/>
            </p:nvGrpSpPr>
            <p:grpSpPr>
              <a:xfrm flipH="1">
                <a:off x="1775238" y="2933787"/>
                <a:ext cx="198384" cy="97896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F7BF0201-013F-D816-0CC1-0DD7E997D0C7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DD37C453-475E-BE69-B25B-C00E086B1A12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4181D56E-A5BC-D7DC-B0E9-24D049A5F8E7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0067FEF7-70F1-C763-3989-70C07C9B225D}"/>
                  </a:ext>
                </a:extLst>
              </p:cNvPr>
              <p:cNvGrpSpPr/>
              <p:nvPr/>
            </p:nvGrpSpPr>
            <p:grpSpPr>
              <a:xfrm>
                <a:off x="1567406" y="2933787"/>
                <a:ext cx="198384" cy="97896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7A5E3425-0029-6AD5-E9D1-857555C9E134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045BE2E0-3E3D-014B-AEA7-F72899FFA400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1720EE8A-A809-EB0F-F411-9EEDF675F4EF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80" name="台形 79">
              <a:extLst>
                <a:ext uri="{FF2B5EF4-FFF2-40B4-BE49-F238E27FC236}">
                  <a16:creationId xmlns:a16="http://schemas.microsoft.com/office/drawing/2014/main" id="{1BFA80F3-27D6-26FE-AC01-F1989CC8418B}"/>
                </a:ext>
              </a:extLst>
            </p:cNvPr>
            <p:cNvSpPr/>
            <p:nvPr/>
          </p:nvSpPr>
          <p:spPr>
            <a:xfrm rot="10800000">
              <a:off x="1737505" y="2729184"/>
              <a:ext cx="516544" cy="536546"/>
            </a:xfrm>
            <a:prstGeom prst="trapezoid">
              <a:avLst>
                <a:gd name="adj" fmla="val 8541"/>
              </a:avLst>
            </a:pr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9B2F9FE9-CE84-4E02-BE83-E430B0CDC0C9}"/>
                </a:ext>
              </a:extLst>
            </p:cNvPr>
            <p:cNvSpPr/>
            <p:nvPr/>
          </p:nvSpPr>
          <p:spPr>
            <a:xfrm rot="10800000">
              <a:off x="1838989" y="2229518"/>
              <a:ext cx="323169" cy="245092"/>
            </a:xfrm>
            <a:custGeom>
              <a:avLst/>
              <a:gdLst>
                <a:gd name="connsiteX0" fmla="*/ 272146 w 272146"/>
                <a:gd name="connsiteY0" fmla="*/ 206396 h 206396"/>
                <a:gd name="connsiteX1" fmla="*/ 203282 w 272146"/>
                <a:gd name="connsiteY1" fmla="*/ 206396 h 206396"/>
                <a:gd name="connsiteX2" fmla="*/ 133334 w 272146"/>
                <a:gd name="connsiteY2" fmla="*/ 102393 h 206396"/>
                <a:gd name="connsiteX3" fmla="*/ 63387 w 272146"/>
                <a:gd name="connsiteY3" fmla="*/ 206396 h 206396"/>
                <a:gd name="connsiteX4" fmla="*/ 2036 w 272146"/>
                <a:gd name="connsiteY4" fmla="*/ 206396 h 206396"/>
                <a:gd name="connsiteX5" fmla="*/ 0 w 272146"/>
                <a:gd name="connsiteY5" fmla="*/ 198251 h 206396"/>
                <a:gd name="connsiteX6" fmla="*/ 133334 w 272146"/>
                <a:gd name="connsiteY6" fmla="*/ 0 h 206396"/>
                <a:gd name="connsiteX7" fmla="*/ 272146 w 272146"/>
                <a:gd name="connsiteY7" fmla="*/ 206396 h 20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2146" h="206396">
                  <a:moveTo>
                    <a:pt x="272146" y="206396"/>
                  </a:moveTo>
                  <a:lnTo>
                    <a:pt x="203282" y="206396"/>
                  </a:lnTo>
                  <a:lnTo>
                    <a:pt x="133334" y="102393"/>
                  </a:lnTo>
                  <a:lnTo>
                    <a:pt x="63387" y="206396"/>
                  </a:lnTo>
                  <a:lnTo>
                    <a:pt x="2036" y="206396"/>
                  </a:lnTo>
                  <a:lnTo>
                    <a:pt x="0" y="198251"/>
                  </a:lnTo>
                  <a:lnTo>
                    <a:pt x="133334" y="0"/>
                  </a:lnTo>
                  <a:lnTo>
                    <a:pt x="272146" y="206396"/>
                  </a:ln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36662BBA-49E2-BA72-2454-F577412062AF}"/>
                </a:ext>
              </a:extLst>
            </p:cNvPr>
            <p:cNvSpPr/>
            <p:nvPr/>
          </p:nvSpPr>
          <p:spPr>
            <a:xfrm rot="10800000">
              <a:off x="1740340" y="2229520"/>
              <a:ext cx="510882" cy="365927"/>
            </a:xfrm>
            <a:custGeom>
              <a:avLst/>
              <a:gdLst>
                <a:gd name="connsiteX0" fmla="*/ 353184 w 430222"/>
                <a:gd name="connsiteY0" fmla="*/ 308153 h 308153"/>
                <a:gd name="connsiteX1" fmla="*/ 347148 w 430222"/>
                <a:gd name="connsiteY1" fmla="*/ 308153 h 308153"/>
                <a:gd name="connsiteX2" fmla="*/ 208336 w 430222"/>
                <a:gd name="connsiteY2" fmla="*/ 101757 h 308153"/>
                <a:gd name="connsiteX3" fmla="*/ 75002 w 430222"/>
                <a:gd name="connsiteY3" fmla="*/ 300008 h 308153"/>
                <a:gd name="connsiteX4" fmla="*/ 0 w 430222"/>
                <a:gd name="connsiteY4" fmla="*/ 0 h 308153"/>
                <a:gd name="connsiteX5" fmla="*/ 430222 w 430222"/>
                <a:gd name="connsiteY5" fmla="*/ 0 h 308153"/>
                <a:gd name="connsiteX6" fmla="*/ 353184 w 430222"/>
                <a:gd name="connsiteY6" fmla="*/ 308153 h 308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0222" h="308153">
                  <a:moveTo>
                    <a:pt x="353184" y="308153"/>
                  </a:moveTo>
                  <a:lnTo>
                    <a:pt x="347148" y="308153"/>
                  </a:lnTo>
                  <a:lnTo>
                    <a:pt x="208336" y="101757"/>
                  </a:lnTo>
                  <a:lnTo>
                    <a:pt x="75002" y="300008"/>
                  </a:lnTo>
                  <a:lnTo>
                    <a:pt x="0" y="0"/>
                  </a:lnTo>
                  <a:lnTo>
                    <a:pt x="430222" y="0"/>
                  </a:lnTo>
                  <a:lnTo>
                    <a:pt x="353184" y="308153"/>
                  </a:ln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BDBF0DF0-1BD0-BB5C-A7C1-59A38EE2C7DA}"/>
                </a:ext>
              </a:extLst>
            </p:cNvPr>
            <p:cNvSpPr/>
            <p:nvPr/>
          </p:nvSpPr>
          <p:spPr>
            <a:xfrm>
              <a:off x="1714883" y="2542054"/>
              <a:ext cx="561788" cy="209291"/>
            </a:xfrm>
            <a:prstGeom prst="roundRect">
              <a:avLst>
                <a:gd name="adj" fmla="val 22071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106888CA-4CBA-315F-800E-12947FBBE59A}"/>
                </a:ext>
              </a:extLst>
            </p:cNvPr>
            <p:cNvGrpSpPr/>
            <p:nvPr/>
          </p:nvGrpSpPr>
          <p:grpSpPr>
            <a:xfrm>
              <a:off x="1419293" y="1327731"/>
              <a:ext cx="1197330" cy="1002528"/>
              <a:chOff x="6920853" y="157689"/>
              <a:chExt cx="1875034" cy="1569972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E0B3FF55-2449-63F0-2349-D38EE5DF5D83}"/>
                  </a:ext>
                </a:extLst>
              </p:cNvPr>
              <p:cNvGrpSpPr/>
              <p:nvPr/>
            </p:nvGrpSpPr>
            <p:grpSpPr>
              <a:xfrm>
                <a:off x="7572638" y="184966"/>
                <a:ext cx="75566" cy="178907"/>
                <a:chOff x="3343459" y="2439554"/>
                <a:chExt cx="110012" cy="220301"/>
              </a:xfrm>
            </p:grpSpPr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A9FC26D8-A5AE-B8F2-D805-AF70A6D38AD8}"/>
                    </a:ext>
                  </a:extLst>
                </p:cNvPr>
                <p:cNvSpPr/>
                <p:nvPr/>
              </p:nvSpPr>
              <p:spPr>
                <a:xfrm rot="16200000">
                  <a:off x="3256168" y="2526845"/>
                  <a:ext cx="220301" cy="45719"/>
                </a:xfrm>
                <a:custGeom>
                  <a:avLst/>
                  <a:gdLst>
                    <a:gd name="connsiteX0" fmla="*/ 44414 w 355307"/>
                    <a:gd name="connsiteY0" fmla="*/ 418 h 63426"/>
                    <a:gd name="connsiteX1" fmla="*/ 177654 w 355307"/>
                    <a:gd name="connsiteY1" fmla="*/ 16235 h 63426"/>
                    <a:gd name="connsiteX2" fmla="*/ 355307 w 355307"/>
                    <a:gd name="connsiteY2" fmla="*/ 16235 h 63426"/>
                    <a:gd name="connsiteX3" fmla="*/ 355307 w 355307"/>
                    <a:gd name="connsiteY3" fmla="*/ 47192 h 63426"/>
                    <a:gd name="connsiteX4" fmla="*/ 177654 w 355307"/>
                    <a:gd name="connsiteY4" fmla="*/ 47192 h 63426"/>
                    <a:gd name="connsiteX5" fmla="*/ 0 w 355307"/>
                    <a:gd name="connsiteY5" fmla="*/ 47192 h 63426"/>
                    <a:gd name="connsiteX6" fmla="*/ 0 w 355307"/>
                    <a:gd name="connsiteY6" fmla="*/ 16235 h 63426"/>
                    <a:gd name="connsiteX7" fmla="*/ 44414 w 355307"/>
                    <a:gd name="connsiteY7" fmla="*/ 418 h 63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5307" h="63426">
                      <a:moveTo>
                        <a:pt x="44414" y="418"/>
                      </a:moveTo>
                      <a:cubicBezTo>
                        <a:pt x="88827" y="5691"/>
                        <a:pt x="133241" y="58414"/>
                        <a:pt x="177654" y="16235"/>
                      </a:cubicBezTo>
                      <a:cubicBezTo>
                        <a:pt x="236871" y="-40003"/>
                        <a:pt x="296089" y="72474"/>
                        <a:pt x="355307" y="16235"/>
                      </a:cubicBezTo>
                      <a:lnTo>
                        <a:pt x="355307" y="47192"/>
                      </a:lnTo>
                      <a:cubicBezTo>
                        <a:pt x="296089" y="103431"/>
                        <a:pt x="236871" y="-9046"/>
                        <a:pt x="177654" y="47192"/>
                      </a:cubicBezTo>
                      <a:cubicBezTo>
                        <a:pt x="118436" y="103431"/>
                        <a:pt x="59218" y="-9046"/>
                        <a:pt x="0" y="47192"/>
                      </a:cubicBezTo>
                      <a:lnTo>
                        <a:pt x="0" y="16235"/>
                      </a:lnTo>
                      <a:cubicBezTo>
                        <a:pt x="14805" y="2176"/>
                        <a:pt x="29609" y="-1339"/>
                        <a:pt x="44414" y="41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B21820EC-DA66-EDC4-C603-2E7F50960318}"/>
                    </a:ext>
                  </a:extLst>
                </p:cNvPr>
                <p:cNvSpPr/>
                <p:nvPr/>
              </p:nvSpPr>
              <p:spPr>
                <a:xfrm rot="16200000">
                  <a:off x="3289505" y="2526845"/>
                  <a:ext cx="220301" cy="45719"/>
                </a:xfrm>
                <a:custGeom>
                  <a:avLst/>
                  <a:gdLst>
                    <a:gd name="connsiteX0" fmla="*/ 44414 w 355307"/>
                    <a:gd name="connsiteY0" fmla="*/ 418 h 63426"/>
                    <a:gd name="connsiteX1" fmla="*/ 177654 w 355307"/>
                    <a:gd name="connsiteY1" fmla="*/ 16235 h 63426"/>
                    <a:gd name="connsiteX2" fmla="*/ 355307 w 355307"/>
                    <a:gd name="connsiteY2" fmla="*/ 16235 h 63426"/>
                    <a:gd name="connsiteX3" fmla="*/ 355307 w 355307"/>
                    <a:gd name="connsiteY3" fmla="*/ 47192 h 63426"/>
                    <a:gd name="connsiteX4" fmla="*/ 177654 w 355307"/>
                    <a:gd name="connsiteY4" fmla="*/ 47192 h 63426"/>
                    <a:gd name="connsiteX5" fmla="*/ 0 w 355307"/>
                    <a:gd name="connsiteY5" fmla="*/ 47192 h 63426"/>
                    <a:gd name="connsiteX6" fmla="*/ 0 w 355307"/>
                    <a:gd name="connsiteY6" fmla="*/ 16235 h 63426"/>
                    <a:gd name="connsiteX7" fmla="*/ 44414 w 355307"/>
                    <a:gd name="connsiteY7" fmla="*/ 418 h 63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5307" h="63426">
                      <a:moveTo>
                        <a:pt x="44414" y="418"/>
                      </a:moveTo>
                      <a:cubicBezTo>
                        <a:pt x="88827" y="5691"/>
                        <a:pt x="133241" y="58414"/>
                        <a:pt x="177654" y="16235"/>
                      </a:cubicBezTo>
                      <a:cubicBezTo>
                        <a:pt x="236871" y="-40003"/>
                        <a:pt x="296089" y="72474"/>
                        <a:pt x="355307" y="16235"/>
                      </a:cubicBezTo>
                      <a:lnTo>
                        <a:pt x="355307" y="47192"/>
                      </a:lnTo>
                      <a:cubicBezTo>
                        <a:pt x="296089" y="103431"/>
                        <a:pt x="236871" y="-9046"/>
                        <a:pt x="177654" y="47192"/>
                      </a:cubicBezTo>
                      <a:cubicBezTo>
                        <a:pt x="118436" y="103431"/>
                        <a:pt x="59218" y="-9046"/>
                        <a:pt x="0" y="47192"/>
                      </a:cubicBezTo>
                      <a:lnTo>
                        <a:pt x="0" y="16235"/>
                      </a:lnTo>
                      <a:cubicBezTo>
                        <a:pt x="14805" y="2176"/>
                        <a:pt x="29609" y="-1339"/>
                        <a:pt x="44414" y="41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CC39BF26-CA6F-B920-F5B9-75A07B450A3D}"/>
                    </a:ext>
                  </a:extLst>
                </p:cNvPr>
                <p:cNvSpPr/>
                <p:nvPr/>
              </p:nvSpPr>
              <p:spPr>
                <a:xfrm rot="16200000">
                  <a:off x="3320461" y="2526845"/>
                  <a:ext cx="220301" cy="45719"/>
                </a:xfrm>
                <a:custGeom>
                  <a:avLst/>
                  <a:gdLst>
                    <a:gd name="connsiteX0" fmla="*/ 44414 w 355307"/>
                    <a:gd name="connsiteY0" fmla="*/ 418 h 63426"/>
                    <a:gd name="connsiteX1" fmla="*/ 177654 w 355307"/>
                    <a:gd name="connsiteY1" fmla="*/ 16235 h 63426"/>
                    <a:gd name="connsiteX2" fmla="*/ 355307 w 355307"/>
                    <a:gd name="connsiteY2" fmla="*/ 16235 h 63426"/>
                    <a:gd name="connsiteX3" fmla="*/ 355307 w 355307"/>
                    <a:gd name="connsiteY3" fmla="*/ 47192 h 63426"/>
                    <a:gd name="connsiteX4" fmla="*/ 177654 w 355307"/>
                    <a:gd name="connsiteY4" fmla="*/ 47192 h 63426"/>
                    <a:gd name="connsiteX5" fmla="*/ 0 w 355307"/>
                    <a:gd name="connsiteY5" fmla="*/ 47192 h 63426"/>
                    <a:gd name="connsiteX6" fmla="*/ 0 w 355307"/>
                    <a:gd name="connsiteY6" fmla="*/ 16235 h 63426"/>
                    <a:gd name="connsiteX7" fmla="*/ 44414 w 355307"/>
                    <a:gd name="connsiteY7" fmla="*/ 418 h 63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5307" h="63426">
                      <a:moveTo>
                        <a:pt x="44414" y="418"/>
                      </a:moveTo>
                      <a:cubicBezTo>
                        <a:pt x="88827" y="5691"/>
                        <a:pt x="133241" y="58414"/>
                        <a:pt x="177654" y="16235"/>
                      </a:cubicBezTo>
                      <a:cubicBezTo>
                        <a:pt x="236871" y="-40003"/>
                        <a:pt x="296089" y="72474"/>
                        <a:pt x="355307" y="16235"/>
                      </a:cubicBezTo>
                      <a:lnTo>
                        <a:pt x="355307" y="47192"/>
                      </a:lnTo>
                      <a:cubicBezTo>
                        <a:pt x="296089" y="103431"/>
                        <a:pt x="236871" y="-9046"/>
                        <a:pt x="177654" y="47192"/>
                      </a:cubicBezTo>
                      <a:cubicBezTo>
                        <a:pt x="118436" y="103431"/>
                        <a:pt x="59218" y="-9046"/>
                        <a:pt x="0" y="47192"/>
                      </a:cubicBezTo>
                      <a:lnTo>
                        <a:pt x="0" y="16235"/>
                      </a:lnTo>
                      <a:cubicBezTo>
                        <a:pt x="14805" y="2176"/>
                        <a:pt x="29609" y="-1339"/>
                        <a:pt x="44414" y="41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2" name="二等辺三角形 241">
                <a:extLst>
                  <a:ext uri="{FF2B5EF4-FFF2-40B4-BE49-F238E27FC236}">
                    <a16:creationId xmlns:a16="http://schemas.microsoft.com/office/drawing/2014/main" id="{1F3EEF4F-46A4-4ADA-613A-F1DDFC6B2860}"/>
                  </a:ext>
                </a:extLst>
              </p:cNvPr>
              <p:cNvSpPr/>
              <p:nvPr/>
            </p:nvSpPr>
            <p:spPr>
              <a:xfrm rot="17100000">
                <a:off x="7788338" y="3299"/>
                <a:ext cx="48341" cy="483711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" name="楕円 5">
                <a:extLst>
                  <a:ext uri="{FF2B5EF4-FFF2-40B4-BE49-F238E27FC236}">
                    <a16:creationId xmlns:a16="http://schemas.microsoft.com/office/drawing/2014/main" id="{FAE27B44-303D-310F-847F-A271DCE1D317}"/>
                  </a:ext>
                </a:extLst>
              </p:cNvPr>
              <p:cNvSpPr/>
              <p:nvPr/>
            </p:nvSpPr>
            <p:spPr>
              <a:xfrm>
                <a:off x="7738443" y="181416"/>
                <a:ext cx="295694" cy="238102"/>
              </a:xfrm>
              <a:custGeom>
                <a:avLst/>
                <a:gdLst>
                  <a:gd name="connsiteX0" fmla="*/ 0 w 2060959"/>
                  <a:gd name="connsiteY0" fmla="*/ 758190 h 1516380"/>
                  <a:gd name="connsiteX1" fmla="*/ 1030480 w 2060959"/>
                  <a:gd name="connsiteY1" fmla="*/ 0 h 1516380"/>
                  <a:gd name="connsiteX2" fmla="*/ 2060960 w 2060959"/>
                  <a:gd name="connsiteY2" fmla="*/ 758190 h 1516380"/>
                  <a:gd name="connsiteX3" fmla="*/ 1030480 w 2060959"/>
                  <a:gd name="connsiteY3" fmla="*/ 1516380 h 1516380"/>
                  <a:gd name="connsiteX4" fmla="*/ 0 w 2060959"/>
                  <a:gd name="connsiteY4" fmla="*/ 758190 h 1516380"/>
                  <a:gd name="connsiteX0" fmla="*/ 0 w 2060960"/>
                  <a:gd name="connsiteY0" fmla="*/ 758190 h 1516380"/>
                  <a:gd name="connsiteX1" fmla="*/ 1030480 w 2060960"/>
                  <a:gd name="connsiteY1" fmla="*/ 0 h 1516380"/>
                  <a:gd name="connsiteX2" fmla="*/ 2060960 w 2060960"/>
                  <a:gd name="connsiteY2" fmla="*/ 758190 h 1516380"/>
                  <a:gd name="connsiteX3" fmla="*/ 1030480 w 2060960"/>
                  <a:gd name="connsiteY3" fmla="*/ 1516380 h 1516380"/>
                  <a:gd name="connsiteX4" fmla="*/ 0 w 2060960"/>
                  <a:gd name="connsiteY4" fmla="*/ 758190 h 1516380"/>
                  <a:gd name="connsiteX0" fmla="*/ 0 w 2060960"/>
                  <a:gd name="connsiteY0" fmla="*/ 758190 h 1516380"/>
                  <a:gd name="connsiteX1" fmla="*/ 1030480 w 2060960"/>
                  <a:gd name="connsiteY1" fmla="*/ 0 h 1516380"/>
                  <a:gd name="connsiteX2" fmla="*/ 2060960 w 2060960"/>
                  <a:gd name="connsiteY2" fmla="*/ 758190 h 1516380"/>
                  <a:gd name="connsiteX3" fmla="*/ 1030480 w 2060960"/>
                  <a:gd name="connsiteY3" fmla="*/ 1516380 h 1516380"/>
                  <a:gd name="connsiteX4" fmla="*/ 0 w 2060960"/>
                  <a:gd name="connsiteY4" fmla="*/ 758190 h 1516380"/>
                  <a:gd name="connsiteX0" fmla="*/ 0 w 2060960"/>
                  <a:gd name="connsiteY0" fmla="*/ 758190 h 1516380"/>
                  <a:gd name="connsiteX1" fmla="*/ 1030480 w 2060960"/>
                  <a:gd name="connsiteY1" fmla="*/ 0 h 1516380"/>
                  <a:gd name="connsiteX2" fmla="*/ 2060960 w 2060960"/>
                  <a:gd name="connsiteY2" fmla="*/ 758190 h 1516380"/>
                  <a:gd name="connsiteX3" fmla="*/ 1030480 w 2060960"/>
                  <a:gd name="connsiteY3" fmla="*/ 1516380 h 1516380"/>
                  <a:gd name="connsiteX4" fmla="*/ 0 w 2060960"/>
                  <a:gd name="connsiteY4" fmla="*/ 758190 h 151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0960" h="1516380">
                    <a:moveTo>
                      <a:pt x="0" y="758190"/>
                    </a:moveTo>
                    <a:cubicBezTo>
                      <a:pt x="0" y="339453"/>
                      <a:pt x="461362" y="0"/>
                      <a:pt x="1030480" y="0"/>
                    </a:cubicBezTo>
                    <a:cubicBezTo>
                      <a:pt x="1599598" y="0"/>
                      <a:pt x="2060960" y="339453"/>
                      <a:pt x="2060960" y="758190"/>
                    </a:cubicBezTo>
                    <a:cubicBezTo>
                      <a:pt x="2060960" y="1176927"/>
                      <a:pt x="1599598" y="1516380"/>
                      <a:pt x="1030480" y="1516380"/>
                    </a:cubicBezTo>
                    <a:cubicBezTo>
                      <a:pt x="461362" y="1516380"/>
                      <a:pt x="0" y="1176927"/>
                      <a:pt x="0" y="75819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369A02C3-0A24-2621-1926-676D87809D7D}"/>
                  </a:ext>
                </a:extLst>
              </p:cNvPr>
              <p:cNvSpPr/>
              <p:nvPr/>
            </p:nvSpPr>
            <p:spPr>
              <a:xfrm>
                <a:off x="6920853" y="331321"/>
                <a:ext cx="1875034" cy="1396340"/>
              </a:xfrm>
              <a:custGeom>
                <a:avLst/>
                <a:gdLst>
                  <a:gd name="connsiteX0" fmla="*/ 1229617 w 2459234"/>
                  <a:gd name="connsiteY0" fmla="*/ 0 h 1550060"/>
                  <a:gd name="connsiteX1" fmla="*/ 1935483 w 2459234"/>
                  <a:gd name="connsiteY1" fmla="*/ 386092 h 1550060"/>
                  <a:gd name="connsiteX2" fmla="*/ 1972938 w 2459234"/>
                  <a:gd name="connsiteY2" fmla="*/ 485660 h 1550060"/>
                  <a:gd name="connsiteX3" fmla="*/ 2099087 w 2459234"/>
                  <a:gd name="connsiteY3" fmla="*/ 535945 h 1550060"/>
                  <a:gd name="connsiteX4" fmla="*/ 2459234 w 2459234"/>
                  <a:gd name="connsiteY4" fmla="*/ 956005 h 1550060"/>
                  <a:gd name="connsiteX5" fmla="*/ 1229617 w 2459234"/>
                  <a:gd name="connsiteY5" fmla="*/ 1550060 h 1550060"/>
                  <a:gd name="connsiteX6" fmla="*/ 0 w 2459234"/>
                  <a:gd name="connsiteY6" fmla="*/ 956005 h 1550060"/>
                  <a:gd name="connsiteX7" fmla="*/ 360147 w 2459234"/>
                  <a:gd name="connsiteY7" fmla="*/ 535945 h 1550060"/>
                  <a:gd name="connsiteX8" fmla="*/ 486296 w 2459234"/>
                  <a:gd name="connsiteY8" fmla="*/ 485660 h 1550060"/>
                  <a:gd name="connsiteX9" fmla="*/ 523751 w 2459234"/>
                  <a:gd name="connsiteY9" fmla="*/ 386092 h 1550060"/>
                  <a:gd name="connsiteX10" fmla="*/ 1229617 w 2459234"/>
                  <a:gd name="connsiteY10" fmla="*/ 0 h 155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59234" h="1550060">
                    <a:moveTo>
                      <a:pt x="1229617" y="0"/>
                    </a:moveTo>
                    <a:cubicBezTo>
                      <a:pt x="1546932" y="0"/>
                      <a:pt x="1819187" y="159202"/>
                      <a:pt x="1935483" y="386092"/>
                    </a:cubicBezTo>
                    <a:lnTo>
                      <a:pt x="1972938" y="485660"/>
                    </a:lnTo>
                    <a:lnTo>
                      <a:pt x="2099087" y="535945"/>
                    </a:lnTo>
                    <a:cubicBezTo>
                      <a:pt x="2321604" y="643448"/>
                      <a:pt x="2459234" y="791961"/>
                      <a:pt x="2459234" y="956005"/>
                    </a:cubicBezTo>
                    <a:cubicBezTo>
                      <a:pt x="2459234" y="1284093"/>
                      <a:pt x="1908715" y="1550060"/>
                      <a:pt x="1229617" y="1550060"/>
                    </a:cubicBezTo>
                    <a:cubicBezTo>
                      <a:pt x="550519" y="1550060"/>
                      <a:pt x="0" y="1284093"/>
                      <a:pt x="0" y="956005"/>
                    </a:cubicBezTo>
                    <a:cubicBezTo>
                      <a:pt x="0" y="791961"/>
                      <a:pt x="137630" y="643448"/>
                      <a:pt x="360147" y="535945"/>
                    </a:cubicBezTo>
                    <a:lnTo>
                      <a:pt x="486296" y="485660"/>
                    </a:lnTo>
                    <a:lnTo>
                      <a:pt x="523751" y="386092"/>
                    </a:lnTo>
                    <a:cubicBezTo>
                      <a:pt x="640047" y="159202"/>
                      <a:pt x="912302" y="0"/>
                      <a:pt x="122961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FD2C81CA-48EB-3E12-537A-0615B0DEEF18}"/>
                  </a:ext>
                </a:extLst>
              </p:cNvPr>
              <p:cNvSpPr/>
              <p:nvPr/>
            </p:nvSpPr>
            <p:spPr>
              <a:xfrm rot="16200000">
                <a:off x="7781261" y="926436"/>
                <a:ext cx="136104" cy="1259580"/>
              </a:xfrm>
              <a:prstGeom prst="moon">
                <a:avLst>
                  <a:gd name="adj" fmla="val 3600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DE16000B-65E0-855C-2AC5-0BE99B3795C5}"/>
                  </a:ext>
                </a:extLst>
              </p:cNvPr>
              <p:cNvSpPr/>
              <p:nvPr/>
            </p:nvSpPr>
            <p:spPr>
              <a:xfrm>
                <a:off x="7452654" y="601928"/>
                <a:ext cx="119986" cy="17402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A8FD1077-C34C-A0B5-B107-47C29F5A34A4}"/>
                  </a:ext>
                </a:extLst>
              </p:cNvPr>
              <p:cNvSpPr/>
              <p:nvPr/>
            </p:nvSpPr>
            <p:spPr>
              <a:xfrm>
                <a:off x="8133692" y="601928"/>
                <a:ext cx="119986" cy="17402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5">
                <a:extLst>
                  <a:ext uri="{FF2B5EF4-FFF2-40B4-BE49-F238E27FC236}">
                    <a16:creationId xmlns:a16="http://schemas.microsoft.com/office/drawing/2014/main" id="{D2F7DFE4-77C0-70CB-E249-BC4FC6032D51}"/>
                  </a:ext>
                </a:extLst>
              </p:cNvPr>
              <p:cNvSpPr/>
              <p:nvPr/>
            </p:nvSpPr>
            <p:spPr>
              <a:xfrm rot="1800000">
                <a:off x="7655469" y="1370602"/>
                <a:ext cx="99762" cy="45720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5">
                <a:extLst>
                  <a:ext uri="{FF2B5EF4-FFF2-40B4-BE49-F238E27FC236}">
                    <a16:creationId xmlns:a16="http://schemas.microsoft.com/office/drawing/2014/main" id="{2D3C69EF-D3E9-743C-DB53-5315201BCBF1}"/>
                  </a:ext>
                </a:extLst>
              </p:cNvPr>
              <p:cNvSpPr/>
              <p:nvPr/>
            </p:nvSpPr>
            <p:spPr>
              <a:xfrm rot="19800000">
                <a:off x="7959282" y="1370602"/>
                <a:ext cx="99762" cy="45720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5209C2CF-98E6-2A7A-8F40-CD3DF07511F2}"/>
                  </a:ext>
                </a:extLst>
              </p:cNvPr>
              <p:cNvSpPr/>
              <p:nvPr/>
            </p:nvSpPr>
            <p:spPr>
              <a:xfrm>
                <a:off x="7471704" y="616316"/>
                <a:ext cx="81886" cy="9578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988F82DB-351C-AD60-16B7-49E1588FBD97}"/>
                  </a:ext>
                </a:extLst>
              </p:cNvPr>
              <p:cNvSpPr/>
              <p:nvPr/>
            </p:nvSpPr>
            <p:spPr>
              <a:xfrm>
                <a:off x="8152742" y="616316"/>
                <a:ext cx="81886" cy="9578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0DBC9FE6-13C3-0E80-2ADD-43230010E600}"/>
                  </a:ext>
                </a:extLst>
              </p:cNvPr>
              <p:cNvSpPr/>
              <p:nvPr/>
            </p:nvSpPr>
            <p:spPr>
              <a:xfrm rot="5400000">
                <a:off x="7765394" y="52332"/>
                <a:ext cx="184750" cy="620368"/>
              </a:xfrm>
              <a:custGeom>
                <a:avLst/>
                <a:gdLst>
                  <a:gd name="connsiteX0" fmla="*/ 409 w 423754"/>
                  <a:gd name="connsiteY0" fmla="*/ 494342 h 1238205"/>
                  <a:gd name="connsiteX1" fmla="*/ 19118 w 423754"/>
                  <a:gd name="connsiteY1" fmla="*/ 331264 h 1238205"/>
                  <a:gd name="connsiteX2" fmla="*/ 423753 w 423754"/>
                  <a:gd name="connsiteY2" fmla="*/ 7845 h 1238205"/>
                  <a:gd name="connsiteX3" fmla="*/ 233683 w 423754"/>
                  <a:gd name="connsiteY3" fmla="*/ 605941 h 1238205"/>
                  <a:gd name="connsiteX4" fmla="*/ 232046 w 423754"/>
                  <a:gd name="connsiteY4" fmla="*/ 619099 h 1238205"/>
                  <a:gd name="connsiteX5" fmla="*/ 233684 w 423754"/>
                  <a:gd name="connsiteY5" fmla="*/ 632264 h 1238205"/>
                  <a:gd name="connsiteX6" fmla="*/ 423754 w 423754"/>
                  <a:gd name="connsiteY6" fmla="*/ 1230360 h 1238205"/>
                  <a:gd name="connsiteX7" fmla="*/ 19119 w 423754"/>
                  <a:gd name="connsiteY7" fmla="*/ 906941 h 1238205"/>
                  <a:gd name="connsiteX8" fmla="*/ 9425 w 423754"/>
                  <a:gd name="connsiteY8" fmla="*/ 668093 h 1238205"/>
                  <a:gd name="connsiteX9" fmla="*/ 23731 w 423754"/>
                  <a:gd name="connsiteY9" fmla="*/ 619104 h 1238205"/>
                  <a:gd name="connsiteX10" fmla="*/ 9424 w 423754"/>
                  <a:gd name="connsiteY10" fmla="*/ 570112 h 1238205"/>
                  <a:gd name="connsiteX11" fmla="*/ 409 w 423754"/>
                  <a:gd name="connsiteY11" fmla="*/ 494342 h 1238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754" h="1238205">
                    <a:moveTo>
                      <a:pt x="409" y="494342"/>
                    </a:moveTo>
                    <a:cubicBezTo>
                      <a:pt x="-1687" y="442116"/>
                      <a:pt x="4212" y="386894"/>
                      <a:pt x="19118" y="331264"/>
                    </a:cubicBezTo>
                    <a:cubicBezTo>
                      <a:pt x="78743" y="108741"/>
                      <a:pt x="259904" y="-36058"/>
                      <a:pt x="423753" y="7845"/>
                    </a:cubicBezTo>
                    <a:cubicBezTo>
                      <a:pt x="333532" y="196217"/>
                      <a:pt x="269227" y="399124"/>
                      <a:pt x="233683" y="605941"/>
                    </a:cubicBezTo>
                    <a:lnTo>
                      <a:pt x="232046" y="619099"/>
                    </a:lnTo>
                    <a:lnTo>
                      <a:pt x="233684" y="632264"/>
                    </a:lnTo>
                    <a:cubicBezTo>
                      <a:pt x="269228" y="839082"/>
                      <a:pt x="333533" y="1041988"/>
                      <a:pt x="423754" y="1230360"/>
                    </a:cubicBezTo>
                    <a:cubicBezTo>
                      <a:pt x="259905" y="1274263"/>
                      <a:pt x="78744" y="1129464"/>
                      <a:pt x="19119" y="906941"/>
                    </a:cubicBezTo>
                    <a:cubicBezTo>
                      <a:pt x="-3240" y="823496"/>
                      <a:pt x="-5333" y="740970"/>
                      <a:pt x="9425" y="668093"/>
                    </a:cubicBezTo>
                    <a:lnTo>
                      <a:pt x="23731" y="619104"/>
                    </a:lnTo>
                    <a:lnTo>
                      <a:pt x="9424" y="570112"/>
                    </a:lnTo>
                    <a:cubicBezTo>
                      <a:pt x="4505" y="545820"/>
                      <a:pt x="1458" y="520455"/>
                      <a:pt x="409" y="4943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2042BB5D-8FC0-AB38-23C2-19905840A9E5}"/>
                  </a:ext>
                </a:extLst>
              </p:cNvPr>
              <p:cNvGrpSpPr/>
              <p:nvPr/>
            </p:nvGrpSpPr>
            <p:grpSpPr>
              <a:xfrm>
                <a:off x="7954534" y="157689"/>
                <a:ext cx="286084" cy="286084"/>
                <a:chOff x="4398534" y="4895850"/>
                <a:chExt cx="1196048" cy="1196048"/>
              </a:xfrm>
            </p:grpSpPr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2B544EAE-1464-4A59-270D-D78D2AD50B14}"/>
                    </a:ext>
                  </a:extLst>
                </p:cNvPr>
                <p:cNvSpPr/>
                <p:nvPr/>
              </p:nvSpPr>
              <p:spPr>
                <a:xfrm>
                  <a:off x="4887716" y="4895850"/>
                  <a:ext cx="217684" cy="119604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224CC4F6-1E7A-4D5C-6FFD-DCE72D8E1C88}"/>
                    </a:ext>
                  </a:extLst>
                </p:cNvPr>
                <p:cNvSpPr/>
                <p:nvPr/>
              </p:nvSpPr>
              <p:spPr>
                <a:xfrm rot="5400000">
                  <a:off x="4887716" y="4895850"/>
                  <a:ext cx="217684" cy="119604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DA98661B-41E3-7F34-3065-55F4BE5F93C5}"/>
                    </a:ext>
                  </a:extLst>
                </p:cNvPr>
                <p:cNvSpPr/>
                <p:nvPr/>
              </p:nvSpPr>
              <p:spPr>
                <a:xfrm rot="2700000">
                  <a:off x="4887716" y="4895850"/>
                  <a:ext cx="217684" cy="119604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C8CE6FF0-8957-799D-971E-A59A01293311}"/>
                    </a:ext>
                  </a:extLst>
                </p:cNvPr>
                <p:cNvSpPr/>
                <p:nvPr/>
              </p:nvSpPr>
              <p:spPr>
                <a:xfrm rot="8100000">
                  <a:off x="4887716" y="4895850"/>
                  <a:ext cx="217684" cy="119604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FA281C7E-3E14-C319-A8A2-612629F2A812}"/>
                    </a:ext>
                  </a:extLst>
                </p:cNvPr>
                <p:cNvSpPr/>
                <p:nvPr/>
              </p:nvSpPr>
              <p:spPr>
                <a:xfrm rot="20323413">
                  <a:off x="4899547" y="4960853"/>
                  <a:ext cx="194022" cy="106603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9199CA6A-0F2F-632C-1082-7A099D8F79A6}"/>
                    </a:ext>
                  </a:extLst>
                </p:cNvPr>
                <p:cNvSpPr/>
                <p:nvPr/>
              </p:nvSpPr>
              <p:spPr>
                <a:xfrm rot="4123413">
                  <a:off x="4899547" y="4960853"/>
                  <a:ext cx="194022" cy="106603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8180FBE0-871B-982E-0377-E38FE60C14C5}"/>
                    </a:ext>
                  </a:extLst>
                </p:cNvPr>
                <p:cNvSpPr/>
                <p:nvPr/>
              </p:nvSpPr>
              <p:spPr>
                <a:xfrm rot="1423413">
                  <a:off x="4899547" y="4960853"/>
                  <a:ext cx="194022" cy="106603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7FFDCD00-A39C-A462-3F5E-ED038C580A02}"/>
                    </a:ext>
                  </a:extLst>
                </p:cNvPr>
                <p:cNvSpPr/>
                <p:nvPr/>
              </p:nvSpPr>
              <p:spPr>
                <a:xfrm rot="6823413">
                  <a:off x="4899547" y="4960854"/>
                  <a:ext cx="194022" cy="1066036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9435AF8F-BBCC-9205-3319-09C35B3FCC93}"/>
                    </a:ext>
                  </a:extLst>
                </p:cNvPr>
                <p:cNvSpPr/>
                <p:nvPr/>
              </p:nvSpPr>
              <p:spPr>
                <a:xfrm>
                  <a:off x="4867970" y="5365284"/>
                  <a:ext cx="257176" cy="257176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91" name="グループ化 390">
            <a:extLst>
              <a:ext uri="{FF2B5EF4-FFF2-40B4-BE49-F238E27FC236}">
                <a16:creationId xmlns:a16="http://schemas.microsoft.com/office/drawing/2014/main" id="{69153E17-ADDE-CCE7-75A3-73438F02ADD9}"/>
              </a:ext>
            </a:extLst>
          </p:cNvPr>
          <p:cNvGrpSpPr/>
          <p:nvPr/>
        </p:nvGrpSpPr>
        <p:grpSpPr>
          <a:xfrm>
            <a:off x="3948420" y="1158960"/>
            <a:ext cx="1987560" cy="2084330"/>
            <a:chOff x="4061570" y="1399539"/>
            <a:chExt cx="1761260" cy="184701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AE6E1A2-0F05-DA45-2D6C-01CCEC39FD8D}"/>
                </a:ext>
              </a:extLst>
            </p:cNvPr>
            <p:cNvGrpSpPr/>
            <p:nvPr/>
          </p:nvGrpSpPr>
          <p:grpSpPr>
            <a:xfrm>
              <a:off x="4061570" y="2297997"/>
              <a:ext cx="1761260" cy="948554"/>
              <a:chOff x="1121534" y="5157359"/>
              <a:chExt cx="1293772" cy="696782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5EB893FB-6B76-AB50-99B1-57FE14C7F67E}"/>
                  </a:ext>
                </a:extLst>
              </p:cNvPr>
              <p:cNvGrpSpPr/>
              <p:nvPr/>
            </p:nvGrpSpPr>
            <p:grpSpPr>
              <a:xfrm flipH="1">
                <a:off x="1934885" y="5214658"/>
                <a:ext cx="480421" cy="639483"/>
                <a:chOff x="1478720" y="4209703"/>
                <a:chExt cx="480421" cy="639483"/>
              </a:xfrm>
            </p:grpSpPr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50483468-ACE5-0D01-113F-E4C7605DEEA7}"/>
                    </a:ext>
                  </a:extLst>
                </p:cNvPr>
                <p:cNvSpPr/>
                <p:nvPr/>
              </p:nvSpPr>
              <p:spPr>
                <a:xfrm rot="6300000">
                  <a:off x="1650586" y="4141716"/>
                  <a:ext cx="99668" cy="253901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41E9E66D-AAE4-5DCC-DA58-7DE88981644F}"/>
                    </a:ext>
                  </a:extLst>
                </p:cNvPr>
                <p:cNvSpPr/>
                <p:nvPr/>
              </p:nvSpPr>
              <p:spPr>
                <a:xfrm rot="664050">
                  <a:off x="1478720" y="4209703"/>
                  <a:ext cx="480421" cy="639483"/>
                </a:xfrm>
                <a:custGeom>
                  <a:avLst/>
                  <a:gdLst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352231 h 639483"/>
                    <a:gd name="connsiteX5" fmla="*/ 480421 w 480421"/>
                    <a:gd name="connsiteY5" fmla="*/ 514316 h 639483"/>
                    <a:gd name="connsiteX6" fmla="*/ 477777 w 480421"/>
                    <a:gd name="connsiteY6" fmla="*/ 515881 h 639483"/>
                    <a:gd name="connsiteX7" fmla="*/ 145117 w 480421"/>
                    <a:gd name="connsiteY7" fmla="*/ 631612 h 639483"/>
                    <a:gd name="connsiteX8" fmla="*/ 145117 w 480421"/>
                    <a:gd name="connsiteY8" fmla="*/ 626995 h 639483"/>
                    <a:gd name="connsiteX9" fmla="*/ 124217 w 480421"/>
                    <a:gd name="connsiteY9" fmla="*/ 634267 h 639483"/>
                    <a:gd name="connsiteX10" fmla="*/ 5216 w 480421"/>
                    <a:gd name="connsiteY10" fmla="*/ 576695 h 639483"/>
                    <a:gd name="connsiteX11" fmla="*/ 62787 w 480421"/>
                    <a:gd name="connsiteY11" fmla="*/ 457693 h 639483"/>
                    <a:gd name="connsiteX12" fmla="*/ 145117 w 480421"/>
                    <a:gd name="connsiteY12" fmla="*/ 429051 h 639483"/>
                    <a:gd name="connsiteX13" fmla="*/ 145117 w 480421"/>
                    <a:gd name="connsiteY13" fmla="*/ 424441 h 639483"/>
                    <a:gd name="connsiteX14" fmla="*/ 152230 w 480421"/>
                    <a:gd name="connsiteY14" fmla="*/ 421966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352231 h 639483"/>
                    <a:gd name="connsiteX5" fmla="*/ 480421 w 480421"/>
                    <a:gd name="connsiteY5" fmla="*/ 514316 h 639483"/>
                    <a:gd name="connsiteX6" fmla="*/ 477777 w 480421"/>
                    <a:gd name="connsiteY6" fmla="*/ 515881 h 639483"/>
                    <a:gd name="connsiteX7" fmla="*/ 145117 w 480421"/>
                    <a:gd name="connsiteY7" fmla="*/ 631612 h 639483"/>
                    <a:gd name="connsiteX8" fmla="*/ 124217 w 480421"/>
                    <a:gd name="connsiteY8" fmla="*/ 634267 h 639483"/>
                    <a:gd name="connsiteX9" fmla="*/ 5216 w 480421"/>
                    <a:gd name="connsiteY9" fmla="*/ 576695 h 639483"/>
                    <a:gd name="connsiteX10" fmla="*/ 62787 w 480421"/>
                    <a:gd name="connsiteY10" fmla="*/ 457693 h 639483"/>
                    <a:gd name="connsiteX11" fmla="*/ 145117 w 480421"/>
                    <a:gd name="connsiteY11" fmla="*/ 429051 h 639483"/>
                    <a:gd name="connsiteX12" fmla="*/ 145117 w 480421"/>
                    <a:gd name="connsiteY12" fmla="*/ 424441 h 639483"/>
                    <a:gd name="connsiteX13" fmla="*/ 152230 w 480421"/>
                    <a:gd name="connsiteY13" fmla="*/ 421966 h 639483"/>
                    <a:gd name="connsiteX14" fmla="*/ 152230 w 480421"/>
                    <a:gd name="connsiteY14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352231 h 639483"/>
                    <a:gd name="connsiteX5" fmla="*/ 480421 w 480421"/>
                    <a:gd name="connsiteY5" fmla="*/ 514316 h 639483"/>
                    <a:gd name="connsiteX6" fmla="*/ 477777 w 480421"/>
                    <a:gd name="connsiteY6" fmla="*/ 515881 h 639483"/>
                    <a:gd name="connsiteX7" fmla="*/ 145117 w 480421"/>
                    <a:gd name="connsiteY7" fmla="*/ 631612 h 639483"/>
                    <a:gd name="connsiteX8" fmla="*/ 124217 w 480421"/>
                    <a:gd name="connsiteY8" fmla="*/ 634267 h 639483"/>
                    <a:gd name="connsiteX9" fmla="*/ 5216 w 480421"/>
                    <a:gd name="connsiteY9" fmla="*/ 576695 h 639483"/>
                    <a:gd name="connsiteX10" fmla="*/ 62787 w 480421"/>
                    <a:gd name="connsiteY10" fmla="*/ 457693 h 639483"/>
                    <a:gd name="connsiteX11" fmla="*/ 145117 w 480421"/>
                    <a:gd name="connsiteY11" fmla="*/ 429051 h 639483"/>
                    <a:gd name="connsiteX12" fmla="*/ 152230 w 480421"/>
                    <a:gd name="connsiteY12" fmla="*/ 421966 h 639483"/>
                    <a:gd name="connsiteX13" fmla="*/ 152230 w 480421"/>
                    <a:gd name="connsiteY13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514316 h 639483"/>
                    <a:gd name="connsiteX5" fmla="*/ 477777 w 480421"/>
                    <a:gd name="connsiteY5" fmla="*/ 515881 h 639483"/>
                    <a:gd name="connsiteX6" fmla="*/ 145117 w 480421"/>
                    <a:gd name="connsiteY6" fmla="*/ 631612 h 639483"/>
                    <a:gd name="connsiteX7" fmla="*/ 124217 w 480421"/>
                    <a:gd name="connsiteY7" fmla="*/ 634267 h 639483"/>
                    <a:gd name="connsiteX8" fmla="*/ 5216 w 480421"/>
                    <a:gd name="connsiteY8" fmla="*/ 576695 h 639483"/>
                    <a:gd name="connsiteX9" fmla="*/ 62787 w 480421"/>
                    <a:gd name="connsiteY9" fmla="*/ 457693 h 639483"/>
                    <a:gd name="connsiteX10" fmla="*/ 145117 w 480421"/>
                    <a:gd name="connsiteY10" fmla="*/ 429051 h 639483"/>
                    <a:gd name="connsiteX11" fmla="*/ 152230 w 480421"/>
                    <a:gd name="connsiteY11" fmla="*/ 421966 h 639483"/>
                    <a:gd name="connsiteX12" fmla="*/ 152230 w 480421"/>
                    <a:gd name="connsiteY12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80421 w 480421"/>
                    <a:gd name="connsiteY3" fmla="*/ 514316 h 639483"/>
                    <a:gd name="connsiteX4" fmla="*/ 477777 w 480421"/>
                    <a:gd name="connsiteY4" fmla="*/ 515881 h 639483"/>
                    <a:gd name="connsiteX5" fmla="*/ 145117 w 480421"/>
                    <a:gd name="connsiteY5" fmla="*/ 631612 h 639483"/>
                    <a:gd name="connsiteX6" fmla="*/ 124217 w 480421"/>
                    <a:gd name="connsiteY6" fmla="*/ 634267 h 639483"/>
                    <a:gd name="connsiteX7" fmla="*/ 5216 w 480421"/>
                    <a:gd name="connsiteY7" fmla="*/ 576695 h 639483"/>
                    <a:gd name="connsiteX8" fmla="*/ 62787 w 480421"/>
                    <a:gd name="connsiteY8" fmla="*/ 457693 h 639483"/>
                    <a:gd name="connsiteX9" fmla="*/ 145117 w 480421"/>
                    <a:gd name="connsiteY9" fmla="*/ 429051 h 639483"/>
                    <a:gd name="connsiteX10" fmla="*/ 152230 w 480421"/>
                    <a:gd name="connsiteY10" fmla="*/ 421966 h 639483"/>
                    <a:gd name="connsiteX11" fmla="*/ 152230 w 480421"/>
                    <a:gd name="connsiteY11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80421 w 480421"/>
                    <a:gd name="connsiteY2" fmla="*/ 514316 h 639483"/>
                    <a:gd name="connsiteX3" fmla="*/ 477777 w 480421"/>
                    <a:gd name="connsiteY3" fmla="*/ 515881 h 639483"/>
                    <a:gd name="connsiteX4" fmla="*/ 145117 w 480421"/>
                    <a:gd name="connsiteY4" fmla="*/ 631612 h 639483"/>
                    <a:gd name="connsiteX5" fmla="*/ 124217 w 480421"/>
                    <a:gd name="connsiteY5" fmla="*/ 634267 h 639483"/>
                    <a:gd name="connsiteX6" fmla="*/ 5216 w 480421"/>
                    <a:gd name="connsiteY6" fmla="*/ 576695 h 639483"/>
                    <a:gd name="connsiteX7" fmla="*/ 62787 w 480421"/>
                    <a:gd name="connsiteY7" fmla="*/ 457693 h 639483"/>
                    <a:gd name="connsiteX8" fmla="*/ 145117 w 480421"/>
                    <a:gd name="connsiteY8" fmla="*/ 429051 h 639483"/>
                    <a:gd name="connsiteX9" fmla="*/ 152230 w 480421"/>
                    <a:gd name="connsiteY9" fmla="*/ 421966 h 639483"/>
                    <a:gd name="connsiteX10" fmla="*/ 152230 w 480421"/>
                    <a:gd name="connsiteY10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80421 w 480421"/>
                    <a:gd name="connsiteY2" fmla="*/ 514316 h 639483"/>
                    <a:gd name="connsiteX3" fmla="*/ 145117 w 480421"/>
                    <a:gd name="connsiteY3" fmla="*/ 631612 h 639483"/>
                    <a:gd name="connsiteX4" fmla="*/ 124217 w 480421"/>
                    <a:gd name="connsiteY4" fmla="*/ 634267 h 639483"/>
                    <a:gd name="connsiteX5" fmla="*/ 5216 w 480421"/>
                    <a:gd name="connsiteY5" fmla="*/ 576695 h 639483"/>
                    <a:gd name="connsiteX6" fmla="*/ 62787 w 480421"/>
                    <a:gd name="connsiteY6" fmla="*/ 457693 h 639483"/>
                    <a:gd name="connsiteX7" fmla="*/ 145117 w 480421"/>
                    <a:gd name="connsiteY7" fmla="*/ 429051 h 639483"/>
                    <a:gd name="connsiteX8" fmla="*/ 152230 w 480421"/>
                    <a:gd name="connsiteY8" fmla="*/ 421966 h 639483"/>
                    <a:gd name="connsiteX9" fmla="*/ 152230 w 480421"/>
                    <a:gd name="connsiteY9" fmla="*/ 0 h 639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80421" h="639483">
                      <a:moveTo>
                        <a:pt x="152230" y="0"/>
                      </a:moveTo>
                      <a:lnTo>
                        <a:pt x="472600" y="0"/>
                      </a:lnTo>
                      <a:lnTo>
                        <a:pt x="480421" y="514316"/>
                      </a:lnTo>
                      <a:lnTo>
                        <a:pt x="145117" y="631612"/>
                      </a:lnTo>
                      <a:lnTo>
                        <a:pt x="124217" y="634267"/>
                      </a:lnTo>
                      <a:cubicBezTo>
                        <a:pt x="75457" y="651231"/>
                        <a:pt x="22180" y="625455"/>
                        <a:pt x="5216" y="576695"/>
                      </a:cubicBezTo>
                      <a:cubicBezTo>
                        <a:pt x="-11748" y="527936"/>
                        <a:pt x="14028" y="474657"/>
                        <a:pt x="62787" y="457693"/>
                      </a:cubicBezTo>
                      <a:lnTo>
                        <a:pt x="145117" y="429051"/>
                      </a:lnTo>
                      <a:lnTo>
                        <a:pt x="152230" y="421966"/>
                      </a:lnTo>
                      <a:lnTo>
                        <a:pt x="152230" y="0"/>
                      </a:ln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66A14CC7-08E2-AD28-ECB3-54E34EAD4EA0}"/>
                  </a:ext>
                </a:extLst>
              </p:cNvPr>
              <p:cNvSpPr/>
              <p:nvPr/>
            </p:nvSpPr>
            <p:spPr>
              <a:xfrm rot="6300000">
                <a:off x="1293400" y="5146671"/>
                <a:ext cx="99668" cy="253901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D37FB30-2E04-9FF0-3841-046D749F3C4A}"/>
                  </a:ext>
                </a:extLst>
              </p:cNvPr>
              <p:cNvSpPr/>
              <p:nvPr/>
            </p:nvSpPr>
            <p:spPr>
              <a:xfrm rot="664050">
                <a:off x="1121534" y="5214658"/>
                <a:ext cx="480421" cy="639483"/>
              </a:xfrm>
              <a:custGeom>
                <a:avLst/>
                <a:gdLst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352231 h 639483"/>
                  <a:gd name="connsiteX5" fmla="*/ 480421 w 480421"/>
                  <a:gd name="connsiteY5" fmla="*/ 514316 h 639483"/>
                  <a:gd name="connsiteX6" fmla="*/ 477777 w 480421"/>
                  <a:gd name="connsiteY6" fmla="*/ 515881 h 639483"/>
                  <a:gd name="connsiteX7" fmla="*/ 145117 w 480421"/>
                  <a:gd name="connsiteY7" fmla="*/ 631612 h 639483"/>
                  <a:gd name="connsiteX8" fmla="*/ 145117 w 480421"/>
                  <a:gd name="connsiteY8" fmla="*/ 626995 h 639483"/>
                  <a:gd name="connsiteX9" fmla="*/ 124217 w 480421"/>
                  <a:gd name="connsiteY9" fmla="*/ 634267 h 639483"/>
                  <a:gd name="connsiteX10" fmla="*/ 5216 w 480421"/>
                  <a:gd name="connsiteY10" fmla="*/ 576695 h 639483"/>
                  <a:gd name="connsiteX11" fmla="*/ 62787 w 480421"/>
                  <a:gd name="connsiteY11" fmla="*/ 457693 h 639483"/>
                  <a:gd name="connsiteX12" fmla="*/ 145117 w 480421"/>
                  <a:gd name="connsiteY12" fmla="*/ 429051 h 639483"/>
                  <a:gd name="connsiteX13" fmla="*/ 145117 w 480421"/>
                  <a:gd name="connsiteY13" fmla="*/ 424441 h 639483"/>
                  <a:gd name="connsiteX14" fmla="*/ 152230 w 480421"/>
                  <a:gd name="connsiteY14" fmla="*/ 421966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352231 h 639483"/>
                  <a:gd name="connsiteX5" fmla="*/ 480421 w 480421"/>
                  <a:gd name="connsiteY5" fmla="*/ 514316 h 639483"/>
                  <a:gd name="connsiteX6" fmla="*/ 477777 w 480421"/>
                  <a:gd name="connsiteY6" fmla="*/ 515881 h 639483"/>
                  <a:gd name="connsiteX7" fmla="*/ 145117 w 480421"/>
                  <a:gd name="connsiteY7" fmla="*/ 631612 h 639483"/>
                  <a:gd name="connsiteX8" fmla="*/ 124217 w 480421"/>
                  <a:gd name="connsiteY8" fmla="*/ 634267 h 639483"/>
                  <a:gd name="connsiteX9" fmla="*/ 5216 w 480421"/>
                  <a:gd name="connsiteY9" fmla="*/ 576695 h 639483"/>
                  <a:gd name="connsiteX10" fmla="*/ 62787 w 480421"/>
                  <a:gd name="connsiteY10" fmla="*/ 457693 h 639483"/>
                  <a:gd name="connsiteX11" fmla="*/ 145117 w 480421"/>
                  <a:gd name="connsiteY11" fmla="*/ 429051 h 639483"/>
                  <a:gd name="connsiteX12" fmla="*/ 145117 w 480421"/>
                  <a:gd name="connsiteY12" fmla="*/ 424441 h 639483"/>
                  <a:gd name="connsiteX13" fmla="*/ 152230 w 480421"/>
                  <a:gd name="connsiteY13" fmla="*/ 421966 h 639483"/>
                  <a:gd name="connsiteX14" fmla="*/ 152230 w 480421"/>
                  <a:gd name="connsiteY14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352231 h 639483"/>
                  <a:gd name="connsiteX5" fmla="*/ 480421 w 480421"/>
                  <a:gd name="connsiteY5" fmla="*/ 514316 h 639483"/>
                  <a:gd name="connsiteX6" fmla="*/ 477777 w 480421"/>
                  <a:gd name="connsiteY6" fmla="*/ 515881 h 639483"/>
                  <a:gd name="connsiteX7" fmla="*/ 145117 w 480421"/>
                  <a:gd name="connsiteY7" fmla="*/ 631612 h 639483"/>
                  <a:gd name="connsiteX8" fmla="*/ 124217 w 480421"/>
                  <a:gd name="connsiteY8" fmla="*/ 634267 h 639483"/>
                  <a:gd name="connsiteX9" fmla="*/ 5216 w 480421"/>
                  <a:gd name="connsiteY9" fmla="*/ 576695 h 639483"/>
                  <a:gd name="connsiteX10" fmla="*/ 62787 w 480421"/>
                  <a:gd name="connsiteY10" fmla="*/ 457693 h 639483"/>
                  <a:gd name="connsiteX11" fmla="*/ 145117 w 480421"/>
                  <a:gd name="connsiteY11" fmla="*/ 429051 h 639483"/>
                  <a:gd name="connsiteX12" fmla="*/ 152230 w 480421"/>
                  <a:gd name="connsiteY12" fmla="*/ 421966 h 639483"/>
                  <a:gd name="connsiteX13" fmla="*/ 152230 w 480421"/>
                  <a:gd name="connsiteY13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514316 h 639483"/>
                  <a:gd name="connsiteX5" fmla="*/ 477777 w 480421"/>
                  <a:gd name="connsiteY5" fmla="*/ 515881 h 639483"/>
                  <a:gd name="connsiteX6" fmla="*/ 145117 w 480421"/>
                  <a:gd name="connsiteY6" fmla="*/ 631612 h 639483"/>
                  <a:gd name="connsiteX7" fmla="*/ 124217 w 480421"/>
                  <a:gd name="connsiteY7" fmla="*/ 634267 h 639483"/>
                  <a:gd name="connsiteX8" fmla="*/ 5216 w 480421"/>
                  <a:gd name="connsiteY8" fmla="*/ 576695 h 639483"/>
                  <a:gd name="connsiteX9" fmla="*/ 62787 w 480421"/>
                  <a:gd name="connsiteY9" fmla="*/ 457693 h 639483"/>
                  <a:gd name="connsiteX10" fmla="*/ 145117 w 480421"/>
                  <a:gd name="connsiteY10" fmla="*/ 429051 h 639483"/>
                  <a:gd name="connsiteX11" fmla="*/ 152230 w 480421"/>
                  <a:gd name="connsiteY11" fmla="*/ 421966 h 639483"/>
                  <a:gd name="connsiteX12" fmla="*/ 152230 w 480421"/>
                  <a:gd name="connsiteY12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80421 w 480421"/>
                  <a:gd name="connsiteY3" fmla="*/ 514316 h 639483"/>
                  <a:gd name="connsiteX4" fmla="*/ 477777 w 480421"/>
                  <a:gd name="connsiteY4" fmla="*/ 515881 h 639483"/>
                  <a:gd name="connsiteX5" fmla="*/ 145117 w 480421"/>
                  <a:gd name="connsiteY5" fmla="*/ 631612 h 639483"/>
                  <a:gd name="connsiteX6" fmla="*/ 124217 w 480421"/>
                  <a:gd name="connsiteY6" fmla="*/ 634267 h 639483"/>
                  <a:gd name="connsiteX7" fmla="*/ 5216 w 480421"/>
                  <a:gd name="connsiteY7" fmla="*/ 576695 h 639483"/>
                  <a:gd name="connsiteX8" fmla="*/ 62787 w 480421"/>
                  <a:gd name="connsiteY8" fmla="*/ 457693 h 639483"/>
                  <a:gd name="connsiteX9" fmla="*/ 145117 w 480421"/>
                  <a:gd name="connsiteY9" fmla="*/ 429051 h 639483"/>
                  <a:gd name="connsiteX10" fmla="*/ 152230 w 480421"/>
                  <a:gd name="connsiteY10" fmla="*/ 421966 h 639483"/>
                  <a:gd name="connsiteX11" fmla="*/ 152230 w 480421"/>
                  <a:gd name="connsiteY11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80421 w 480421"/>
                  <a:gd name="connsiteY2" fmla="*/ 514316 h 639483"/>
                  <a:gd name="connsiteX3" fmla="*/ 477777 w 480421"/>
                  <a:gd name="connsiteY3" fmla="*/ 515881 h 639483"/>
                  <a:gd name="connsiteX4" fmla="*/ 145117 w 480421"/>
                  <a:gd name="connsiteY4" fmla="*/ 631612 h 639483"/>
                  <a:gd name="connsiteX5" fmla="*/ 124217 w 480421"/>
                  <a:gd name="connsiteY5" fmla="*/ 634267 h 639483"/>
                  <a:gd name="connsiteX6" fmla="*/ 5216 w 480421"/>
                  <a:gd name="connsiteY6" fmla="*/ 576695 h 639483"/>
                  <a:gd name="connsiteX7" fmla="*/ 62787 w 480421"/>
                  <a:gd name="connsiteY7" fmla="*/ 457693 h 639483"/>
                  <a:gd name="connsiteX8" fmla="*/ 145117 w 480421"/>
                  <a:gd name="connsiteY8" fmla="*/ 429051 h 639483"/>
                  <a:gd name="connsiteX9" fmla="*/ 152230 w 480421"/>
                  <a:gd name="connsiteY9" fmla="*/ 421966 h 639483"/>
                  <a:gd name="connsiteX10" fmla="*/ 152230 w 480421"/>
                  <a:gd name="connsiteY10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80421 w 480421"/>
                  <a:gd name="connsiteY2" fmla="*/ 514316 h 639483"/>
                  <a:gd name="connsiteX3" fmla="*/ 145117 w 480421"/>
                  <a:gd name="connsiteY3" fmla="*/ 631612 h 639483"/>
                  <a:gd name="connsiteX4" fmla="*/ 124217 w 480421"/>
                  <a:gd name="connsiteY4" fmla="*/ 634267 h 639483"/>
                  <a:gd name="connsiteX5" fmla="*/ 5216 w 480421"/>
                  <a:gd name="connsiteY5" fmla="*/ 576695 h 639483"/>
                  <a:gd name="connsiteX6" fmla="*/ 62787 w 480421"/>
                  <a:gd name="connsiteY6" fmla="*/ 457693 h 639483"/>
                  <a:gd name="connsiteX7" fmla="*/ 145117 w 480421"/>
                  <a:gd name="connsiteY7" fmla="*/ 429051 h 639483"/>
                  <a:gd name="connsiteX8" fmla="*/ 152230 w 480421"/>
                  <a:gd name="connsiteY8" fmla="*/ 421966 h 639483"/>
                  <a:gd name="connsiteX9" fmla="*/ 152230 w 480421"/>
                  <a:gd name="connsiteY9" fmla="*/ 0 h 639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0421" h="639483">
                    <a:moveTo>
                      <a:pt x="152230" y="0"/>
                    </a:moveTo>
                    <a:lnTo>
                      <a:pt x="472600" y="0"/>
                    </a:lnTo>
                    <a:lnTo>
                      <a:pt x="480421" y="514316"/>
                    </a:lnTo>
                    <a:lnTo>
                      <a:pt x="145117" y="631612"/>
                    </a:lnTo>
                    <a:lnTo>
                      <a:pt x="124217" y="634267"/>
                    </a:lnTo>
                    <a:cubicBezTo>
                      <a:pt x="75457" y="651231"/>
                      <a:pt x="22180" y="625455"/>
                      <a:pt x="5216" y="576695"/>
                    </a:cubicBezTo>
                    <a:cubicBezTo>
                      <a:pt x="-11748" y="527936"/>
                      <a:pt x="14028" y="474657"/>
                      <a:pt x="62787" y="457693"/>
                    </a:cubicBezTo>
                    <a:lnTo>
                      <a:pt x="145117" y="429051"/>
                    </a:lnTo>
                    <a:lnTo>
                      <a:pt x="152230" y="421966"/>
                    </a:lnTo>
                    <a:lnTo>
                      <a:pt x="152230" y="0"/>
                    </a:ln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2FAC2677-5583-7E09-4F68-E2FD594CC84D}"/>
                  </a:ext>
                </a:extLst>
              </p:cNvPr>
              <p:cNvSpPr/>
              <p:nvPr/>
            </p:nvSpPr>
            <p:spPr>
              <a:xfrm rot="664050">
                <a:off x="1567350" y="5618155"/>
                <a:ext cx="35906" cy="154866"/>
              </a:xfrm>
              <a:custGeom>
                <a:avLst/>
                <a:gdLst>
                  <a:gd name="connsiteX0" fmla="*/ 0 w 35906"/>
                  <a:gd name="connsiteY0" fmla="*/ 0 h 154866"/>
                  <a:gd name="connsiteX1" fmla="*/ 8887 w 35906"/>
                  <a:gd name="connsiteY1" fmla="*/ 15028 h 154866"/>
                  <a:gd name="connsiteX2" fmla="*/ 32714 w 35906"/>
                  <a:gd name="connsiteY2" fmla="*/ 83518 h 154866"/>
                  <a:gd name="connsiteX3" fmla="*/ 17031 w 35906"/>
                  <a:gd name="connsiteY3" fmla="*/ 144795 h 154866"/>
                  <a:gd name="connsiteX4" fmla="*/ 0 w 35906"/>
                  <a:gd name="connsiteY4" fmla="*/ 154866 h 154866"/>
                  <a:gd name="connsiteX5" fmla="*/ 0 w 35906"/>
                  <a:gd name="connsiteY5" fmla="*/ 0 h 154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906" h="154866">
                    <a:moveTo>
                      <a:pt x="0" y="0"/>
                    </a:moveTo>
                    <a:lnTo>
                      <a:pt x="8887" y="15028"/>
                    </a:lnTo>
                    <a:lnTo>
                      <a:pt x="32714" y="83518"/>
                    </a:lnTo>
                    <a:cubicBezTo>
                      <a:pt x="40501" y="105902"/>
                      <a:pt x="33573" y="129844"/>
                      <a:pt x="17031" y="144795"/>
                    </a:cubicBezTo>
                    <a:lnTo>
                      <a:pt x="0" y="1548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37B29F42-7526-16D2-5144-B38518A65527}"/>
                  </a:ext>
                </a:extLst>
              </p:cNvPr>
              <p:cNvSpPr/>
              <p:nvPr/>
            </p:nvSpPr>
            <p:spPr>
              <a:xfrm rot="10800000">
                <a:off x="1546210" y="5578135"/>
                <a:ext cx="434990" cy="255870"/>
              </a:xfrm>
              <a:prstGeom prst="trapezoid">
                <a:avLst>
                  <a:gd name="adj" fmla="val 8541"/>
                </a:avLst>
              </a:pr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D7A9382D-BF0F-B201-F371-54948C55F4EE}"/>
                  </a:ext>
                </a:extLst>
              </p:cNvPr>
              <p:cNvSpPr/>
              <p:nvPr/>
            </p:nvSpPr>
            <p:spPr>
              <a:xfrm rot="10800000">
                <a:off x="1631672" y="5157359"/>
                <a:ext cx="272146" cy="206396"/>
              </a:xfrm>
              <a:custGeom>
                <a:avLst/>
                <a:gdLst>
                  <a:gd name="connsiteX0" fmla="*/ 272146 w 272146"/>
                  <a:gd name="connsiteY0" fmla="*/ 206396 h 206396"/>
                  <a:gd name="connsiteX1" fmla="*/ 203282 w 272146"/>
                  <a:gd name="connsiteY1" fmla="*/ 206396 h 206396"/>
                  <a:gd name="connsiteX2" fmla="*/ 133334 w 272146"/>
                  <a:gd name="connsiteY2" fmla="*/ 102393 h 206396"/>
                  <a:gd name="connsiteX3" fmla="*/ 63387 w 272146"/>
                  <a:gd name="connsiteY3" fmla="*/ 206396 h 206396"/>
                  <a:gd name="connsiteX4" fmla="*/ 2036 w 272146"/>
                  <a:gd name="connsiteY4" fmla="*/ 206396 h 206396"/>
                  <a:gd name="connsiteX5" fmla="*/ 0 w 272146"/>
                  <a:gd name="connsiteY5" fmla="*/ 198251 h 206396"/>
                  <a:gd name="connsiteX6" fmla="*/ 133334 w 272146"/>
                  <a:gd name="connsiteY6" fmla="*/ 0 h 206396"/>
                  <a:gd name="connsiteX7" fmla="*/ 272146 w 272146"/>
                  <a:gd name="connsiteY7" fmla="*/ 206396 h 20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2146" h="206396">
                    <a:moveTo>
                      <a:pt x="272146" y="206396"/>
                    </a:moveTo>
                    <a:lnTo>
                      <a:pt x="203282" y="206396"/>
                    </a:lnTo>
                    <a:lnTo>
                      <a:pt x="133334" y="102393"/>
                    </a:lnTo>
                    <a:lnTo>
                      <a:pt x="63387" y="206396"/>
                    </a:lnTo>
                    <a:lnTo>
                      <a:pt x="2036" y="206396"/>
                    </a:lnTo>
                    <a:lnTo>
                      <a:pt x="0" y="198251"/>
                    </a:lnTo>
                    <a:lnTo>
                      <a:pt x="133334" y="0"/>
                    </a:lnTo>
                    <a:lnTo>
                      <a:pt x="272146" y="206396"/>
                    </a:ln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359B2E4A-2067-C8E1-639F-9287762EE9E5}"/>
                  </a:ext>
                </a:extLst>
              </p:cNvPr>
              <p:cNvSpPr/>
              <p:nvPr/>
            </p:nvSpPr>
            <p:spPr>
              <a:xfrm rot="10800000">
                <a:off x="1548598" y="5157360"/>
                <a:ext cx="430222" cy="308153"/>
              </a:xfrm>
              <a:custGeom>
                <a:avLst/>
                <a:gdLst>
                  <a:gd name="connsiteX0" fmla="*/ 353184 w 430222"/>
                  <a:gd name="connsiteY0" fmla="*/ 308153 h 308153"/>
                  <a:gd name="connsiteX1" fmla="*/ 347148 w 430222"/>
                  <a:gd name="connsiteY1" fmla="*/ 308153 h 308153"/>
                  <a:gd name="connsiteX2" fmla="*/ 208336 w 430222"/>
                  <a:gd name="connsiteY2" fmla="*/ 101757 h 308153"/>
                  <a:gd name="connsiteX3" fmla="*/ 75002 w 430222"/>
                  <a:gd name="connsiteY3" fmla="*/ 300008 h 308153"/>
                  <a:gd name="connsiteX4" fmla="*/ 0 w 430222"/>
                  <a:gd name="connsiteY4" fmla="*/ 0 h 308153"/>
                  <a:gd name="connsiteX5" fmla="*/ 430222 w 430222"/>
                  <a:gd name="connsiteY5" fmla="*/ 0 h 308153"/>
                  <a:gd name="connsiteX6" fmla="*/ 353184 w 430222"/>
                  <a:gd name="connsiteY6" fmla="*/ 308153 h 308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0222" h="308153">
                    <a:moveTo>
                      <a:pt x="353184" y="308153"/>
                    </a:moveTo>
                    <a:lnTo>
                      <a:pt x="347148" y="308153"/>
                    </a:lnTo>
                    <a:lnTo>
                      <a:pt x="208336" y="101757"/>
                    </a:lnTo>
                    <a:lnTo>
                      <a:pt x="75002" y="300008"/>
                    </a:lnTo>
                    <a:lnTo>
                      <a:pt x="0" y="0"/>
                    </a:lnTo>
                    <a:lnTo>
                      <a:pt x="430222" y="0"/>
                    </a:lnTo>
                    <a:lnTo>
                      <a:pt x="353184" y="308153"/>
                    </a:ln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73358821-1C6D-554E-33D8-75D82C978929}"/>
                  </a:ext>
                </a:extLst>
              </p:cNvPr>
              <p:cNvSpPr/>
              <p:nvPr/>
            </p:nvSpPr>
            <p:spPr>
              <a:xfrm rot="10800000">
                <a:off x="1700536" y="5157360"/>
                <a:ext cx="139895" cy="104003"/>
              </a:xfrm>
              <a:custGeom>
                <a:avLst/>
                <a:gdLst>
                  <a:gd name="connsiteX0" fmla="*/ 139895 w 139895"/>
                  <a:gd name="connsiteY0" fmla="*/ 104003 h 104003"/>
                  <a:gd name="connsiteX1" fmla="*/ 0 w 139895"/>
                  <a:gd name="connsiteY1" fmla="*/ 104003 h 104003"/>
                  <a:gd name="connsiteX2" fmla="*/ 69947 w 139895"/>
                  <a:gd name="connsiteY2" fmla="*/ 0 h 104003"/>
                  <a:gd name="connsiteX3" fmla="*/ 139895 w 139895"/>
                  <a:gd name="connsiteY3" fmla="*/ 104003 h 104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895" h="104003">
                    <a:moveTo>
                      <a:pt x="139895" y="104003"/>
                    </a:moveTo>
                    <a:lnTo>
                      <a:pt x="0" y="104003"/>
                    </a:lnTo>
                    <a:lnTo>
                      <a:pt x="69947" y="0"/>
                    </a:lnTo>
                    <a:lnTo>
                      <a:pt x="139895" y="104003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075FF412-EF60-D0E7-11A0-1F4EC7A595D3}"/>
                  </a:ext>
                </a:extLst>
              </p:cNvPr>
              <p:cNvSpPr/>
              <p:nvPr/>
            </p:nvSpPr>
            <p:spPr>
              <a:xfrm>
                <a:off x="1527160" y="5420550"/>
                <a:ext cx="473090" cy="176247"/>
              </a:xfrm>
              <a:prstGeom prst="roundRect">
                <a:avLst>
                  <a:gd name="adj" fmla="val 22071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5BE705AD-B165-D335-1411-D558C1CEE921}"/>
                  </a:ext>
                </a:extLst>
              </p:cNvPr>
              <p:cNvSpPr/>
              <p:nvPr/>
            </p:nvSpPr>
            <p:spPr>
              <a:xfrm>
                <a:off x="1437863" y="5580591"/>
                <a:ext cx="648856" cy="269256"/>
              </a:xfrm>
              <a:prstGeom prst="round2SameRect">
                <a:avLst>
                  <a:gd name="adj1" fmla="val 50000"/>
                  <a:gd name="adj2" fmla="val 38913"/>
                </a:avLst>
              </a:pr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055ED4DB-E614-1946-E40E-E70FF9E1110C}"/>
                </a:ext>
              </a:extLst>
            </p:cNvPr>
            <p:cNvGrpSpPr/>
            <p:nvPr/>
          </p:nvGrpSpPr>
          <p:grpSpPr>
            <a:xfrm>
              <a:off x="4349170" y="1399539"/>
              <a:ext cx="1197330" cy="1002528"/>
              <a:chOff x="6920853" y="157689"/>
              <a:chExt cx="1875034" cy="1569972"/>
            </a:xfrm>
          </p:grpSpPr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BD394699-B7BB-2A26-1C28-0A2AC4622DAC}"/>
                  </a:ext>
                </a:extLst>
              </p:cNvPr>
              <p:cNvGrpSpPr/>
              <p:nvPr/>
            </p:nvGrpSpPr>
            <p:grpSpPr>
              <a:xfrm>
                <a:off x="7572638" y="184966"/>
                <a:ext cx="75566" cy="178907"/>
                <a:chOff x="3343459" y="2439554"/>
                <a:chExt cx="110012" cy="220301"/>
              </a:xfrm>
            </p:grpSpPr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F82BE931-AD29-76C1-303A-6A352C82A6D9}"/>
                    </a:ext>
                  </a:extLst>
                </p:cNvPr>
                <p:cNvSpPr/>
                <p:nvPr/>
              </p:nvSpPr>
              <p:spPr>
                <a:xfrm rot="16200000">
                  <a:off x="3256168" y="2526845"/>
                  <a:ext cx="220301" cy="45719"/>
                </a:xfrm>
                <a:custGeom>
                  <a:avLst/>
                  <a:gdLst>
                    <a:gd name="connsiteX0" fmla="*/ 44414 w 355307"/>
                    <a:gd name="connsiteY0" fmla="*/ 418 h 63426"/>
                    <a:gd name="connsiteX1" fmla="*/ 177654 w 355307"/>
                    <a:gd name="connsiteY1" fmla="*/ 16235 h 63426"/>
                    <a:gd name="connsiteX2" fmla="*/ 355307 w 355307"/>
                    <a:gd name="connsiteY2" fmla="*/ 16235 h 63426"/>
                    <a:gd name="connsiteX3" fmla="*/ 355307 w 355307"/>
                    <a:gd name="connsiteY3" fmla="*/ 47192 h 63426"/>
                    <a:gd name="connsiteX4" fmla="*/ 177654 w 355307"/>
                    <a:gd name="connsiteY4" fmla="*/ 47192 h 63426"/>
                    <a:gd name="connsiteX5" fmla="*/ 0 w 355307"/>
                    <a:gd name="connsiteY5" fmla="*/ 47192 h 63426"/>
                    <a:gd name="connsiteX6" fmla="*/ 0 w 355307"/>
                    <a:gd name="connsiteY6" fmla="*/ 16235 h 63426"/>
                    <a:gd name="connsiteX7" fmla="*/ 44414 w 355307"/>
                    <a:gd name="connsiteY7" fmla="*/ 418 h 63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5307" h="63426">
                      <a:moveTo>
                        <a:pt x="44414" y="418"/>
                      </a:moveTo>
                      <a:cubicBezTo>
                        <a:pt x="88827" y="5691"/>
                        <a:pt x="133241" y="58414"/>
                        <a:pt x="177654" y="16235"/>
                      </a:cubicBezTo>
                      <a:cubicBezTo>
                        <a:pt x="236871" y="-40003"/>
                        <a:pt x="296089" y="72474"/>
                        <a:pt x="355307" y="16235"/>
                      </a:cubicBezTo>
                      <a:lnTo>
                        <a:pt x="355307" y="47192"/>
                      </a:lnTo>
                      <a:cubicBezTo>
                        <a:pt x="296089" y="103431"/>
                        <a:pt x="236871" y="-9046"/>
                        <a:pt x="177654" y="47192"/>
                      </a:cubicBezTo>
                      <a:cubicBezTo>
                        <a:pt x="118436" y="103431"/>
                        <a:pt x="59218" y="-9046"/>
                        <a:pt x="0" y="47192"/>
                      </a:cubicBezTo>
                      <a:lnTo>
                        <a:pt x="0" y="16235"/>
                      </a:lnTo>
                      <a:cubicBezTo>
                        <a:pt x="14805" y="2176"/>
                        <a:pt x="29609" y="-1339"/>
                        <a:pt x="44414" y="41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AA6478C3-5B9E-F533-E5D6-E4FB796B1AAC}"/>
                    </a:ext>
                  </a:extLst>
                </p:cNvPr>
                <p:cNvSpPr/>
                <p:nvPr/>
              </p:nvSpPr>
              <p:spPr>
                <a:xfrm rot="16200000">
                  <a:off x="3289505" y="2526845"/>
                  <a:ext cx="220301" cy="45719"/>
                </a:xfrm>
                <a:custGeom>
                  <a:avLst/>
                  <a:gdLst>
                    <a:gd name="connsiteX0" fmla="*/ 44414 w 355307"/>
                    <a:gd name="connsiteY0" fmla="*/ 418 h 63426"/>
                    <a:gd name="connsiteX1" fmla="*/ 177654 w 355307"/>
                    <a:gd name="connsiteY1" fmla="*/ 16235 h 63426"/>
                    <a:gd name="connsiteX2" fmla="*/ 355307 w 355307"/>
                    <a:gd name="connsiteY2" fmla="*/ 16235 h 63426"/>
                    <a:gd name="connsiteX3" fmla="*/ 355307 w 355307"/>
                    <a:gd name="connsiteY3" fmla="*/ 47192 h 63426"/>
                    <a:gd name="connsiteX4" fmla="*/ 177654 w 355307"/>
                    <a:gd name="connsiteY4" fmla="*/ 47192 h 63426"/>
                    <a:gd name="connsiteX5" fmla="*/ 0 w 355307"/>
                    <a:gd name="connsiteY5" fmla="*/ 47192 h 63426"/>
                    <a:gd name="connsiteX6" fmla="*/ 0 w 355307"/>
                    <a:gd name="connsiteY6" fmla="*/ 16235 h 63426"/>
                    <a:gd name="connsiteX7" fmla="*/ 44414 w 355307"/>
                    <a:gd name="connsiteY7" fmla="*/ 418 h 63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5307" h="63426">
                      <a:moveTo>
                        <a:pt x="44414" y="418"/>
                      </a:moveTo>
                      <a:cubicBezTo>
                        <a:pt x="88827" y="5691"/>
                        <a:pt x="133241" y="58414"/>
                        <a:pt x="177654" y="16235"/>
                      </a:cubicBezTo>
                      <a:cubicBezTo>
                        <a:pt x="236871" y="-40003"/>
                        <a:pt x="296089" y="72474"/>
                        <a:pt x="355307" y="16235"/>
                      </a:cubicBezTo>
                      <a:lnTo>
                        <a:pt x="355307" y="47192"/>
                      </a:lnTo>
                      <a:cubicBezTo>
                        <a:pt x="296089" y="103431"/>
                        <a:pt x="236871" y="-9046"/>
                        <a:pt x="177654" y="47192"/>
                      </a:cubicBezTo>
                      <a:cubicBezTo>
                        <a:pt x="118436" y="103431"/>
                        <a:pt x="59218" y="-9046"/>
                        <a:pt x="0" y="47192"/>
                      </a:cubicBezTo>
                      <a:lnTo>
                        <a:pt x="0" y="16235"/>
                      </a:lnTo>
                      <a:cubicBezTo>
                        <a:pt x="14805" y="2176"/>
                        <a:pt x="29609" y="-1339"/>
                        <a:pt x="44414" y="41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B201A486-D658-7F47-5ACB-3AC78D80976C}"/>
                    </a:ext>
                  </a:extLst>
                </p:cNvPr>
                <p:cNvSpPr/>
                <p:nvPr/>
              </p:nvSpPr>
              <p:spPr>
                <a:xfrm rot="16200000">
                  <a:off x="3320461" y="2526845"/>
                  <a:ext cx="220301" cy="45719"/>
                </a:xfrm>
                <a:custGeom>
                  <a:avLst/>
                  <a:gdLst>
                    <a:gd name="connsiteX0" fmla="*/ 44414 w 355307"/>
                    <a:gd name="connsiteY0" fmla="*/ 418 h 63426"/>
                    <a:gd name="connsiteX1" fmla="*/ 177654 w 355307"/>
                    <a:gd name="connsiteY1" fmla="*/ 16235 h 63426"/>
                    <a:gd name="connsiteX2" fmla="*/ 355307 w 355307"/>
                    <a:gd name="connsiteY2" fmla="*/ 16235 h 63426"/>
                    <a:gd name="connsiteX3" fmla="*/ 355307 w 355307"/>
                    <a:gd name="connsiteY3" fmla="*/ 47192 h 63426"/>
                    <a:gd name="connsiteX4" fmla="*/ 177654 w 355307"/>
                    <a:gd name="connsiteY4" fmla="*/ 47192 h 63426"/>
                    <a:gd name="connsiteX5" fmla="*/ 0 w 355307"/>
                    <a:gd name="connsiteY5" fmla="*/ 47192 h 63426"/>
                    <a:gd name="connsiteX6" fmla="*/ 0 w 355307"/>
                    <a:gd name="connsiteY6" fmla="*/ 16235 h 63426"/>
                    <a:gd name="connsiteX7" fmla="*/ 44414 w 355307"/>
                    <a:gd name="connsiteY7" fmla="*/ 418 h 63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5307" h="63426">
                      <a:moveTo>
                        <a:pt x="44414" y="418"/>
                      </a:moveTo>
                      <a:cubicBezTo>
                        <a:pt x="88827" y="5691"/>
                        <a:pt x="133241" y="58414"/>
                        <a:pt x="177654" y="16235"/>
                      </a:cubicBezTo>
                      <a:cubicBezTo>
                        <a:pt x="236871" y="-40003"/>
                        <a:pt x="296089" y="72474"/>
                        <a:pt x="355307" y="16235"/>
                      </a:cubicBezTo>
                      <a:lnTo>
                        <a:pt x="355307" y="47192"/>
                      </a:lnTo>
                      <a:cubicBezTo>
                        <a:pt x="296089" y="103431"/>
                        <a:pt x="236871" y="-9046"/>
                        <a:pt x="177654" y="47192"/>
                      </a:cubicBezTo>
                      <a:cubicBezTo>
                        <a:pt x="118436" y="103431"/>
                        <a:pt x="59218" y="-9046"/>
                        <a:pt x="0" y="47192"/>
                      </a:cubicBezTo>
                      <a:lnTo>
                        <a:pt x="0" y="16235"/>
                      </a:lnTo>
                      <a:cubicBezTo>
                        <a:pt x="14805" y="2176"/>
                        <a:pt x="29609" y="-1339"/>
                        <a:pt x="44414" y="41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6" name="二等辺三角形 285">
                <a:extLst>
                  <a:ext uri="{FF2B5EF4-FFF2-40B4-BE49-F238E27FC236}">
                    <a16:creationId xmlns:a16="http://schemas.microsoft.com/office/drawing/2014/main" id="{2B865C7D-FE63-1FD0-45BE-2257184F6230}"/>
                  </a:ext>
                </a:extLst>
              </p:cNvPr>
              <p:cNvSpPr/>
              <p:nvPr/>
            </p:nvSpPr>
            <p:spPr>
              <a:xfrm rot="17100000">
                <a:off x="7788338" y="3299"/>
                <a:ext cx="48341" cy="483711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楕円 5">
                <a:extLst>
                  <a:ext uri="{FF2B5EF4-FFF2-40B4-BE49-F238E27FC236}">
                    <a16:creationId xmlns:a16="http://schemas.microsoft.com/office/drawing/2014/main" id="{A16536F5-667B-5F98-3D0D-8965922640D2}"/>
                  </a:ext>
                </a:extLst>
              </p:cNvPr>
              <p:cNvSpPr/>
              <p:nvPr/>
            </p:nvSpPr>
            <p:spPr>
              <a:xfrm>
                <a:off x="7738443" y="181416"/>
                <a:ext cx="295694" cy="238102"/>
              </a:xfrm>
              <a:custGeom>
                <a:avLst/>
                <a:gdLst>
                  <a:gd name="connsiteX0" fmla="*/ 0 w 2060959"/>
                  <a:gd name="connsiteY0" fmla="*/ 758190 h 1516380"/>
                  <a:gd name="connsiteX1" fmla="*/ 1030480 w 2060959"/>
                  <a:gd name="connsiteY1" fmla="*/ 0 h 1516380"/>
                  <a:gd name="connsiteX2" fmla="*/ 2060960 w 2060959"/>
                  <a:gd name="connsiteY2" fmla="*/ 758190 h 1516380"/>
                  <a:gd name="connsiteX3" fmla="*/ 1030480 w 2060959"/>
                  <a:gd name="connsiteY3" fmla="*/ 1516380 h 1516380"/>
                  <a:gd name="connsiteX4" fmla="*/ 0 w 2060959"/>
                  <a:gd name="connsiteY4" fmla="*/ 758190 h 1516380"/>
                  <a:gd name="connsiteX0" fmla="*/ 0 w 2060960"/>
                  <a:gd name="connsiteY0" fmla="*/ 758190 h 1516380"/>
                  <a:gd name="connsiteX1" fmla="*/ 1030480 w 2060960"/>
                  <a:gd name="connsiteY1" fmla="*/ 0 h 1516380"/>
                  <a:gd name="connsiteX2" fmla="*/ 2060960 w 2060960"/>
                  <a:gd name="connsiteY2" fmla="*/ 758190 h 1516380"/>
                  <a:gd name="connsiteX3" fmla="*/ 1030480 w 2060960"/>
                  <a:gd name="connsiteY3" fmla="*/ 1516380 h 1516380"/>
                  <a:gd name="connsiteX4" fmla="*/ 0 w 2060960"/>
                  <a:gd name="connsiteY4" fmla="*/ 758190 h 1516380"/>
                  <a:gd name="connsiteX0" fmla="*/ 0 w 2060960"/>
                  <a:gd name="connsiteY0" fmla="*/ 758190 h 1516380"/>
                  <a:gd name="connsiteX1" fmla="*/ 1030480 w 2060960"/>
                  <a:gd name="connsiteY1" fmla="*/ 0 h 1516380"/>
                  <a:gd name="connsiteX2" fmla="*/ 2060960 w 2060960"/>
                  <a:gd name="connsiteY2" fmla="*/ 758190 h 1516380"/>
                  <a:gd name="connsiteX3" fmla="*/ 1030480 w 2060960"/>
                  <a:gd name="connsiteY3" fmla="*/ 1516380 h 1516380"/>
                  <a:gd name="connsiteX4" fmla="*/ 0 w 2060960"/>
                  <a:gd name="connsiteY4" fmla="*/ 758190 h 1516380"/>
                  <a:gd name="connsiteX0" fmla="*/ 0 w 2060960"/>
                  <a:gd name="connsiteY0" fmla="*/ 758190 h 1516380"/>
                  <a:gd name="connsiteX1" fmla="*/ 1030480 w 2060960"/>
                  <a:gd name="connsiteY1" fmla="*/ 0 h 1516380"/>
                  <a:gd name="connsiteX2" fmla="*/ 2060960 w 2060960"/>
                  <a:gd name="connsiteY2" fmla="*/ 758190 h 1516380"/>
                  <a:gd name="connsiteX3" fmla="*/ 1030480 w 2060960"/>
                  <a:gd name="connsiteY3" fmla="*/ 1516380 h 1516380"/>
                  <a:gd name="connsiteX4" fmla="*/ 0 w 2060960"/>
                  <a:gd name="connsiteY4" fmla="*/ 758190 h 151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0960" h="1516380">
                    <a:moveTo>
                      <a:pt x="0" y="758190"/>
                    </a:moveTo>
                    <a:cubicBezTo>
                      <a:pt x="0" y="339453"/>
                      <a:pt x="461362" y="0"/>
                      <a:pt x="1030480" y="0"/>
                    </a:cubicBezTo>
                    <a:cubicBezTo>
                      <a:pt x="1599598" y="0"/>
                      <a:pt x="2060960" y="339453"/>
                      <a:pt x="2060960" y="758190"/>
                    </a:cubicBezTo>
                    <a:cubicBezTo>
                      <a:pt x="2060960" y="1176927"/>
                      <a:pt x="1599598" y="1516380"/>
                      <a:pt x="1030480" y="1516380"/>
                    </a:cubicBezTo>
                    <a:cubicBezTo>
                      <a:pt x="461362" y="1516380"/>
                      <a:pt x="0" y="1176927"/>
                      <a:pt x="0" y="75819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9A4EB67D-86FC-740A-A0E3-0A2892A4F410}"/>
                  </a:ext>
                </a:extLst>
              </p:cNvPr>
              <p:cNvSpPr/>
              <p:nvPr/>
            </p:nvSpPr>
            <p:spPr>
              <a:xfrm>
                <a:off x="6920853" y="331321"/>
                <a:ext cx="1875034" cy="1396340"/>
              </a:xfrm>
              <a:custGeom>
                <a:avLst/>
                <a:gdLst>
                  <a:gd name="connsiteX0" fmla="*/ 1229617 w 2459234"/>
                  <a:gd name="connsiteY0" fmla="*/ 0 h 1550060"/>
                  <a:gd name="connsiteX1" fmla="*/ 1935483 w 2459234"/>
                  <a:gd name="connsiteY1" fmla="*/ 386092 h 1550060"/>
                  <a:gd name="connsiteX2" fmla="*/ 1972938 w 2459234"/>
                  <a:gd name="connsiteY2" fmla="*/ 485660 h 1550060"/>
                  <a:gd name="connsiteX3" fmla="*/ 2099087 w 2459234"/>
                  <a:gd name="connsiteY3" fmla="*/ 535945 h 1550060"/>
                  <a:gd name="connsiteX4" fmla="*/ 2459234 w 2459234"/>
                  <a:gd name="connsiteY4" fmla="*/ 956005 h 1550060"/>
                  <a:gd name="connsiteX5" fmla="*/ 1229617 w 2459234"/>
                  <a:gd name="connsiteY5" fmla="*/ 1550060 h 1550060"/>
                  <a:gd name="connsiteX6" fmla="*/ 0 w 2459234"/>
                  <a:gd name="connsiteY6" fmla="*/ 956005 h 1550060"/>
                  <a:gd name="connsiteX7" fmla="*/ 360147 w 2459234"/>
                  <a:gd name="connsiteY7" fmla="*/ 535945 h 1550060"/>
                  <a:gd name="connsiteX8" fmla="*/ 486296 w 2459234"/>
                  <a:gd name="connsiteY8" fmla="*/ 485660 h 1550060"/>
                  <a:gd name="connsiteX9" fmla="*/ 523751 w 2459234"/>
                  <a:gd name="connsiteY9" fmla="*/ 386092 h 1550060"/>
                  <a:gd name="connsiteX10" fmla="*/ 1229617 w 2459234"/>
                  <a:gd name="connsiteY10" fmla="*/ 0 h 155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59234" h="1550060">
                    <a:moveTo>
                      <a:pt x="1229617" y="0"/>
                    </a:moveTo>
                    <a:cubicBezTo>
                      <a:pt x="1546932" y="0"/>
                      <a:pt x="1819187" y="159202"/>
                      <a:pt x="1935483" y="386092"/>
                    </a:cubicBezTo>
                    <a:lnTo>
                      <a:pt x="1972938" y="485660"/>
                    </a:lnTo>
                    <a:lnTo>
                      <a:pt x="2099087" y="535945"/>
                    </a:lnTo>
                    <a:cubicBezTo>
                      <a:pt x="2321604" y="643448"/>
                      <a:pt x="2459234" y="791961"/>
                      <a:pt x="2459234" y="956005"/>
                    </a:cubicBezTo>
                    <a:cubicBezTo>
                      <a:pt x="2459234" y="1284093"/>
                      <a:pt x="1908715" y="1550060"/>
                      <a:pt x="1229617" y="1550060"/>
                    </a:cubicBezTo>
                    <a:cubicBezTo>
                      <a:pt x="550519" y="1550060"/>
                      <a:pt x="0" y="1284093"/>
                      <a:pt x="0" y="956005"/>
                    </a:cubicBezTo>
                    <a:cubicBezTo>
                      <a:pt x="0" y="791961"/>
                      <a:pt x="137630" y="643448"/>
                      <a:pt x="360147" y="535945"/>
                    </a:cubicBezTo>
                    <a:lnTo>
                      <a:pt x="486296" y="485660"/>
                    </a:lnTo>
                    <a:lnTo>
                      <a:pt x="523751" y="386092"/>
                    </a:lnTo>
                    <a:cubicBezTo>
                      <a:pt x="640047" y="159202"/>
                      <a:pt x="912302" y="0"/>
                      <a:pt x="122961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月 288">
                <a:extLst>
                  <a:ext uri="{FF2B5EF4-FFF2-40B4-BE49-F238E27FC236}">
                    <a16:creationId xmlns:a16="http://schemas.microsoft.com/office/drawing/2014/main" id="{F637C098-415B-591F-BDDF-2E8F5E0EFA2D}"/>
                  </a:ext>
                </a:extLst>
              </p:cNvPr>
              <p:cNvSpPr/>
              <p:nvPr/>
            </p:nvSpPr>
            <p:spPr>
              <a:xfrm rot="16200000">
                <a:off x="7781261" y="926436"/>
                <a:ext cx="136104" cy="1259580"/>
              </a:xfrm>
              <a:prstGeom prst="moon">
                <a:avLst>
                  <a:gd name="adj" fmla="val 3600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5">
                <a:extLst>
                  <a:ext uri="{FF2B5EF4-FFF2-40B4-BE49-F238E27FC236}">
                    <a16:creationId xmlns:a16="http://schemas.microsoft.com/office/drawing/2014/main" id="{44C0B120-833F-7B6E-1036-5D9FE3D696A7}"/>
                  </a:ext>
                </a:extLst>
              </p:cNvPr>
              <p:cNvSpPr/>
              <p:nvPr/>
            </p:nvSpPr>
            <p:spPr>
              <a:xfrm rot="1800000">
                <a:off x="7655469" y="1370602"/>
                <a:ext cx="99762" cy="45720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5">
                <a:extLst>
                  <a:ext uri="{FF2B5EF4-FFF2-40B4-BE49-F238E27FC236}">
                    <a16:creationId xmlns:a16="http://schemas.microsoft.com/office/drawing/2014/main" id="{CC2497C9-767B-8DB9-BB53-C0B05DCD9CFF}"/>
                  </a:ext>
                </a:extLst>
              </p:cNvPr>
              <p:cNvSpPr/>
              <p:nvPr/>
            </p:nvSpPr>
            <p:spPr>
              <a:xfrm rot="19800000">
                <a:off x="7959282" y="1370602"/>
                <a:ext cx="99762" cy="45720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5CB0D3EA-6104-0636-F6F6-13EADC4C393C}"/>
                  </a:ext>
                </a:extLst>
              </p:cNvPr>
              <p:cNvSpPr/>
              <p:nvPr/>
            </p:nvSpPr>
            <p:spPr>
              <a:xfrm rot="5400000">
                <a:off x="7765394" y="52332"/>
                <a:ext cx="184750" cy="620368"/>
              </a:xfrm>
              <a:custGeom>
                <a:avLst/>
                <a:gdLst>
                  <a:gd name="connsiteX0" fmla="*/ 409 w 423754"/>
                  <a:gd name="connsiteY0" fmla="*/ 494342 h 1238205"/>
                  <a:gd name="connsiteX1" fmla="*/ 19118 w 423754"/>
                  <a:gd name="connsiteY1" fmla="*/ 331264 h 1238205"/>
                  <a:gd name="connsiteX2" fmla="*/ 423753 w 423754"/>
                  <a:gd name="connsiteY2" fmla="*/ 7845 h 1238205"/>
                  <a:gd name="connsiteX3" fmla="*/ 233683 w 423754"/>
                  <a:gd name="connsiteY3" fmla="*/ 605941 h 1238205"/>
                  <a:gd name="connsiteX4" fmla="*/ 232046 w 423754"/>
                  <a:gd name="connsiteY4" fmla="*/ 619099 h 1238205"/>
                  <a:gd name="connsiteX5" fmla="*/ 233684 w 423754"/>
                  <a:gd name="connsiteY5" fmla="*/ 632264 h 1238205"/>
                  <a:gd name="connsiteX6" fmla="*/ 423754 w 423754"/>
                  <a:gd name="connsiteY6" fmla="*/ 1230360 h 1238205"/>
                  <a:gd name="connsiteX7" fmla="*/ 19119 w 423754"/>
                  <a:gd name="connsiteY7" fmla="*/ 906941 h 1238205"/>
                  <a:gd name="connsiteX8" fmla="*/ 9425 w 423754"/>
                  <a:gd name="connsiteY8" fmla="*/ 668093 h 1238205"/>
                  <a:gd name="connsiteX9" fmla="*/ 23731 w 423754"/>
                  <a:gd name="connsiteY9" fmla="*/ 619104 h 1238205"/>
                  <a:gd name="connsiteX10" fmla="*/ 9424 w 423754"/>
                  <a:gd name="connsiteY10" fmla="*/ 570112 h 1238205"/>
                  <a:gd name="connsiteX11" fmla="*/ 409 w 423754"/>
                  <a:gd name="connsiteY11" fmla="*/ 494342 h 1238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754" h="1238205">
                    <a:moveTo>
                      <a:pt x="409" y="494342"/>
                    </a:moveTo>
                    <a:cubicBezTo>
                      <a:pt x="-1687" y="442116"/>
                      <a:pt x="4212" y="386894"/>
                      <a:pt x="19118" y="331264"/>
                    </a:cubicBezTo>
                    <a:cubicBezTo>
                      <a:pt x="78743" y="108741"/>
                      <a:pt x="259904" y="-36058"/>
                      <a:pt x="423753" y="7845"/>
                    </a:cubicBezTo>
                    <a:cubicBezTo>
                      <a:pt x="333532" y="196217"/>
                      <a:pt x="269227" y="399124"/>
                      <a:pt x="233683" y="605941"/>
                    </a:cubicBezTo>
                    <a:lnTo>
                      <a:pt x="232046" y="619099"/>
                    </a:lnTo>
                    <a:lnTo>
                      <a:pt x="233684" y="632264"/>
                    </a:lnTo>
                    <a:cubicBezTo>
                      <a:pt x="269228" y="839082"/>
                      <a:pt x="333533" y="1041988"/>
                      <a:pt x="423754" y="1230360"/>
                    </a:cubicBezTo>
                    <a:cubicBezTo>
                      <a:pt x="259905" y="1274263"/>
                      <a:pt x="78744" y="1129464"/>
                      <a:pt x="19119" y="906941"/>
                    </a:cubicBezTo>
                    <a:cubicBezTo>
                      <a:pt x="-3240" y="823496"/>
                      <a:pt x="-5333" y="740970"/>
                      <a:pt x="9425" y="668093"/>
                    </a:cubicBezTo>
                    <a:lnTo>
                      <a:pt x="23731" y="619104"/>
                    </a:lnTo>
                    <a:lnTo>
                      <a:pt x="9424" y="570112"/>
                    </a:lnTo>
                    <a:cubicBezTo>
                      <a:pt x="4505" y="545820"/>
                      <a:pt x="1458" y="520455"/>
                      <a:pt x="409" y="4943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3BA38EAA-5844-70DE-1304-F7040B5AA189}"/>
                  </a:ext>
                </a:extLst>
              </p:cNvPr>
              <p:cNvGrpSpPr/>
              <p:nvPr/>
            </p:nvGrpSpPr>
            <p:grpSpPr>
              <a:xfrm>
                <a:off x="7954534" y="157689"/>
                <a:ext cx="286084" cy="286084"/>
                <a:chOff x="4398534" y="4895850"/>
                <a:chExt cx="1196048" cy="1196048"/>
              </a:xfrm>
            </p:grpSpPr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E70A80A6-9B88-D53F-0609-6D82A006A838}"/>
                    </a:ext>
                  </a:extLst>
                </p:cNvPr>
                <p:cNvSpPr/>
                <p:nvPr/>
              </p:nvSpPr>
              <p:spPr>
                <a:xfrm>
                  <a:off x="4887716" y="4895850"/>
                  <a:ext cx="217684" cy="119604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964286A8-A4A9-CF7C-80D1-F7BB457593D7}"/>
                    </a:ext>
                  </a:extLst>
                </p:cNvPr>
                <p:cNvSpPr/>
                <p:nvPr/>
              </p:nvSpPr>
              <p:spPr>
                <a:xfrm rot="5400000">
                  <a:off x="4887716" y="4895850"/>
                  <a:ext cx="217684" cy="119604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5FB1BE5E-C9A3-471F-5415-E89F7231D52A}"/>
                    </a:ext>
                  </a:extLst>
                </p:cNvPr>
                <p:cNvSpPr/>
                <p:nvPr/>
              </p:nvSpPr>
              <p:spPr>
                <a:xfrm rot="2700000">
                  <a:off x="4887716" y="4895850"/>
                  <a:ext cx="217684" cy="119604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DF5CBB40-7D9C-A2B0-F19C-2E30E2FACD88}"/>
                    </a:ext>
                  </a:extLst>
                </p:cNvPr>
                <p:cNvSpPr/>
                <p:nvPr/>
              </p:nvSpPr>
              <p:spPr>
                <a:xfrm rot="8100000">
                  <a:off x="4887716" y="4895850"/>
                  <a:ext cx="217684" cy="119604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50AC904E-08AF-A42B-9066-AC9B1143CA09}"/>
                    </a:ext>
                  </a:extLst>
                </p:cNvPr>
                <p:cNvSpPr/>
                <p:nvPr/>
              </p:nvSpPr>
              <p:spPr>
                <a:xfrm rot="20323413">
                  <a:off x="4899547" y="4960853"/>
                  <a:ext cx="194022" cy="106603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F5C9D8E4-DE4A-32E3-A9DB-68CA36716CB9}"/>
                    </a:ext>
                  </a:extLst>
                </p:cNvPr>
                <p:cNvSpPr/>
                <p:nvPr/>
              </p:nvSpPr>
              <p:spPr>
                <a:xfrm rot="4123413">
                  <a:off x="4899547" y="4960853"/>
                  <a:ext cx="194022" cy="106603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3EF68704-C0F5-8269-7837-4A624C2965C7}"/>
                    </a:ext>
                  </a:extLst>
                </p:cNvPr>
                <p:cNvSpPr/>
                <p:nvPr/>
              </p:nvSpPr>
              <p:spPr>
                <a:xfrm rot="1423413">
                  <a:off x="4899547" y="4960853"/>
                  <a:ext cx="194022" cy="106603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460BC208-2AFE-73FC-BA6D-2892CD713EF2}"/>
                    </a:ext>
                  </a:extLst>
                </p:cNvPr>
                <p:cNvSpPr/>
                <p:nvPr/>
              </p:nvSpPr>
              <p:spPr>
                <a:xfrm rot="6823413">
                  <a:off x="4899547" y="4960854"/>
                  <a:ext cx="194022" cy="1066036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3688E3BF-B8D8-CC5D-D756-1DA6EA042756}"/>
                    </a:ext>
                  </a:extLst>
                </p:cNvPr>
                <p:cNvSpPr/>
                <p:nvPr/>
              </p:nvSpPr>
              <p:spPr>
                <a:xfrm>
                  <a:off x="4867970" y="5365284"/>
                  <a:ext cx="257176" cy="257176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3E5CD8F4-15A8-AFD4-9A53-646301FF7C6D}"/>
                </a:ext>
              </a:extLst>
            </p:cNvPr>
            <p:cNvSpPr/>
            <p:nvPr/>
          </p:nvSpPr>
          <p:spPr>
            <a:xfrm>
              <a:off x="4617129" y="1793420"/>
              <a:ext cx="124792" cy="92733"/>
            </a:xfrm>
            <a:custGeom>
              <a:avLst/>
              <a:gdLst>
                <a:gd name="connsiteX0" fmla="*/ 0 w 138261"/>
                <a:gd name="connsiteY0" fmla="*/ 0 h 102742"/>
                <a:gd name="connsiteX1" fmla="*/ 45246 w 138261"/>
                <a:gd name="connsiteY1" fmla="*/ 25756 h 102742"/>
                <a:gd name="connsiteX2" fmla="*/ 55175 w 138261"/>
                <a:gd name="connsiteY2" fmla="*/ 19062 h 102742"/>
                <a:gd name="connsiteX3" fmla="*/ 78454 w 138261"/>
                <a:gd name="connsiteY3" fmla="*/ 14362 h 102742"/>
                <a:gd name="connsiteX4" fmla="*/ 138261 w 138261"/>
                <a:gd name="connsiteY4" fmla="*/ 74167 h 102742"/>
                <a:gd name="connsiteX5" fmla="*/ 133561 w 138261"/>
                <a:gd name="connsiteY5" fmla="*/ 97446 h 102742"/>
                <a:gd name="connsiteX6" fmla="*/ 129990 w 138261"/>
                <a:gd name="connsiteY6" fmla="*/ 102742 h 102742"/>
                <a:gd name="connsiteX7" fmla="*/ 120744 w 138261"/>
                <a:gd name="connsiteY7" fmla="*/ 89029 h 102742"/>
                <a:gd name="connsiteX8" fmla="*/ 78454 w 138261"/>
                <a:gd name="connsiteY8" fmla="*/ 71512 h 102742"/>
                <a:gd name="connsiteX9" fmla="*/ 36164 w 138261"/>
                <a:gd name="connsiteY9" fmla="*/ 89029 h 102742"/>
                <a:gd name="connsiteX10" fmla="*/ 26918 w 138261"/>
                <a:gd name="connsiteY10" fmla="*/ 102742 h 102742"/>
                <a:gd name="connsiteX11" fmla="*/ 23347 w 138261"/>
                <a:gd name="connsiteY11" fmla="*/ 97446 h 102742"/>
                <a:gd name="connsiteX12" fmla="*/ 18647 w 138261"/>
                <a:gd name="connsiteY12" fmla="*/ 74167 h 102742"/>
                <a:gd name="connsiteX13" fmla="*/ 28575 w 138261"/>
                <a:gd name="connsiteY13" fmla="*/ 50200 h 10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261" h="102742">
                  <a:moveTo>
                    <a:pt x="0" y="0"/>
                  </a:moveTo>
                  <a:lnTo>
                    <a:pt x="45246" y="25756"/>
                  </a:lnTo>
                  <a:lnTo>
                    <a:pt x="55175" y="19062"/>
                  </a:lnTo>
                  <a:cubicBezTo>
                    <a:pt x="62330" y="16036"/>
                    <a:pt x="70197" y="14362"/>
                    <a:pt x="78454" y="14362"/>
                  </a:cubicBezTo>
                  <a:cubicBezTo>
                    <a:pt x="111484" y="14362"/>
                    <a:pt x="138261" y="41138"/>
                    <a:pt x="138261" y="74167"/>
                  </a:cubicBezTo>
                  <a:cubicBezTo>
                    <a:pt x="138261" y="82425"/>
                    <a:pt x="136587" y="90291"/>
                    <a:pt x="133561" y="97446"/>
                  </a:cubicBezTo>
                  <a:lnTo>
                    <a:pt x="129990" y="102742"/>
                  </a:lnTo>
                  <a:lnTo>
                    <a:pt x="120744" y="89029"/>
                  </a:lnTo>
                  <a:cubicBezTo>
                    <a:pt x="109921" y="78206"/>
                    <a:pt x="94969" y="71512"/>
                    <a:pt x="78454" y="71512"/>
                  </a:cubicBezTo>
                  <a:cubicBezTo>
                    <a:pt x="61939" y="71512"/>
                    <a:pt x="46987" y="78206"/>
                    <a:pt x="36164" y="89029"/>
                  </a:cubicBezTo>
                  <a:lnTo>
                    <a:pt x="26918" y="102742"/>
                  </a:lnTo>
                  <a:lnTo>
                    <a:pt x="23347" y="97446"/>
                  </a:lnTo>
                  <a:cubicBezTo>
                    <a:pt x="20321" y="90291"/>
                    <a:pt x="18647" y="82425"/>
                    <a:pt x="18647" y="74167"/>
                  </a:cubicBezTo>
                  <a:lnTo>
                    <a:pt x="28575" y="502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A4AF9B5B-A1B4-C974-905A-E99E7A26C735}"/>
                </a:ext>
              </a:extLst>
            </p:cNvPr>
            <p:cNvSpPr/>
            <p:nvPr/>
          </p:nvSpPr>
          <p:spPr>
            <a:xfrm>
              <a:off x="5150146" y="1793420"/>
              <a:ext cx="124792" cy="92733"/>
            </a:xfrm>
            <a:custGeom>
              <a:avLst/>
              <a:gdLst>
                <a:gd name="connsiteX0" fmla="*/ 0 w 138261"/>
                <a:gd name="connsiteY0" fmla="*/ 0 h 102742"/>
                <a:gd name="connsiteX1" fmla="*/ 45246 w 138261"/>
                <a:gd name="connsiteY1" fmla="*/ 25756 h 102742"/>
                <a:gd name="connsiteX2" fmla="*/ 55175 w 138261"/>
                <a:gd name="connsiteY2" fmla="*/ 19062 h 102742"/>
                <a:gd name="connsiteX3" fmla="*/ 78454 w 138261"/>
                <a:gd name="connsiteY3" fmla="*/ 14362 h 102742"/>
                <a:gd name="connsiteX4" fmla="*/ 138261 w 138261"/>
                <a:gd name="connsiteY4" fmla="*/ 74167 h 102742"/>
                <a:gd name="connsiteX5" fmla="*/ 133561 w 138261"/>
                <a:gd name="connsiteY5" fmla="*/ 97446 h 102742"/>
                <a:gd name="connsiteX6" fmla="*/ 129990 w 138261"/>
                <a:gd name="connsiteY6" fmla="*/ 102742 h 102742"/>
                <a:gd name="connsiteX7" fmla="*/ 120744 w 138261"/>
                <a:gd name="connsiteY7" fmla="*/ 89029 h 102742"/>
                <a:gd name="connsiteX8" fmla="*/ 78454 w 138261"/>
                <a:gd name="connsiteY8" fmla="*/ 71512 h 102742"/>
                <a:gd name="connsiteX9" fmla="*/ 36164 w 138261"/>
                <a:gd name="connsiteY9" fmla="*/ 89029 h 102742"/>
                <a:gd name="connsiteX10" fmla="*/ 26918 w 138261"/>
                <a:gd name="connsiteY10" fmla="*/ 102742 h 102742"/>
                <a:gd name="connsiteX11" fmla="*/ 23347 w 138261"/>
                <a:gd name="connsiteY11" fmla="*/ 97446 h 102742"/>
                <a:gd name="connsiteX12" fmla="*/ 18647 w 138261"/>
                <a:gd name="connsiteY12" fmla="*/ 74167 h 102742"/>
                <a:gd name="connsiteX13" fmla="*/ 28575 w 138261"/>
                <a:gd name="connsiteY13" fmla="*/ 50200 h 10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261" h="102742">
                  <a:moveTo>
                    <a:pt x="0" y="0"/>
                  </a:moveTo>
                  <a:lnTo>
                    <a:pt x="45246" y="25756"/>
                  </a:lnTo>
                  <a:lnTo>
                    <a:pt x="55175" y="19062"/>
                  </a:lnTo>
                  <a:cubicBezTo>
                    <a:pt x="62330" y="16036"/>
                    <a:pt x="70197" y="14362"/>
                    <a:pt x="78454" y="14362"/>
                  </a:cubicBezTo>
                  <a:cubicBezTo>
                    <a:pt x="111484" y="14362"/>
                    <a:pt x="138261" y="41138"/>
                    <a:pt x="138261" y="74167"/>
                  </a:cubicBezTo>
                  <a:cubicBezTo>
                    <a:pt x="138261" y="82425"/>
                    <a:pt x="136587" y="90291"/>
                    <a:pt x="133561" y="97446"/>
                  </a:cubicBezTo>
                  <a:lnTo>
                    <a:pt x="129990" y="102742"/>
                  </a:lnTo>
                  <a:lnTo>
                    <a:pt x="120744" y="89029"/>
                  </a:lnTo>
                  <a:cubicBezTo>
                    <a:pt x="109921" y="78206"/>
                    <a:pt x="94969" y="71512"/>
                    <a:pt x="78454" y="71512"/>
                  </a:cubicBezTo>
                  <a:cubicBezTo>
                    <a:pt x="61939" y="71512"/>
                    <a:pt x="46987" y="78206"/>
                    <a:pt x="36164" y="89029"/>
                  </a:cubicBezTo>
                  <a:lnTo>
                    <a:pt x="26918" y="102742"/>
                  </a:lnTo>
                  <a:lnTo>
                    <a:pt x="23347" y="97446"/>
                  </a:lnTo>
                  <a:cubicBezTo>
                    <a:pt x="20321" y="90291"/>
                    <a:pt x="18647" y="82425"/>
                    <a:pt x="18647" y="74167"/>
                  </a:cubicBezTo>
                  <a:lnTo>
                    <a:pt x="28575" y="502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92" name="グループ化 391">
            <a:extLst>
              <a:ext uri="{FF2B5EF4-FFF2-40B4-BE49-F238E27FC236}">
                <a16:creationId xmlns:a16="http://schemas.microsoft.com/office/drawing/2014/main" id="{D496EBDF-CF5E-42BE-6DF0-A022127FE17E}"/>
              </a:ext>
            </a:extLst>
          </p:cNvPr>
          <p:cNvGrpSpPr/>
          <p:nvPr/>
        </p:nvGrpSpPr>
        <p:grpSpPr>
          <a:xfrm>
            <a:off x="7242449" y="1428732"/>
            <a:ext cx="1351172" cy="1908880"/>
            <a:chOff x="7319370" y="1659322"/>
            <a:chExt cx="1197330" cy="1691539"/>
          </a:xfrm>
        </p:grpSpPr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2339F109-7BA1-0430-7D96-ACE160CB4E0E}"/>
                </a:ext>
              </a:extLst>
            </p:cNvPr>
            <p:cNvGrpSpPr/>
            <p:nvPr/>
          </p:nvGrpSpPr>
          <p:grpSpPr>
            <a:xfrm>
              <a:off x="7384184" y="2484488"/>
              <a:ext cx="1092817" cy="866373"/>
              <a:chOff x="7384184" y="2484488"/>
              <a:chExt cx="1092817" cy="866373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E7271C05-501E-246A-4DD4-E64BB7DA6399}"/>
                  </a:ext>
                </a:extLst>
              </p:cNvPr>
              <p:cNvGrpSpPr/>
              <p:nvPr/>
            </p:nvGrpSpPr>
            <p:grpSpPr>
              <a:xfrm>
                <a:off x="7697049" y="3234611"/>
                <a:ext cx="482376" cy="116250"/>
                <a:chOff x="1567406" y="2933787"/>
                <a:chExt cx="406216" cy="97896"/>
              </a:xfrm>
            </p:grpSpPr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352C5EED-D25A-88E1-2063-89D7550ECDF7}"/>
                    </a:ext>
                  </a:extLst>
                </p:cNvPr>
                <p:cNvGrpSpPr/>
                <p:nvPr/>
              </p:nvGrpSpPr>
              <p:grpSpPr>
                <a:xfrm flipH="1">
                  <a:off x="1775238" y="2933787"/>
                  <a:ext cx="198384" cy="97896"/>
                  <a:chOff x="2737448" y="2906963"/>
                  <a:chExt cx="327025" cy="161377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02" name="楕円 201">
                    <a:extLst>
                      <a:ext uri="{FF2B5EF4-FFF2-40B4-BE49-F238E27FC236}">
                        <a16:creationId xmlns:a16="http://schemas.microsoft.com/office/drawing/2014/main" id="{E3BE30A3-7DDB-F0AF-27EC-92E825B1DE98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2829598" y="2833464"/>
                    <a:ext cx="142726" cy="327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楕円 202">
                    <a:extLst>
                      <a:ext uri="{FF2B5EF4-FFF2-40B4-BE49-F238E27FC236}">
                        <a16:creationId xmlns:a16="http://schemas.microsoft.com/office/drawing/2014/main" id="{C5BCFCC5-EC47-61AE-D541-828C7F587294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2832377" y="2818402"/>
                    <a:ext cx="137168" cy="31429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月 203">
                    <a:extLst>
                      <a:ext uri="{FF2B5EF4-FFF2-40B4-BE49-F238E27FC236}">
                        <a16:creationId xmlns:a16="http://schemas.microsoft.com/office/drawing/2014/main" id="{8066DF9B-95F0-6A28-380C-CE578471813C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2811530" y="2946231"/>
                    <a:ext cx="58738" cy="117475"/>
                  </a:xfrm>
                  <a:prstGeom prst="moon">
                    <a:avLst/>
                  </a:pr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3B4308D5-2E22-5084-4E19-D7AE48147859}"/>
                    </a:ext>
                  </a:extLst>
                </p:cNvPr>
                <p:cNvGrpSpPr/>
                <p:nvPr/>
              </p:nvGrpSpPr>
              <p:grpSpPr>
                <a:xfrm>
                  <a:off x="1567406" y="2933787"/>
                  <a:ext cx="198384" cy="97896"/>
                  <a:chOff x="2737448" y="2906963"/>
                  <a:chExt cx="327025" cy="161377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199" name="楕円 198">
                    <a:extLst>
                      <a:ext uri="{FF2B5EF4-FFF2-40B4-BE49-F238E27FC236}">
                        <a16:creationId xmlns:a16="http://schemas.microsoft.com/office/drawing/2014/main" id="{AC110DD7-902E-8E43-C044-91E15B3EAA1D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2829598" y="2833464"/>
                    <a:ext cx="142726" cy="327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楕円 199">
                    <a:extLst>
                      <a:ext uri="{FF2B5EF4-FFF2-40B4-BE49-F238E27FC236}">
                        <a16:creationId xmlns:a16="http://schemas.microsoft.com/office/drawing/2014/main" id="{1D3D8E70-ADDD-2CCD-6CDB-3721E322EF9A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2832377" y="2818402"/>
                    <a:ext cx="137168" cy="31429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月 200">
                    <a:extLst>
                      <a:ext uri="{FF2B5EF4-FFF2-40B4-BE49-F238E27FC236}">
                        <a16:creationId xmlns:a16="http://schemas.microsoft.com/office/drawing/2014/main" id="{0004E494-E186-B0E6-986A-77E470ECBF8D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2811530" y="2946231"/>
                    <a:ext cx="58738" cy="117475"/>
                  </a:xfrm>
                  <a:prstGeom prst="moon">
                    <a:avLst/>
                  </a:pr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FE5C4031-EAAB-F212-55FA-AB7123453EB1}"/>
                  </a:ext>
                </a:extLst>
              </p:cNvPr>
              <p:cNvSpPr/>
              <p:nvPr/>
            </p:nvSpPr>
            <p:spPr>
              <a:xfrm rot="10800000">
                <a:off x="7671880" y="2729185"/>
                <a:ext cx="516544" cy="536546"/>
              </a:xfrm>
              <a:prstGeom prst="trapezoid">
                <a:avLst>
                  <a:gd name="adj" fmla="val 8541"/>
                </a:avLst>
              </a:pr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F2D64F7C-6A66-9AE9-6C49-D280AB650C10}"/>
                  </a:ext>
                </a:extLst>
              </p:cNvPr>
              <p:cNvSpPr/>
              <p:nvPr/>
            </p:nvSpPr>
            <p:spPr>
              <a:xfrm>
                <a:off x="7649258" y="2542055"/>
                <a:ext cx="561788" cy="209291"/>
              </a:xfrm>
              <a:prstGeom prst="roundRect">
                <a:avLst>
                  <a:gd name="adj" fmla="val 22071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5DD675E5-6AA5-6D34-5928-CFF219DD2BB6}"/>
                  </a:ext>
                </a:extLst>
              </p:cNvPr>
              <p:cNvSpPr/>
              <p:nvPr/>
            </p:nvSpPr>
            <p:spPr>
              <a:xfrm rot="8100000" flipH="1">
                <a:off x="7722772" y="2484489"/>
                <a:ext cx="162961" cy="385755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月 691">
                <a:extLst>
                  <a:ext uri="{FF2B5EF4-FFF2-40B4-BE49-F238E27FC236}">
                    <a16:creationId xmlns:a16="http://schemas.microsoft.com/office/drawing/2014/main" id="{37488236-6915-8DA9-E6AA-31D078D25112}"/>
                  </a:ext>
                </a:extLst>
              </p:cNvPr>
              <p:cNvSpPr/>
              <p:nvPr/>
            </p:nvSpPr>
            <p:spPr>
              <a:xfrm rot="2658103">
                <a:off x="7384184" y="2515414"/>
                <a:ext cx="565699" cy="644220"/>
              </a:xfrm>
              <a:custGeom>
                <a:avLst/>
                <a:gdLst>
                  <a:gd name="connsiteX0" fmla="*/ 105571 w 105571"/>
                  <a:gd name="connsiteY0" fmla="*/ 249566 h 249566"/>
                  <a:gd name="connsiteX1" fmla="*/ 0 w 105571"/>
                  <a:gd name="connsiteY1" fmla="*/ 124783 h 249566"/>
                  <a:gd name="connsiteX2" fmla="*/ 105571 w 105571"/>
                  <a:gd name="connsiteY2" fmla="*/ 0 h 249566"/>
                  <a:gd name="connsiteX3" fmla="*/ 105571 w 105571"/>
                  <a:gd name="connsiteY3" fmla="*/ 249566 h 249566"/>
                  <a:gd name="connsiteX0" fmla="*/ 210342 w 210342"/>
                  <a:gd name="connsiteY0" fmla="*/ 249699 h 249699"/>
                  <a:gd name="connsiteX1" fmla="*/ 0 w 210342"/>
                  <a:gd name="connsiteY1" fmla="*/ 63018 h 249699"/>
                  <a:gd name="connsiteX2" fmla="*/ 210342 w 210342"/>
                  <a:gd name="connsiteY2" fmla="*/ 133 h 249699"/>
                  <a:gd name="connsiteX3" fmla="*/ 210342 w 210342"/>
                  <a:gd name="connsiteY3" fmla="*/ 249699 h 249699"/>
                  <a:gd name="connsiteX0" fmla="*/ 484326 w 484326"/>
                  <a:gd name="connsiteY0" fmla="*/ 607298 h 607298"/>
                  <a:gd name="connsiteX1" fmla="*/ 0 w 484326"/>
                  <a:gd name="connsiteY1" fmla="*/ 63018 h 607298"/>
                  <a:gd name="connsiteX2" fmla="*/ 210342 w 484326"/>
                  <a:gd name="connsiteY2" fmla="*/ 133 h 607298"/>
                  <a:gd name="connsiteX3" fmla="*/ 484326 w 484326"/>
                  <a:gd name="connsiteY3" fmla="*/ 607298 h 607298"/>
                  <a:gd name="connsiteX0" fmla="*/ 484326 w 491476"/>
                  <a:gd name="connsiteY0" fmla="*/ 607298 h 613058"/>
                  <a:gd name="connsiteX1" fmla="*/ 0 w 491476"/>
                  <a:gd name="connsiteY1" fmla="*/ 63018 h 613058"/>
                  <a:gd name="connsiteX2" fmla="*/ 210342 w 491476"/>
                  <a:gd name="connsiteY2" fmla="*/ 133 h 613058"/>
                  <a:gd name="connsiteX3" fmla="*/ 484326 w 491476"/>
                  <a:gd name="connsiteY3" fmla="*/ 607298 h 613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1476" h="613058">
                    <a:moveTo>
                      <a:pt x="484326" y="607298"/>
                    </a:moveTo>
                    <a:cubicBezTo>
                      <a:pt x="422176" y="674563"/>
                      <a:pt x="0" y="131934"/>
                      <a:pt x="0" y="63018"/>
                    </a:cubicBezTo>
                    <a:cubicBezTo>
                      <a:pt x="0" y="-5898"/>
                      <a:pt x="152037" y="133"/>
                      <a:pt x="210342" y="133"/>
                    </a:cubicBezTo>
                    <a:cubicBezTo>
                      <a:pt x="182295" y="80019"/>
                      <a:pt x="546476" y="540033"/>
                      <a:pt x="484326" y="607298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E2C3ADA1-9B01-6F0C-1B27-71D0EBB2B831}"/>
                  </a:ext>
                </a:extLst>
              </p:cNvPr>
              <p:cNvGrpSpPr/>
              <p:nvPr/>
            </p:nvGrpSpPr>
            <p:grpSpPr>
              <a:xfrm flipH="1">
                <a:off x="7902380" y="2484488"/>
                <a:ext cx="574621" cy="686349"/>
                <a:chOff x="5830820" y="2302097"/>
                <a:chExt cx="483897" cy="577985"/>
              </a:xfrm>
            </p:grpSpPr>
            <p:sp>
              <p:nvSpPr>
                <p:cNvPr id="195" name="楕円 194">
                  <a:extLst>
                    <a:ext uri="{FF2B5EF4-FFF2-40B4-BE49-F238E27FC236}">
                      <a16:creationId xmlns:a16="http://schemas.microsoft.com/office/drawing/2014/main" id="{E2A7A899-73EF-14C9-DE4B-DA4CF024663F}"/>
                    </a:ext>
                  </a:extLst>
                </p:cNvPr>
                <p:cNvSpPr/>
                <p:nvPr/>
              </p:nvSpPr>
              <p:spPr>
                <a:xfrm rot="8100000" flipH="1">
                  <a:off x="6119792" y="2302097"/>
                  <a:ext cx="137232" cy="324850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月 691">
                  <a:extLst>
                    <a:ext uri="{FF2B5EF4-FFF2-40B4-BE49-F238E27FC236}">
                      <a16:creationId xmlns:a16="http://schemas.microsoft.com/office/drawing/2014/main" id="{D22A9E9C-0133-2B0F-F308-4BD232D840E1}"/>
                    </a:ext>
                  </a:extLst>
                </p:cNvPr>
                <p:cNvSpPr/>
                <p:nvPr/>
              </p:nvSpPr>
              <p:spPr>
                <a:xfrm rot="2658103">
                  <a:off x="5830820" y="2329633"/>
                  <a:ext cx="483897" cy="550449"/>
                </a:xfrm>
                <a:custGeom>
                  <a:avLst/>
                  <a:gdLst>
                    <a:gd name="connsiteX0" fmla="*/ 105571 w 105571"/>
                    <a:gd name="connsiteY0" fmla="*/ 249566 h 249566"/>
                    <a:gd name="connsiteX1" fmla="*/ 0 w 105571"/>
                    <a:gd name="connsiteY1" fmla="*/ 124783 h 249566"/>
                    <a:gd name="connsiteX2" fmla="*/ 105571 w 105571"/>
                    <a:gd name="connsiteY2" fmla="*/ 0 h 249566"/>
                    <a:gd name="connsiteX3" fmla="*/ 105571 w 105571"/>
                    <a:gd name="connsiteY3" fmla="*/ 249566 h 249566"/>
                    <a:gd name="connsiteX0" fmla="*/ 210342 w 210342"/>
                    <a:gd name="connsiteY0" fmla="*/ 249699 h 249699"/>
                    <a:gd name="connsiteX1" fmla="*/ 0 w 210342"/>
                    <a:gd name="connsiteY1" fmla="*/ 63018 h 249699"/>
                    <a:gd name="connsiteX2" fmla="*/ 210342 w 210342"/>
                    <a:gd name="connsiteY2" fmla="*/ 133 h 249699"/>
                    <a:gd name="connsiteX3" fmla="*/ 210342 w 210342"/>
                    <a:gd name="connsiteY3" fmla="*/ 249699 h 249699"/>
                    <a:gd name="connsiteX0" fmla="*/ 492906 w 492906"/>
                    <a:gd name="connsiteY0" fmla="*/ 616926 h 616926"/>
                    <a:gd name="connsiteX1" fmla="*/ 0 w 492906"/>
                    <a:gd name="connsiteY1" fmla="*/ 63018 h 616926"/>
                    <a:gd name="connsiteX2" fmla="*/ 210342 w 492906"/>
                    <a:gd name="connsiteY2" fmla="*/ 133 h 616926"/>
                    <a:gd name="connsiteX3" fmla="*/ 492906 w 492906"/>
                    <a:gd name="connsiteY3" fmla="*/ 616926 h 616926"/>
                    <a:gd name="connsiteX0" fmla="*/ 492906 w 492906"/>
                    <a:gd name="connsiteY0" fmla="*/ 616926 h 620581"/>
                    <a:gd name="connsiteX1" fmla="*/ 0 w 492906"/>
                    <a:gd name="connsiteY1" fmla="*/ 63018 h 620581"/>
                    <a:gd name="connsiteX2" fmla="*/ 210342 w 492906"/>
                    <a:gd name="connsiteY2" fmla="*/ 133 h 620581"/>
                    <a:gd name="connsiteX3" fmla="*/ 492906 w 492906"/>
                    <a:gd name="connsiteY3" fmla="*/ 616926 h 620581"/>
                    <a:gd name="connsiteX0" fmla="*/ 492906 w 495734"/>
                    <a:gd name="connsiteY0" fmla="*/ 616926 h 618815"/>
                    <a:gd name="connsiteX1" fmla="*/ 0 w 495734"/>
                    <a:gd name="connsiteY1" fmla="*/ 63018 h 618815"/>
                    <a:gd name="connsiteX2" fmla="*/ 210342 w 495734"/>
                    <a:gd name="connsiteY2" fmla="*/ 133 h 618815"/>
                    <a:gd name="connsiteX3" fmla="*/ 492906 w 495734"/>
                    <a:gd name="connsiteY3" fmla="*/ 616926 h 618815"/>
                    <a:gd name="connsiteX0" fmla="*/ 492906 w 499227"/>
                    <a:gd name="connsiteY0" fmla="*/ 616926 h 622032"/>
                    <a:gd name="connsiteX1" fmla="*/ 0 w 499227"/>
                    <a:gd name="connsiteY1" fmla="*/ 63018 h 622032"/>
                    <a:gd name="connsiteX2" fmla="*/ 210342 w 499227"/>
                    <a:gd name="connsiteY2" fmla="*/ 133 h 622032"/>
                    <a:gd name="connsiteX3" fmla="*/ 492906 w 499227"/>
                    <a:gd name="connsiteY3" fmla="*/ 616926 h 622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9227" h="622032">
                      <a:moveTo>
                        <a:pt x="492906" y="616926"/>
                      </a:moveTo>
                      <a:cubicBezTo>
                        <a:pt x="434272" y="680433"/>
                        <a:pt x="0" y="131934"/>
                        <a:pt x="0" y="63018"/>
                      </a:cubicBezTo>
                      <a:cubicBezTo>
                        <a:pt x="0" y="-5898"/>
                        <a:pt x="152037" y="133"/>
                        <a:pt x="210342" y="133"/>
                      </a:cubicBezTo>
                      <a:cubicBezTo>
                        <a:pt x="182295" y="80019"/>
                        <a:pt x="551540" y="553419"/>
                        <a:pt x="492906" y="616926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6BD0BDFB-055A-84BF-A5CF-0162FE051365}"/>
                </a:ext>
              </a:extLst>
            </p:cNvPr>
            <p:cNvGrpSpPr/>
            <p:nvPr/>
          </p:nvGrpSpPr>
          <p:grpSpPr>
            <a:xfrm>
              <a:off x="7319370" y="1659322"/>
              <a:ext cx="1197330" cy="987377"/>
              <a:chOff x="6383710" y="1414690"/>
              <a:chExt cx="1197330" cy="987377"/>
            </a:xfrm>
          </p:grpSpPr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4D549D37-1308-E91B-5C1C-BC8879F72707}"/>
                  </a:ext>
                </a:extLst>
              </p:cNvPr>
              <p:cNvSpPr/>
              <p:nvPr/>
            </p:nvSpPr>
            <p:spPr>
              <a:xfrm>
                <a:off x="6383710" y="1510414"/>
                <a:ext cx="1197330" cy="891653"/>
              </a:xfrm>
              <a:custGeom>
                <a:avLst/>
                <a:gdLst>
                  <a:gd name="connsiteX0" fmla="*/ 1229617 w 2459234"/>
                  <a:gd name="connsiteY0" fmla="*/ 0 h 1550060"/>
                  <a:gd name="connsiteX1" fmla="*/ 1935483 w 2459234"/>
                  <a:gd name="connsiteY1" fmla="*/ 386092 h 1550060"/>
                  <a:gd name="connsiteX2" fmla="*/ 1972938 w 2459234"/>
                  <a:gd name="connsiteY2" fmla="*/ 485660 h 1550060"/>
                  <a:gd name="connsiteX3" fmla="*/ 2099087 w 2459234"/>
                  <a:gd name="connsiteY3" fmla="*/ 535945 h 1550060"/>
                  <a:gd name="connsiteX4" fmla="*/ 2459234 w 2459234"/>
                  <a:gd name="connsiteY4" fmla="*/ 956005 h 1550060"/>
                  <a:gd name="connsiteX5" fmla="*/ 1229617 w 2459234"/>
                  <a:gd name="connsiteY5" fmla="*/ 1550060 h 1550060"/>
                  <a:gd name="connsiteX6" fmla="*/ 0 w 2459234"/>
                  <a:gd name="connsiteY6" fmla="*/ 956005 h 1550060"/>
                  <a:gd name="connsiteX7" fmla="*/ 360147 w 2459234"/>
                  <a:gd name="connsiteY7" fmla="*/ 535945 h 1550060"/>
                  <a:gd name="connsiteX8" fmla="*/ 486296 w 2459234"/>
                  <a:gd name="connsiteY8" fmla="*/ 485660 h 1550060"/>
                  <a:gd name="connsiteX9" fmla="*/ 523751 w 2459234"/>
                  <a:gd name="connsiteY9" fmla="*/ 386092 h 1550060"/>
                  <a:gd name="connsiteX10" fmla="*/ 1229617 w 2459234"/>
                  <a:gd name="connsiteY10" fmla="*/ 0 h 155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59234" h="1550060">
                    <a:moveTo>
                      <a:pt x="1229617" y="0"/>
                    </a:moveTo>
                    <a:cubicBezTo>
                      <a:pt x="1546932" y="0"/>
                      <a:pt x="1819187" y="159202"/>
                      <a:pt x="1935483" y="386092"/>
                    </a:cubicBezTo>
                    <a:lnTo>
                      <a:pt x="1972938" y="485660"/>
                    </a:lnTo>
                    <a:lnTo>
                      <a:pt x="2099087" y="535945"/>
                    </a:lnTo>
                    <a:cubicBezTo>
                      <a:pt x="2321604" y="643448"/>
                      <a:pt x="2459234" y="791961"/>
                      <a:pt x="2459234" y="956005"/>
                    </a:cubicBezTo>
                    <a:cubicBezTo>
                      <a:pt x="2459234" y="1284093"/>
                      <a:pt x="1908715" y="1550060"/>
                      <a:pt x="1229617" y="1550060"/>
                    </a:cubicBezTo>
                    <a:cubicBezTo>
                      <a:pt x="550519" y="1550060"/>
                      <a:pt x="0" y="1284093"/>
                      <a:pt x="0" y="956005"/>
                    </a:cubicBezTo>
                    <a:cubicBezTo>
                      <a:pt x="0" y="791961"/>
                      <a:pt x="137630" y="643448"/>
                      <a:pt x="360147" y="535945"/>
                    </a:cubicBezTo>
                    <a:lnTo>
                      <a:pt x="486296" y="485660"/>
                    </a:lnTo>
                    <a:lnTo>
                      <a:pt x="523751" y="386092"/>
                    </a:lnTo>
                    <a:cubicBezTo>
                      <a:pt x="640047" y="159202"/>
                      <a:pt x="912302" y="0"/>
                      <a:pt x="122961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月 318">
                <a:extLst>
                  <a:ext uri="{FF2B5EF4-FFF2-40B4-BE49-F238E27FC236}">
                    <a16:creationId xmlns:a16="http://schemas.microsoft.com/office/drawing/2014/main" id="{3B132033-DFBB-4329-3805-279BFA2FE67B}"/>
                  </a:ext>
                </a:extLst>
              </p:cNvPr>
              <p:cNvSpPr/>
              <p:nvPr/>
            </p:nvSpPr>
            <p:spPr>
              <a:xfrm rot="16200000">
                <a:off x="6944005" y="2034747"/>
                <a:ext cx="65173" cy="581968"/>
              </a:xfrm>
              <a:prstGeom prst="moon">
                <a:avLst>
                  <a:gd name="adj" fmla="val 3600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5">
                <a:extLst>
                  <a:ext uri="{FF2B5EF4-FFF2-40B4-BE49-F238E27FC236}">
                    <a16:creationId xmlns:a16="http://schemas.microsoft.com/office/drawing/2014/main" id="{5B63A0E1-E530-D08B-8472-E88790B154C4}"/>
                  </a:ext>
                </a:extLst>
              </p:cNvPr>
              <p:cNvSpPr/>
              <p:nvPr/>
            </p:nvSpPr>
            <p:spPr>
              <a:xfrm rot="1800000">
                <a:off x="6852810" y="2256802"/>
                <a:ext cx="63704" cy="29195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5">
                <a:extLst>
                  <a:ext uri="{FF2B5EF4-FFF2-40B4-BE49-F238E27FC236}">
                    <a16:creationId xmlns:a16="http://schemas.microsoft.com/office/drawing/2014/main" id="{7D06AAAA-618C-521D-8486-8FDA2AD7A39F}"/>
                  </a:ext>
                </a:extLst>
              </p:cNvPr>
              <p:cNvSpPr/>
              <p:nvPr/>
            </p:nvSpPr>
            <p:spPr>
              <a:xfrm rot="19800000">
                <a:off x="7046814" y="2256802"/>
                <a:ext cx="63704" cy="29195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06F27F57-A3C0-EBC7-02E4-0A53169419CB}"/>
                  </a:ext>
                </a:extLst>
              </p:cNvPr>
              <p:cNvSpPr/>
              <p:nvPr/>
            </p:nvSpPr>
            <p:spPr>
              <a:xfrm rot="5400000">
                <a:off x="6869586" y="1295786"/>
                <a:ext cx="224807" cy="575930"/>
              </a:xfrm>
              <a:custGeom>
                <a:avLst/>
                <a:gdLst>
                  <a:gd name="connsiteX0" fmla="*/ 409 w 423754"/>
                  <a:gd name="connsiteY0" fmla="*/ 494342 h 1238205"/>
                  <a:gd name="connsiteX1" fmla="*/ 19118 w 423754"/>
                  <a:gd name="connsiteY1" fmla="*/ 331264 h 1238205"/>
                  <a:gd name="connsiteX2" fmla="*/ 423753 w 423754"/>
                  <a:gd name="connsiteY2" fmla="*/ 7845 h 1238205"/>
                  <a:gd name="connsiteX3" fmla="*/ 233683 w 423754"/>
                  <a:gd name="connsiteY3" fmla="*/ 605941 h 1238205"/>
                  <a:gd name="connsiteX4" fmla="*/ 232046 w 423754"/>
                  <a:gd name="connsiteY4" fmla="*/ 619099 h 1238205"/>
                  <a:gd name="connsiteX5" fmla="*/ 233684 w 423754"/>
                  <a:gd name="connsiteY5" fmla="*/ 632264 h 1238205"/>
                  <a:gd name="connsiteX6" fmla="*/ 423754 w 423754"/>
                  <a:gd name="connsiteY6" fmla="*/ 1230360 h 1238205"/>
                  <a:gd name="connsiteX7" fmla="*/ 19119 w 423754"/>
                  <a:gd name="connsiteY7" fmla="*/ 906941 h 1238205"/>
                  <a:gd name="connsiteX8" fmla="*/ 9425 w 423754"/>
                  <a:gd name="connsiteY8" fmla="*/ 668093 h 1238205"/>
                  <a:gd name="connsiteX9" fmla="*/ 23731 w 423754"/>
                  <a:gd name="connsiteY9" fmla="*/ 619104 h 1238205"/>
                  <a:gd name="connsiteX10" fmla="*/ 9424 w 423754"/>
                  <a:gd name="connsiteY10" fmla="*/ 570112 h 1238205"/>
                  <a:gd name="connsiteX11" fmla="*/ 409 w 423754"/>
                  <a:gd name="connsiteY11" fmla="*/ 494342 h 1238205"/>
                  <a:gd name="connsiteX0" fmla="*/ 409 w 423754"/>
                  <a:gd name="connsiteY0" fmla="*/ 494342 h 1238205"/>
                  <a:gd name="connsiteX1" fmla="*/ 19118 w 423754"/>
                  <a:gd name="connsiteY1" fmla="*/ 331264 h 1238205"/>
                  <a:gd name="connsiteX2" fmla="*/ 423753 w 423754"/>
                  <a:gd name="connsiteY2" fmla="*/ 7845 h 1238205"/>
                  <a:gd name="connsiteX3" fmla="*/ 233683 w 423754"/>
                  <a:gd name="connsiteY3" fmla="*/ 605941 h 1238205"/>
                  <a:gd name="connsiteX4" fmla="*/ 232046 w 423754"/>
                  <a:gd name="connsiteY4" fmla="*/ 619099 h 1238205"/>
                  <a:gd name="connsiteX5" fmla="*/ 423754 w 423754"/>
                  <a:gd name="connsiteY5" fmla="*/ 1230360 h 1238205"/>
                  <a:gd name="connsiteX6" fmla="*/ 19119 w 423754"/>
                  <a:gd name="connsiteY6" fmla="*/ 906941 h 1238205"/>
                  <a:gd name="connsiteX7" fmla="*/ 9425 w 423754"/>
                  <a:gd name="connsiteY7" fmla="*/ 668093 h 1238205"/>
                  <a:gd name="connsiteX8" fmla="*/ 23731 w 423754"/>
                  <a:gd name="connsiteY8" fmla="*/ 619104 h 1238205"/>
                  <a:gd name="connsiteX9" fmla="*/ 9424 w 423754"/>
                  <a:gd name="connsiteY9" fmla="*/ 570112 h 1238205"/>
                  <a:gd name="connsiteX10" fmla="*/ 409 w 423754"/>
                  <a:gd name="connsiteY10" fmla="*/ 494342 h 1238205"/>
                  <a:gd name="connsiteX0" fmla="*/ 409 w 423754"/>
                  <a:gd name="connsiteY0" fmla="*/ 494342 h 1238205"/>
                  <a:gd name="connsiteX1" fmla="*/ 19118 w 423754"/>
                  <a:gd name="connsiteY1" fmla="*/ 331264 h 1238205"/>
                  <a:gd name="connsiteX2" fmla="*/ 423753 w 423754"/>
                  <a:gd name="connsiteY2" fmla="*/ 7845 h 1238205"/>
                  <a:gd name="connsiteX3" fmla="*/ 233683 w 423754"/>
                  <a:gd name="connsiteY3" fmla="*/ 605941 h 1238205"/>
                  <a:gd name="connsiteX4" fmla="*/ 423754 w 423754"/>
                  <a:gd name="connsiteY4" fmla="*/ 1230360 h 1238205"/>
                  <a:gd name="connsiteX5" fmla="*/ 19119 w 423754"/>
                  <a:gd name="connsiteY5" fmla="*/ 906941 h 1238205"/>
                  <a:gd name="connsiteX6" fmla="*/ 9425 w 423754"/>
                  <a:gd name="connsiteY6" fmla="*/ 668093 h 1238205"/>
                  <a:gd name="connsiteX7" fmla="*/ 23731 w 423754"/>
                  <a:gd name="connsiteY7" fmla="*/ 619104 h 1238205"/>
                  <a:gd name="connsiteX8" fmla="*/ 9424 w 423754"/>
                  <a:gd name="connsiteY8" fmla="*/ 570112 h 1238205"/>
                  <a:gd name="connsiteX9" fmla="*/ 409 w 423754"/>
                  <a:gd name="connsiteY9" fmla="*/ 494342 h 1238205"/>
                  <a:gd name="connsiteX0" fmla="*/ 409 w 423754"/>
                  <a:gd name="connsiteY0" fmla="*/ 494342 h 1238205"/>
                  <a:gd name="connsiteX1" fmla="*/ 19118 w 423754"/>
                  <a:gd name="connsiteY1" fmla="*/ 331264 h 1238205"/>
                  <a:gd name="connsiteX2" fmla="*/ 423753 w 423754"/>
                  <a:gd name="connsiteY2" fmla="*/ 7845 h 1238205"/>
                  <a:gd name="connsiteX3" fmla="*/ 359073 w 423754"/>
                  <a:gd name="connsiteY3" fmla="*/ 621299 h 1238205"/>
                  <a:gd name="connsiteX4" fmla="*/ 423754 w 423754"/>
                  <a:gd name="connsiteY4" fmla="*/ 1230360 h 1238205"/>
                  <a:gd name="connsiteX5" fmla="*/ 19119 w 423754"/>
                  <a:gd name="connsiteY5" fmla="*/ 906941 h 1238205"/>
                  <a:gd name="connsiteX6" fmla="*/ 9425 w 423754"/>
                  <a:gd name="connsiteY6" fmla="*/ 668093 h 1238205"/>
                  <a:gd name="connsiteX7" fmla="*/ 23731 w 423754"/>
                  <a:gd name="connsiteY7" fmla="*/ 619104 h 1238205"/>
                  <a:gd name="connsiteX8" fmla="*/ 9424 w 423754"/>
                  <a:gd name="connsiteY8" fmla="*/ 570112 h 1238205"/>
                  <a:gd name="connsiteX9" fmla="*/ 409 w 423754"/>
                  <a:gd name="connsiteY9" fmla="*/ 494342 h 1238205"/>
                  <a:gd name="connsiteX0" fmla="*/ 409 w 426738"/>
                  <a:gd name="connsiteY0" fmla="*/ 494342 h 1238205"/>
                  <a:gd name="connsiteX1" fmla="*/ 19118 w 426738"/>
                  <a:gd name="connsiteY1" fmla="*/ 331264 h 1238205"/>
                  <a:gd name="connsiteX2" fmla="*/ 423753 w 426738"/>
                  <a:gd name="connsiteY2" fmla="*/ 7845 h 1238205"/>
                  <a:gd name="connsiteX3" fmla="*/ 359073 w 426738"/>
                  <a:gd name="connsiteY3" fmla="*/ 621299 h 1238205"/>
                  <a:gd name="connsiteX4" fmla="*/ 423754 w 426738"/>
                  <a:gd name="connsiteY4" fmla="*/ 1230360 h 1238205"/>
                  <a:gd name="connsiteX5" fmla="*/ 19119 w 426738"/>
                  <a:gd name="connsiteY5" fmla="*/ 906941 h 1238205"/>
                  <a:gd name="connsiteX6" fmla="*/ 9425 w 426738"/>
                  <a:gd name="connsiteY6" fmla="*/ 668093 h 1238205"/>
                  <a:gd name="connsiteX7" fmla="*/ 23731 w 426738"/>
                  <a:gd name="connsiteY7" fmla="*/ 619104 h 1238205"/>
                  <a:gd name="connsiteX8" fmla="*/ 9424 w 426738"/>
                  <a:gd name="connsiteY8" fmla="*/ 570112 h 1238205"/>
                  <a:gd name="connsiteX9" fmla="*/ 409 w 426738"/>
                  <a:gd name="connsiteY9" fmla="*/ 494342 h 1238205"/>
                  <a:gd name="connsiteX0" fmla="*/ 409 w 426738"/>
                  <a:gd name="connsiteY0" fmla="*/ 494342 h 1238205"/>
                  <a:gd name="connsiteX1" fmla="*/ 19118 w 426738"/>
                  <a:gd name="connsiteY1" fmla="*/ 331264 h 1238205"/>
                  <a:gd name="connsiteX2" fmla="*/ 423753 w 426738"/>
                  <a:gd name="connsiteY2" fmla="*/ 7845 h 1238205"/>
                  <a:gd name="connsiteX3" fmla="*/ 359073 w 426738"/>
                  <a:gd name="connsiteY3" fmla="*/ 621299 h 1238205"/>
                  <a:gd name="connsiteX4" fmla="*/ 423754 w 426738"/>
                  <a:gd name="connsiteY4" fmla="*/ 1230360 h 1238205"/>
                  <a:gd name="connsiteX5" fmla="*/ 19119 w 426738"/>
                  <a:gd name="connsiteY5" fmla="*/ 906941 h 1238205"/>
                  <a:gd name="connsiteX6" fmla="*/ 9425 w 426738"/>
                  <a:gd name="connsiteY6" fmla="*/ 668093 h 1238205"/>
                  <a:gd name="connsiteX7" fmla="*/ 23731 w 426738"/>
                  <a:gd name="connsiteY7" fmla="*/ 619104 h 1238205"/>
                  <a:gd name="connsiteX8" fmla="*/ 9424 w 426738"/>
                  <a:gd name="connsiteY8" fmla="*/ 570112 h 1238205"/>
                  <a:gd name="connsiteX9" fmla="*/ 409 w 426738"/>
                  <a:gd name="connsiteY9" fmla="*/ 494342 h 1238205"/>
                  <a:gd name="connsiteX0" fmla="*/ 409 w 465549"/>
                  <a:gd name="connsiteY0" fmla="*/ 494342 h 1238205"/>
                  <a:gd name="connsiteX1" fmla="*/ 19118 w 465549"/>
                  <a:gd name="connsiteY1" fmla="*/ 331264 h 1238205"/>
                  <a:gd name="connsiteX2" fmla="*/ 423753 w 465549"/>
                  <a:gd name="connsiteY2" fmla="*/ 7845 h 1238205"/>
                  <a:gd name="connsiteX3" fmla="*/ 359073 w 465549"/>
                  <a:gd name="connsiteY3" fmla="*/ 621299 h 1238205"/>
                  <a:gd name="connsiteX4" fmla="*/ 423754 w 465549"/>
                  <a:gd name="connsiteY4" fmla="*/ 1230360 h 1238205"/>
                  <a:gd name="connsiteX5" fmla="*/ 19119 w 465549"/>
                  <a:gd name="connsiteY5" fmla="*/ 906941 h 1238205"/>
                  <a:gd name="connsiteX6" fmla="*/ 9425 w 465549"/>
                  <a:gd name="connsiteY6" fmla="*/ 668093 h 1238205"/>
                  <a:gd name="connsiteX7" fmla="*/ 23731 w 465549"/>
                  <a:gd name="connsiteY7" fmla="*/ 619104 h 1238205"/>
                  <a:gd name="connsiteX8" fmla="*/ 9424 w 465549"/>
                  <a:gd name="connsiteY8" fmla="*/ 570112 h 1238205"/>
                  <a:gd name="connsiteX9" fmla="*/ 409 w 465549"/>
                  <a:gd name="connsiteY9" fmla="*/ 494342 h 1238205"/>
                  <a:gd name="connsiteX0" fmla="*/ 409 w 493215"/>
                  <a:gd name="connsiteY0" fmla="*/ 494342 h 1238205"/>
                  <a:gd name="connsiteX1" fmla="*/ 19118 w 493215"/>
                  <a:gd name="connsiteY1" fmla="*/ 331264 h 1238205"/>
                  <a:gd name="connsiteX2" fmla="*/ 423753 w 493215"/>
                  <a:gd name="connsiteY2" fmla="*/ 7845 h 1238205"/>
                  <a:gd name="connsiteX3" fmla="*/ 359073 w 493215"/>
                  <a:gd name="connsiteY3" fmla="*/ 621299 h 1238205"/>
                  <a:gd name="connsiteX4" fmla="*/ 423754 w 493215"/>
                  <a:gd name="connsiteY4" fmla="*/ 1230360 h 1238205"/>
                  <a:gd name="connsiteX5" fmla="*/ 19119 w 493215"/>
                  <a:gd name="connsiteY5" fmla="*/ 906941 h 1238205"/>
                  <a:gd name="connsiteX6" fmla="*/ 9425 w 493215"/>
                  <a:gd name="connsiteY6" fmla="*/ 668093 h 1238205"/>
                  <a:gd name="connsiteX7" fmla="*/ 23731 w 493215"/>
                  <a:gd name="connsiteY7" fmla="*/ 619104 h 1238205"/>
                  <a:gd name="connsiteX8" fmla="*/ 9424 w 493215"/>
                  <a:gd name="connsiteY8" fmla="*/ 570112 h 1238205"/>
                  <a:gd name="connsiteX9" fmla="*/ 409 w 493215"/>
                  <a:gd name="connsiteY9" fmla="*/ 494342 h 1238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3215" h="1238205">
                    <a:moveTo>
                      <a:pt x="409" y="494342"/>
                    </a:moveTo>
                    <a:cubicBezTo>
                      <a:pt x="-1687" y="442116"/>
                      <a:pt x="4212" y="386894"/>
                      <a:pt x="19118" y="331264"/>
                    </a:cubicBezTo>
                    <a:cubicBezTo>
                      <a:pt x="78743" y="108741"/>
                      <a:pt x="259904" y="-36058"/>
                      <a:pt x="423753" y="7845"/>
                    </a:cubicBezTo>
                    <a:cubicBezTo>
                      <a:pt x="474593" y="206456"/>
                      <a:pt x="504332" y="450315"/>
                      <a:pt x="359073" y="621299"/>
                    </a:cubicBezTo>
                    <a:cubicBezTo>
                      <a:pt x="474674" y="803840"/>
                      <a:pt x="558929" y="1058055"/>
                      <a:pt x="423754" y="1230360"/>
                    </a:cubicBezTo>
                    <a:cubicBezTo>
                      <a:pt x="259905" y="1274263"/>
                      <a:pt x="78744" y="1129464"/>
                      <a:pt x="19119" y="906941"/>
                    </a:cubicBezTo>
                    <a:cubicBezTo>
                      <a:pt x="-3240" y="823496"/>
                      <a:pt x="-5333" y="740970"/>
                      <a:pt x="9425" y="668093"/>
                    </a:cubicBezTo>
                    <a:lnTo>
                      <a:pt x="23731" y="619104"/>
                    </a:lnTo>
                    <a:lnTo>
                      <a:pt x="9424" y="570112"/>
                    </a:lnTo>
                    <a:cubicBezTo>
                      <a:pt x="4505" y="545820"/>
                      <a:pt x="1458" y="520455"/>
                      <a:pt x="409" y="4943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92F459A9-0F44-50D0-2728-647FD7D7EBAE}"/>
                  </a:ext>
                </a:extLst>
              </p:cNvPr>
              <p:cNvSpPr/>
              <p:nvPr/>
            </p:nvSpPr>
            <p:spPr>
              <a:xfrm flipV="1">
                <a:off x="6650717" y="1860095"/>
                <a:ext cx="124792" cy="92733"/>
              </a:xfrm>
              <a:custGeom>
                <a:avLst/>
                <a:gdLst>
                  <a:gd name="connsiteX0" fmla="*/ 0 w 138261"/>
                  <a:gd name="connsiteY0" fmla="*/ 0 h 102742"/>
                  <a:gd name="connsiteX1" fmla="*/ 45246 w 138261"/>
                  <a:gd name="connsiteY1" fmla="*/ 25756 h 102742"/>
                  <a:gd name="connsiteX2" fmla="*/ 55175 w 138261"/>
                  <a:gd name="connsiteY2" fmla="*/ 19062 h 102742"/>
                  <a:gd name="connsiteX3" fmla="*/ 78454 w 138261"/>
                  <a:gd name="connsiteY3" fmla="*/ 14362 h 102742"/>
                  <a:gd name="connsiteX4" fmla="*/ 138261 w 138261"/>
                  <a:gd name="connsiteY4" fmla="*/ 74167 h 102742"/>
                  <a:gd name="connsiteX5" fmla="*/ 133561 w 138261"/>
                  <a:gd name="connsiteY5" fmla="*/ 97446 h 102742"/>
                  <a:gd name="connsiteX6" fmla="*/ 129990 w 138261"/>
                  <a:gd name="connsiteY6" fmla="*/ 102742 h 102742"/>
                  <a:gd name="connsiteX7" fmla="*/ 120744 w 138261"/>
                  <a:gd name="connsiteY7" fmla="*/ 89029 h 102742"/>
                  <a:gd name="connsiteX8" fmla="*/ 78454 w 138261"/>
                  <a:gd name="connsiteY8" fmla="*/ 71512 h 102742"/>
                  <a:gd name="connsiteX9" fmla="*/ 36164 w 138261"/>
                  <a:gd name="connsiteY9" fmla="*/ 89029 h 102742"/>
                  <a:gd name="connsiteX10" fmla="*/ 26918 w 138261"/>
                  <a:gd name="connsiteY10" fmla="*/ 102742 h 102742"/>
                  <a:gd name="connsiteX11" fmla="*/ 23347 w 138261"/>
                  <a:gd name="connsiteY11" fmla="*/ 97446 h 102742"/>
                  <a:gd name="connsiteX12" fmla="*/ 18647 w 138261"/>
                  <a:gd name="connsiteY12" fmla="*/ 74167 h 102742"/>
                  <a:gd name="connsiteX13" fmla="*/ 28575 w 138261"/>
                  <a:gd name="connsiteY13" fmla="*/ 50200 h 102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8261" h="102742">
                    <a:moveTo>
                      <a:pt x="0" y="0"/>
                    </a:moveTo>
                    <a:lnTo>
                      <a:pt x="45246" y="25756"/>
                    </a:lnTo>
                    <a:lnTo>
                      <a:pt x="55175" y="19062"/>
                    </a:lnTo>
                    <a:cubicBezTo>
                      <a:pt x="62330" y="16036"/>
                      <a:pt x="70197" y="14362"/>
                      <a:pt x="78454" y="14362"/>
                    </a:cubicBezTo>
                    <a:cubicBezTo>
                      <a:pt x="111484" y="14362"/>
                      <a:pt x="138261" y="41138"/>
                      <a:pt x="138261" y="74167"/>
                    </a:cubicBezTo>
                    <a:cubicBezTo>
                      <a:pt x="138261" y="82425"/>
                      <a:pt x="136587" y="90291"/>
                      <a:pt x="133561" y="97446"/>
                    </a:cubicBezTo>
                    <a:lnTo>
                      <a:pt x="129990" y="102742"/>
                    </a:lnTo>
                    <a:lnTo>
                      <a:pt x="120744" y="89029"/>
                    </a:lnTo>
                    <a:cubicBezTo>
                      <a:pt x="109921" y="78206"/>
                      <a:pt x="94969" y="71512"/>
                      <a:pt x="78454" y="71512"/>
                    </a:cubicBezTo>
                    <a:cubicBezTo>
                      <a:pt x="61939" y="71512"/>
                      <a:pt x="46987" y="78206"/>
                      <a:pt x="36164" y="89029"/>
                    </a:cubicBezTo>
                    <a:lnTo>
                      <a:pt x="26918" y="102742"/>
                    </a:lnTo>
                    <a:lnTo>
                      <a:pt x="23347" y="97446"/>
                    </a:lnTo>
                    <a:cubicBezTo>
                      <a:pt x="20321" y="90291"/>
                      <a:pt x="18647" y="82425"/>
                      <a:pt x="18647" y="74167"/>
                    </a:cubicBezTo>
                    <a:lnTo>
                      <a:pt x="28575" y="5020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C3C81946-EF4A-362A-EDB1-A90A87FA69CB}"/>
                  </a:ext>
                </a:extLst>
              </p:cNvPr>
              <p:cNvSpPr/>
              <p:nvPr/>
            </p:nvSpPr>
            <p:spPr>
              <a:xfrm flipV="1">
                <a:off x="7183734" y="1860095"/>
                <a:ext cx="124792" cy="92733"/>
              </a:xfrm>
              <a:custGeom>
                <a:avLst/>
                <a:gdLst>
                  <a:gd name="connsiteX0" fmla="*/ 0 w 138261"/>
                  <a:gd name="connsiteY0" fmla="*/ 0 h 102742"/>
                  <a:gd name="connsiteX1" fmla="*/ 45246 w 138261"/>
                  <a:gd name="connsiteY1" fmla="*/ 25756 h 102742"/>
                  <a:gd name="connsiteX2" fmla="*/ 55175 w 138261"/>
                  <a:gd name="connsiteY2" fmla="*/ 19062 h 102742"/>
                  <a:gd name="connsiteX3" fmla="*/ 78454 w 138261"/>
                  <a:gd name="connsiteY3" fmla="*/ 14362 h 102742"/>
                  <a:gd name="connsiteX4" fmla="*/ 138261 w 138261"/>
                  <a:gd name="connsiteY4" fmla="*/ 74167 h 102742"/>
                  <a:gd name="connsiteX5" fmla="*/ 133561 w 138261"/>
                  <a:gd name="connsiteY5" fmla="*/ 97446 h 102742"/>
                  <a:gd name="connsiteX6" fmla="*/ 129990 w 138261"/>
                  <a:gd name="connsiteY6" fmla="*/ 102742 h 102742"/>
                  <a:gd name="connsiteX7" fmla="*/ 120744 w 138261"/>
                  <a:gd name="connsiteY7" fmla="*/ 89029 h 102742"/>
                  <a:gd name="connsiteX8" fmla="*/ 78454 w 138261"/>
                  <a:gd name="connsiteY8" fmla="*/ 71512 h 102742"/>
                  <a:gd name="connsiteX9" fmla="*/ 36164 w 138261"/>
                  <a:gd name="connsiteY9" fmla="*/ 89029 h 102742"/>
                  <a:gd name="connsiteX10" fmla="*/ 26918 w 138261"/>
                  <a:gd name="connsiteY10" fmla="*/ 102742 h 102742"/>
                  <a:gd name="connsiteX11" fmla="*/ 23347 w 138261"/>
                  <a:gd name="connsiteY11" fmla="*/ 97446 h 102742"/>
                  <a:gd name="connsiteX12" fmla="*/ 18647 w 138261"/>
                  <a:gd name="connsiteY12" fmla="*/ 74167 h 102742"/>
                  <a:gd name="connsiteX13" fmla="*/ 28575 w 138261"/>
                  <a:gd name="connsiteY13" fmla="*/ 50200 h 102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8261" h="102742">
                    <a:moveTo>
                      <a:pt x="0" y="0"/>
                    </a:moveTo>
                    <a:lnTo>
                      <a:pt x="45246" y="25756"/>
                    </a:lnTo>
                    <a:lnTo>
                      <a:pt x="55175" y="19062"/>
                    </a:lnTo>
                    <a:cubicBezTo>
                      <a:pt x="62330" y="16036"/>
                      <a:pt x="70197" y="14362"/>
                      <a:pt x="78454" y="14362"/>
                    </a:cubicBezTo>
                    <a:cubicBezTo>
                      <a:pt x="111484" y="14362"/>
                      <a:pt x="138261" y="41138"/>
                      <a:pt x="138261" y="74167"/>
                    </a:cubicBezTo>
                    <a:cubicBezTo>
                      <a:pt x="138261" y="82425"/>
                      <a:pt x="136587" y="90291"/>
                      <a:pt x="133561" y="97446"/>
                    </a:cubicBezTo>
                    <a:lnTo>
                      <a:pt x="129990" y="102742"/>
                    </a:lnTo>
                    <a:lnTo>
                      <a:pt x="120744" y="89029"/>
                    </a:lnTo>
                    <a:cubicBezTo>
                      <a:pt x="109921" y="78206"/>
                      <a:pt x="94969" y="71512"/>
                      <a:pt x="78454" y="71512"/>
                    </a:cubicBezTo>
                    <a:cubicBezTo>
                      <a:pt x="61939" y="71512"/>
                      <a:pt x="46987" y="78206"/>
                      <a:pt x="36164" y="89029"/>
                    </a:cubicBezTo>
                    <a:lnTo>
                      <a:pt x="26918" y="102742"/>
                    </a:lnTo>
                    <a:lnTo>
                      <a:pt x="23347" y="97446"/>
                    </a:lnTo>
                    <a:cubicBezTo>
                      <a:pt x="20321" y="90291"/>
                      <a:pt x="18647" y="82425"/>
                      <a:pt x="18647" y="74167"/>
                    </a:cubicBezTo>
                    <a:lnTo>
                      <a:pt x="28575" y="5020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6B130B94-CB2E-2EB2-85FF-8D8B30925875}"/>
                  </a:ext>
                </a:extLst>
              </p:cNvPr>
              <p:cNvGrpSpPr/>
              <p:nvPr/>
            </p:nvGrpSpPr>
            <p:grpSpPr>
              <a:xfrm>
                <a:off x="6799917" y="1416957"/>
                <a:ext cx="48254" cy="114244"/>
                <a:chOff x="3343459" y="2439554"/>
                <a:chExt cx="110012" cy="220301"/>
              </a:xfrm>
            </p:grpSpPr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71D629AA-8790-5834-692F-B61918BF189D}"/>
                    </a:ext>
                  </a:extLst>
                </p:cNvPr>
                <p:cNvSpPr/>
                <p:nvPr/>
              </p:nvSpPr>
              <p:spPr>
                <a:xfrm rot="16200000">
                  <a:off x="3256168" y="2526845"/>
                  <a:ext cx="220301" cy="45719"/>
                </a:xfrm>
                <a:custGeom>
                  <a:avLst/>
                  <a:gdLst>
                    <a:gd name="connsiteX0" fmla="*/ 44414 w 355307"/>
                    <a:gd name="connsiteY0" fmla="*/ 418 h 63426"/>
                    <a:gd name="connsiteX1" fmla="*/ 177654 w 355307"/>
                    <a:gd name="connsiteY1" fmla="*/ 16235 h 63426"/>
                    <a:gd name="connsiteX2" fmla="*/ 355307 w 355307"/>
                    <a:gd name="connsiteY2" fmla="*/ 16235 h 63426"/>
                    <a:gd name="connsiteX3" fmla="*/ 355307 w 355307"/>
                    <a:gd name="connsiteY3" fmla="*/ 47192 h 63426"/>
                    <a:gd name="connsiteX4" fmla="*/ 177654 w 355307"/>
                    <a:gd name="connsiteY4" fmla="*/ 47192 h 63426"/>
                    <a:gd name="connsiteX5" fmla="*/ 0 w 355307"/>
                    <a:gd name="connsiteY5" fmla="*/ 47192 h 63426"/>
                    <a:gd name="connsiteX6" fmla="*/ 0 w 355307"/>
                    <a:gd name="connsiteY6" fmla="*/ 16235 h 63426"/>
                    <a:gd name="connsiteX7" fmla="*/ 44414 w 355307"/>
                    <a:gd name="connsiteY7" fmla="*/ 418 h 63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5307" h="63426">
                      <a:moveTo>
                        <a:pt x="44414" y="418"/>
                      </a:moveTo>
                      <a:cubicBezTo>
                        <a:pt x="88827" y="5691"/>
                        <a:pt x="133241" y="58414"/>
                        <a:pt x="177654" y="16235"/>
                      </a:cubicBezTo>
                      <a:cubicBezTo>
                        <a:pt x="236871" y="-40003"/>
                        <a:pt x="296089" y="72474"/>
                        <a:pt x="355307" y="16235"/>
                      </a:cubicBezTo>
                      <a:lnTo>
                        <a:pt x="355307" y="47192"/>
                      </a:lnTo>
                      <a:cubicBezTo>
                        <a:pt x="296089" y="103431"/>
                        <a:pt x="236871" y="-9046"/>
                        <a:pt x="177654" y="47192"/>
                      </a:cubicBezTo>
                      <a:cubicBezTo>
                        <a:pt x="118436" y="103431"/>
                        <a:pt x="59218" y="-9046"/>
                        <a:pt x="0" y="47192"/>
                      </a:cubicBezTo>
                      <a:lnTo>
                        <a:pt x="0" y="16235"/>
                      </a:lnTo>
                      <a:cubicBezTo>
                        <a:pt x="14805" y="2176"/>
                        <a:pt x="29609" y="-1339"/>
                        <a:pt x="44414" y="41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A8E86DE5-7874-1231-A6F0-7BD4D644BC75}"/>
                    </a:ext>
                  </a:extLst>
                </p:cNvPr>
                <p:cNvSpPr/>
                <p:nvPr/>
              </p:nvSpPr>
              <p:spPr>
                <a:xfrm rot="16200000">
                  <a:off x="3289505" y="2526845"/>
                  <a:ext cx="220301" cy="45719"/>
                </a:xfrm>
                <a:custGeom>
                  <a:avLst/>
                  <a:gdLst>
                    <a:gd name="connsiteX0" fmla="*/ 44414 w 355307"/>
                    <a:gd name="connsiteY0" fmla="*/ 418 h 63426"/>
                    <a:gd name="connsiteX1" fmla="*/ 177654 w 355307"/>
                    <a:gd name="connsiteY1" fmla="*/ 16235 h 63426"/>
                    <a:gd name="connsiteX2" fmla="*/ 355307 w 355307"/>
                    <a:gd name="connsiteY2" fmla="*/ 16235 h 63426"/>
                    <a:gd name="connsiteX3" fmla="*/ 355307 w 355307"/>
                    <a:gd name="connsiteY3" fmla="*/ 47192 h 63426"/>
                    <a:gd name="connsiteX4" fmla="*/ 177654 w 355307"/>
                    <a:gd name="connsiteY4" fmla="*/ 47192 h 63426"/>
                    <a:gd name="connsiteX5" fmla="*/ 0 w 355307"/>
                    <a:gd name="connsiteY5" fmla="*/ 47192 h 63426"/>
                    <a:gd name="connsiteX6" fmla="*/ 0 w 355307"/>
                    <a:gd name="connsiteY6" fmla="*/ 16235 h 63426"/>
                    <a:gd name="connsiteX7" fmla="*/ 44414 w 355307"/>
                    <a:gd name="connsiteY7" fmla="*/ 418 h 63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5307" h="63426">
                      <a:moveTo>
                        <a:pt x="44414" y="418"/>
                      </a:moveTo>
                      <a:cubicBezTo>
                        <a:pt x="88827" y="5691"/>
                        <a:pt x="133241" y="58414"/>
                        <a:pt x="177654" y="16235"/>
                      </a:cubicBezTo>
                      <a:cubicBezTo>
                        <a:pt x="236871" y="-40003"/>
                        <a:pt x="296089" y="72474"/>
                        <a:pt x="355307" y="16235"/>
                      </a:cubicBezTo>
                      <a:lnTo>
                        <a:pt x="355307" y="47192"/>
                      </a:lnTo>
                      <a:cubicBezTo>
                        <a:pt x="296089" y="103431"/>
                        <a:pt x="236871" y="-9046"/>
                        <a:pt x="177654" y="47192"/>
                      </a:cubicBezTo>
                      <a:cubicBezTo>
                        <a:pt x="118436" y="103431"/>
                        <a:pt x="59218" y="-9046"/>
                        <a:pt x="0" y="47192"/>
                      </a:cubicBezTo>
                      <a:lnTo>
                        <a:pt x="0" y="16235"/>
                      </a:lnTo>
                      <a:cubicBezTo>
                        <a:pt x="14805" y="2176"/>
                        <a:pt x="29609" y="-1339"/>
                        <a:pt x="44414" y="41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838B907E-A374-3A8C-0CE6-F07BC0BC3A21}"/>
                    </a:ext>
                  </a:extLst>
                </p:cNvPr>
                <p:cNvSpPr/>
                <p:nvPr/>
              </p:nvSpPr>
              <p:spPr>
                <a:xfrm rot="16200000">
                  <a:off x="3320461" y="2526845"/>
                  <a:ext cx="220301" cy="45719"/>
                </a:xfrm>
                <a:custGeom>
                  <a:avLst/>
                  <a:gdLst>
                    <a:gd name="connsiteX0" fmla="*/ 44414 w 355307"/>
                    <a:gd name="connsiteY0" fmla="*/ 418 h 63426"/>
                    <a:gd name="connsiteX1" fmla="*/ 177654 w 355307"/>
                    <a:gd name="connsiteY1" fmla="*/ 16235 h 63426"/>
                    <a:gd name="connsiteX2" fmla="*/ 355307 w 355307"/>
                    <a:gd name="connsiteY2" fmla="*/ 16235 h 63426"/>
                    <a:gd name="connsiteX3" fmla="*/ 355307 w 355307"/>
                    <a:gd name="connsiteY3" fmla="*/ 47192 h 63426"/>
                    <a:gd name="connsiteX4" fmla="*/ 177654 w 355307"/>
                    <a:gd name="connsiteY4" fmla="*/ 47192 h 63426"/>
                    <a:gd name="connsiteX5" fmla="*/ 0 w 355307"/>
                    <a:gd name="connsiteY5" fmla="*/ 47192 h 63426"/>
                    <a:gd name="connsiteX6" fmla="*/ 0 w 355307"/>
                    <a:gd name="connsiteY6" fmla="*/ 16235 h 63426"/>
                    <a:gd name="connsiteX7" fmla="*/ 44414 w 355307"/>
                    <a:gd name="connsiteY7" fmla="*/ 418 h 63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5307" h="63426">
                      <a:moveTo>
                        <a:pt x="44414" y="418"/>
                      </a:moveTo>
                      <a:cubicBezTo>
                        <a:pt x="88827" y="5691"/>
                        <a:pt x="133241" y="58414"/>
                        <a:pt x="177654" y="16235"/>
                      </a:cubicBezTo>
                      <a:cubicBezTo>
                        <a:pt x="236871" y="-40003"/>
                        <a:pt x="296089" y="72474"/>
                        <a:pt x="355307" y="16235"/>
                      </a:cubicBezTo>
                      <a:lnTo>
                        <a:pt x="355307" y="47192"/>
                      </a:lnTo>
                      <a:cubicBezTo>
                        <a:pt x="296089" y="103431"/>
                        <a:pt x="236871" y="-9046"/>
                        <a:pt x="177654" y="47192"/>
                      </a:cubicBezTo>
                      <a:cubicBezTo>
                        <a:pt x="118436" y="103431"/>
                        <a:pt x="59218" y="-9046"/>
                        <a:pt x="0" y="47192"/>
                      </a:cubicBezTo>
                      <a:lnTo>
                        <a:pt x="0" y="16235"/>
                      </a:lnTo>
                      <a:cubicBezTo>
                        <a:pt x="14805" y="2176"/>
                        <a:pt x="29609" y="-1339"/>
                        <a:pt x="44414" y="41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42" name="二等辺三角形 341">
                <a:extLst>
                  <a:ext uri="{FF2B5EF4-FFF2-40B4-BE49-F238E27FC236}">
                    <a16:creationId xmlns:a16="http://schemas.microsoft.com/office/drawing/2014/main" id="{E21D19CC-8D3C-C13F-6326-3988563BA167}"/>
                  </a:ext>
                </a:extLst>
              </p:cNvPr>
              <p:cNvSpPr/>
              <p:nvPr/>
            </p:nvSpPr>
            <p:spPr>
              <a:xfrm rot="17100000">
                <a:off x="6937655" y="1300951"/>
                <a:ext cx="30869" cy="308881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3" name="楕円 5">
                <a:extLst>
                  <a:ext uri="{FF2B5EF4-FFF2-40B4-BE49-F238E27FC236}">
                    <a16:creationId xmlns:a16="http://schemas.microsoft.com/office/drawing/2014/main" id="{E88B8494-CF80-A3E4-891F-F27FFD20B9B8}"/>
                  </a:ext>
                </a:extLst>
              </p:cNvPr>
              <p:cNvSpPr/>
              <p:nvPr/>
            </p:nvSpPr>
            <p:spPr>
              <a:xfrm>
                <a:off x="6905794" y="1414690"/>
                <a:ext cx="188820" cy="152043"/>
              </a:xfrm>
              <a:custGeom>
                <a:avLst/>
                <a:gdLst>
                  <a:gd name="connsiteX0" fmla="*/ 0 w 2060959"/>
                  <a:gd name="connsiteY0" fmla="*/ 758190 h 1516380"/>
                  <a:gd name="connsiteX1" fmla="*/ 1030480 w 2060959"/>
                  <a:gd name="connsiteY1" fmla="*/ 0 h 1516380"/>
                  <a:gd name="connsiteX2" fmla="*/ 2060960 w 2060959"/>
                  <a:gd name="connsiteY2" fmla="*/ 758190 h 1516380"/>
                  <a:gd name="connsiteX3" fmla="*/ 1030480 w 2060959"/>
                  <a:gd name="connsiteY3" fmla="*/ 1516380 h 1516380"/>
                  <a:gd name="connsiteX4" fmla="*/ 0 w 2060959"/>
                  <a:gd name="connsiteY4" fmla="*/ 758190 h 1516380"/>
                  <a:gd name="connsiteX0" fmla="*/ 0 w 2060960"/>
                  <a:gd name="connsiteY0" fmla="*/ 758190 h 1516380"/>
                  <a:gd name="connsiteX1" fmla="*/ 1030480 w 2060960"/>
                  <a:gd name="connsiteY1" fmla="*/ 0 h 1516380"/>
                  <a:gd name="connsiteX2" fmla="*/ 2060960 w 2060960"/>
                  <a:gd name="connsiteY2" fmla="*/ 758190 h 1516380"/>
                  <a:gd name="connsiteX3" fmla="*/ 1030480 w 2060960"/>
                  <a:gd name="connsiteY3" fmla="*/ 1516380 h 1516380"/>
                  <a:gd name="connsiteX4" fmla="*/ 0 w 2060960"/>
                  <a:gd name="connsiteY4" fmla="*/ 758190 h 1516380"/>
                  <a:gd name="connsiteX0" fmla="*/ 0 w 2060960"/>
                  <a:gd name="connsiteY0" fmla="*/ 758190 h 1516380"/>
                  <a:gd name="connsiteX1" fmla="*/ 1030480 w 2060960"/>
                  <a:gd name="connsiteY1" fmla="*/ 0 h 1516380"/>
                  <a:gd name="connsiteX2" fmla="*/ 2060960 w 2060960"/>
                  <a:gd name="connsiteY2" fmla="*/ 758190 h 1516380"/>
                  <a:gd name="connsiteX3" fmla="*/ 1030480 w 2060960"/>
                  <a:gd name="connsiteY3" fmla="*/ 1516380 h 1516380"/>
                  <a:gd name="connsiteX4" fmla="*/ 0 w 2060960"/>
                  <a:gd name="connsiteY4" fmla="*/ 758190 h 1516380"/>
                  <a:gd name="connsiteX0" fmla="*/ 0 w 2060960"/>
                  <a:gd name="connsiteY0" fmla="*/ 758190 h 1516380"/>
                  <a:gd name="connsiteX1" fmla="*/ 1030480 w 2060960"/>
                  <a:gd name="connsiteY1" fmla="*/ 0 h 1516380"/>
                  <a:gd name="connsiteX2" fmla="*/ 2060960 w 2060960"/>
                  <a:gd name="connsiteY2" fmla="*/ 758190 h 1516380"/>
                  <a:gd name="connsiteX3" fmla="*/ 1030480 w 2060960"/>
                  <a:gd name="connsiteY3" fmla="*/ 1516380 h 1516380"/>
                  <a:gd name="connsiteX4" fmla="*/ 0 w 2060960"/>
                  <a:gd name="connsiteY4" fmla="*/ 758190 h 151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0960" h="1516380">
                    <a:moveTo>
                      <a:pt x="0" y="758190"/>
                    </a:moveTo>
                    <a:cubicBezTo>
                      <a:pt x="0" y="339453"/>
                      <a:pt x="461362" y="0"/>
                      <a:pt x="1030480" y="0"/>
                    </a:cubicBezTo>
                    <a:cubicBezTo>
                      <a:pt x="1599598" y="0"/>
                      <a:pt x="2060960" y="339453"/>
                      <a:pt x="2060960" y="758190"/>
                    </a:cubicBezTo>
                    <a:cubicBezTo>
                      <a:pt x="2060960" y="1176927"/>
                      <a:pt x="1599598" y="1516380"/>
                      <a:pt x="1030480" y="1516380"/>
                    </a:cubicBezTo>
                    <a:cubicBezTo>
                      <a:pt x="461362" y="1516380"/>
                      <a:pt x="0" y="1176927"/>
                      <a:pt x="0" y="75819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C7C33156-4B32-DDDC-E23A-17BD845E0132}"/>
                  </a:ext>
                </a:extLst>
              </p:cNvPr>
              <p:cNvGrpSpPr/>
              <p:nvPr/>
            </p:nvGrpSpPr>
            <p:grpSpPr>
              <a:xfrm>
                <a:off x="7043782" y="1475391"/>
                <a:ext cx="182683" cy="182683"/>
                <a:chOff x="4398534" y="4895850"/>
                <a:chExt cx="1196048" cy="1196048"/>
              </a:xfrm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DB06919A-60CF-D96E-6DA8-37610EABB1C3}"/>
                    </a:ext>
                  </a:extLst>
                </p:cNvPr>
                <p:cNvSpPr/>
                <p:nvPr/>
              </p:nvSpPr>
              <p:spPr>
                <a:xfrm>
                  <a:off x="4887716" y="4895850"/>
                  <a:ext cx="217684" cy="119604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3F6F8843-53BD-9EBA-AD32-CAB5010D02C4}"/>
                    </a:ext>
                  </a:extLst>
                </p:cNvPr>
                <p:cNvSpPr/>
                <p:nvPr/>
              </p:nvSpPr>
              <p:spPr>
                <a:xfrm rot="5400000">
                  <a:off x="4887716" y="4895850"/>
                  <a:ext cx="217684" cy="119604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83EC470F-DF48-81A8-2B87-CFF9B15F873F}"/>
                    </a:ext>
                  </a:extLst>
                </p:cNvPr>
                <p:cNvSpPr/>
                <p:nvPr/>
              </p:nvSpPr>
              <p:spPr>
                <a:xfrm rot="2700000">
                  <a:off x="4887716" y="4895850"/>
                  <a:ext cx="217684" cy="119604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A9BE9A1F-4997-72ED-935A-00F14A54974B}"/>
                    </a:ext>
                  </a:extLst>
                </p:cNvPr>
                <p:cNvSpPr/>
                <p:nvPr/>
              </p:nvSpPr>
              <p:spPr>
                <a:xfrm rot="8100000">
                  <a:off x="4887716" y="4895850"/>
                  <a:ext cx="217684" cy="119604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DF0A2F50-62A7-50D9-C719-DC55C4D6E866}"/>
                    </a:ext>
                  </a:extLst>
                </p:cNvPr>
                <p:cNvSpPr/>
                <p:nvPr/>
              </p:nvSpPr>
              <p:spPr>
                <a:xfrm rot="20323413">
                  <a:off x="4899547" y="4960853"/>
                  <a:ext cx="194022" cy="106603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0733A3BA-DEDF-B26B-8DE4-B024C27E8905}"/>
                    </a:ext>
                  </a:extLst>
                </p:cNvPr>
                <p:cNvSpPr/>
                <p:nvPr/>
              </p:nvSpPr>
              <p:spPr>
                <a:xfrm rot="4123413">
                  <a:off x="4899547" y="4960853"/>
                  <a:ext cx="194022" cy="106603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5B5A0E7C-72A6-E5F6-4B51-9D52250EE0CE}"/>
                    </a:ext>
                  </a:extLst>
                </p:cNvPr>
                <p:cNvSpPr/>
                <p:nvPr/>
              </p:nvSpPr>
              <p:spPr>
                <a:xfrm rot="1423413">
                  <a:off x="4899547" y="4960853"/>
                  <a:ext cx="194022" cy="1066038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1626B01E-6D4F-E174-8B88-6E936B945D46}"/>
                    </a:ext>
                  </a:extLst>
                </p:cNvPr>
                <p:cNvSpPr/>
                <p:nvPr/>
              </p:nvSpPr>
              <p:spPr>
                <a:xfrm rot="6823413">
                  <a:off x="4899547" y="4960854"/>
                  <a:ext cx="194022" cy="1066036"/>
                </a:xfrm>
                <a:custGeom>
                  <a:avLst/>
                  <a:gdLst>
                    <a:gd name="connsiteX0" fmla="*/ 108314 w 217684"/>
                    <a:gd name="connsiteY0" fmla="*/ 647700 h 1196048"/>
                    <a:gd name="connsiteX1" fmla="*/ 217684 w 217684"/>
                    <a:gd name="connsiteY1" fmla="*/ 981732 h 1196048"/>
                    <a:gd name="connsiteX2" fmla="*/ 108842 w 217684"/>
                    <a:gd name="connsiteY2" fmla="*/ 1196048 h 1196048"/>
                    <a:gd name="connsiteX3" fmla="*/ 0 w 217684"/>
                    <a:gd name="connsiteY3" fmla="*/ 981732 h 1196048"/>
                    <a:gd name="connsiteX4" fmla="*/ 108314 w 217684"/>
                    <a:gd name="connsiteY4" fmla="*/ 647700 h 1196048"/>
                    <a:gd name="connsiteX5" fmla="*/ 108842 w 217684"/>
                    <a:gd name="connsiteY5" fmla="*/ 0 h 1196048"/>
                    <a:gd name="connsiteX6" fmla="*/ 217684 w 217684"/>
                    <a:gd name="connsiteY6" fmla="*/ 214316 h 1196048"/>
                    <a:gd name="connsiteX7" fmla="*/ 109370 w 217684"/>
                    <a:gd name="connsiteY7" fmla="*/ 548348 h 1196048"/>
                    <a:gd name="connsiteX8" fmla="*/ 0 w 217684"/>
                    <a:gd name="connsiteY8" fmla="*/ 214316 h 1196048"/>
                    <a:gd name="connsiteX9" fmla="*/ 108842 w 217684"/>
                    <a:gd name="connsiteY9" fmla="*/ 0 h 119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684" h="1196048">
                      <a:moveTo>
                        <a:pt x="108314" y="647700"/>
                      </a:moveTo>
                      <a:cubicBezTo>
                        <a:pt x="168426" y="647700"/>
                        <a:pt x="217684" y="863369"/>
                        <a:pt x="217684" y="981732"/>
                      </a:cubicBezTo>
                      <a:cubicBezTo>
                        <a:pt x="217684" y="1100096"/>
                        <a:pt x="168954" y="1196048"/>
                        <a:pt x="108842" y="1196048"/>
                      </a:cubicBezTo>
                      <a:cubicBezTo>
                        <a:pt x="48731" y="1196048"/>
                        <a:pt x="0" y="1100096"/>
                        <a:pt x="0" y="981732"/>
                      </a:cubicBezTo>
                      <a:cubicBezTo>
                        <a:pt x="0" y="863369"/>
                        <a:pt x="48203" y="647700"/>
                        <a:pt x="108314" y="647700"/>
                      </a:cubicBezTo>
                      <a:close/>
                      <a:moveTo>
                        <a:pt x="108842" y="0"/>
                      </a:moveTo>
                      <a:cubicBezTo>
                        <a:pt x="168954" y="0"/>
                        <a:pt x="217684" y="95953"/>
                        <a:pt x="217684" y="214316"/>
                      </a:cubicBezTo>
                      <a:cubicBezTo>
                        <a:pt x="217684" y="332680"/>
                        <a:pt x="169482" y="548348"/>
                        <a:pt x="109370" y="548348"/>
                      </a:cubicBezTo>
                      <a:cubicBezTo>
                        <a:pt x="49258" y="548348"/>
                        <a:pt x="0" y="332680"/>
                        <a:pt x="0" y="214316"/>
                      </a:cubicBezTo>
                      <a:cubicBezTo>
                        <a:pt x="0" y="95953"/>
                        <a:pt x="48731" y="0"/>
                        <a:pt x="108842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A24D5B6C-F6B1-DCD1-32CC-95176AEA4EF7}"/>
                    </a:ext>
                  </a:extLst>
                </p:cNvPr>
                <p:cNvSpPr/>
                <p:nvPr/>
              </p:nvSpPr>
              <p:spPr>
                <a:xfrm>
                  <a:off x="4867970" y="5365284"/>
                  <a:ext cx="257176" cy="257176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ED5E78C9-AFD6-B118-029A-83ABC650D645}"/>
              </a:ext>
            </a:extLst>
          </p:cNvPr>
          <p:cNvGrpSpPr/>
          <p:nvPr/>
        </p:nvGrpSpPr>
        <p:grpSpPr>
          <a:xfrm>
            <a:off x="1350344" y="4012375"/>
            <a:ext cx="1351170" cy="2249472"/>
            <a:chOff x="1427265" y="4262355"/>
            <a:chExt cx="1197328" cy="1993351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7B348BBD-E222-EEEA-0177-82CF5D557085}"/>
                </a:ext>
              </a:extLst>
            </p:cNvPr>
            <p:cNvGrpSpPr/>
            <p:nvPr/>
          </p:nvGrpSpPr>
          <p:grpSpPr>
            <a:xfrm>
              <a:off x="1702669" y="6094215"/>
              <a:ext cx="655161" cy="161491"/>
              <a:chOff x="2734558" y="2931320"/>
              <a:chExt cx="551721" cy="135994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771F91D0-2F46-2B4F-B7B6-58EC0C0EDC08}"/>
                  </a:ext>
                </a:extLst>
              </p:cNvPr>
              <p:cNvGrpSpPr/>
              <p:nvPr/>
            </p:nvGrpSpPr>
            <p:grpSpPr>
              <a:xfrm flipH="1">
                <a:off x="3010689" y="2931320"/>
                <a:ext cx="275590" cy="135994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74F7BCFC-877F-B138-BDF5-1E6CDF241E9F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17703F03-3ABC-49E1-676F-DD4B27EBD908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月 156">
                  <a:extLst>
                    <a:ext uri="{FF2B5EF4-FFF2-40B4-BE49-F238E27FC236}">
                      <a16:creationId xmlns:a16="http://schemas.microsoft.com/office/drawing/2014/main" id="{A245DB73-8090-6CAA-3575-77FFEBF41719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190B7205-FFDB-4285-70F6-1B9A893BA090}"/>
                  </a:ext>
                </a:extLst>
              </p:cNvPr>
              <p:cNvGrpSpPr/>
              <p:nvPr/>
            </p:nvGrpSpPr>
            <p:grpSpPr>
              <a:xfrm>
                <a:off x="2734558" y="2931320"/>
                <a:ext cx="275588" cy="135994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5DEA8997-6FAA-F5B3-9EE4-FBF5304BDFAA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3010C4DD-548E-6B60-197F-88080B6E1BC0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月 153">
                  <a:extLst>
                    <a:ext uri="{FF2B5EF4-FFF2-40B4-BE49-F238E27FC236}">
                      <a16:creationId xmlns:a16="http://schemas.microsoft.com/office/drawing/2014/main" id="{BAA09A88-0CEC-4067-D37F-137255D70024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990892B8-D277-C33B-BA81-A371D1E34A11}"/>
                </a:ext>
              </a:extLst>
            </p:cNvPr>
            <p:cNvSpPr/>
            <p:nvPr/>
          </p:nvSpPr>
          <p:spPr>
            <a:xfrm rot="1800000">
              <a:off x="1533139" y="5422187"/>
              <a:ext cx="168085" cy="364591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1154E946-5DB6-F107-8263-BAE24EBBD775}"/>
                </a:ext>
              </a:extLst>
            </p:cNvPr>
            <p:cNvSpPr/>
            <p:nvPr/>
          </p:nvSpPr>
          <p:spPr>
            <a:xfrm rot="19800000" flipH="1">
              <a:off x="2334795" y="5422187"/>
              <a:ext cx="168085" cy="364591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8132AEAD-81D5-86BD-BFBE-0094C4007593}"/>
                </a:ext>
              </a:extLst>
            </p:cNvPr>
            <p:cNvSpPr/>
            <p:nvPr/>
          </p:nvSpPr>
          <p:spPr>
            <a:xfrm>
              <a:off x="1866298" y="5093208"/>
              <a:ext cx="306877" cy="265804"/>
            </a:xfrm>
            <a:custGeom>
              <a:avLst/>
              <a:gdLst>
                <a:gd name="connsiteX0" fmla="*/ 24143 w 258426"/>
                <a:gd name="connsiteY0" fmla="*/ 0 h 223838"/>
                <a:gd name="connsiteX1" fmla="*/ 32428 w 258426"/>
                <a:gd name="connsiteY1" fmla="*/ 0 h 223838"/>
                <a:gd name="connsiteX2" fmla="*/ 129212 w 258426"/>
                <a:gd name="connsiteY2" fmla="*/ 119063 h 223838"/>
                <a:gd name="connsiteX3" fmla="*/ 129214 w 258426"/>
                <a:gd name="connsiteY3" fmla="*/ 119063 h 223838"/>
                <a:gd name="connsiteX4" fmla="*/ 225998 w 258426"/>
                <a:gd name="connsiteY4" fmla="*/ 0 h 223838"/>
                <a:gd name="connsiteX5" fmla="*/ 234283 w 258426"/>
                <a:gd name="connsiteY5" fmla="*/ 0 h 223838"/>
                <a:gd name="connsiteX6" fmla="*/ 258426 w 258426"/>
                <a:gd name="connsiteY6" fmla="*/ 64882 h 223838"/>
                <a:gd name="connsiteX7" fmla="*/ 129214 w 258426"/>
                <a:gd name="connsiteY7" fmla="*/ 223838 h 223838"/>
                <a:gd name="connsiteX8" fmla="*/ 129212 w 258426"/>
                <a:gd name="connsiteY8" fmla="*/ 223838 h 223838"/>
                <a:gd name="connsiteX9" fmla="*/ 0 w 258426"/>
                <a:gd name="connsiteY9" fmla="*/ 64882 h 223838"/>
                <a:gd name="connsiteX10" fmla="*/ 24143 w 258426"/>
                <a:gd name="connsiteY10" fmla="*/ 0 h 22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426" h="223838">
                  <a:moveTo>
                    <a:pt x="24143" y="0"/>
                  </a:moveTo>
                  <a:lnTo>
                    <a:pt x="32428" y="0"/>
                  </a:lnTo>
                  <a:lnTo>
                    <a:pt x="129212" y="119063"/>
                  </a:lnTo>
                  <a:lnTo>
                    <a:pt x="129214" y="119063"/>
                  </a:lnTo>
                  <a:lnTo>
                    <a:pt x="225998" y="0"/>
                  </a:lnTo>
                  <a:lnTo>
                    <a:pt x="234283" y="0"/>
                  </a:lnTo>
                  <a:lnTo>
                    <a:pt x="258426" y="64882"/>
                  </a:lnTo>
                  <a:lnTo>
                    <a:pt x="129214" y="223838"/>
                  </a:lnTo>
                  <a:lnTo>
                    <a:pt x="129212" y="223838"/>
                  </a:lnTo>
                  <a:lnTo>
                    <a:pt x="0" y="64882"/>
                  </a:lnTo>
                  <a:lnTo>
                    <a:pt x="2414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D94D4891-7FA9-4EFC-6860-D9167ED14125}"/>
                </a:ext>
              </a:extLst>
            </p:cNvPr>
            <p:cNvSpPr/>
            <p:nvPr/>
          </p:nvSpPr>
          <p:spPr>
            <a:xfrm>
              <a:off x="1904806" y="5093208"/>
              <a:ext cx="229862" cy="141386"/>
            </a:xfrm>
            <a:custGeom>
              <a:avLst/>
              <a:gdLst>
                <a:gd name="connsiteX0" fmla="*/ 0 w 193570"/>
                <a:gd name="connsiteY0" fmla="*/ 0 h 119063"/>
                <a:gd name="connsiteX1" fmla="*/ 193570 w 193570"/>
                <a:gd name="connsiteY1" fmla="*/ 0 h 119063"/>
                <a:gd name="connsiteX2" fmla="*/ 96786 w 193570"/>
                <a:gd name="connsiteY2" fmla="*/ 119063 h 119063"/>
                <a:gd name="connsiteX3" fmla="*/ 96784 w 193570"/>
                <a:gd name="connsiteY3" fmla="*/ 119063 h 119063"/>
                <a:gd name="connsiteX4" fmla="*/ 0 w 193570"/>
                <a:gd name="connsiteY4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570" h="119063">
                  <a:moveTo>
                    <a:pt x="0" y="0"/>
                  </a:moveTo>
                  <a:lnTo>
                    <a:pt x="193570" y="0"/>
                  </a:lnTo>
                  <a:lnTo>
                    <a:pt x="96786" y="119063"/>
                  </a:lnTo>
                  <a:lnTo>
                    <a:pt x="96784" y="1190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568F74D1-2DD3-4F4E-B9B0-E686603CCD48}"/>
                </a:ext>
              </a:extLst>
            </p:cNvPr>
            <p:cNvSpPr/>
            <p:nvPr/>
          </p:nvSpPr>
          <p:spPr>
            <a:xfrm>
              <a:off x="1645066" y="5170255"/>
              <a:ext cx="749342" cy="594533"/>
            </a:xfrm>
            <a:custGeom>
              <a:avLst/>
              <a:gdLst>
                <a:gd name="connsiteX0" fmla="*/ 186303 w 631032"/>
                <a:gd name="connsiteY0" fmla="*/ 0 h 500665"/>
                <a:gd name="connsiteX1" fmla="*/ 315515 w 631032"/>
                <a:gd name="connsiteY1" fmla="*/ 158956 h 500665"/>
                <a:gd name="connsiteX2" fmla="*/ 315517 w 631032"/>
                <a:gd name="connsiteY2" fmla="*/ 158956 h 500665"/>
                <a:gd name="connsiteX3" fmla="*/ 444729 w 631032"/>
                <a:gd name="connsiteY3" fmla="*/ 0 h 500665"/>
                <a:gd name="connsiteX4" fmla="*/ 631032 w 631032"/>
                <a:gd name="connsiteY4" fmla="*/ 500665 h 500665"/>
                <a:gd name="connsiteX5" fmla="*/ 0 w 631032"/>
                <a:gd name="connsiteY5" fmla="*/ 500665 h 500665"/>
                <a:gd name="connsiteX6" fmla="*/ 186303 w 631032"/>
                <a:gd name="connsiteY6" fmla="*/ 0 h 5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1032" h="500665">
                  <a:moveTo>
                    <a:pt x="186303" y="0"/>
                  </a:moveTo>
                  <a:lnTo>
                    <a:pt x="315515" y="158956"/>
                  </a:lnTo>
                  <a:lnTo>
                    <a:pt x="315517" y="158956"/>
                  </a:lnTo>
                  <a:lnTo>
                    <a:pt x="444729" y="0"/>
                  </a:lnTo>
                  <a:lnTo>
                    <a:pt x="631032" y="500665"/>
                  </a:lnTo>
                  <a:lnTo>
                    <a:pt x="0" y="500665"/>
                  </a:lnTo>
                  <a:lnTo>
                    <a:pt x="18630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台形 129">
              <a:extLst>
                <a:ext uri="{FF2B5EF4-FFF2-40B4-BE49-F238E27FC236}">
                  <a16:creationId xmlns:a16="http://schemas.microsoft.com/office/drawing/2014/main" id="{69B5A949-25F9-5004-C44E-217F68A631AC}"/>
                </a:ext>
              </a:extLst>
            </p:cNvPr>
            <p:cNvSpPr/>
            <p:nvPr/>
          </p:nvSpPr>
          <p:spPr>
            <a:xfrm>
              <a:off x="1645066" y="5597481"/>
              <a:ext cx="749342" cy="559884"/>
            </a:xfrm>
            <a:prstGeom prst="trapezoid">
              <a:avLst>
                <a:gd name="adj" fmla="val 16158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F1485AC3-45B9-10CD-F5E8-58C2980CDF47}"/>
                </a:ext>
              </a:extLst>
            </p:cNvPr>
            <p:cNvSpPr/>
            <p:nvPr/>
          </p:nvSpPr>
          <p:spPr>
            <a:xfrm>
              <a:off x="1751105" y="5540927"/>
              <a:ext cx="537264" cy="11028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69821207-EA79-BC6C-2A4F-842FAA903DB5}"/>
                </a:ext>
              </a:extLst>
            </p:cNvPr>
            <p:cNvGrpSpPr/>
            <p:nvPr/>
          </p:nvGrpSpPr>
          <p:grpSpPr>
            <a:xfrm>
              <a:off x="1464094" y="5063045"/>
              <a:ext cx="1111286" cy="969903"/>
              <a:chOff x="2533650" y="2507456"/>
              <a:chExt cx="935831" cy="816770"/>
            </a:xfrm>
            <a:solidFill>
              <a:schemeClr val="tx1"/>
            </a:solidFill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77BC5AAC-D075-E5FB-190A-D3E3E058D3B7}"/>
                  </a:ext>
                </a:extLst>
              </p:cNvPr>
              <p:cNvSpPr/>
              <p:nvPr/>
            </p:nvSpPr>
            <p:spPr>
              <a:xfrm>
                <a:off x="2533650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4ACB1B1-6937-F015-4936-F8BECFE595D2}"/>
                  </a:ext>
                </a:extLst>
              </p:cNvPr>
              <p:cNvSpPr/>
              <p:nvPr/>
            </p:nvSpPr>
            <p:spPr>
              <a:xfrm flipH="1">
                <a:off x="3105151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4996C218-F476-5D46-7DE6-33B44457F075}"/>
                </a:ext>
              </a:extLst>
            </p:cNvPr>
            <p:cNvGrpSpPr/>
            <p:nvPr/>
          </p:nvGrpSpPr>
          <p:grpSpPr>
            <a:xfrm>
              <a:off x="1427265" y="4262355"/>
              <a:ext cx="1197328" cy="915544"/>
              <a:chOff x="4533253" y="293907"/>
              <a:chExt cx="1875034" cy="1433754"/>
            </a:xfrm>
          </p:grpSpPr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EC57C081-E740-8867-05FF-2A3C4F538F9C}"/>
                  </a:ext>
                </a:extLst>
              </p:cNvPr>
              <p:cNvSpPr/>
              <p:nvPr/>
            </p:nvSpPr>
            <p:spPr>
              <a:xfrm>
                <a:off x="4533253" y="331321"/>
                <a:ext cx="1875034" cy="1396340"/>
              </a:xfrm>
              <a:custGeom>
                <a:avLst/>
                <a:gdLst>
                  <a:gd name="connsiteX0" fmla="*/ 1229617 w 2459234"/>
                  <a:gd name="connsiteY0" fmla="*/ 0 h 1550060"/>
                  <a:gd name="connsiteX1" fmla="*/ 1935483 w 2459234"/>
                  <a:gd name="connsiteY1" fmla="*/ 386092 h 1550060"/>
                  <a:gd name="connsiteX2" fmla="*/ 1972938 w 2459234"/>
                  <a:gd name="connsiteY2" fmla="*/ 485660 h 1550060"/>
                  <a:gd name="connsiteX3" fmla="*/ 2099087 w 2459234"/>
                  <a:gd name="connsiteY3" fmla="*/ 535945 h 1550060"/>
                  <a:gd name="connsiteX4" fmla="*/ 2459234 w 2459234"/>
                  <a:gd name="connsiteY4" fmla="*/ 956005 h 1550060"/>
                  <a:gd name="connsiteX5" fmla="*/ 1229617 w 2459234"/>
                  <a:gd name="connsiteY5" fmla="*/ 1550060 h 1550060"/>
                  <a:gd name="connsiteX6" fmla="*/ 0 w 2459234"/>
                  <a:gd name="connsiteY6" fmla="*/ 956005 h 1550060"/>
                  <a:gd name="connsiteX7" fmla="*/ 360147 w 2459234"/>
                  <a:gd name="connsiteY7" fmla="*/ 535945 h 1550060"/>
                  <a:gd name="connsiteX8" fmla="*/ 486296 w 2459234"/>
                  <a:gd name="connsiteY8" fmla="*/ 485660 h 1550060"/>
                  <a:gd name="connsiteX9" fmla="*/ 523751 w 2459234"/>
                  <a:gd name="connsiteY9" fmla="*/ 386092 h 1550060"/>
                  <a:gd name="connsiteX10" fmla="*/ 1229617 w 2459234"/>
                  <a:gd name="connsiteY10" fmla="*/ 0 h 155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59234" h="1550060">
                    <a:moveTo>
                      <a:pt x="1229617" y="0"/>
                    </a:moveTo>
                    <a:cubicBezTo>
                      <a:pt x="1546932" y="0"/>
                      <a:pt x="1819187" y="159202"/>
                      <a:pt x="1935483" y="386092"/>
                    </a:cubicBezTo>
                    <a:lnTo>
                      <a:pt x="1972938" y="485660"/>
                    </a:lnTo>
                    <a:lnTo>
                      <a:pt x="2099087" y="535945"/>
                    </a:lnTo>
                    <a:cubicBezTo>
                      <a:pt x="2321604" y="643448"/>
                      <a:pt x="2459234" y="791961"/>
                      <a:pt x="2459234" y="956005"/>
                    </a:cubicBezTo>
                    <a:cubicBezTo>
                      <a:pt x="2459234" y="1284093"/>
                      <a:pt x="1908715" y="1550060"/>
                      <a:pt x="1229617" y="1550060"/>
                    </a:cubicBezTo>
                    <a:cubicBezTo>
                      <a:pt x="550519" y="1550060"/>
                      <a:pt x="0" y="1284093"/>
                      <a:pt x="0" y="956005"/>
                    </a:cubicBezTo>
                    <a:cubicBezTo>
                      <a:pt x="0" y="791961"/>
                      <a:pt x="137630" y="643448"/>
                      <a:pt x="360147" y="535945"/>
                    </a:cubicBezTo>
                    <a:lnTo>
                      <a:pt x="486296" y="485660"/>
                    </a:lnTo>
                    <a:lnTo>
                      <a:pt x="523751" y="386092"/>
                    </a:lnTo>
                    <a:cubicBezTo>
                      <a:pt x="640047" y="159202"/>
                      <a:pt x="912302" y="0"/>
                      <a:pt x="1229617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5945B2D5-2D6F-5318-9806-31C148179AE7}"/>
                  </a:ext>
                </a:extLst>
              </p:cNvPr>
              <p:cNvSpPr/>
              <p:nvPr/>
            </p:nvSpPr>
            <p:spPr>
              <a:xfrm>
                <a:off x="5012334" y="579702"/>
                <a:ext cx="225425" cy="22542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D978C36C-3F5F-1740-EFC4-72C734B3ACE1}"/>
                  </a:ext>
                </a:extLst>
              </p:cNvPr>
              <p:cNvSpPr/>
              <p:nvPr/>
            </p:nvSpPr>
            <p:spPr>
              <a:xfrm>
                <a:off x="5693372" y="579702"/>
                <a:ext cx="225425" cy="22542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月 246">
                <a:extLst>
                  <a:ext uri="{FF2B5EF4-FFF2-40B4-BE49-F238E27FC236}">
                    <a16:creationId xmlns:a16="http://schemas.microsoft.com/office/drawing/2014/main" id="{EF3B233F-1BD9-E8C2-59A9-14CC88BB570E}"/>
                  </a:ext>
                </a:extLst>
              </p:cNvPr>
              <p:cNvSpPr/>
              <p:nvPr/>
            </p:nvSpPr>
            <p:spPr>
              <a:xfrm rot="16200000">
                <a:off x="5393661" y="926436"/>
                <a:ext cx="136104" cy="1259580"/>
              </a:xfrm>
              <a:prstGeom prst="moon">
                <a:avLst>
                  <a:gd name="adj" fmla="val 3600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73EC4DCE-5947-C1F8-6D4C-7671E5F15511}"/>
                  </a:ext>
                </a:extLst>
              </p:cNvPr>
              <p:cNvSpPr/>
              <p:nvPr/>
            </p:nvSpPr>
            <p:spPr>
              <a:xfrm>
                <a:off x="5076165" y="640056"/>
                <a:ext cx="97764" cy="9776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58259058-0A65-D9E6-DC1C-B9C68CC6F7FE}"/>
                  </a:ext>
                </a:extLst>
              </p:cNvPr>
              <p:cNvSpPr/>
              <p:nvPr/>
            </p:nvSpPr>
            <p:spPr>
              <a:xfrm>
                <a:off x="5757203" y="640056"/>
                <a:ext cx="97764" cy="9776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5">
                <a:extLst>
                  <a:ext uri="{FF2B5EF4-FFF2-40B4-BE49-F238E27FC236}">
                    <a16:creationId xmlns:a16="http://schemas.microsoft.com/office/drawing/2014/main" id="{2822905A-5BFA-BB56-82EA-4831125841C2}"/>
                  </a:ext>
                </a:extLst>
              </p:cNvPr>
              <p:cNvSpPr/>
              <p:nvPr/>
            </p:nvSpPr>
            <p:spPr>
              <a:xfrm rot="1800000">
                <a:off x="5267869" y="1370602"/>
                <a:ext cx="99762" cy="45720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5">
                <a:extLst>
                  <a:ext uri="{FF2B5EF4-FFF2-40B4-BE49-F238E27FC236}">
                    <a16:creationId xmlns:a16="http://schemas.microsoft.com/office/drawing/2014/main" id="{89F1942F-026D-2B5E-C341-7D7E315AF4B7}"/>
                  </a:ext>
                </a:extLst>
              </p:cNvPr>
              <p:cNvSpPr/>
              <p:nvPr/>
            </p:nvSpPr>
            <p:spPr>
              <a:xfrm rot="19800000">
                <a:off x="5571682" y="1370602"/>
                <a:ext cx="99762" cy="45720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BB07E1D1-574E-5185-CF62-491A0B24F78C}"/>
                  </a:ext>
                </a:extLst>
              </p:cNvPr>
              <p:cNvSpPr/>
              <p:nvPr/>
            </p:nvSpPr>
            <p:spPr>
              <a:xfrm rot="10800000" flipH="1">
                <a:off x="5154796" y="293907"/>
                <a:ext cx="613834" cy="180974"/>
              </a:xfrm>
              <a:custGeom>
                <a:avLst/>
                <a:gdLst>
                  <a:gd name="connsiteX0" fmla="*/ 213258 w 426515"/>
                  <a:gd name="connsiteY0" fmla="*/ 291623 h 291623"/>
                  <a:gd name="connsiteX1" fmla="*/ 322147 w 426515"/>
                  <a:gd name="connsiteY1" fmla="*/ 258076 h 291623"/>
                  <a:gd name="connsiteX2" fmla="*/ 323628 w 426515"/>
                  <a:gd name="connsiteY2" fmla="*/ 254666 h 291623"/>
                  <a:gd name="connsiteX3" fmla="*/ 337010 w 426515"/>
                  <a:gd name="connsiteY3" fmla="*/ 247778 h 291623"/>
                  <a:gd name="connsiteX4" fmla="*/ 401352 w 426515"/>
                  <a:gd name="connsiteY4" fmla="*/ 174182 h 291623"/>
                  <a:gd name="connsiteX5" fmla="*/ 426515 w 426515"/>
                  <a:gd name="connsiteY5" fmla="*/ 76917 h 291623"/>
                  <a:gd name="connsiteX6" fmla="*/ 394054 w 426515"/>
                  <a:gd name="connsiteY6" fmla="*/ 20031 h 291623"/>
                  <a:gd name="connsiteX7" fmla="*/ 310337 w 426515"/>
                  <a:gd name="connsiteY7" fmla="*/ 60994 h 291623"/>
                  <a:gd name="connsiteX8" fmla="*/ 287224 w 426515"/>
                  <a:gd name="connsiteY8" fmla="*/ 85227 h 291623"/>
                  <a:gd name="connsiteX9" fmla="*/ 274077 w 426515"/>
                  <a:gd name="connsiteY9" fmla="*/ 50650 h 291623"/>
                  <a:gd name="connsiteX10" fmla="*/ 213938 w 426515"/>
                  <a:gd name="connsiteY10" fmla="*/ 0 h 291623"/>
                  <a:gd name="connsiteX11" fmla="*/ 153800 w 426515"/>
                  <a:gd name="connsiteY11" fmla="*/ 50650 h 291623"/>
                  <a:gd name="connsiteX12" fmla="*/ 140266 w 426515"/>
                  <a:gd name="connsiteY12" fmla="*/ 86247 h 291623"/>
                  <a:gd name="connsiteX13" fmla="*/ 116178 w 426515"/>
                  <a:gd name="connsiteY13" fmla="*/ 60993 h 291623"/>
                  <a:gd name="connsiteX14" fmla="*/ 32462 w 426515"/>
                  <a:gd name="connsiteY14" fmla="*/ 20031 h 291623"/>
                  <a:gd name="connsiteX15" fmla="*/ 25164 w 426515"/>
                  <a:gd name="connsiteY15" fmla="*/ 174182 h 291623"/>
                  <a:gd name="connsiteX16" fmla="*/ 89505 w 426515"/>
                  <a:gd name="connsiteY16" fmla="*/ 247777 h 291623"/>
                  <a:gd name="connsiteX17" fmla="*/ 102888 w 426515"/>
                  <a:gd name="connsiteY17" fmla="*/ 254666 h 291623"/>
                  <a:gd name="connsiteX18" fmla="*/ 104369 w 426515"/>
                  <a:gd name="connsiteY18" fmla="*/ 258076 h 291623"/>
                  <a:gd name="connsiteX19" fmla="*/ 213258 w 426515"/>
                  <a:gd name="connsiteY19" fmla="*/ 291623 h 29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26515" h="291623">
                    <a:moveTo>
                      <a:pt x="213258" y="291623"/>
                    </a:moveTo>
                    <a:cubicBezTo>
                      <a:pt x="262209" y="291623"/>
                      <a:pt x="304207" y="277790"/>
                      <a:pt x="322147" y="258076"/>
                    </a:cubicBezTo>
                    <a:lnTo>
                      <a:pt x="323628" y="254666"/>
                    </a:lnTo>
                    <a:lnTo>
                      <a:pt x="337010" y="247778"/>
                    </a:lnTo>
                    <a:cubicBezTo>
                      <a:pt x="362185" y="230136"/>
                      <a:pt x="385622" y="204211"/>
                      <a:pt x="401352" y="174182"/>
                    </a:cubicBezTo>
                    <a:cubicBezTo>
                      <a:pt x="417082" y="144153"/>
                      <a:pt x="426600" y="107170"/>
                      <a:pt x="426515" y="76917"/>
                    </a:cubicBezTo>
                    <a:cubicBezTo>
                      <a:pt x="426429" y="46664"/>
                      <a:pt x="416739" y="23141"/>
                      <a:pt x="394054" y="20031"/>
                    </a:cubicBezTo>
                    <a:cubicBezTo>
                      <a:pt x="371369" y="16922"/>
                      <a:pt x="339983" y="34816"/>
                      <a:pt x="310337" y="60994"/>
                    </a:cubicBezTo>
                    <a:lnTo>
                      <a:pt x="287224" y="85227"/>
                    </a:lnTo>
                    <a:lnTo>
                      <a:pt x="274077" y="50650"/>
                    </a:lnTo>
                    <a:cubicBezTo>
                      <a:pt x="258686" y="21439"/>
                      <a:pt x="237425" y="0"/>
                      <a:pt x="213938" y="0"/>
                    </a:cubicBezTo>
                    <a:cubicBezTo>
                      <a:pt x="190453" y="0"/>
                      <a:pt x="169191" y="21439"/>
                      <a:pt x="153800" y="50650"/>
                    </a:cubicBezTo>
                    <a:lnTo>
                      <a:pt x="140266" y="86247"/>
                    </a:lnTo>
                    <a:lnTo>
                      <a:pt x="116178" y="60993"/>
                    </a:lnTo>
                    <a:cubicBezTo>
                      <a:pt x="86532" y="34815"/>
                      <a:pt x="55147" y="16921"/>
                      <a:pt x="32462" y="20031"/>
                    </a:cubicBezTo>
                    <a:cubicBezTo>
                      <a:pt x="-12910" y="26249"/>
                      <a:pt x="-6297" y="114124"/>
                      <a:pt x="25164" y="174182"/>
                    </a:cubicBezTo>
                    <a:cubicBezTo>
                      <a:pt x="40894" y="204210"/>
                      <a:pt x="64330" y="230136"/>
                      <a:pt x="89505" y="247777"/>
                    </a:cubicBezTo>
                    <a:lnTo>
                      <a:pt x="102888" y="254666"/>
                    </a:lnTo>
                    <a:lnTo>
                      <a:pt x="104369" y="258076"/>
                    </a:lnTo>
                    <a:cubicBezTo>
                      <a:pt x="122309" y="277790"/>
                      <a:pt x="164308" y="291623"/>
                      <a:pt x="213258" y="2916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16474D85-AFDE-6A1B-02D1-A6DC0A29B0A8}"/>
                </a:ext>
              </a:extLst>
            </p:cNvPr>
            <p:cNvSpPr/>
            <p:nvPr/>
          </p:nvSpPr>
          <p:spPr>
            <a:xfrm>
              <a:off x="1688528" y="5338510"/>
              <a:ext cx="195097" cy="195097"/>
            </a:xfrm>
            <a:custGeom>
              <a:avLst/>
              <a:gdLst>
                <a:gd name="connsiteX0" fmla="*/ 314416 w 1279644"/>
                <a:gd name="connsiteY0" fmla="*/ 1059447 h 1279644"/>
                <a:gd name="connsiteX1" fmla="*/ 341704 w 1279644"/>
                <a:gd name="connsiteY1" fmla="*/ 1081962 h 1279644"/>
                <a:gd name="connsiteX2" fmla="*/ 639822 w 1279644"/>
                <a:gd name="connsiteY2" fmla="*/ 1173024 h 1279644"/>
                <a:gd name="connsiteX3" fmla="*/ 937940 w 1279644"/>
                <a:gd name="connsiteY3" fmla="*/ 1081962 h 1279644"/>
                <a:gd name="connsiteX4" fmla="*/ 965228 w 1279644"/>
                <a:gd name="connsiteY4" fmla="*/ 1059447 h 1279644"/>
                <a:gd name="connsiteX5" fmla="*/ 353913 w 1279644"/>
                <a:gd name="connsiteY5" fmla="*/ 360029 h 1279644"/>
                <a:gd name="connsiteX6" fmla="*/ 353913 w 1279644"/>
                <a:gd name="connsiteY6" fmla="*/ 527563 h 1279644"/>
                <a:gd name="connsiteX7" fmla="*/ 885117 w 1279644"/>
                <a:gd name="connsiteY7" fmla="*/ 527563 h 1279644"/>
                <a:gd name="connsiteX8" fmla="*/ 885117 w 1279644"/>
                <a:gd name="connsiteY8" fmla="*/ 360029 h 1279644"/>
                <a:gd name="connsiteX9" fmla="*/ 216685 w 1279644"/>
                <a:gd name="connsiteY9" fmla="*/ 318673 h 1279644"/>
                <a:gd name="connsiteX10" fmla="*/ 197683 w 1279644"/>
                <a:gd name="connsiteY10" fmla="*/ 341704 h 1279644"/>
                <a:gd name="connsiteX11" fmla="*/ 106620 w 1279644"/>
                <a:gd name="connsiteY11" fmla="*/ 639822 h 1279644"/>
                <a:gd name="connsiteX12" fmla="*/ 197683 w 1279644"/>
                <a:gd name="connsiteY12" fmla="*/ 937940 h 1279644"/>
                <a:gd name="connsiteX13" fmla="*/ 216685 w 1279644"/>
                <a:gd name="connsiteY13" fmla="*/ 960971 h 1279644"/>
                <a:gd name="connsiteX14" fmla="*/ 1022345 w 1279644"/>
                <a:gd name="connsiteY14" fmla="*/ 269448 h 1279644"/>
                <a:gd name="connsiteX15" fmla="*/ 1022345 w 1279644"/>
                <a:gd name="connsiteY15" fmla="*/ 302539 h 1279644"/>
                <a:gd name="connsiteX16" fmla="*/ 1022345 w 1279644"/>
                <a:gd name="connsiteY16" fmla="*/ 337782 h 1279644"/>
                <a:gd name="connsiteX17" fmla="*/ 1022345 w 1279644"/>
                <a:gd name="connsiteY17" fmla="*/ 549810 h 1279644"/>
                <a:gd name="connsiteX18" fmla="*/ 1022345 w 1279644"/>
                <a:gd name="connsiteY18" fmla="*/ 576198 h 1279644"/>
                <a:gd name="connsiteX19" fmla="*/ 1022345 w 1279644"/>
                <a:gd name="connsiteY19" fmla="*/ 638797 h 1279644"/>
                <a:gd name="connsiteX20" fmla="*/ 1000098 w 1279644"/>
                <a:gd name="connsiteY20" fmla="*/ 661045 h 1279644"/>
                <a:gd name="connsiteX21" fmla="*/ 353913 w 1279644"/>
                <a:gd name="connsiteY21" fmla="*/ 661045 h 1279644"/>
                <a:gd name="connsiteX22" fmla="*/ 353913 w 1279644"/>
                <a:gd name="connsiteY22" fmla="*/ 925965 h 1279644"/>
                <a:gd name="connsiteX23" fmla="*/ 921008 w 1279644"/>
                <a:gd name="connsiteY23" fmla="*/ 925965 h 1279644"/>
                <a:gd name="connsiteX24" fmla="*/ 949040 w 1279644"/>
                <a:gd name="connsiteY24" fmla="*/ 821351 h 1279644"/>
                <a:gd name="connsiteX25" fmla="*/ 977052 w 1279644"/>
                <a:gd name="connsiteY25" fmla="*/ 805178 h 1279644"/>
                <a:gd name="connsiteX26" fmla="*/ 1065419 w 1279644"/>
                <a:gd name="connsiteY26" fmla="*/ 828856 h 1279644"/>
                <a:gd name="connsiteX27" fmla="*/ 1081592 w 1279644"/>
                <a:gd name="connsiteY27" fmla="*/ 856868 h 1279644"/>
                <a:gd name="connsiteX28" fmla="*/ 1049242 w 1279644"/>
                <a:gd name="connsiteY28" fmla="*/ 977596 h 1279644"/>
                <a:gd name="connsiteX29" fmla="*/ 1081962 w 1279644"/>
                <a:gd name="connsiteY29" fmla="*/ 937940 h 1279644"/>
                <a:gd name="connsiteX30" fmla="*/ 1173024 w 1279644"/>
                <a:gd name="connsiteY30" fmla="*/ 639822 h 1279644"/>
                <a:gd name="connsiteX31" fmla="*/ 1081962 w 1279644"/>
                <a:gd name="connsiteY31" fmla="*/ 341704 h 1279644"/>
                <a:gd name="connsiteX32" fmla="*/ 639822 w 1279644"/>
                <a:gd name="connsiteY32" fmla="*/ 106620 h 1279644"/>
                <a:gd name="connsiteX33" fmla="*/ 341704 w 1279644"/>
                <a:gd name="connsiteY33" fmla="*/ 197682 h 1279644"/>
                <a:gd name="connsiteX34" fmla="*/ 306720 w 1279644"/>
                <a:gd name="connsiteY34" fmla="*/ 226547 h 1279644"/>
                <a:gd name="connsiteX35" fmla="*/ 972924 w 1279644"/>
                <a:gd name="connsiteY35" fmla="*/ 226547 h 1279644"/>
                <a:gd name="connsiteX36" fmla="*/ 937940 w 1279644"/>
                <a:gd name="connsiteY36" fmla="*/ 197682 h 1279644"/>
                <a:gd name="connsiteX37" fmla="*/ 639822 w 1279644"/>
                <a:gd name="connsiteY37" fmla="*/ 106620 h 1279644"/>
                <a:gd name="connsiteX38" fmla="*/ 639822 w 1279644"/>
                <a:gd name="connsiteY38" fmla="*/ 0 h 1279644"/>
                <a:gd name="connsiteX39" fmla="*/ 1279644 w 1279644"/>
                <a:gd name="connsiteY39" fmla="*/ 639822 h 1279644"/>
                <a:gd name="connsiteX40" fmla="*/ 639822 w 1279644"/>
                <a:gd name="connsiteY40" fmla="*/ 1279644 h 1279644"/>
                <a:gd name="connsiteX41" fmla="*/ 0 w 1279644"/>
                <a:gd name="connsiteY41" fmla="*/ 639822 h 1279644"/>
                <a:gd name="connsiteX42" fmla="*/ 639822 w 1279644"/>
                <a:gd name="connsiteY42" fmla="*/ 0 h 127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279644" h="1279644">
                  <a:moveTo>
                    <a:pt x="314416" y="1059447"/>
                  </a:moveTo>
                  <a:lnTo>
                    <a:pt x="341704" y="1081962"/>
                  </a:lnTo>
                  <a:cubicBezTo>
                    <a:pt x="426804" y="1139454"/>
                    <a:pt x="529393" y="1173024"/>
                    <a:pt x="639822" y="1173024"/>
                  </a:cubicBezTo>
                  <a:cubicBezTo>
                    <a:pt x="750252" y="1173024"/>
                    <a:pt x="852841" y="1139454"/>
                    <a:pt x="937940" y="1081962"/>
                  </a:cubicBezTo>
                  <a:lnTo>
                    <a:pt x="965228" y="1059447"/>
                  </a:lnTo>
                  <a:close/>
                  <a:moveTo>
                    <a:pt x="353913" y="360029"/>
                  </a:moveTo>
                  <a:lnTo>
                    <a:pt x="353913" y="527563"/>
                  </a:lnTo>
                  <a:lnTo>
                    <a:pt x="885117" y="527563"/>
                  </a:lnTo>
                  <a:lnTo>
                    <a:pt x="885117" y="360029"/>
                  </a:lnTo>
                  <a:close/>
                  <a:moveTo>
                    <a:pt x="216685" y="318673"/>
                  </a:moveTo>
                  <a:lnTo>
                    <a:pt x="197683" y="341704"/>
                  </a:lnTo>
                  <a:cubicBezTo>
                    <a:pt x="140190" y="426804"/>
                    <a:pt x="106620" y="529393"/>
                    <a:pt x="106620" y="639822"/>
                  </a:cubicBezTo>
                  <a:cubicBezTo>
                    <a:pt x="106620" y="750252"/>
                    <a:pt x="140190" y="852841"/>
                    <a:pt x="197683" y="937940"/>
                  </a:cubicBezTo>
                  <a:lnTo>
                    <a:pt x="216685" y="960971"/>
                  </a:lnTo>
                  <a:close/>
                  <a:moveTo>
                    <a:pt x="1022345" y="269448"/>
                  </a:moveTo>
                  <a:lnTo>
                    <a:pt x="1022345" y="302539"/>
                  </a:lnTo>
                  <a:lnTo>
                    <a:pt x="1022345" y="337782"/>
                  </a:lnTo>
                  <a:lnTo>
                    <a:pt x="1022345" y="549810"/>
                  </a:lnTo>
                  <a:lnTo>
                    <a:pt x="1022345" y="576198"/>
                  </a:lnTo>
                  <a:lnTo>
                    <a:pt x="1022345" y="638797"/>
                  </a:lnTo>
                  <a:cubicBezTo>
                    <a:pt x="1022345" y="651084"/>
                    <a:pt x="1012385" y="661045"/>
                    <a:pt x="1000098" y="661045"/>
                  </a:cubicBezTo>
                  <a:lnTo>
                    <a:pt x="353913" y="661045"/>
                  </a:lnTo>
                  <a:lnTo>
                    <a:pt x="353913" y="925965"/>
                  </a:lnTo>
                  <a:lnTo>
                    <a:pt x="921008" y="925965"/>
                  </a:lnTo>
                  <a:lnTo>
                    <a:pt x="949040" y="821351"/>
                  </a:lnTo>
                  <a:cubicBezTo>
                    <a:pt x="952309" y="809150"/>
                    <a:pt x="964850" y="801908"/>
                    <a:pt x="977052" y="805178"/>
                  </a:cubicBezTo>
                  <a:lnTo>
                    <a:pt x="1065419" y="828856"/>
                  </a:lnTo>
                  <a:cubicBezTo>
                    <a:pt x="1077620" y="832125"/>
                    <a:pt x="1084862" y="844666"/>
                    <a:pt x="1081592" y="856868"/>
                  </a:cubicBezTo>
                  <a:lnTo>
                    <a:pt x="1049242" y="977596"/>
                  </a:lnTo>
                  <a:lnTo>
                    <a:pt x="1081962" y="937940"/>
                  </a:lnTo>
                  <a:cubicBezTo>
                    <a:pt x="1139454" y="852841"/>
                    <a:pt x="1173024" y="750252"/>
                    <a:pt x="1173024" y="639822"/>
                  </a:cubicBezTo>
                  <a:cubicBezTo>
                    <a:pt x="1173024" y="529393"/>
                    <a:pt x="1139454" y="426804"/>
                    <a:pt x="1081962" y="341704"/>
                  </a:cubicBezTo>
                  <a:close/>
                  <a:moveTo>
                    <a:pt x="639822" y="106620"/>
                  </a:moveTo>
                  <a:cubicBezTo>
                    <a:pt x="529393" y="106620"/>
                    <a:pt x="426804" y="140190"/>
                    <a:pt x="341704" y="197682"/>
                  </a:cubicBezTo>
                  <a:lnTo>
                    <a:pt x="306720" y="226547"/>
                  </a:lnTo>
                  <a:lnTo>
                    <a:pt x="972924" y="226547"/>
                  </a:lnTo>
                  <a:lnTo>
                    <a:pt x="937940" y="197682"/>
                  </a:lnTo>
                  <a:cubicBezTo>
                    <a:pt x="852841" y="140190"/>
                    <a:pt x="750252" y="106620"/>
                    <a:pt x="639822" y="106620"/>
                  </a:cubicBezTo>
                  <a:close/>
                  <a:moveTo>
                    <a:pt x="639822" y="0"/>
                  </a:moveTo>
                  <a:cubicBezTo>
                    <a:pt x="993186" y="0"/>
                    <a:pt x="1279644" y="286458"/>
                    <a:pt x="1279644" y="639822"/>
                  </a:cubicBezTo>
                  <a:cubicBezTo>
                    <a:pt x="1279644" y="993186"/>
                    <a:pt x="993186" y="1279644"/>
                    <a:pt x="639822" y="1279644"/>
                  </a:cubicBezTo>
                  <a:cubicBezTo>
                    <a:pt x="286458" y="1279644"/>
                    <a:pt x="0" y="993186"/>
                    <a:pt x="0" y="639822"/>
                  </a:cubicBezTo>
                  <a:cubicBezTo>
                    <a:pt x="0" y="286458"/>
                    <a:pt x="286458" y="0"/>
                    <a:pt x="63982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16278273-2493-3D39-FFAC-9BC1D85AAD99}"/>
                </a:ext>
              </a:extLst>
            </p:cNvPr>
            <p:cNvSpPr/>
            <p:nvPr/>
          </p:nvSpPr>
          <p:spPr>
            <a:xfrm>
              <a:off x="2174303" y="5338510"/>
              <a:ext cx="195097" cy="195097"/>
            </a:xfrm>
            <a:custGeom>
              <a:avLst/>
              <a:gdLst>
                <a:gd name="connsiteX0" fmla="*/ 314416 w 1279644"/>
                <a:gd name="connsiteY0" fmla="*/ 1059447 h 1279644"/>
                <a:gd name="connsiteX1" fmla="*/ 341704 w 1279644"/>
                <a:gd name="connsiteY1" fmla="*/ 1081962 h 1279644"/>
                <a:gd name="connsiteX2" fmla="*/ 639822 w 1279644"/>
                <a:gd name="connsiteY2" fmla="*/ 1173024 h 1279644"/>
                <a:gd name="connsiteX3" fmla="*/ 937940 w 1279644"/>
                <a:gd name="connsiteY3" fmla="*/ 1081962 h 1279644"/>
                <a:gd name="connsiteX4" fmla="*/ 965228 w 1279644"/>
                <a:gd name="connsiteY4" fmla="*/ 1059447 h 1279644"/>
                <a:gd name="connsiteX5" fmla="*/ 353913 w 1279644"/>
                <a:gd name="connsiteY5" fmla="*/ 360029 h 1279644"/>
                <a:gd name="connsiteX6" fmla="*/ 353913 w 1279644"/>
                <a:gd name="connsiteY6" fmla="*/ 527563 h 1279644"/>
                <a:gd name="connsiteX7" fmla="*/ 885117 w 1279644"/>
                <a:gd name="connsiteY7" fmla="*/ 527563 h 1279644"/>
                <a:gd name="connsiteX8" fmla="*/ 885117 w 1279644"/>
                <a:gd name="connsiteY8" fmla="*/ 360029 h 1279644"/>
                <a:gd name="connsiteX9" fmla="*/ 216685 w 1279644"/>
                <a:gd name="connsiteY9" fmla="*/ 318673 h 1279644"/>
                <a:gd name="connsiteX10" fmla="*/ 197683 w 1279644"/>
                <a:gd name="connsiteY10" fmla="*/ 341704 h 1279644"/>
                <a:gd name="connsiteX11" fmla="*/ 106620 w 1279644"/>
                <a:gd name="connsiteY11" fmla="*/ 639822 h 1279644"/>
                <a:gd name="connsiteX12" fmla="*/ 197683 w 1279644"/>
                <a:gd name="connsiteY12" fmla="*/ 937940 h 1279644"/>
                <a:gd name="connsiteX13" fmla="*/ 216685 w 1279644"/>
                <a:gd name="connsiteY13" fmla="*/ 960971 h 1279644"/>
                <a:gd name="connsiteX14" fmla="*/ 1022345 w 1279644"/>
                <a:gd name="connsiteY14" fmla="*/ 269448 h 1279644"/>
                <a:gd name="connsiteX15" fmla="*/ 1022345 w 1279644"/>
                <a:gd name="connsiteY15" fmla="*/ 302539 h 1279644"/>
                <a:gd name="connsiteX16" fmla="*/ 1022345 w 1279644"/>
                <a:gd name="connsiteY16" fmla="*/ 337782 h 1279644"/>
                <a:gd name="connsiteX17" fmla="*/ 1022345 w 1279644"/>
                <a:gd name="connsiteY17" fmla="*/ 549810 h 1279644"/>
                <a:gd name="connsiteX18" fmla="*/ 1022345 w 1279644"/>
                <a:gd name="connsiteY18" fmla="*/ 576198 h 1279644"/>
                <a:gd name="connsiteX19" fmla="*/ 1022345 w 1279644"/>
                <a:gd name="connsiteY19" fmla="*/ 638797 h 1279644"/>
                <a:gd name="connsiteX20" fmla="*/ 1000098 w 1279644"/>
                <a:gd name="connsiteY20" fmla="*/ 661045 h 1279644"/>
                <a:gd name="connsiteX21" fmla="*/ 353913 w 1279644"/>
                <a:gd name="connsiteY21" fmla="*/ 661045 h 1279644"/>
                <a:gd name="connsiteX22" fmla="*/ 353913 w 1279644"/>
                <a:gd name="connsiteY22" fmla="*/ 925965 h 1279644"/>
                <a:gd name="connsiteX23" fmla="*/ 921008 w 1279644"/>
                <a:gd name="connsiteY23" fmla="*/ 925965 h 1279644"/>
                <a:gd name="connsiteX24" fmla="*/ 949040 w 1279644"/>
                <a:gd name="connsiteY24" fmla="*/ 821351 h 1279644"/>
                <a:gd name="connsiteX25" fmla="*/ 977052 w 1279644"/>
                <a:gd name="connsiteY25" fmla="*/ 805178 h 1279644"/>
                <a:gd name="connsiteX26" fmla="*/ 1065419 w 1279644"/>
                <a:gd name="connsiteY26" fmla="*/ 828856 h 1279644"/>
                <a:gd name="connsiteX27" fmla="*/ 1081592 w 1279644"/>
                <a:gd name="connsiteY27" fmla="*/ 856868 h 1279644"/>
                <a:gd name="connsiteX28" fmla="*/ 1049242 w 1279644"/>
                <a:gd name="connsiteY28" fmla="*/ 977596 h 1279644"/>
                <a:gd name="connsiteX29" fmla="*/ 1081962 w 1279644"/>
                <a:gd name="connsiteY29" fmla="*/ 937940 h 1279644"/>
                <a:gd name="connsiteX30" fmla="*/ 1173024 w 1279644"/>
                <a:gd name="connsiteY30" fmla="*/ 639822 h 1279644"/>
                <a:gd name="connsiteX31" fmla="*/ 1081962 w 1279644"/>
                <a:gd name="connsiteY31" fmla="*/ 341704 h 1279644"/>
                <a:gd name="connsiteX32" fmla="*/ 639822 w 1279644"/>
                <a:gd name="connsiteY32" fmla="*/ 106620 h 1279644"/>
                <a:gd name="connsiteX33" fmla="*/ 341704 w 1279644"/>
                <a:gd name="connsiteY33" fmla="*/ 197682 h 1279644"/>
                <a:gd name="connsiteX34" fmla="*/ 306720 w 1279644"/>
                <a:gd name="connsiteY34" fmla="*/ 226547 h 1279644"/>
                <a:gd name="connsiteX35" fmla="*/ 972924 w 1279644"/>
                <a:gd name="connsiteY35" fmla="*/ 226547 h 1279644"/>
                <a:gd name="connsiteX36" fmla="*/ 937940 w 1279644"/>
                <a:gd name="connsiteY36" fmla="*/ 197682 h 1279644"/>
                <a:gd name="connsiteX37" fmla="*/ 639822 w 1279644"/>
                <a:gd name="connsiteY37" fmla="*/ 106620 h 1279644"/>
                <a:gd name="connsiteX38" fmla="*/ 639822 w 1279644"/>
                <a:gd name="connsiteY38" fmla="*/ 0 h 1279644"/>
                <a:gd name="connsiteX39" fmla="*/ 1279644 w 1279644"/>
                <a:gd name="connsiteY39" fmla="*/ 639822 h 1279644"/>
                <a:gd name="connsiteX40" fmla="*/ 639822 w 1279644"/>
                <a:gd name="connsiteY40" fmla="*/ 1279644 h 1279644"/>
                <a:gd name="connsiteX41" fmla="*/ 0 w 1279644"/>
                <a:gd name="connsiteY41" fmla="*/ 639822 h 1279644"/>
                <a:gd name="connsiteX42" fmla="*/ 639822 w 1279644"/>
                <a:gd name="connsiteY42" fmla="*/ 0 h 127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279644" h="1279644">
                  <a:moveTo>
                    <a:pt x="314416" y="1059447"/>
                  </a:moveTo>
                  <a:lnTo>
                    <a:pt x="341704" y="1081962"/>
                  </a:lnTo>
                  <a:cubicBezTo>
                    <a:pt x="426804" y="1139454"/>
                    <a:pt x="529393" y="1173024"/>
                    <a:pt x="639822" y="1173024"/>
                  </a:cubicBezTo>
                  <a:cubicBezTo>
                    <a:pt x="750252" y="1173024"/>
                    <a:pt x="852841" y="1139454"/>
                    <a:pt x="937940" y="1081962"/>
                  </a:cubicBezTo>
                  <a:lnTo>
                    <a:pt x="965228" y="1059447"/>
                  </a:lnTo>
                  <a:close/>
                  <a:moveTo>
                    <a:pt x="353913" y="360029"/>
                  </a:moveTo>
                  <a:lnTo>
                    <a:pt x="353913" y="527563"/>
                  </a:lnTo>
                  <a:lnTo>
                    <a:pt x="885117" y="527563"/>
                  </a:lnTo>
                  <a:lnTo>
                    <a:pt x="885117" y="360029"/>
                  </a:lnTo>
                  <a:close/>
                  <a:moveTo>
                    <a:pt x="216685" y="318673"/>
                  </a:moveTo>
                  <a:lnTo>
                    <a:pt x="197683" y="341704"/>
                  </a:lnTo>
                  <a:cubicBezTo>
                    <a:pt x="140190" y="426804"/>
                    <a:pt x="106620" y="529393"/>
                    <a:pt x="106620" y="639822"/>
                  </a:cubicBezTo>
                  <a:cubicBezTo>
                    <a:pt x="106620" y="750252"/>
                    <a:pt x="140190" y="852841"/>
                    <a:pt x="197683" y="937940"/>
                  </a:cubicBezTo>
                  <a:lnTo>
                    <a:pt x="216685" y="960971"/>
                  </a:lnTo>
                  <a:close/>
                  <a:moveTo>
                    <a:pt x="1022345" y="269448"/>
                  </a:moveTo>
                  <a:lnTo>
                    <a:pt x="1022345" y="302539"/>
                  </a:lnTo>
                  <a:lnTo>
                    <a:pt x="1022345" y="337782"/>
                  </a:lnTo>
                  <a:lnTo>
                    <a:pt x="1022345" y="549810"/>
                  </a:lnTo>
                  <a:lnTo>
                    <a:pt x="1022345" y="576198"/>
                  </a:lnTo>
                  <a:lnTo>
                    <a:pt x="1022345" y="638797"/>
                  </a:lnTo>
                  <a:cubicBezTo>
                    <a:pt x="1022345" y="651084"/>
                    <a:pt x="1012385" y="661045"/>
                    <a:pt x="1000098" y="661045"/>
                  </a:cubicBezTo>
                  <a:lnTo>
                    <a:pt x="353913" y="661045"/>
                  </a:lnTo>
                  <a:lnTo>
                    <a:pt x="353913" y="925965"/>
                  </a:lnTo>
                  <a:lnTo>
                    <a:pt x="921008" y="925965"/>
                  </a:lnTo>
                  <a:lnTo>
                    <a:pt x="949040" y="821351"/>
                  </a:lnTo>
                  <a:cubicBezTo>
                    <a:pt x="952309" y="809150"/>
                    <a:pt x="964850" y="801908"/>
                    <a:pt x="977052" y="805178"/>
                  </a:cubicBezTo>
                  <a:lnTo>
                    <a:pt x="1065419" y="828856"/>
                  </a:lnTo>
                  <a:cubicBezTo>
                    <a:pt x="1077620" y="832125"/>
                    <a:pt x="1084862" y="844666"/>
                    <a:pt x="1081592" y="856868"/>
                  </a:cubicBezTo>
                  <a:lnTo>
                    <a:pt x="1049242" y="977596"/>
                  </a:lnTo>
                  <a:lnTo>
                    <a:pt x="1081962" y="937940"/>
                  </a:lnTo>
                  <a:cubicBezTo>
                    <a:pt x="1139454" y="852841"/>
                    <a:pt x="1173024" y="750252"/>
                    <a:pt x="1173024" y="639822"/>
                  </a:cubicBezTo>
                  <a:cubicBezTo>
                    <a:pt x="1173024" y="529393"/>
                    <a:pt x="1139454" y="426804"/>
                    <a:pt x="1081962" y="341704"/>
                  </a:cubicBezTo>
                  <a:close/>
                  <a:moveTo>
                    <a:pt x="639822" y="106620"/>
                  </a:moveTo>
                  <a:cubicBezTo>
                    <a:pt x="529393" y="106620"/>
                    <a:pt x="426804" y="140190"/>
                    <a:pt x="341704" y="197682"/>
                  </a:cubicBezTo>
                  <a:lnTo>
                    <a:pt x="306720" y="226547"/>
                  </a:lnTo>
                  <a:lnTo>
                    <a:pt x="972924" y="226547"/>
                  </a:lnTo>
                  <a:lnTo>
                    <a:pt x="937940" y="197682"/>
                  </a:lnTo>
                  <a:cubicBezTo>
                    <a:pt x="852841" y="140190"/>
                    <a:pt x="750252" y="106620"/>
                    <a:pt x="639822" y="106620"/>
                  </a:cubicBezTo>
                  <a:close/>
                  <a:moveTo>
                    <a:pt x="639822" y="0"/>
                  </a:moveTo>
                  <a:cubicBezTo>
                    <a:pt x="993186" y="0"/>
                    <a:pt x="1279644" y="286458"/>
                    <a:pt x="1279644" y="639822"/>
                  </a:cubicBezTo>
                  <a:cubicBezTo>
                    <a:pt x="1279644" y="993186"/>
                    <a:pt x="993186" y="1279644"/>
                    <a:pt x="639822" y="1279644"/>
                  </a:cubicBezTo>
                  <a:cubicBezTo>
                    <a:pt x="286458" y="1279644"/>
                    <a:pt x="0" y="993186"/>
                    <a:pt x="0" y="639822"/>
                  </a:cubicBezTo>
                  <a:cubicBezTo>
                    <a:pt x="0" y="286458"/>
                    <a:pt x="286458" y="0"/>
                    <a:pt x="63982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4A29FF0C-DCEE-827C-0F78-CB30AE41BA2F}"/>
              </a:ext>
            </a:extLst>
          </p:cNvPr>
          <p:cNvGrpSpPr/>
          <p:nvPr/>
        </p:nvGrpSpPr>
        <p:grpSpPr>
          <a:xfrm>
            <a:off x="4117432" y="4143424"/>
            <a:ext cx="1696684" cy="2045402"/>
            <a:chOff x="4214023" y="4381787"/>
            <a:chExt cx="1503502" cy="1812516"/>
          </a:xfrm>
        </p:grpSpPr>
        <p:sp>
          <p:nvSpPr>
            <p:cNvPr id="372" name="二等辺三角形 371">
              <a:extLst>
                <a:ext uri="{FF2B5EF4-FFF2-40B4-BE49-F238E27FC236}">
                  <a16:creationId xmlns:a16="http://schemas.microsoft.com/office/drawing/2014/main" id="{5DF66E67-429E-EB40-6731-67CD793B668D}"/>
                </a:ext>
              </a:extLst>
            </p:cNvPr>
            <p:cNvSpPr/>
            <p:nvPr/>
          </p:nvSpPr>
          <p:spPr>
            <a:xfrm flipV="1">
              <a:off x="4848225" y="5269559"/>
              <a:ext cx="265243" cy="199685"/>
            </a:xfrm>
            <a:prstGeom prst="triangle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9E621831-85B0-5A91-CB8A-ECD45DD3D1DE}"/>
                </a:ext>
              </a:extLst>
            </p:cNvPr>
            <p:cNvGrpSpPr/>
            <p:nvPr/>
          </p:nvGrpSpPr>
          <p:grpSpPr>
            <a:xfrm>
              <a:off x="4214023" y="5153743"/>
              <a:ext cx="1503502" cy="1040560"/>
              <a:chOff x="2560327" y="5132930"/>
              <a:chExt cx="1104431" cy="764366"/>
            </a:xfrm>
          </p:grpSpPr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E8DE2475-AD33-EA3F-8F2E-BEA9F7A4F06B}"/>
                  </a:ext>
                </a:extLst>
              </p:cNvPr>
              <p:cNvSpPr/>
              <p:nvPr/>
            </p:nvSpPr>
            <p:spPr>
              <a:xfrm rot="1800000">
                <a:off x="2719758" y="5435370"/>
                <a:ext cx="141547" cy="307028"/>
              </a:xfrm>
              <a:prstGeom prst="ellipse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0B0DF92D-E27B-F6A4-8B62-9115892D6CEF}"/>
                  </a:ext>
                </a:extLst>
              </p:cNvPr>
              <p:cNvSpPr/>
              <p:nvPr/>
            </p:nvSpPr>
            <p:spPr>
              <a:xfrm rot="19800000" flipH="1">
                <a:off x="3394845" y="5435370"/>
                <a:ext cx="141547" cy="307028"/>
              </a:xfrm>
              <a:prstGeom prst="ellipse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7766BCE-33C5-15CC-D4F5-B2E4FBFBC656}"/>
                  </a:ext>
                </a:extLst>
              </p:cNvPr>
              <p:cNvSpPr/>
              <p:nvPr/>
            </p:nvSpPr>
            <p:spPr>
              <a:xfrm>
                <a:off x="3000316" y="5158332"/>
                <a:ext cx="258426" cy="223838"/>
              </a:xfrm>
              <a:custGeom>
                <a:avLst/>
                <a:gdLst>
                  <a:gd name="connsiteX0" fmla="*/ 24143 w 258426"/>
                  <a:gd name="connsiteY0" fmla="*/ 0 h 223838"/>
                  <a:gd name="connsiteX1" fmla="*/ 32428 w 258426"/>
                  <a:gd name="connsiteY1" fmla="*/ 0 h 223838"/>
                  <a:gd name="connsiteX2" fmla="*/ 129212 w 258426"/>
                  <a:gd name="connsiteY2" fmla="*/ 119063 h 223838"/>
                  <a:gd name="connsiteX3" fmla="*/ 129214 w 258426"/>
                  <a:gd name="connsiteY3" fmla="*/ 119063 h 223838"/>
                  <a:gd name="connsiteX4" fmla="*/ 225998 w 258426"/>
                  <a:gd name="connsiteY4" fmla="*/ 0 h 223838"/>
                  <a:gd name="connsiteX5" fmla="*/ 234283 w 258426"/>
                  <a:gd name="connsiteY5" fmla="*/ 0 h 223838"/>
                  <a:gd name="connsiteX6" fmla="*/ 258426 w 258426"/>
                  <a:gd name="connsiteY6" fmla="*/ 64882 h 223838"/>
                  <a:gd name="connsiteX7" fmla="*/ 129214 w 258426"/>
                  <a:gd name="connsiteY7" fmla="*/ 223838 h 223838"/>
                  <a:gd name="connsiteX8" fmla="*/ 129212 w 258426"/>
                  <a:gd name="connsiteY8" fmla="*/ 223838 h 223838"/>
                  <a:gd name="connsiteX9" fmla="*/ 0 w 258426"/>
                  <a:gd name="connsiteY9" fmla="*/ 64882 h 223838"/>
                  <a:gd name="connsiteX10" fmla="*/ 24143 w 258426"/>
                  <a:gd name="connsiteY10" fmla="*/ 0 h 2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8426" h="223838">
                    <a:moveTo>
                      <a:pt x="24143" y="0"/>
                    </a:moveTo>
                    <a:lnTo>
                      <a:pt x="32428" y="0"/>
                    </a:lnTo>
                    <a:lnTo>
                      <a:pt x="129212" y="119063"/>
                    </a:lnTo>
                    <a:lnTo>
                      <a:pt x="129214" y="119063"/>
                    </a:lnTo>
                    <a:lnTo>
                      <a:pt x="225998" y="0"/>
                    </a:lnTo>
                    <a:lnTo>
                      <a:pt x="234283" y="0"/>
                    </a:lnTo>
                    <a:lnTo>
                      <a:pt x="258426" y="64882"/>
                    </a:lnTo>
                    <a:lnTo>
                      <a:pt x="129214" y="223838"/>
                    </a:lnTo>
                    <a:lnTo>
                      <a:pt x="129212" y="223838"/>
                    </a:lnTo>
                    <a:lnTo>
                      <a:pt x="0" y="64882"/>
                    </a:lnTo>
                    <a:lnTo>
                      <a:pt x="24143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FF0C4FB7-7630-6246-478E-B9048D9CB427}"/>
                  </a:ext>
                </a:extLst>
              </p:cNvPr>
              <p:cNvSpPr/>
              <p:nvPr/>
            </p:nvSpPr>
            <p:spPr>
              <a:xfrm>
                <a:off x="3032744" y="5158332"/>
                <a:ext cx="193570" cy="119063"/>
              </a:xfrm>
              <a:custGeom>
                <a:avLst/>
                <a:gdLst>
                  <a:gd name="connsiteX0" fmla="*/ 0 w 193570"/>
                  <a:gd name="connsiteY0" fmla="*/ 0 h 119063"/>
                  <a:gd name="connsiteX1" fmla="*/ 193570 w 193570"/>
                  <a:gd name="connsiteY1" fmla="*/ 0 h 119063"/>
                  <a:gd name="connsiteX2" fmla="*/ 96786 w 193570"/>
                  <a:gd name="connsiteY2" fmla="*/ 119063 h 119063"/>
                  <a:gd name="connsiteX3" fmla="*/ 96784 w 193570"/>
                  <a:gd name="connsiteY3" fmla="*/ 119063 h 119063"/>
                  <a:gd name="connsiteX4" fmla="*/ 0 w 193570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570" h="119063">
                    <a:moveTo>
                      <a:pt x="0" y="0"/>
                    </a:moveTo>
                    <a:lnTo>
                      <a:pt x="193570" y="0"/>
                    </a:lnTo>
                    <a:lnTo>
                      <a:pt x="96786" y="119063"/>
                    </a:lnTo>
                    <a:lnTo>
                      <a:pt x="96784" y="1190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AAB769DC-6CFD-95E1-67AE-A755F59D6DF1}"/>
                  </a:ext>
                </a:extLst>
              </p:cNvPr>
              <p:cNvSpPr/>
              <p:nvPr/>
            </p:nvSpPr>
            <p:spPr>
              <a:xfrm>
                <a:off x="2814013" y="5223214"/>
                <a:ext cx="631032" cy="500665"/>
              </a:xfrm>
              <a:custGeom>
                <a:avLst/>
                <a:gdLst>
                  <a:gd name="connsiteX0" fmla="*/ 186303 w 631032"/>
                  <a:gd name="connsiteY0" fmla="*/ 0 h 500665"/>
                  <a:gd name="connsiteX1" fmla="*/ 315515 w 631032"/>
                  <a:gd name="connsiteY1" fmla="*/ 158956 h 500665"/>
                  <a:gd name="connsiteX2" fmla="*/ 315517 w 631032"/>
                  <a:gd name="connsiteY2" fmla="*/ 158956 h 500665"/>
                  <a:gd name="connsiteX3" fmla="*/ 444729 w 631032"/>
                  <a:gd name="connsiteY3" fmla="*/ 0 h 500665"/>
                  <a:gd name="connsiteX4" fmla="*/ 631032 w 631032"/>
                  <a:gd name="connsiteY4" fmla="*/ 500665 h 500665"/>
                  <a:gd name="connsiteX5" fmla="*/ 0 w 631032"/>
                  <a:gd name="connsiteY5" fmla="*/ 500665 h 500665"/>
                  <a:gd name="connsiteX6" fmla="*/ 186303 w 631032"/>
                  <a:gd name="connsiteY6" fmla="*/ 0 h 50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32" h="500665">
                    <a:moveTo>
                      <a:pt x="186303" y="0"/>
                    </a:moveTo>
                    <a:lnTo>
                      <a:pt x="315515" y="158956"/>
                    </a:lnTo>
                    <a:lnTo>
                      <a:pt x="315517" y="158956"/>
                    </a:lnTo>
                    <a:lnTo>
                      <a:pt x="444729" y="0"/>
                    </a:lnTo>
                    <a:lnTo>
                      <a:pt x="631032" y="500665"/>
                    </a:lnTo>
                    <a:lnTo>
                      <a:pt x="0" y="500665"/>
                    </a:lnTo>
                    <a:lnTo>
                      <a:pt x="186303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8248FD14-00A9-09EB-9927-0245372E1D12}"/>
                  </a:ext>
                </a:extLst>
              </p:cNvPr>
              <p:cNvSpPr/>
              <p:nvPr/>
            </p:nvSpPr>
            <p:spPr>
              <a:xfrm>
                <a:off x="2903310" y="5535363"/>
                <a:ext cx="452438" cy="9286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1F75CC1-CCA4-9AA5-8EA1-A5A73CEA3B9C}"/>
                  </a:ext>
                </a:extLst>
              </p:cNvPr>
              <p:cNvSpPr/>
              <p:nvPr/>
            </p:nvSpPr>
            <p:spPr>
              <a:xfrm>
                <a:off x="2560327" y="5132930"/>
                <a:ext cx="465616" cy="735807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0" fmla="*/ 62448 w 640298"/>
                  <a:gd name="connsiteY0" fmla="*/ 445294 h 816770"/>
                  <a:gd name="connsiteX1" fmla="*/ 640298 w 640298"/>
                  <a:gd name="connsiteY1" fmla="*/ 0 h 816770"/>
                  <a:gd name="connsiteX2" fmla="*/ 640298 w 640298"/>
                  <a:gd name="connsiteY2" fmla="*/ 816770 h 816770"/>
                  <a:gd name="connsiteX3" fmla="*/ 0 w 640298"/>
                  <a:gd name="connsiteY3" fmla="*/ 735808 h 816770"/>
                  <a:gd name="connsiteX4" fmla="*/ 278348 w 640298"/>
                  <a:gd name="connsiteY4" fmla="*/ 540544 h 816770"/>
                  <a:gd name="connsiteX5" fmla="*/ 62448 w 640298"/>
                  <a:gd name="connsiteY5" fmla="*/ 445294 h 816770"/>
                  <a:gd name="connsiteX0" fmla="*/ 62448 w 640298"/>
                  <a:gd name="connsiteY0" fmla="*/ 445294 h 816770"/>
                  <a:gd name="connsiteX1" fmla="*/ 640298 w 640298"/>
                  <a:gd name="connsiteY1" fmla="*/ 0 h 816770"/>
                  <a:gd name="connsiteX2" fmla="*/ 489226 w 640298"/>
                  <a:gd name="connsiteY2" fmla="*/ 816770 h 816770"/>
                  <a:gd name="connsiteX3" fmla="*/ 0 w 640298"/>
                  <a:gd name="connsiteY3" fmla="*/ 735808 h 816770"/>
                  <a:gd name="connsiteX4" fmla="*/ 278348 w 640298"/>
                  <a:gd name="connsiteY4" fmla="*/ 540544 h 816770"/>
                  <a:gd name="connsiteX5" fmla="*/ 62448 w 640298"/>
                  <a:gd name="connsiteY5" fmla="*/ 445294 h 816770"/>
                  <a:gd name="connsiteX0" fmla="*/ 122877 w 700727"/>
                  <a:gd name="connsiteY0" fmla="*/ 445294 h 816770"/>
                  <a:gd name="connsiteX1" fmla="*/ 700727 w 700727"/>
                  <a:gd name="connsiteY1" fmla="*/ 0 h 816770"/>
                  <a:gd name="connsiteX2" fmla="*/ 549655 w 700727"/>
                  <a:gd name="connsiteY2" fmla="*/ 816770 h 816770"/>
                  <a:gd name="connsiteX3" fmla="*/ 0 w 700727"/>
                  <a:gd name="connsiteY3" fmla="*/ 709614 h 816770"/>
                  <a:gd name="connsiteX4" fmla="*/ 338777 w 700727"/>
                  <a:gd name="connsiteY4" fmla="*/ 540544 h 816770"/>
                  <a:gd name="connsiteX5" fmla="*/ 122877 w 700727"/>
                  <a:gd name="connsiteY5" fmla="*/ 445294 h 816770"/>
                  <a:gd name="connsiteX0" fmla="*/ 122877 w 700727"/>
                  <a:gd name="connsiteY0" fmla="*/ 445294 h 816770"/>
                  <a:gd name="connsiteX1" fmla="*/ 700727 w 700727"/>
                  <a:gd name="connsiteY1" fmla="*/ 0 h 816770"/>
                  <a:gd name="connsiteX2" fmla="*/ 455233 w 700727"/>
                  <a:gd name="connsiteY2" fmla="*/ 816770 h 816770"/>
                  <a:gd name="connsiteX3" fmla="*/ 0 w 700727"/>
                  <a:gd name="connsiteY3" fmla="*/ 709614 h 816770"/>
                  <a:gd name="connsiteX4" fmla="*/ 338777 w 700727"/>
                  <a:gd name="connsiteY4" fmla="*/ 540544 h 816770"/>
                  <a:gd name="connsiteX5" fmla="*/ 122877 w 700727"/>
                  <a:gd name="connsiteY5" fmla="*/ 445294 h 816770"/>
                  <a:gd name="connsiteX0" fmla="*/ 122877 w 700727"/>
                  <a:gd name="connsiteY0" fmla="*/ 445294 h 735807"/>
                  <a:gd name="connsiteX1" fmla="*/ 700727 w 700727"/>
                  <a:gd name="connsiteY1" fmla="*/ 0 h 735807"/>
                  <a:gd name="connsiteX2" fmla="*/ 508109 w 700727"/>
                  <a:gd name="connsiteY2" fmla="*/ 735807 h 735807"/>
                  <a:gd name="connsiteX3" fmla="*/ 0 w 700727"/>
                  <a:gd name="connsiteY3" fmla="*/ 709614 h 735807"/>
                  <a:gd name="connsiteX4" fmla="*/ 338777 w 700727"/>
                  <a:gd name="connsiteY4" fmla="*/ 540544 h 735807"/>
                  <a:gd name="connsiteX5" fmla="*/ 122877 w 700727"/>
                  <a:gd name="connsiteY5" fmla="*/ 445294 h 735807"/>
                  <a:gd name="connsiteX0" fmla="*/ 160646 w 738496"/>
                  <a:gd name="connsiteY0" fmla="*/ 445294 h 735807"/>
                  <a:gd name="connsiteX1" fmla="*/ 738496 w 738496"/>
                  <a:gd name="connsiteY1" fmla="*/ 0 h 735807"/>
                  <a:gd name="connsiteX2" fmla="*/ 545878 w 738496"/>
                  <a:gd name="connsiteY2" fmla="*/ 735807 h 735807"/>
                  <a:gd name="connsiteX3" fmla="*/ 0 w 738496"/>
                  <a:gd name="connsiteY3" fmla="*/ 690564 h 735807"/>
                  <a:gd name="connsiteX4" fmla="*/ 376546 w 738496"/>
                  <a:gd name="connsiteY4" fmla="*/ 540544 h 735807"/>
                  <a:gd name="connsiteX5" fmla="*/ 160646 w 738496"/>
                  <a:gd name="connsiteY5" fmla="*/ 445294 h 735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8496" h="735807">
                    <a:moveTo>
                      <a:pt x="160646" y="445294"/>
                    </a:moveTo>
                    <a:lnTo>
                      <a:pt x="738496" y="0"/>
                    </a:lnTo>
                    <a:lnTo>
                      <a:pt x="545878" y="735807"/>
                    </a:lnTo>
                    <a:lnTo>
                      <a:pt x="0" y="690564"/>
                    </a:lnTo>
                    <a:lnTo>
                      <a:pt x="376546" y="540544"/>
                    </a:lnTo>
                    <a:lnTo>
                      <a:pt x="160646" y="44529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8853475A-0D54-1061-2361-44A4F032B7C6}"/>
                  </a:ext>
                </a:extLst>
              </p:cNvPr>
              <p:cNvSpPr/>
              <p:nvPr/>
            </p:nvSpPr>
            <p:spPr>
              <a:xfrm flipH="1">
                <a:off x="3218193" y="5132931"/>
                <a:ext cx="446565" cy="7405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0" fmla="*/ 62448 w 640298"/>
                  <a:gd name="connsiteY0" fmla="*/ 445294 h 816770"/>
                  <a:gd name="connsiteX1" fmla="*/ 640298 w 640298"/>
                  <a:gd name="connsiteY1" fmla="*/ 0 h 816770"/>
                  <a:gd name="connsiteX2" fmla="*/ 640298 w 640298"/>
                  <a:gd name="connsiteY2" fmla="*/ 816770 h 816770"/>
                  <a:gd name="connsiteX3" fmla="*/ 0 w 640298"/>
                  <a:gd name="connsiteY3" fmla="*/ 735808 h 816770"/>
                  <a:gd name="connsiteX4" fmla="*/ 278348 w 640298"/>
                  <a:gd name="connsiteY4" fmla="*/ 540544 h 816770"/>
                  <a:gd name="connsiteX5" fmla="*/ 62448 w 640298"/>
                  <a:gd name="connsiteY5" fmla="*/ 445294 h 816770"/>
                  <a:gd name="connsiteX0" fmla="*/ 62448 w 640298"/>
                  <a:gd name="connsiteY0" fmla="*/ 445294 h 816770"/>
                  <a:gd name="connsiteX1" fmla="*/ 640298 w 640298"/>
                  <a:gd name="connsiteY1" fmla="*/ 0 h 816770"/>
                  <a:gd name="connsiteX2" fmla="*/ 489226 w 640298"/>
                  <a:gd name="connsiteY2" fmla="*/ 816770 h 816770"/>
                  <a:gd name="connsiteX3" fmla="*/ 0 w 640298"/>
                  <a:gd name="connsiteY3" fmla="*/ 735808 h 816770"/>
                  <a:gd name="connsiteX4" fmla="*/ 278348 w 640298"/>
                  <a:gd name="connsiteY4" fmla="*/ 540544 h 816770"/>
                  <a:gd name="connsiteX5" fmla="*/ 62448 w 640298"/>
                  <a:gd name="connsiteY5" fmla="*/ 445294 h 816770"/>
                  <a:gd name="connsiteX0" fmla="*/ 62448 w 640298"/>
                  <a:gd name="connsiteY0" fmla="*/ 445294 h 740570"/>
                  <a:gd name="connsiteX1" fmla="*/ 640298 w 640298"/>
                  <a:gd name="connsiteY1" fmla="*/ 0 h 740570"/>
                  <a:gd name="connsiteX2" fmla="*/ 459011 w 640298"/>
                  <a:gd name="connsiteY2" fmla="*/ 740570 h 740570"/>
                  <a:gd name="connsiteX3" fmla="*/ 0 w 640298"/>
                  <a:gd name="connsiteY3" fmla="*/ 735808 h 740570"/>
                  <a:gd name="connsiteX4" fmla="*/ 278348 w 640298"/>
                  <a:gd name="connsiteY4" fmla="*/ 540544 h 740570"/>
                  <a:gd name="connsiteX5" fmla="*/ 62448 w 640298"/>
                  <a:gd name="connsiteY5" fmla="*/ 445294 h 740570"/>
                  <a:gd name="connsiteX0" fmla="*/ 130430 w 708280"/>
                  <a:gd name="connsiteY0" fmla="*/ 445294 h 740570"/>
                  <a:gd name="connsiteX1" fmla="*/ 708280 w 708280"/>
                  <a:gd name="connsiteY1" fmla="*/ 0 h 740570"/>
                  <a:gd name="connsiteX2" fmla="*/ 526993 w 708280"/>
                  <a:gd name="connsiteY2" fmla="*/ 740570 h 740570"/>
                  <a:gd name="connsiteX3" fmla="*/ 0 w 708280"/>
                  <a:gd name="connsiteY3" fmla="*/ 709614 h 740570"/>
                  <a:gd name="connsiteX4" fmla="*/ 346330 w 708280"/>
                  <a:gd name="connsiteY4" fmla="*/ 540544 h 740570"/>
                  <a:gd name="connsiteX5" fmla="*/ 130430 w 708280"/>
                  <a:gd name="connsiteY5" fmla="*/ 445294 h 740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8280" h="740570">
                    <a:moveTo>
                      <a:pt x="130430" y="445294"/>
                    </a:moveTo>
                    <a:lnTo>
                      <a:pt x="708280" y="0"/>
                    </a:lnTo>
                    <a:lnTo>
                      <a:pt x="526993" y="740570"/>
                    </a:lnTo>
                    <a:lnTo>
                      <a:pt x="0" y="709614"/>
                    </a:lnTo>
                    <a:lnTo>
                      <a:pt x="346330" y="540544"/>
                    </a:lnTo>
                    <a:lnTo>
                      <a:pt x="130430" y="44529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4E2F2781-0A71-A767-0FC1-57DD50C6866D}"/>
                  </a:ext>
                </a:extLst>
              </p:cNvPr>
              <p:cNvSpPr/>
              <p:nvPr/>
            </p:nvSpPr>
            <p:spPr>
              <a:xfrm>
                <a:off x="2799718" y="5628040"/>
                <a:ext cx="648856" cy="269256"/>
              </a:xfrm>
              <a:prstGeom prst="round2SameRect">
                <a:avLst>
                  <a:gd name="adj1" fmla="val 50000"/>
                  <a:gd name="adj2" fmla="val 3891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15DE1944-1419-8AE2-D015-721F0B114C79}"/>
                </a:ext>
              </a:extLst>
            </p:cNvPr>
            <p:cNvGrpSpPr/>
            <p:nvPr/>
          </p:nvGrpSpPr>
          <p:grpSpPr>
            <a:xfrm>
              <a:off x="4394034" y="4381787"/>
              <a:ext cx="1197328" cy="915544"/>
              <a:chOff x="4533253" y="293907"/>
              <a:chExt cx="1875034" cy="1433754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6B149BBC-9C14-BCC9-F666-AF450FC44F99}"/>
                  </a:ext>
                </a:extLst>
              </p:cNvPr>
              <p:cNvSpPr/>
              <p:nvPr/>
            </p:nvSpPr>
            <p:spPr>
              <a:xfrm>
                <a:off x="4533253" y="331321"/>
                <a:ext cx="1875034" cy="1396340"/>
              </a:xfrm>
              <a:custGeom>
                <a:avLst/>
                <a:gdLst>
                  <a:gd name="connsiteX0" fmla="*/ 1229617 w 2459234"/>
                  <a:gd name="connsiteY0" fmla="*/ 0 h 1550060"/>
                  <a:gd name="connsiteX1" fmla="*/ 1935483 w 2459234"/>
                  <a:gd name="connsiteY1" fmla="*/ 386092 h 1550060"/>
                  <a:gd name="connsiteX2" fmla="*/ 1972938 w 2459234"/>
                  <a:gd name="connsiteY2" fmla="*/ 485660 h 1550060"/>
                  <a:gd name="connsiteX3" fmla="*/ 2099087 w 2459234"/>
                  <a:gd name="connsiteY3" fmla="*/ 535945 h 1550060"/>
                  <a:gd name="connsiteX4" fmla="*/ 2459234 w 2459234"/>
                  <a:gd name="connsiteY4" fmla="*/ 956005 h 1550060"/>
                  <a:gd name="connsiteX5" fmla="*/ 1229617 w 2459234"/>
                  <a:gd name="connsiteY5" fmla="*/ 1550060 h 1550060"/>
                  <a:gd name="connsiteX6" fmla="*/ 0 w 2459234"/>
                  <a:gd name="connsiteY6" fmla="*/ 956005 h 1550060"/>
                  <a:gd name="connsiteX7" fmla="*/ 360147 w 2459234"/>
                  <a:gd name="connsiteY7" fmla="*/ 535945 h 1550060"/>
                  <a:gd name="connsiteX8" fmla="*/ 486296 w 2459234"/>
                  <a:gd name="connsiteY8" fmla="*/ 485660 h 1550060"/>
                  <a:gd name="connsiteX9" fmla="*/ 523751 w 2459234"/>
                  <a:gd name="connsiteY9" fmla="*/ 386092 h 1550060"/>
                  <a:gd name="connsiteX10" fmla="*/ 1229617 w 2459234"/>
                  <a:gd name="connsiteY10" fmla="*/ 0 h 155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59234" h="1550060">
                    <a:moveTo>
                      <a:pt x="1229617" y="0"/>
                    </a:moveTo>
                    <a:cubicBezTo>
                      <a:pt x="1546932" y="0"/>
                      <a:pt x="1819187" y="159202"/>
                      <a:pt x="1935483" y="386092"/>
                    </a:cubicBezTo>
                    <a:lnTo>
                      <a:pt x="1972938" y="485660"/>
                    </a:lnTo>
                    <a:lnTo>
                      <a:pt x="2099087" y="535945"/>
                    </a:lnTo>
                    <a:cubicBezTo>
                      <a:pt x="2321604" y="643448"/>
                      <a:pt x="2459234" y="791961"/>
                      <a:pt x="2459234" y="956005"/>
                    </a:cubicBezTo>
                    <a:cubicBezTo>
                      <a:pt x="2459234" y="1284093"/>
                      <a:pt x="1908715" y="1550060"/>
                      <a:pt x="1229617" y="1550060"/>
                    </a:cubicBezTo>
                    <a:cubicBezTo>
                      <a:pt x="550519" y="1550060"/>
                      <a:pt x="0" y="1284093"/>
                      <a:pt x="0" y="956005"/>
                    </a:cubicBezTo>
                    <a:cubicBezTo>
                      <a:pt x="0" y="791961"/>
                      <a:pt x="137630" y="643448"/>
                      <a:pt x="360147" y="535945"/>
                    </a:cubicBezTo>
                    <a:lnTo>
                      <a:pt x="486296" y="485660"/>
                    </a:lnTo>
                    <a:lnTo>
                      <a:pt x="523751" y="386092"/>
                    </a:lnTo>
                    <a:cubicBezTo>
                      <a:pt x="640047" y="159202"/>
                      <a:pt x="912302" y="0"/>
                      <a:pt x="1229617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月 277">
                <a:extLst>
                  <a:ext uri="{FF2B5EF4-FFF2-40B4-BE49-F238E27FC236}">
                    <a16:creationId xmlns:a16="http://schemas.microsoft.com/office/drawing/2014/main" id="{1808062C-925C-39BC-4BC1-C6ECB6ABC106}"/>
                  </a:ext>
                </a:extLst>
              </p:cNvPr>
              <p:cNvSpPr/>
              <p:nvPr/>
            </p:nvSpPr>
            <p:spPr>
              <a:xfrm rot="16200000">
                <a:off x="5393661" y="926436"/>
                <a:ext cx="136104" cy="1259580"/>
              </a:xfrm>
              <a:prstGeom prst="moon">
                <a:avLst>
                  <a:gd name="adj" fmla="val 3600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5">
                <a:extLst>
                  <a:ext uri="{FF2B5EF4-FFF2-40B4-BE49-F238E27FC236}">
                    <a16:creationId xmlns:a16="http://schemas.microsoft.com/office/drawing/2014/main" id="{8E7D688A-B075-DF5C-B62C-AC2A2D2A2A1A}"/>
                  </a:ext>
                </a:extLst>
              </p:cNvPr>
              <p:cNvSpPr/>
              <p:nvPr/>
            </p:nvSpPr>
            <p:spPr>
              <a:xfrm rot="1800000">
                <a:off x="5267869" y="1370602"/>
                <a:ext cx="99762" cy="45720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5">
                <a:extLst>
                  <a:ext uri="{FF2B5EF4-FFF2-40B4-BE49-F238E27FC236}">
                    <a16:creationId xmlns:a16="http://schemas.microsoft.com/office/drawing/2014/main" id="{8AA38D54-16DB-7E44-CA50-33131390C4A3}"/>
                  </a:ext>
                </a:extLst>
              </p:cNvPr>
              <p:cNvSpPr/>
              <p:nvPr/>
            </p:nvSpPr>
            <p:spPr>
              <a:xfrm rot="19800000">
                <a:off x="5571682" y="1370602"/>
                <a:ext cx="99762" cy="45720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1E54B330-07BE-CDEE-A6D4-4360EA88A045}"/>
                  </a:ext>
                </a:extLst>
              </p:cNvPr>
              <p:cNvSpPr/>
              <p:nvPr/>
            </p:nvSpPr>
            <p:spPr>
              <a:xfrm rot="10800000" flipH="1">
                <a:off x="5154796" y="293907"/>
                <a:ext cx="613834" cy="180974"/>
              </a:xfrm>
              <a:custGeom>
                <a:avLst/>
                <a:gdLst>
                  <a:gd name="connsiteX0" fmla="*/ 213258 w 426515"/>
                  <a:gd name="connsiteY0" fmla="*/ 291623 h 291623"/>
                  <a:gd name="connsiteX1" fmla="*/ 322147 w 426515"/>
                  <a:gd name="connsiteY1" fmla="*/ 258076 h 291623"/>
                  <a:gd name="connsiteX2" fmla="*/ 323628 w 426515"/>
                  <a:gd name="connsiteY2" fmla="*/ 254666 h 291623"/>
                  <a:gd name="connsiteX3" fmla="*/ 337010 w 426515"/>
                  <a:gd name="connsiteY3" fmla="*/ 247778 h 291623"/>
                  <a:gd name="connsiteX4" fmla="*/ 401352 w 426515"/>
                  <a:gd name="connsiteY4" fmla="*/ 174182 h 291623"/>
                  <a:gd name="connsiteX5" fmla="*/ 426515 w 426515"/>
                  <a:gd name="connsiteY5" fmla="*/ 76917 h 291623"/>
                  <a:gd name="connsiteX6" fmla="*/ 394054 w 426515"/>
                  <a:gd name="connsiteY6" fmla="*/ 20031 h 291623"/>
                  <a:gd name="connsiteX7" fmla="*/ 310337 w 426515"/>
                  <a:gd name="connsiteY7" fmla="*/ 60994 h 291623"/>
                  <a:gd name="connsiteX8" fmla="*/ 287224 w 426515"/>
                  <a:gd name="connsiteY8" fmla="*/ 85227 h 291623"/>
                  <a:gd name="connsiteX9" fmla="*/ 274077 w 426515"/>
                  <a:gd name="connsiteY9" fmla="*/ 50650 h 291623"/>
                  <a:gd name="connsiteX10" fmla="*/ 213938 w 426515"/>
                  <a:gd name="connsiteY10" fmla="*/ 0 h 291623"/>
                  <a:gd name="connsiteX11" fmla="*/ 153800 w 426515"/>
                  <a:gd name="connsiteY11" fmla="*/ 50650 h 291623"/>
                  <a:gd name="connsiteX12" fmla="*/ 140266 w 426515"/>
                  <a:gd name="connsiteY12" fmla="*/ 86247 h 291623"/>
                  <a:gd name="connsiteX13" fmla="*/ 116178 w 426515"/>
                  <a:gd name="connsiteY13" fmla="*/ 60993 h 291623"/>
                  <a:gd name="connsiteX14" fmla="*/ 32462 w 426515"/>
                  <a:gd name="connsiteY14" fmla="*/ 20031 h 291623"/>
                  <a:gd name="connsiteX15" fmla="*/ 25164 w 426515"/>
                  <a:gd name="connsiteY15" fmla="*/ 174182 h 291623"/>
                  <a:gd name="connsiteX16" fmla="*/ 89505 w 426515"/>
                  <a:gd name="connsiteY16" fmla="*/ 247777 h 291623"/>
                  <a:gd name="connsiteX17" fmla="*/ 102888 w 426515"/>
                  <a:gd name="connsiteY17" fmla="*/ 254666 h 291623"/>
                  <a:gd name="connsiteX18" fmla="*/ 104369 w 426515"/>
                  <a:gd name="connsiteY18" fmla="*/ 258076 h 291623"/>
                  <a:gd name="connsiteX19" fmla="*/ 213258 w 426515"/>
                  <a:gd name="connsiteY19" fmla="*/ 291623 h 29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26515" h="291623">
                    <a:moveTo>
                      <a:pt x="213258" y="291623"/>
                    </a:moveTo>
                    <a:cubicBezTo>
                      <a:pt x="262209" y="291623"/>
                      <a:pt x="304207" y="277790"/>
                      <a:pt x="322147" y="258076"/>
                    </a:cubicBezTo>
                    <a:lnTo>
                      <a:pt x="323628" y="254666"/>
                    </a:lnTo>
                    <a:lnTo>
                      <a:pt x="337010" y="247778"/>
                    </a:lnTo>
                    <a:cubicBezTo>
                      <a:pt x="362185" y="230136"/>
                      <a:pt x="385622" y="204211"/>
                      <a:pt x="401352" y="174182"/>
                    </a:cubicBezTo>
                    <a:cubicBezTo>
                      <a:pt x="417082" y="144153"/>
                      <a:pt x="426600" y="107170"/>
                      <a:pt x="426515" y="76917"/>
                    </a:cubicBezTo>
                    <a:cubicBezTo>
                      <a:pt x="426429" y="46664"/>
                      <a:pt x="416739" y="23141"/>
                      <a:pt x="394054" y="20031"/>
                    </a:cubicBezTo>
                    <a:cubicBezTo>
                      <a:pt x="371369" y="16922"/>
                      <a:pt x="339983" y="34816"/>
                      <a:pt x="310337" y="60994"/>
                    </a:cubicBezTo>
                    <a:lnTo>
                      <a:pt x="287224" y="85227"/>
                    </a:lnTo>
                    <a:lnTo>
                      <a:pt x="274077" y="50650"/>
                    </a:lnTo>
                    <a:cubicBezTo>
                      <a:pt x="258686" y="21439"/>
                      <a:pt x="237425" y="0"/>
                      <a:pt x="213938" y="0"/>
                    </a:cubicBezTo>
                    <a:cubicBezTo>
                      <a:pt x="190453" y="0"/>
                      <a:pt x="169191" y="21439"/>
                      <a:pt x="153800" y="50650"/>
                    </a:cubicBezTo>
                    <a:lnTo>
                      <a:pt x="140266" y="86247"/>
                    </a:lnTo>
                    <a:lnTo>
                      <a:pt x="116178" y="60993"/>
                    </a:lnTo>
                    <a:cubicBezTo>
                      <a:pt x="86532" y="34815"/>
                      <a:pt x="55147" y="16921"/>
                      <a:pt x="32462" y="20031"/>
                    </a:cubicBezTo>
                    <a:cubicBezTo>
                      <a:pt x="-12910" y="26249"/>
                      <a:pt x="-6297" y="114124"/>
                      <a:pt x="25164" y="174182"/>
                    </a:cubicBezTo>
                    <a:cubicBezTo>
                      <a:pt x="40894" y="204210"/>
                      <a:pt x="64330" y="230136"/>
                      <a:pt x="89505" y="247777"/>
                    </a:cubicBezTo>
                    <a:lnTo>
                      <a:pt x="102888" y="254666"/>
                    </a:lnTo>
                    <a:lnTo>
                      <a:pt x="104369" y="258076"/>
                    </a:lnTo>
                    <a:cubicBezTo>
                      <a:pt x="122309" y="277790"/>
                      <a:pt x="164308" y="291623"/>
                      <a:pt x="213258" y="2916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4DB6351F-B7E0-6DE5-7B34-A53FE7EE8C65}"/>
                </a:ext>
              </a:extLst>
            </p:cNvPr>
            <p:cNvSpPr/>
            <p:nvPr/>
          </p:nvSpPr>
          <p:spPr>
            <a:xfrm>
              <a:off x="4657610" y="4655683"/>
              <a:ext cx="124792" cy="92733"/>
            </a:xfrm>
            <a:custGeom>
              <a:avLst/>
              <a:gdLst>
                <a:gd name="connsiteX0" fmla="*/ 0 w 138261"/>
                <a:gd name="connsiteY0" fmla="*/ 0 h 102742"/>
                <a:gd name="connsiteX1" fmla="*/ 45246 w 138261"/>
                <a:gd name="connsiteY1" fmla="*/ 25756 h 102742"/>
                <a:gd name="connsiteX2" fmla="*/ 55175 w 138261"/>
                <a:gd name="connsiteY2" fmla="*/ 19062 h 102742"/>
                <a:gd name="connsiteX3" fmla="*/ 78454 w 138261"/>
                <a:gd name="connsiteY3" fmla="*/ 14362 h 102742"/>
                <a:gd name="connsiteX4" fmla="*/ 138261 w 138261"/>
                <a:gd name="connsiteY4" fmla="*/ 74167 h 102742"/>
                <a:gd name="connsiteX5" fmla="*/ 133561 w 138261"/>
                <a:gd name="connsiteY5" fmla="*/ 97446 h 102742"/>
                <a:gd name="connsiteX6" fmla="*/ 129990 w 138261"/>
                <a:gd name="connsiteY6" fmla="*/ 102742 h 102742"/>
                <a:gd name="connsiteX7" fmla="*/ 120744 w 138261"/>
                <a:gd name="connsiteY7" fmla="*/ 89029 h 102742"/>
                <a:gd name="connsiteX8" fmla="*/ 78454 w 138261"/>
                <a:gd name="connsiteY8" fmla="*/ 71512 h 102742"/>
                <a:gd name="connsiteX9" fmla="*/ 36164 w 138261"/>
                <a:gd name="connsiteY9" fmla="*/ 89029 h 102742"/>
                <a:gd name="connsiteX10" fmla="*/ 26918 w 138261"/>
                <a:gd name="connsiteY10" fmla="*/ 102742 h 102742"/>
                <a:gd name="connsiteX11" fmla="*/ 23347 w 138261"/>
                <a:gd name="connsiteY11" fmla="*/ 97446 h 102742"/>
                <a:gd name="connsiteX12" fmla="*/ 18647 w 138261"/>
                <a:gd name="connsiteY12" fmla="*/ 74167 h 102742"/>
                <a:gd name="connsiteX13" fmla="*/ 28575 w 138261"/>
                <a:gd name="connsiteY13" fmla="*/ 50200 h 10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261" h="102742">
                  <a:moveTo>
                    <a:pt x="0" y="0"/>
                  </a:moveTo>
                  <a:lnTo>
                    <a:pt x="45246" y="25756"/>
                  </a:lnTo>
                  <a:lnTo>
                    <a:pt x="55175" y="19062"/>
                  </a:lnTo>
                  <a:cubicBezTo>
                    <a:pt x="62330" y="16036"/>
                    <a:pt x="70197" y="14362"/>
                    <a:pt x="78454" y="14362"/>
                  </a:cubicBezTo>
                  <a:cubicBezTo>
                    <a:pt x="111484" y="14362"/>
                    <a:pt x="138261" y="41138"/>
                    <a:pt x="138261" y="74167"/>
                  </a:cubicBezTo>
                  <a:cubicBezTo>
                    <a:pt x="138261" y="82425"/>
                    <a:pt x="136587" y="90291"/>
                    <a:pt x="133561" y="97446"/>
                  </a:cubicBezTo>
                  <a:lnTo>
                    <a:pt x="129990" y="102742"/>
                  </a:lnTo>
                  <a:lnTo>
                    <a:pt x="120744" y="89029"/>
                  </a:lnTo>
                  <a:cubicBezTo>
                    <a:pt x="109921" y="78206"/>
                    <a:pt x="94969" y="71512"/>
                    <a:pt x="78454" y="71512"/>
                  </a:cubicBezTo>
                  <a:cubicBezTo>
                    <a:pt x="61939" y="71512"/>
                    <a:pt x="46987" y="78206"/>
                    <a:pt x="36164" y="89029"/>
                  </a:cubicBezTo>
                  <a:lnTo>
                    <a:pt x="26918" y="102742"/>
                  </a:lnTo>
                  <a:lnTo>
                    <a:pt x="23347" y="97446"/>
                  </a:lnTo>
                  <a:cubicBezTo>
                    <a:pt x="20321" y="90291"/>
                    <a:pt x="18647" y="82425"/>
                    <a:pt x="18647" y="74167"/>
                  </a:cubicBezTo>
                  <a:lnTo>
                    <a:pt x="28575" y="502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E6782235-44CA-D2EF-E4AA-3A75058BCF99}"/>
                </a:ext>
              </a:extLst>
            </p:cNvPr>
            <p:cNvSpPr/>
            <p:nvPr/>
          </p:nvSpPr>
          <p:spPr>
            <a:xfrm>
              <a:off x="5190627" y="4655683"/>
              <a:ext cx="124792" cy="92733"/>
            </a:xfrm>
            <a:custGeom>
              <a:avLst/>
              <a:gdLst>
                <a:gd name="connsiteX0" fmla="*/ 0 w 138261"/>
                <a:gd name="connsiteY0" fmla="*/ 0 h 102742"/>
                <a:gd name="connsiteX1" fmla="*/ 45246 w 138261"/>
                <a:gd name="connsiteY1" fmla="*/ 25756 h 102742"/>
                <a:gd name="connsiteX2" fmla="*/ 55175 w 138261"/>
                <a:gd name="connsiteY2" fmla="*/ 19062 h 102742"/>
                <a:gd name="connsiteX3" fmla="*/ 78454 w 138261"/>
                <a:gd name="connsiteY3" fmla="*/ 14362 h 102742"/>
                <a:gd name="connsiteX4" fmla="*/ 138261 w 138261"/>
                <a:gd name="connsiteY4" fmla="*/ 74167 h 102742"/>
                <a:gd name="connsiteX5" fmla="*/ 133561 w 138261"/>
                <a:gd name="connsiteY5" fmla="*/ 97446 h 102742"/>
                <a:gd name="connsiteX6" fmla="*/ 129990 w 138261"/>
                <a:gd name="connsiteY6" fmla="*/ 102742 h 102742"/>
                <a:gd name="connsiteX7" fmla="*/ 120744 w 138261"/>
                <a:gd name="connsiteY7" fmla="*/ 89029 h 102742"/>
                <a:gd name="connsiteX8" fmla="*/ 78454 w 138261"/>
                <a:gd name="connsiteY8" fmla="*/ 71512 h 102742"/>
                <a:gd name="connsiteX9" fmla="*/ 36164 w 138261"/>
                <a:gd name="connsiteY9" fmla="*/ 89029 h 102742"/>
                <a:gd name="connsiteX10" fmla="*/ 26918 w 138261"/>
                <a:gd name="connsiteY10" fmla="*/ 102742 h 102742"/>
                <a:gd name="connsiteX11" fmla="*/ 23347 w 138261"/>
                <a:gd name="connsiteY11" fmla="*/ 97446 h 102742"/>
                <a:gd name="connsiteX12" fmla="*/ 18647 w 138261"/>
                <a:gd name="connsiteY12" fmla="*/ 74167 h 102742"/>
                <a:gd name="connsiteX13" fmla="*/ 28575 w 138261"/>
                <a:gd name="connsiteY13" fmla="*/ 50200 h 10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261" h="102742">
                  <a:moveTo>
                    <a:pt x="0" y="0"/>
                  </a:moveTo>
                  <a:lnTo>
                    <a:pt x="45246" y="25756"/>
                  </a:lnTo>
                  <a:lnTo>
                    <a:pt x="55175" y="19062"/>
                  </a:lnTo>
                  <a:cubicBezTo>
                    <a:pt x="62330" y="16036"/>
                    <a:pt x="70197" y="14362"/>
                    <a:pt x="78454" y="14362"/>
                  </a:cubicBezTo>
                  <a:cubicBezTo>
                    <a:pt x="111484" y="14362"/>
                    <a:pt x="138261" y="41138"/>
                    <a:pt x="138261" y="74167"/>
                  </a:cubicBezTo>
                  <a:cubicBezTo>
                    <a:pt x="138261" y="82425"/>
                    <a:pt x="136587" y="90291"/>
                    <a:pt x="133561" y="97446"/>
                  </a:cubicBezTo>
                  <a:lnTo>
                    <a:pt x="129990" y="102742"/>
                  </a:lnTo>
                  <a:lnTo>
                    <a:pt x="120744" y="89029"/>
                  </a:lnTo>
                  <a:cubicBezTo>
                    <a:pt x="109921" y="78206"/>
                    <a:pt x="94969" y="71512"/>
                    <a:pt x="78454" y="71512"/>
                  </a:cubicBezTo>
                  <a:cubicBezTo>
                    <a:pt x="61939" y="71512"/>
                    <a:pt x="46987" y="78206"/>
                    <a:pt x="36164" y="89029"/>
                  </a:cubicBezTo>
                  <a:lnTo>
                    <a:pt x="26918" y="102742"/>
                  </a:lnTo>
                  <a:lnTo>
                    <a:pt x="23347" y="97446"/>
                  </a:lnTo>
                  <a:cubicBezTo>
                    <a:pt x="20321" y="90291"/>
                    <a:pt x="18647" y="82425"/>
                    <a:pt x="18647" y="74167"/>
                  </a:cubicBezTo>
                  <a:lnTo>
                    <a:pt x="28575" y="502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43D82A6B-BE8B-63D7-13BC-6621F61DBF78}"/>
                </a:ext>
              </a:extLst>
            </p:cNvPr>
            <p:cNvSpPr/>
            <p:nvPr/>
          </p:nvSpPr>
          <p:spPr>
            <a:xfrm>
              <a:off x="4587303" y="5465510"/>
              <a:ext cx="195097" cy="195097"/>
            </a:xfrm>
            <a:custGeom>
              <a:avLst/>
              <a:gdLst>
                <a:gd name="connsiteX0" fmla="*/ 314416 w 1279644"/>
                <a:gd name="connsiteY0" fmla="*/ 1059447 h 1279644"/>
                <a:gd name="connsiteX1" fmla="*/ 341704 w 1279644"/>
                <a:gd name="connsiteY1" fmla="*/ 1081962 h 1279644"/>
                <a:gd name="connsiteX2" fmla="*/ 639822 w 1279644"/>
                <a:gd name="connsiteY2" fmla="*/ 1173024 h 1279644"/>
                <a:gd name="connsiteX3" fmla="*/ 937940 w 1279644"/>
                <a:gd name="connsiteY3" fmla="*/ 1081962 h 1279644"/>
                <a:gd name="connsiteX4" fmla="*/ 965228 w 1279644"/>
                <a:gd name="connsiteY4" fmla="*/ 1059447 h 1279644"/>
                <a:gd name="connsiteX5" fmla="*/ 353913 w 1279644"/>
                <a:gd name="connsiteY5" fmla="*/ 360029 h 1279644"/>
                <a:gd name="connsiteX6" fmla="*/ 353913 w 1279644"/>
                <a:gd name="connsiteY6" fmla="*/ 527563 h 1279644"/>
                <a:gd name="connsiteX7" fmla="*/ 885117 w 1279644"/>
                <a:gd name="connsiteY7" fmla="*/ 527563 h 1279644"/>
                <a:gd name="connsiteX8" fmla="*/ 885117 w 1279644"/>
                <a:gd name="connsiteY8" fmla="*/ 360029 h 1279644"/>
                <a:gd name="connsiteX9" fmla="*/ 216685 w 1279644"/>
                <a:gd name="connsiteY9" fmla="*/ 318673 h 1279644"/>
                <a:gd name="connsiteX10" fmla="*/ 197683 w 1279644"/>
                <a:gd name="connsiteY10" fmla="*/ 341704 h 1279644"/>
                <a:gd name="connsiteX11" fmla="*/ 106620 w 1279644"/>
                <a:gd name="connsiteY11" fmla="*/ 639822 h 1279644"/>
                <a:gd name="connsiteX12" fmla="*/ 197683 w 1279644"/>
                <a:gd name="connsiteY12" fmla="*/ 937940 h 1279644"/>
                <a:gd name="connsiteX13" fmla="*/ 216685 w 1279644"/>
                <a:gd name="connsiteY13" fmla="*/ 960971 h 1279644"/>
                <a:gd name="connsiteX14" fmla="*/ 1022345 w 1279644"/>
                <a:gd name="connsiteY14" fmla="*/ 269448 h 1279644"/>
                <a:gd name="connsiteX15" fmla="*/ 1022345 w 1279644"/>
                <a:gd name="connsiteY15" fmla="*/ 302539 h 1279644"/>
                <a:gd name="connsiteX16" fmla="*/ 1022345 w 1279644"/>
                <a:gd name="connsiteY16" fmla="*/ 337782 h 1279644"/>
                <a:gd name="connsiteX17" fmla="*/ 1022345 w 1279644"/>
                <a:gd name="connsiteY17" fmla="*/ 549810 h 1279644"/>
                <a:gd name="connsiteX18" fmla="*/ 1022345 w 1279644"/>
                <a:gd name="connsiteY18" fmla="*/ 576198 h 1279644"/>
                <a:gd name="connsiteX19" fmla="*/ 1022345 w 1279644"/>
                <a:gd name="connsiteY19" fmla="*/ 638797 h 1279644"/>
                <a:gd name="connsiteX20" fmla="*/ 1000098 w 1279644"/>
                <a:gd name="connsiteY20" fmla="*/ 661045 h 1279644"/>
                <a:gd name="connsiteX21" fmla="*/ 353913 w 1279644"/>
                <a:gd name="connsiteY21" fmla="*/ 661045 h 1279644"/>
                <a:gd name="connsiteX22" fmla="*/ 353913 w 1279644"/>
                <a:gd name="connsiteY22" fmla="*/ 925965 h 1279644"/>
                <a:gd name="connsiteX23" fmla="*/ 921008 w 1279644"/>
                <a:gd name="connsiteY23" fmla="*/ 925965 h 1279644"/>
                <a:gd name="connsiteX24" fmla="*/ 949040 w 1279644"/>
                <a:gd name="connsiteY24" fmla="*/ 821351 h 1279644"/>
                <a:gd name="connsiteX25" fmla="*/ 977052 w 1279644"/>
                <a:gd name="connsiteY25" fmla="*/ 805178 h 1279644"/>
                <a:gd name="connsiteX26" fmla="*/ 1065419 w 1279644"/>
                <a:gd name="connsiteY26" fmla="*/ 828856 h 1279644"/>
                <a:gd name="connsiteX27" fmla="*/ 1081592 w 1279644"/>
                <a:gd name="connsiteY27" fmla="*/ 856868 h 1279644"/>
                <a:gd name="connsiteX28" fmla="*/ 1049242 w 1279644"/>
                <a:gd name="connsiteY28" fmla="*/ 977596 h 1279644"/>
                <a:gd name="connsiteX29" fmla="*/ 1081962 w 1279644"/>
                <a:gd name="connsiteY29" fmla="*/ 937940 h 1279644"/>
                <a:gd name="connsiteX30" fmla="*/ 1173024 w 1279644"/>
                <a:gd name="connsiteY30" fmla="*/ 639822 h 1279644"/>
                <a:gd name="connsiteX31" fmla="*/ 1081962 w 1279644"/>
                <a:gd name="connsiteY31" fmla="*/ 341704 h 1279644"/>
                <a:gd name="connsiteX32" fmla="*/ 639822 w 1279644"/>
                <a:gd name="connsiteY32" fmla="*/ 106620 h 1279644"/>
                <a:gd name="connsiteX33" fmla="*/ 341704 w 1279644"/>
                <a:gd name="connsiteY33" fmla="*/ 197682 h 1279644"/>
                <a:gd name="connsiteX34" fmla="*/ 306720 w 1279644"/>
                <a:gd name="connsiteY34" fmla="*/ 226547 h 1279644"/>
                <a:gd name="connsiteX35" fmla="*/ 972924 w 1279644"/>
                <a:gd name="connsiteY35" fmla="*/ 226547 h 1279644"/>
                <a:gd name="connsiteX36" fmla="*/ 937940 w 1279644"/>
                <a:gd name="connsiteY36" fmla="*/ 197682 h 1279644"/>
                <a:gd name="connsiteX37" fmla="*/ 639822 w 1279644"/>
                <a:gd name="connsiteY37" fmla="*/ 106620 h 1279644"/>
                <a:gd name="connsiteX38" fmla="*/ 639822 w 1279644"/>
                <a:gd name="connsiteY38" fmla="*/ 0 h 1279644"/>
                <a:gd name="connsiteX39" fmla="*/ 1279644 w 1279644"/>
                <a:gd name="connsiteY39" fmla="*/ 639822 h 1279644"/>
                <a:gd name="connsiteX40" fmla="*/ 639822 w 1279644"/>
                <a:gd name="connsiteY40" fmla="*/ 1279644 h 1279644"/>
                <a:gd name="connsiteX41" fmla="*/ 0 w 1279644"/>
                <a:gd name="connsiteY41" fmla="*/ 639822 h 1279644"/>
                <a:gd name="connsiteX42" fmla="*/ 639822 w 1279644"/>
                <a:gd name="connsiteY42" fmla="*/ 0 h 127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279644" h="1279644">
                  <a:moveTo>
                    <a:pt x="314416" y="1059447"/>
                  </a:moveTo>
                  <a:lnTo>
                    <a:pt x="341704" y="1081962"/>
                  </a:lnTo>
                  <a:cubicBezTo>
                    <a:pt x="426804" y="1139454"/>
                    <a:pt x="529393" y="1173024"/>
                    <a:pt x="639822" y="1173024"/>
                  </a:cubicBezTo>
                  <a:cubicBezTo>
                    <a:pt x="750252" y="1173024"/>
                    <a:pt x="852841" y="1139454"/>
                    <a:pt x="937940" y="1081962"/>
                  </a:cubicBezTo>
                  <a:lnTo>
                    <a:pt x="965228" y="1059447"/>
                  </a:lnTo>
                  <a:close/>
                  <a:moveTo>
                    <a:pt x="353913" y="360029"/>
                  </a:moveTo>
                  <a:lnTo>
                    <a:pt x="353913" y="527563"/>
                  </a:lnTo>
                  <a:lnTo>
                    <a:pt x="885117" y="527563"/>
                  </a:lnTo>
                  <a:lnTo>
                    <a:pt x="885117" y="360029"/>
                  </a:lnTo>
                  <a:close/>
                  <a:moveTo>
                    <a:pt x="216685" y="318673"/>
                  </a:moveTo>
                  <a:lnTo>
                    <a:pt x="197683" y="341704"/>
                  </a:lnTo>
                  <a:cubicBezTo>
                    <a:pt x="140190" y="426804"/>
                    <a:pt x="106620" y="529393"/>
                    <a:pt x="106620" y="639822"/>
                  </a:cubicBezTo>
                  <a:cubicBezTo>
                    <a:pt x="106620" y="750252"/>
                    <a:pt x="140190" y="852841"/>
                    <a:pt x="197683" y="937940"/>
                  </a:cubicBezTo>
                  <a:lnTo>
                    <a:pt x="216685" y="960971"/>
                  </a:lnTo>
                  <a:close/>
                  <a:moveTo>
                    <a:pt x="1022345" y="269448"/>
                  </a:moveTo>
                  <a:lnTo>
                    <a:pt x="1022345" y="302539"/>
                  </a:lnTo>
                  <a:lnTo>
                    <a:pt x="1022345" y="337782"/>
                  </a:lnTo>
                  <a:lnTo>
                    <a:pt x="1022345" y="549810"/>
                  </a:lnTo>
                  <a:lnTo>
                    <a:pt x="1022345" y="576198"/>
                  </a:lnTo>
                  <a:lnTo>
                    <a:pt x="1022345" y="638797"/>
                  </a:lnTo>
                  <a:cubicBezTo>
                    <a:pt x="1022345" y="651084"/>
                    <a:pt x="1012385" y="661045"/>
                    <a:pt x="1000098" y="661045"/>
                  </a:cubicBezTo>
                  <a:lnTo>
                    <a:pt x="353913" y="661045"/>
                  </a:lnTo>
                  <a:lnTo>
                    <a:pt x="353913" y="925965"/>
                  </a:lnTo>
                  <a:lnTo>
                    <a:pt x="921008" y="925965"/>
                  </a:lnTo>
                  <a:lnTo>
                    <a:pt x="949040" y="821351"/>
                  </a:lnTo>
                  <a:cubicBezTo>
                    <a:pt x="952309" y="809150"/>
                    <a:pt x="964850" y="801908"/>
                    <a:pt x="977052" y="805178"/>
                  </a:cubicBezTo>
                  <a:lnTo>
                    <a:pt x="1065419" y="828856"/>
                  </a:lnTo>
                  <a:cubicBezTo>
                    <a:pt x="1077620" y="832125"/>
                    <a:pt x="1084862" y="844666"/>
                    <a:pt x="1081592" y="856868"/>
                  </a:cubicBezTo>
                  <a:lnTo>
                    <a:pt x="1049242" y="977596"/>
                  </a:lnTo>
                  <a:lnTo>
                    <a:pt x="1081962" y="937940"/>
                  </a:lnTo>
                  <a:cubicBezTo>
                    <a:pt x="1139454" y="852841"/>
                    <a:pt x="1173024" y="750252"/>
                    <a:pt x="1173024" y="639822"/>
                  </a:cubicBezTo>
                  <a:cubicBezTo>
                    <a:pt x="1173024" y="529393"/>
                    <a:pt x="1139454" y="426804"/>
                    <a:pt x="1081962" y="341704"/>
                  </a:cubicBezTo>
                  <a:close/>
                  <a:moveTo>
                    <a:pt x="639822" y="106620"/>
                  </a:moveTo>
                  <a:cubicBezTo>
                    <a:pt x="529393" y="106620"/>
                    <a:pt x="426804" y="140190"/>
                    <a:pt x="341704" y="197682"/>
                  </a:cubicBezTo>
                  <a:lnTo>
                    <a:pt x="306720" y="226547"/>
                  </a:lnTo>
                  <a:lnTo>
                    <a:pt x="972924" y="226547"/>
                  </a:lnTo>
                  <a:lnTo>
                    <a:pt x="937940" y="197682"/>
                  </a:lnTo>
                  <a:cubicBezTo>
                    <a:pt x="852841" y="140190"/>
                    <a:pt x="750252" y="106620"/>
                    <a:pt x="639822" y="106620"/>
                  </a:cubicBezTo>
                  <a:close/>
                  <a:moveTo>
                    <a:pt x="639822" y="0"/>
                  </a:moveTo>
                  <a:cubicBezTo>
                    <a:pt x="993186" y="0"/>
                    <a:pt x="1279644" y="286458"/>
                    <a:pt x="1279644" y="639822"/>
                  </a:cubicBezTo>
                  <a:cubicBezTo>
                    <a:pt x="1279644" y="993186"/>
                    <a:pt x="993186" y="1279644"/>
                    <a:pt x="639822" y="1279644"/>
                  </a:cubicBezTo>
                  <a:cubicBezTo>
                    <a:pt x="286458" y="1279644"/>
                    <a:pt x="0" y="993186"/>
                    <a:pt x="0" y="639822"/>
                  </a:cubicBezTo>
                  <a:cubicBezTo>
                    <a:pt x="0" y="286458"/>
                    <a:pt x="286458" y="0"/>
                    <a:pt x="63982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C94DACD9-7BB0-0F7C-982C-3094AD5BA3AE}"/>
                </a:ext>
              </a:extLst>
            </p:cNvPr>
            <p:cNvSpPr/>
            <p:nvPr/>
          </p:nvSpPr>
          <p:spPr>
            <a:xfrm>
              <a:off x="5177853" y="5465510"/>
              <a:ext cx="195097" cy="195097"/>
            </a:xfrm>
            <a:custGeom>
              <a:avLst/>
              <a:gdLst>
                <a:gd name="connsiteX0" fmla="*/ 314416 w 1279644"/>
                <a:gd name="connsiteY0" fmla="*/ 1059447 h 1279644"/>
                <a:gd name="connsiteX1" fmla="*/ 341704 w 1279644"/>
                <a:gd name="connsiteY1" fmla="*/ 1081962 h 1279644"/>
                <a:gd name="connsiteX2" fmla="*/ 639822 w 1279644"/>
                <a:gd name="connsiteY2" fmla="*/ 1173024 h 1279644"/>
                <a:gd name="connsiteX3" fmla="*/ 937940 w 1279644"/>
                <a:gd name="connsiteY3" fmla="*/ 1081962 h 1279644"/>
                <a:gd name="connsiteX4" fmla="*/ 965228 w 1279644"/>
                <a:gd name="connsiteY4" fmla="*/ 1059447 h 1279644"/>
                <a:gd name="connsiteX5" fmla="*/ 353913 w 1279644"/>
                <a:gd name="connsiteY5" fmla="*/ 360029 h 1279644"/>
                <a:gd name="connsiteX6" fmla="*/ 353913 w 1279644"/>
                <a:gd name="connsiteY6" fmla="*/ 527563 h 1279644"/>
                <a:gd name="connsiteX7" fmla="*/ 885117 w 1279644"/>
                <a:gd name="connsiteY7" fmla="*/ 527563 h 1279644"/>
                <a:gd name="connsiteX8" fmla="*/ 885117 w 1279644"/>
                <a:gd name="connsiteY8" fmla="*/ 360029 h 1279644"/>
                <a:gd name="connsiteX9" fmla="*/ 216685 w 1279644"/>
                <a:gd name="connsiteY9" fmla="*/ 318673 h 1279644"/>
                <a:gd name="connsiteX10" fmla="*/ 197683 w 1279644"/>
                <a:gd name="connsiteY10" fmla="*/ 341704 h 1279644"/>
                <a:gd name="connsiteX11" fmla="*/ 106620 w 1279644"/>
                <a:gd name="connsiteY11" fmla="*/ 639822 h 1279644"/>
                <a:gd name="connsiteX12" fmla="*/ 197683 w 1279644"/>
                <a:gd name="connsiteY12" fmla="*/ 937940 h 1279644"/>
                <a:gd name="connsiteX13" fmla="*/ 216685 w 1279644"/>
                <a:gd name="connsiteY13" fmla="*/ 960971 h 1279644"/>
                <a:gd name="connsiteX14" fmla="*/ 1022345 w 1279644"/>
                <a:gd name="connsiteY14" fmla="*/ 269448 h 1279644"/>
                <a:gd name="connsiteX15" fmla="*/ 1022345 w 1279644"/>
                <a:gd name="connsiteY15" fmla="*/ 302539 h 1279644"/>
                <a:gd name="connsiteX16" fmla="*/ 1022345 w 1279644"/>
                <a:gd name="connsiteY16" fmla="*/ 337782 h 1279644"/>
                <a:gd name="connsiteX17" fmla="*/ 1022345 w 1279644"/>
                <a:gd name="connsiteY17" fmla="*/ 549810 h 1279644"/>
                <a:gd name="connsiteX18" fmla="*/ 1022345 w 1279644"/>
                <a:gd name="connsiteY18" fmla="*/ 576198 h 1279644"/>
                <a:gd name="connsiteX19" fmla="*/ 1022345 w 1279644"/>
                <a:gd name="connsiteY19" fmla="*/ 638797 h 1279644"/>
                <a:gd name="connsiteX20" fmla="*/ 1000098 w 1279644"/>
                <a:gd name="connsiteY20" fmla="*/ 661045 h 1279644"/>
                <a:gd name="connsiteX21" fmla="*/ 353913 w 1279644"/>
                <a:gd name="connsiteY21" fmla="*/ 661045 h 1279644"/>
                <a:gd name="connsiteX22" fmla="*/ 353913 w 1279644"/>
                <a:gd name="connsiteY22" fmla="*/ 925965 h 1279644"/>
                <a:gd name="connsiteX23" fmla="*/ 921008 w 1279644"/>
                <a:gd name="connsiteY23" fmla="*/ 925965 h 1279644"/>
                <a:gd name="connsiteX24" fmla="*/ 949040 w 1279644"/>
                <a:gd name="connsiteY24" fmla="*/ 821351 h 1279644"/>
                <a:gd name="connsiteX25" fmla="*/ 977052 w 1279644"/>
                <a:gd name="connsiteY25" fmla="*/ 805178 h 1279644"/>
                <a:gd name="connsiteX26" fmla="*/ 1065419 w 1279644"/>
                <a:gd name="connsiteY26" fmla="*/ 828856 h 1279644"/>
                <a:gd name="connsiteX27" fmla="*/ 1081592 w 1279644"/>
                <a:gd name="connsiteY27" fmla="*/ 856868 h 1279644"/>
                <a:gd name="connsiteX28" fmla="*/ 1049242 w 1279644"/>
                <a:gd name="connsiteY28" fmla="*/ 977596 h 1279644"/>
                <a:gd name="connsiteX29" fmla="*/ 1081962 w 1279644"/>
                <a:gd name="connsiteY29" fmla="*/ 937940 h 1279644"/>
                <a:gd name="connsiteX30" fmla="*/ 1173024 w 1279644"/>
                <a:gd name="connsiteY30" fmla="*/ 639822 h 1279644"/>
                <a:gd name="connsiteX31" fmla="*/ 1081962 w 1279644"/>
                <a:gd name="connsiteY31" fmla="*/ 341704 h 1279644"/>
                <a:gd name="connsiteX32" fmla="*/ 639822 w 1279644"/>
                <a:gd name="connsiteY32" fmla="*/ 106620 h 1279644"/>
                <a:gd name="connsiteX33" fmla="*/ 341704 w 1279644"/>
                <a:gd name="connsiteY33" fmla="*/ 197682 h 1279644"/>
                <a:gd name="connsiteX34" fmla="*/ 306720 w 1279644"/>
                <a:gd name="connsiteY34" fmla="*/ 226547 h 1279644"/>
                <a:gd name="connsiteX35" fmla="*/ 972924 w 1279644"/>
                <a:gd name="connsiteY35" fmla="*/ 226547 h 1279644"/>
                <a:gd name="connsiteX36" fmla="*/ 937940 w 1279644"/>
                <a:gd name="connsiteY36" fmla="*/ 197682 h 1279644"/>
                <a:gd name="connsiteX37" fmla="*/ 639822 w 1279644"/>
                <a:gd name="connsiteY37" fmla="*/ 106620 h 1279644"/>
                <a:gd name="connsiteX38" fmla="*/ 639822 w 1279644"/>
                <a:gd name="connsiteY38" fmla="*/ 0 h 1279644"/>
                <a:gd name="connsiteX39" fmla="*/ 1279644 w 1279644"/>
                <a:gd name="connsiteY39" fmla="*/ 639822 h 1279644"/>
                <a:gd name="connsiteX40" fmla="*/ 639822 w 1279644"/>
                <a:gd name="connsiteY40" fmla="*/ 1279644 h 1279644"/>
                <a:gd name="connsiteX41" fmla="*/ 0 w 1279644"/>
                <a:gd name="connsiteY41" fmla="*/ 639822 h 1279644"/>
                <a:gd name="connsiteX42" fmla="*/ 639822 w 1279644"/>
                <a:gd name="connsiteY42" fmla="*/ 0 h 127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279644" h="1279644">
                  <a:moveTo>
                    <a:pt x="314416" y="1059447"/>
                  </a:moveTo>
                  <a:lnTo>
                    <a:pt x="341704" y="1081962"/>
                  </a:lnTo>
                  <a:cubicBezTo>
                    <a:pt x="426804" y="1139454"/>
                    <a:pt x="529393" y="1173024"/>
                    <a:pt x="639822" y="1173024"/>
                  </a:cubicBezTo>
                  <a:cubicBezTo>
                    <a:pt x="750252" y="1173024"/>
                    <a:pt x="852841" y="1139454"/>
                    <a:pt x="937940" y="1081962"/>
                  </a:cubicBezTo>
                  <a:lnTo>
                    <a:pt x="965228" y="1059447"/>
                  </a:lnTo>
                  <a:close/>
                  <a:moveTo>
                    <a:pt x="353913" y="360029"/>
                  </a:moveTo>
                  <a:lnTo>
                    <a:pt x="353913" y="527563"/>
                  </a:lnTo>
                  <a:lnTo>
                    <a:pt x="885117" y="527563"/>
                  </a:lnTo>
                  <a:lnTo>
                    <a:pt x="885117" y="360029"/>
                  </a:lnTo>
                  <a:close/>
                  <a:moveTo>
                    <a:pt x="216685" y="318673"/>
                  </a:moveTo>
                  <a:lnTo>
                    <a:pt x="197683" y="341704"/>
                  </a:lnTo>
                  <a:cubicBezTo>
                    <a:pt x="140190" y="426804"/>
                    <a:pt x="106620" y="529393"/>
                    <a:pt x="106620" y="639822"/>
                  </a:cubicBezTo>
                  <a:cubicBezTo>
                    <a:pt x="106620" y="750252"/>
                    <a:pt x="140190" y="852841"/>
                    <a:pt x="197683" y="937940"/>
                  </a:cubicBezTo>
                  <a:lnTo>
                    <a:pt x="216685" y="960971"/>
                  </a:lnTo>
                  <a:close/>
                  <a:moveTo>
                    <a:pt x="1022345" y="269448"/>
                  </a:moveTo>
                  <a:lnTo>
                    <a:pt x="1022345" y="302539"/>
                  </a:lnTo>
                  <a:lnTo>
                    <a:pt x="1022345" y="337782"/>
                  </a:lnTo>
                  <a:lnTo>
                    <a:pt x="1022345" y="549810"/>
                  </a:lnTo>
                  <a:lnTo>
                    <a:pt x="1022345" y="576198"/>
                  </a:lnTo>
                  <a:lnTo>
                    <a:pt x="1022345" y="638797"/>
                  </a:lnTo>
                  <a:cubicBezTo>
                    <a:pt x="1022345" y="651084"/>
                    <a:pt x="1012385" y="661045"/>
                    <a:pt x="1000098" y="661045"/>
                  </a:cubicBezTo>
                  <a:lnTo>
                    <a:pt x="353913" y="661045"/>
                  </a:lnTo>
                  <a:lnTo>
                    <a:pt x="353913" y="925965"/>
                  </a:lnTo>
                  <a:lnTo>
                    <a:pt x="921008" y="925965"/>
                  </a:lnTo>
                  <a:lnTo>
                    <a:pt x="949040" y="821351"/>
                  </a:lnTo>
                  <a:cubicBezTo>
                    <a:pt x="952309" y="809150"/>
                    <a:pt x="964850" y="801908"/>
                    <a:pt x="977052" y="805178"/>
                  </a:cubicBezTo>
                  <a:lnTo>
                    <a:pt x="1065419" y="828856"/>
                  </a:lnTo>
                  <a:cubicBezTo>
                    <a:pt x="1077620" y="832125"/>
                    <a:pt x="1084862" y="844666"/>
                    <a:pt x="1081592" y="856868"/>
                  </a:cubicBezTo>
                  <a:lnTo>
                    <a:pt x="1049242" y="977596"/>
                  </a:lnTo>
                  <a:lnTo>
                    <a:pt x="1081962" y="937940"/>
                  </a:lnTo>
                  <a:cubicBezTo>
                    <a:pt x="1139454" y="852841"/>
                    <a:pt x="1173024" y="750252"/>
                    <a:pt x="1173024" y="639822"/>
                  </a:cubicBezTo>
                  <a:cubicBezTo>
                    <a:pt x="1173024" y="529393"/>
                    <a:pt x="1139454" y="426804"/>
                    <a:pt x="1081962" y="341704"/>
                  </a:cubicBezTo>
                  <a:close/>
                  <a:moveTo>
                    <a:pt x="639822" y="106620"/>
                  </a:moveTo>
                  <a:cubicBezTo>
                    <a:pt x="529393" y="106620"/>
                    <a:pt x="426804" y="140190"/>
                    <a:pt x="341704" y="197682"/>
                  </a:cubicBezTo>
                  <a:lnTo>
                    <a:pt x="306720" y="226547"/>
                  </a:lnTo>
                  <a:lnTo>
                    <a:pt x="972924" y="226547"/>
                  </a:lnTo>
                  <a:lnTo>
                    <a:pt x="937940" y="197682"/>
                  </a:lnTo>
                  <a:cubicBezTo>
                    <a:pt x="852841" y="140190"/>
                    <a:pt x="750252" y="106620"/>
                    <a:pt x="639822" y="106620"/>
                  </a:cubicBezTo>
                  <a:close/>
                  <a:moveTo>
                    <a:pt x="639822" y="0"/>
                  </a:moveTo>
                  <a:cubicBezTo>
                    <a:pt x="993186" y="0"/>
                    <a:pt x="1279644" y="286458"/>
                    <a:pt x="1279644" y="639822"/>
                  </a:cubicBezTo>
                  <a:cubicBezTo>
                    <a:pt x="1279644" y="993186"/>
                    <a:pt x="993186" y="1279644"/>
                    <a:pt x="639822" y="1279644"/>
                  </a:cubicBezTo>
                  <a:cubicBezTo>
                    <a:pt x="286458" y="1279644"/>
                    <a:pt x="0" y="993186"/>
                    <a:pt x="0" y="639822"/>
                  </a:cubicBezTo>
                  <a:cubicBezTo>
                    <a:pt x="0" y="286458"/>
                    <a:pt x="286458" y="0"/>
                    <a:pt x="63982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B56D9F36-C7AD-B4BB-0E69-5B3058B7238C}"/>
              </a:ext>
            </a:extLst>
          </p:cNvPr>
          <p:cNvGrpSpPr/>
          <p:nvPr/>
        </p:nvGrpSpPr>
        <p:grpSpPr>
          <a:xfrm>
            <a:off x="7245098" y="4137045"/>
            <a:ext cx="1351170" cy="2157450"/>
            <a:chOff x="7322019" y="4381786"/>
            <a:chExt cx="1197328" cy="1911807"/>
          </a:xfrm>
        </p:grpSpPr>
        <p:sp>
          <p:nvSpPr>
            <p:cNvPr id="371" name="二等辺三角形 370">
              <a:extLst>
                <a:ext uri="{FF2B5EF4-FFF2-40B4-BE49-F238E27FC236}">
                  <a16:creationId xmlns:a16="http://schemas.microsoft.com/office/drawing/2014/main" id="{36840740-1DB5-AFD9-5E83-951E5F341A3B}"/>
                </a:ext>
              </a:extLst>
            </p:cNvPr>
            <p:cNvSpPr/>
            <p:nvPr/>
          </p:nvSpPr>
          <p:spPr>
            <a:xfrm flipV="1">
              <a:off x="7781925" y="5269559"/>
              <a:ext cx="265243" cy="199685"/>
            </a:xfrm>
            <a:prstGeom prst="triangle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18A30FD7-AB6C-951A-AECB-3198E0127897}"/>
                </a:ext>
              </a:extLst>
            </p:cNvPr>
            <p:cNvGrpSpPr/>
            <p:nvPr/>
          </p:nvGrpSpPr>
          <p:grpSpPr>
            <a:xfrm>
              <a:off x="7600969" y="6132102"/>
              <a:ext cx="655161" cy="161491"/>
              <a:chOff x="2734558" y="2931320"/>
              <a:chExt cx="551721" cy="135994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9979C90F-3E46-124C-8E03-7ECED265B833}"/>
                  </a:ext>
                </a:extLst>
              </p:cNvPr>
              <p:cNvGrpSpPr/>
              <p:nvPr/>
            </p:nvGrpSpPr>
            <p:grpSpPr>
              <a:xfrm flipH="1">
                <a:off x="3010689" y="2931320"/>
                <a:ext cx="275590" cy="135994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A7B0EFFB-6552-28F4-1388-F44897633635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8B500652-0372-7676-958B-DC0CBEEB9B28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月 235">
                  <a:extLst>
                    <a:ext uri="{FF2B5EF4-FFF2-40B4-BE49-F238E27FC236}">
                      <a16:creationId xmlns:a16="http://schemas.microsoft.com/office/drawing/2014/main" id="{944469EF-8EF7-CA53-5DF0-844376F73449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9992D13C-A335-0ECB-8038-06601C44E835}"/>
                  </a:ext>
                </a:extLst>
              </p:cNvPr>
              <p:cNvGrpSpPr/>
              <p:nvPr/>
            </p:nvGrpSpPr>
            <p:grpSpPr>
              <a:xfrm>
                <a:off x="2734558" y="2931320"/>
                <a:ext cx="275588" cy="135994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3765276E-2CF7-1A6D-CA1B-DE98274D80D7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5BC28757-8FEA-BA29-5F5E-4D89CA1DE8F2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月 232">
                  <a:extLst>
                    <a:ext uri="{FF2B5EF4-FFF2-40B4-BE49-F238E27FC236}">
                      <a16:creationId xmlns:a16="http://schemas.microsoft.com/office/drawing/2014/main" id="{D216E99C-B76F-7075-6955-7B151961C3F2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DD423EDD-6A60-1259-DDC6-7701F73458C8}"/>
                </a:ext>
              </a:extLst>
            </p:cNvPr>
            <p:cNvSpPr/>
            <p:nvPr/>
          </p:nvSpPr>
          <p:spPr>
            <a:xfrm rot="1800000">
              <a:off x="7431439" y="5460074"/>
              <a:ext cx="168085" cy="364591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BB46E797-B87C-3580-810E-D30A69C92B32}"/>
                </a:ext>
              </a:extLst>
            </p:cNvPr>
            <p:cNvSpPr/>
            <p:nvPr/>
          </p:nvSpPr>
          <p:spPr>
            <a:xfrm rot="19800000" flipH="1">
              <a:off x="8233095" y="5460074"/>
              <a:ext cx="168085" cy="364591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9B35DF1F-17F1-633F-5328-C9F8C7DB5DBF}"/>
                </a:ext>
              </a:extLst>
            </p:cNvPr>
            <p:cNvSpPr/>
            <p:nvPr/>
          </p:nvSpPr>
          <p:spPr>
            <a:xfrm>
              <a:off x="7543365" y="5208142"/>
              <a:ext cx="749341" cy="594532"/>
            </a:xfrm>
            <a:custGeom>
              <a:avLst/>
              <a:gdLst>
                <a:gd name="connsiteX0" fmla="*/ 186303 w 631032"/>
                <a:gd name="connsiteY0" fmla="*/ 0 h 500665"/>
                <a:gd name="connsiteX1" fmla="*/ 315515 w 631032"/>
                <a:gd name="connsiteY1" fmla="*/ 158956 h 500665"/>
                <a:gd name="connsiteX2" fmla="*/ 315517 w 631032"/>
                <a:gd name="connsiteY2" fmla="*/ 158956 h 500665"/>
                <a:gd name="connsiteX3" fmla="*/ 444729 w 631032"/>
                <a:gd name="connsiteY3" fmla="*/ 0 h 500665"/>
                <a:gd name="connsiteX4" fmla="*/ 631032 w 631032"/>
                <a:gd name="connsiteY4" fmla="*/ 500665 h 500665"/>
                <a:gd name="connsiteX5" fmla="*/ 0 w 631032"/>
                <a:gd name="connsiteY5" fmla="*/ 500665 h 500665"/>
                <a:gd name="connsiteX6" fmla="*/ 186303 w 631032"/>
                <a:gd name="connsiteY6" fmla="*/ 0 h 5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1032" h="500665">
                  <a:moveTo>
                    <a:pt x="186303" y="0"/>
                  </a:moveTo>
                  <a:lnTo>
                    <a:pt x="315515" y="158956"/>
                  </a:lnTo>
                  <a:lnTo>
                    <a:pt x="315517" y="158956"/>
                  </a:lnTo>
                  <a:lnTo>
                    <a:pt x="444729" y="0"/>
                  </a:lnTo>
                  <a:lnTo>
                    <a:pt x="631032" y="500665"/>
                  </a:lnTo>
                  <a:lnTo>
                    <a:pt x="0" y="500665"/>
                  </a:lnTo>
                  <a:lnTo>
                    <a:pt x="18630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台形 209">
              <a:extLst>
                <a:ext uri="{FF2B5EF4-FFF2-40B4-BE49-F238E27FC236}">
                  <a16:creationId xmlns:a16="http://schemas.microsoft.com/office/drawing/2014/main" id="{F16271D6-3D75-985B-C2CE-BC9DEA0F6B49}"/>
                </a:ext>
              </a:extLst>
            </p:cNvPr>
            <p:cNvSpPr/>
            <p:nvPr/>
          </p:nvSpPr>
          <p:spPr>
            <a:xfrm>
              <a:off x="7543365" y="5635369"/>
              <a:ext cx="749341" cy="559884"/>
            </a:xfrm>
            <a:prstGeom prst="trapezoid">
              <a:avLst>
                <a:gd name="adj" fmla="val 16158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E3B5118A-1C74-76EB-7863-AFF17D792EAA}"/>
                </a:ext>
              </a:extLst>
            </p:cNvPr>
            <p:cNvSpPr/>
            <p:nvPr/>
          </p:nvSpPr>
          <p:spPr>
            <a:xfrm>
              <a:off x="7649404" y="5578815"/>
              <a:ext cx="537264" cy="11028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952D0FC0-DEA0-B1DF-225A-591A6248EA4C}"/>
                </a:ext>
              </a:extLst>
            </p:cNvPr>
            <p:cNvGrpSpPr/>
            <p:nvPr/>
          </p:nvGrpSpPr>
          <p:grpSpPr>
            <a:xfrm>
              <a:off x="7362394" y="5100933"/>
              <a:ext cx="1111286" cy="969902"/>
              <a:chOff x="2533650" y="2507456"/>
              <a:chExt cx="935831" cy="816770"/>
            </a:xfrm>
            <a:solidFill>
              <a:schemeClr val="tx1"/>
            </a:solidFill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9D50161F-5EEE-0AF2-9143-D9FAC8A3F31E}"/>
                  </a:ext>
                </a:extLst>
              </p:cNvPr>
              <p:cNvSpPr/>
              <p:nvPr/>
            </p:nvSpPr>
            <p:spPr>
              <a:xfrm>
                <a:off x="2533650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92F078F8-8AF7-3CBA-95ED-E4E12AD803F9}"/>
                  </a:ext>
                </a:extLst>
              </p:cNvPr>
              <p:cNvSpPr/>
              <p:nvPr/>
            </p:nvSpPr>
            <p:spPr>
              <a:xfrm flipH="1">
                <a:off x="3105151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F0A68E09-087D-0ACD-435C-457CB707A779}"/>
                </a:ext>
              </a:extLst>
            </p:cNvPr>
            <p:cNvGrpSpPr/>
            <p:nvPr/>
          </p:nvGrpSpPr>
          <p:grpSpPr>
            <a:xfrm>
              <a:off x="7322019" y="4381786"/>
              <a:ext cx="1197328" cy="915545"/>
              <a:chOff x="4533253" y="293905"/>
              <a:chExt cx="1875034" cy="1433756"/>
            </a:xfrm>
          </p:grpSpPr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113E1BEA-74EF-C5D3-6DCD-098C6B63582A}"/>
                  </a:ext>
                </a:extLst>
              </p:cNvPr>
              <p:cNvSpPr/>
              <p:nvPr/>
            </p:nvSpPr>
            <p:spPr>
              <a:xfrm>
                <a:off x="4533253" y="331321"/>
                <a:ext cx="1875034" cy="1396340"/>
              </a:xfrm>
              <a:custGeom>
                <a:avLst/>
                <a:gdLst>
                  <a:gd name="connsiteX0" fmla="*/ 1229617 w 2459234"/>
                  <a:gd name="connsiteY0" fmla="*/ 0 h 1550060"/>
                  <a:gd name="connsiteX1" fmla="*/ 1935483 w 2459234"/>
                  <a:gd name="connsiteY1" fmla="*/ 386092 h 1550060"/>
                  <a:gd name="connsiteX2" fmla="*/ 1972938 w 2459234"/>
                  <a:gd name="connsiteY2" fmla="*/ 485660 h 1550060"/>
                  <a:gd name="connsiteX3" fmla="*/ 2099087 w 2459234"/>
                  <a:gd name="connsiteY3" fmla="*/ 535945 h 1550060"/>
                  <a:gd name="connsiteX4" fmla="*/ 2459234 w 2459234"/>
                  <a:gd name="connsiteY4" fmla="*/ 956005 h 1550060"/>
                  <a:gd name="connsiteX5" fmla="*/ 1229617 w 2459234"/>
                  <a:gd name="connsiteY5" fmla="*/ 1550060 h 1550060"/>
                  <a:gd name="connsiteX6" fmla="*/ 0 w 2459234"/>
                  <a:gd name="connsiteY6" fmla="*/ 956005 h 1550060"/>
                  <a:gd name="connsiteX7" fmla="*/ 360147 w 2459234"/>
                  <a:gd name="connsiteY7" fmla="*/ 535945 h 1550060"/>
                  <a:gd name="connsiteX8" fmla="*/ 486296 w 2459234"/>
                  <a:gd name="connsiteY8" fmla="*/ 485660 h 1550060"/>
                  <a:gd name="connsiteX9" fmla="*/ 523751 w 2459234"/>
                  <a:gd name="connsiteY9" fmla="*/ 386092 h 1550060"/>
                  <a:gd name="connsiteX10" fmla="*/ 1229617 w 2459234"/>
                  <a:gd name="connsiteY10" fmla="*/ 0 h 155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59234" h="1550060">
                    <a:moveTo>
                      <a:pt x="1229617" y="0"/>
                    </a:moveTo>
                    <a:cubicBezTo>
                      <a:pt x="1546932" y="0"/>
                      <a:pt x="1819187" y="159202"/>
                      <a:pt x="1935483" y="386092"/>
                    </a:cubicBezTo>
                    <a:lnTo>
                      <a:pt x="1972938" y="485660"/>
                    </a:lnTo>
                    <a:lnTo>
                      <a:pt x="2099087" y="535945"/>
                    </a:lnTo>
                    <a:cubicBezTo>
                      <a:pt x="2321604" y="643448"/>
                      <a:pt x="2459234" y="791961"/>
                      <a:pt x="2459234" y="956005"/>
                    </a:cubicBezTo>
                    <a:cubicBezTo>
                      <a:pt x="2459234" y="1284093"/>
                      <a:pt x="1908715" y="1550060"/>
                      <a:pt x="1229617" y="1550060"/>
                    </a:cubicBezTo>
                    <a:cubicBezTo>
                      <a:pt x="550519" y="1550060"/>
                      <a:pt x="0" y="1284093"/>
                      <a:pt x="0" y="956005"/>
                    </a:cubicBezTo>
                    <a:cubicBezTo>
                      <a:pt x="0" y="791961"/>
                      <a:pt x="137630" y="643448"/>
                      <a:pt x="360147" y="535945"/>
                    </a:cubicBezTo>
                    <a:lnTo>
                      <a:pt x="486296" y="485660"/>
                    </a:lnTo>
                    <a:lnTo>
                      <a:pt x="523751" y="386092"/>
                    </a:lnTo>
                    <a:cubicBezTo>
                      <a:pt x="640047" y="159202"/>
                      <a:pt x="912302" y="0"/>
                      <a:pt x="1229617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月 364">
                <a:extLst>
                  <a:ext uri="{FF2B5EF4-FFF2-40B4-BE49-F238E27FC236}">
                    <a16:creationId xmlns:a16="http://schemas.microsoft.com/office/drawing/2014/main" id="{83CA6F76-6F7E-926A-C57B-162E4DA5165D}"/>
                  </a:ext>
                </a:extLst>
              </p:cNvPr>
              <p:cNvSpPr/>
              <p:nvPr/>
            </p:nvSpPr>
            <p:spPr>
              <a:xfrm rot="16200000">
                <a:off x="5425916" y="1188202"/>
                <a:ext cx="71597" cy="83649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5">
                <a:extLst>
                  <a:ext uri="{FF2B5EF4-FFF2-40B4-BE49-F238E27FC236}">
                    <a16:creationId xmlns:a16="http://schemas.microsoft.com/office/drawing/2014/main" id="{0C9B426C-B7C8-FD25-6F0E-572CCA85FEF8}"/>
                  </a:ext>
                </a:extLst>
              </p:cNvPr>
              <p:cNvSpPr/>
              <p:nvPr/>
            </p:nvSpPr>
            <p:spPr>
              <a:xfrm rot="1800000">
                <a:off x="5267869" y="1436270"/>
                <a:ext cx="99761" cy="45720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5">
                <a:extLst>
                  <a:ext uri="{FF2B5EF4-FFF2-40B4-BE49-F238E27FC236}">
                    <a16:creationId xmlns:a16="http://schemas.microsoft.com/office/drawing/2014/main" id="{5C0472EA-94C8-B8E4-F492-CBF38E10CA9B}"/>
                  </a:ext>
                </a:extLst>
              </p:cNvPr>
              <p:cNvSpPr/>
              <p:nvPr/>
            </p:nvSpPr>
            <p:spPr>
              <a:xfrm rot="19800000">
                <a:off x="5571682" y="1436270"/>
                <a:ext cx="99761" cy="45720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ADE008DD-10F3-771F-CB12-48519E28AE31}"/>
                  </a:ext>
                </a:extLst>
              </p:cNvPr>
              <p:cNvSpPr/>
              <p:nvPr/>
            </p:nvSpPr>
            <p:spPr>
              <a:xfrm rot="10800000" flipH="1">
                <a:off x="5154797" y="293905"/>
                <a:ext cx="613834" cy="327709"/>
              </a:xfrm>
              <a:custGeom>
                <a:avLst/>
                <a:gdLst>
                  <a:gd name="connsiteX0" fmla="*/ 213258 w 426515"/>
                  <a:gd name="connsiteY0" fmla="*/ 291623 h 291623"/>
                  <a:gd name="connsiteX1" fmla="*/ 322147 w 426515"/>
                  <a:gd name="connsiteY1" fmla="*/ 258076 h 291623"/>
                  <a:gd name="connsiteX2" fmla="*/ 323628 w 426515"/>
                  <a:gd name="connsiteY2" fmla="*/ 254666 h 291623"/>
                  <a:gd name="connsiteX3" fmla="*/ 337010 w 426515"/>
                  <a:gd name="connsiteY3" fmla="*/ 247778 h 291623"/>
                  <a:gd name="connsiteX4" fmla="*/ 401352 w 426515"/>
                  <a:gd name="connsiteY4" fmla="*/ 174182 h 291623"/>
                  <a:gd name="connsiteX5" fmla="*/ 426515 w 426515"/>
                  <a:gd name="connsiteY5" fmla="*/ 76917 h 291623"/>
                  <a:gd name="connsiteX6" fmla="*/ 394054 w 426515"/>
                  <a:gd name="connsiteY6" fmla="*/ 20031 h 291623"/>
                  <a:gd name="connsiteX7" fmla="*/ 310337 w 426515"/>
                  <a:gd name="connsiteY7" fmla="*/ 60994 h 291623"/>
                  <a:gd name="connsiteX8" fmla="*/ 287224 w 426515"/>
                  <a:gd name="connsiteY8" fmla="*/ 85227 h 291623"/>
                  <a:gd name="connsiteX9" fmla="*/ 274077 w 426515"/>
                  <a:gd name="connsiteY9" fmla="*/ 50650 h 291623"/>
                  <a:gd name="connsiteX10" fmla="*/ 213938 w 426515"/>
                  <a:gd name="connsiteY10" fmla="*/ 0 h 291623"/>
                  <a:gd name="connsiteX11" fmla="*/ 153800 w 426515"/>
                  <a:gd name="connsiteY11" fmla="*/ 50650 h 291623"/>
                  <a:gd name="connsiteX12" fmla="*/ 140266 w 426515"/>
                  <a:gd name="connsiteY12" fmla="*/ 86247 h 291623"/>
                  <a:gd name="connsiteX13" fmla="*/ 116178 w 426515"/>
                  <a:gd name="connsiteY13" fmla="*/ 60993 h 291623"/>
                  <a:gd name="connsiteX14" fmla="*/ 32462 w 426515"/>
                  <a:gd name="connsiteY14" fmla="*/ 20031 h 291623"/>
                  <a:gd name="connsiteX15" fmla="*/ 25164 w 426515"/>
                  <a:gd name="connsiteY15" fmla="*/ 174182 h 291623"/>
                  <a:gd name="connsiteX16" fmla="*/ 89505 w 426515"/>
                  <a:gd name="connsiteY16" fmla="*/ 247777 h 291623"/>
                  <a:gd name="connsiteX17" fmla="*/ 102888 w 426515"/>
                  <a:gd name="connsiteY17" fmla="*/ 254666 h 291623"/>
                  <a:gd name="connsiteX18" fmla="*/ 104369 w 426515"/>
                  <a:gd name="connsiteY18" fmla="*/ 258076 h 291623"/>
                  <a:gd name="connsiteX19" fmla="*/ 213258 w 426515"/>
                  <a:gd name="connsiteY19" fmla="*/ 291623 h 29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26515" h="291623">
                    <a:moveTo>
                      <a:pt x="213258" y="291623"/>
                    </a:moveTo>
                    <a:cubicBezTo>
                      <a:pt x="262209" y="291623"/>
                      <a:pt x="304207" y="277790"/>
                      <a:pt x="322147" y="258076"/>
                    </a:cubicBezTo>
                    <a:lnTo>
                      <a:pt x="323628" y="254666"/>
                    </a:lnTo>
                    <a:lnTo>
                      <a:pt x="337010" y="247778"/>
                    </a:lnTo>
                    <a:cubicBezTo>
                      <a:pt x="362185" y="230136"/>
                      <a:pt x="385622" y="204211"/>
                      <a:pt x="401352" y="174182"/>
                    </a:cubicBezTo>
                    <a:cubicBezTo>
                      <a:pt x="417082" y="144153"/>
                      <a:pt x="426600" y="107170"/>
                      <a:pt x="426515" y="76917"/>
                    </a:cubicBezTo>
                    <a:cubicBezTo>
                      <a:pt x="426429" y="46664"/>
                      <a:pt x="416739" y="23141"/>
                      <a:pt x="394054" y="20031"/>
                    </a:cubicBezTo>
                    <a:cubicBezTo>
                      <a:pt x="371369" y="16922"/>
                      <a:pt x="339983" y="34816"/>
                      <a:pt x="310337" y="60994"/>
                    </a:cubicBezTo>
                    <a:lnTo>
                      <a:pt x="287224" y="85227"/>
                    </a:lnTo>
                    <a:lnTo>
                      <a:pt x="274077" y="50650"/>
                    </a:lnTo>
                    <a:cubicBezTo>
                      <a:pt x="258686" y="21439"/>
                      <a:pt x="237425" y="0"/>
                      <a:pt x="213938" y="0"/>
                    </a:cubicBezTo>
                    <a:cubicBezTo>
                      <a:pt x="190453" y="0"/>
                      <a:pt x="169191" y="21439"/>
                      <a:pt x="153800" y="50650"/>
                    </a:cubicBezTo>
                    <a:lnTo>
                      <a:pt x="140266" y="86247"/>
                    </a:lnTo>
                    <a:lnTo>
                      <a:pt x="116178" y="60993"/>
                    </a:lnTo>
                    <a:cubicBezTo>
                      <a:pt x="86532" y="34815"/>
                      <a:pt x="55147" y="16921"/>
                      <a:pt x="32462" y="20031"/>
                    </a:cubicBezTo>
                    <a:cubicBezTo>
                      <a:pt x="-12910" y="26249"/>
                      <a:pt x="-6297" y="114124"/>
                      <a:pt x="25164" y="174182"/>
                    </a:cubicBezTo>
                    <a:cubicBezTo>
                      <a:pt x="40894" y="204210"/>
                      <a:pt x="64330" y="230136"/>
                      <a:pt x="89505" y="247777"/>
                    </a:cubicBezTo>
                    <a:lnTo>
                      <a:pt x="102888" y="254666"/>
                    </a:lnTo>
                    <a:lnTo>
                      <a:pt x="104369" y="258076"/>
                    </a:lnTo>
                    <a:cubicBezTo>
                      <a:pt x="122309" y="277790"/>
                      <a:pt x="164308" y="291623"/>
                      <a:pt x="213258" y="2916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A8BFF001-2DAF-CC83-59BD-DB483DDDB11E}"/>
                </a:ext>
              </a:extLst>
            </p:cNvPr>
            <p:cNvSpPr/>
            <p:nvPr/>
          </p:nvSpPr>
          <p:spPr>
            <a:xfrm flipV="1">
              <a:off x="7585595" y="4769196"/>
              <a:ext cx="124792" cy="92733"/>
            </a:xfrm>
            <a:custGeom>
              <a:avLst/>
              <a:gdLst>
                <a:gd name="connsiteX0" fmla="*/ 0 w 138261"/>
                <a:gd name="connsiteY0" fmla="*/ 0 h 102742"/>
                <a:gd name="connsiteX1" fmla="*/ 45246 w 138261"/>
                <a:gd name="connsiteY1" fmla="*/ 25756 h 102742"/>
                <a:gd name="connsiteX2" fmla="*/ 55175 w 138261"/>
                <a:gd name="connsiteY2" fmla="*/ 19062 h 102742"/>
                <a:gd name="connsiteX3" fmla="*/ 78454 w 138261"/>
                <a:gd name="connsiteY3" fmla="*/ 14362 h 102742"/>
                <a:gd name="connsiteX4" fmla="*/ 138261 w 138261"/>
                <a:gd name="connsiteY4" fmla="*/ 74167 h 102742"/>
                <a:gd name="connsiteX5" fmla="*/ 133561 w 138261"/>
                <a:gd name="connsiteY5" fmla="*/ 97446 h 102742"/>
                <a:gd name="connsiteX6" fmla="*/ 129990 w 138261"/>
                <a:gd name="connsiteY6" fmla="*/ 102742 h 102742"/>
                <a:gd name="connsiteX7" fmla="*/ 120744 w 138261"/>
                <a:gd name="connsiteY7" fmla="*/ 89029 h 102742"/>
                <a:gd name="connsiteX8" fmla="*/ 78454 w 138261"/>
                <a:gd name="connsiteY8" fmla="*/ 71512 h 102742"/>
                <a:gd name="connsiteX9" fmla="*/ 36164 w 138261"/>
                <a:gd name="connsiteY9" fmla="*/ 89029 h 102742"/>
                <a:gd name="connsiteX10" fmla="*/ 26918 w 138261"/>
                <a:gd name="connsiteY10" fmla="*/ 102742 h 102742"/>
                <a:gd name="connsiteX11" fmla="*/ 23347 w 138261"/>
                <a:gd name="connsiteY11" fmla="*/ 97446 h 102742"/>
                <a:gd name="connsiteX12" fmla="*/ 18647 w 138261"/>
                <a:gd name="connsiteY12" fmla="*/ 74167 h 102742"/>
                <a:gd name="connsiteX13" fmla="*/ 28575 w 138261"/>
                <a:gd name="connsiteY13" fmla="*/ 50200 h 10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261" h="102742">
                  <a:moveTo>
                    <a:pt x="0" y="0"/>
                  </a:moveTo>
                  <a:lnTo>
                    <a:pt x="45246" y="25756"/>
                  </a:lnTo>
                  <a:lnTo>
                    <a:pt x="55175" y="19062"/>
                  </a:lnTo>
                  <a:cubicBezTo>
                    <a:pt x="62330" y="16036"/>
                    <a:pt x="70197" y="14362"/>
                    <a:pt x="78454" y="14362"/>
                  </a:cubicBezTo>
                  <a:cubicBezTo>
                    <a:pt x="111484" y="14362"/>
                    <a:pt x="138261" y="41138"/>
                    <a:pt x="138261" y="74167"/>
                  </a:cubicBezTo>
                  <a:cubicBezTo>
                    <a:pt x="138261" y="82425"/>
                    <a:pt x="136587" y="90291"/>
                    <a:pt x="133561" y="97446"/>
                  </a:cubicBezTo>
                  <a:lnTo>
                    <a:pt x="129990" y="102742"/>
                  </a:lnTo>
                  <a:lnTo>
                    <a:pt x="120744" y="89029"/>
                  </a:lnTo>
                  <a:cubicBezTo>
                    <a:pt x="109921" y="78206"/>
                    <a:pt x="94969" y="71512"/>
                    <a:pt x="78454" y="71512"/>
                  </a:cubicBezTo>
                  <a:cubicBezTo>
                    <a:pt x="61939" y="71512"/>
                    <a:pt x="46987" y="78206"/>
                    <a:pt x="36164" y="89029"/>
                  </a:cubicBezTo>
                  <a:lnTo>
                    <a:pt x="26918" y="102742"/>
                  </a:lnTo>
                  <a:lnTo>
                    <a:pt x="23347" y="97446"/>
                  </a:lnTo>
                  <a:cubicBezTo>
                    <a:pt x="20321" y="90291"/>
                    <a:pt x="18647" y="82425"/>
                    <a:pt x="18647" y="74167"/>
                  </a:cubicBezTo>
                  <a:lnTo>
                    <a:pt x="28575" y="502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4455BD14-A23A-3F0B-1B7D-DE057FFB4778}"/>
                </a:ext>
              </a:extLst>
            </p:cNvPr>
            <p:cNvSpPr/>
            <p:nvPr/>
          </p:nvSpPr>
          <p:spPr>
            <a:xfrm flipV="1">
              <a:off x="8118612" y="4769196"/>
              <a:ext cx="124792" cy="92733"/>
            </a:xfrm>
            <a:custGeom>
              <a:avLst/>
              <a:gdLst>
                <a:gd name="connsiteX0" fmla="*/ 0 w 138261"/>
                <a:gd name="connsiteY0" fmla="*/ 0 h 102742"/>
                <a:gd name="connsiteX1" fmla="*/ 45246 w 138261"/>
                <a:gd name="connsiteY1" fmla="*/ 25756 h 102742"/>
                <a:gd name="connsiteX2" fmla="*/ 55175 w 138261"/>
                <a:gd name="connsiteY2" fmla="*/ 19062 h 102742"/>
                <a:gd name="connsiteX3" fmla="*/ 78454 w 138261"/>
                <a:gd name="connsiteY3" fmla="*/ 14362 h 102742"/>
                <a:gd name="connsiteX4" fmla="*/ 138261 w 138261"/>
                <a:gd name="connsiteY4" fmla="*/ 74167 h 102742"/>
                <a:gd name="connsiteX5" fmla="*/ 133561 w 138261"/>
                <a:gd name="connsiteY5" fmla="*/ 97446 h 102742"/>
                <a:gd name="connsiteX6" fmla="*/ 129990 w 138261"/>
                <a:gd name="connsiteY6" fmla="*/ 102742 h 102742"/>
                <a:gd name="connsiteX7" fmla="*/ 120744 w 138261"/>
                <a:gd name="connsiteY7" fmla="*/ 89029 h 102742"/>
                <a:gd name="connsiteX8" fmla="*/ 78454 w 138261"/>
                <a:gd name="connsiteY8" fmla="*/ 71512 h 102742"/>
                <a:gd name="connsiteX9" fmla="*/ 36164 w 138261"/>
                <a:gd name="connsiteY9" fmla="*/ 89029 h 102742"/>
                <a:gd name="connsiteX10" fmla="*/ 26918 w 138261"/>
                <a:gd name="connsiteY10" fmla="*/ 102742 h 102742"/>
                <a:gd name="connsiteX11" fmla="*/ 23347 w 138261"/>
                <a:gd name="connsiteY11" fmla="*/ 97446 h 102742"/>
                <a:gd name="connsiteX12" fmla="*/ 18647 w 138261"/>
                <a:gd name="connsiteY12" fmla="*/ 74167 h 102742"/>
                <a:gd name="connsiteX13" fmla="*/ 28575 w 138261"/>
                <a:gd name="connsiteY13" fmla="*/ 50200 h 10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261" h="102742">
                  <a:moveTo>
                    <a:pt x="0" y="0"/>
                  </a:moveTo>
                  <a:lnTo>
                    <a:pt x="45246" y="25756"/>
                  </a:lnTo>
                  <a:lnTo>
                    <a:pt x="55175" y="19062"/>
                  </a:lnTo>
                  <a:cubicBezTo>
                    <a:pt x="62330" y="16036"/>
                    <a:pt x="70197" y="14362"/>
                    <a:pt x="78454" y="14362"/>
                  </a:cubicBezTo>
                  <a:cubicBezTo>
                    <a:pt x="111484" y="14362"/>
                    <a:pt x="138261" y="41138"/>
                    <a:pt x="138261" y="74167"/>
                  </a:cubicBezTo>
                  <a:cubicBezTo>
                    <a:pt x="138261" y="82425"/>
                    <a:pt x="136587" y="90291"/>
                    <a:pt x="133561" y="97446"/>
                  </a:cubicBezTo>
                  <a:lnTo>
                    <a:pt x="129990" y="102742"/>
                  </a:lnTo>
                  <a:lnTo>
                    <a:pt x="120744" y="89029"/>
                  </a:lnTo>
                  <a:cubicBezTo>
                    <a:pt x="109921" y="78206"/>
                    <a:pt x="94969" y="71512"/>
                    <a:pt x="78454" y="71512"/>
                  </a:cubicBezTo>
                  <a:cubicBezTo>
                    <a:pt x="61939" y="71512"/>
                    <a:pt x="46987" y="78206"/>
                    <a:pt x="36164" y="89029"/>
                  </a:cubicBezTo>
                  <a:lnTo>
                    <a:pt x="26918" y="102742"/>
                  </a:lnTo>
                  <a:lnTo>
                    <a:pt x="23347" y="97446"/>
                  </a:lnTo>
                  <a:cubicBezTo>
                    <a:pt x="20321" y="90291"/>
                    <a:pt x="18647" y="82425"/>
                    <a:pt x="18647" y="74167"/>
                  </a:cubicBezTo>
                  <a:lnTo>
                    <a:pt x="28575" y="502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73A838A1-54F1-1DD8-C6EA-640C7854C246}"/>
                </a:ext>
              </a:extLst>
            </p:cNvPr>
            <p:cNvSpPr/>
            <p:nvPr/>
          </p:nvSpPr>
          <p:spPr>
            <a:xfrm>
              <a:off x="7578153" y="5388517"/>
              <a:ext cx="195097" cy="195097"/>
            </a:xfrm>
            <a:custGeom>
              <a:avLst/>
              <a:gdLst>
                <a:gd name="connsiteX0" fmla="*/ 314416 w 1279644"/>
                <a:gd name="connsiteY0" fmla="*/ 1059447 h 1279644"/>
                <a:gd name="connsiteX1" fmla="*/ 341704 w 1279644"/>
                <a:gd name="connsiteY1" fmla="*/ 1081962 h 1279644"/>
                <a:gd name="connsiteX2" fmla="*/ 639822 w 1279644"/>
                <a:gd name="connsiteY2" fmla="*/ 1173024 h 1279644"/>
                <a:gd name="connsiteX3" fmla="*/ 937940 w 1279644"/>
                <a:gd name="connsiteY3" fmla="*/ 1081962 h 1279644"/>
                <a:gd name="connsiteX4" fmla="*/ 965228 w 1279644"/>
                <a:gd name="connsiteY4" fmla="*/ 1059447 h 1279644"/>
                <a:gd name="connsiteX5" fmla="*/ 353913 w 1279644"/>
                <a:gd name="connsiteY5" fmla="*/ 360029 h 1279644"/>
                <a:gd name="connsiteX6" fmla="*/ 353913 w 1279644"/>
                <a:gd name="connsiteY6" fmla="*/ 527563 h 1279644"/>
                <a:gd name="connsiteX7" fmla="*/ 885117 w 1279644"/>
                <a:gd name="connsiteY7" fmla="*/ 527563 h 1279644"/>
                <a:gd name="connsiteX8" fmla="*/ 885117 w 1279644"/>
                <a:gd name="connsiteY8" fmla="*/ 360029 h 1279644"/>
                <a:gd name="connsiteX9" fmla="*/ 216685 w 1279644"/>
                <a:gd name="connsiteY9" fmla="*/ 318673 h 1279644"/>
                <a:gd name="connsiteX10" fmla="*/ 197683 w 1279644"/>
                <a:gd name="connsiteY10" fmla="*/ 341704 h 1279644"/>
                <a:gd name="connsiteX11" fmla="*/ 106620 w 1279644"/>
                <a:gd name="connsiteY11" fmla="*/ 639822 h 1279644"/>
                <a:gd name="connsiteX12" fmla="*/ 197683 w 1279644"/>
                <a:gd name="connsiteY12" fmla="*/ 937940 h 1279644"/>
                <a:gd name="connsiteX13" fmla="*/ 216685 w 1279644"/>
                <a:gd name="connsiteY13" fmla="*/ 960971 h 1279644"/>
                <a:gd name="connsiteX14" fmla="*/ 1022345 w 1279644"/>
                <a:gd name="connsiteY14" fmla="*/ 269448 h 1279644"/>
                <a:gd name="connsiteX15" fmla="*/ 1022345 w 1279644"/>
                <a:gd name="connsiteY15" fmla="*/ 302539 h 1279644"/>
                <a:gd name="connsiteX16" fmla="*/ 1022345 w 1279644"/>
                <a:gd name="connsiteY16" fmla="*/ 337782 h 1279644"/>
                <a:gd name="connsiteX17" fmla="*/ 1022345 w 1279644"/>
                <a:gd name="connsiteY17" fmla="*/ 549810 h 1279644"/>
                <a:gd name="connsiteX18" fmla="*/ 1022345 w 1279644"/>
                <a:gd name="connsiteY18" fmla="*/ 576198 h 1279644"/>
                <a:gd name="connsiteX19" fmla="*/ 1022345 w 1279644"/>
                <a:gd name="connsiteY19" fmla="*/ 638797 h 1279644"/>
                <a:gd name="connsiteX20" fmla="*/ 1000098 w 1279644"/>
                <a:gd name="connsiteY20" fmla="*/ 661045 h 1279644"/>
                <a:gd name="connsiteX21" fmla="*/ 353913 w 1279644"/>
                <a:gd name="connsiteY21" fmla="*/ 661045 h 1279644"/>
                <a:gd name="connsiteX22" fmla="*/ 353913 w 1279644"/>
                <a:gd name="connsiteY22" fmla="*/ 925965 h 1279644"/>
                <a:gd name="connsiteX23" fmla="*/ 921008 w 1279644"/>
                <a:gd name="connsiteY23" fmla="*/ 925965 h 1279644"/>
                <a:gd name="connsiteX24" fmla="*/ 949040 w 1279644"/>
                <a:gd name="connsiteY24" fmla="*/ 821351 h 1279644"/>
                <a:gd name="connsiteX25" fmla="*/ 977052 w 1279644"/>
                <a:gd name="connsiteY25" fmla="*/ 805178 h 1279644"/>
                <a:gd name="connsiteX26" fmla="*/ 1065419 w 1279644"/>
                <a:gd name="connsiteY26" fmla="*/ 828856 h 1279644"/>
                <a:gd name="connsiteX27" fmla="*/ 1081592 w 1279644"/>
                <a:gd name="connsiteY27" fmla="*/ 856868 h 1279644"/>
                <a:gd name="connsiteX28" fmla="*/ 1049242 w 1279644"/>
                <a:gd name="connsiteY28" fmla="*/ 977596 h 1279644"/>
                <a:gd name="connsiteX29" fmla="*/ 1081962 w 1279644"/>
                <a:gd name="connsiteY29" fmla="*/ 937940 h 1279644"/>
                <a:gd name="connsiteX30" fmla="*/ 1173024 w 1279644"/>
                <a:gd name="connsiteY30" fmla="*/ 639822 h 1279644"/>
                <a:gd name="connsiteX31" fmla="*/ 1081962 w 1279644"/>
                <a:gd name="connsiteY31" fmla="*/ 341704 h 1279644"/>
                <a:gd name="connsiteX32" fmla="*/ 639822 w 1279644"/>
                <a:gd name="connsiteY32" fmla="*/ 106620 h 1279644"/>
                <a:gd name="connsiteX33" fmla="*/ 341704 w 1279644"/>
                <a:gd name="connsiteY33" fmla="*/ 197682 h 1279644"/>
                <a:gd name="connsiteX34" fmla="*/ 306720 w 1279644"/>
                <a:gd name="connsiteY34" fmla="*/ 226547 h 1279644"/>
                <a:gd name="connsiteX35" fmla="*/ 972924 w 1279644"/>
                <a:gd name="connsiteY35" fmla="*/ 226547 h 1279644"/>
                <a:gd name="connsiteX36" fmla="*/ 937940 w 1279644"/>
                <a:gd name="connsiteY36" fmla="*/ 197682 h 1279644"/>
                <a:gd name="connsiteX37" fmla="*/ 639822 w 1279644"/>
                <a:gd name="connsiteY37" fmla="*/ 106620 h 1279644"/>
                <a:gd name="connsiteX38" fmla="*/ 639822 w 1279644"/>
                <a:gd name="connsiteY38" fmla="*/ 0 h 1279644"/>
                <a:gd name="connsiteX39" fmla="*/ 1279644 w 1279644"/>
                <a:gd name="connsiteY39" fmla="*/ 639822 h 1279644"/>
                <a:gd name="connsiteX40" fmla="*/ 639822 w 1279644"/>
                <a:gd name="connsiteY40" fmla="*/ 1279644 h 1279644"/>
                <a:gd name="connsiteX41" fmla="*/ 0 w 1279644"/>
                <a:gd name="connsiteY41" fmla="*/ 639822 h 1279644"/>
                <a:gd name="connsiteX42" fmla="*/ 639822 w 1279644"/>
                <a:gd name="connsiteY42" fmla="*/ 0 h 127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279644" h="1279644">
                  <a:moveTo>
                    <a:pt x="314416" y="1059447"/>
                  </a:moveTo>
                  <a:lnTo>
                    <a:pt x="341704" y="1081962"/>
                  </a:lnTo>
                  <a:cubicBezTo>
                    <a:pt x="426804" y="1139454"/>
                    <a:pt x="529393" y="1173024"/>
                    <a:pt x="639822" y="1173024"/>
                  </a:cubicBezTo>
                  <a:cubicBezTo>
                    <a:pt x="750252" y="1173024"/>
                    <a:pt x="852841" y="1139454"/>
                    <a:pt x="937940" y="1081962"/>
                  </a:cubicBezTo>
                  <a:lnTo>
                    <a:pt x="965228" y="1059447"/>
                  </a:lnTo>
                  <a:close/>
                  <a:moveTo>
                    <a:pt x="353913" y="360029"/>
                  </a:moveTo>
                  <a:lnTo>
                    <a:pt x="353913" y="527563"/>
                  </a:lnTo>
                  <a:lnTo>
                    <a:pt x="885117" y="527563"/>
                  </a:lnTo>
                  <a:lnTo>
                    <a:pt x="885117" y="360029"/>
                  </a:lnTo>
                  <a:close/>
                  <a:moveTo>
                    <a:pt x="216685" y="318673"/>
                  </a:moveTo>
                  <a:lnTo>
                    <a:pt x="197683" y="341704"/>
                  </a:lnTo>
                  <a:cubicBezTo>
                    <a:pt x="140190" y="426804"/>
                    <a:pt x="106620" y="529393"/>
                    <a:pt x="106620" y="639822"/>
                  </a:cubicBezTo>
                  <a:cubicBezTo>
                    <a:pt x="106620" y="750252"/>
                    <a:pt x="140190" y="852841"/>
                    <a:pt x="197683" y="937940"/>
                  </a:cubicBezTo>
                  <a:lnTo>
                    <a:pt x="216685" y="960971"/>
                  </a:lnTo>
                  <a:close/>
                  <a:moveTo>
                    <a:pt x="1022345" y="269448"/>
                  </a:moveTo>
                  <a:lnTo>
                    <a:pt x="1022345" y="302539"/>
                  </a:lnTo>
                  <a:lnTo>
                    <a:pt x="1022345" y="337782"/>
                  </a:lnTo>
                  <a:lnTo>
                    <a:pt x="1022345" y="549810"/>
                  </a:lnTo>
                  <a:lnTo>
                    <a:pt x="1022345" y="576198"/>
                  </a:lnTo>
                  <a:lnTo>
                    <a:pt x="1022345" y="638797"/>
                  </a:lnTo>
                  <a:cubicBezTo>
                    <a:pt x="1022345" y="651084"/>
                    <a:pt x="1012385" y="661045"/>
                    <a:pt x="1000098" y="661045"/>
                  </a:cubicBezTo>
                  <a:lnTo>
                    <a:pt x="353913" y="661045"/>
                  </a:lnTo>
                  <a:lnTo>
                    <a:pt x="353913" y="925965"/>
                  </a:lnTo>
                  <a:lnTo>
                    <a:pt x="921008" y="925965"/>
                  </a:lnTo>
                  <a:lnTo>
                    <a:pt x="949040" y="821351"/>
                  </a:lnTo>
                  <a:cubicBezTo>
                    <a:pt x="952309" y="809150"/>
                    <a:pt x="964850" y="801908"/>
                    <a:pt x="977052" y="805178"/>
                  </a:cubicBezTo>
                  <a:lnTo>
                    <a:pt x="1065419" y="828856"/>
                  </a:lnTo>
                  <a:cubicBezTo>
                    <a:pt x="1077620" y="832125"/>
                    <a:pt x="1084862" y="844666"/>
                    <a:pt x="1081592" y="856868"/>
                  </a:cubicBezTo>
                  <a:lnTo>
                    <a:pt x="1049242" y="977596"/>
                  </a:lnTo>
                  <a:lnTo>
                    <a:pt x="1081962" y="937940"/>
                  </a:lnTo>
                  <a:cubicBezTo>
                    <a:pt x="1139454" y="852841"/>
                    <a:pt x="1173024" y="750252"/>
                    <a:pt x="1173024" y="639822"/>
                  </a:cubicBezTo>
                  <a:cubicBezTo>
                    <a:pt x="1173024" y="529393"/>
                    <a:pt x="1139454" y="426804"/>
                    <a:pt x="1081962" y="341704"/>
                  </a:cubicBezTo>
                  <a:close/>
                  <a:moveTo>
                    <a:pt x="639822" y="106620"/>
                  </a:moveTo>
                  <a:cubicBezTo>
                    <a:pt x="529393" y="106620"/>
                    <a:pt x="426804" y="140190"/>
                    <a:pt x="341704" y="197682"/>
                  </a:cubicBezTo>
                  <a:lnTo>
                    <a:pt x="306720" y="226547"/>
                  </a:lnTo>
                  <a:lnTo>
                    <a:pt x="972924" y="226547"/>
                  </a:lnTo>
                  <a:lnTo>
                    <a:pt x="937940" y="197682"/>
                  </a:lnTo>
                  <a:cubicBezTo>
                    <a:pt x="852841" y="140190"/>
                    <a:pt x="750252" y="106620"/>
                    <a:pt x="639822" y="106620"/>
                  </a:cubicBezTo>
                  <a:close/>
                  <a:moveTo>
                    <a:pt x="639822" y="0"/>
                  </a:moveTo>
                  <a:cubicBezTo>
                    <a:pt x="993186" y="0"/>
                    <a:pt x="1279644" y="286458"/>
                    <a:pt x="1279644" y="639822"/>
                  </a:cubicBezTo>
                  <a:cubicBezTo>
                    <a:pt x="1279644" y="993186"/>
                    <a:pt x="993186" y="1279644"/>
                    <a:pt x="639822" y="1279644"/>
                  </a:cubicBezTo>
                  <a:cubicBezTo>
                    <a:pt x="286458" y="1279644"/>
                    <a:pt x="0" y="993186"/>
                    <a:pt x="0" y="639822"/>
                  </a:cubicBezTo>
                  <a:cubicBezTo>
                    <a:pt x="0" y="286458"/>
                    <a:pt x="286458" y="0"/>
                    <a:pt x="63982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BACFE5E8-32D9-C070-FEA8-8FB66C9D6492}"/>
                </a:ext>
              </a:extLst>
            </p:cNvPr>
            <p:cNvSpPr/>
            <p:nvPr/>
          </p:nvSpPr>
          <p:spPr>
            <a:xfrm>
              <a:off x="8063928" y="5388517"/>
              <a:ext cx="195097" cy="195097"/>
            </a:xfrm>
            <a:custGeom>
              <a:avLst/>
              <a:gdLst>
                <a:gd name="connsiteX0" fmla="*/ 314416 w 1279644"/>
                <a:gd name="connsiteY0" fmla="*/ 1059447 h 1279644"/>
                <a:gd name="connsiteX1" fmla="*/ 341704 w 1279644"/>
                <a:gd name="connsiteY1" fmla="*/ 1081962 h 1279644"/>
                <a:gd name="connsiteX2" fmla="*/ 639822 w 1279644"/>
                <a:gd name="connsiteY2" fmla="*/ 1173024 h 1279644"/>
                <a:gd name="connsiteX3" fmla="*/ 937940 w 1279644"/>
                <a:gd name="connsiteY3" fmla="*/ 1081962 h 1279644"/>
                <a:gd name="connsiteX4" fmla="*/ 965228 w 1279644"/>
                <a:gd name="connsiteY4" fmla="*/ 1059447 h 1279644"/>
                <a:gd name="connsiteX5" fmla="*/ 353913 w 1279644"/>
                <a:gd name="connsiteY5" fmla="*/ 360029 h 1279644"/>
                <a:gd name="connsiteX6" fmla="*/ 353913 w 1279644"/>
                <a:gd name="connsiteY6" fmla="*/ 527563 h 1279644"/>
                <a:gd name="connsiteX7" fmla="*/ 885117 w 1279644"/>
                <a:gd name="connsiteY7" fmla="*/ 527563 h 1279644"/>
                <a:gd name="connsiteX8" fmla="*/ 885117 w 1279644"/>
                <a:gd name="connsiteY8" fmla="*/ 360029 h 1279644"/>
                <a:gd name="connsiteX9" fmla="*/ 216685 w 1279644"/>
                <a:gd name="connsiteY9" fmla="*/ 318673 h 1279644"/>
                <a:gd name="connsiteX10" fmla="*/ 197683 w 1279644"/>
                <a:gd name="connsiteY10" fmla="*/ 341704 h 1279644"/>
                <a:gd name="connsiteX11" fmla="*/ 106620 w 1279644"/>
                <a:gd name="connsiteY11" fmla="*/ 639822 h 1279644"/>
                <a:gd name="connsiteX12" fmla="*/ 197683 w 1279644"/>
                <a:gd name="connsiteY12" fmla="*/ 937940 h 1279644"/>
                <a:gd name="connsiteX13" fmla="*/ 216685 w 1279644"/>
                <a:gd name="connsiteY13" fmla="*/ 960971 h 1279644"/>
                <a:gd name="connsiteX14" fmla="*/ 1022345 w 1279644"/>
                <a:gd name="connsiteY14" fmla="*/ 269448 h 1279644"/>
                <a:gd name="connsiteX15" fmla="*/ 1022345 w 1279644"/>
                <a:gd name="connsiteY15" fmla="*/ 302539 h 1279644"/>
                <a:gd name="connsiteX16" fmla="*/ 1022345 w 1279644"/>
                <a:gd name="connsiteY16" fmla="*/ 337782 h 1279644"/>
                <a:gd name="connsiteX17" fmla="*/ 1022345 w 1279644"/>
                <a:gd name="connsiteY17" fmla="*/ 549810 h 1279644"/>
                <a:gd name="connsiteX18" fmla="*/ 1022345 w 1279644"/>
                <a:gd name="connsiteY18" fmla="*/ 576198 h 1279644"/>
                <a:gd name="connsiteX19" fmla="*/ 1022345 w 1279644"/>
                <a:gd name="connsiteY19" fmla="*/ 638797 h 1279644"/>
                <a:gd name="connsiteX20" fmla="*/ 1000098 w 1279644"/>
                <a:gd name="connsiteY20" fmla="*/ 661045 h 1279644"/>
                <a:gd name="connsiteX21" fmla="*/ 353913 w 1279644"/>
                <a:gd name="connsiteY21" fmla="*/ 661045 h 1279644"/>
                <a:gd name="connsiteX22" fmla="*/ 353913 w 1279644"/>
                <a:gd name="connsiteY22" fmla="*/ 925965 h 1279644"/>
                <a:gd name="connsiteX23" fmla="*/ 921008 w 1279644"/>
                <a:gd name="connsiteY23" fmla="*/ 925965 h 1279644"/>
                <a:gd name="connsiteX24" fmla="*/ 949040 w 1279644"/>
                <a:gd name="connsiteY24" fmla="*/ 821351 h 1279644"/>
                <a:gd name="connsiteX25" fmla="*/ 977052 w 1279644"/>
                <a:gd name="connsiteY25" fmla="*/ 805178 h 1279644"/>
                <a:gd name="connsiteX26" fmla="*/ 1065419 w 1279644"/>
                <a:gd name="connsiteY26" fmla="*/ 828856 h 1279644"/>
                <a:gd name="connsiteX27" fmla="*/ 1081592 w 1279644"/>
                <a:gd name="connsiteY27" fmla="*/ 856868 h 1279644"/>
                <a:gd name="connsiteX28" fmla="*/ 1049242 w 1279644"/>
                <a:gd name="connsiteY28" fmla="*/ 977596 h 1279644"/>
                <a:gd name="connsiteX29" fmla="*/ 1081962 w 1279644"/>
                <a:gd name="connsiteY29" fmla="*/ 937940 h 1279644"/>
                <a:gd name="connsiteX30" fmla="*/ 1173024 w 1279644"/>
                <a:gd name="connsiteY30" fmla="*/ 639822 h 1279644"/>
                <a:gd name="connsiteX31" fmla="*/ 1081962 w 1279644"/>
                <a:gd name="connsiteY31" fmla="*/ 341704 h 1279644"/>
                <a:gd name="connsiteX32" fmla="*/ 639822 w 1279644"/>
                <a:gd name="connsiteY32" fmla="*/ 106620 h 1279644"/>
                <a:gd name="connsiteX33" fmla="*/ 341704 w 1279644"/>
                <a:gd name="connsiteY33" fmla="*/ 197682 h 1279644"/>
                <a:gd name="connsiteX34" fmla="*/ 306720 w 1279644"/>
                <a:gd name="connsiteY34" fmla="*/ 226547 h 1279644"/>
                <a:gd name="connsiteX35" fmla="*/ 972924 w 1279644"/>
                <a:gd name="connsiteY35" fmla="*/ 226547 h 1279644"/>
                <a:gd name="connsiteX36" fmla="*/ 937940 w 1279644"/>
                <a:gd name="connsiteY36" fmla="*/ 197682 h 1279644"/>
                <a:gd name="connsiteX37" fmla="*/ 639822 w 1279644"/>
                <a:gd name="connsiteY37" fmla="*/ 106620 h 1279644"/>
                <a:gd name="connsiteX38" fmla="*/ 639822 w 1279644"/>
                <a:gd name="connsiteY38" fmla="*/ 0 h 1279644"/>
                <a:gd name="connsiteX39" fmla="*/ 1279644 w 1279644"/>
                <a:gd name="connsiteY39" fmla="*/ 639822 h 1279644"/>
                <a:gd name="connsiteX40" fmla="*/ 639822 w 1279644"/>
                <a:gd name="connsiteY40" fmla="*/ 1279644 h 1279644"/>
                <a:gd name="connsiteX41" fmla="*/ 0 w 1279644"/>
                <a:gd name="connsiteY41" fmla="*/ 639822 h 1279644"/>
                <a:gd name="connsiteX42" fmla="*/ 639822 w 1279644"/>
                <a:gd name="connsiteY42" fmla="*/ 0 h 127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279644" h="1279644">
                  <a:moveTo>
                    <a:pt x="314416" y="1059447"/>
                  </a:moveTo>
                  <a:lnTo>
                    <a:pt x="341704" y="1081962"/>
                  </a:lnTo>
                  <a:cubicBezTo>
                    <a:pt x="426804" y="1139454"/>
                    <a:pt x="529393" y="1173024"/>
                    <a:pt x="639822" y="1173024"/>
                  </a:cubicBezTo>
                  <a:cubicBezTo>
                    <a:pt x="750252" y="1173024"/>
                    <a:pt x="852841" y="1139454"/>
                    <a:pt x="937940" y="1081962"/>
                  </a:cubicBezTo>
                  <a:lnTo>
                    <a:pt x="965228" y="1059447"/>
                  </a:lnTo>
                  <a:close/>
                  <a:moveTo>
                    <a:pt x="353913" y="360029"/>
                  </a:moveTo>
                  <a:lnTo>
                    <a:pt x="353913" y="527563"/>
                  </a:lnTo>
                  <a:lnTo>
                    <a:pt x="885117" y="527563"/>
                  </a:lnTo>
                  <a:lnTo>
                    <a:pt x="885117" y="360029"/>
                  </a:lnTo>
                  <a:close/>
                  <a:moveTo>
                    <a:pt x="216685" y="318673"/>
                  </a:moveTo>
                  <a:lnTo>
                    <a:pt x="197683" y="341704"/>
                  </a:lnTo>
                  <a:cubicBezTo>
                    <a:pt x="140190" y="426804"/>
                    <a:pt x="106620" y="529393"/>
                    <a:pt x="106620" y="639822"/>
                  </a:cubicBezTo>
                  <a:cubicBezTo>
                    <a:pt x="106620" y="750252"/>
                    <a:pt x="140190" y="852841"/>
                    <a:pt x="197683" y="937940"/>
                  </a:cubicBezTo>
                  <a:lnTo>
                    <a:pt x="216685" y="960971"/>
                  </a:lnTo>
                  <a:close/>
                  <a:moveTo>
                    <a:pt x="1022345" y="269448"/>
                  </a:moveTo>
                  <a:lnTo>
                    <a:pt x="1022345" y="302539"/>
                  </a:lnTo>
                  <a:lnTo>
                    <a:pt x="1022345" y="337782"/>
                  </a:lnTo>
                  <a:lnTo>
                    <a:pt x="1022345" y="549810"/>
                  </a:lnTo>
                  <a:lnTo>
                    <a:pt x="1022345" y="576198"/>
                  </a:lnTo>
                  <a:lnTo>
                    <a:pt x="1022345" y="638797"/>
                  </a:lnTo>
                  <a:cubicBezTo>
                    <a:pt x="1022345" y="651084"/>
                    <a:pt x="1012385" y="661045"/>
                    <a:pt x="1000098" y="661045"/>
                  </a:cubicBezTo>
                  <a:lnTo>
                    <a:pt x="353913" y="661045"/>
                  </a:lnTo>
                  <a:lnTo>
                    <a:pt x="353913" y="925965"/>
                  </a:lnTo>
                  <a:lnTo>
                    <a:pt x="921008" y="925965"/>
                  </a:lnTo>
                  <a:lnTo>
                    <a:pt x="949040" y="821351"/>
                  </a:lnTo>
                  <a:cubicBezTo>
                    <a:pt x="952309" y="809150"/>
                    <a:pt x="964850" y="801908"/>
                    <a:pt x="977052" y="805178"/>
                  </a:cubicBezTo>
                  <a:lnTo>
                    <a:pt x="1065419" y="828856"/>
                  </a:lnTo>
                  <a:cubicBezTo>
                    <a:pt x="1077620" y="832125"/>
                    <a:pt x="1084862" y="844666"/>
                    <a:pt x="1081592" y="856868"/>
                  </a:cubicBezTo>
                  <a:lnTo>
                    <a:pt x="1049242" y="977596"/>
                  </a:lnTo>
                  <a:lnTo>
                    <a:pt x="1081962" y="937940"/>
                  </a:lnTo>
                  <a:cubicBezTo>
                    <a:pt x="1139454" y="852841"/>
                    <a:pt x="1173024" y="750252"/>
                    <a:pt x="1173024" y="639822"/>
                  </a:cubicBezTo>
                  <a:cubicBezTo>
                    <a:pt x="1173024" y="529393"/>
                    <a:pt x="1139454" y="426804"/>
                    <a:pt x="1081962" y="341704"/>
                  </a:cubicBezTo>
                  <a:close/>
                  <a:moveTo>
                    <a:pt x="639822" y="106620"/>
                  </a:moveTo>
                  <a:cubicBezTo>
                    <a:pt x="529393" y="106620"/>
                    <a:pt x="426804" y="140190"/>
                    <a:pt x="341704" y="197682"/>
                  </a:cubicBezTo>
                  <a:lnTo>
                    <a:pt x="306720" y="226547"/>
                  </a:lnTo>
                  <a:lnTo>
                    <a:pt x="972924" y="226547"/>
                  </a:lnTo>
                  <a:lnTo>
                    <a:pt x="937940" y="197682"/>
                  </a:lnTo>
                  <a:cubicBezTo>
                    <a:pt x="852841" y="140190"/>
                    <a:pt x="750252" y="106620"/>
                    <a:pt x="639822" y="106620"/>
                  </a:cubicBezTo>
                  <a:close/>
                  <a:moveTo>
                    <a:pt x="639822" y="0"/>
                  </a:moveTo>
                  <a:cubicBezTo>
                    <a:pt x="993186" y="0"/>
                    <a:pt x="1279644" y="286458"/>
                    <a:pt x="1279644" y="639822"/>
                  </a:cubicBezTo>
                  <a:cubicBezTo>
                    <a:pt x="1279644" y="993186"/>
                    <a:pt x="993186" y="1279644"/>
                    <a:pt x="639822" y="1279644"/>
                  </a:cubicBezTo>
                  <a:cubicBezTo>
                    <a:pt x="286458" y="1279644"/>
                    <a:pt x="0" y="993186"/>
                    <a:pt x="0" y="639822"/>
                  </a:cubicBezTo>
                  <a:cubicBezTo>
                    <a:pt x="0" y="286458"/>
                    <a:pt x="286458" y="0"/>
                    <a:pt x="63982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18890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98452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pptxm98_干支、巳年（へびどし）のイラスト</dc:title>
  <dc:subject>pptxm98_干支、巳年（へびどし）のイラスト</dc:subject>
  <dc:creator>でじけろお</dc:creator>
  <cp:revision>1</cp:revision>
  <dcterms:created xsi:type="dcterms:W3CDTF">2018-05-20T00:31:01Z</dcterms:created>
  <dcterms:modified xsi:type="dcterms:W3CDTF">2024-11-27T15:37:11Z</dcterms:modified>
  <cp:version>1</cp:version>
</cp:coreProperties>
</file>